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8"/>
  </p:handoutMasterIdLst>
  <p:sldIdLst>
    <p:sldId id="288" r:id="rId3"/>
    <p:sldId id="294" r:id="rId5"/>
    <p:sldId id="260" r:id="rId6"/>
    <p:sldId id="290" r:id="rId7"/>
    <p:sldId id="281" r:id="rId8"/>
    <p:sldId id="295" r:id="rId9"/>
    <p:sldId id="272" r:id="rId10"/>
    <p:sldId id="292" r:id="rId11"/>
    <p:sldId id="263" r:id="rId12"/>
    <p:sldId id="271" r:id="rId13"/>
    <p:sldId id="274" r:id="rId14"/>
    <p:sldId id="275" r:id="rId15"/>
    <p:sldId id="264" r:id="rId16"/>
    <p:sldId id="284" r:id="rId17"/>
    <p:sldId id="296" r:id="rId18"/>
    <p:sldId id="283" r:id="rId19"/>
    <p:sldId id="265" r:id="rId20"/>
    <p:sldId id="276" r:id="rId21"/>
    <p:sldId id="279" r:id="rId22"/>
    <p:sldId id="287" r:id="rId23"/>
    <p:sldId id="278" r:id="rId24"/>
    <p:sldId id="282" r:id="rId25"/>
    <p:sldId id="277" r:id="rId26"/>
    <p:sldId id="286" r:id="rId27"/>
  </p:sldIdLst>
  <p:sldSz cx="12192000" cy="6858000"/>
  <p:notesSz cx="6858000" cy="9144000"/>
  <p:embeddedFontLst>
    <p:embeddedFont>
      <p:font typeface="字酷堂清楷体" panose="02010601030101010101" pitchFamily="2" charset="-122"/>
      <p:regular r:id="rId32"/>
    </p:embeddedFont>
    <p:embeddedFont>
      <p:font typeface="李旭科毛笔行书" panose="02010600030101010101" pitchFamily="2" charset="-122"/>
      <p:regular r:id="rId33"/>
    </p:embeddedFont>
    <p:embeddedFont>
      <p:font typeface="全字库正楷体" panose="02010604000101010101"/>
      <p:regular r:id="rId34"/>
    </p:embeddedFont>
    <p:embeddedFont>
      <p:font typeface="等线" panose="02010600030101010101" charset="-122"/>
      <p:regular r:id="rId35"/>
    </p:embeddedFont>
    <p:embeddedFont>
      <p:font typeface="华文仿宋" panose="02010600040101010101" charset="-122"/>
      <p:regular r:id="rId36"/>
    </p:embeddedFont>
    <p:embeddedFont>
      <p:font typeface="方正清刻本悦宋简体" panose="02000000000000000000" charset="-122"/>
      <p:regular r:id="rId37"/>
    </p:embeddedFont>
    <p:embeddedFont>
      <p:font typeface="Calibri" panose="020F050202020403020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4660"/>
  </p:normalViewPr>
  <p:slideViewPr>
    <p:cSldViewPr snapToGrid="0" showGuides="1">
      <p:cViewPr varScale="1">
        <p:scale>
          <a:sx n="85" d="100"/>
          <a:sy n="85" d="100"/>
        </p:scale>
        <p:origin x="42"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notesMaster" Target="notesMasters/notesMaster1.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B641D1-9E26-41A6-8741-F67D1C53000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6B0D6-90DE-4C4B-B563-5F5FD4E2A64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76B0D6-90DE-4C4B-B563-5F5FD4E2A64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76B0D6-90DE-4C4B-B563-5F5FD4E2A64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76B0D6-90DE-4C4B-B563-5F5FD4E2A64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76B0D6-90DE-4C4B-B563-5F5FD4E2A64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76B0D6-90DE-4C4B-B563-5F5FD4E2A64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76B0D6-90DE-4C4B-B563-5F5FD4E2A64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5AD7460-545E-4754-9425-DFD5CDF0BBB5}"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1E8CE092-F045-4344-8403-77EE94F8353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3169C0-CE32-43D1-A879-F202080FBDF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CE092-F045-4344-8403-77EE94F83534}"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169C0-CE32-43D1-A879-F202080FBDFD}" type="slidenum">
              <a:rPr lang="zh-CN" altLang="en-US" smtClean="0"/>
            </a:fld>
            <a:endParaRPr lang="zh-CN" altLang="en-US"/>
          </a:p>
        </p:txBody>
      </p:sp>
      <p:sp>
        <p:nvSpPr>
          <p:cNvPr id="7" name="矩形 6"/>
          <p:cNvSpPr/>
          <p:nvPr userDrawn="1"/>
        </p:nvSpPr>
        <p:spPr>
          <a:xfrm>
            <a:off x="-12115800" y="-6890657"/>
            <a:ext cx="1338943" cy="1338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2115800" y="13737771"/>
            <a:ext cx="1338943" cy="1338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5135114" y="-6890657"/>
            <a:ext cx="1338943" cy="1338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25135114" y="13737771"/>
            <a:ext cx="1338943" cy="13389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31.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microsoft.com/office/2007/relationships/hdphoto" Target="../media/image33.wdp"/><Relationship Id="rId6" Type="http://schemas.openxmlformats.org/officeDocument/2006/relationships/image" Target="../media/image32.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34.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hdphoto" Target="../media/image17.wdp"/><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7.png"/><Relationship Id="rId12" Type="http://schemas.openxmlformats.org/officeDocument/2006/relationships/notesSlide" Target="../notesSlides/notesSlide8.xml"/><Relationship Id="rId11" Type="http://schemas.openxmlformats.org/officeDocument/2006/relationships/slideLayout" Target="../slideLayouts/slideLayout7.xml"/><Relationship Id="rId10" Type="http://schemas.openxmlformats.org/officeDocument/2006/relationships/image" Target="../media/image27.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b="7567"/>
          <a:stretch>
            <a:fillRect/>
          </a:stretch>
        </p:blipFill>
        <p:spPr>
          <a:xfrm>
            <a:off x="0" y="0"/>
            <a:ext cx="12192000" cy="6339095"/>
          </a:xfrm>
          <a:prstGeom prst="rect">
            <a:avLst/>
          </a:prstGeom>
        </p:spPr>
      </p:pic>
      <p:pic>
        <p:nvPicPr>
          <p:cNvPr id="4" name="图片 3"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a:stretch>
            <a:fillRect/>
          </a:stretch>
        </p:blipFill>
        <p:spPr>
          <a:xfrm>
            <a:off x="0" y="3793289"/>
            <a:ext cx="12191999" cy="3072063"/>
          </a:xfrm>
          <a:prstGeom prst="rect">
            <a:avLst/>
          </a:prstGeom>
        </p:spPr>
      </p:pic>
      <p:pic>
        <p:nvPicPr>
          <p:cNvPr id="5" name="图片 4"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624379" y="3240505"/>
            <a:ext cx="3176337" cy="3617495"/>
          </a:xfrm>
          <a:prstGeom prst="rect">
            <a:avLst/>
          </a:prstGeom>
        </p:spPr>
      </p:pic>
      <p:grpSp>
        <p:nvGrpSpPr>
          <p:cNvPr id="6" name="组合 5"/>
          <p:cNvGrpSpPr/>
          <p:nvPr/>
        </p:nvGrpSpPr>
        <p:grpSpPr>
          <a:xfrm>
            <a:off x="3456143" y="107191"/>
            <a:ext cx="3779745" cy="5743471"/>
            <a:chOff x="2875087" y="116021"/>
            <a:chExt cx="3779745" cy="5743471"/>
          </a:xfrm>
        </p:grpSpPr>
        <p:sp>
          <p:nvSpPr>
            <p:cNvPr id="7" name="矩形 6"/>
            <p:cNvSpPr/>
            <p:nvPr/>
          </p:nvSpPr>
          <p:spPr>
            <a:xfrm>
              <a:off x="4527993" y="2704782"/>
              <a:ext cx="2126839" cy="31547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99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rPr>
                <a:t>风</a:t>
              </a:r>
              <a:endParaRPr kumimoji="0" lang="zh-CN" altLang="en-US" sz="2800" b="0" i="0" u="none" strike="noStrike" kern="1200" cap="none" spc="0" normalizeH="0" baseline="0" noProof="0" dirty="0">
                <a:ln>
                  <a:noFill/>
                </a:ln>
                <a:solidFill>
                  <a:prstClr val="black"/>
                </a:solidFill>
                <a:effectLst/>
                <a:uLnTx/>
                <a:uFillTx/>
                <a:latin typeface="字酷堂清楷体" panose="02010601030101010101" pitchFamily="2" charset="-122"/>
                <a:ea typeface="字酷堂清楷体" panose="02010601030101010101" pitchFamily="2" charset="-122"/>
                <a:cs typeface="+mn-cs"/>
              </a:endParaRPr>
            </a:p>
          </p:txBody>
        </p:sp>
        <p:sp>
          <p:nvSpPr>
            <p:cNvPr id="8" name="矩形 7"/>
            <p:cNvSpPr/>
            <p:nvPr/>
          </p:nvSpPr>
          <p:spPr>
            <a:xfrm>
              <a:off x="2875087" y="116021"/>
              <a:ext cx="1954382"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rPr>
                <a:t>国</a:t>
              </a:r>
              <a:endParaRPr kumimoji="0" lang="zh-CN" altLang="en-US" sz="2000" b="0" i="0" u="none" strike="noStrike" kern="1200" cap="none" spc="0" normalizeH="0" baseline="0" noProof="0" dirty="0">
                <a:ln>
                  <a:noFill/>
                </a:ln>
                <a:solidFill>
                  <a:prstClr val="black"/>
                </a:solidFill>
                <a:effectLst/>
                <a:uLnTx/>
                <a:uFillTx/>
                <a:latin typeface="字酷堂清楷体" panose="02010601030101010101" pitchFamily="2" charset="-122"/>
                <a:ea typeface="字酷堂清楷体" panose="02010601030101010101" pitchFamily="2" charset="-122"/>
                <a:cs typeface="+mn-cs"/>
              </a:endParaRPr>
            </a:p>
          </p:txBody>
        </p:sp>
        <p:sp>
          <p:nvSpPr>
            <p:cNvPr id="9" name="矩形 8"/>
            <p:cNvSpPr/>
            <p:nvPr/>
          </p:nvSpPr>
          <p:spPr>
            <a:xfrm>
              <a:off x="3267170" y="1635259"/>
              <a:ext cx="1262316" cy="26468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600" dirty="0">
                  <a:solidFill>
                    <a:prstClr val="white"/>
                  </a:solidFill>
                  <a:effectLst>
                    <a:outerShdw blurRad="38100" dist="38100" dir="2700000" algn="tl">
                      <a:srgbClr val="000000">
                        <a:alpha val="43137"/>
                      </a:srgbClr>
                    </a:outerShdw>
                  </a:effectLst>
                  <a:latin typeface="字酷堂清楷体" panose="02010601030101010101" pitchFamily="2" charset="-122"/>
                  <a:ea typeface="字酷堂清楷体" panose="02010601030101010101" pitchFamily="2" charset="-122"/>
                </a:rPr>
                <a:t>潮</a:t>
              </a:r>
              <a:endParaRPr kumimoji="0" lang="zh-CN" altLang="en-US" sz="16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酷堂清楷体" panose="02010601030101010101" pitchFamily="2" charset="-122"/>
                <a:ea typeface="字酷堂清楷体" panose="02010601030101010101" pitchFamily="2" charset="-122"/>
                <a:cs typeface="+mn-cs"/>
              </a:endParaRPr>
            </a:p>
          </p:txBody>
        </p:sp>
      </p:grpSp>
      <p:pic>
        <p:nvPicPr>
          <p:cNvPr id="10" name="图片 9"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1188" t="25263" r="9342" b="27666"/>
          <a:stretch>
            <a:fillRect/>
          </a:stretch>
        </p:blipFill>
        <p:spPr>
          <a:xfrm>
            <a:off x="7723005" y="1626430"/>
            <a:ext cx="3593029" cy="3228150"/>
          </a:xfrm>
          <a:prstGeom prst="rect">
            <a:avLst/>
          </a:prstGeom>
        </p:spPr>
      </p:pic>
      <p:sp>
        <p:nvSpPr>
          <p:cNvPr id="11" name="矩形 10"/>
          <p:cNvSpPr/>
          <p:nvPr/>
        </p:nvSpPr>
        <p:spPr>
          <a:xfrm>
            <a:off x="6986677" y="1130300"/>
            <a:ext cx="682251" cy="38094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b="1"/>
              <a:t>商务通用中国风模板</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750"/>
                                        <p:tgtEl>
                                          <p:spTgt spid="5"/>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750"/>
                                        <p:tgtEl>
                                          <p:spTgt spid="10"/>
                                        </p:tgtEl>
                                      </p:cBhvr>
                                    </p:animEffect>
                                  </p:childTnLst>
                                </p:cTn>
                              </p:par>
                            </p:childTnLst>
                          </p:cTn>
                        </p:par>
                        <p:par>
                          <p:cTn id="22" fill="hold">
                            <p:stCondLst>
                              <p:cond delay="4000"/>
                            </p:stCondLst>
                            <p:childTnLst>
                              <p:par>
                                <p:cTn id="23" presetID="25"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37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37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375" accel="50000" fill="hold">
                                          <p:stCondLst>
                                            <p:cond delay="375"/>
                                          </p:stCondLst>
                                        </p:cTn>
                                        <p:tgtEl>
                                          <p:spTgt spid="6"/>
                                        </p:tgtEl>
                                        <p:attrNameLst>
                                          <p:attrName>ppt_w</p:attrName>
                                        </p:attrNameLst>
                                      </p:cBhvr>
                                      <p:tavLst>
                                        <p:tav tm="0">
                                          <p:val>
                                            <p:strVal val="#ppt_w*.05"/>
                                          </p:val>
                                        </p:tav>
                                        <p:tav tm="100000">
                                          <p:val>
                                            <p:strVal val="#ppt_w"/>
                                          </p:val>
                                        </p:tav>
                                      </p:tavLst>
                                    </p:anim>
                                    <p:anim calcmode="lin" valueType="num">
                                      <p:cBhvr>
                                        <p:cTn id="28" dur="750" fill="hold"/>
                                        <p:tgtEl>
                                          <p:spTgt spid="6"/>
                                        </p:tgtEl>
                                        <p:attrNameLst>
                                          <p:attrName>ppt_h</p:attrName>
                                        </p:attrNameLst>
                                      </p:cBhvr>
                                      <p:tavLst>
                                        <p:tav tm="0">
                                          <p:val>
                                            <p:strVal val="#ppt_h"/>
                                          </p:val>
                                        </p:tav>
                                        <p:tav tm="100000">
                                          <p:val>
                                            <p:strVal val="#ppt_h"/>
                                          </p:val>
                                        </p:tav>
                                      </p:tavLst>
                                    </p:anim>
                                    <p:anim calcmode="lin" valueType="num">
                                      <p:cBhvr>
                                        <p:cTn id="29" dur="37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37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375" accel="50000" fill="hold">
                                          <p:stCondLst>
                                            <p:cond delay="375"/>
                                          </p:stCondLst>
                                        </p:cTn>
                                        <p:tgtEl>
                                          <p:spTgt spid="6"/>
                                        </p:tgtEl>
                                        <p:attrNameLst>
                                          <p:attrName>ppt_y</p:attrName>
                                        </p:attrNameLst>
                                      </p:cBhvr>
                                      <p:tavLst>
                                        <p:tav tm="0">
                                          <p:val>
                                            <p:strVal val="#ppt_y+.1"/>
                                          </p:val>
                                        </p:tav>
                                        <p:tav tm="100000">
                                          <p:val>
                                            <p:strVal val="#ppt_y"/>
                                          </p:val>
                                        </p:tav>
                                      </p:tavLst>
                                    </p:anim>
                                    <p:animEffect transition="in" filter="fade">
                                      <p:cBhvr>
                                        <p:cTn id="32" dur="750" decel="50000">
                                          <p:stCondLst>
                                            <p:cond delay="0"/>
                                          </p:stCondLst>
                                        </p:cTn>
                                        <p:tgtEl>
                                          <p:spTgt spid="6"/>
                                        </p:tgtEl>
                                      </p:cBhvr>
                                    </p:animEffect>
                                  </p:childTnLst>
                                </p:cTn>
                              </p:par>
                            </p:childTnLst>
                          </p:cTn>
                        </p:par>
                        <p:par>
                          <p:cTn id="33" fill="hold">
                            <p:stCondLst>
                              <p:cond delay="5000"/>
                            </p:stCondLst>
                            <p:childTnLst>
                              <p:par>
                                <p:cTn id="34" presetID="42"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anim calcmode="lin" valueType="num">
                                      <p:cBhvr>
                                        <p:cTn id="37" dur="750" fill="hold"/>
                                        <p:tgtEl>
                                          <p:spTgt spid="11"/>
                                        </p:tgtEl>
                                        <p:attrNameLst>
                                          <p:attrName>ppt_x</p:attrName>
                                        </p:attrNameLst>
                                      </p:cBhvr>
                                      <p:tavLst>
                                        <p:tav tm="0">
                                          <p:val>
                                            <p:strVal val="#ppt_x"/>
                                          </p:val>
                                        </p:tav>
                                        <p:tav tm="100000">
                                          <p:val>
                                            <p:strVal val="#ppt_x"/>
                                          </p:val>
                                        </p:tav>
                                      </p:tavLst>
                                    </p:anim>
                                    <p:anim calcmode="lin" valueType="num">
                                      <p:cBhvr>
                                        <p:cTn id="3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077200" y="1210515"/>
            <a:ext cx="3302000" cy="5078320"/>
            <a:chOff x="8077200" y="1210515"/>
            <a:chExt cx="3302000" cy="5078320"/>
          </a:xfrm>
        </p:grpSpPr>
        <p:sp>
          <p:nvSpPr>
            <p:cNvPr id="2" name="矩形: 圆角 1"/>
            <p:cNvSpPr/>
            <p:nvPr/>
          </p:nvSpPr>
          <p:spPr>
            <a:xfrm>
              <a:off x="8077200" y="1210515"/>
              <a:ext cx="3302000" cy="4843370"/>
            </a:xfrm>
            <a:prstGeom prst="roundRect">
              <a:avLst>
                <a:gd name="adj" fmla="val 1282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pic>
          <p:nvPicPr>
            <p:cNvPr id="3" name="图片 2" descr="图片包含 动物, 鸟&#10;&#10;自动生成的说明"/>
            <p:cNvPicPr>
              <a:picLocks noChangeAspect="1"/>
            </p:cNvPicPr>
            <p:nvPr/>
          </p:nvPicPr>
          <p:blipFill rotWithShape="1">
            <a:blip r:embed="rId1">
              <a:extLst>
                <a:ext uri="{28A0092B-C50C-407E-A947-70E740481C1C}">
                  <a14:useLocalDpi xmlns:a14="http://schemas.microsoft.com/office/drawing/2010/main" val="0"/>
                </a:ext>
              </a:extLst>
            </a:blip>
            <a:srcRect l="20278" r="19448"/>
            <a:stretch>
              <a:fillRect/>
            </a:stretch>
          </p:blipFill>
          <p:spPr>
            <a:xfrm>
              <a:off x="8585200" y="1653335"/>
              <a:ext cx="2794000" cy="4635500"/>
            </a:xfrm>
            <a:prstGeom prst="rect">
              <a:avLst/>
            </a:prstGeom>
          </p:spPr>
        </p:pic>
      </p:grpSp>
      <p:pic>
        <p:nvPicPr>
          <p:cNvPr id="12" name="图片 11" descr="图片包含 文字&#10;&#10;描述已自动生成"/>
          <p:cNvPicPr>
            <a:picLocks noChangeAspect="1"/>
          </p:cNvPicPr>
          <p:nvPr/>
        </p:nvPicPr>
        <p:blipFill rotWithShape="1">
          <a:blip r:embed="rId2">
            <a:extLst>
              <a:ext uri="{28A0092B-C50C-407E-A947-70E740481C1C}">
                <a14:useLocalDpi xmlns:a14="http://schemas.microsoft.com/office/drawing/2010/main" val="0"/>
              </a:ext>
            </a:extLst>
          </a:blip>
          <a:srcRect l="74091" t="22014" r="4530" b="66139"/>
          <a:stretch>
            <a:fillRect/>
          </a:stretch>
        </p:blipFill>
        <p:spPr>
          <a:xfrm>
            <a:off x="6782882" y="738935"/>
            <a:ext cx="2603500" cy="901700"/>
          </a:xfrm>
          <a:prstGeom prst="rect">
            <a:avLst/>
          </a:prstGeom>
        </p:spPr>
      </p:pic>
      <p:grpSp>
        <p:nvGrpSpPr>
          <p:cNvPr id="13" name="组合 12"/>
          <p:cNvGrpSpPr/>
          <p:nvPr/>
        </p:nvGrpSpPr>
        <p:grpSpPr>
          <a:xfrm>
            <a:off x="8458200" y="4566591"/>
            <a:ext cx="788742" cy="1080894"/>
            <a:chOff x="4457701" y="3970847"/>
            <a:chExt cx="788742" cy="1080894"/>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5" name="文本框 14"/>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17" name="任意多边形: 形状 16"/>
          <p:cNvSpPr/>
          <p:nvPr/>
        </p:nvSpPr>
        <p:spPr>
          <a:xfrm>
            <a:off x="805512" y="3509266"/>
            <a:ext cx="6936918" cy="1851998"/>
          </a:xfrm>
          <a:custGeom>
            <a:avLst/>
            <a:gdLst/>
            <a:ahLst/>
            <a:cxnLst/>
            <a:rect l="l" t="t" r="r" b="b"/>
            <a:pathLst>
              <a:path w="6936918" h="1851998">
                <a:moveTo>
                  <a:pt x="2695872" y="1802365"/>
                </a:moveTo>
                <a:cubicBezTo>
                  <a:pt x="2699146" y="1802365"/>
                  <a:pt x="2702942" y="1803555"/>
                  <a:pt x="2707258" y="1805937"/>
                </a:cubicBezTo>
                <a:cubicBezTo>
                  <a:pt x="2711722" y="1808616"/>
                  <a:pt x="2714178" y="1811294"/>
                  <a:pt x="2714625" y="1813973"/>
                </a:cubicBezTo>
                <a:cubicBezTo>
                  <a:pt x="2714327" y="1816652"/>
                  <a:pt x="2711648" y="1818066"/>
                  <a:pt x="2706588" y="1818215"/>
                </a:cubicBezTo>
                <a:cubicBezTo>
                  <a:pt x="2703016" y="1818215"/>
                  <a:pt x="2697287" y="1817768"/>
                  <a:pt x="2689398" y="1816875"/>
                </a:cubicBezTo>
                <a:lnTo>
                  <a:pt x="2679576" y="1816429"/>
                </a:lnTo>
                <a:cubicBezTo>
                  <a:pt x="2667074" y="1816429"/>
                  <a:pt x="2653307" y="1817099"/>
                  <a:pt x="2638276" y="1818438"/>
                </a:cubicBezTo>
                <a:cubicBezTo>
                  <a:pt x="2622351" y="1819480"/>
                  <a:pt x="2608064" y="1821043"/>
                  <a:pt x="2595413" y="1823126"/>
                </a:cubicBezTo>
                <a:cubicBezTo>
                  <a:pt x="2590353" y="1824168"/>
                  <a:pt x="2587153" y="1824689"/>
                  <a:pt x="2585814" y="1824689"/>
                </a:cubicBezTo>
                <a:cubicBezTo>
                  <a:pt x="2583730" y="1824689"/>
                  <a:pt x="2581200" y="1823796"/>
                  <a:pt x="2578224" y="1822010"/>
                </a:cubicBezTo>
                <a:cubicBezTo>
                  <a:pt x="2574652" y="1819480"/>
                  <a:pt x="2572791" y="1817917"/>
                  <a:pt x="2572643" y="1817322"/>
                </a:cubicBezTo>
                <a:cubicBezTo>
                  <a:pt x="2572643" y="1816131"/>
                  <a:pt x="2573461" y="1815313"/>
                  <a:pt x="2575098" y="1814866"/>
                </a:cubicBezTo>
                <a:cubicBezTo>
                  <a:pt x="2584623" y="1813973"/>
                  <a:pt x="2597646" y="1812485"/>
                  <a:pt x="2614166" y="1810401"/>
                </a:cubicBezTo>
                <a:cubicBezTo>
                  <a:pt x="2645271" y="1806978"/>
                  <a:pt x="2664395" y="1804969"/>
                  <a:pt x="2671539" y="1804374"/>
                </a:cubicBezTo>
                <a:cubicBezTo>
                  <a:pt x="2677195" y="1803927"/>
                  <a:pt x="2682701" y="1803407"/>
                  <a:pt x="2688059" y="1802811"/>
                </a:cubicBezTo>
                <a:cubicBezTo>
                  <a:pt x="2691184" y="1802514"/>
                  <a:pt x="2693789" y="1802365"/>
                  <a:pt x="2695872" y="1802365"/>
                </a:cubicBezTo>
                <a:close/>
                <a:moveTo>
                  <a:pt x="3080519" y="1801025"/>
                </a:moveTo>
                <a:cubicBezTo>
                  <a:pt x="3081412" y="1801025"/>
                  <a:pt x="3082602" y="1801174"/>
                  <a:pt x="3084090" y="1801472"/>
                </a:cubicBezTo>
                <a:lnTo>
                  <a:pt x="3090118" y="1803481"/>
                </a:lnTo>
                <a:cubicBezTo>
                  <a:pt x="3091160" y="1803927"/>
                  <a:pt x="3093318" y="1804746"/>
                  <a:pt x="3096592" y="1805937"/>
                </a:cubicBezTo>
                <a:lnTo>
                  <a:pt x="3104629" y="1809508"/>
                </a:lnTo>
                <a:cubicBezTo>
                  <a:pt x="3106563" y="1810401"/>
                  <a:pt x="3108945" y="1811592"/>
                  <a:pt x="3111773" y="1813080"/>
                </a:cubicBezTo>
                <a:cubicBezTo>
                  <a:pt x="3114452" y="1814866"/>
                  <a:pt x="3117205" y="1817099"/>
                  <a:pt x="3120032" y="1819778"/>
                </a:cubicBezTo>
                <a:cubicBezTo>
                  <a:pt x="3122860" y="1822456"/>
                  <a:pt x="3124869" y="1825135"/>
                  <a:pt x="3126060" y="1827814"/>
                </a:cubicBezTo>
                <a:cubicBezTo>
                  <a:pt x="3127251" y="1830642"/>
                  <a:pt x="3127846" y="1833321"/>
                  <a:pt x="3127846" y="1835851"/>
                </a:cubicBezTo>
                <a:cubicBezTo>
                  <a:pt x="3127846" y="1838381"/>
                  <a:pt x="3127400" y="1840762"/>
                  <a:pt x="3126506" y="1842995"/>
                </a:cubicBezTo>
                <a:cubicBezTo>
                  <a:pt x="3125465" y="1845078"/>
                  <a:pt x="3123977" y="1846269"/>
                  <a:pt x="3122042" y="1846567"/>
                </a:cubicBezTo>
                <a:cubicBezTo>
                  <a:pt x="3119958" y="1846715"/>
                  <a:pt x="3117726" y="1845897"/>
                  <a:pt x="3115344" y="1844111"/>
                </a:cubicBezTo>
                <a:cubicBezTo>
                  <a:pt x="3112963" y="1842325"/>
                  <a:pt x="3110433" y="1839572"/>
                  <a:pt x="3107754" y="1835851"/>
                </a:cubicBezTo>
                <a:lnTo>
                  <a:pt x="3094136" y="1818215"/>
                </a:lnTo>
                <a:cubicBezTo>
                  <a:pt x="3092202" y="1815834"/>
                  <a:pt x="3090044" y="1813601"/>
                  <a:pt x="3087663" y="1811518"/>
                </a:cubicBezTo>
                <a:cubicBezTo>
                  <a:pt x="3085579" y="1809434"/>
                  <a:pt x="3083644" y="1807723"/>
                  <a:pt x="3081858" y="1806383"/>
                </a:cubicBezTo>
                <a:cubicBezTo>
                  <a:pt x="3080072" y="1804895"/>
                  <a:pt x="3079105" y="1803853"/>
                  <a:pt x="3078956" y="1803258"/>
                </a:cubicBezTo>
                <a:cubicBezTo>
                  <a:pt x="3078658" y="1802662"/>
                  <a:pt x="3078658" y="1802067"/>
                  <a:pt x="3078956" y="1801472"/>
                </a:cubicBezTo>
                <a:cubicBezTo>
                  <a:pt x="3079254" y="1801174"/>
                  <a:pt x="3079774" y="1801025"/>
                  <a:pt x="3080519" y="1801025"/>
                </a:cubicBezTo>
                <a:close/>
                <a:moveTo>
                  <a:pt x="3030959" y="1798346"/>
                </a:moveTo>
                <a:cubicBezTo>
                  <a:pt x="3033043" y="1798644"/>
                  <a:pt x="3035275" y="1799165"/>
                  <a:pt x="3037656" y="1799909"/>
                </a:cubicBezTo>
                <a:cubicBezTo>
                  <a:pt x="3040037" y="1800653"/>
                  <a:pt x="3042121" y="1801472"/>
                  <a:pt x="3043907" y="1802365"/>
                </a:cubicBezTo>
                <a:cubicBezTo>
                  <a:pt x="3045842" y="1803258"/>
                  <a:pt x="3047256" y="1804076"/>
                  <a:pt x="3048149" y="1804820"/>
                </a:cubicBezTo>
                <a:cubicBezTo>
                  <a:pt x="3049190" y="1805565"/>
                  <a:pt x="3049860" y="1806458"/>
                  <a:pt x="3050158" y="1807499"/>
                </a:cubicBezTo>
                <a:cubicBezTo>
                  <a:pt x="3050753" y="1808541"/>
                  <a:pt x="3050902" y="1809285"/>
                  <a:pt x="3050604" y="1809732"/>
                </a:cubicBezTo>
                <a:cubicBezTo>
                  <a:pt x="3050456" y="1810476"/>
                  <a:pt x="3049562" y="1811220"/>
                  <a:pt x="3047925" y="1811964"/>
                </a:cubicBezTo>
                <a:lnTo>
                  <a:pt x="3043907" y="1813527"/>
                </a:lnTo>
                <a:cubicBezTo>
                  <a:pt x="3042121" y="1814420"/>
                  <a:pt x="3039144" y="1816652"/>
                  <a:pt x="3034977" y="1820224"/>
                </a:cubicBezTo>
                <a:cubicBezTo>
                  <a:pt x="3030810" y="1823647"/>
                  <a:pt x="3026568" y="1826772"/>
                  <a:pt x="3022253" y="1829600"/>
                </a:cubicBezTo>
                <a:cubicBezTo>
                  <a:pt x="3017937" y="1832279"/>
                  <a:pt x="3012653" y="1835330"/>
                  <a:pt x="3006403" y="1838753"/>
                </a:cubicBezTo>
                <a:cubicBezTo>
                  <a:pt x="3000152" y="1842027"/>
                  <a:pt x="2994496" y="1844483"/>
                  <a:pt x="2989436" y="1846120"/>
                </a:cubicBezTo>
                <a:lnTo>
                  <a:pt x="2985864" y="1847460"/>
                </a:lnTo>
                <a:cubicBezTo>
                  <a:pt x="2984673" y="1847906"/>
                  <a:pt x="2983930" y="1847832"/>
                  <a:pt x="2983632" y="1847236"/>
                </a:cubicBezTo>
                <a:cubicBezTo>
                  <a:pt x="2983334" y="1846641"/>
                  <a:pt x="2983557" y="1846120"/>
                  <a:pt x="2984301" y="1845674"/>
                </a:cubicBezTo>
                <a:lnTo>
                  <a:pt x="2987873" y="1842772"/>
                </a:lnTo>
                <a:lnTo>
                  <a:pt x="2993454" y="1838530"/>
                </a:lnTo>
                <a:cubicBezTo>
                  <a:pt x="2994645" y="1837637"/>
                  <a:pt x="2997919" y="1834958"/>
                  <a:pt x="3003277" y="1830493"/>
                </a:cubicBezTo>
                <a:cubicBezTo>
                  <a:pt x="3008635" y="1826028"/>
                  <a:pt x="3011983" y="1823201"/>
                  <a:pt x="3013323" y="1822010"/>
                </a:cubicBezTo>
                <a:lnTo>
                  <a:pt x="3018904" y="1816206"/>
                </a:lnTo>
                <a:cubicBezTo>
                  <a:pt x="3021136" y="1813824"/>
                  <a:pt x="3022922" y="1811443"/>
                  <a:pt x="3024262" y="1809062"/>
                </a:cubicBezTo>
                <a:cubicBezTo>
                  <a:pt x="3025601" y="1806978"/>
                  <a:pt x="3026420" y="1804820"/>
                  <a:pt x="3026717" y="1802588"/>
                </a:cubicBezTo>
                <a:cubicBezTo>
                  <a:pt x="3027164" y="1800356"/>
                  <a:pt x="3027610" y="1799091"/>
                  <a:pt x="3028057" y="1798793"/>
                </a:cubicBezTo>
                <a:cubicBezTo>
                  <a:pt x="3028503" y="1798495"/>
                  <a:pt x="3029470" y="1798346"/>
                  <a:pt x="3030959" y="1798346"/>
                </a:cubicBezTo>
                <a:close/>
                <a:moveTo>
                  <a:pt x="6082679" y="1795221"/>
                </a:moveTo>
                <a:cubicBezTo>
                  <a:pt x="6085209" y="1795221"/>
                  <a:pt x="6090121" y="1796933"/>
                  <a:pt x="6097413" y="1800356"/>
                </a:cubicBezTo>
                <a:cubicBezTo>
                  <a:pt x="6112296" y="1808095"/>
                  <a:pt x="6121970" y="1814643"/>
                  <a:pt x="6126435" y="1820001"/>
                </a:cubicBezTo>
                <a:cubicBezTo>
                  <a:pt x="6129411" y="1824614"/>
                  <a:pt x="6130900" y="1828856"/>
                  <a:pt x="6130900" y="1832726"/>
                </a:cubicBezTo>
                <a:cubicBezTo>
                  <a:pt x="6130900" y="1837488"/>
                  <a:pt x="6129188" y="1839869"/>
                  <a:pt x="6125765" y="1839869"/>
                </a:cubicBezTo>
                <a:cubicBezTo>
                  <a:pt x="6121598" y="1839869"/>
                  <a:pt x="6116835" y="1836446"/>
                  <a:pt x="6111478" y="1829600"/>
                </a:cubicBezTo>
                <a:cubicBezTo>
                  <a:pt x="6103738" y="1820075"/>
                  <a:pt x="6096892" y="1812336"/>
                  <a:pt x="6090939" y="1806383"/>
                </a:cubicBezTo>
                <a:cubicBezTo>
                  <a:pt x="6084837" y="1800281"/>
                  <a:pt x="6081786" y="1796858"/>
                  <a:pt x="6081786" y="1796114"/>
                </a:cubicBezTo>
                <a:cubicBezTo>
                  <a:pt x="6081786" y="1795519"/>
                  <a:pt x="6082084" y="1795221"/>
                  <a:pt x="6082679" y="1795221"/>
                </a:cubicBezTo>
                <a:close/>
                <a:moveTo>
                  <a:pt x="6509518" y="1794328"/>
                </a:moveTo>
                <a:lnTo>
                  <a:pt x="6501928" y="1794775"/>
                </a:lnTo>
                <a:lnTo>
                  <a:pt x="6486078" y="1796560"/>
                </a:lnTo>
                <a:cubicBezTo>
                  <a:pt x="6481167" y="1797156"/>
                  <a:pt x="6477446" y="1797751"/>
                  <a:pt x="6474916" y="1798346"/>
                </a:cubicBezTo>
                <a:lnTo>
                  <a:pt x="6465316" y="1801249"/>
                </a:lnTo>
                <a:cubicBezTo>
                  <a:pt x="6465912" y="1805565"/>
                  <a:pt x="6466284" y="1807946"/>
                  <a:pt x="6466433" y="1808392"/>
                </a:cubicBezTo>
                <a:lnTo>
                  <a:pt x="6468442" y="1826921"/>
                </a:lnTo>
                <a:lnTo>
                  <a:pt x="6468888" y="1830940"/>
                </a:lnTo>
                <a:lnTo>
                  <a:pt x="6481390" y="1830493"/>
                </a:lnTo>
                <a:lnTo>
                  <a:pt x="6511304" y="1827368"/>
                </a:lnTo>
                <a:lnTo>
                  <a:pt x="6514876" y="1806383"/>
                </a:lnTo>
                <a:cubicBezTo>
                  <a:pt x="6515918" y="1801025"/>
                  <a:pt x="6516216" y="1797825"/>
                  <a:pt x="6515769" y="1796784"/>
                </a:cubicBezTo>
                <a:cubicBezTo>
                  <a:pt x="6515471" y="1795742"/>
                  <a:pt x="6514802" y="1795072"/>
                  <a:pt x="6513760" y="1794775"/>
                </a:cubicBezTo>
                <a:cubicBezTo>
                  <a:pt x="6512718" y="1794477"/>
                  <a:pt x="6511304" y="1794328"/>
                  <a:pt x="6509518" y="1794328"/>
                </a:cubicBezTo>
                <a:close/>
                <a:moveTo>
                  <a:pt x="6521573" y="1785398"/>
                </a:moveTo>
                <a:cubicBezTo>
                  <a:pt x="6522615" y="1785398"/>
                  <a:pt x="6524104" y="1785919"/>
                  <a:pt x="6526038" y="1786961"/>
                </a:cubicBezTo>
                <a:cubicBezTo>
                  <a:pt x="6528122" y="1787854"/>
                  <a:pt x="6530354" y="1789119"/>
                  <a:pt x="6532736" y="1790756"/>
                </a:cubicBezTo>
                <a:cubicBezTo>
                  <a:pt x="6535117" y="1792542"/>
                  <a:pt x="6536680" y="1793807"/>
                  <a:pt x="6537424" y="1794551"/>
                </a:cubicBezTo>
                <a:cubicBezTo>
                  <a:pt x="6538168" y="1795444"/>
                  <a:pt x="6538689" y="1796337"/>
                  <a:pt x="6538986" y="1797230"/>
                </a:cubicBezTo>
                <a:cubicBezTo>
                  <a:pt x="6538986" y="1798123"/>
                  <a:pt x="6537796" y="1799760"/>
                  <a:pt x="6535414" y="1802142"/>
                </a:cubicBezTo>
                <a:cubicBezTo>
                  <a:pt x="6533033" y="1804672"/>
                  <a:pt x="6531322" y="1807276"/>
                  <a:pt x="6530280" y="1809955"/>
                </a:cubicBezTo>
                <a:lnTo>
                  <a:pt x="6521573" y="1830047"/>
                </a:lnTo>
                <a:cubicBezTo>
                  <a:pt x="6522466" y="1830493"/>
                  <a:pt x="6523434" y="1831163"/>
                  <a:pt x="6524476" y="1832056"/>
                </a:cubicBezTo>
                <a:cubicBezTo>
                  <a:pt x="6525666" y="1832800"/>
                  <a:pt x="6526113" y="1833544"/>
                  <a:pt x="6525815" y="1834288"/>
                </a:cubicBezTo>
                <a:cubicBezTo>
                  <a:pt x="6525666" y="1834884"/>
                  <a:pt x="6524996" y="1835405"/>
                  <a:pt x="6523806" y="1835851"/>
                </a:cubicBezTo>
                <a:lnTo>
                  <a:pt x="6514653" y="1835851"/>
                </a:lnTo>
                <a:lnTo>
                  <a:pt x="6472460" y="1838976"/>
                </a:lnTo>
                <a:lnTo>
                  <a:pt x="6469112" y="1838753"/>
                </a:lnTo>
                <a:lnTo>
                  <a:pt x="6468219" y="1841655"/>
                </a:lnTo>
                <a:cubicBezTo>
                  <a:pt x="6467474" y="1843590"/>
                  <a:pt x="6466656" y="1844557"/>
                  <a:pt x="6465763" y="1844557"/>
                </a:cubicBezTo>
                <a:cubicBezTo>
                  <a:pt x="6464721" y="1844409"/>
                  <a:pt x="6463754" y="1843962"/>
                  <a:pt x="6462861" y="1843218"/>
                </a:cubicBezTo>
                <a:cubicBezTo>
                  <a:pt x="6461968" y="1842474"/>
                  <a:pt x="6461149" y="1841060"/>
                  <a:pt x="6460405" y="1838976"/>
                </a:cubicBezTo>
                <a:cubicBezTo>
                  <a:pt x="6459810" y="1836893"/>
                  <a:pt x="6459363" y="1834958"/>
                  <a:pt x="6459066" y="1833172"/>
                </a:cubicBezTo>
                <a:lnTo>
                  <a:pt x="6454601" y="1805937"/>
                </a:lnTo>
                <a:cubicBezTo>
                  <a:pt x="6454452" y="1804746"/>
                  <a:pt x="6454005" y="1803332"/>
                  <a:pt x="6453261" y="1801695"/>
                </a:cubicBezTo>
                <a:cubicBezTo>
                  <a:pt x="6452517" y="1799909"/>
                  <a:pt x="6451773" y="1798570"/>
                  <a:pt x="6451029" y="1797677"/>
                </a:cubicBezTo>
                <a:lnTo>
                  <a:pt x="6448796" y="1795667"/>
                </a:lnTo>
                <a:cubicBezTo>
                  <a:pt x="6448201" y="1795072"/>
                  <a:pt x="6447904" y="1794477"/>
                  <a:pt x="6447904" y="1793882"/>
                </a:cubicBezTo>
                <a:cubicBezTo>
                  <a:pt x="6447904" y="1793286"/>
                  <a:pt x="6448201" y="1792840"/>
                  <a:pt x="6448796" y="1792542"/>
                </a:cubicBezTo>
                <a:cubicBezTo>
                  <a:pt x="6449392" y="1792244"/>
                  <a:pt x="6450285" y="1792170"/>
                  <a:pt x="6451475" y="1792319"/>
                </a:cubicBezTo>
                <a:lnTo>
                  <a:pt x="6455940" y="1792542"/>
                </a:lnTo>
                <a:lnTo>
                  <a:pt x="6460852" y="1793658"/>
                </a:lnTo>
                <a:lnTo>
                  <a:pt x="6502821" y="1788524"/>
                </a:lnTo>
                <a:cubicBezTo>
                  <a:pt x="6509072" y="1787631"/>
                  <a:pt x="6513537" y="1786887"/>
                  <a:pt x="6516216" y="1786291"/>
                </a:cubicBezTo>
                <a:cubicBezTo>
                  <a:pt x="6518746" y="1785547"/>
                  <a:pt x="6520532" y="1785250"/>
                  <a:pt x="6521573" y="1785398"/>
                </a:cubicBezTo>
                <a:close/>
                <a:moveTo>
                  <a:pt x="4225305" y="1782273"/>
                </a:moveTo>
                <a:cubicBezTo>
                  <a:pt x="4225007" y="1782571"/>
                  <a:pt x="4224709" y="1782719"/>
                  <a:pt x="4224412" y="1782719"/>
                </a:cubicBezTo>
                <a:cubicBezTo>
                  <a:pt x="4211017" y="1784505"/>
                  <a:pt x="4203352" y="1785398"/>
                  <a:pt x="4201418" y="1785398"/>
                </a:cubicBezTo>
                <a:cubicBezTo>
                  <a:pt x="4198590" y="1785398"/>
                  <a:pt x="4195613" y="1784877"/>
                  <a:pt x="4192488" y="1783836"/>
                </a:cubicBezTo>
                <a:lnTo>
                  <a:pt x="4192265" y="1783836"/>
                </a:lnTo>
                <a:lnTo>
                  <a:pt x="4191818" y="1800802"/>
                </a:lnTo>
                <a:cubicBezTo>
                  <a:pt x="4206255" y="1798123"/>
                  <a:pt x="4213845" y="1796784"/>
                  <a:pt x="4214589" y="1796784"/>
                </a:cubicBezTo>
                <a:cubicBezTo>
                  <a:pt x="4217417" y="1796784"/>
                  <a:pt x="4219798" y="1797230"/>
                  <a:pt x="4221733" y="1798123"/>
                </a:cubicBezTo>
                <a:cubicBezTo>
                  <a:pt x="4222179" y="1798421"/>
                  <a:pt x="4222551" y="1798644"/>
                  <a:pt x="4222849" y="1798793"/>
                </a:cubicBezTo>
                <a:cubicBezTo>
                  <a:pt x="4223742" y="1797900"/>
                  <a:pt x="4224337" y="1796337"/>
                  <a:pt x="4224635" y="1794105"/>
                </a:cubicBezTo>
                <a:cubicBezTo>
                  <a:pt x="4224933" y="1791277"/>
                  <a:pt x="4225156" y="1787333"/>
                  <a:pt x="4225305" y="1782273"/>
                </a:cubicBezTo>
                <a:close/>
                <a:moveTo>
                  <a:pt x="4912667" y="1775352"/>
                </a:moveTo>
                <a:cubicBezTo>
                  <a:pt x="4909244" y="1775501"/>
                  <a:pt x="4906863" y="1775576"/>
                  <a:pt x="4905523" y="1775576"/>
                </a:cubicBezTo>
                <a:cubicBezTo>
                  <a:pt x="4904333" y="1775576"/>
                  <a:pt x="4901951" y="1775725"/>
                  <a:pt x="4898380" y="1776022"/>
                </a:cubicBezTo>
                <a:cubicBezTo>
                  <a:pt x="4895105" y="1776171"/>
                  <a:pt x="4889301" y="1776469"/>
                  <a:pt x="4880967" y="1776915"/>
                </a:cubicBezTo>
                <a:lnTo>
                  <a:pt x="4876502" y="1777362"/>
                </a:lnTo>
                <a:lnTo>
                  <a:pt x="4868912" y="1789417"/>
                </a:lnTo>
                <a:lnTo>
                  <a:pt x="4866233" y="1793212"/>
                </a:lnTo>
                <a:cubicBezTo>
                  <a:pt x="4865340" y="1794849"/>
                  <a:pt x="4865042" y="1795965"/>
                  <a:pt x="4865340" y="1796560"/>
                </a:cubicBezTo>
                <a:cubicBezTo>
                  <a:pt x="4865488" y="1797305"/>
                  <a:pt x="4866605" y="1797825"/>
                  <a:pt x="4868688" y="1798123"/>
                </a:cubicBezTo>
                <a:cubicBezTo>
                  <a:pt x="4870623" y="1798272"/>
                  <a:pt x="4873674" y="1798867"/>
                  <a:pt x="4877841" y="1799909"/>
                </a:cubicBezTo>
                <a:lnTo>
                  <a:pt x="4887441" y="1801918"/>
                </a:lnTo>
                <a:lnTo>
                  <a:pt x="4895924" y="1803927"/>
                </a:lnTo>
                <a:cubicBezTo>
                  <a:pt x="4897561" y="1802290"/>
                  <a:pt x="4899049" y="1800728"/>
                  <a:pt x="4900389" y="1799239"/>
                </a:cubicBezTo>
                <a:cubicBezTo>
                  <a:pt x="4901728" y="1797751"/>
                  <a:pt x="4903514" y="1795072"/>
                  <a:pt x="4905746" y="1791203"/>
                </a:cubicBezTo>
                <a:cubicBezTo>
                  <a:pt x="4907979" y="1787184"/>
                  <a:pt x="4909542" y="1783910"/>
                  <a:pt x="4910435" y="1781380"/>
                </a:cubicBezTo>
                <a:close/>
                <a:moveTo>
                  <a:pt x="5100860" y="1766646"/>
                </a:moveTo>
                <a:lnTo>
                  <a:pt x="5095279" y="1768209"/>
                </a:lnTo>
                <a:cubicBezTo>
                  <a:pt x="5093493" y="1768655"/>
                  <a:pt x="5090368" y="1769325"/>
                  <a:pt x="5085903" y="1770218"/>
                </a:cubicBezTo>
                <a:cubicBezTo>
                  <a:pt x="5081140" y="1771111"/>
                  <a:pt x="5076676" y="1772004"/>
                  <a:pt x="5072508" y="1772897"/>
                </a:cubicBezTo>
                <a:cubicBezTo>
                  <a:pt x="5068341" y="1773790"/>
                  <a:pt x="5065365" y="1774385"/>
                  <a:pt x="5063579" y="1774683"/>
                </a:cubicBezTo>
                <a:cubicBezTo>
                  <a:pt x="5061793" y="1774980"/>
                  <a:pt x="5060677" y="1775055"/>
                  <a:pt x="5060230" y="1774906"/>
                </a:cubicBezTo>
                <a:lnTo>
                  <a:pt x="5057105" y="1774236"/>
                </a:lnTo>
                <a:lnTo>
                  <a:pt x="5056658" y="1801249"/>
                </a:lnTo>
                <a:cubicBezTo>
                  <a:pt x="5060081" y="1800802"/>
                  <a:pt x="5062686" y="1800504"/>
                  <a:pt x="5064472" y="1800356"/>
                </a:cubicBezTo>
                <a:lnTo>
                  <a:pt x="5072508" y="1799239"/>
                </a:lnTo>
                <a:lnTo>
                  <a:pt x="5080322" y="1798346"/>
                </a:lnTo>
                <a:cubicBezTo>
                  <a:pt x="5082852" y="1798049"/>
                  <a:pt x="5084861" y="1797900"/>
                  <a:pt x="5086349" y="1797900"/>
                </a:cubicBezTo>
                <a:cubicBezTo>
                  <a:pt x="5088433" y="1797900"/>
                  <a:pt x="5090293" y="1798123"/>
                  <a:pt x="5091930" y="1798570"/>
                </a:cubicBezTo>
                <a:cubicBezTo>
                  <a:pt x="5093568" y="1799165"/>
                  <a:pt x="5094907" y="1799835"/>
                  <a:pt x="5095949" y="1800579"/>
                </a:cubicBezTo>
                <a:lnTo>
                  <a:pt x="5098405" y="1802365"/>
                </a:lnTo>
                <a:lnTo>
                  <a:pt x="5099744" y="1791649"/>
                </a:lnTo>
                <a:lnTo>
                  <a:pt x="5100190" y="1778924"/>
                </a:lnTo>
                <a:close/>
                <a:moveTo>
                  <a:pt x="2814861" y="1766646"/>
                </a:moveTo>
                <a:lnTo>
                  <a:pt x="2809280" y="1768209"/>
                </a:lnTo>
                <a:cubicBezTo>
                  <a:pt x="2807493" y="1768655"/>
                  <a:pt x="2804368" y="1769325"/>
                  <a:pt x="2799903" y="1770218"/>
                </a:cubicBezTo>
                <a:cubicBezTo>
                  <a:pt x="2795141" y="1771111"/>
                  <a:pt x="2790676" y="1772004"/>
                  <a:pt x="2786509" y="1772897"/>
                </a:cubicBezTo>
                <a:cubicBezTo>
                  <a:pt x="2782342" y="1773790"/>
                  <a:pt x="2779365" y="1774385"/>
                  <a:pt x="2777579" y="1774683"/>
                </a:cubicBezTo>
                <a:cubicBezTo>
                  <a:pt x="2775793" y="1774980"/>
                  <a:pt x="2774677" y="1775055"/>
                  <a:pt x="2774230" y="1774906"/>
                </a:cubicBezTo>
                <a:lnTo>
                  <a:pt x="2771105" y="1774236"/>
                </a:lnTo>
                <a:lnTo>
                  <a:pt x="2770658" y="1801249"/>
                </a:lnTo>
                <a:cubicBezTo>
                  <a:pt x="2774081" y="1800802"/>
                  <a:pt x="2776686" y="1800504"/>
                  <a:pt x="2778472" y="1800356"/>
                </a:cubicBezTo>
                <a:lnTo>
                  <a:pt x="2786509" y="1799239"/>
                </a:lnTo>
                <a:lnTo>
                  <a:pt x="2794322" y="1798346"/>
                </a:lnTo>
                <a:cubicBezTo>
                  <a:pt x="2796853" y="1798049"/>
                  <a:pt x="2798862" y="1797900"/>
                  <a:pt x="2800350" y="1797900"/>
                </a:cubicBezTo>
                <a:cubicBezTo>
                  <a:pt x="2802433" y="1797900"/>
                  <a:pt x="2804294" y="1798123"/>
                  <a:pt x="2805931" y="1798570"/>
                </a:cubicBezTo>
                <a:cubicBezTo>
                  <a:pt x="2807568" y="1799165"/>
                  <a:pt x="2808907" y="1799835"/>
                  <a:pt x="2809949" y="1800579"/>
                </a:cubicBezTo>
                <a:lnTo>
                  <a:pt x="2812405" y="1802365"/>
                </a:lnTo>
                <a:lnTo>
                  <a:pt x="2813744" y="1791649"/>
                </a:lnTo>
                <a:lnTo>
                  <a:pt x="2814191" y="1778924"/>
                </a:lnTo>
                <a:close/>
                <a:moveTo>
                  <a:pt x="4218384" y="1760172"/>
                </a:moveTo>
                <a:cubicBezTo>
                  <a:pt x="4206627" y="1761065"/>
                  <a:pt x="4199706" y="1761586"/>
                  <a:pt x="4197623" y="1761735"/>
                </a:cubicBezTo>
                <a:cubicBezTo>
                  <a:pt x="4195985" y="1761883"/>
                  <a:pt x="4194795" y="1761958"/>
                  <a:pt x="4194051" y="1761958"/>
                </a:cubicBezTo>
                <a:cubicBezTo>
                  <a:pt x="4193604" y="1761958"/>
                  <a:pt x="4193232" y="1761883"/>
                  <a:pt x="4192934" y="1761735"/>
                </a:cubicBezTo>
                <a:cubicBezTo>
                  <a:pt x="4193083" y="1762181"/>
                  <a:pt x="4193158" y="1762553"/>
                  <a:pt x="4193158" y="1762851"/>
                </a:cubicBezTo>
                <a:lnTo>
                  <a:pt x="4192488" y="1779594"/>
                </a:lnTo>
                <a:cubicBezTo>
                  <a:pt x="4198590" y="1778701"/>
                  <a:pt x="4205957" y="1777287"/>
                  <a:pt x="4214589" y="1775352"/>
                </a:cubicBezTo>
                <a:cubicBezTo>
                  <a:pt x="4216375" y="1774906"/>
                  <a:pt x="4217938" y="1774683"/>
                  <a:pt x="4219277" y="1774683"/>
                </a:cubicBezTo>
                <a:cubicBezTo>
                  <a:pt x="4222254" y="1774832"/>
                  <a:pt x="4224263" y="1775278"/>
                  <a:pt x="4225305" y="1776022"/>
                </a:cubicBezTo>
                <a:lnTo>
                  <a:pt x="4225305" y="1772897"/>
                </a:lnTo>
                <a:cubicBezTo>
                  <a:pt x="4225305" y="1764414"/>
                  <a:pt x="4222998" y="1760172"/>
                  <a:pt x="4218384" y="1760172"/>
                </a:cubicBezTo>
                <a:close/>
                <a:moveTo>
                  <a:pt x="3090118" y="1757047"/>
                </a:moveTo>
                <a:lnTo>
                  <a:pt x="3068017" y="1760618"/>
                </a:lnTo>
                <a:cubicBezTo>
                  <a:pt x="3061469" y="1761660"/>
                  <a:pt x="3056706" y="1762330"/>
                  <a:pt x="3053729" y="1762628"/>
                </a:cubicBezTo>
                <a:lnTo>
                  <a:pt x="3045247" y="1763521"/>
                </a:lnTo>
                <a:cubicBezTo>
                  <a:pt x="3042568" y="1763521"/>
                  <a:pt x="3040856" y="1763446"/>
                  <a:pt x="3040112" y="1763297"/>
                </a:cubicBezTo>
                <a:lnTo>
                  <a:pt x="3035200" y="1762404"/>
                </a:lnTo>
                <a:lnTo>
                  <a:pt x="3035647" y="1781157"/>
                </a:lnTo>
                <a:lnTo>
                  <a:pt x="3089448" y="1776915"/>
                </a:lnTo>
                <a:close/>
                <a:moveTo>
                  <a:pt x="5134570" y="1755930"/>
                </a:moveTo>
                <a:lnTo>
                  <a:pt x="5140821" y="1757270"/>
                </a:lnTo>
                <a:cubicBezTo>
                  <a:pt x="5143648" y="1757865"/>
                  <a:pt x="5146774" y="1759056"/>
                  <a:pt x="5150197" y="1760842"/>
                </a:cubicBezTo>
                <a:cubicBezTo>
                  <a:pt x="5153769" y="1762479"/>
                  <a:pt x="5156299" y="1764265"/>
                  <a:pt x="5157787" y="1766200"/>
                </a:cubicBezTo>
                <a:cubicBezTo>
                  <a:pt x="5159126" y="1768134"/>
                  <a:pt x="5159871" y="1770441"/>
                  <a:pt x="5160019" y="1773120"/>
                </a:cubicBezTo>
                <a:cubicBezTo>
                  <a:pt x="5160317" y="1775948"/>
                  <a:pt x="5160168" y="1778255"/>
                  <a:pt x="5159573" y="1780041"/>
                </a:cubicBezTo>
                <a:cubicBezTo>
                  <a:pt x="5158978" y="1781826"/>
                  <a:pt x="5158085" y="1783017"/>
                  <a:pt x="5156894" y="1783612"/>
                </a:cubicBezTo>
                <a:cubicBezTo>
                  <a:pt x="5155703" y="1784208"/>
                  <a:pt x="5154438" y="1784505"/>
                  <a:pt x="5153099" y="1784505"/>
                </a:cubicBezTo>
                <a:cubicBezTo>
                  <a:pt x="5151313" y="1784208"/>
                  <a:pt x="5149453" y="1783240"/>
                  <a:pt x="5147518" y="1781603"/>
                </a:cubicBezTo>
                <a:cubicBezTo>
                  <a:pt x="5145732" y="1779817"/>
                  <a:pt x="5143499" y="1776915"/>
                  <a:pt x="5140821" y="1772897"/>
                </a:cubicBezTo>
                <a:cubicBezTo>
                  <a:pt x="5138142" y="1768878"/>
                  <a:pt x="5136653" y="1766497"/>
                  <a:pt x="5136356" y="1765753"/>
                </a:cubicBezTo>
                <a:lnTo>
                  <a:pt x="5132561" y="1760618"/>
                </a:lnTo>
                <a:cubicBezTo>
                  <a:pt x="5131221" y="1758684"/>
                  <a:pt x="5130700" y="1757344"/>
                  <a:pt x="5130998" y="1756600"/>
                </a:cubicBezTo>
                <a:cubicBezTo>
                  <a:pt x="5131593" y="1755707"/>
                  <a:pt x="5132784" y="1755484"/>
                  <a:pt x="5134570" y="1755930"/>
                </a:cubicBezTo>
                <a:close/>
                <a:moveTo>
                  <a:pt x="2848570" y="1755930"/>
                </a:moveTo>
                <a:lnTo>
                  <a:pt x="2854821" y="1757270"/>
                </a:lnTo>
                <a:cubicBezTo>
                  <a:pt x="2857649" y="1757865"/>
                  <a:pt x="2860774" y="1759056"/>
                  <a:pt x="2864197" y="1760842"/>
                </a:cubicBezTo>
                <a:cubicBezTo>
                  <a:pt x="2867769" y="1762479"/>
                  <a:pt x="2870299" y="1764265"/>
                  <a:pt x="2871787" y="1766200"/>
                </a:cubicBezTo>
                <a:cubicBezTo>
                  <a:pt x="2873127" y="1768134"/>
                  <a:pt x="2873871" y="1770441"/>
                  <a:pt x="2874020" y="1773120"/>
                </a:cubicBezTo>
                <a:cubicBezTo>
                  <a:pt x="2874318" y="1775948"/>
                  <a:pt x="2874168" y="1778255"/>
                  <a:pt x="2873573" y="1780041"/>
                </a:cubicBezTo>
                <a:cubicBezTo>
                  <a:pt x="2872978" y="1781826"/>
                  <a:pt x="2872085" y="1783017"/>
                  <a:pt x="2870894" y="1783612"/>
                </a:cubicBezTo>
                <a:cubicBezTo>
                  <a:pt x="2869704" y="1784208"/>
                  <a:pt x="2868439" y="1784505"/>
                  <a:pt x="2867099" y="1784505"/>
                </a:cubicBezTo>
                <a:cubicBezTo>
                  <a:pt x="2865313" y="1784208"/>
                  <a:pt x="2863453" y="1783240"/>
                  <a:pt x="2861518" y="1781603"/>
                </a:cubicBezTo>
                <a:cubicBezTo>
                  <a:pt x="2859732" y="1779817"/>
                  <a:pt x="2857500" y="1776915"/>
                  <a:pt x="2854821" y="1772897"/>
                </a:cubicBezTo>
                <a:cubicBezTo>
                  <a:pt x="2852142" y="1768878"/>
                  <a:pt x="2850653" y="1766497"/>
                  <a:pt x="2850356" y="1765753"/>
                </a:cubicBezTo>
                <a:lnTo>
                  <a:pt x="2846561" y="1760618"/>
                </a:lnTo>
                <a:cubicBezTo>
                  <a:pt x="2845222" y="1758684"/>
                  <a:pt x="2844701" y="1757344"/>
                  <a:pt x="2844998" y="1756600"/>
                </a:cubicBezTo>
                <a:cubicBezTo>
                  <a:pt x="2845594" y="1755707"/>
                  <a:pt x="2846784" y="1755484"/>
                  <a:pt x="2848570" y="1755930"/>
                </a:cubicBezTo>
                <a:close/>
                <a:moveTo>
                  <a:pt x="2668190" y="1755037"/>
                </a:moveTo>
                <a:cubicBezTo>
                  <a:pt x="2674739" y="1755186"/>
                  <a:pt x="2678013" y="1756898"/>
                  <a:pt x="2678013" y="1760172"/>
                </a:cubicBezTo>
                <a:cubicBezTo>
                  <a:pt x="2678013" y="1763000"/>
                  <a:pt x="2676822" y="1764860"/>
                  <a:pt x="2674441" y="1765753"/>
                </a:cubicBezTo>
                <a:cubicBezTo>
                  <a:pt x="2642145" y="1770516"/>
                  <a:pt x="2623691" y="1772897"/>
                  <a:pt x="2619077" y="1772897"/>
                </a:cubicBezTo>
                <a:cubicBezTo>
                  <a:pt x="2615505" y="1772897"/>
                  <a:pt x="2611710" y="1772227"/>
                  <a:pt x="2607692" y="1770888"/>
                </a:cubicBezTo>
                <a:cubicBezTo>
                  <a:pt x="2604417" y="1770143"/>
                  <a:pt x="2602780" y="1769250"/>
                  <a:pt x="2602780" y="1768209"/>
                </a:cubicBezTo>
                <a:cubicBezTo>
                  <a:pt x="2602780" y="1767018"/>
                  <a:pt x="2603971" y="1766200"/>
                  <a:pt x="2606352" y="1765753"/>
                </a:cubicBezTo>
                <a:cubicBezTo>
                  <a:pt x="2620193" y="1763818"/>
                  <a:pt x="2637383" y="1760693"/>
                  <a:pt x="2657921" y="1756377"/>
                </a:cubicBezTo>
                <a:cubicBezTo>
                  <a:pt x="2661791" y="1755484"/>
                  <a:pt x="2665214" y="1755037"/>
                  <a:pt x="2668190" y="1755037"/>
                </a:cubicBezTo>
                <a:close/>
                <a:moveTo>
                  <a:pt x="4223519" y="1748787"/>
                </a:moveTo>
                <a:cubicBezTo>
                  <a:pt x="4225751" y="1748787"/>
                  <a:pt x="4228876" y="1749754"/>
                  <a:pt x="4232895" y="1751689"/>
                </a:cubicBezTo>
                <a:cubicBezTo>
                  <a:pt x="4238104" y="1754517"/>
                  <a:pt x="4240708" y="1756749"/>
                  <a:pt x="4240708" y="1758386"/>
                </a:cubicBezTo>
                <a:cubicBezTo>
                  <a:pt x="4240708" y="1758981"/>
                  <a:pt x="4240187" y="1760098"/>
                  <a:pt x="4239146" y="1761735"/>
                </a:cubicBezTo>
                <a:cubicBezTo>
                  <a:pt x="4237360" y="1765753"/>
                  <a:pt x="4236467" y="1771483"/>
                  <a:pt x="4236467" y="1778924"/>
                </a:cubicBezTo>
                <a:cubicBezTo>
                  <a:pt x="4236913" y="1794402"/>
                  <a:pt x="4235946" y="1804448"/>
                  <a:pt x="4233565" y="1809062"/>
                </a:cubicBezTo>
                <a:cubicBezTo>
                  <a:pt x="4230737" y="1814569"/>
                  <a:pt x="4228281" y="1817322"/>
                  <a:pt x="4226198" y="1817322"/>
                </a:cubicBezTo>
                <a:cubicBezTo>
                  <a:pt x="4225602" y="1817322"/>
                  <a:pt x="4224784" y="1816355"/>
                  <a:pt x="4223742" y="1814420"/>
                </a:cubicBezTo>
                <a:cubicBezTo>
                  <a:pt x="4222849" y="1812187"/>
                  <a:pt x="4221212" y="1809136"/>
                  <a:pt x="4218831" y="1805267"/>
                </a:cubicBezTo>
                <a:cubicBezTo>
                  <a:pt x="4210645" y="1806011"/>
                  <a:pt x="4202683" y="1806755"/>
                  <a:pt x="4194944" y="1807499"/>
                </a:cubicBezTo>
                <a:cubicBezTo>
                  <a:pt x="4193604" y="1807499"/>
                  <a:pt x="4192488" y="1807276"/>
                  <a:pt x="4191595" y="1806830"/>
                </a:cubicBezTo>
                <a:cubicBezTo>
                  <a:pt x="4191446" y="1812187"/>
                  <a:pt x="4190553" y="1814866"/>
                  <a:pt x="4188916" y="1814866"/>
                </a:cubicBezTo>
                <a:cubicBezTo>
                  <a:pt x="4187725" y="1814866"/>
                  <a:pt x="4186014" y="1813378"/>
                  <a:pt x="4183782" y="1810401"/>
                </a:cubicBezTo>
                <a:cubicBezTo>
                  <a:pt x="4182442" y="1808020"/>
                  <a:pt x="4181772" y="1806234"/>
                  <a:pt x="4181772" y="1805044"/>
                </a:cubicBezTo>
                <a:cubicBezTo>
                  <a:pt x="4181772" y="1803407"/>
                  <a:pt x="4182442" y="1799611"/>
                  <a:pt x="4183782" y="1793658"/>
                </a:cubicBezTo>
                <a:cubicBezTo>
                  <a:pt x="4184377" y="1789045"/>
                  <a:pt x="4184675" y="1785696"/>
                  <a:pt x="4184675" y="1783612"/>
                </a:cubicBezTo>
                <a:cubicBezTo>
                  <a:pt x="4184675" y="1772301"/>
                  <a:pt x="4183484" y="1764042"/>
                  <a:pt x="4181103" y="1758833"/>
                </a:cubicBezTo>
                <a:cubicBezTo>
                  <a:pt x="4180359" y="1757344"/>
                  <a:pt x="4179986" y="1756377"/>
                  <a:pt x="4179986" y="1755930"/>
                </a:cubicBezTo>
                <a:cubicBezTo>
                  <a:pt x="4179986" y="1753996"/>
                  <a:pt x="4180284" y="1753028"/>
                  <a:pt x="4180879" y="1753028"/>
                </a:cubicBezTo>
                <a:cubicBezTo>
                  <a:pt x="4182219" y="1753028"/>
                  <a:pt x="4184377" y="1753624"/>
                  <a:pt x="4187353" y="1754814"/>
                </a:cubicBezTo>
                <a:cubicBezTo>
                  <a:pt x="4188991" y="1755112"/>
                  <a:pt x="4190107" y="1755707"/>
                  <a:pt x="4190702" y="1756600"/>
                </a:cubicBezTo>
                <a:cubicBezTo>
                  <a:pt x="4194274" y="1756154"/>
                  <a:pt x="4199260" y="1755261"/>
                  <a:pt x="4205659" y="1753921"/>
                </a:cubicBezTo>
                <a:cubicBezTo>
                  <a:pt x="4213994" y="1751986"/>
                  <a:pt x="4219128" y="1750573"/>
                  <a:pt x="4221063" y="1749680"/>
                </a:cubicBezTo>
                <a:cubicBezTo>
                  <a:pt x="4222105" y="1749084"/>
                  <a:pt x="4222923" y="1748787"/>
                  <a:pt x="4223519" y="1748787"/>
                </a:cubicBezTo>
                <a:close/>
                <a:moveTo>
                  <a:pt x="4146723" y="1747894"/>
                </a:moveTo>
                <a:cubicBezTo>
                  <a:pt x="4149849" y="1748191"/>
                  <a:pt x="4152751" y="1749010"/>
                  <a:pt x="4155430" y="1750349"/>
                </a:cubicBezTo>
                <a:cubicBezTo>
                  <a:pt x="4161085" y="1752731"/>
                  <a:pt x="4163913" y="1754889"/>
                  <a:pt x="4163913" y="1756823"/>
                </a:cubicBezTo>
                <a:cubicBezTo>
                  <a:pt x="4163615" y="1757865"/>
                  <a:pt x="4163020" y="1759205"/>
                  <a:pt x="4162127" y="1760842"/>
                </a:cubicBezTo>
                <a:cubicBezTo>
                  <a:pt x="4160936" y="1764116"/>
                  <a:pt x="4160341" y="1769250"/>
                  <a:pt x="4160341" y="1776245"/>
                </a:cubicBezTo>
                <a:cubicBezTo>
                  <a:pt x="4160043" y="1814941"/>
                  <a:pt x="4158853" y="1836297"/>
                  <a:pt x="4156769" y="1840316"/>
                </a:cubicBezTo>
                <a:cubicBezTo>
                  <a:pt x="4154983" y="1844632"/>
                  <a:pt x="4152900" y="1846790"/>
                  <a:pt x="4150518" y="1846790"/>
                </a:cubicBezTo>
                <a:cubicBezTo>
                  <a:pt x="4149328" y="1846790"/>
                  <a:pt x="4147914" y="1844557"/>
                  <a:pt x="4146277" y="1840093"/>
                </a:cubicBezTo>
                <a:cubicBezTo>
                  <a:pt x="4145533" y="1836967"/>
                  <a:pt x="4145161" y="1834214"/>
                  <a:pt x="4145161" y="1831833"/>
                </a:cubicBezTo>
                <a:cubicBezTo>
                  <a:pt x="4145161" y="1830791"/>
                  <a:pt x="4145682" y="1828856"/>
                  <a:pt x="4146723" y="1826028"/>
                </a:cubicBezTo>
                <a:cubicBezTo>
                  <a:pt x="4149849" y="1816355"/>
                  <a:pt x="4151411" y="1799760"/>
                  <a:pt x="4151411" y="1776245"/>
                </a:cubicBezTo>
                <a:cubicBezTo>
                  <a:pt x="4151411" y="1764042"/>
                  <a:pt x="4149700" y="1756154"/>
                  <a:pt x="4146277" y="1752582"/>
                </a:cubicBezTo>
                <a:cubicBezTo>
                  <a:pt x="4145533" y="1751838"/>
                  <a:pt x="4145161" y="1751093"/>
                  <a:pt x="4145161" y="1750349"/>
                </a:cubicBezTo>
                <a:cubicBezTo>
                  <a:pt x="4145161" y="1748861"/>
                  <a:pt x="4145682" y="1748042"/>
                  <a:pt x="4146723" y="1747894"/>
                </a:cubicBezTo>
                <a:close/>
                <a:moveTo>
                  <a:pt x="5834211" y="1744992"/>
                </a:moveTo>
                <a:cubicBezTo>
                  <a:pt x="5835401" y="1744992"/>
                  <a:pt x="5837931" y="1745810"/>
                  <a:pt x="5841801" y="1747447"/>
                </a:cubicBezTo>
                <a:cubicBezTo>
                  <a:pt x="5845968" y="1748935"/>
                  <a:pt x="5848796" y="1750573"/>
                  <a:pt x="5850284" y="1752358"/>
                </a:cubicBezTo>
                <a:cubicBezTo>
                  <a:pt x="5852070" y="1753847"/>
                  <a:pt x="5853112" y="1755037"/>
                  <a:pt x="5853410" y="1755930"/>
                </a:cubicBezTo>
                <a:cubicBezTo>
                  <a:pt x="5853707" y="1756823"/>
                  <a:pt x="5853856" y="1757493"/>
                  <a:pt x="5853856" y="1757940"/>
                </a:cubicBezTo>
                <a:cubicBezTo>
                  <a:pt x="5853856" y="1758386"/>
                  <a:pt x="5853707" y="1758907"/>
                  <a:pt x="5853410" y="1759502"/>
                </a:cubicBezTo>
                <a:lnTo>
                  <a:pt x="5849614" y="1765307"/>
                </a:lnTo>
                <a:cubicBezTo>
                  <a:pt x="5848721" y="1766646"/>
                  <a:pt x="5847977" y="1768358"/>
                  <a:pt x="5847382" y="1770441"/>
                </a:cubicBezTo>
                <a:cubicBezTo>
                  <a:pt x="5846638" y="1772674"/>
                  <a:pt x="5845968" y="1775576"/>
                  <a:pt x="5845373" y="1779148"/>
                </a:cubicBezTo>
                <a:lnTo>
                  <a:pt x="5840238" y="1804151"/>
                </a:lnTo>
                <a:cubicBezTo>
                  <a:pt x="5839048" y="1809657"/>
                  <a:pt x="5837634" y="1814717"/>
                  <a:pt x="5835997" y="1819331"/>
                </a:cubicBezTo>
                <a:cubicBezTo>
                  <a:pt x="5834211" y="1824094"/>
                  <a:pt x="5832276" y="1827963"/>
                  <a:pt x="5830192" y="1830940"/>
                </a:cubicBezTo>
                <a:cubicBezTo>
                  <a:pt x="5828109" y="1833916"/>
                  <a:pt x="5825728" y="1836670"/>
                  <a:pt x="5823049" y="1839200"/>
                </a:cubicBezTo>
                <a:cubicBezTo>
                  <a:pt x="5820370" y="1841730"/>
                  <a:pt x="5817691" y="1843590"/>
                  <a:pt x="5815012" y="1844781"/>
                </a:cubicBezTo>
                <a:cubicBezTo>
                  <a:pt x="5812333" y="1845971"/>
                  <a:pt x="5810547" y="1846418"/>
                  <a:pt x="5809654" y="1846120"/>
                </a:cubicBezTo>
                <a:cubicBezTo>
                  <a:pt x="5808761" y="1845822"/>
                  <a:pt x="5807943" y="1845078"/>
                  <a:pt x="5807198" y="1843888"/>
                </a:cubicBezTo>
                <a:cubicBezTo>
                  <a:pt x="5806454" y="1842846"/>
                  <a:pt x="5805264" y="1840167"/>
                  <a:pt x="5803627" y="1835851"/>
                </a:cubicBezTo>
                <a:cubicBezTo>
                  <a:pt x="5801989" y="1831535"/>
                  <a:pt x="5800427" y="1828261"/>
                  <a:pt x="5798938" y="1826028"/>
                </a:cubicBezTo>
                <a:cubicBezTo>
                  <a:pt x="5797450" y="1823647"/>
                  <a:pt x="5796260" y="1821861"/>
                  <a:pt x="5795367" y="1820671"/>
                </a:cubicBezTo>
                <a:lnTo>
                  <a:pt x="5793581" y="1817992"/>
                </a:lnTo>
                <a:cubicBezTo>
                  <a:pt x="5792539" y="1816801"/>
                  <a:pt x="5792241" y="1815908"/>
                  <a:pt x="5792688" y="1815313"/>
                </a:cubicBezTo>
                <a:cubicBezTo>
                  <a:pt x="5792985" y="1814717"/>
                  <a:pt x="5794027" y="1815015"/>
                  <a:pt x="5795813" y="1816206"/>
                </a:cubicBezTo>
                <a:lnTo>
                  <a:pt x="5799385" y="1818661"/>
                </a:lnTo>
                <a:lnTo>
                  <a:pt x="5804520" y="1822456"/>
                </a:lnTo>
                <a:cubicBezTo>
                  <a:pt x="5806157" y="1823498"/>
                  <a:pt x="5807794" y="1823945"/>
                  <a:pt x="5809431" y="1823796"/>
                </a:cubicBezTo>
                <a:cubicBezTo>
                  <a:pt x="5810473" y="1823796"/>
                  <a:pt x="5811514" y="1823573"/>
                  <a:pt x="5812556" y="1823126"/>
                </a:cubicBezTo>
                <a:cubicBezTo>
                  <a:pt x="5813598" y="1822680"/>
                  <a:pt x="5814938" y="1821638"/>
                  <a:pt x="5816575" y="1820001"/>
                </a:cubicBezTo>
                <a:cubicBezTo>
                  <a:pt x="5818063" y="1818513"/>
                  <a:pt x="5819626" y="1816057"/>
                  <a:pt x="5821263" y="1812634"/>
                </a:cubicBezTo>
                <a:cubicBezTo>
                  <a:pt x="5822751" y="1809360"/>
                  <a:pt x="5824388" y="1804746"/>
                  <a:pt x="5826174" y="1798793"/>
                </a:cubicBezTo>
                <a:cubicBezTo>
                  <a:pt x="5827960" y="1792840"/>
                  <a:pt x="5829299" y="1787631"/>
                  <a:pt x="5830192" y="1783166"/>
                </a:cubicBezTo>
                <a:lnTo>
                  <a:pt x="5832425" y="1769325"/>
                </a:lnTo>
                <a:cubicBezTo>
                  <a:pt x="5832871" y="1766497"/>
                  <a:pt x="5833020" y="1764190"/>
                  <a:pt x="5832871" y="1762404"/>
                </a:cubicBezTo>
                <a:cubicBezTo>
                  <a:pt x="5832722" y="1760470"/>
                  <a:pt x="5832053" y="1758981"/>
                  <a:pt x="5830862" y="1757940"/>
                </a:cubicBezTo>
                <a:cubicBezTo>
                  <a:pt x="5829671" y="1756898"/>
                  <a:pt x="5827365" y="1756377"/>
                  <a:pt x="5823942" y="1756377"/>
                </a:cubicBezTo>
                <a:cubicBezTo>
                  <a:pt x="5821858" y="1756377"/>
                  <a:pt x="5819402" y="1756526"/>
                  <a:pt x="5816575" y="1756823"/>
                </a:cubicBezTo>
                <a:cubicBezTo>
                  <a:pt x="5813598" y="1757121"/>
                  <a:pt x="5810398" y="1757567"/>
                  <a:pt x="5806975" y="1758163"/>
                </a:cubicBezTo>
                <a:lnTo>
                  <a:pt x="5782195" y="1763297"/>
                </a:lnTo>
                <a:cubicBezTo>
                  <a:pt x="5784874" y="1764042"/>
                  <a:pt x="5786735" y="1764711"/>
                  <a:pt x="5787776" y="1765307"/>
                </a:cubicBezTo>
                <a:cubicBezTo>
                  <a:pt x="5788967" y="1765902"/>
                  <a:pt x="5790530" y="1766944"/>
                  <a:pt x="5792464" y="1768432"/>
                </a:cubicBezTo>
                <a:cubicBezTo>
                  <a:pt x="5794399" y="1769920"/>
                  <a:pt x="5795664" y="1771036"/>
                  <a:pt x="5796260" y="1771781"/>
                </a:cubicBezTo>
                <a:cubicBezTo>
                  <a:pt x="5796855" y="1772674"/>
                  <a:pt x="5797153" y="1773641"/>
                  <a:pt x="5797153" y="1774683"/>
                </a:cubicBezTo>
                <a:cubicBezTo>
                  <a:pt x="5797153" y="1775725"/>
                  <a:pt x="5795813" y="1777585"/>
                  <a:pt x="5793134" y="1780264"/>
                </a:cubicBezTo>
                <a:cubicBezTo>
                  <a:pt x="5791646" y="1781901"/>
                  <a:pt x="5790232" y="1783910"/>
                  <a:pt x="5788893" y="1786291"/>
                </a:cubicBezTo>
                <a:lnTo>
                  <a:pt x="5782195" y="1798346"/>
                </a:lnTo>
                <a:cubicBezTo>
                  <a:pt x="5779963" y="1801918"/>
                  <a:pt x="5777061" y="1806085"/>
                  <a:pt x="5773489" y="1810848"/>
                </a:cubicBezTo>
                <a:cubicBezTo>
                  <a:pt x="5769619" y="1815313"/>
                  <a:pt x="5765824" y="1819108"/>
                  <a:pt x="5762104" y="1822233"/>
                </a:cubicBezTo>
                <a:cubicBezTo>
                  <a:pt x="5758234" y="1825359"/>
                  <a:pt x="5753471" y="1828707"/>
                  <a:pt x="5747816" y="1832279"/>
                </a:cubicBezTo>
                <a:cubicBezTo>
                  <a:pt x="5742161" y="1835851"/>
                  <a:pt x="5737993" y="1838158"/>
                  <a:pt x="5735314" y="1839200"/>
                </a:cubicBezTo>
                <a:lnTo>
                  <a:pt x="5731519" y="1840762"/>
                </a:lnTo>
                <a:cubicBezTo>
                  <a:pt x="5730329" y="1841358"/>
                  <a:pt x="5729510" y="1841283"/>
                  <a:pt x="5729064" y="1840539"/>
                </a:cubicBezTo>
                <a:cubicBezTo>
                  <a:pt x="5728617" y="1839795"/>
                  <a:pt x="5728989" y="1838976"/>
                  <a:pt x="5730180" y="1838083"/>
                </a:cubicBezTo>
                <a:lnTo>
                  <a:pt x="5735091" y="1834288"/>
                </a:lnTo>
                <a:cubicBezTo>
                  <a:pt x="5735984" y="1833544"/>
                  <a:pt x="5738961" y="1830791"/>
                  <a:pt x="5744021" y="1826028"/>
                </a:cubicBezTo>
                <a:lnTo>
                  <a:pt x="5754960" y="1815536"/>
                </a:lnTo>
                <a:cubicBezTo>
                  <a:pt x="5757192" y="1813304"/>
                  <a:pt x="5759648" y="1810178"/>
                  <a:pt x="5762327" y="1806160"/>
                </a:cubicBezTo>
                <a:cubicBezTo>
                  <a:pt x="5765155" y="1802142"/>
                  <a:pt x="5767759" y="1797751"/>
                  <a:pt x="5770140" y="1792989"/>
                </a:cubicBezTo>
                <a:cubicBezTo>
                  <a:pt x="5772521" y="1788077"/>
                  <a:pt x="5774159" y="1783836"/>
                  <a:pt x="5775052" y="1780264"/>
                </a:cubicBezTo>
                <a:cubicBezTo>
                  <a:pt x="5776093" y="1776841"/>
                  <a:pt x="5776465" y="1774311"/>
                  <a:pt x="5776168" y="1772674"/>
                </a:cubicBezTo>
                <a:lnTo>
                  <a:pt x="5775275" y="1765307"/>
                </a:lnTo>
                <a:cubicBezTo>
                  <a:pt x="5773042" y="1766200"/>
                  <a:pt x="5771033" y="1766869"/>
                  <a:pt x="5769247" y="1767316"/>
                </a:cubicBezTo>
                <a:cubicBezTo>
                  <a:pt x="5767461" y="1767911"/>
                  <a:pt x="5765973" y="1768209"/>
                  <a:pt x="5764782" y="1768209"/>
                </a:cubicBezTo>
                <a:cubicBezTo>
                  <a:pt x="5763145" y="1768358"/>
                  <a:pt x="5761211" y="1767985"/>
                  <a:pt x="5758978" y="1767092"/>
                </a:cubicBezTo>
                <a:cubicBezTo>
                  <a:pt x="5756746" y="1766200"/>
                  <a:pt x="5754885" y="1765158"/>
                  <a:pt x="5753397" y="1763967"/>
                </a:cubicBezTo>
                <a:cubicBezTo>
                  <a:pt x="5751611" y="1762776"/>
                  <a:pt x="5750867" y="1761883"/>
                  <a:pt x="5751165" y="1761288"/>
                </a:cubicBezTo>
                <a:cubicBezTo>
                  <a:pt x="5751462" y="1760842"/>
                  <a:pt x="5751909" y="1760470"/>
                  <a:pt x="5752504" y="1760172"/>
                </a:cubicBezTo>
                <a:cubicBezTo>
                  <a:pt x="5753099" y="1760023"/>
                  <a:pt x="5754588" y="1759800"/>
                  <a:pt x="5756969" y="1759502"/>
                </a:cubicBezTo>
                <a:lnTo>
                  <a:pt x="5765006" y="1758833"/>
                </a:lnTo>
                <a:cubicBezTo>
                  <a:pt x="5769024" y="1758535"/>
                  <a:pt x="5776317" y="1757493"/>
                  <a:pt x="5786883" y="1755707"/>
                </a:cubicBezTo>
                <a:cubicBezTo>
                  <a:pt x="5797450" y="1753772"/>
                  <a:pt x="5803850" y="1752656"/>
                  <a:pt x="5806082" y="1752358"/>
                </a:cubicBezTo>
                <a:cubicBezTo>
                  <a:pt x="5808166" y="1751763"/>
                  <a:pt x="5811514" y="1751019"/>
                  <a:pt x="5816128" y="1750126"/>
                </a:cubicBezTo>
                <a:cubicBezTo>
                  <a:pt x="5820742" y="1748935"/>
                  <a:pt x="5823793" y="1748191"/>
                  <a:pt x="5825281" y="1747894"/>
                </a:cubicBezTo>
                <a:cubicBezTo>
                  <a:pt x="5826769" y="1747298"/>
                  <a:pt x="5828406" y="1746703"/>
                  <a:pt x="5830192" y="1746108"/>
                </a:cubicBezTo>
                <a:cubicBezTo>
                  <a:pt x="5831978" y="1745512"/>
                  <a:pt x="5833318" y="1745140"/>
                  <a:pt x="5834211" y="1744992"/>
                </a:cubicBezTo>
                <a:close/>
                <a:moveTo>
                  <a:pt x="4731395" y="1735169"/>
                </a:moveTo>
                <a:cubicBezTo>
                  <a:pt x="4732585" y="1735020"/>
                  <a:pt x="4733925" y="1735243"/>
                  <a:pt x="4735413" y="1735839"/>
                </a:cubicBezTo>
                <a:cubicBezTo>
                  <a:pt x="4736901" y="1736434"/>
                  <a:pt x="4738836" y="1737401"/>
                  <a:pt x="4741217" y="1738741"/>
                </a:cubicBezTo>
                <a:cubicBezTo>
                  <a:pt x="4743599" y="1740080"/>
                  <a:pt x="4745384" y="1741494"/>
                  <a:pt x="4746575" y="1742982"/>
                </a:cubicBezTo>
                <a:cubicBezTo>
                  <a:pt x="4747766" y="1744471"/>
                  <a:pt x="4748287" y="1745736"/>
                  <a:pt x="4748138" y="1746777"/>
                </a:cubicBezTo>
                <a:cubicBezTo>
                  <a:pt x="4747989" y="1747224"/>
                  <a:pt x="4747468" y="1748191"/>
                  <a:pt x="4746575" y="1749680"/>
                </a:cubicBezTo>
                <a:cubicBezTo>
                  <a:pt x="4745533" y="1751019"/>
                  <a:pt x="4744864" y="1752210"/>
                  <a:pt x="4744566" y="1753251"/>
                </a:cubicBezTo>
                <a:cubicBezTo>
                  <a:pt x="4744119" y="1754293"/>
                  <a:pt x="4743747" y="1755707"/>
                  <a:pt x="4743450" y="1757493"/>
                </a:cubicBezTo>
                <a:lnTo>
                  <a:pt x="4742110" y="1765307"/>
                </a:lnTo>
                <a:lnTo>
                  <a:pt x="4740324" y="1775576"/>
                </a:lnTo>
                <a:cubicBezTo>
                  <a:pt x="4739729" y="1778701"/>
                  <a:pt x="4739134" y="1781678"/>
                  <a:pt x="4738538" y="1784505"/>
                </a:cubicBezTo>
                <a:cubicBezTo>
                  <a:pt x="4737794" y="1787333"/>
                  <a:pt x="4736529" y="1789789"/>
                  <a:pt x="4734743" y="1791872"/>
                </a:cubicBezTo>
                <a:cubicBezTo>
                  <a:pt x="4733106" y="1793956"/>
                  <a:pt x="4731246" y="1795593"/>
                  <a:pt x="4729162" y="1796784"/>
                </a:cubicBezTo>
                <a:cubicBezTo>
                  <a:pt x="4727376" y="1797974"/>
                  <a:pt x="4726037" y="1798495"/>
                  <a:pt x="4725144" y="1798346"/>
                </a:cubicBezTo>
                <a:cubicBezTo>
                  <a:pt x="4724549" y="1798198"/>
                  <a:pt x="4723953" y="1797900"/>
                  <a:pt x="4723358" y="1797453"/>
                </a:cubicBezTo>
                <a:lnTo>
                  <a:pt x="4721572" y="1793882"/>
                </a:lnTo>
                <a:cubicBezTo>
                  <a:pt x="4720679" y="1792096"/>
                  <a:pt x="4719563" y="1790310"/>
                  <a:pt x="4718223" y="1788524"/>
                </a:cubicBezTo>
                <a:cubicBezTo>
                  <a:pt x="4716884" y="1786589"/>
                  <a:pt x="4715470" y="1784654"/>
                  <a:pt x="4713982" y="1782719"/>
                </a:cubicBezTo>
                <a:lnTo>
                  <a:pt x="4711749" y="1780264"/>
                </a:lnTo>
                <a:cubicBezTo>
                  <a:pt x="4711005" y="1779520"/>
                  <a:pt x="4710856" y="1778850"/>
                  <a:pt x="4711303" y="1778255"/>
                </a:cubicBezTo>
                <a:cubicBezTo>
                  <a:pt x="4711600" y="1777659"/>
                  <a:pt x="4712196" y="1777510"/>
                  <a:pt x="4713089" y="1777808"/>
                </a:cubicBezTo>
                <a:lnTo>
                  <a:pt x="4716214" y="1779148"/>
                </a:lnTo>
                <a:cubicBezTo>
                  <a:pt x="4718298" y="1780338"/>
                  <a:pt x="4720233" y="1781306"/>
                  <a:pt x="4722018" y="1782050"/>
                </a:cubicBezTo>
                <a:cubicBezTo>
                  <a:pt x="4723804" y="1782794"/>
                  <a:pt x="4725218" y="1782794"/>
                  <a:pt x="4726260" y="1782050"/>
                </a:cubicBezTo>
                <a:cubicBezTo>
                  <a:pt x="4726707" y="1781752"/>
                  <a:pt x="4727227" y="1780785"/>
                  <a:pt x="4727823" y="1779148"/>
                </a:cubicBezTo>
                <a:cubicBezTo>
                  <a:pt x="4728418" y="1777659"/>
                  <a:pt x="4728865" y="1776022"/>
                  <a:pt x="4729162" y="1774236"/>
                </a:cubicBezTo>
                <a:cubicBezTo>
                  <a:pt x="4729460" y="1772599"/>
                  <a:pt x="4729906" y="1769995"/>
                  <a:pt x="4730502" y="1766423"/>
                </a:cubicBezTo>
                <a:lnTo>
                  <a:pt x="4731395" y="1758386"/>
                </a:lnTo>
                <a:cubicBezTo>
                  <a:pt x="4731692" y="1755856"/>
                  <a:pt x="4731841" y="1753475"/>
                  <a:pt x="4731841" y="1751242"/>
                </a:cubicBezTo>
                <a:cubicBezTo>
                  <a:pt x="4731841" y="1749010"/>
                  <a:pt x="4731395" y="1747447"/>
                  <a:pt x="4730502" y="1746554"/>
                </a:cubicBezTo>
                <a:cubicBezTo>
                  <a:pt x="4729609" y="1745661"/>
                  <a:pt x="4727972" y="1745140"/>
                  <a:pt x="4725590" y="1744992"/>
                </a:cubicBezTo>
                <a:cubicBezTo>
                  <a:pt x="4723953" y="1744992"/>
                  <a:pt x="4721200" y="1745364"/>
                  <a:pt x="4717330" y="1746108"/>
                </a:cubicBezTo>
                <a:cubicBezTo>
                  <a:pt x="4713610" y="1746703"/>
                  <a:pt x="4711005" y="1747150"/>
                  <a:pt x="4709517" y="1747447"/>
                </a:cubicBezTo>
                <a:cubicBezTo>
                  <a:pt x="4708029" y="1747745"/>
                  <a:pt x="4706689" y="1748042"/>
                  <a:pt x="4705499" y="1748340"/>
                </a:cubicBezTo>
                <a:lnTo>
                  <a:pt x="4699694" y="1749903"/>
                </a:lnTo>
                <a:cubicBezTo>
                  <a:pt x="4699397" y="1751242"/>
                  <a:pt x="4699248" y="1752358"/>
                  <a:pt x="4699248" y="1753251"/>
                </a:cubicBezTo>
                <a:cubicBezTo>
                  <a:pt x="4698950" y="1753847"/>
                  <a:pt x="4698578" y="1755186"/>
                  <a:pt x="4698132" y="1757270"/>
                </a:cubicBezTo>
                <a:cubicBezTo>
                  <a:pt x="4697685" y="1759056"/>
                  <a:pt x="4697313" y="1760618"/>
                  <a:pt x="4697015" y="1761958"/>
                </a:cubicBezTo>
                <a:cubicBezTo>
                  <a:pt x="4696718" y="1763149"/>
                  <a:pt x="4696346" y="1765232"/>
                  <a:pt x="4695899" y="1768209"/>
                </a:cubicBezTo>
                <a:cubicBezTo>
                  <a:pt x="4695453" y="1771036"/>
                  <a:pt x="4695081" y="1773715"/>
                  <a:pt x="4694783" y="1776245"/>
                </a:cubicBezTo>
                <a:cubicBezTo>
                  <a:pt x="4694485" y="1778775"/>
                  <a:pt x="4694262" y="1781901"/>
                  <a:pt x="4694113" y="1785622"/>
                </a:cubicBezTo>
                <a:cubicBezTo>
                  <a:pt x="4693964" y="1789342"/>
                  <a:pt x="4693741" y="1794105"/>
                  <a:pt x="4693443" y="1799909"/>
                </a:cubicBezTo>
                <a:cubicBezTo>
                  <a:pt x="4693443" y="1805713"/>
                  <a:pt x="4693816" y="1809806"/>
                  <a:pt x="4694560" y="1812187"/>
                </a:cubicBezTo>
                <a:cubicBezTo>
                  <a:pt x="4695601" y="1815759"/>
                  <a:pt x="4697239" y="1818364"/>
                  <a:pt x="4699471" y="1820001"/>
                </a:cubicBezTo>
                <a:cubicBezTo>
                  <a:pt x="4701703" y="1821638"/>
                  <a:pt x="4704382" y="1822754"/>
                  <a:pt x="4707508" y="1823349"/>
                </a:cubicBezTo>
                <a:cubicBezTo>
                  <a:pt x="4710633" y="1824094"/>
                  <a:pt x="4713759" y="1824614"/>
                  <a:pt x="4716884" y="1824912"/>
                </a:cubicBezTo>
                <a:cubicBezTo>
                  <a:pt x="4720009" y="1825359"/>
                  <a:pt x="4723358" y="1825582"/>
                  <a:pt x="4726930" y="1825582"/>
                </a:cubicBezTo>
                <a:cubicBezTo>
                  <a:pt x="4732585" y="1825582"/>
                  <a:pt x="4737050" y="1825284"/>
                  <a:pt x="4740324" y="1824689"/>
                </a:cubicBezTo>
                <a:cubicBezTo>
                  <a:pt x="4743599" y="1823945"/>
                  <a:pt x="4746277" y="1823052"/>
                  <a:pt x="4748361" y="1822010"/>
                </a:cubicBezTo>
                <a:cubicBezTo>
                  <a:pt x="4750296" y="1821117"/>
                  <a:pt x="4752082" y="1819778"/>
                  <a:pt x="4753719" y="1817992"/>
                </a:cubicBezTo>
                <a:cubicBezTo>
                  <a:pt x="4755356" y="1816206"/>
                  <a:pt x="4756547" y="1813824"/>
                  <a:pt x="4757291" y="1810848"/>
                </a:cubicBezTo>
                <a:lnTo>
                  <a:pt x="4759746" y="1799239"/>
                </a:lnTo>
                <a:lnTo>
                  <a:pt x="4761086" y="1792096"/>
                </a:lnTo>
                <a:cubicBezTo>
                  <a:pt x="4761383" y="1790310"/>
                  <a:pt x="4761904" y="1789342"/>
                  <a:pt x="4762648" y="1789193"/>
                </a:cubicBezTo>
                <a:cubicBezTo>
                  <a:pt x="4763541" y="1789045"/>
                  <a:pt x="4764062" y="1789714"/>
                  <a:pt x="4764211" y="1791203"/>
                </a:cubicBezTo>
                <a:lnTo>
                  <a:pt x="4765327" y="1798123"/>
                </a:lnTo>
                <a:cubicBezTo>
                  <a:pt x="4765625" y="1800802"/>
                  <a:pt x="4765922" y="1802960"/>
                  <a:pt x="4766220" y="1804597"/>
                </a:cubicBezTo>
                <a:cubicBezTo>
                  <a:pt x="4766518" y="1806383"/>
                  <a:pt x="4767113" y="1808541"/>
                  <a:pt x="4768006" y="1811071"/>
                </a:cubicBezTo>
                <a:cubicBezTo>
                  <a:pt x="4768899" y="1813601"/>
                  <a:pt x="4770090" y="1816057"/>
                  <a:pt x="4771578" y="1818438"/>
                </a:cubicBezTo>
                <a:cubicBezTo>
                  <a:pt x="4772917" y="1820522"/>
                  <a:pt x="4773662" y="1822010"/>
                  <a:pt x="4773810" y="1822903"/>
                </a:cubicBezTo>
                <a:cubicBezTo>
                  <a:pt x="4773810" y="1823796"/>
                  <a:pt x="4773513" y="1824838"/>
                  <a:pt x="4772917" y="1826028"/>
                </a:cubicBezTo>
                <a:cubicBezTo>
                  <a:pt x="4772471" y="1826921"/>
                  <a:pt x="4771727" y="1827963"/>
                  <a:pt x="4770685" y="1829154"/>
                </a:cubicBezTo>
                <a:cubicBezTo>
                  <a:pt x="4769494" y="1830047"/>
                  <a:pt x="4768006" y="1831089"/>
                  <a:pt x="4766220" y="1832279"/>
                </a:cubicBezTo>
                <a:cubicBezTo>
                  <a:pt x="4764434" y="1833321"/>
                  <a:pt x="4762053" y="1834363"/>
                  <a:pt x="4759076" y="1835405"/>
                </a:cubicBezTo>
                <a:cubicBezTo>
                  <a:pt x="4756100" y="1836446"/>
                  <a:pt x="4751933" y="1837414"/>
                  <a:pt x="4746575" y="1838307"/>
                </a:cubicBezTo>
                <a:cubicBezTo>
                  <a:pt x="4741217" y="1839200"/>
                  <a:pt x="4735562" y="1839572"/>
                  <a:pt x="4729609" y="1839423"/>
                </a:cubicBezTo>
                <a:cubicBezTo>
                  <a:pt x="4726781" y="1839423"/>
                  <a:pt x="4723358" y="1839200"/>
                  <a:pt x="4719340" y="1838753"/>
                </a:cubicBezTo>
                <a:cubicBezTo>
                  <a:pt x="4715172" y="1838307"/>
                  <a:pt x="4711600" y="1837786"/>
                  <a:pt x="4708624" y="1837190"/>
                </a:cubicBezTo>
                <a:cubicBezTo>
                  <a:pt x="4705647" y="1836595"/>
                  <a:pt x="4702820" y="1835702"/>
                  <a:pt x="4700141" y="1834512"/>
                </a:cubicBezTo>
                <a:cubicBezTo>
                  <a:pt x="4697462" y="1833321"/>
                  <a:pt x="4694857" y="1831684"/>
                  <a:pt x="4692327" y="1829600"/>
                </a:cubicBezTo>
                <a:cubicBezTo>
                  <a:pt x="4689797" y="1827665"/>
                  <a:pt x="4687937" y="1825582"/>
                  <a:pt x="4686746" y="1823349"/>
                </a:cubicBezTo>
                <a:cubicBezTo>
                  <a:pt x="4685258" y="1821117"/>
                  <a:pt x="4684291" y="1818140"/>
                  <a:pt x="4683844" y="1814420"/>
                </a:cubicBezTo>
                <a:cubicBezTo>
                  <a:pt x="4683249" y="1810550"/>
                  <a:pt x="4683025" y="1806904"/>
                  <a:pt x="4683174" y="1803481"/>
                </a:cubicBezTo>
                <a:lnTo>
                  <a:pt x="4684960" y="1758163"/>
                </a:lnTo>
                <a:cubicBezTo>
                  <a:pt x="4684960" y="1756228"/>
                  <a:pt x="4684811" y="1754070"/>
                  <a:pt x="4684514" y="1751689"/>
                </a:cubicBezTo>
                <a:cubicBezTo>
                  <a:pt x="4684216" y="1749456"/>
                  <a:pt x="4683621" y="1747522"/>
                  <a:pt x="4682728" y="1745884"/>
                </a:cubicBezTo>
                <a:cubicBezTo>
                  <a:pt x="4681984" y="1744247"/>
                  <a:pt x="4681537" y="1742982"/>
                  <a:pt x="4681388" y="1742089"/>
                </a:cubicBezTo>
                <a:cubicBezTo>
                  <a:pt x="4681240" y="1741196"/>
                  <a:pt x="4681388" y="1740452"/>
                  <a:pt x="4681835" y="1739857"/>
                </a:cubicBezTo>
                <a:cubicBezTo>
                  <a:pt x="4682430" y="1739559"/>
                  <a:pt x="4683323" y="1739410"/>
                  <a:pt x="4684514" y="1739410"/>
                </a:cubicBezTo>
                <a:cubicBezTo>
                  <a:pt x="4686151" y="1739708"/>
                  <a:pt x="4687342" y="1740006"/>
                  <a:pt x="4688086" y="1740303"/>
                </a:cubicBezTo>
                <a:lnTo>
                  <a:pt x="4692550" y="1741866"/>
                </a:lnTo>
                <a:cubicBezTo>
                  <a:pt x="4696420" y="1741717"/>
                  <a:pt x="4699843" y="1741494"/>
                  <a:pt x="4702820" y="1741196"/>
                </a:cubicBezTo>
                <a:cubicBezTo>
                  <a:pt x="4705499" y="1740899"/>
                  <a:pt x="4708847" y="1740452"/>
                  <a:pt x="4712866" y="1739857"/>
                </a:cubicBezTo>
                <a:cubicBezTo>
                  <a:pt x="4716884" y="1739262"/>
                  <a:pt x="4719935" y="1738666"/>
                  <a:pt x="4722018" y="1738071"/>
                </a:cubicBezTo>
                <a:cubicBezTo>
                  <a:pt x="4724102" y="1737476"/>
                  <a:pt x="4726037" y="1736880"/>
                  <a:pt x="4727823" y="1736285"/>
                </a:cubicBezTo>
                <a:cubicBezTo>
                  <a:pt x="4729609" y="1735690"/>
                  <a:pt x="4730799" y="1735318"/>
                  <a:pt x="4731395" y="1735169"/>
                </a:cubicBezTo>
                <a:close/>
                <a:moveTo>
                  <a:pt x="6065936" y="1732490"/>
                </a:moveTo>
                <a:cubicBezTo>
                  <a:pt x="6067573" y="1732788"/>
                  <a:pt x="6070996" y="1734276"/>
                  <a:pt x="6076205" y="1736955"/>
                </a:cubicBezTo>
                <a:cubicBezTo>
                  <a:pt x="6082010" y="1740378"/>
                  <a:pt x="6084837" y="1743131"/>
                  <a:pt x="6084688" y="1745215"/>
                </a:cubicBezTo>
                <a:cubicBezTo>
                  <a:pt x="6084986" y="1745810"/>
                  <a:pt x="6084540" y="1747001"/>
                  <a:pt x="6083349" y="1748787"/>
                </a:cubicBezTo>
                <a:cubicBezTo>
                  <a:pt x="6082456" y="1751168"/>
                  <a:pt x="6080521" y="1759800"/>
                  <a:pt x="6077545" y="1774683"/>
                </a:cubicBezTo>
                <a:cubicBezTo>
                  <a:pt x="6073080" y="1796858"/>
                  <a:pt x="6064076" y="1813378"/>
                  <a:pt x="6050532" y="1824242"/>
                </a:cubicBezTo>
                <a:cubicBezTo>
                  <a:pt x="6037287" y="1834660"/>
                  <a:pt x="6025678" y="1839869"/>
                  <a:pt x="6015707" y="1839869"/>
                </a:cubicBezTo>
                <a:cubicBezTo>
                  <a:pt x="6014516" y="1839869"/>
                  <a:pt x="6013400" y="1839497"/>
                  <a:pt x="6012358" y="1838753"/>
                </a:cubicBezTo>
                <a:cubicBezTo>
                  <a:pt x="6012358" y="1837711"/>
                  <a:pt x="6015781" y="1835851"/>
                  <a:pt x="6022627" y="1833172"/>
                </a:cubicBezTo>
                <a:cubicBezTo>
                  <a:pt x="6038105" y="1825284"/>
                  <a:pt x="6049863" y="1813378"/>
                  <a:pt x="6057899" y="1797453"/>
                </a:cubicBezTo>
                <a:cubicBezTo>
                  <a:pt x="6063257" y="1786887"/>
                  <a:pt x="6065936" y="1773641"/>
                  <a:pt x="6065936" y="1757716"/>
                </a:cubicBezTo>
                <a:cubicBezTo>
                  <a:pt x="6066085" y="1749084"/>
                  <a:pt x="6065638" y="1743131"/>
                  <a:pt x="6064597" y="1739857"/>
                </a:cubicBezTo>
                <a:cubicBezTo>
                  <a:pt x="6063555" y="1737327"/>
                  <a:pt x="6063034" y="1735839"/>
                  <a:pt x="6063034" y="1735392"/>
                </a:cubicBezTo>
                <a:cubicBezTo>
                  <a:pt x="6063034" y="1733457"/>
                  <a:pt x="6064001" y="1732490"/>
                  <a:pt x="6065936" y="1732490"/>
                </a:cubicBezTo>
                <a:close/>
                <a:moveTo>
                  <a:pt x="6726733" y="1732267"/>
                </a:moveTo>
                <a:cubicBezTo>
                  <a:pt x="6723905" y="1732267"/>
                  <a:pt x="6721078" y="1733011"/>
                  <a:pt x="6718250" y="1734499"/>
                </a:cubicBezTo>
                <a:cubicBezTo>
                  <a:pt x="6715571" y="1735987"/>
                  <a:pt x="6713487" y="1738145"/>
                  <a:pt x="6711999" y="1740973"/>
                </a:cubicBezTo>
                <a:cubicBezTo>
                  <a:pt x="6710362" y="1743652"/>
                  <a:pt x="6709618" y="1746480"/>
                  <a:pt x="6709767" y="1749456"/>
                </a:cubicBezTo>
                <a:cubicBezTo>
                  <a:pt x="6709767" y="1752582"/>
                  <a:pt x="6710511" y="1755484"/>
                  <a:pt x="6711999" y="1758163"/>
                </a:cubicBezTo>
                <a:cubicBezTo>
                  <a:pt x="6713487" y="1760842"/>
                  <a:pt x="6715496" y="1762925"/>
                  <a:pt x="6718027" y="1764414"/>
                </a:cubicBezTo>
                <a:cubicBezTo>
                  <a:pt x="6720557" y="1765902"/>
                  <a:pt x="6723459" y="1766646"/>
                  <a:pt x="6726733" y="1766646"/>
                </a:cubicBezTo>
                <a:cubicBezTo>
                  <a:pt x="6729710" y="1766646"/>
                  <a:pt x="6732537" y="1765902"/>
                  <a:pt x="6735216" y="1764414"/>
                </a:cubicBezTo>
                <a:cubicBezTo>
                  <a:pt x="6737746" y="1762925"/>
                  <a:pt x="6739830" y="1760767"/>
                  <a:pt x="6741467" y="1757940"/>
                </a:cubicBezTo>
                <a:cubicBezTo>
                  <a:pt x="6742955" y="1755261"/>
                  <a:pt x="6743699" y="1752433"/>
                  <a:pt x="6743699" y="1749456"/>
                </a:cubicBezTo>
                <a:cubicBezTo>
                  <a:pt x="6743699" y="1746629"/>
                  <a:pt x="6742955" y="1743801"/>
                  <a:pt x="6741467" y="1740973"/>
                </a:cubicBezTo>
                <a:cubicBezTo>
                  <a:pt x="6739830" y="1738145"/>
                  <a:pt x="6737597" y="1736062"/>
                  <a:pt x="6734770" y="1734722"/>
                </a:cubicBezTo>
                <a:cubicBezTo>
                  <a:pt x="6732091" y="1733234"/>
                  <a:pt x="6729412" y="1732416"/>
                  <a:pt x="6726733" y="1732267"/>
                </a:cubicBezTo>
                <a:close/>
                <a:moveTo>
                  <a:pt x="3090788" y="1730927"/>
                </a:moveTo>
                <a:cubicBezTo>
                  <a:pt x="3084983" y="1732118"/>
                  <a:pt x="3079328" y="1733160"/>
                  <a:pt x="3073821" y="1734053"/>
                </a:cubicBezTo>
                <a:cubicBezTo>
                  <a:pt x="3068464" y="1734946"/>
                  <a:pt x="3064073" y="1735615"/>
                  <a:pt x="3060650" y="1736062"/>
                </a:cubicBezTo>
                <a:cubicBezTo>
                  <a:pt x="3057376" y="1736508"/>
                  <a:pt x="3053655" y="1736955"/>
                  <a:pt x="3049488" y="1737401"/>
                </a:cubicBezTo>
                <a:cubicBezTo>
                  <a:pt x="3045172" y="1737848"/>
                  <a:pt x="3042493" y="1737922"/>
                  <a:pt x="3041451" y="1737625"/>
                </a:cubicBezTo>
                <a:lnTo>
                  <a:pt x="3035200" y="1736508"/>
                </a:lnTo>
                <a:lnTo>
                  <a:pt x="3034754" y="1756823"/>
                </a:lnTo>
                <a:lnTo>
                  <a:pt x="3053953" y="1754144"/>
                </a:lnTo>
                <a:cubicBezTo>
                  <a:pt x="3058418" y="1753549"/>
                  <a:pt x="3061617" y="1753028"/>
                  <a:pt x="3063552" y="1752582"/>
                </a:cubicBezTo>
                <a:lnTo>
                  <a:pt x="3075161" y="1750126"/>
                </a:lnTo>
                <a:cubicBezTo>
                  <a:pt x="3076352" y="1750126"/>
                  <a:pt x="3077319" y="1750052"/>
                  <a:pt x="3078063" y="1749903"/>
                </a:cubicBezTo>
                <a:lnTo>
                  <a:pt x="3085430" y="1751466"/>
                </a:lnTo>
                <a:lnTo>
                  <a:pt x="3089895" y="1752135"/>
                </a:lnTo>
                <a:close/>
                <a:moveTo>
                  <a:pt x="5092823" y="1730034"/>
                </a:moveTo>
                <a:cubicBezTo>
                  <a:pt x="5090591" y="1730034"/>
                  <a:pt x="5088433" y="1730183"/>
                  <a:pt x="5086349" y="1730481"/>
                </a:cubicBezTo>
                <a:lnTo>
                  <a:pt x="5075187" y="1732267"/>
                </a:lnTo>
                <a:cubicBezTo>
                  <a:pt x="5069532" y="1733160"/>
                  <a:pt x="5066183" y="1733904"/>
                  <a:pt x="5065141" y="1734499"/>
                </a:cubicBezTo>
                <a:lnTo>
                  <a:pt x="5058221" y="1737178"/>
                </a:lnTo>
                <a:lnTo>
                  <a:pt x="5057105" y="1766423"/>
                </a:lnTo>
                <a:cubicBezTo>
                  <a:pt x="5060528" y="1765679"/>
                  <a:pt x="5063504" y="1765083"/>
                  <a:pt x="5066034" y="1764637"/>
                </a:cubicBezTo>
                <a:cubicBezTo>
                  <a:pt x="5068564" y="1764190"/>
                  <a:pt x="5071169" y="1763595"/>
                  <a:pt x="5073848" y="1762851"/>
                </a:cubicBezTo>
                <a:cubicBezTo>
                  <a:pt x="5076527" y="1762256"/>
                  <a:pt x="5078982" y="1761586"/>
                  <a:pt x="5081215" y="1760842"/>
                </a:cubicBezTo>
                <a:lnTo>
                  <a:pt x="5086349" y="1759502"/>
                </a:lnTo>
                <a:cubicBezTo>
                  <a:pt x="5087540" y="1759353"/>
                  <a:pt x="5089177" y="1759353"/>
                  <a:pt x="5091261" y="1759502"/>
                </a:cubicBezTo>
                <a:cubicBezTo>
                  <a:pt x="5093791" y="1759949"/>
                  <a:pt x="5096023" y="1760544"/>
                  <a:pt x="5097958" y="1761288"/>
                </a:cubicBezTo>
                <a:lnTo>
                  <a:pt x="5100637" y="1762181"/>
                </a:lnTo>
                <a:lnTo>
                  <a:pt x="5100860" y="1743206"/>
                </a:lnTo>
                <a:cubicBezTo>
                  <a:pt x="5100860" y="1742461"/>
                  <a:pt x="5100786" y="1740750"/>
                  <a:pt x="5100637" y="1738071"/>
                </a:cubicBezTo>
                <a:cubicBezTo>
                  <a:pt x="5100339" y="1735243"/>
                  <a:pt x="5099893" y="1733457"/>
                  <a:pt x="5099297" y="1732713"/>
                </a:cubicBezTo>
                <a:cubicBezTo>
                  <a:pt x="5098702" y="1731820"/>
                  <a:pt x="5097958" y="1731225"/>
                  <a:pt x="5097065" y="1730927"/>
                </a:cubicBezTo>
                <a:cubicBezTo>
                  <a:pt x="5096023" y="1730481"/>
                  <a:pt x="5094609" y="1730183"/>
                  <a:pt x="5092823" y="1730034"/>
                </a:cubicBezTo>
                <a:close/>
                <a:moveTo>
                  <a:pt x="2806824" y="1730034"/>
                </a:moveTo>
                <a:cubicBezTo>
                  <a:pt x="2804591" y="1730034"/>
                  <a:pt x="2802433" y="1730183"/>
                  <a:pt x="2800350" y="1730481"/>
                </a:cubicBezTo>
                <a:lnTo>
                  <a:pt x="2789187" y="1732267"/>
                </a:lnTo>
                <a:cubicBezTo>
                  <a:pt x="2783532" y="1733160"/>
                  <a:pt x="2780184" y="1733904"/>
                  <a:pt x="2779142" y="1734499"/>
                </a:cubicBezTo>
                <a:lnTo>
                  <a:pt x="2772221" y="1737178"/>
                </a:lnTo>
                <a:lnTo>
                  <a:pt x="2771105" y="1766423"/>
                </a:lnTo>
                <a:cubicBezTo>
                  <a:pt x="2774528" y="1765679"/>
                  <a:pt x="2777505" y="1765083"/>
                  <a:pt x="2780035" y="1764637"/>
                </a:cubicBezTo>
                <a:cubicBezTo>
                  <a:pt x="2782565" y="1764190"/>
                  <a:pt x="2785169" y="1763595"/>
                  <a:pt x="2787848" y="1762851"/>
                </a:cubicBezTo>
                <a:cubicBezTo>
                  <a:pt x="2790527" y="1762256"/>
                  <a:pt x="2792983" y="1761586"/>
                  <a:pt x="2795215" y="1760842"/>
                </a:cubicBezTo>
                <a:lnTo>
                  <a:pt x="2800350" y="1759502"/>
                </a:lnTo>
                <a:cubicBezTo>
                  <a:pt x="2801540" y="1759353"/>
                  <a:pt x="2803177" y="1759353"/>
                  <a:pt x="2805261" y="1759502"/>
                </a:cubicBezTo>
                <a:cubicBezTo>
                  <a:pt x="2807791" y="1759949"/>
                  <a:pt x="2810024" y="1760544"/>
                  <a:pt x="2811958" y="1761288"/>
                </a:cubicBezTo>
                <a:lnTo>
                  <a:pt x="2814637" y="1762181"/>
                </a:lnTo>
                <a:lnTo>
                  <a:pt x="2814861" y="1743206"/>
                </a:lnTo>
                <a:cubicBezTo>
                  <a:pt x="2814861" y="1742461"/>
                  <a:pt x="2814786" y="1740750"/>
                  <a:pt x="2814637" y="1738071"/>
                </a:cubicBezTo>
                <a:cubicBezTo>
                  <a:pt x="2814340" y="1735243"/>
                  <a:pt x="2813893" y="1733457"/>
                  <a:pt x="2813298" y="1732713"/>
                </a:cubicBezTo>
                <a:cubicBezTo>
                  <a:pt x="2812703" y="1731820"/>
                  <a:pt x="2811958" y="1731225"/>
                  <a:pt x="2811066" y="1730927"/>
                </a:cubicBezTo>
                <a:cubicBezTo>
                  <a:pt x="2810024" y="1730481"/>
                  <a:pt x="2808610" y="1730183"/>
                  <a:pt x="2806824" y="1730034"/>
                </a:cubicBezTo>
                <a:close/>
                <a:moveTo>
                  <a:pt x="5549354" y="1729811"/>
                </a:moveTo>
                <a:cubicBezTo>
                  <a:pt x="5546526" y="1730406"/>
                  <a:pt x="5544442" y="1730778"/>
                  <a:pt x="5543103" y="1730927"/>
                </a:cubicBezTo>
                <a:lnTo>
                  <a:pt x="5533727" y="1732490"/>
                </a:lnTo>
                <a:lnTo>
                  <a:pt x="5523458" y="1734053"/>
                </a:lnTo>
                <a:cubicBezTo>
                  <a:pt x="5521672" y="1734053"/>
                  <a:pt x="5520183" y="1733978"/>
                  <a:pt x="5518993" y="1733829"/>
                </a:cubicBezTo>
                <a:lnTo>
                  <a:pt x="5516091" y="1733606"/>
                </a:lnTo>
                <a:lnTo>
                  <a:pt x="5514528" y="1766646"/>
                </a:lnTo>
                <a:lnTo>
                  <a:pt x="5529708" y="1765307"/>
                </a:lnTo>
                <a:lnTo>
                  <a:pt x="5538638" y="1764190"/>
                </a:lnTo>
                <a:cubicBezTo>
                  <a:pt x="5540871" y="1764339"/>
                  <a:pt x="5542508" y="1764711"/>
                  <a:pt x="5543549" y="1765307"/>
                </a:cubicBezTo>
                <a:lnTo>
                  <a:pt x="5546675" y="1767092"/>
                </a:lnTo>
                <a:cubicBezTo>
                  <a:pt x="5546972" y="1765604"/>
                  <a:pt x="5547345" y="1763893"/>
                  <a:pt x="5547791" y="1761958"/>
                </a:cubicBezTo>
                <a:cubicBezTo>
                  <a:pt x="5548238" y="1760023"/>
                  <a:pt x="5548535" y="1757716"/>
                  <a:pt x="5548684" y="1755037"/>
                </a:cubicBezTo>
                <a:close/>
                <a:moveTo>
                  <a:pt x="4406354" y="1729811"/>
                </a:moveTo>
                <a:cubicBezTo>
                  <a:pt x="4403526" y="1730406"/>
                  <a:pt x="4401443" y="1730778"/>
                  <a:pt x="4400103" y="1730927"/>
                </a:cubicBezTo>
                <a:lnTo>
                  <a:pt x="4390727" y="1732490"/>
                </a:lnTo>
                <a:lnTo>
                  <a:pt x="4380458" y="1734053"/>
                </a:lnTo>
                <a:cubicBezTo>
                  <a:pt x="4378672" y="1734053"/>
                  <a:pt x="4377184" y="1733978"/>
                  <a:pt x="4375993" y="1733829"/>
                </a:cubicBezTo>
                <a:lnTo>
                  <a:pt x="4373091" y="1733606"/>
                </a:lnTo>
                <a:lnTo>
                  <a:pt x="4371528" y="1766646"/>
                </a:lnTo>
                <a:lnTo>
                  <a:pt x="4386709" y="1765307"/>
                </a:lnTo>
                <a:lnTo>
                  <a:pt x="4395638" y="1764190"/>
                </a:lnTo>
                <a:cubicBezTo>
                  <a:pt x="4397871" y="1764339"/>
                  <a:pt x="4399508" y="1764711"/>
                  <a:pt x="4400550" y="1765307"/>
                </a:cubicBezTo>
                <a:lnTo>
                  <a:pt x="4403675" y="1767092"/>
                </a:lnTo>
                <a:cubicBezTo>
                  <a:pt x="4403973" y="1765604"/>
                  <a:pt x="4404345" y="1763893"/>
                  <a:pt x="4404791" y="1761958"/>
                </a:cubicBezTo>
                <a:cubicBezTo>
                  <a:pt x="4405238" y="1760023"/>
                  <a:pt x="4405535" y="1757716"/>
                  <a:pt x="4405684" y="1755037"/>
                </a:cubicBezTo>
                <a:close/>
                <a:moveTo>
                  <a:pt x="5295304" y="1729141"/>
                </a:moveTo>
                <a:cubicBezTo>
                  <a:pt x="5298430" y="1729141"/>
                  <a:pt x="5302001" y="1730109"/>
                  <a:pt x="5306020" y="1732043"/>
                </a:cubicBezTo>
                <a:cubicBezTo>
                  <a:pt x="5310038" y="1734425"/>
                  <a:pt x="5312047" y="1736732"/>
                  <a:pt x="5312047" y="1738964"/>
                </a:cubicBezTo>
                <a:cubicBezTo>
                  <a:pt x="5312047" y="1739410"/>
                  <a:pt x="5310485" y="1741048"/>
                  <a:pt x="5307359" y="1743875"/>
                </a:cubicBezTo>
                <a:cubicBezTo>
                  <a:pt x="5303936" y="1747596"/>
                  <a:pt x="5301927" y="1752507"/>
                  <a:pt x="5301332" y="1758609"/>
                </a:cubicBezTo>
                <a:lnTo>
                  <a:pt x="5297537" y="1803704"/>
                </a:lnTo>
                <a:cubicBezTo>
                  <a:pt x="5312271" y="1793137"/>
                  <a:pt x="5320084" y="1787854"/>
                  <a:pt x="5320977" y="1787854"/>
                </a:cubicBezTo>
                <a:cubicBezTo>
                  <a:pt x="5322912" y="1787854"/>
                  <a:pt x="5323879" y="1788449"/>
                  <a:pt x="5323879" y="1789640"/>
                </a:cubicBezTo>
                <a:cubicBezTo>
                  <a:pt x="5323879" y="1790384"/>
                  <a:pt x="5320828" y="1793658"/>
                  <a:pt x="5314726" y="1799463"/>
                </a:cubicBezTo>
                <a:cubicBezTo>
                  <a:pt x="5304159" y="1808690"/>
                  <a:pt x="5295379" y="1818364"/>
                  <a:pt x="5288384" y="1828484"/>
                </a:cubicBezTo>
                <a:cubicBezTo>
                  <a:pt x="5286746" y="1831312"/>
                  <a:pt x="5285481" y="1832726"/>
                  <a:pt x="5284588" y="1832726"/>
                </a:cubicBezTo>
                <a:cubicBezTo>
                  <a:pt x="5282505" y="1832726"/>
                  <a:pt x="5280570" y="1830419"/>
                  <a:pt x="5278784" y="1825805"/>
                </a:cubicBezTo>
                <a:cubicBezTo>
                  <a:pt x="5277296" y="1822977"/>
                  <a:pt x="5276552" y="1820150"/>
                  <a:pt x="5276552" y="1817322"/>
                </a:cubicBezTo>
                <a:cubicBezTo>
                  <a:pt x="5276552" y="1815982"/>
                  <a:pt x="5277519" y="1814197"/>
                  <a:pt x="5279454" y="1811964"/>
                </a:cubicBezTo>
                <a:cubicBezTo>
                  <a:pt x="5284812" y="1805267"/>
                  <a:pt x="5287788" y="1797007"/>
                  <a:pt x="5288384" y="1787184"/>
                </a:cubicBezTo>
                <a:lnTo>
                  <a:pt x="5290616" y="1746108"/>
                </a:lnTo>
                <a:cubicBezTo>
                  <a:pt x="5290616" y="1745512"/>
                  <a:pt x="5290021" y="1745215"/>
                  <a:pt x="5288830" y="1745215"/>
                </a:cubicBezTo>
                <a:cubicBezTo>
                  <a:pt x="5278859" y="1749828"/>
                  <a:pt x="5273203" y="1752135"/>
                  <a:pt x="5271864" y="1752135"/>
                </a:cubicBezTo>
                <a:cubicBezTo>
                  <a:pt x="5269631" y="1752135"/>
                  <a:pt x="5266506" y="1751242"/>
                  <a:pt x="5262488" y="1749456"/>
                </a:cubicBezTo>
                <a:cubicBezTo>
                  <a:pt x="5259362" y="1747522"/>
                  <a:pt x="5257799" y="1746108"/>
                  <a:pt x="5257799" y="1745215"/>
                </a:cubicBezTo>
                <a:cubicBezTo>
                  <a:pt x="5257799" y="1743429"/>
                  <a:pt x="5258395" y="1742461"/>
                  <a:pt x="5259585" y="1742313"/>
                </a:cubicBezTo>
                <a:cubicBezTo>
                  <a:pt x="5263306" y="1742908"/>
                  <a:pt x="5265687" y="1743206"/>
                  <a:pt x="5266729" y="1743206"/>
                </a:cubicBezTo>
                <a:cubicBezTo>
                  <a:pt x="5271492" y="1743057"/>
                  <a:pt x="5278263" y="1740006"/>
                  <a:pt x="5287044" y="1734053"/>
                </a:cubicBezTo>
                <a:cubicBezTo>
                  <a:pt x="5291658" y="1730778"/>
                  <a:pt x="5294411" y="1729141"/>
                  <a:pt x="5295304" y="1729141"/>
                </a:cubicBezTo>
                <a:close/>
                <a:moveTo>
                  <a:pt x="6481390" y="1727802"/>
                </a:moveTo>
                <a:cubicBezTo>
                  <a:pt x="6481836" y="1727504"/>
                  <a:pt x="6483027" y="1727653"/>
                  <a:pt x="6484962" y="1728248"/>
                </a:cubicBezTo>
                <a:cubicBezTo>
                  <a:pt x="6486748" y="1729141"/>
                  <a:pt x="6488459" y="1730109"/>
                  <a:pt x="6490096" y="1731150"/>
                </a:cubicBezTo>
                <a:cubicBezTo>
                  <a:pt x="6491733" y="1732192"/>
                  <a:pt x="6493594" y="1733755"/>
                  <a:pt x="6495677" y="1735839"/>
                </a:cubicBezTo>
                <a:cubicBezTo>
                  <a:pt x="6497761" y="1737922"/>
                  <a:pt x="6498356" y="1739559"/>
                  <a:pt x="6497463" y="1740750"/>
                </a:cubicBezTo>
                <a:lnTo>
                  <a:pt x="6496570" y="1742536"/>
                </a:lnTo>
                <a:lnTo>
                  <a:pt x="6508179" y="1749903"/>
                </a:lnTo>
                <a:lnTo>
                  <a:pt x="6529610" y="1765307"/>
                </a:lnTo>
                <a:cubicBezTo>
                  <a:pt x="6535563" y="1769474"/>
                  <a:pt x="6541219" y="1773194"/>
                  <a:pt x="6546577" y="1776469"/>
                </a:cubicBezTo>
                <a:cubicBezTo>
                  <a:pt x="6552083" y="1779445"/>
                  <a:pt x="6557218" y="1781826"/>
                  <a:pt x="6561980" y="1783612"/>
                </a:cubicBezTo>
                <a:cubicBezTo>
                  <a:pt x="6566743" y="1785398"/>
                  <a:pt x="6572770" y="1787333"/>
                  <a:pt x="6580063" y="1789417"/>
                </a:cubicBezTo>
                <a:lnTo>
                  <a:pt x="6596360" y="1794551"/>
                </a:lnTo>
                <a:cubicBezTo>
                  <a:pt x="6597401" y="1794998"/>
                  <a:pt x="6597997" y="1795444"/>
                  <a:pt x="6598146" y="1795891"/>
                </a:cubicBezTo>
                <a:cubicBezTo>
                  <a:pt x="6598294" y="1796337"/>
                  <a:pt x="6598146" y="1796858"/>
                  <a:pt x="6597699" y="1797453"/>
                </a:cubicBezTo>
                <a:cubicBezTo>
                  <a:pt x="6597253" y="1798049"/>
                  <a:pt x="6596583" y="1798421"/>
                  <a:pt x="6595690" y="1798570"/>
                </a:cubicBezTo>
                <a:lnTo>
                  <a:pt x="6580509" y="1801472"/>
                </a:lnTo>
                <a:cubicBezTo>
                  <a:pt x="6573366" y="1802662"/>
                  <a:pt x="6568157" y="1803258"/>
                  <a:pt x="6564882" y="1803258"/>
                </a:cubicBezTo>
                <a:cubicBezTo>
                  <a:pt x="6561608" y="1803258"/>
                  <a:pt x="6558855" y="1803034"/>
                  <a:pt x="6556622" y="1802588"/>
                </a:cubicBezTo>
                <a:cubicBezTo>
                  <a:pt x="6554390" y="1802142"/>
                  <a:pt x="6551934" y="1801025"/>
                  <a:pt x="6549255" y="1799239"/>
                </a:cubicBezTo>
                <a:cubicBezTo>
                  <a:pt x="6546577" y="1797602"/>
                  <a:pt x="6543154" y="1794626"/>
                  <a:pt x="6538986" y="1790310"/>
                </a:cubicBezTo>
                <a:lnTo>
                  <a:pt x="6523583" y="1775576"/>
                </a:lnTo>
                <a:lnTo>
                  <a:pt x="6511528" y="1763521"/>
                </a:lnTo>
                <a:cubicBezTo>
                  <a:pt x="6506616" y="1758758"/>
                  <a:pt x="6503268" y="1755782"/>
                  <a:pt x="6501482" y="1754591"/>
                </a:cubicBezTo>
                <a:lnTo>
                  <a:pt x="6491882" y="1747447"/>
                </a:lnTo>
                <a:cubicBezTo>
                  <a:pt x="6484887" y="1755930"/>
                  <a:pt x="6478860" y="1762925"/>
                  <a:pt x="6473800" y="1768432"/>
                </a:cubicBezTo>
                <a:cubicBezTo>
                  <a:pt x="6468739" y="1773790"/>
                  <a:pt x="6463084" y="1779148"/>
                  <a:pt x="6456833" y="1784505"/>
                </a:cubicBezTo>
                <a:cubicBezTo>
                  <a:pt x="6450582" y="1789863"/>
                  <a:pt x="6444183" y="1794551"/>
                  <a:pt x="6437634" y="1798570"/>
                </a:cubicBezTo>
                <a:cubicBezTo>
                  <a:pt x="6431086" y="1802737"/>
                  <a:pt x="6424761" y="1806234"/>
                  <a:pt x="6418659" y="1809062"/>
                </a:cubicBezTo>
                <a:cubicBezTo>
                  <a:pt x="6412706" y="1811741"/>
                  <a:pt x="6408315" y="1813452"/>
                  <a:pt x="6405488" y="1814197"/>
                </a:cubicBezTo>
                <a:lnTo>
                  <a:pt x="6402362" y="1815089"/>
                </a:lnTo>
                <a:cubicBezTo>
                  <a:pt x="6400279" y="1815685"/>
                  <a:pt x="6399013" y="1815759"/>
                  <a:pt x="6398567" y="1815313"/>
                </a:cubicBezTo>
                <a:cubicBezTo>
                  <a:pt x="6398121" y="1814717"/>
                  <a:pt x="6398195" y="1813973"/>
                  <a:pt x="6398790" y="1813080"/>
                </a:cubicBezTo>
                <a:lnTo>
                  <a:pt x="6401469" y="1811741"/>
                </a:lnTo>
                <a:lnTo>
                  <a:pt x="6405041" y="1809732"/>
                </a:lnTo>
                <a:cubicBezTo>
                  <a:pt x="6408911" y="1807499"/>
                  <a:pt x="6415161" y="1803258"/>
                  <a:pt x="6423793" y="1797007"/>
                </a:cubicBezTo>
                <a:cubicBezTo>
                  <a:pt x="6432574" y="1790756"/>
                  <a:pt x="6440164" y="1784803"/>
                  <a:pt x="6446564" y="1779148"/>
                </a:cubicBezTo>
                <a:cubicBezTo>
                  <a:pt x="6453113" y="1773492"/>
                  <a:pt x="6458619" y="1767985"/>
                  <a:pt x="6463084" y="1762628"/>
                </a:cubicBezTo>
                <a:cubicBezTo>
                  <a:pt x="6467549" y="1757270"/>
                  <a:pt x="6470749" y="1753103"/>
                  <a:pt x="6472683" y="1750126"/>
                </a:cubicBezTo>
                <a:cubicBezTo>
                  <a:pt x="6474618" y="1747150"/>
                  <a:pt x="6476032" y="1744843"/>
                  <a:pt x="6476925" y="1743206"/>
                </a:cubicBezTo>
                <a:cubicBezTo>
                  <a:pt x="6477818" y="1741568"/>
                  <a:pt x="6478488" y="1740155"/>
                  <a:pt x="6478934" y="1738964"/>
                </a:cubicBezTo>
                <a:cubicBezTo>
                  <a:pt x="6479381" y="1737625"/>
                  <a:pt x="6479678" y="1736285"/>
                  <a:pt x="6479827" y="1734946"/>
                </a:cubicBezTo>
                <a:lnTo>
                  <a:pt x="6480497" y="1730034"/>
                </a:lnTo>
                <a:cubicBezTo>
                  <a:pt x="6480646" y="1728992"/>
                  <a:pt x="6480943" y="1728248"/>
                  <a:pt x="6481390" y="1727802"/>
                </a:cubicBezTo>
                <a:close/>
                <a:moveTo>
                  <a:pt x="3979515" y="1726016"/>
                </a:moveTo>
                <a:cubicBezTo>
                  <a:pt x="3982491" y="1726016"/>
                  <a:pt x="3985245" y="1726611"/>
                  <a:pt x="3987775" y="1727802"/>
                </a:cubicBezTo>
                <a:cubicBezTo>
                  <a:pt x="3990305" y="1728992"/>
                  <a:pt x="3992463" y="1730630"/>
                  <a:pt x="3994249" y="1732713"/>
                </a:cubicBezTo>
                <a:cubicBezTo>
                  <a:pt x="3996035" y="1734946"/>
                  <a:pt x="3997449" y="1737476"/>
                  <a:pt x="3998490" y="1740303"/>
                </a:cubicBezTo>
                <a:cubicBezTo>
                  <a:pt x="3999532" y="1743280"/>
                  <a:pt x="4000053" y="1746703"/>
                  <a:pt x="4000053" y="1750573"/>
                </a:cubicBezTo>
                <a:cubicBezTo>
                  <a:pt x="4000053" y="1754740"/>
                  <a:pt x="3999383" y="1758460"/>
                  <a:pt x="3998044" y="1761735"/>
                </a:cubicBezTo>
                <a:cubicBezTo>
                  <a:pt x="3996704" y="1765009"/>
                  <a:pt x="3994770" y="1767985"/>
                  <a:pt x="3992240" y="1770664"/>
                </a:cubicBezTo>
                <a:cubicBezTo>
                  <a:pt x="3989710" y="1773343"/>
                  <a:pt x="3987403" y="1775427"/>
                  <a:pt x="3985319" y="1776915"/>
                </a:cubicBezTo>
                <a:cubicBezTo>
                  <a:pt x="3983236" y="1778255"/>
                  <a:pt x="3981003" y="1779445"/>
                  <a:pt x="3978622" y="1780487"/>
                </a:cubicBezTo>
                <a:lnTo>
                  <a:pt x="3972818" y="1783612"/>
                </a:lnTo>
                <a:lnTo>
                  <a:pt x="3972818" y="1779148"/>
                </a:lnTo>
                <a:cubicBezTo>
                  <a:pt x="3974008" y="1778255"/>
                  <a:pt x="3975422" y="1777287"/>
                  <a:pt x="3977059" y="1776245"/>
                </a:cubicBezTo>
                <a:cubicBezTo>
                  <a:pt x="3978696" y="1775204"/>
                  <a:pt x="3980705" y="1773567"/>
                  <a:pt x="3983087" y="1771334"/>
                </a:cubicBezTo>
                <a:cubicBezTo>
                  <a:pt x="3985617" y="1769102"/>
                  <a:pt x="3987477" y="1766795"/>
                  <a:pt x="3988668" y="1764414"/>
                </a:cubicBezTo>
                <a:cubicBezTo>
                  <a:pt x="3990007" y="1762032"/>
                  <a:pt x="3990826" y="1759651"/>
                  <a:pt x="3991123" y="1757270"/>
                </a:cubicBezTo>
                <a:cubicBezTo>
                  <a:pt x="3991421" y="1754889"/>
                  <a:pt x="3991123" y="1752954"/>
                  <a:pt x="3990230" y="1751466"/>
                </a:cubicBezTo>
                <a:lnTo>
                  <a:pt x="3988668" y="1748340"/>
                </a:lnTo>
                <a:cubicBezTo>
                  <a:pt x="3986435" y="1749531"/>
                  <a:pt x="3984724" y="1750275"/>
                  <a:pt x="3983533" y="1750573"/>
                </a:cubicBezTo>
                <a:cubicBezTo>
                  <a:pt x="3982343" y="1751019"/>
                  <a:pt x="3980557" y="1751317"/>
                  <a:pt x="3978175" y="1751466"/>
                </a:cubicBezTo>
                <a:cubicBezTo>
                  <a:pt x="3975943" y="1751763"/>
                  <a:pt x="3973785" y="1751093"/>
                  <a:pt x="3971701" y="1749456"/>
                </a:cubicBezTo>
                <a:cubicBezTo>
                  <a:pt x="3970362" y="1748563"/>
                  <a:pt x="3969246" y="1747150"/>
                  <a:pt x="3968353" y="1745215"/>
                </a:cubicBezTo>
                <a:cubicBezTo>
                  <a:pt x="3967460" y="1743429"/>
                  <a:pt x="3967088" y="1741196"/>
                  <a:pt x="3967237" y="1738517"/>
                </a:cubicBezTo>
                <a:cubicBezTo>
                  <a:pt x="3967385" y="1736434"/>
                  <a:pt x="3967906" y="1734499"/>
                  <a:pt x="3968799" y="1732713"/>
                </a:cubicBezTo>
                <a:cubicBezTo>
                  <a:pt x="3969841" y="1730778"/>
                  <a:pt x="3971329" y="1729290"/>
                  <a:pt x="3973264" y="1728248"/>
                </a:cubicBezTo>
                <a:cubicBezTo>
                  <a:pt x="3975050" y="1727058"/>
                  <a:pt x="3977134" y="1726314"/>
                  <a:pt x="3979515" y="1726016"/>
                </a:cubicBezTo>
                <a:close/>
                <a:moveTo>
                  <a:pt x="6726733" y="1725123"/>
                </a:moveTo>
                <a:cubicBezTo>
                  <a:pt x="6730751" y="1725123"/>
                  <a:pt x="6734695" y="1726165"/>
                  <a:pt x="6738565" y="1728248"/>
                </a:cubicBezTo>
                <a:cubicBezTo>
                  <a:pt x="6742434" y="1730332"/>
                  <a:pt x="6745485" y="1733308"/>
                  <a:pt x="6747718" y="1737178"/>
                </a:cubicBezTo>
                <a:cubicBezTo>
                  <a:pt x="6749801" y="1741048"/>
                  <a:pt x="6750918" y="1745215"/>
                  <a:pt x="6751066" y="1749680"/>
                </a:cubicBezTo>
                <a:cubicBezTo>
                  <a:pt x="6751066" y="1753996"/>
                  <a:pt x="6749950" y="1758014"/>
                  <a:pt x="6747718" y="1761735"/>
                </a:cubicBezTo>
                <a:cubicBezTo>
                  <a:pt x="6745634" y="1765455"/>
                  <a:pt x="6742658" y="1768432"/>
                  <a:pt x="6738788" y="1770664"/>
                </a:cubicBezTo>
                <a:cubicBezTo>
                  <a:pt x="6734919" y="1772748"/>
                  <a:pt x="6730900" y="1773790"/>
                  <a:pt x="6726733" y="1773790"/>
                </a:cubicBezTo>
                <a:cubicBezTo>
                  <a:pt x="6722417" y="1773790"/>
                  <a:pt x="6718324" y="1772748"/>
                  <a:pt x="6714455" y="1770664"/>
                </a:cubicBezTo>
                <a:cubicBezTo>
                  <a:pt x="6710734" y="1768432"/>
                  <a:pt x="6707757" y="1765455"/>
                  <a:pt x="6705525" y="1761735"/>
                </a:cubicBezTo>
                <a:cubicBezTo>
                  <a:pt x="6703441" y="1758014"/>
                  <a:pt x="6702400" y="1753921"/>
                  <a:pt x="6702400" y="1749456"/>
                </a:cubicBezTo>
                <a:cubicBezTo>
                  <a:pt x="6702400" y="1745140"/>
                  <a:pt x="6703516" y="1741048"/>
                  <a:pt x="6705748" y="1737178"/>
                </a:cubicBezTo>
                <a:cubicBezTo>
                  <a:pt x="6707832" y="1733308"/>
                  <a:pt x="6710808" y="1730332"/>
                  <a:pt x="6714678" y="1728248"/>
                </a:cubicBezTo>
                <a:cubicBezTo>
                  <a:pt x="6718547" y="1726165"/>
                  <a:pt x="6722566" y="1725123"/>
                  <a:pt x="6726733" y="1725123"/>
                </a:cubicBezTo>
                <a:close/>
                <a:moveTo>
                  <a:pt x="4157439" y="1723560"/>
                </a:moveTo>
                <a:cubicBezTo>
                  <a:pt x="4161606" y="1723560"/>
                  <a:pt x="4165848" y="1724081"/>
                  <a:pt x="4170164" y="1725123"/>
                </a:cubicBezTo>
                <a:cubicBezTo>
                  <a:pt x="4173884" y="1726314"/>
                  <a:pt x="4176935" y="1728174"/>
                  <a:pt x="4179317" y="1730704"/>
                </a:cubicBezTo>
                <a:cubicBezTo>
                  <a:pt x="4180954" y="1733085"/>
                  <a:pt x="4181772" y="1736359"/>
                  <a:pt x="4181772" y="1740527"/>
                </a:cubicBezTo>
                <a:cubicBezTo>
                  <a:pt x="4181772" y="1743057"/>
                  <a:pt x="4180507" y="1744322"/>
                  <a:pt x="4177977" y="1744322"/>
                </a:cubicBezTo>
                <a:cubicBezTo>
                  <a:pt x="4174108" y="1744322"/>
                  <a:pt x="4168824" y="1740899"/>
                  <a:pt x="4162127" y="1734053"/>
                </a:cubicBezTo>
                <a:cubicBezTo>
                  <a:pt x="4156769" y="1728100"/>
                  <a:pt x="4154090" y="1724900"/>
                  <a:pt x="4154090" y="1724453"/>
                </a:cubicBezTo>
                <a:cubicBezTo>
                  <a:pt x="4154090" y="1723858"/>
                  <a:pt x="4155207" y="1723560"/>
                  <a:pt x="4157439" y="1723560"/>
                </a:cubicBezTo>
                <a:close/>
                <a:moveTo>
                  <a:pt x="5645794" y="1721105"/>
                </a:moveTo>
                <a:cubicBezTo>
                  <a:pt x="5642818" y="1721551"/>
                  <a:pt x="5640734" y="1721849"/>
                  <a:pt x="5639544" y="1721998"/>
                </a:cubicBezTo>
                <a:lnTo>
                  <a:pt x="5628381" y="1723783"/>
                </a:lnTo>
                <a:cubicBezTo>
                  <a:pt x="5623619" y="1724676"/>
                  <a:pt x="5619005" y="1725272"/>
                  <a:pt x="5614540" y="1725569"/>
                </a:cubicBezTo>
                <a:cubicBezTo>
                  <a:pt x="5610076" y="1725867"/>
                  <a:pt x="5606950" y="1725718"/>
                  <a:pt x="5605164" y="1725123"/>
                </a:cubicBezTo>
                <a:lnTo>
                  <a:pt x="5599360" y="1723560"/>
                </a:lnTo>
                <a:cubicBezTo>
                  <a:pt x="5598467" y="1729960"/>
                  <a:pt x="5598021" y="1733606"/>
                  <a:pt x="5598021" y="1734499"/>
                </a:cubicBezTo>
                <a:lnTo>
                  <a:pt x="5594895" y="1756600"/>
                </a:lnTo>
                <a:cubicBezTo>
                  <a:pt x="5603527" y="1755261"/>
                  <a:pt x="5611266" y="1753996"/>
                  <a:pt x="5618112" y="1752805"/>
                </a:cubicBezTo>
                <a:cubicBezTo>
                  <a:pt x="5624810" y="1751466"/>
                  <a:pt x="5628828" y="1750721"/>
                  <a:pt x="5630167" y="1750573"/>
                </a:cubicBezTo>
                <a:cubicBezTo>
                  <a:pt x="5631656" y="1750275"/>
                  <a:pt x="5632995" y="1750126"/>
                  <a:pt x="5634186" y="1750126"/>
                </a:cubicBezTo>
                <a:cubicBezTo>
                  <a:pt x="5636865" y="1750424"/>
                  <a:pt x="5639097" y="1751168"/>
                  <a:pt x="5640883" y="1752358"/>
                </a:cubicBezTo>
                <a:lnTo>
                  <a:pt x="5645348" y="1755484"/>
                </a:lnTo>
                <a:close/>
                <a:moveTo>
                  <a:pt x="4502795" y="1721105"/>
                </a:moveTo>
                <a:cubicBezTo>
                  <a:pt x="4499818" y="1721551"/>
                  <a:pt x="4497734" y="1721849"/>
                  <a:pt x="4496544" y="1721998"/>
                </a:cubicBezTo>
                <a:lnTo>
                  <a:pt x="4485382" y="1723783"/>
                </a:lnTo>
                <a:cubicBezTo>
                  <a:pt x="4480619" y="1724676"/>
                  <a:pt x="4476006" y="1725272"/>
                  <a:pt x="4471541" y="1725569"/>
                </a:cubicBezTo>
                <a:cubicBezTo>
                  <a:pt x="4467076" y="1725867"/>
                  <a:pt x="4463950" y="1725718"/>
                  <a:pt x="4462165" y="1725123"/>
                </a:cubicBezTo>
                <a:lnTo>
                  <a:pt x="4456360" y="1723560"/>
                </a:lnTo>
                <a:cubicBezTo>
                  <a:pt x="4455467" y="1729960"/>
                  <a:pt x="4455021" y="1733606"/>
                  <a:pt x="4455021" y="1734499"/>
                </a:cubicBezTo>
                <a:lnTo>
                  <a:pt x="4451895" y="1756600"/>
                </a:lnTo>
                <a:cubicBezTo>
                  <a:pt x="4460527" y="1755261"/>
                  <a:pt x="4468267" y="1753996"/>
                  <a:pt x="4475113" y="1752805"/>
                </a:cubicBezTo>
                <a:cubicBezTo>
                  <a:pt x="4481810" y="1751466"/>
                  <a:pt x="4485828" y="1750721"/>
                  <a:pt x="4487168" y="1750573"/>
                </a:cubicBezTo>
                <a:cubicBezTo>
                  <a:pt x="4488656" y="1750275"/>
                  <a:pt x="4489995" y="1750126"/>
                  <a:pt x="4491186" y="1750126"/>
                </a:cubicBezTo>
                <a:cubicBezTo>
                  <a:pt x="4493865" y="1750424"/>
                  <a:pt x="4496097" y="1751168"/>
                  <a:pt x="4497883" y="1752358"/>
                </a:cubicBezTo>
                <a:lnTo>
                  <a:pt x="4502348" y="1755484"/>
                </a:lnTo>
                <a:close/>
                <a:moveTo>
                  <a:pt x="5394200" y="1713738"/>
                </a:moveTo>
                <a:cubicBezTo>
                  <a:pt x="5390926" y="1713738"/>
                  <a:pt x="5384155" y="1715151"/>
                  <a:pt x="5373885" y="1717979"/>
                </a:cubicBezTo>
                <a:cubicBezTo>
                  <a:pt x="5363616" y="1720063"/>
                  <a:pt x="5355877" y="1721328"/>
                  <a:pt x="5350668" y="1721774"/>
                </a:cubicBezTo>
                <a:lnTo>
                  <a:pt x="5349552" y="1721774"/>
                </a:lnTo>
                <a:cubicBezTo>
                  <a:pt x="5349850" y="1722965"/>
                  <a:pt x="5350222" y="1724230"/>
                  <a:pt x="5350668" y="1725569"/>
                </a:cubicBezTo>
                <a:lnTo>
                  <a:pt x="5354687" y="1751466"/>
                </a:lnTo>
                <a:lnTo>
                  <a:pt x="5355133" y="1751242"/>
                </a:lnTo>
                <a:cubicBezTo>
                  <a:pt x="5373141" y="1747968"/>
                  <a:pt x="5385717" y="1745736"/>
                  <a:pt x="5392861" y="1744545"/>
                </a:cubicBezTo>
                <a:lnTo>
                  <a:pt x="5398888" y="1716640"/>
                </a:lnTo>
                <a:cubicBezTo>
                  <a:pt x="5398888" y="1714705"/>
                  <a:pt x="5397326" y="1713738"/>
                  <a:pt x="5394200" y="1713738"/>
                </a:cubicBezTo>
                <a:close/>
                <a:moveTo>
                  <a:pt x="4257675" y="1713738"/>
                </a:moveTo>
                <a:cubicBezTo>
                  <a:pt x="4260354" y="1713738"/>
                  <a:pt x="4264149" y="1715151"/>
                  <a:pt x="4269060" y="1717979"/>
                </a:cubicBezTo>
                <a:cubicBezTo>
                  <a:pt x="4274567" y="1721402"/>
                  <a:pt x="4277320" y="1724528"/>
                  <a:pt x="4277320" y="1727355"/>
                </a:cubicBezTo>
                <a:cubicBezTo>
                  <a:pt x="4277320" y="1728100"/>
                  <a:pt x="4276650" y="1729290"/>
                  <a:pt x="4275311" y="1730927"/>
                </a:cubicBezTo>
                <a:cubicBezTo>
                  <a:pt x="4272930" y="1733755"/>
                  <a:pt x="4271739" y="1737625"/>
                  <a:pt x="4271739" y="1742536"/>
                </a:cubicBezTo>
                <a:cubicBezTo>
                  <a:pt x="4271739" y="1765158"/>
                  <a:pt x="4272334" y="1788152"/>
                  <a:pt x="4273525" y="1811518"/>
                </a:cubicBezTo>
                <a:cubicBezTo>
                  <a:pt x="4273525" y="1822680"/>
                  <a:pt x="4272334" y="1831237"/>
                  <a:pt x="4269953" y="1837190"/>
                </a:cubicBezTo>
                <a:cubicBezTo>
                  <a:pt x="4266232" y="1846120"/>
                  <a:pt x="4262735" y="1850585"/>
                  <a:pt x="4259461" y="1850585"/>
                </a:cubicBezTo>
                <a:cubicBezTo>
                  <a:pt x="4258121" y="1850585"/>
                  <a:pt x="4256335" y="1849246"/>
                  <a:pt x="4254103" y="1846567"/>
                </a:cubicBezTo>
                <a:cubicBezTo>
                  <a:pt x="4250382" y="1841209"/>
                  <a:pt x="4244131" y="1833693"/>
                  <a:pt x="4235350" y="1824019"/>
                </a:cubicBezTo>
                <a:cubicBezTo>
                  <a:pt x="4234606" y="1823275"/>
                  <a:pt x="4234234" y="1822605"/>
                  <a:pt x="4234234" y="1822010"/>
                </a:cubicBezTo>
                <a:cubicBezTo>
                  <a:pt x="4234234" y="1820671"/>
                  <a:pt x="4234904" y="1820001"/>
                  <a:pt x="4236243" y="1820001"/>
                </a:cubicBezTo>
                <a:cubicBezTo>
                  <a:pt x="4237732" y="1820001"/>
                  <a:pt x="4240262" y="1820745"/>
                  <a:pt x="4243834" y="1822233"/>
                </a:cubicBezTo>
                <a:cubicBezTo>
                  <a:pt x="4249340" y="1824317"/>
                  <a:pt x="4252987" y="1825359"/>
                  <a:pt x="4254773" y="1825359"/>
                </a:cubicBezTo>
                <a:cubicBezTo>
                  <a:pt x="4256261" y="1825359"/>
                  <a:pt x="4257377" y="1824094"/>
                  <a:pt x="4258121" y="1821564"/>
                </a:cubicBezTo>
                <a:cubicBezTo>
                  <a:pt x="4259014" y="1818438"/>
                  <a:pt x="4259461" y="1792096"/>
                  <a:pt x="4259461" y="1742536"/>
                </a:cubicBezTo>
                <a:cubicBezTo>
                  <a:pt x="4259461" y="1735987"/>
                  <a:pt x="4258865" y="1731597"/>
                  <a:pt x="4257675" y="1729365"/>
                </a:cubicBezTo>
                <a:cubicBezTo>
                  <a:pt x="4257079" y="1728025"/>
                  <a:pt x="4255517" y="1727355"/>
                  <a:pt x="4252987" y="1727355"/>
                </a:cubicBezTo>
                <a:cubicBezTo>
                  <a:pt x="4249861" y="1727355"/>
                  <a:pt x="4241452" y="1728248"/>
                  <a:pt x="4227760" y="1730034"/>
                </a:cubicBezTo>
                <a:cubicBezTo>
                  <a:pt x="4215556" y="1732267"/>
                  <a:pt x="4208487" y="1733383"/>
                  <a:pt x="4206552" y="1733383"/>
                </a:cubicBezTo>
                <a:cubicBezTo>
                  <a:pt x="4204171" y="1733234"/>
                  <a:pt x="4201641" y="1732267"/>
                  <a:pt x="4198962" y="1730481"/>
                </a:cubicBezTo>
                <a:cubicBezTo>
                  <a:pt x="4196283" y="1728992"/>
                  <a:pt x="4194944" y="1727653"/>
                  <a:pt x="4194944" y="1726462"/>
                </a:cubicBezTo>
                <a:cubicBezTo>
                  <a:pt x="4194944" y="1725272"/>
                  <a:pt x="4195837" y="1724602"/>
                  <a:pt x="4197623" y="1724453"/>
                </a:cubicBezTo>
                <a:cubicBezTo>
                  <a:pt x="4210273" y="1724304"/>
                  <a:pt x="4220617" y="1723486"/>
                  <a:pt x="4228653" y="1721998"/>
                </a:cubicBezTo>
                <a:cubicBezTo>
                  <a:pt x="4235797" y="1720807"/>
                  <a:pt x="4243015" y="1718798"/>
                  <a:pt x="4250308" y="1715970"/>
                </a:cubicBezTo>
                <a:cubicBezTo>
                  <a:pt x="4254028" y="1714482"/>
                  <a:pt x="4256484" y="1713738"/>
                  <a:pt x="4257675" y="1713738"/>
                </a:cubicBezTo>
                <a:close/>
                <a:moveTo>
                  <a:pt x="4869581" y="1711728"/>
                </a:moveTo>
                <a:cubicBezTo>
                  <a:pt x="4862586" y="1712770"/>
                  <a:pt x="4858196" y="1713366"/>
                  <a:pt x="4856410" y="1713514"/>
                </a:cubicBezTo>
                <a:lnTo>
                  <a:pt x="4848596" y="1714631"/>
                </a:lnTo>
                <a:lnTo>
                  <a:pt x="4852838" y="1740527"/>
                </a:lnTo>
                <a:lnTo>
                  <a:pt x="4872483" y="1738964"/>
                </a:lnTo>
                <a:close/>
                <a:moveTo>
                  <a:pt x="3773016" y="1710612"/>
                </a:moveTo>
                <a:cubicBezTo>
                  <a:pt x="3774504" y="1710463"/>
                  <a:pt x="3776290" y="1710687"/>
                  <a:pt x="3778374" y="1711282"/>
                </a:cubicBezTo>
                <a:cubicBezTo>
                  <a:pt x="3780755" y="1711877"/>
                  <a:pt x="3783583" y="1713291"/>
                  <a:pt x="3786857" y="1715524"/>
                </a:cubicBezTo>
                <a:cubicBezTo>
                  <a:pt x="3790280" y="1717756"/>
                  <a:pt x="3792661" y="1719691"/>
                  <a:pt x="3794001" y="1721328"/>
                </a:cubicBezTo>
                <a:cubicBezTo>
                  <a:pt x="3795340" y="1722965"/>
                  <a:pt x="3795935" y="1724379"/>
                  <a:pt x="3795787" y="1725569"/>
                </a:cubicBezTo>
                <a:cubicBezTo>
                  <a:pt x="3795489" y="1726462"/>
                  <a:pt x="3794521" y="1727504"/>
                  <a:pt x="3792884" y="1728695"/>
                </a:cubicBezTo>
                <a:lnTo>
                  <a:pt x="3785071" y="1732043"/>
                </a:lnTo>
                <a:cubicBezTo>
                  <a:pt x="3783136" y="1733085"/>
                  <a:pt x="3780606" y="1734648"/>
                  <a:pt x="3777481" y="1736732"/>
                </a:cubicBezTo>
                <a:lnTo>
                  <a:pt x="3757389" y="1751466"/>
                </a:lnTo>
                <a:cubicBezTo>
                  <a:pt x="3758579" y="1752656"/>
                  <a:pt x="3759472" y="1753772"/>
                  <a:pt x="3760068" y="1754814"/>
                </a:cubicBezTo>
                <a:cubicBezTo>
                  <a:pt x="3760812" y="1755856"/>
                  <a:pt x="3761258" y="1757419"/>
                  <a:pt x="3761407" y="1759502"/>
                </a:cubicBezTo>
                <a:lnTo>
                  <a:pt x="3761854" y="1765307"/>
                </a:lnTo>
                <a:lnTo>
                  <a:pt x="3780383" y="1763521"/>
                </a:lnTo>
                <a:lnTo>
                  <a:pt x="3795340" y="1762404"/>
                </a:lnTo>
                <a:cubicBezTo>
                  <a:pt x="3795638" y="1762404"/>
                  <a:pt x="3798614" y="1762032"/>
                  <a:pt x="3804270" y="1761288"/>
                </a:cubicBezTo>
                <a:lnTo>
                  <a:pt x="3818111" y="1759725"/>
                </a:lnTo>
                <a:cubicBezTo>
                  <a:pt x="3821683" y="1759279"/>
                  <a:pt x="3824213" y="1759056"/>
                  <a:pt x="3825701" y="1759056"/>
                </a:cubicBezTo>
                <a:cubicBezTo>
                  <a:pt x="3827487" y="1759205"/>
                  <a:pt x="3829794" y="1759800"/>
                  <a:pt x="3832621" y="1760842"/>
                </a:cubicBezTo>
                <a:cubicBezTo>
                  <a:pt x="3835449" y="1761735"/>
                  <a:pt x="3837979" y="1762851"/>
                  <a:pt x="3840212" y="1764190"/>
                </a:cubicBezTo>
                <a:cubicBezTo>
                  <a:pt x="3842444" y="1765530"/>
                  <a:pt x="3844156" y="1766720"/>
                  <a:pt x="3845346" y="1767762"/>
                </a:cubicBezTo>
                <a:cubicBezTo>
                  <a:pt x="3846239" y="1768804"/>
                  <a:pt x="3846686" y="1769623"/>
                  <a:pt x="3846686" y="1770218"/>
                </a:cubicBezTo>
                <a:cubicBezTo>
                  <a:pt x="3846537" y="1770962"/>
                  <a:pt x="3845644" y="1771632"/>
                  <a:pt x="3844007" y="1772227"/>
                </a:cubicBezTo>
                <a:cubicBezTo>
                  <a:pt x="3842221" y="1772674"/>
                  <a:pt x="3840286" y="1772971"/>
                  <a:pt x="3838203" y="1773120"/>
                </a:cubicBezTo>
                <a:lnTo>
                  <a:pt x="3828380" y="1773567"/>
                </a:lnTo>
                <a:lnTo>
                  <a:pt x="3813199" y="1773120"/>
                </a:lnTo>
                <a:cubicBezTo>
                  <a:pt x="3811711" y="1773120"/>
                  <a:pt x="3806725" y="1773269"/>
                  <a:pt x="3798242" y="1773567"/>
                </a:cubicBezTo>
                <a:lnTo>
                  <a:pt x="3781499" y="1773790"/>
                </a:lnTo>
                <a:lnTo>
                  <a:pt x="3761854" y="1774683"/>
                </a:lnTo>
                <a:lnTo>
                  <a:pt x="3762747" y="1796337"/>
                </a:lnTo>
                <a:cubicBezTo>
                  <a:pt x="3762747" y="1800207"/>
                  <a:pt x="3762672" y="1804820"/>
                  <a:pt x="3762523" y="1810178"/>
                </a:cubicBezTo>
                <a:cubicBezTo>
                  <a:pt x="3762375" y="1815387"/>
                  <a:pt x="3762077" y="1820075"/>
                  <a:pt x="3761630" y="1824242"/>
                </a:cubicBezTo>
                <a:cubicBezTo>
                  <a:pt x="3761184" y="1828410"/>
                  <a:pt x="3760514" y="1831981"/>
                  <a:pt x="3759621" y="1834958"/>
                </a:cubicBezTo>
                <a:cubicBezTo>
                  <a:pt x="3758728" y="1838232"/>
                  <a:pt x="3757538" y="1841209"/>
                  <a:pt x="3756049" y="1843888"/>
                </a:cubicBezTo>
                <a:cubicBezTo>
                  <a:pt x="3754412" y="1846567"/>
                  <a:pt x="3752626" y="1848650"/>
                  <a:pt x="3750692" y="1850139"/>
                </a:cubicBezTo>
                <a:cubicBezTo>
                  <a:pt x="3748906" y="1851627"/>
                  <a:pt x="3747492" y="1852222"/>
                  <a:pt x="3746450" y="1851924"/>
                </a:cubicBezTo>
                <a:cubicBezTo>
                  <a:pt x="3745557" y="1851924"/>
                  <a:pt x="3744143" y="1850585"/>
                  <a:pt x="3742208" y="1847906"/>
                </a:cubicBezTo>
                <a:cubicBezTo>
                  <a:pt x="3740274" y="1845227"/>
                  <a:pt x="3738785" y="1843292"/>
                  <a:pt x="3737744" y="1842102"/>
                </a:cubicBezTo>
                <a:cubicBezTo>
                  <a:pt x="3736851" y="1840911"/>
                  <a:pt x="3735213" y="1839125"/>
                  <a:pt x="3732832" y="1836744"/>
                </a:cubicBezTo>
                <a:cubicBezTo>
                  <a:pt x="3730600" y="1834214"/>
                  <a:pt x="3728665" y="1832130"/>
                  <a:pt x="3727028" y="1830493"/>
                </a:cubicBezTo>
                <a:lnTo>
                  <a:pt x="3723010" y="1826921"/>
                </a:lnTo>
                <a:cubicBezTo>
                  <a:pt x="3721521" y="1825582"/>
                  <a:pt x="3720926" y="1824540"/>
                  <a:pt x="3721224" y="1823796"/>
                </a:cubicBezTo>
                <a:cubicBezTo>
                  <a:pt x="3721521" y="1823201"/>
                  <a:pt x="3722563" y="1823126"/>
                  <a:pt x="3724349" y="1823573"/>
                </a:cubicBezTo>
                <a:lnTo>
                  <a:pt x="3728367" y="1824689"/>
                </a:lnTo>
                <a:lnTo>
                  <a:pt x="3734841" y="1826921"/>
                </a:lnTo>
                <a:lnTo>
                  <a:pt x="3739976" y="1828484"/>
                </a:lnTo>
                <a:cubicBezTo>
                  <a:pt x="3742060" y="1829228"/>
                  <a:pt x="3743548" y="1829377"/>
                  <a:pt x="3744441" y="1828931"/>
                </a:cubicBezTo>
                <a:cubicBezTo>
                  <a:pt x="3745036" y="1828484"/>
                  <a:pt x="3745780" y="1827145"/>
                  <a:pt x="3746673" y="1824912"/>
                </a:cubicBezTo>
                <a:cubicBezTo>
                  <a:pt x="3747566" y="1822531"/>
                  <a:pt x="3748162" y="1820001"/>
                  <a:pt x="3748459" y="1817322"/>
                </a:cubicBezTo>
                <a:cubicBezTo>
                  <a:pt x="3748757" y="1814643"/>
                  <a:pt x="3749054" y="1811369"/>
                  <a:pt x="3749352" y="1807499"/>
                </a:cubicBezTo>
                <a:cubicBezTo>
                  <a:pt x="3749650" y="1803630"/>
                  <a:pt x="3749799" y="1799983"/>
                  <a:pt x="3749799" y="1796560"/>
                </a:cubicBezTo>
                <a:lnTo>
                  <a:pt x="3750022" y="1775799"/>
                </a:lnTo>
                <a:lnTo>
                  <a:pt x="3735511" y="1777138"/>
                </a:lnTo>
                <a:cubicBezTo>
                  <a:pt x="3730749" y="1777585"/>
                  <a:pt x="3724721" y="1778329"/>
                  <a:pt x="3717428" y="1779371"/>
                </a:cubicBezTo>
                <a:lnTo>
                  <a:pt x="3700239" y="1781826"/>
                </a:lnTo>
                <a:cubicBezTo>
                  <a:pt x="3694881" y="1782571"/>
                  <a:pt x="3690788" y="1783315"/>
                  <a:pt x="3687961" y="1784059"/>
                </a:cubicBezTo>
                <a:cubicBezTo>
                  <a:pt x="3685133" y="1784952"/>
                  <a:pt x="3683198" y="1785398"/>
                  <a:pt x="3682156" y="1785398"/>
                </a:cubicBezTo>
                <a:cubicBezTo>
                  <a:pt x="3680817" y="1785398"/>
                  <a:pt x="3678138" y="1784803"/>
                  <a:pt x="3674120" y="1783612"/>
                </a:cubicBezTo>
                <a:cubicBezTo>
                  <a:pt x="3670101" y="1782273"/>
                  <a:pt x="3667199" y="1780710"/>
                  <a:pt x="3665413" y="1778924"/>
                </a:cubicBezTo>
                <a:cubicBezTo>
                  <a:pt x="3663627" y="1776990"/>
                  <a:pt x="3662883" y="1775650"/>
                  <a:pt x="3663181" y="1774906"/>
                </a:cubicBezTo>
                <a:cubicBezTo>
                  <a:pt x="3663627" y="1774162"/>
                  <a:pt x="3664595" y="1773715"/>
                  <a:pt x="3666083" y="1773567"/>
                </a:cubicBezTo>
                <a:lnTo>
                  <a:pt x="3674789" y="1773120"/>
                </a:lnTo>
                <a:cubicBezTo>
                  <a:pt x="3675682" y="1773120"/>
                  <a:pt x="3679105" y="1772822"/>
                  <a:pt x="3685058" y="1772227"/>
                </a:cubicBezTo>
                <a:lnTo>
                  <a:pt x="3702025" y="1771111"/>
                </a:lnTo>
                <a:cubicBezTo>
                  <a:pt x="3705299" y="1770813"/>
                  <a:pt x="3713485" y="1769920"/>
                  <a:pt x="3726581" y="1768432"/>
                </a:cubicBezTo>
                <a:lnTo>
                  <a:pt x="3749352" y="1766200"/>
                </a:lnTo>
                <a:cubicBezTo>
                  <a:pt x="3749054" y="1763818"/>
                  <a:pt x="3748757" y="1762107"/>
                  <a:pt x="3748459" y="1761065"/>
                </a:cubicBezTo>
                <a:cubicBezTo>
                  <a:pt x="3748162" y="1760023"/>
                  <a:pt x="3747641" y="1758684"/>
                  <a:pt x="3746896" y="1757047"/>
                </a:cubicBezTo>
                <a:cubicBezTo>
                  <a:pt x="3746152" y="1755409"/>
                  <a:pt x="3745185" y="1753921"/>
                  <a:pt x="3743994" y="1752582"/>
                </a:cubicBezTo>
                <a:cubicBezTo>
                  <a:pt x="3742804" y="1751093"/>
                  <a:pt x="3742060" y="1749977"/>
                  <a:pt x="3741762" y="1749233"/>
                </a:cubicBezTo>
                <a:cubicBezTo>
                  <a:pt x="3741464" y="1748340"/>
                  <a:pt x="3741613" y="1747522"/>
                  <a:pt x="3742208" y="1746777"/>
                </a:cubicBezTo>
                <a:cubicBezTo>
                  <a:pt x="3742804" y="1746033"/>
                  <a:pt x="3743697" y="1745959"/>
                  <a:pt x="3744887" y="1746554"/>
                </a:cubicBezTo>
                <a:lnTo>
                  <a:pt x="3751585" y="1748787"/>
                </a:lnTo>
                <a:lnTo>
                  <a:pt x="3759621" y="1739410"/>
                </a:lnTo>
                <a:cubicBezTo>
                  <a:pt x="3760365" y="1738369"/>
                  <a:pt x="3761779" y="1736508"/>
                  <a:pt x="3763863" y="1733829"/>
                </a:cubicBezTo>
                <a:cubicBezTo>
                  <a:pt x="3765798" y="1731299"/>
                  <a:pt x="3767435" y="1729067"/>
                  <a:pt x="3768774" y="1727132"/>
                </a:cubicBezTo>
                <a:cubicBezTo>
                  <a:pt x="3770114" y="1725197"/>
                  <a:pt x="3770486" y="1723783"/>
                  <a:pt x="3769890" y="1722891"/>
                </a:cubicBezTo>
                <a:cubicBezTo>
                  <a:pt x="3769444" y="1722146"/>
                  <a:pt x="3768700" y="1721774"/>
                  <a:pt x="3767658" y="1721774"/>
                </a:cubicBezTo>
                <a:cubicBezTo>
                  <a:pt x="3766765" y="1721923"/>
                  <a:pt x="3764756" y="1722295"/>
                  <a:pt x="3761630" y="1722891"/>
                </a:cubicBezTo>
                <a:lnTo>
                  <a:pt x="3743771" y="1726686"/>
                </a:lnTo>
                <a:lnTo>
                  <a:pt x="3729260" y="1730034"/>
                </a:lnTo>
                <a:cubicBezTo>
                  <a:pt x="3725688" y="1731076"/>
                  <a:pt x="3723530" y="1731671"/>
                  <a:pt x="3722786" y="1731820"/>
                </a:cubicBezTo>
                <a:cubicBezTo>
                  <a:pt x="3722042" y="1732118"/>
                  <a:pt x="3721224" y="1732192"/>
                  <a:pt x="3720331" y="1732043"/>
                </a:cubicBezTo>
                <a:cubicBezTo>
                  <a:pt x="3718991" y="1732043"/>
                  <a:pt x="3717726" y="1731820"/>
                  <a:pt x="3716536" y="1731374"/>
                </a:cubicBezTo>
                <a:cubicBezTo>
                  <a:pt x="3715196" y="1730778"/>
                  <a:pt x="3713708" y="1729960"/>
                  <a:pt x="3712071" y="1728918"/>
                </a:cubicBezTo>
                <a:cubicBezTo>
                  <a:pt x="3710434" y="1727876"/>
                  <a:pt x="3709392" y="1726909"/>
                  <a:pt x="3708945" y="1726016"/>
                </a:cubicBezTo>
                <a:cubicBezTo>
                  <a:pt x="3708499" y="1725123"/>
                  <a:pt x="3708276" y="1724453"/>
                  <a:pt x="3708276" y="1724007"/>
                </a:cubicBezTo>
                <a:cubicBezTo>
                  <a:pt x="3708573" y="1723560"/>
                  <a:pt x="3709541" y="1723188"/>
                  <a:pt x="3711178" y="1722891"/>
                </a:cubicBezTo>
                <a:lnTo>
                  <a:pt x="3715419" y="1722891"/>
                </a:lnTo>
                <a:cubicBezTo>
                  <a:pt x="3716610" y="1722742"/>
                  <a:pt x="3719587" y="1722444"/>
                  <a:pt x="3724349" y="1721998"/>
                </a:cubicBezTo>
                <a:cubicBezTo>
                  <a:pt x="3729112" y="1721402"/>
                  <a:pt x="3733130" y="1720807"/>
                  <a:pt x="3736404" y="1720212"/>
                </a:cubicBezTo>
                <a:lnTo>
                  <a:pt x="3748013" y="1717756"/>
                </a:lnTo>
                <a:lnTo>
                  <a:pt x="3758282" y="1715077"/>
                </a:lnTo>
                <a:cubicBezTo>
                  <a:pt x="3763342" y="1713738"/>
                  <a:pt x="3766914" y="1712696"/>
                  <a:pt x="3768997" y="1711952"/>
                </a:cubicBezTo>
                <a:cubicBezTo>
                  <a:pt x="3771081" y="1711208"/>
                  <a:pt x="3772420" y="1710761"/>
                  <a:pt x="3773016" y="1710612"/>
                </a:cubicBezTo>
                <a:close/>
                <a:moveTo>
                  <a:pt x="6502375" y="1707264"/>
                </a:moveTo>
                <a:cubicBezTo>
                  <a:pt x="6504607" y="1707859"/>
                  <a:pt x="6506988" y="1708529"/>
                  <a:pt x="6509518" y="1709273"/>
                </a:cubicBezTo>
                <a:cubicBezTo>
                  <a:pt x="6512197" y="1710017"/>
                  <a:pt x="6515695" y="1711208"/>
                  <a:pt x="6520011" y="1712845"/>
                </a:cubicBezTo>
                <a:cubicBezTo>
                  <a:pt x="6524476" y="1714333"/>
                  <a:pt x="6528047" y="1715970"/>
                  <a:pt x="6530726" y="1717756"/>
                </a:cubicBezTo>
                <a:cubicBezTo>
                  <a:pt x="6533405" y="1719393"/>
                  <a:pt x="6535340" y="1721253"/>
                  <a:pt x="6536531" y="1723337"/>
                </a:cubicBezTo>
                <a:cubicBezTo>
                  <a:pt x="6537721" y="1725421"/>
                  <a:pt x="6538317" y="1727504"/>
                  <a:pt x="6538317" y="1729588"/>
                </a:cubicBezTo>
                <a:cubicBezTo>
                  <a:pt x="6538168" y="1731671"/>
                  <a:pt x="6537796" y="1733383"/>
                  <a:pt x="6537200" y="1734722"/>
                </a:cubicBezTo>
                <a:cubicBezTo>
                  <a:pt x="6536307" y="1736062"/>
                  <a:pt x="6535489" y="1736955"/>
                  <a:pt x="6534745" y="1737401"/>
                </a:cubicBezTo>
                <a:cubicBezTo>
                  <a:pt x="6534001" y="1737848"/>
                  <a:pt x="6532884" y="1738071"/>
                  <a:pt x="6531396" y="1738071"/>
                </a:cubicBezTo>
                <a:cubicBezTo>
                  <a:pt x="6529164" y="1737773"/>
                  <a:pt x="6526708" y="1736285"/>
                  <a:pt x="6524029" y="1733606"/>
                </a:cubicBezTo>
                <a:lnTo>
                  <a:pt x="6518002" y="1727355"/>
                </a:lnTo>
                <a:lnTo>
                  <a:pt x="6503937" y="1713738"/>
                </a:lnTo>
                <a:lnTo>
                  <a:pt x="6499696" y="1709942"/>
                </a:lnTo>
                <a:cubicBezTo>
                  <a:pt x="6498803" y="1708752"/>
                  <a:pt x="6498505" y="1707933"/>
                  <a:pt x="6498803" y="1707487"/>
                </a:cubicBezTo>
                <a:cubicBezTo>
                  <a:pt x="6499100" y="1707040"/>
                  <a:pt x="6500291" y="1706966"/>
                  <a:pt x="6502375" y="1707264"/>
                </a:cubicBezTo>
                <a:close/>
                <a:moveTo>
                  <a:pt x="4902621" y="1706594"/>
                </a:moveTo>
                <a:lnTo>
                  <a:pt x="4880520" y="1710166"/>
                </a:lnTo>
                <a:lnTo>
                  <a:pt x="4881636" y="1738294"/>
                </a:lnTo>
                <a:lnTo>
                  <a:pt x="4900612" y="1736062"/>
                </a:lnTo>
                <a:close/>
                <a:moveTo>
                  <a:pt x="6457280" y="1706371"/>
                </a:moveTo>
                <a:cubicBezTo>
                  <a:pt x="6457577" y="1706073"/>
                  <a:pt x="6458396" y="1706073"/>
                  <a:pt x="6459735" y="1706371"/>
                </a:cubicBezTo>
                <a:cubicBezTo>
                  <a:pt x="6461372" y="1706668"/>
                  <a:pt x="6463233" y="1707561"/>
                  <a:pt x="6465316" y="1709050"/>
                </a:cubicBezTo>
                <a:cubicBezTo>
                  <a:pt x="6467549" y="1710538"/>
                  <a:pt x="6469112" y="1711877"/>
                  <a:pt x="6470005" y="1713068"/>
                </a:cubicBezTo>
                <a:cubicBezTo>
                  <a:pt x="6471046" y="1714258"/>
                  <a:pt x="6471493" y="1715300"/>
                  <a:pt x="6471344" y="1716193"/>
                </a:cubicBezTo>
                <a:cubicBezTo>
                  <a:pt x="6471195" y="1717086"/>
                  <a:pt x="6470377" y="1718202"/>
                  <a:pt x="6468888" y="1719542"/>
                </a:cubicBezTo>
                <a:cubicBezTo>
                  <a:pt x="6467400" y="1720881"/>
                  <a:pt x="6466284" y="1721998"/>
                  <a:pt x="6465540" y="1722891"/>
                </a:cubicBezTo>
                <a:lnTo>
                  <a:pt x="6458396" y="1731374"/>
                </a:lnTo>
                <a:cubicBezTo>
                  <a:pt x="6456759" y="1733308"/>
                  <a:pt x="6454229" y="1735764"/>
                  <a:pt x="6450806" y="1738741"/>
                </a:cubicBezTo>
                <a:cubicBezTo>
                  <a:pt x="6447383" y="1741568"/>
                  <a:pt x="6444778" y="1743578"/>
                  <a:pt x="6442992" y="1744768"/>
                </a:cubicBezTo>
                <a:cubicBezTo>
                  <a:pt x="6441206" y="1745810"/>
                  <a:pt x="6439271" y="1746777"/>
                  <a:pt x="6437188" y="1747670"/>
                </a:cubicBezTo>
                <a:lnTo>
                  <a:pt x="6433170" y="1749233"/>
                </a:lnTo>
                <a:cubicBezTo>
                  <a:pt x="6431384" y="1750126"/>
                  <a:pt x="6430342" y="1750349"/>
                  <a:pt x="6430044" y="1749903"/>
                </a:cubicBezTo>
                <a:cubicBezTo>
                  <a:pt x="6429746" y="1749456"/>
                  <a:pt x="6430342" y="1748489"/>
                  <a:pt x="6431830" y="1747001"/>
                </a:cubicBezTo>
                <a:lnTo>
                  <a:pt x="6434509" y="1744322"/>
                </a:lnTo>
                <a:cubicBezTo>
                  <a:pt x="6437783" y="1741048"/>
                  <a:pt x="6440537" y="1738071"/>
                  <a:pt x="6442769" y="1735392"/>
                </a:cubicBezTo>
                <a:cubicBezTo>
                  <a:pt x="6444853" y="1732713"/>
                  <a:pt x="6447159" y="1729439"/>
                  <a:pt x="6449689" y="1725569"/>
                </a:cubicBezTo>
                <a:cubicBezTo>
                  <a:pt x="6452220" y="1721700"/>
                  <a:pt x="6453857" y="1718723"/>
                  <a:pt x="6454601" y="1716640"/>
                </a:cubicBezTo>
                <a:lnTo>
                  <a:pt x="6456163" y="1708603"/>
                </a:lnTo>
                <a:cubicBezTo>
                  <a:pt x="6456312" y="1707412"/>
                  <a:pt x="6456684" y="1706668"/>
                  <a:pt x="6457280" y="1706371"/>
                </a:cubicBezTo>
                <a:close/>
                <a:moveTo>
                  <a:pt x="4934991" y="1703022"/>
                </a:moveTo>
                <a:cubicBezTo>
                  <a:pt x="4933503" y="1702873"/>
                  <a:pt x="4931419" y="1702948"/>
                  <a:pt x="4928740" y="1703245"/>
                </a:cubicBezTo>
                <a:lnTo>
                  <a:pt x="4914899" y="1705254"/>
                </a:lnTo>
                <a:lnTo>
                  <a:pt x="4909988" y="1734499"/>
                </a:lnTo>
                <a:lnTo>
                  <a:pt x="4917802" y="1734053"/>
                </a:lnTo>
                <a:lnTo>
                  <a:pt x="4925169" y="1733160"/>
                </a:lnTo>
                <a:cubicBezTo>
                  <a:pt x="4927252" y="1733160"/>
                  <a:pt x="4928889" y="1733457"/>
                  <a:pt x="4930080" y="1734053"/>
                </a:cubicBezTo>
                <a:lnTo>
                  <a:pt x="4933205" y="1735839"/>
                </a:lnTo>
                <a:lnTo>
                  <a:pt x="4935884" y="1726016"/>
                </a:lnTo>
                <a:lnTo>
                  <a:pt x="4938786" y="1713738"/>
                </a:lnTo>
                <a:cubicBezTo>
                  <a:pt x="4939382" y="1710910"/>
                  <a:pt x="4939605" y="1708752"/>
                  <a:pt x="4939456" y="1707264"/>
                </a:cubicBezTo>
                <a:cubicBezTo>
                  <a:pt x="4939456" y="1706073"/>
                  <a:pt x="4939084" y="1705106"/>
                  <a:pt x="4938340" y="1704361"/>
                </a:cubicBezTo>
                <a:cubicBezTo>
                  <a:pt x="4937745" y="1703766"/>
                  <a:pt x="4936628" y="1703320"/>
                  <a:pt x="4934991" y="1703022"/>
                </a:cubicBezTo>
                <a:close/>
                <a:moveTo>
                  <a:pt x="6004991" y="1700566"/>
                </a:moveTo>
                <a:cubicBezTo>
                  <a:pt x="6014665" y="1700715"/>
                  <a:pt x="6019799" y="1702427"/>
                  <a:pt x="6020395" y="1705701"/>
                </a:cubicBezTo>
                <a:cubicBezTo>
                  <a:pt x="6020246" y="1707784"/>
                  <a:pt x="6018981" y="1709347"/>
                  <a:pt x="6016600" y="1710389"/>
                </a:cubicBezTo>
                <a:cubicBezTo>
                  <a:pt x="6012284" y="1712026"/>
                  <a:pt x="6008116" y="1713142"/>
                  <a:pt x="6004098" y="1713738"/>
                </a:cubicBezTo>
                <a:cubicBezTo>
                  <a:pt x="5999633" y="1714779"/>
                  <a:pt x="5995764" y="1715747"/>
                  <a:pt x="5992489" y="1716640"/>
                </a:cubicBezTo>
                <a:cubicBezTo>
                  <a:pt x="5995466" y="1718426"/>
                  <a:pt x="5996954" y="1719840"/>
                  <a:pt x="5996954" y="1720881"/>
                </a:cubicBezTo>
                <a:cubicBezTo>
                  <a:pt x="5996061" y="1723858"/>
                  <a:pt x="5995466" y="1727579"/>
                  <a:pt x="5995168" y="1732043"/>
                </a:cubicBezTo>
                <a:cubicBezTo>
                  <a:pt x="5994424" y="1742313"/>
                  <a:pt x="5993531" y="1753475"/>
                  <a:pt x="5992489" y="1765530"/>
                </a:cubicBezTo>
                <a:cubicBezTo>
                  <a:pt x="5997996" y="1763297"/>
                  <a:pt x="6003800" y="1760991"/>
                  <a:pt x="6009902" y="1758609"/>
                </a:cubicBezTo>
                <a:cubicBezTo>
                  <a:pt x="6018832" y="1754293"/>
                  <a:pt x="6023743" y="1752135"/>
                  <a:pt x="6024636" y="1752135"/>
                </a:cubicBezTo>
                <a:cubicBezTo>
                  <a:pt x="6026571" y="1752135"/>
                  <a:pt x="6027538" y="1752805"/>
                  <a:pt x="6027538" y="1754144"/>
                </a:cubicBezTo>
                <a:cubicBezTo>
                  <a:pt x="6027538" y="1756079"/>
                  <a:pt x="6023967" y="1758758"/>
                  <a:pt x="6016823" y="1762181"/>
                </a:cubicBezTo>
                <a:cubicBezTo>
                  <a:pt x="5994052" y="1774236"/>
                  <a:pt x="5978723" y="1783092"/>
                  <a:pt x="5970835" y="1788747"/>
                </a:cubicBezTo>
                <a:cubicBezTo>
                  <a:pt x="5966370" y="1793063"/>
                  <a:pt x="5963840" y="1795221"/>
                  <a:pt x="5963245" y="1795221"/>
                </a:cubicBezTo>
                <a:cubicBezTo>
                  <a:pt x="5959822" y="1795221"/>
                  <a:pt x="5955729" y="1793212"/>
                  <a:pt x="5950966" y="1789193"/>
                </a:cubicBezTo>
                <a:cubicBezTo>
                  <a:pt x="5947246" y="1785622"/>
                  <a:pt x="5945385" y="1783092"/>
                  <a:pt x="5945385" y="1781603"/>
                </a:cubicBezTo>
                <a:cubicBezTo>
                  <a:pt x="5945385" y="1779966"/>
                  <a:pt x="5947395" y="1778924"/>
                  <a:pt x="5951413" y="1778478"/>
                </a:cubicBezTo>
                <a:cubicBezTo>
                  <a:pt x="5957664" y="1777734"/>
                  <a:pt x="5968156" y="1774608"/>
                  <a:pt x="5982890" y="1769102"/>
                </a:cubicBezTo>
                <a:cubicBezTo>
                  <a:pt x="5982444" y="1755261"/>
                  <a:pt x="5982146" y="1744545"/>
                  <a:pt x="5981997" y="1736955"/>
                </a:cubicBezTo>
                <a:lnTo>
                  <a:pt x="5981997" y="1727355"/>
                </a:lnTo>
                <a:cubicBezTo>
                  <a:pt x="5981997" y="1724528"/>
                  <a:pt x="5981625" y="1721849"/>
                  <a:pt x="5980881" y="1719319"/>
                </a:cubicBezTo>
                <a:cubicBezTo>
                  <a:pt x="5978351" y="1719765"/>
                  <a:pt x="5976342" y="1720137"/>
                  <a:pt x="5974853" y="1720435"/>
                </a:cubicBezTo>
                <a:cubicBezTo>
                  <a:pt x="5971877" y="1721328"/>
                  <a:pt x="5969421" y="1721774"/>
                  <a:pt x="5967486" y="1721774"/>
                </a:cubicBezTo>
                <a:cubicBezTo>
                  <a:pt x="5964063" y="1721774"/>
                  <a:pt x="5960268" y="1721179"/>
                  <a:pt x="5956101" y="1719988"/>
                </a:cubicBezTo>
                <a:cubicBezTo>
                  <a:pt x="5952529" y="1718798"/>
                  <a:pt x="5950743" y="1717682"/>
                  <a:pt x="5950743" y="1716640"/>
                </a:cubicBezTo>
                <a:cubicBezTo>
                  <a:pt x="5950743" y="1715003"/>
                  <a:pt x="5951636" y="1714035"/>
                  <a:pt x="5953422" y="1713738"/>
                </a:cubicBezTo>
                <a:cubicBezTo>
                  <a:pt x="5975300" y="1710166"/>
                  <a:pt x="5990257" y="1706519"/>
                  <a:pt x="5998294" y="1702799"/>
                </a:cubicBezTo>
                <a:cubicBezTo>
                  <a:pt x="6001419" y="1701310"/>
                  <a:pt x="6003652" y="1700566"/>
                  <a:pt x="6004991" y="1700566"/>
                </a:cubicBezTo>
                <a:close/>
                <a:moveTo>
                  <a:pt x="3091234" y="1700566"/>
                </a:moveTo>
                <a:cubicBezTo>
                  <a:pt x="3089597" y="1701459"/>
                  <a:pt x="3087960" y="1702203"/>
                  <a:pt x="3086323" y="1702799"/>
                </a:cubicBezTo>
                <a:cubicBezTo>
                  <a:pt x="3084835" y="1703394"/>
                  <a:pt x="3081858" y="1704064"/>
                  <a:pt x="3077393" y="1704808"/>
                </a:cubicBezTo>
                <a:cubicBezTo>
                  <a:pt x="3073077" y="1705552"/>
                  <a:pt x="3067794" y="1706594"/>
                  <a:pt x="3061543" y="1707933"/>
                </a:cubicBezTo>
                <a:cubicBezTo>
                  <a:pt x="3055292" y="1709124"/>
                  <a:pt x="3050902" y="1709794"/>
                  <a:pt x="3048372" y="1709942"/>
                </a:cubicBezTo>
                <a:cubicBezTo>
                  <a:pt x="3045842" y="1710091"/>
                  <a:pt x="3043163" y="1710091"/>
                  <a:pt x="3040335" y="1709942"/>
                </a:cubicBezTo>
                <a:lnTo>
                  <a:pt x="3035424" y="1709719"/>
                </a:lnTo>
                <a:lnTo>
                  <a:pt x="3035200" y="1730481"/>
                </a:lnTo>
                <a:cubicBezTo>
                  <a:pt x="3038326" y="1730183"/>
                  <a:pt x="3040410" y="1730034"/>
                  <a:pt x="3041451" y="1730034"/>
                </a:cubicBezTo>
                <a:cubicBezTo>
                  <a:pt x="3042493" y="1729885"/>
                  <a:pt x="3045991" y="1729290"/>
                  <a:pt x="3051944" y="1728248"/>
                </a:cubicBezTo>
                <a:lnTo>
                  <a:pt x="3064445" y="1726016"/>
                </a:lnTo>
                <a:lnTo>
                  <a:pt x="3072706" y="1724676"/>
                </a:lnTo>
                <a:cubicBezTo>
                  <a:pt x="3074937" y="1724379"/>
                  <a:pt x="3077170" y="1724156"/>
                  <a:pt x="3079402" y="1724007"/>
                </a:cubicBezTo>
                <a:cubicBezTo>
                  <a:pt x="3081635" y="1724007"/>
                  <a:pt x="3083123" y="1724156"/>
                  <a:pt x="3083868" y="1724453"/>
                </a:cubicBezTo>
                <a:lnTo>
                  <a:pt x="3090788" y="1726909"/>
                </a:lnTo>
                <a:close/>
                <a:moveTo>
                  <a:pt x="4171057" y="1695878"/>
                </a:moveTo>
                <a:cubicBezTo>
                  <a:pt x="4174926" y="1696027"/>
                  <a:pt x="4178498" y="1696548"/>
                  <a:pt x="4181772" y="1697441"/>
                </a:cubicBezTo>
                <a:cubicBezTo>
                  <a:pt x="4185791" y="1698334"/>
                  <a:pt x="4188767" y="1699897"/>
                  <a:pt x="4190702" y="1702129"/>
                </a:cubicBezTo>
                <a:cubicBezTo>
                  <a:pt x="4191893" y="1703617"/>
                  <a:pt x="4192488" y="1705180"/>
                  <a:pt x="4192488" y="1706817"/>
                </a:cubicBezTo>
                <a:cubicBezTo>
                  <a:pt x="4192488" y="1710240"/>
                  <a:pt x="4190925" y="1711952"/>
                  <a:pt x="4187800" y="1711952"/>
                </a:cubicBezTo>
                <a:cubicBezTo>
                  <a:pt x="4184228" y="1711952"/>
                  <a:pt x="4179689" y="1709422"/>
                  <a:pt x="4174182" y="1704361"/>
                </a:cubicBezTo>
                <a:cubicBezTo>
                  <a:pt x="4169568" y="1699897"/>
                  <a:pt x="4167262" y="1697441"/>
                  <a:pt x="4167262" y="1696994"/>
                </a:cubicBezTo>
                <a:cubicBezTo>
                  <a:pt x="4167262" y="1696250"/>
                  <a:pt x="4168527" y="1695878"/>
                  <a:pt x="4171057" y="1695878"/>
                </a:cubicBezTo>
                <a:close/>
                <a:moveTo>
                  <a:pt x="2119461" y="1693869"/>
                </a:moveTo>
                <a:cubicBezTo>
                  <a:pt x="2122586" y="1693869"/>
                  <a:pt x="2125414" y="1694167"/>
                  <a:pt x="2127944" y="1694762"/>
                </a:cubicBezTo>
                <a:cubicBezTo>
                  <a:pt x="2130474" y="1695208"/>
                  <a:pt x="2132632" y="1695953"/>
                  <a:pt x="2134418" y="1696994"/>
                </a:cubicBezTo>
                <a:cubicBezTo>
                  <a:pt x="2136204" y="1698185"/>
                  <a:pt x="2138214" y="1699971"/>
                  <a:pt x="2140446" y="1702352"/>
                </a:cubicBezTo>
                <a:cubicBezTo>
                  <a:pt x="2142529" y="1704733"/>
                  <a:pt x="2144837" y="1707859"/>
                  <a:pt x="2147366" y="1711728"/>
                </a:cubicBezTo>
                <a:lnTo>
                  <a:pt x="2156073" y="1726686"/>
                </a:lnTo>
                <a:cubicBezTo>
                  <a:pt x="2159496" y="1732639"/>
                  <a:pt x="2163068" y="1738369"/>
                  <a:pt x="2166788" y="1743875"/>
                </a:cubicBezTo>
                <a:cubicBezTo>
                  <a:pt x="2170509" y="1749531"/>
                  <a:pt x="2174081" y="1754665"/>
                  <a:pt x="2177504" y="1759279"/>
                </a:cubicBezTo>
                <a:cubicBezTo>
                  <a:pt x="2180927" y="1763893"/>
                  <a:pt x="2184871" y="1768655"/>
                  <a:pt x="2189336" y="1773567"/>
                </a:cubicBezTo>
                <a:cubicBezTo>
                  <a:pt x="2193801" y="1778627"/>
                  <a:pt x="2199159" y="1783464"/>
                  <a:pt x="2205409" y="1788077"/>
                </a:cubicBezTo>
                <a:cubicBezTo>
                  <a:pt x="2211660" y="1792840"/>
                  <a:pt x="2217613" y="1796709"/>
                  <a:pt x="2223269" y="1799686"/>
                </a:cubicBezTo>
                <a:cubicBezTo>
                  <a:pt x="2228924" y="1802960"/>
                  <a:pt x="2234580" y="1805937"/>
                  <a:pt x="2240235" y="1808616"/>
                </a:cubicBezTo>
                <a:cubicBezTo>
                  <a:pt x="2245891" y="1811294"/>
                  <a:pt x="2249611" y="1812857"/>
                  <a:pt x="2251397" y="1813304"/>
                </a:cubicBezTo>
                <a:lnTo>
                  <a:pt x="2255862" y="1814866"/>
                </a:lnTo>
                <a:cubicBezTo>
                  <a:pt x="2257945" y="1815610"/>
                  <a:pt x="2258839" y="1816503"/>
                  <a:pt x="2258541" y="1817545"/>
                </a:cubicBezTo>
                <a:cubicBezTo>
                  <a:pt x="2258243" y="1818587"/>
                  <a:pt x="2257425" y="1819108"/>
                  <a:pt x="2256085" y="1819108"/>
                </a:cubicBezTo>
                <a:lnTo>
                  <a:pt x="2251397" y="1819331"/>
                </a:lnTo>
                <a:lnTo>
                  <a:pt x="2243360" y="1819778"/>
                </a:lnTo>
                <a:lnTo>
                  <a:pt x="2223715" y="1820224"/>
                </a:lnTo>
                <a:cubicBezTo>
                  <a:pt x="2215381" y="1820522"/>
                  <a:pt x="2210023" y="1820150"/>
                  <a:pt x="2207642" y="1819108"/>
                </a:cubicBezTo>
                <a:cubicBezTo>
                  <a:pt x="2204963" y="1818066"/>
                  <a:pt x="2202731" y="1816950"/>
                  <a:pt x="2200945" y="1815759"/>
                </a:cubicBezTo>
                <a:cubicBezTo>
                  <a:pt x="2199159" y="1814569"/>
                  <a:pt x="2197149" y="1812485"/>
                  <a:pt x="2194917" y="1809508"/>
                </a:cubicBezTo>
                <a:cubicBezTo>
                  <a:pt x="2192536" y="1806532"/>
                  <a:pt x="2190452" y="1803704"/>
                  <a:pt x="2188666" y="1801025"/>
                </a:cubicBezTo>
                <a:cubicBezTo>
                  <a:pt x="2186731" y="1798346"/>
                  <a:pt x="2183532" y="1793435"/>
                  <a:pt x="2179067" y="1786291"/>
                </a:cubicBezTo>
                <a:cubicBezTo>
                  <a:pt x="2174602" y="1778999"/>
                  <a:pt x="2171997" y="1774683"/>
                  <a:pt x="2171253" y="1773343"/>
                </a:cubicBezTo>
                <a:lnTo>
                  <a:pt x="2159868" y="1753028"/>
                </a:lnTo>
                <a:lnTo>
                  <a:pt x="2150269" y="1736508"/>
                </a:lnTo>
                <a:lnTo>
                  <a:pt x="2146027" y="1729141"/>
                </a:lnTo>
                <a:lnTo>
                  <a:pt x="2143348" y="1733606"/>
                </a:lnTo>
                <a:cubicBezTo>
                  <a:pt x="2142753" y="1734797"/>
                  <a:pt x="2140892" y="1737773"/>
                  <a:pt x="2137767" y="1742536"/>
                </a:cubicBezTo>
                <a:lnTo>
                  <a:pt x="2129730" y="1755037"/>
                </a:lnTo>
                <a:lnTo>
                  <a:pt x="2121024" y="1766423"/>
                </a:lnTo>
                <a:cubicBezTo>
                  <a:pt x="2117750" y="1770739"/>
                  <a:pt x="2114475" y="1774832"/>
                  <a:pt x="2111201" y="1778701"/>
                </a:cubicBezTo>
                <a:cubicBezTo>
                  <a:pt x="2107927" y="1782868"/>
                  <a:pt x="2103983" y="1787035"/>
                  <a:pt x="2099370" y="1791203"/>
                </a:cubicBezTo>
                <a:cubicBezTo>
                  <a:pt x="2094905" y="1795667"/>
                  <a:pt x="2089919" y="1799611"/>
                  <a:pt x="2084412" y="1803034"/>
                </a:cubicBezTo>
                <a:cubicBezTo>
                  <a:pt x="2078756" y="1806606"/>
                  <a:pt x="2073176" y="1809657"/>
                  <a:pt x="2067669" y="1812187"/>
                </a:cubicBezTo>
                <a:cubicBezTo>
                  <a:pt x="2062162" y="1814717"/>
                  <a:pt x="2058963" y="1816206"/>
                  <a:pt x="2058069" y="1816652"/>
                </a:cubicBezTo>
                <a:cubicBezTo>
                  <a:pt x="2057028" y="1817247"/>
                  <a:pt x="2056283" y="1817545"/>
                  <a:pt x="2055837" y="1817545"/>
                </a:cubicBezTo>
                <a:lnTo>
                  <a:pt x="2052712" y="1818885"/>
                </a:lnTo>
                <a:cubicBezTo>
                  <a:pt x="2051967" y="1819182"/>
                  <a:pt x="2051447" y="1819033"/>
                  <a:pt x="2051149" y="1818438"/>
                </a:cubicBezTo>
                <a:cubicBezTo>
                  <a:pt x="2050851" y="1817843"/>
                  <a:pt x="2050926" y="1817396"/>
                  <a:pt x="2051372" y="1817099"/>
                </a:cubicBezTo>
                <a:lnTo>
                  <a:pt x="2053828" y="1814866"/>
                </a:lnTo>
                <a:cubicBezTo>
                  <a:pt x="2055167" y="1813676"/>
                  <a:pt x="2057549" y="1811741"/>
                  <a:pt x="2060972" y="1809062"/>
                </a:cubicBezTo>
                <a:lnTo>
                  <a:pt x="2069678" y="1802142"/>
                </a:lnTo>
                <a:cubicBezTo>
                  <a:pt x="2072059" y="1800207"/>
                  <a:pt x="2076003" y="1796784"/>
                  <a:pt x="2081510" y="1791872"/>
                </a:cubicBezTo>
                <a:cubicBezTo>
                  <a:pt x="2087016" y="1786961"/>
                  <a:pt x="2091035" y="1783166"/>
                  <a:pt x="2093565" y="1780487"/>
                </a:cubicBezTo>
                <a:cubicBezTo>
                  <a:pt x="2096095" y="1777808"/>
                  <a:pt x="2099518" y="1773790"/>
                  <a:pt x="2103834" y="1768432"/>
                </a:cubicBezTo>
                <a:lnTo>
                  <a:pt x="2114327" y="1755037"/>
                </a:lnTo>
                <a:cubicBezTo>
                  <a:pt x="2117005" y="1751763"/>
                  <a:pt x="2119982" y="1747447"/>
                  <a:pt x="2123256" y="1742089"/>
                </a:cubicBezTo>
                <a:cubicBezTo>
                  <a:pt x="2126531" y="1736732"/>
                  <a:pt x="2128986" y="1732341"/>
                  <a:pt x="2130623" y="1728918"/>
                </a:cubicBezTo>
                <a:cubicBezTo>
                  <a:pt x="2132260" y="1725346"/>
                  <a:pt x="2133897" y="1721402"/>
                  <a:pt x="2135534" y="1717086"/>
                </a:cubicBezTo>
                <a:lnTo>
                  <a:pt x="2136874" y="1713291"/>
                </a:lnTo>
                <a:cubicBezTo>
                  <a:pt x="2135237" y="1710910"/>
                  <a:pt x="2133823" y="1709050"/>
                  <a:pt x="2132632" y="1707710"/>
                </a:cubicBezTo>
                <a:cubicBezTo>
                  <a:pt x="2131442" y="1706222"/>
                  <a:pt x="2129879" y="1704882"/>
                  <a:pt x="2127944" y="1703692"/>
                </a:cubicBezTo>
                <a:cubicBezTo>
                  <a:pt x="2126010" y="1702501"/>
                  <a:pt x="2123405" y="1701534"/>
                  <a:pt x="2120131" y="1700790"/>
                </a:cubicBezTo>
                <a:lnTo>
                  <a:pt x="2114327" y="1699673"/>
                </a:lnTo>
                <a:cubicBezTo>
                  <a:pt x="2112540" y="1699376"/>
                  <a:pt x="2111424" y="1698780"/>
                  <a:pt x="2110978" y="1697887"/>
                </a:cubicBezTo>
                <a:cubicBezTo>
                  <a:pt x="2110531" y="1696994"/>
                  <a:pt x="2110382" y="1696250"/>
                  <a:pt x="2110531" y="1695655"/>
                </a:cubicBezTo>
                <a:cubicBezTo>
                  <a:pt x="2110829" y="1694911"/>
                  <a:pt x="2111871" y="1694390"/>
                  <a:pt x="2113657" y="1694092"/>
                </a:cubicBezTo>
                <a:cubicBezTo>
                  <a:pt x="2115443" y="1693943"/>
                  <a:pt x="2117378" y="1693869"/>
                  <a:pt x="2119461" y="1693869"/>
                </a:cubicBezTo>
                <a:close/>
                <a:moveTo>
                  <a:pt x="4240708" y="1689851"/>
                </a:moveTo>
                <a:cubicBezTo>
                  <a:pt x="4244429" y="1690000"/>
                  <a:pt x="4247778" y="1690446"/>
                  <a:pt x="4250754" y="1691190"/>
                </a:cubicBezTo>
                <a:cubicBezTo>
                  <a:pt x="4254773" y="1692232"/>
                  <a:pt x="4257675" y="1694018"/>
                  <a:pt x="4259461" y="1696548"/>
                </a:cubicBezTo>
                <a:cubicBezTo>
                  <a:pt x="4260502" y="1698185"/>
                  <a:pt x="4261023" y="1699748"/>
                  <a:pt x="4261023" y="1701236"/>
                </a:cubicBezTo>
                <a:cubicBezTo>
                  <a:pt x="4261023" y="1705552"/>
                  <a:pt x="4259312" y="1707710"/>
                  <a:pt x="4255889" y="1707710"/>
                </a:cubicBezTo>
                <a:cubicBezTo>
                  <a:pt x="4252168" y="1707710"/>
                  <a:pt x="4247778" y="1704882"/>
                  <a:pt x="4242717" y="1699227"/>
                </a:cubicBezTo>
                <a:cubicBezTo>
                  <a:pt x="4238401" y="1694018"/>
                  <a:pt x="4236243" y="1691190"/>
                  <a:pt x="4236243" y="1690744"/>
                </a:cubicBezTo>
                <a:cubicBezTo>
                  <a:pt x="4236243" y="1690148"/>
                  <a:pt x="4237732" y="1689851"/>
                  <a:pt x="4240708" y="1689851"/>
                </a:cubicBezTo>
                <a:close/>
                <a:moveTo>
                  <a:pt x="5541317" y="1689181"/>
                </a:moveTo>
                <a:cubicBezTo>
                  <a:pt x="5539233" y="1689181"/>
                  <a:pt x="5536778" y="1689255"/>
                  <a:pt x="5533950" y="1689404"/>
                </a:cubicBezTo>
                <a:cubicBezTo>
                  <a:pt x="5531122" y="1689702"/>
                  <a:pt x="5528890" y="1690000"/>
                  <a:pt x="5527253" y="1690297"/>
                </a:cubicBezTo>
                <a:lnTo>
                  <a:pt x="5516760" y="1692083"/>
                </a:lnTo>
                <a:cubicBezTo>
                  <a:pt x="5516760" y="1694762"/>
                  <a:pt x="5516835" y="1697441"/>
                  <a:pt x="5516984" y="1700120"/>
                </a:cubicBezTo>
                <a:cubicBezTo>
                  <a:pt x="5517132" y="1702948"/>
                  <a:pt x="5517207" y="1705403"/>
                  <a:pt x="5517207" y="1707487"/>
                </a:cubicBezTo>
                <a:lnTo>
                  <a:pt x="5516314" y="1727132"/>
                </a:lnTo>
                <a:cubicBezTo>
                  <a:pt x="5517802" y="1726983"/>
                  <a:pt x="5519439" y="1726760"/>
                  <a:pt x="5521225" y="1726462"/>
                </a:cubicBezTo>
                <a:cubicBezTo>
                  <a:pt x="5523011" y="1726165"/>
                  <a:pt x="5525095" y="1725793"/>
                  <a:pt x="5527476" y="1725346"/>
                </a:cubicBezTo>
                <a:cubicBezTo>
                  <a:pt x="5529857" y="1724900"/>
                  <a:pt x="5532090" y="1724379"/>
                  <a:pt x="5534173" y="1723783"/>
                </a:cubicBezTo>
                <a:cubicBezTo>
                  <a:pt x="5536257" y="1723337"/>
                  <a:pt x="5537745" y="1723039"/>
                  <a:pt x="5538638" y="1722891"/>
                </a:cubicBezTo>
                <a:cubicBezTo>
                  <a:pt x="5541019" y="1722593"/>
                  <a:pt x="5543029" y="1722742"/>
                  <a:pt x="5544666" y="1723337"/>
                </a:cubicBezTo>
                <a:lnTo>
                  <a:pt x="5549354" y="1724453"/>
                </a:lnTo>
                <a:lnTo>
                  <a:pt x="5549800" y="1701459"/>
                </a:lnTo>
                <a:cubicBezTo>
                  <a:pt x="5549800" y="1698483"/>
                  <a:pt x="5549726" y="1696474"/>
                  <a:pt x="5549577" y="1695432"/>
                </a:cubicBezTo>
                <a:cubicBezTo>
                  <a:pt x="5549428" y="1694390"/>
                  <a:pt x="5549056" y="1693423"/>
                  <a:pt x="5548461" y="1692530"/>
                </a:cubicBezTo>
                <a:cubicBezTo>
                  <a:pt x="5547865" y="1691488"/>
                  <a:pt x="5547121" y="1690669"/>
                  <a:pt x="5546228" y="1690074"/>
                </a:cubicBezTo>
                <a:cubicBezTo>
                  <a:pt x="5545187" y="1689627"/>
                  <a:pt x="5543549" y="1689330"/>
                  <a:pt x="5541317" y="1689181"/>
                </a:cubicBezTo>
                <a:close/>
                <a:moveTo>
                  <a:pt x="4398317" y="1689181"/>
                </a:moveTo>
                <a:cubicBezTo>
                  <a:pt x="4396234" y="1689181"/>
                  <a:pt x="4393778" y="1689255"/>
                  <a:pt x="4390950" y="1689404"/>
                </a:cubicBezTo>
                <a:cubicBezTo>
                  <a:pt x="4388123" y="1689702"/>
                  <a:pt x="4385890" y="1690000"/>
                  <a:pt x="4384253" y="1690297"/>
                </a:cubicBezTo>
                <a:lnTo>
                  <a:pt x="4373761" y="1692083"/>
                </a:lnTo>
                <a:cubicBezTo>
                  <a:pt x="4373761" y="1694762"/>
                  <a:pt x="4373835" y="1697441"/>
                  <a:pt x="4373984" y="1700120"/>
                </a:cubicBezTo>
                <a:cubicBezTo>
                  <a:pt x="4374133" y="1702948"/>
                  <a:pt x="4374207" y="1705403"/>
                  <a:pt x="4374207" y="1707487"/>
                </a:cubicBezTo>
                <a:lnTo>
                  <a:pt x="4373314" y="1727132"/>
                </a:lnTo>
                <a:cubicBezTo>
                  <a:pt x="4374802" y="1726983"/>
                  <a:pt x="4376440" y="1726760"/>
                  <a:pt x="4378225" y="1726462"/>
                </a:cubicBezTo>
                <a:cubicBezTo>
                  <a:pt x="4380011" y="1726165"/>
                  <a:pt x="4382095" y="1725793"/>
                  <a:pt x="4384476" y="1725346"/>
                </a:cubicBezTo>
                <a:cubicBezTo>
                  <a:pt x="4386858" y="1724900"/>
                  <a:pt x="4389090" y="1724379"/>
                  <a:pt x="4391174" y="1723783"/>
                </a:cubicBezTo>
                <a:cubicBezTo>
                  <a:pt x="4393257" y="1723337"/>
                  <a:pt x="4394745" y="1723039"/>
                  <a:pt x="4395638" y="1722891"/>
                </a:cubicBezTo>
                <a:cubicBezTo>
                  <a:pt x="4398020" y="1722593"/>
                  <a:pt x="4400029" y="1722742"/>
                  <a:pt x="4401666" y="1723337"/>
                </a:cubicBezTo>
                <a:lnTo>
                  <a:pt x="4406354" y="1724453"/>
                </a:lnTo>
                <a:lnTo>
                  <a:pt x="4406800" y="1701459"/>
                </a:lnTo>
                <a:cubicBezTo>
                  <a:pt x="4406800" y="1698483"/>
                  <a:pt x="4406726" y="1696474"/>
                  <a:pt x="4406577" y="1695432"/>
                </a:cubicBezTo>
                <a:cubicBezTo>
                  <a:pt x="4406428" y="1694390"/>
                  <a:pt x="4406056" y="1693423"/>
                  <a:pt x="4405461" y="1692530"/>
                </a:cubicBezTo>
                <a:cubicBezTo>
                  <a:pt x="4404866" y="1691488"/>
                  <a:pt x="4404122" y="1690669"/>
                  <a:pt x="4403229" y="1690074"/>
                </a:cubicBezTo>
                <a:cubicBezTo>
                  <a:pt x="4402187" y="1689627"/>
                  <a:pt x="4400550" y="1689330"/>
                  <a:pt x="4398317" y="1689181"/>
                </a:cubicBezTo>
                <a:close/>
                <a:moveTo>
                  <a:pt x="5768354" y="1687172"/>
                </a:moveTo>
                <a:cubicBezTo>
                  <a:pt x="5769396" y="1687172"/>
                  <a:pt x="5770587" y="1687469"/>
                  <a:pt x="5771926" y="1688065"/>
                </a:cubicBezTo>
                <a:cubicBezTo>
                  <a:pt x="5773266" y="1688660"/>
                  <a:pt x="5775126" y="1690000"/>
                  <a:pt x="5777507" y="1692083"/>
                </a:cubicBezTo>
                <a:cubicBezTo>
                  <a:pt x="5780037" y="1694167"/>
                  <a:pt x="5781823" y="1696101"/>
                  <a:pt x="5782865" y="1697887"/>
                </a:cubicBezTo>
                <a:cubicBezTo>
                  <a:pt x="5783758" y="1699673"/>
                  <a:pt x="5784205" y="1700864"/>
                  <a:pt x="5784205" y="1701459"/>
                </a:cubicBezTo>
                <a:cubicBezTo>
                  <a:pt x="5783907" y="1702055"/>
                  <a:pt x="5783163" y="1702873"/>
                  <a:pt x="5781972" y="1703915"/>
                </a:cubicBezTo>
                <a:cubicBezTo>
                  <a:pt x="5780781" y="1705106"/>
                  <a:pt x="5779070" y="1707487"/>
                  <a:pt x="5776838" y="1711059"/>
                </a:cubicBezTo>
                <a:lnTo>
                  <a:pt x="5769024" y="1721998"/>
                </a:lnTo>
                <a:cubicBezTo>
                  <a:pt x="5766345" y="1725867"/>
                  <a:pt x="5762922" y="1730183"/>
                  <a:pt x="5758755" y="1734946"/>
                </a:cubicBezTo>
                <a:cubicBezTo>
                  <a:pt x="5754588" y="1739410"/>
                  <a:pt x="5749974" y="1743652"/>
                  <a:pt x="5744914" y="1747670"/>
                </a:cubicBezTo>
                <a:cubicBezTo>
                  <a:pt x="5739705" y="1751689"/>
                  <a:pt x="5734868" y="1755112"/>
                  <a:pt x="5730403" y="1757940"/>
                </a:cubicBezTo>
                <a:cubicBezTo>
                  <a:pt x="5725789" y="1760767"/>
                  <a:pt x="5722441" y="1762479"/>
                  <a:pt x="5720357" y="1763074"/>
                </a:cubicBezTo>
                <a:lnTo>
                  <a:pt x="5716116" y="1764637"/>
                </a:lnTo>
                <a:cubicBezTo>
                  <a:pt x="5715371" y="1764934"/>
                  <a:pt x="5714851" y="1764711"/>
                  <a:pt x="5714553" y="1763967"/>
                </a:cubicBezTo>
                <a:cubicBezTo>
                  <a:pt x="5714106" y="1763372"/>
                  <a:pt x="5714255" y="1762702"/>
                  <a:pt x="5714999" y="1761958"/>
                </a:cubicBezTo>
                <a:lnTo>
                  <a:pt x="5718125" y="1759502"/>
                </a:lnTo>
                <a:lnTo>
                  <a:pt x="5725715" y="1752805"/>
                </a:lnTo>
                <a:cubicBezTo>
                  <a:pt x="5729436" y="1749531"/>
                  <a:pt x="5732933" y="1746182"/>
                  <a:pt x="5736207" y="1742759"/>
                </a:cubicBezTo>
                <a:cubicBezTo>
                  <a:pt x="5739333" y="1739336"/>
                  <a:pt x="5742681" y="1735318"/>
                  <a:pt x="5746253" y="1730704"/>
                </a:cubicBezTo>
                <a:cubicBezTo>
                  <a:pt x="5749825" y="1726090"/>
                  <a:pt x="5752951" y="1721700"/>
                  <a:pt x="5755630" y="1717533"/>
                </a:cubicBezTo>
                <a:cubicBezTo>
                  <a:pt x="5758308" y="1713366"/>
                  <a:pt x="5760318" y="1709570"/>
                  <a:pt x="5761657" y="1706147"/>
                </a:cubicBezTo>
                <a:cubicBezTo>
                  <a:pt x="5762996" y="1702873"/>
                  <a:pt x="5763815" y="1699748"/>
                  <a:pt x="5764113" y="1696771"/>
                </a:cubicBezTo>
                <a:lnTo>
                  <a:pt x="5765006" y="1689851"/>
                </a:lnTo>
                <a:cubicBezTo>
                  <a:pt x="5765155" y="1688958"/>
                  <a:pt x="5765452" y="1688288"/>
                  <a:pt x="5765899" y="1687842"/>
                </a:cubicBezTo>
                <a:cubicBezTo>
                  <a:pt x="5766196" y="1687395"/>
                  <a:pt x="5767015" y="1687172"/>
                  <a:pt x="5768354" y="1687172"/>
                </a:cubicBezTo>
                <a:close/>
                <a:moveTo>
                  <a:pt x="4736752" y="1686279"/>
                </a:moveTo>
                <a:cubicBezTo>
                  <a:pt x="4738241" y="1686279"/>
                  <a:pt x="4739506" y="1686353"/>
                  <a:pt x="4740548" y="1686502"/>
                </a:cubicBezTo>
                <a:cubicBezTo>
                  <a:pt x="4741589" y="1686800"/>
                  <a:pt x="4742631" y="1687172"/>
                  <a:pt x="4743673" y="1687618"/>
                </a:cubicBezTo>
                <a:cubicBezTo>
                  <a:pt x="4744715" y="1688065"/>
                  <a:pt x="4746650" y="1688958"/>
                  <a:pt x="4749477" y="1690297"/>
                </a:cubicBezTo>
                <a:cubicBezTo>
                  <a:pt x="4752156" y="1691785"/>
                  <a:pt x="4753793" y="1693199"/>
                  <a:pt x="4754389" y="1694539"/>
                </a:cubicBezTo>
                <a:cubicBezTo>
                  <a:pt x="4755133" y="1695878"/>
                  <a:pt x="4755207" y="1696920"/>
                  <a:pt x="4754612" y="1697664"/>
                </a:cubicBezTo>
                <a:cubicBezTo>
                  <a:pt x="4754165" y="1698408"/>
                  <a:pt x="4753124" y="1698855"/>
                  <a:pt x="4751486" y="1699004"/>
                </a:cubicBezTo>
                <a:lnTo>
                  <a:pt x="4741664" y="1699673"/>
                </a:lnTo>
                <a:lnTo>
                  <a:pt x="4728269" y="1700566"/>
                </a:lnTo>
                <a:cubicBezTo>
                  <a:pt x="4722614" y="1700864"/>
                  <a:pt x="4715172" y="1701757"/>
                  <a:pt x="4705945" y="1703245"/>
                </a:cubicBezTo>
                <a:lnTo>
                  <a:pt x="4684737" y="1706371"/>
                </a:lnTo>
                <a:lnTo>
                  <a:pt x="4676477" y="1707710"/>
                </a:lnTo>
                <a:cubicBezTo>
                  <a:pt x="4676775" y="1708305"/>
                  <a:pt x="4677072" y="1708752"/>
                  <a:pt x="4677370" y="1709050"/>
                </a:cubicBezTo>
                <a:cubicBezTo>
                  <a:pt x="4677519" y="1709645"/>
                  <a:pt x="4677519" y="1710240"/>
                  <a:pt x="4677370" y="1710835"/>
                </a:cubicBezTo>
                <a:cubicBezTo>
                  <a:pt x="4677370" y="1711431"/>
                  <a:pt x="4677072" y="1712473"/>
                  <a:pt x="4676477" y="1713961"/>
                </a:cubicBezTo>
                <a:cubicBezTo>
                  <a:pt x="4675733" y="1715449"/>
                  <a:pt x="4675138" y="1717086"/>
                  <a:pt x="4674691" y="1718872"/>
                </a:cubicBezTo>
                <a:cubicBezTo>
                  <a:pt x="4674393" y="1720807"/>
                  <a:pt x="4674021" y="1724304"/>
                  <a:pt x="4673575" y="1729365"/>
                </a:cubicBezTo>
                <a:cubicBezTo>
                  <a:pt x="4673128" y="1734276"/>
                  <a:pt x="4672756" y="1737922"/>
                  <a:pt x="4672459" y="1740303"/>
                </a:cubicBezTo>
                <a:lnTo>
                  <a:pt x="4670450" y="1754144"/>
                </a:lnTo>
                <a:cubicBezTo>
                  <a:pt x="4669259" y="1761139"/>
                  <a:pt x="4667994" y="1767390"/>
                  <a:pt x="4666654" y="1772897"/>
                </a:cubicBezTo>
                <a:cubicBezTo>
                  <a:pt x="4665315" y="1778403"/>
                  <a:pt x="4664050" y="1783092"/>
                  <a:pt x="4662859" y="1786961"/>
                </a:cubicBezTo>
                <a:cubicBezTo>
                  <a:pt x="4661520" y="1790831"/>
                  <a:pt x="4659957" y="1794700"/>
                  <a:pt x="4658171" y="1798570"/>
                </a:cubicBezTo>
                <a:cubicBezTo>
                  <a:pt x="4656385" y="1802588"/>
                  <a:pt x="4654450" y="1806309"/>
                  <a:pt x="4652367" y="1809732"/>
                </a:cubicBezTo>
                <a:cubicBezTo>
                  <a:pt x="4650134" y="1813304"/>
                  <a:pt x="4647753" y="1816652"/>
                  <a:pt x="4645223" y="1819778"/>
                </a:cubicBezTo>
                <a:cubicBezTo>
                  <a:pt x="4642693" y="1822754"/>
                  <a:pt x="4640014" y="1825731"/>
                  <a:pt x="4637186" y="1828707"/>
                </a:cubicBezTo>
                <a:lnTo>
                  <a:pt x="4635400" y="1830270"/>
                </a:lnTo>
                <a:cubicBezTo>
                  <a:pt x="4633912" y="1831609"/>
                  <a:pt x="4632870" y="1832056"/>
                  <a:pt x="4632275" y="1831609"/>
                </a:cubicBezTo>
                <a:cubicBezTo>
                  <a:pt x="4631680" y="1831163"/>
                  <a:pt x="4631829" y="1830196"/>
                  <a:pt x="4632722" y="1828707"/>
                </a:cubicBezTo>
                <a:lnTo>
                  <a:pt x="4635400" y="1824466"/>
                </a:lnTo>
                <a:cubicBezTo>
                  <a:pt x="4636591" y="1822531"/>
                  <a:pt x="4638526" y="1819182"/>
                  <a:pt x="4641205" y="1814420"/>
                </a:cubicBezTo>
                <a:cubicBezTo>
                  <a:pt x="4643735" y="1809508"/>
                  <a:pt x="4646265" y="1803779"/>
                  <a:pt x="4648795" y="1797230"/>
                </a:cubicBezTo>
                <a:cubicBezTo>
                  <a:pt x="4651325" y="1790533"/>
                  <a:pt x="4653409" y="1783166"/>
                  <a:pt x="4655046" y="1775129"/>
                </a:cubicBezTo>
                <a:cubicBezTo>
                  <a:pt x="4656832" y="1767092"/>
                  <a:pt x="4658171" y="1759725"/>
                  <a:pt x="4659064" y="1753028"/>
                </a:cubicBezTo>
                <a:cubicBezTo>
                  <a:pt x="4659957" y="1746331"/>
                  <a:pt x="4660552" y="1740229"/>
                  <a:pt x="4660850" y="1734722"/>
                </a:cubicBezTo>
                <a:cubicBezTo>
                  <a:pt x="4661148" y="1729365"/>
                  <a:pt x="4661297" y="1724974"/>
                  <a:pt x="4661297" y="1721551"/>
                </a:cubicBezTo>
                <a:lnTo>
                  <a:pt x="4661297" y="1713514"/>
                </a:lnTo>
                <a:cubicBezTo>
                  <a:pt x="4661297" y="1710538"/>
                  <a:pt x="4661148" y="1708677"/>
                  <a:pt x="4660850" y="1707933"/>
                </a:cubicBezTo>
                <a:lnTo>
                  <a:pt x="4659957" y="1705031"/>
                </a:lnTo>
                <a:cubicBezTo>
                  <a:pt x="4659064" y="1704733"/>
                  <a:pt x="4658394" y="1704361"/>
                  <a:pt x="4657948" y="1703915"/>
                </a:cubicBezTo>
                <a:cubicBezTo>
                  <a:pt x="4657501" y="1703468"/>
                  <a:pt x="4656981" y="1703022"/>
                  <a:pt x="4656385" y="1702575"/>
                </a:cubicBezTo>
                <a:cubicBezTo>
                  <a:pt x="4655939" y="1702129"/>
                  <a:pt x="4655716" y="1701683"/>
                  <a:pt x="4655716" y="1701236"/>
                </a:cubicBezTo>
                <a:cubicBezTo>
                  <a:pt x="4655567" y="1700790"/>
                  <a:pt x="4655790" y="1700343"/>
                  <a:pt x="4656385" y="1699897"/>
                </a:cubicBezTo>
                <a:cubicBezTo>
                  <a:pt x="4656981" y="1699599"/>
                  <a:pt x="4658246" y="1699376"/>
                  <a:pt x="4660180" y="1699227"/>
                </a:cubicBezTo>
                <a:lnTo>
                  <a:pt x="4665761" y="1698557"/>
                </a:lnTo>
                <a:cubicBezTo>
                  <a:pt x="4672459" y="1697962"/>
                  <a:pt x="4677817" y="1697367"/>
                  <a:pt x="4681835" y="1696771"/>
                </a:cubicBezTo>
                <a:lnTo>
                  <a:pt x="4699471" y="1693646"/>
                </a:lnTo>
                <a:cubicBezTo>
                  <a:pt x="4707061" y="1692158"/>
                  <a:pt x="4713833" y="1690892"/>
                  <a:pt x="4719786" y="1689851"/>
                </a:cubicBezTo>
                <a:cubicBezTo>
                  <a:pt x="4725739" y="1688809"/>
                  <a:pt x="4729832" y="1687990"/>
                  <a:pt x="4732064" y="1687395"/>
                </a:cubicBezTo>
                <a:cubicBezTo>
                  <a:pt x="4734297" y="1686949"/>
                  <a:pt x="4735859" y="1686576"/>
                  <a:pt x="4736752" y="1686279"/>
                </a:cubicBezTo>
                <a:close/>
                <a:moveTo>
                  <a:pt x="2601218" y="1683377"/>
                </a:moveTo>
                <a:cubicBezTo>
                  <a:pt x="2603004" y="1683377"/>
                  <a:pt x="2608287" y="1685683"/>
                  <a:pt x="2617068" y="1690297"/>
                </a:cubicBezTo>
                <a:cubicBezTo>
                  <a:pt x="2624361" y="1694464"/>
                  <a:pt x="2628007" y="1699004"/>
                  <a:pt x="2628007" y="1703915"/>
                </a:cubicBezTo>
                <a:cubicBezTo>
                  <a:pt x="2628007" y="1710463"/>
                  <a:pt x="2626146" y="1713738"/>
                  <a:pt x="2622426" y="1713738"/>
                </a:cubicBezTo>
                <a:cubicBezTo>
                  <a:pt x="2617961" y="1713738"/>
                  <a:pt x="2611933" y="1706817"/>
                  <a:pt x="2604343" y="1692976"/>
                </a:cubicBezTo>
                <a:cubicBezTo>
                  <a:pt x="2601664" y="1687916"/>
                  <a:pt x="2600325" y="1685014"/>
                  <a:pt x="2600325" y="1684270"/>
                </a:cubicBezTo>
                <a:cubicBezTo>
                  <a:pt x="2600325" y="1683674"/>
                  <a:pt x="2600622" y="1683377"/>
                  <a:pt x="2601218" y="1683377"/>
                </a:cubicBezTo>
                <a:close/>
                <a:moveTo>
                  <a:pt x="5548014" y="1678465"/>
                </a:moveTo>
                <a:cubicBezTo>
                  <a:pt x="5548610" y="1678614"/>
                  <a:pt x="5549726" y="1678986"/>
                  <a:pt x="5551363" y="1679582"/>
                </a:cubicBezTo>
                <a:cubicBezTo>
                  <a:pt x="5553000" y="1680177"/>
                  <a:pt x="5554563" y="1680921"/>
                  <a:pt x="5556051" y="1681814"/>
                </a:cubicBezTo>
                <a:cubicBezTo>
                  <a:pt x="5557539" y="1682856"/>
                  <a:pt x="5559028" y="1684046"/>
                  <a:pt x="5560516" y="1685386"/>
                </a:cubicBezTo>
                <a:cubicBezTo>
                  <a:pt x="5562004" y="1686725"/>
                  <a:pt x="5562897" y="1687767"/>
                  <a:pt x="5563195" y="1688511"/>
                </a:cubicBezTo>
                <a:cubicBezTo>
                  <a:pt x="5563492" y="1689107"/>
                  <a:pt x="5563492" y="1689925"/>
                  <a:pt x="5563195" y="1690967"/>
                </a:cubicBezTo>
                <a:lnTo>
                  <a:pt x="5561855" y="1694316"/>
                </a:lnTo>
                <a:cubicBezTo>
                  <a:pt x="5561409" y="1695208"/>
                  <a:pt x="5561111" y="1696399"/>
                  <a:pt x="5560962" y="1697887"/>
                </a:cubicBezTo>
                <a:cubicBezTo>
                  <a:pt x="5560962" y="1699376"/>
                  <a:pt x="5560888" y="1701831"/>
                  <a:pt x="5560739" y="1705254"/>
                </a:cubicBezTo>
                <a:cubicBezTo>
                  <a:pt x="5560590" y="1708677"/>
                  <a:pt x="5560441" y="1714556"/>
                  <a:pt x="5560293" y="1722891"/>
                </a:cubicBezTo>
                <a:cubicBezTo>
                  <a:pt x="5560144" y="1731076"/>
                  <a:pt x="5560218" y="1737773"/>
                  <a:pt x="5560516" y="1742982"/>
                </a:cubicBezTo>
                <a:cubicBezTo>
                  <a:pt x="5560516" y="1745661"/>
                  <a:pt x="5560888" y="1750126"/>
                  <a:pt x="5561632" y="1756377"/>
                </a:cubicBezTo>
                <a:cubicBezTo>
                  <a:pt x="5562227" y="1762479"/>
                  <a:pt x="5562451" y="1766497"/>
                  <a:pt x="5562302" y="1768432"/>
                </a:cubicBezTo>
                <a:cubicBezTo>
                  <a:pt x="5562004" y="1771706"/>
                  <a:pt x="5561186" y="1775204"/>
                  <a:pt x="5559846" y="1778924"/>
                </a:cubicBezTo>
                <a:cubicBezTo>
                  <a:pt x="5558358" y="1782645"/>
                  <a:pt x="5556497" y="1785547"/>
                  <a:pt x="5554265" y="1787631"/>
                </a:cubicBezTo>
                <a:cubicBezTo>
                  <a:pt x="5551884" y="1789714"/>
                  <a:pt x="5550098" y="1790310"/>
                  <a:pt x="5548907" y="1789417"/>
                </a:cubicBezTo>
                <a:cubicBezTo>
                  <a:pt x="5548461" y="1789119"/>
                  <a:pt x="5547865" y="1787780"/>
                  <a:pt x="5547121" y="1785398"/>
                </a:cubicBezTo>
                <a:cubicBezTo>
                  <a:pt x="5546377" y="1783017"/>
                  <a:pt x="5545261" y="1779892"/>
                  <a:pt x="5543773" y="1776022"/>
                </a:cubicBezTo>
                <a:lnTo>
                  <a:pt x="5542656" y="1772897"/>
                </a:lnTo>
                <a:cubicBezTo>
                  <a:pt x="5534620" y="1773641"/>
                  <a:pt x="5528741" y="1774236"/>
                  <a:pt x="5525020" y="1774683"/>
                </a:cubicBezTo>
                <a:cubicBezTo>
                  <a:pt x="5521300" y="1774980"/>
                  <a:pt x="5518993" y="1774980"/>
                  <a:pt x="5518100" y="1774683"/>
                </a:cubicBezTo>
                <a:lnTo>
                  <a:pt x="5514081" y="1773790"/>
                </a:lnTo>
                <a:lnTo>
                  <a:pt x="5513635" y="1778255"/>
                </a:lnTo>
                <a:cubicBezTo>
                  <a:pt x="5513337" y="1782422"/>
                  <a:pt x="5512519" y="1784505"/>
                  <a:pt x="5511179" y="1784505"/>
                </a:cubicBezTo>
                <a:cubicBezTo>
                  <a:pt x="5509840" y="1784505"/>
                  <a:pt x="5508724" y="1784059"/>
                  <a:pt x="5507831" y="1783166"/>
                </a:cubicBezTo>
                <a:cubicBezTo>
                  <a:pt x="5506789" y="1782571"/>
                  <a:pt x="5505673" y="1781082"/>
                  <a:pt x="5504482" y="1778701"/>
                </a:cubicBezTo>
                <a:cubicBezTo>
                  <a:pt x="5503440" y="1776320"/>
                  <a:pt x="5502845" y="1773864"/>
                  <a:pt x="5502696" y="1771334"/>
                </a:cubicBezTo>
                <a:cubicBezTo>
                  <a:pt x="5502547" y="1768655"/>
                  <a:pt x="5502919" y="1764711"/>
                  <a:pt x="5503812" y="1759502"/>
                </a:cubicBezTo>
                <a:cubicBezTo>
                  <a:pt x="5504705" y="1755186"/>
                  <a:pt x="5505301" y="1751838"/>
                  <a:pt x="5505598" y="1749456"/>
                </a:cubicBezTo>
                <a:cubicBezTo>
                  <a:pt x="5505896" y="1747224"/>
                  <a:pt x="5506268" y="1740824"/>
                  <a:pt x="5506714" y="1730258"/>
                </a:cubicBezTo>
                <a:cubicBezTo>
                  <a:pt x="5507310" y="1719691"/>
                  <a:pt x="5507607" y="1713217"/>
                  <a:pt x="5507607" y="1710835"/>
                </a:cubicBezTo>
                <a:cubicBezTo>
                  <a:pt x="5507756" y="1708305"/>
                  <a:pt x="5507533" y="1704585"/>
                  <a:pt x="5506938" y="1699673"/>
                </a:cubicBezTo>
                <a:cubicBezTo>
                  <a:pt x="5506640" y="1696101"/>
                  <a:pt x="5506194" y="1693571"/>
                  <a:pt x="5505598" y="1692083"/>
                </a:cubicBezTo>
                <a:cubicBezTo>
                  <a:pt x="5505152" y="1690595"/>
                  <a:pt x="5504556" y="1689181"/>
                  <a:pt x="5503812" y="1687842"/>
                </a:cubicBezTo>
                <a:cubicBezTo>
                  <a:pt x="5502919" y="1686502"/>
                  <a:pt x="5502622" y="1685460"/>
                  <a:pt x="5502919" y="1684716"/>
                </a:cubicBezTo>
                <a:cubicBezTo>
                  <a:pt x="5503068" y="1683972"/>
                  <a:pt x="5503887" y="1683525"/>
                  <a:pt x="5505375" y="1683377"/>
                </a:cubicBezTo>
                <a:cubicBezTo>
                  <a:pt x="5506863" y="1683228"/>
                  <a:pt x="5507980" y="1683302"/>
                  <a:pt x="5508724" y="1683600"/>
                </a:cubicBezTo>
                <a:lnTo>
                  <a:pt x="5514974" y="1686279"/>
                </a:lnTo>
                <a:cubicBezTo>
                  <a:pt x="5519290" y="1685386"/>
                  <a:pt x="5522490" y="1684791"/>
                  <a:pt x="5524574" y="1684493"/>
                </a:cubicBezTo>
                <a:lnTo>
                  <a:pt x="5532834" y="1682707"/>
                </a:lnTo>
                <a:cubicBezTo>
                  <a:pt x="5536406" y="1681963"/>
                  <a:pt x="5538936" y="1681367"/>
                  <a:pt x="5540424" y="1680921"/>
                </a:cubicBezTo>
                <a:cubicBezTo>
                  <a:pt x="5541912" y="1680623"/>
                  <a:pt x="5543401" y="1680102"/>
                  <a:pt x="5544889" y="1679358"/>
                </a:cubicBezTo>
                <a:cubicBezTo>
                  <a:pt x="5546377" y="1678763"/>
                  <a:pt x="5547419" y="1678465"/>
                  <a:pt x="5548014" y="1678465"/>
                </a:cubicBezTo>
                <a:close/>
                <a:moveTo>
                  <a:pt x="4405015" y="1678465"/>
                </a:moveTo>
                <a:cubicBezTo>
                  <a:pt x="4405610" y="1678614"/>
                  <a:pt x="4406726" y="1678986"/>
                  <a:pt x="4408363" y="1679582"/>
                </a:cubicBezTo>
                <a:cubicBezTo>
                  <a:pt x="4410000" y="1680177"/>
                  <a:pt x="4411563" y="1680921"/>
                  <a:pt x="4413051" y="1681814"/>
                </a:cubicBezTo>
                <a:cubicBezTo>
                  <a:pt x="4414540" y="1682856"/>
                  <a:pt x="4416028" y="1684046"/>
                  <a:pt x="4417516" y="1685386"/>
                </a:cubicBezTo>
                <a:cubicBezTo>
                  <a:pt x="4419004" y="1686725"/>
                  <a:pt x="4419897" y="1687767"/>
                  <a:pt x="4420195" y="1688511"/>
                </a:cubicBezTo>
                <a:cubicBezTo>
                  <a:pt x="4420493" y="1689107"/>
                  <a:pt x="4420493" y="1689925"/>
                  <a:pt x="4420195" y="1690967"/>
                </a:cubicBezTo>
                <a:lnTo>
                  <a:pt x="4418856" y="1694316"/>
                </a:lnTo>
                <a:cubicBezTo>
                  <a:pt x="4418409" y="1695208"/>
                  <a:pt x="4418111" y="1696399"/>
                  <a:pt x="4417963" y="1697887"/>
                </a:cubicBezTo>
                <a:cubicBezTo>
                  <a:pt x="4417963" y="1699376"/>
                  <a:pt x="4417888" y="1701831"/>
                  <a:pt x="4417739" y="1705254"/>
                </a:cubicBezTo>
                <a:cubicBezTo>
                  <a:pt x="4417591" y="1708677"/>
                  <a:pt x="4417442" y="1714556"/>
                  <a:pt x="4417293" y="1722891"/>
                </a:cubicBezTo>
                <a:cubicBezTo>
                  <a:pt x="4417144" y="1731076"/>
                  <a:pt x="4417218" y="1737773"/>
                  <a:pt x="4417516" y="1742982"/>
                </a:cubicBezTo>
                <a:cubicBezTo>
                  <a:pt x="4417516" y="1745661"/>
                  <a:pt x="4417888" y="1750126"/>
                  <a:pt x="4418632" y="1756377"/>
                </a:cubicBezTo>
                <a:cubicBezTo>
                  <a:pt x="4419228" y="1762479"/>
                  <a:pt x="4419451" y="1766497"/>
                  <a:pt x="4419302" y="1768432"/>
                </a:cubicBezTo>
                <a:cubicBezTo>
                  <a:pt x="4419004" y="1771706"/>
                  <a:pt x="4418186" y="1775204"/>
                  <a:pt x="4416846" y="1778924"/>
                </a:cubicBezTo>
                <a:cubicBezTo>
                  <a:pt x="4415358" y="1782645"/>
                  <a:pt x="4413498" y="1785547"/>
                  <a:pt x="4411265" y="1787631"/>
                </a:cubicBezTo>
                <a:cubicBezTo>
                  <a:pt x="4408884" y="1789714"/>
                  <a:pt x="4407098" y="1790310"/>
                  <a:pt x="4405908" y="1789417"/>
                </a:cubicBezTo>
                <a:cubicBezTo>
                  <a:pt x="4405461" y="1789119"/>
                  <a:pt x="4404866" y="1787780"/>
                  <a:pt x="4404122" y="1785398"/>
                </a:cubicBezTo>
                <a:cubicBezTo>
                  <a:pt x="4403377" y="1783017"/>
                  <a:pt x="4402261" y="1779892"/>
                  <a:pt x="4400773" y="1776022"/>
                </a:cubicBezTo>
                <a:lnTo>
                  <a:pt x="4399657" y="1772897"/>
                </a:lnTo>
                <a:cubicBezTo>
                  <a:pt x="4391620" y="1773641"/>
                  <a:pt x="4385741" y="1774236"/>
                  <a:pt x="4382021" y="1774683"/>
                </a:cubicBezTo>
                <a:cubicBezTo>
                  <a:pt x="4378300" y="1774980"/>
                  <a:pt x="4375993" y="1774980"/>
                  <a:pt x="4375100" y="1774683"/>
                </a:cubicBezTo>
                <a:lnTo>
                  <a:pt x="4371082" y="1773790"/>
                </a:lnTo>
                <a:lnTo>
                  <a:pt x="4370635" y="1778255"/>
                </a:lnTo>
                <a:cubicBezTo>
                  <a:pt x="4370338" y="1782422"/>
                  <a:pt x="4369519" y="1784505"/>
                  <a:pt x="4368180" y="1784505"/>
                </a:cubicBezTo>
                <a:cubicBezTo>
                  <a:pt x="4366840" y="1784505"/>
                  <a:pt x="4365724" y="1784059"/>
                  <a:pt x="4364831" y="1783166"/>
                </a:cubicBezTo>
                <a:cubicBezTo>
                  <a:pt x="4363789" y="1782571"/>
                  <a:pt x="4362673" y="1781082"/>
                  <a:pt x="4361482" y="1778701"/>
                </a:cubicBezTo>
                <a:cubicBezTo>
                  <a:pt x="4360441" y="1776320"/>
                  <a:pt x="4359845" y="1773864"/>
                  <a:pt x="4359696" y="1771334"/>
                </a:cubicBezTo>
                <a:cubicBezTo>
                  <a:pt x="4359548" y="1768655"/>
                  <a:pt x="4359920" y="1764711"/>
                  <a:pt x="4360813" y="1759502"/>
                </a:cubicBezTo>
                <a:cubicBezTo>
                  <a:pt x="4361706" y="1755186"/>
                  <a:pt x="4362301" y="1751838"/>
                  <a:pt x="4362599" y="1749456"/>
                </a:cubicBezTo>
                <a:cubicBezTo>
                  <a:pt x="4362896" y="1747224"/>
                  <a:pt x="4363268" y="1740824"/>
                  <a:pt x="4363715" y="1730258"/>
                </a:cubicBezTo>
                <a:cubicBezTo>
                  <a:pt x="4364310" y="1719691"/>
                  <a:pt x="4364608" y="1713217"/>
                  <a:pt x="4364608" y="1710835"/>
                </a:cubicBezTo>
                <a:cubicBezTo>
                  <a:pt x="4364757" y="1708305"/>
                  <a:pt x="4364533" y="1704585"/>
                  <a:pt x="4363938" y="1699673"/>
                </a:cubicBezTo>
                <a:cubicBezTo>
                  <a:pt x="4363640" y="1696101"/>
                  <a:pt x="4363194" y="1693571"/>
                  <a:pt x="4362599" y="1692083"/>
                </a:cubicBezTo>
                <a:cubicBezTo>
                  <a:pt x="4362152" y="1690595"/>
                  <a:pt x="4361557" y="1689181"/>
                  <a:pt x="4360813" y="1687842"/>
                </a:cubicBezTo>
                <a:cubicBezTo>
                  <a:pt x="4359920" y="1686502"/>
                  <a:pt x="4359622" y="1685460"/>
                  <a:pt x="4359920" y="1684716"/>
                </a:cubicBezTo>
                <a:cubicBezTo>
                  <a:pt x="4360068" y="1683972"/>
                  <a:pt x="4360887" y="1683525"/>
                  <a:pt x="4362375" y="1683377"/>
                </a:cubicBezTo>
                <a:cubicBezTo>
                  <a:pt x="4363864" y="1683228"/>
                  <a:pt x="4364980" y="1683302"/>
                  <a:pt x="4365724" y="1683600"/>
                </a:cubicBezTo>
                <a:lnTo>
                  <a:pt x="4371975" y="1686279"/>
                </a:lnTo>
                <a:cubicBezTo>
                  <a:pt x="4376291" y="1685386"/>
                  <a:pt x="4379491" y="1684791"/>
                  <a:pt x="4381574" y="1684493"/>
                </a:cubicBezTo>
                <a:lnTo>
                  <a:pt x="4389834" y="1682707"/>
                </a:lnTo>
                <a:cubicBezTo>
                  <a:pt x="4393406" y="1681963"/>
                  <a:pt x="4395936" y="1681367"/>
                  <a:pt x="4397424" y="1680921"/>
                </a:cubicBezTo>
                <a:cubicBezTo>
                  <a:pt x="4398913" y="1680623"/>
                  <a:pt x="4400401" y="1680102"/>
                  <a:pt x="4401889" y="1679358"/>
                </a:cubicBezTo>
                <a:cubicBezTo>
                  <a:pt x="4403377" y="1678763"/>
                  <a:pt x="4404419" y="1678465"/>
                  <a:pt x="4405015" y="1678465"/>
                </a:cubicBezTo>
                <a:close/>
                <a:moveTo>
                  <a:pt x="5284588" y="1678242"/>
                </a:moveTo>
                <a:cubicBezTo>
                  <a:pt x="5289351" y="1678391"/>
                  <a:pt x="5293816" y="1679358"/>
                  <a:pt x="5297983" y="1681144"/>
                </a:cubicBezTo>
                <a:cubicBezTo>
                  <a:pt x="5303043" y="1683079"/>
                  <a:pt x="5306764" y="1686353"/>
                  <a:pt x="5309145" y="1690967"/>
                </a:cubicBezTo>
                <a:cubicBezTo>
                  <a:pt x="5310485" y="1694092"/>
                  <a:pt x="5311154" y="1697292"/>
                  <a:pt x="5311154" y="1700566"/>
                </a:cubicBezTo>
                <a:cubicBezTo>
                  <a:pt x="5311154" y="1704733"/>
                  <a:pt x="5309443" y="1706817"/>
                  <a:pt x="5306020" y="1706817"/>
                </a:cubicBezTo>
                <a:cubicBezTo>
                  <a:pt x="5301257" y="1706817"/>
                  <a:pt x="5295453" y="1702129"/>
                  <a:pt x="5288607" y="1692753"/>
                </a:cubicBezTo>
                <a:cubicBezTo>
                  <a:pt x="5282803" y="1684418"/>
                  <a:pt x="5279900" y="1679879"/>
                  <a:pt x="5279900" y="1679135"/>
                </a:cubicBezTo>
                <a:cubicBezTo>
                  <a:pt x="5279900" y="1678540"/>
                  <a:pt x="5281463" y="1678242"/>
                  <a:pt x="5284588" y="1678242"/>
                </a:cubicBezTo>
                <a:close/>
                <a:moveTo>
                  <a:pt x="5639990" y="1677349"/>
                </a:moveTo>
                <a:cubicBezTo>
                  <a:pt x="5637906" y="1676754"/>
                  <a:pt x="5634707" y="1676903"/>
                  <a:pt x="5630391" y="1677796"/>
                </a:cubicBezTo>
                <a:lnTo>
                  <a:pt x="5620121" y="1679358"/>
                </a:lnTo>
                <a:lnTo>
                  <a:pt x="5610076" y="1681367"/>
                </a:lnTo>
                <a:lnTo>
                  <a:pt x="5602485" y="1682707"/>
                </a:lnTo>
                <a:cubicBezTo>
                  <a:pt x="5602337" y="1683898"/>
                  <a:pt x="5602188" y="1684791"/>
                  <a:pt x="5602039" y="1685386"/>
                </a:cubicBezTo>
                <a:lnTo>
                  <a:pt x="5601146" y="1691190"/>
                </a:lnTo>
                <a:cubicBezTo>
                  <a:pt x="5600848" y="1693869"/>
                  <a:pt x="5600699" y="1696101"/>
                  <a:pt x="5600699" y="1697887"/>
                </a:cubicBezTo>
                <a:lnTo>
                  <a:pt x="5599583" y="1719765"/>
                </a:lnTo>
                <a:cubicBezTo>
                  <a:pt x="5605983" y="1718575"/>
                  <a:pt x="5611266" y="1717533"/>
                  <a:pt x="5615433" y="1716640"/>
                </a:cubicBezTo>
                <a:cubicBezTo>
                  <a:pt x="5619601" y="1715896"/>
                  <a:pt x="5623172" y="1715151"/>
                  <a:pt x="5626149" y="1714407"/>
                </a:cubicBezTo>
                <a:cubicBezTo>
                  <a:pt x="5629126" y="1713812"/>
                  <a:pt x="5631209" y="1713440"/>
                  <a:pt x="5632400" y="1713291"/>
                </a:cubicBezTo>
                <a:cubicBezTo>
                  <a:pt x="5635376" y="1713142"/>
                  <a:pt x="5637609" y="1713514"/>
                  <a:pt x="5639097" y="1714407"/>
                </a:cubicBezTo>
                <a:lnTo>
                  <a:pt x="5645348" y="1717979"/>
                </a:lnTo>
                <a:lnTo>
                  <a:pt x="5645571" y="1690074"/>
                </a:lnTo>
                <a:cubicBezTo>
                  <a:pt x="5645571" y="1685163"/>
                  <a:pt x="5645199" y="1681963"/>
                  <a:pt x="5644455" y="1680475"/>
                </a:cubicBezTo>
                <a:cubicBezTo>
                  <a:pt x="5643562" y="1679284"/>
                  <a:pt x="5642074" y="1678242"/>
                  <a:pt x="5639990" y="1677349"/>
                </a:cubicBezTo>
                <a:close/>
                <a:moveTo>
                  <a:pt x="4496990" y="1677349"/>
                </a:moveTo>
                <a:cubicBezTo>
                  <a:pt x="4494907" y="1676754"/>
                  <a:pt x="4491707" y="1676903"/>
                  <a:pt x="4487391" y="1677796"/>
                </a:cubicBezTo>
                <a:lnTo>
                  <a:pt x="4477122" y="1679358"/>
                </a:lnTo>
                <a:lnTo>
                  <a:pt x="4467076" y="1681367"/>
                </a:lnTo>
                <a:lnTo>
                  <a:pt x="4459486" y="1682707"/>
                </a:lnTo>
                <a:cubicBezTo>
                  <a:pt x="4459337" y="1683898"/>
                  <a:pt x="4459188" y="1684791"/>
                  <a:pt x="4459039" y="1685386"/>
                </a:cubicBezTo>
                <a:lnTo>
                  <a:pt x="4458146" y="1691190"/>
                </a:lnTo>
                <a:cubicBezTo>
                  <a:pt x="4457849" y="1693869"/>
                  <a:pt x="4457700" y="1696101"/>
                  <a:pt x="4457700" y="1697887"/>
                </a:cubicBezTo>
                <a:lnTo>
                  <a:pt x="4456584" y="1719765"/>
                </a:lnTo>
                <a:cubicBezTo>
                  <a:pt x="4462983" y="1718575"/>
                  <a:pt x="4468267" y="1717533"/>
                  <a:pt x="4472434" y="1716640"/>
                </a:cubicBezTo>
                <a:cubicBezTo>
                  <a:pt x="4476601" y="1715896"/>
                  <a:pt x="4480173" y="1715151"/>
                  <a:pt x="4483149" y="1714407"/>
                </a:cubicBezTo>
                <a:cubicBezTo>
                  <a:pt x="4486126" y="1713812"/>
                  <a:pt x="4488209" y="1713440"/>
                  <a:pt x="4489400" y="1713291"/>
                </a:cubicBezTo>
                <a:cubicBezTo>
                  <a:pt x="4492377" y="1713142"/>
                  <a:pt x="4494609" y="1713514"/>
                  <a:pt x="4496097" y="1714407"/>
                </a:cubicBezTo>
                <a:lnTo>
                  <a:pt x="4502348" y="1717979"/>
                </a:lnTo>
                <a:lnTo>
                  <a:pt x="4502571" y="1690074"/>
                </a:lnTo>
                <a:cubicBezTo>
                  <a:pt x="4502571" y="1685163"/>
                  <a:pt x="4502199" y="1681963"/>
                  <a:pt x="4501455" y="1680475"/>
                </a:cubicBezTo>
                <a:cubicBezTo>
                  <a:pt x="4500562" y="1679284"/>
                  <a:pt x="4499074" y="1678242"/>
                  <a:pt x="4496990" y="1677349"/>
                </a:cubicBezTo>
                <a:close/>
                <a:moveTo>
                  <a:pt x="3494633" y="1676903"/>
                </a:moveTo>
                <a:lnTo>
                  <a:pt x="3498651" y="1677796"/>
                </a:lnTo>
                <a:cubicBezTo>
                  <a:pt x="3499991" y="1678093"/>
                  <a:pt x="3502893" y="1679209"/>
                  <a:pt x="3507358" y="1681144"/>
                </a:cubicBezTo>
                <a:cubicBezTo>
                  <a:pt x="3511822" y="1683228"/>
                  <a:pt x="3514948" y="1684939"/>
                  <a:pt x="3516734" y="1686279"/>
                </a:cubicBezTo>
                <a:cubicBezTo>
                  <a:pt x="3518520" y="1687618"/>
                  <a:pt x="3520008" y="1689404"/>
                  <a:pt x="3521199" y="1691637"/>
                </a:cubicBezTo>
                <a:cubicBezTo>
                  <a:pt x="3522389" y="1694018"/>
                  <a:pt x="3523059" y="1696548"/>
                  <a:pt x="3523208" y="1699227"/>
                </a:cubicBezTo>
                <a:cubicBezTo>
                  <a:pt x="3523208" y="1701757"/>
                  <a:pt x="3522836" y="1703915"/>
                  <a:pt x="3522092" y="1705701"/>
                </a:cubicBezTo>
                <a:lnTo>
                  <a:pt x="3520752" y="1709942"/>
                </a:lnTo>
                <a:lnTo>
                  <a:pt x="3552006" y="1705478"/>
                </a:lnTo>
                <a:cubicBezTo>
                  <a:pt x="3557513" y="1704585"/>
                  <a:pt x="3561829" y="1703692"/>
                  <a:pt x="3564954" y="1702799"/>
                </a:cubicBezTo>
                <a:cubicBezTo>
                  <a:pt x="3568228" y="1701906"/>
                  <a:pt x="3570461" y="1701459"/>
                  <a:pt x="3571651" y="1701459"/>
                </a:cubicBezTo>
                <a:cubicBezTo>
                  <a:pt x="3572693" y="1701459"/>
                  <a:pt x="3575223" y="1702055"/>
                  <a:pt x="3579242" y="1703245"/>
                </a:cubicBezTo>
                <a:cubicBezTo>
                  <a:pt x="3583409" y="1704138"/>
                  <a:pt x="3586385" y="1705478"/>
                  <a:pt x="3588171" y="1707264"/>
                </a:cubicBezTo>
                <a:cubicBezTo>
                  <a:pt x="3589957" y="1709050"/>
                  <a:pt x="3590925" y="1710389"/>
                  <a:pt x="3591073" y="1711282"/>
                </a:cubicBezTo>
                <a:cubicBezTo>
                  <a:pt x="3591222" y="1712175"/>
                  <a:pt x="3590850" y="1713068"/>
                  <a:pt x="3589957" y="1713961"/>
                </a:cubicBezTo>
                <a:cubicBezTo>
                  <a:pt x="3589213" y="1714407"/>
                  <a:pt x="3588097" y="1714631"/>
                  <a:pt x="3586609" y="1714631"/>
                </a:cubicBezTo>
                <a:cubicBezTo>
                  <a:pt x="3585269" y="1714779"/>
                  <a:pt x="3583409" y="1714854"/>
                  <a:pt x="3581028" y="1714854"/>
                </a:cubicBezTo>
                <a:cubicBezTo>
                  <a:pt x="3578795" y="1715151"/>
                  <a:pt x="3574926" y="1715300"/>
                  <a:pt x="3569419" y="1715300"/>
                </a:cubicBezTo>
                <a:cubicBezTo>
                  <a:pt x="3563763" y="1715300"/>
                  <a:pt x="3560043" y="1715375"/>
                  <a:pt x="3558257" y="1715524"/>
                </a:cubicBezTo>
                <a:lnTo>
                  <a:pt x="3544416" y="1716863"/>
                </a:lnTo>
                <a:cubicBezTo>
                  <a:pt x="3546499" y="1718202"/>
                  <a:pt x="3548881" y="1719616"/>
                  <a:pt x="3551560" y="1721105"/>
                </a:cubicBezTo>
                <a:cubicBezTo>
                  <a:pt x="3554090" y="1722742"/>
                  <a:pt x="3555652" y="1724379"/>
                  <a:pt x="3556248" y="1726016"/>
                </a:cubicBezTo>
                <a:cubicBezTo>
                  <a:pt x="3556843" y="1727802"/>
                  <a:pt x="3557066" y="1728992"/>
                  <a:pt x="3556917" y="1729588"/>
                </a:cubicBezTo>
                <a:cubicBezTo>
                  <a:pt x="3556917" y="1730183"/>
                  <a:pt x="3556620" y="1730927"/>
                  <a:pt x="3556024" y="1731820"/>
                </a:cubicBezTo>
                <a:lnTo>
                  <a:pt x="3554238" y="1734276"/>
                </a:lnTo>
                <a:cubicBezTo>
                  <a:pt x="3553345" y="1735615"/>
                  <a:pt x="3552304" y="1737625"/>
                  <a:pt x="3551113" y="1740303"/>
                </a:cubicBezTo>
                <a:lnTo>
                  <a:pt x="3546648" y="1751019"/>
                </a:lnTo>
                <a:cubicBezTo>
                  <a:pt x="3541886" y="1761735"/>
                  <a:pt x="3538463" y="1768581"/>
                  <a:pt x="3536379" y="1771557"/>
                </a:cubicBezTo>
                <a:lnTo>
                  <a:pt x="3528119" y="1784282"/>
                </a:lnTo>
                <a:cubicBezTo>
                  <a:pt x="3532584" y="1788003"/>
                  <a:pt x="3537123" y="1791575"/>
                  <a:pt x="3541737" y="1794998"/>
                </a:cubicBezTo>
                <a:cubicBezTo>
                  <a:pt x="3546351" y="1798421"/>
                  <a:pt x="3551634" y="1801844"/>
                  <a:pt x="3557587" y="1805267"/>
                </a:cubicBezTo>
                <a:cubicBezTo>
                  <a:pt x="3563540" y="1808690"/>
                  <a:pt x="3570833" y="1812262"/>
                  <a:pt x="3579465" y="1815982"/>
                </a:cubicBezTo>
                <a:cubicBezTo>
                  <a:pt x="3587948" y="1819703"/>
                  <a:pt x="3595687" y="1822605"/>
                  <a:pt x="3602682" y="1824689"/>
                </a:cubicBezTo>
                <a:lnTo>
                  <a:pt x="3620318" y="1830493"/>
                </a:lnTo>
                <a:lnTo>
                  <a:pt x="3623890" y="1831609"/>
                </a:lnTo>
                <a:cubicBezTo>
                  <a:pt x="3625527" y="1832205"/>
                  <a:pt x="3626122" y="1833023"/>
                  <a:pt x="3625676" y="1834065"/>
                </a:cubicBezTo>
                <a:cubicBezTo>
                  <a:pt x="3625378" y="1834958"/>
                  <a:pt x="3624783" y="1835479"/>
                  <a:pt x="3623890" y="1835628"/>
                </a:cubicBezTo>
                <a:lnTo>
                  <a:pt x="3621211" y="1835851"/>
                </a:lnTo>
                <a:cubicBezTo>
                  <a:pt x="3617937" y="1836446"/>
                  <a:pt x="3610495" y="1837339"/>
                  <a:pt x="3598887" y="1838530"/>
                </a:cubicBezTo>
                <a:cubicBezTo>
                  <a:pt x="3587129" y="1840018"/>
                  <a:pt x="3579465" y="1840614"/>
                  <a:pt x="3575893" y="1840316"/>
                </a:cubicBezTo>
                <a:cubicBezTo>
                  <a:pt x="3571428" y="1840167"/>
                  <a:pt x="3567707" y="1839497"/>
                  <a:pt x="3564731" y="1838307"/>
                </a:cubicBezTo>
                <a:cubicBezTo>
                  <a:pt x="3561754" y="1836967"/>
                  <a:pt x="3558778" y="1835107"/>
                  <a:pt x="3555801" y="1832726"/>
                </a:cubicBezTo>
                <a:cubicBezTo>
                  <a:pt x="3552676" y="1830344"/>
                  <a:pt x="3549029" y="1827070"/>
                  <a:pt x="3544862" y="1822903"/>
                </a:cubicBezTo>
                <a:cubicBezTo>
                  <a:pt x="3540695" y="1818736"/>
                  <a:pt x="3534742" y="1812262"/>
                  <a:pt x="3527003" y="1803481"/>
                </a:cubicBezTo>
                <a:lnTo>
                  <a:pt x="3518966" y="1794775"/>
                </a:lnTo>
                <a:cubicBezTo>
                  <a:pt x="3513013" y="1799983"/>
                  <a:pt x="3507506" y="1804597"/>
                  <a:pt x="3502446" y="1808616"/>
                </a:cubicBezTo>
                <a:cubicBezTo>
                  <a:pt x="3497386" y="1812485"/>
                  <a:pt x="3491284" y="1816131"/>
                  <a:pt x="3484140" y="1819554"/>
                </a:cubicBezTo>
                <a:cubicBezTo>
                  <a:pt x="3476997" y="1822977"/>
                  <a:pt x="3469406" y="1825731"/>
                  <a:pt x="3461370" y="1827814"/>
                </a:cubicBezTo>
                <a:cubicBezTo>
                  <a:pt x="3453333" y="1829600"/>
                  <a:pt x="3446859" y="1830493"/>
                  <a:pt x="3441948" y="1830493"/>
                </a:cubicBezTo>
                <a:cubicBezTo>
                  <a:pt x="3437036" y="1830493"/>
                  <a:pt x="3433985" y="1830344"/>
                  <a:pt x="3432795" y="1830047"/>
                </a:cubicBezTo>
                <a:lnTo>
                  <a:pt x="3428330" y="1829377"/>
                </a:lnTo>
                <a:cubicBezTo>
                  <a:pt x="3427437" y="1829228"/>
                  <a:pt x="3426990" y="1828782"/>
                  <a:pt x="3426990" y="1828038"/>
                </a:cubicBezTo>
                <a:cubicBezTo>
                  <a:pt x="3426990" y="1827293"/>
                  <a:pt x="3427437" y="1826772"/>
                  <a:pt x="3428330" y="1826475"/>
                </a:cubicBezTo>
                <a:lnTo>
                  <a:pt x="3434357" y="1825359"/>
                </a:lnTo>
                <a:cubicBezTo>
                  <a:pt x="3438227" y="1824614"/>
                  <a:pt x="3443659" y="1823201"/>
                  <a:pt x="3450654" y="1821117"/>
                </a:cubicBezTo>
                <a:cubicBezTo>
                  <a:pt x="3457649" y="1819033"/>
                  <a:pt x="3465835" y="1815462"/>
                  <a:pt x="3475211" y="1810401"/>
                </a:cubicBezTo>
                <a:cubicBezTo>
                  <a:pt x="3484587" y="1805341"/>
                  <a:pt x="3492103" y="1800207"/>
                  <a:pt x="3497758" y="1794998"/>
                </a:cubicBezTo>
                <a:lnTo>
                  <a:pt x="3509590" y="1784505"/>
                </a:lnTo>
                <a:cubicBezTo>
                  <a:pt x="3505869" y="1780189"/>
                  <a:pt x="3503042" y="1777064"/>
                  <a:pt x="3501107" y="1775129"/>
                </a:cubicBezTo>
                <a:cubicBezTo>
                  <a:pt x="3499321" y="1773194"/>
                  <a:pt x="3496344" y="1770218"/>
                  <a:pt x="3492177" y="1766200"/>
                </a:cubicBezTo>
                <a:cubicBezTo>
                  <a:pt x="3488010" y="1762181"/>
                  <a:pt x="3484661" y="1759130"/>
                  <a:pt x="3482131" y="1757047"/>
                </a:cubicBezTo>
                <a:lnTo>
                  <a:pt x="3475211" y="1751912"/>
                </a:lnTo>
                <a:cubicBezTo>
                  <a:pt x="3472978" y="1750573"/>
                  <a:pt x="3471118" y="1749531"/>
                  <a:pt x="3469630" y="1748787"/>
                </a:cubicBezTo>
                <a:cubicBezTo>
                  <a:pt x="3468141" y="1748191"/>
                  <a:pt x="3466579" y="1747819"/>
                  <a:pt x="3464942" y="1747670"/>
                </a:cubicBezTo>
                <a:cubicBezTo>
                  <a:pt x="3463453" y="1747522"/>
                  <a:pt x="3462560" y="1747298"/>
                  <a:pt x="3462263" y="1747001"/>
                </a:cubicBezTo>
                <a:cubicBezTo>
                  <a:pt x="3461965" y="1746703"/>
                  <a:pt x="3461742" y="1746182"/>
                  <a:pt x="3461593" y="1745438"/>
                </a:cubicBezTo>
                <a:cubicBezTo>
                  <a:pt x="3461593" y="1744694"/>
                  <a:pt x="3462188" y="1744024"/>
                  <a:pt x="3463379" y="1743429"/>
                </a:cubicBezTo>
                <a:cubicBezTo>
                  <a:pt x="3464421" y="1742833"/>
                  <a:pt x="3465983" y="1742461"/>
                  <a:pt x="3468067" y="1742313"/>
                </a:cubicBezTo>
                <a:cubicBezTo>
                  <a:pt x="3469853" y="1742313"/>
                  <a:pt x="3471192" y="1742387"/>
                  <a:pt x="3472085" y="1742536"/>
                </a:cubicBezTo>
                <a:lnTo>
                  <a:pt x="3475434" y="1743652"/>
                </a:lnTo>
                <a:cubicBezTo>
                  <a:pt x="3476625" y="1744099"/>
                  <a:pt x="3478485" y="1745066"/>
                  <a:pt x="3481015" y="1746554"/>
                </a:cubicBezTo>
                <a:cubicBezTo>
                  <a:pt x="3483545" y="1748042"/>
                  <a:pt x="3485852" y="1749531"/>
                  <a:pt x="3487936" y="1751019"/>
                </a:cubicBezTo>
                <a:cubicBezTo>
                  <a:pt x="3490019" y="1752507"/>
                  <a:pt x="3492624" y="1754591"/>
                  <a:pt x="3495749" y="1757270"/>
                </a:cubicBezTo>
                <a:lnTo>
                  <a:pt x="3507358" y="1767092"/>
                </a:lnTo>
                <a:lnTo>
                  <a:pt x="3516957" y="1775576"/>
                </a:lnTo>
                <a:lnTo>
                  <a:pt x="3523431" y="1766423"/>
                </a:lnTo>
                <a:cubicBezTo>
                  <a:pt x="3525515" y="1763446"/>
                  <a:pt x="3527747" y="1759056"/>
                  <a:pt x="3530128" y="1753251"/>
                </a:cubicBezTo>
                <a:cubicBezTo>
                  <a:pt x="3532510" y="1747596"/>
                  <a:pt x="3534444" y="1741941"/>
                  <a:pt x="3535933" y="1736285"/>
                </a:cubicBezTo>
                <a:cubicBezTo>
                  <a:pt x="3537123" y="1730927"/>
                  <a:pt x="3537421" y="1726834"/>
                  <a:pt x="3536826" y="1724007"/>
                </a:cubicBezTo>
                <a:lnTo>
                  <a:pt x="3535933" y="1717756"/>
                </a:lnTo>
                <a:cubicBezTo>
                  <a:pt x="3527301" y="1718500"/>
                  <a:pt x="3521199" y="1719095"/>
                  <a:pt x="3517627" y="1719542"/>
                </a:cubicBezTo>
                <a:cubicBezTo>
                  <a:pt x="3514204" y="1719988"/>
                  <a:pt x="3506241" y="1721253"/>
                  <a:pt x="3493740" y="1723337"/>
                </a:cubicBezTo>
                <a:cubicBezTo>
                  <a:pt x="3481089" y="1725421"/>
                  <a:pt x="3472383" y="1727058"/>
                  <a:pt x="3467620" y="1728248"/>
                </a:cubicBezTo>
                <a:cubicBezTo>
                  <a:pt x="3462709" y="1729737"/>
                  <a:pt x="3459435" y="1730481"/>
                  <a:pt x="3457798" y="1730481"/>
                </a:cubicBezTo>
                <a:cubicBezTo>
                  <a:pt x="3454821" y="1730778"/>
                  <a:pt x="3452291" y="1730481"/>
                  <a:pt x="3450208" y="1729588"/>
                </a:cubicBezTo>
                <a:cubicBezTo>
                  <a:pt x="3448124" y="1728992"/>
                  <a:pt x="3446115" y="1728100"/>
                  <a:pt x="3444180" y="1726909"/>
                </a:cubicBezTo>
                <a:cubicBezTo>
                  <a:pt x="3442245" y="1725867"/>
                  <a:pt x="3441129" y="1724825"/>
                  <a:pt x="3440831" y="1723783"/>
                </a:cubicBezTo>
                <a:cubicBezTo>
                  <a:pt x="3440534" y="1722891"/>
                  <a:pt x="3440683" y="1722146"/>
                  <a:pt x="3441278" y="1721551"/>
                </a:cubicBezTo>
                <a:cubicBezTo>
                  <a:pt x="3441576" y="1721253"/>
                  <a:pt x="3442394" y="1721030"/>
                  <a:pt x="3443734" y="1720881"/>
                </a:cubicBezTo>
                <a:lnTo>
                  <a:pt x="3448645" y="1720212"/>
                </a:lnTo>
                <a:lnTo>
                  <a:pt x="3451770" y="1719988"/>
                </a:lnTo>
                <a:cubicBezTo>
                  <a:pt x="3456086" y="1719691"/>
                  <a:pt x="3463453" y="1718723"/>
                  <a:pt x="3473871" y="1717086"/>
                </a:cubicBezTo>
                <a:lnTo>
                  <a:pt x="3505572" y="1712398"/>
                </a:lnTo>
                <a:lnTo>
                  <a:pt x="3514501" y="1711282"/>
                </a:lnTo>
                <a:cubicBezTo>
                  <a:pt x="3513013" y="1710389"/>
                  <a:pt x="3511822" y="1709570"/>
                  <a:pt x="3510929" y="1708826"/>
                </a:cubicBezTo>
                <a:cubicBezTo>
                  <a:pt x="3510037" y="1708082"/>
                  <a:pt x="3508697" y="1706743"/>
                  <a:pt x="3506911" y="1704808"/>
                </a:cubicBezTo>
                <a:cubicBezTo>
                  <a:pt x="3505125" y="1702724"/>
                  <a:pt x="3502818" y="1699227"/>
                  <a:pt x="3499991" y="1694316"/>
                </a:cubicBezTo>
                <a:lnTo>
                  <a:pt x="3493517" y="1682707"/>
                </a:lnTo>
                <a:lnTo>
                  <a:pt x="3491731" y="1679135"/>
                </a:lnTo>
                <a:cubicBezTo>
                  <a:pt x="3491433" y="1678689"/>
                  <a:pt x="3491656" y="1678168"/>
                  <a:pt x="3492400" y="1677572"/>
                </a:cubicBezTo>
                <a:cubicBezTo>
                  <a:pt x="3493145" y="1676828"/>
                  <a:pt x="3493889" y="1676605"/>
                  <a:pt x="3494633" y="1676903"/>
                </a:cubicBezTo>
                <a:close/>
                <a:moveTo>
                  <a:pt x="3084314" y="1676233"/>
                </a:moveTo>
                <a:lnTo>
                  <a:pt x="3078510" y="1676903"/>
                </a:lnTo>
                <a:lnTo>
                  <a:pt x="3059534" y="1678912"/>
                </a:lnTo>
                <a:lnTo>
                  <a:pt x="3047479" y="1680028"/>
                </a:lnTo>
                <a:cubicBezTo>
                  <a:pt x="3044056" y="1680623"/>
                  <a:pt x="3042046" y="1680847"/>
                  <a:pt x="3041451" y="1680698"/>
                </a:cubicBezTo>
                <a:lnTo>
                  <a:pt x="3036763" y="1680475"/>
                </a:lnTo>
                <a:lnTo>
                  <a:pt x="3036317" y="1686502"/>
                </a:lnTo>
                <a:cubicBezTo>
                  <a:pt x="3036019" y="1688437"/>
                  <a:pt x="3035870" y="1689851"/>
                  <a:pt x="3035870" y="1690744"/>
                </a:cubicBezTo>
                <a:lnTo>
                  <a:pt x="3035424" y="1703245"/>
                </a:lnTo>
                <a:cubicBezTo>
                  <a:pt x="3037805" y="1703096"/>
                  <a:pt x="3040037" y="1702948"/>
                  <a:pt x="3042121" y="1702799"/>
                </a:cubicBezTo>
                <a:cubicBezTo>
                  <a:pt x="3044354" y="1702501"/>
                  <a:pt x="3047181" y="1701980"/>
                  <a:pt x="3050604" y="1701236"/>
                </a:cubicBezTo>
                <a:lnTo>
                  <a:pt x="3057748" y="1699673"/>
                </a:lnTo>
                <a:cubicBezTo>
                  <a:pt x="3062808" y="1698632"/>
                  <a:pt x="3066975" y="1697590"/>
                  <a:pt x="3070249" y="1696548"/>
                </a:cubicBezTo>
                <a:cubicBezTo>
                  <a:pt x="3073524" y="1695655"/>
                  <a:pt x="3075756" y="1695134"/>
                  <a:pt x="3076947" y="1694985"/>
                </a:cubicBezTo>
                <a:cubicBezTo>
                  <a:pt x="3078882" y="1694836"/>
                  <a:pt x="3080444" y="1694985"/>
                  <a:pt x="3081635" y="1695432"/>
                </a:cubicBezTo>
                <a:cubicBezTo>
                  <a:pt x="3082677" y="1695729"/>
                  <a:pt x="3084686" y="1696399"/>
                  <a:pt x="3087663" y="1697441"/>
                </a:cubicBezTo>
                <a:lnTo>
                  <a:pt x="3091234" y="1699004"/>
                </a:lnTo>
                <a:lnTo>
                  <a:pt x="3091681" y="1685832"/>
                </a:lnTo>
                <a:cubicBezTo>
                  <a:pt x="3091681" y="1682558"/>
                  <a:pt x="3091383" y="1680326"/>
                  <a:pt x="3090788" y="1679135"/>
                </a:cubicBezTo>
                <a:cubicBezTo>
                  <a:pt x="3090044" y="1677944"/>
                  <a:pt x="3089002" y="1677200"/>
                  <a:pt x="3087663" y="1676903"/>
                </a:cubicBezTo>
                <a:cubicBezTo>
                  <a:pt x="3086174" y="1676307"/>
                  <a:pt x="3085058" y="1676084"/>
                  <a:pt x="3084314" y="1676233"/>
                </a:cubicBezTo>
                <a:close/>
                <a:moveTo>
                  <a:pt x="4901282" y="1675563"/>
                </a:moveTo>
                <a:cubicBezTo>
                  <a:pt x="4897561" y="1676158"/>
                  <a:pt x="4895105" y="1676531"/>
                  <a:pt x="4893915" y="1676679"/>
                </a:cubicBezTo>
                <a:cubicBezTo>
                  <a:pt x="4892724" y="1676828"/>
                  <a:pt x="4890045" y="1677051"/>
                  <a:pt x="4885878" y="1677349"/>
                </a:cubicBezTo>
                <a:lnTo>
                  <a:pt x="4880967" y="1677796"/>
                </a:lnTo>
                <a:lnTo>
                  <a:pt x="4876502" y="1678242"/>
                </a:lnTo>
                <a:cubicBezTo>
                  <a:pt x="4877544" y="1678986"/>
                  <a:pt x="4878511" y="1679730"/>
                  <a:pt x="4879404" y="1680475"/>
                </a:cubicBezTo>
                <a:cubicBezTo>
                  <a:pt x="4880148" y="1681219"/>
                  <a:pt x="4880595" y="1681888"/>
                  <a:pt x="4880743" y="1682484"/>
                </a:cubicBezTo>
                <a:cubicBezTo>
                  <a:pt x="4880892" y="1683228"/>
                  <a:pt x="4880743" y="1684270"/>
                  <a:pt x="4880297" y="1685609"/>
                </a:cubicBezTo>
                <a:cubicBezTo>
                  <a:pt x="4879850" y="1686949"/>
                  <a:pt x="4879627" y="1688734"/>
                  <a:pt x="4879627" y="1690967"/>
                </a:cubicBezTo>
                <a:lnTo>
                  <a:pt x="4879627" y="1695208"/>
                </a:lnTo>
                <a:lnTo>
                  <a:pt x="4880297" y="1703468"/>
                </a:lnTo>
                <a:lnTo>
                  <a:pt x="4903291" y="1700566"/>
                </a:lnTo>
                <a:lnTo>
                  <a:pt x="4903737" y="1689851"/>
                </a:lnTo>
                <a:lnTo>
                  <a:pt x="4903737" y="1682707"/>
                </a:lnTo>
                <a:cubicBezTo>
                  <a:pt x="4903440" y="1680326"/>
                  <a:pt x="4902993" y="1678614"/>
                  <a:pt x="4902398" y="1677572"/>
                </a:cubicBezTo>
                <a:close/>
                <a:moveTo>
                  <a:pt x="5336157" y="1675340"/>
                </a:moveTo>
                <a:cubicBezTo>
                  <a:pt x="5337943" y="1675340"/>
                  <a:pt x="5342929" y="1677424"/>
                  <a:pt x="5351115" y="1681591"/>
                </a:cubicBezTo>
                <a:cubicBezTo>
                  <a:pt x="5357961" y="1685460"/>
                  <a:pt x="5361384" y="1689627"/>
                  <a:pt x="5361384" y="1694092"/>
                </a:cubicBezTo>
                <a:cubicBezTo>
                  <a:pt x="5361384" y="1701236"/>
                  <a:pt x="5359523" y="1704808"/>
                  <a:pt x="5355803" y="1704808"/>
                </a:cubicBezTo>
                <a:cubicBezTo>
                  <a:pt x="5351636" y="1704808"/>
                  <a:pt x="5346055" y="1698111"/>
                  <a:pt x="5339060" y="1684716"/>
                </a:cubicBezTo>
                <a:cubicBezTo>
                  <a:pt x="5336678" y="1679954"/>
                  <a:pt x="5335488" y="1677126"/>
                  <a:pt x="5335488" y="1676233"/>
                </a:cubicBezTo>
                <a:cubicBezTo>
                  <a:pt x="5335488" y="1675638"/>
                  <a:pt x="5335711" y="1675340"/>
                  <a:pt x="5336157" y="1675340"/>
                </a:cubicBezTo>
                <a:close/>
                <a:moveTo>
                  <a:pt x="5074294" y="1673777"/>
                </a:moveTo>
                <a:cubicBezTo>
                  <a:pt x="5075485" y="1673480"/>
                  <a:pt x="5077122" y="1673777"/>
                  <a:pt x="5079206" y="1674670"/>
                </a:cubicBezTo>
                <a:cubicBezTo>
                  <a:pt x="5081289" y="1675563"/>
                  <a:pt x="5083522" y="1676828"/>
                  <a:pt x="5085903" y="1678465"/>
                </a:cubicBezTo>
                <a:cubicBezTo>
                  <a:pt x="5088433" y="1680102"/>
                  <a:pt x="5090219" y="1681591"/>
                  <a:pt x="5091261" y="1682930"/>
                </a:cubicBezTo>
                <a:cubicBezTo>
                  <a:pt x="5092154" y="1684270"/>
                  <a:pt x="5092600" y="1685386"/>
                  <a:pt x="5092600" y="1686279"/>
                </a:cubicBezTo>
                <a:cubicBezTo>
                  <a:pt x="5092303" y="1686874"/>
                  <a:pt x="5091558" y="1687842"/>
                  <a:pt x="5090368" y="1689181"/>
                </a:cubicBezTo>
                <a:cubicBezTo>
                  <a:pt x="5089177" y="1690372"/>
                  <a:pt x="5088284" y="1691413"/>
                  <a:pt x="5087689" y="1692306"/>
                </a:cubicBezTo>
                <a:cubicBezTo>
                  <a:pt x="5087094" y="1693050"/>
                  <a:pt x="5085903" y="1694911"/>
                  <a:pt x="5084117" y="1697887"/>
                </a:cubicBezTo>
                <a:cubicBezTo>
                  <a:pt x="5082629" y="1700864"/>
                  <a:pt x="5080992" y="1703617"/>
                  <a:pt x="5079206" y="1706147"/>
                </a:cubicBezTo>
                <a:cubicBezTo>
                  <a:pt x="5077569" y="1708677"/>
                  <a:pt x="5075336" y="1711803"/>
                  <a:pt x="5072508" y="1715524"/>
                </a:cubicBezTo>
                <a:cubicBezTo>
                  <a:pt x="5069681" y="1719095"/>
                  <a:pt x="5067597" y="1721477"/>
                  <a:pt x="5066258" y="1722667"/>
                </a:cubicBezTo>
                <a:lnTo>
                  <a:pt x="5060007" y="1729141"/>
                </a:lnTo>
                <a:lnTo>
                  <a:pt x="5076080" y="1725793"/>
                </a:lnTo>
                <a:cubicBezTo>
                  <a:pt x="5081438" y="1724751"/>
                  <a:pt x="5085531" y="1723932"/>
                  <a:pt x="5088359" y="1723337"/>
                </a:cubicBezTo>
                <a:cubicBezTo>
                  <a:pt x="5091186" y="1722891"/>
                  <a:pt x="5093940" y="1722295"/>
                  <a:pt x="5096619" y="1721551"/>
                </a:cubicBezTo>
                <a:cubicBezTo>
                  <a:pt x="5099297" y="1720658"/>
                  <a:pt x="5101083" y="1720212"/>
                  <a:pt x="5101976" y="1720212"/>
                </a:cubicBezTo>
                <a:cubicBezTo>
                  <a:pt x="5103167" y="1720360"/>
                  <a:pt x="5104730" y="1720881"/>
                  <a:pt x="5106664" y="1721774"/>
                </a:cubicBezTo>
                <a:cubicBezTo>
                  <a:pt x="5108599" y="1722816"/>
                  <a:pt x="5110460" y="1723932"/>
                  <a:pt x="5112246" y="1725123"/>
                </a:cubicBezTo>
                <a:cubicBezTo>
                  <a:pt x="5114031" y="1726314"/>
                  <a:pt x="5115594" y="1727579"/>
                  <a:pt x="5116934" y="1728918"/>
                </a:cubicBezTo>
                <a:cubicBezTo>
                  <a:pt x="5118422" y="1730406"/>
                  <a:pt x="5119166" y="1731523"/>
                  <a:pt x="5119166" y="1732267"/>
                </a:cubicBezTo>
                <a:cubicBezTo>
                  <a:pt x="5119315" y="1733011"/>
                  <a:pt x="5118943" y="1734276"/>
                  <a:pt x="5118050" y="1736062"/>
                </a:cubicBezTo>
                <a:cubicBezTo>
                  <a:pt x="5117306" y="1737401"/>
                  <a:pt x="5116710" y="1739187"/>
                  <a:pt x="5116264" y="1741420"/>
                </a:cubicBezTo>
                <a:cubicBezTo>
                  <a:pt x="5115966" y="1743801"/>
                  <a:pt x="5115669" y="1745810"/>
                  <a:pt x="5115371" y="1747447"/>
                </a:cubicBezTo>
                <a:cubicBezTo>
                  <a:pt x="5115222" y="1749233"/>
                  <a:pt x="5115073" y="1752135"/>
                  <a:pt x="5114924" y="1756154"/>
                </a:cubicBezTo>
                <a:lnTo>
                  <a:pt x="5112692" y="1797007"/>
                </a:lnTo>
                <a:cubicBezTo>
                  <a:pt x="5112394" y="1800728"/>
                  <a:pt x="5111353" y="1805044"/>
                  <a:pt x="5109567" y="1809955"/>
                </a:cubicBezTo>
                <a:cubicBezTo>
                  <a:pt x="5107632" y="1815015"/>
                  <a:pt x="5105995" y="1818587"/>
                  <a:pt x="5104655" y="1820671"/>
                </a:cubicBezTo>
                <a:cubicBezTo>
                  <a:pt x="5103167" y="1822754"/>
                  <a:pt x="5101828" y="1824317"/>
                  <a:pt x="5100637" y="1825359"/>
                </a:cubicBezTo>
                <a:cubicBezTo>
                  <a:pt x="5099297" y="1826252"/>
                  <a:pt x="5098405" y="1826624"/>
                  <a:pt x="5097958" y="1826475"/>
                </a:cubicBezTo>
                <a:cubicBezTo>
                  <a:pt x="5097065" y="1826475"/>
                  <a:pt x="5096246" y="1825954"/>
                  <a:pt x="5095502" y="1824912"/>
                </a:cubicBezTo>
                <a:cubicBezTo>
                  <a:pt x="5094758" y="1823870"/>
                  <a:pt x="5094088" y="1822456"/>
                  <a:pt x="5093493" y="1820671"/>
                </a:cubicBezTo>
                <a:lnTo>
                  <a:pt x="5090368" y="1813527"/>
                </a:lnTo>
                <a:lnTo>
                  <a:pt x="5088135" y="1807499"/>
                </a:lnTo>
                <a:cubicBezTo>
                  <a:pt x="5083075" y="1807797"/>
                  <a:pt x="5078536" y="1808020"/>
                  <a:pt x="5074518" y="1808169"/>
                </a:cubicBezTo>
                <a:cubicBezTo>
                  <a:pt x="5070499" y="1808467"/>
                  <a:pt x="5067374" y="1808764"/>
                  <a:pt x="5065141" y="1809062"/>
                </a:cubicBezTo>
                <a:lnTo>
                  <a:pt x="5056435" y="1809955"/>
                </a:lnTo>
                <a:lnTo>
                  <a:pt x="5055096" y="1816206"/>
                </a:lnTo>
                <a:cubicBezTo>
                  <a:pt x="5054500" y="1818736"/>
                  <a:pt x="5053607" y="1820224"/>
                  <a:pt x="5052417" y="1820671"/>
                </a:cubicBezTo>
                <a:cubicBezTo>
                  <a:pt x="5051524" y="1820968"/>
                  <a:pt x="5050333" y="1820522"/>
                  <a:pt x="5048845" y="1819331"/>
                </a:cubicBezTo>
                <a:cubicBezTo>
                  <a:pt x="5047654" y="1818587"/>
                  <a:pt x="5046687" y="1817247"/>
                  <a:pt x="5045943" y="1815313"/>
                </a:cubicBezTo>
                <a:cubicBezTo>
                  <a:pt x="5045198" y="1813378"/>
                  <a:pt x="5044826" y="1811741"/>
                  <a:pt x="5044826" y="1810401"/>
                </a:cubicBezTo>
                <a:cubicBezTo>
                  <a:pt x="5044678" y="1808913"/>
                  <a:pt x="5044752" y="1806755"/>
                  <a:pt x="5045050" y="1803927"/>
                </a:cubicBezTo>
                <a:cubicBezTo>
                  <a:pt x="5045347" y="1801100"/>
                  <a:pt x="5045571" y="1798123"/>
                  <a:pt x="5045719" y="1794998"/>
                </a:cubicBezTo>
                <a:lnTo>
                  <a:pt x="5045719" y="1786291"/>
                </a:lnTo>
                <a:lnTo>
                  <a:pt x="5044380" y="1754368"/>
                </a:lnTo>
                <a:cubicBezTo>
                  <a:pt x="5044231" y="1753921"/>
                  <a:pt x="5043933" y="1751317"/>
                  <a:pt x="5043487" y="1746554"/>
                </a:cubicBezTo>
                <a:lnTo>
                  <a:pt x="5042371" y="1737848"/>
                </a:lnTo>
                <a:cubicBezTo>
                  <a:pt x="5042222" y="1736508"/>
                  <a:pt x="5041775" y="1734946"/>
                  <a:pt x="5041031" y="1733160"/>
                </a:cubicBezTo>
                <a:cubicBezTo>
                  <a:pt x="5040436" y="1731225"/>
                  <a:pt x="5040213" y="1729737"/>
                  <a:pt x="5040362" y="1728695"/>
                </a:cubicBezTo>
                <a:cubicBezTo>
                  <a:pt x="5040659" y="1727504"/>
                  <a:pt x="5041478" y="1726611"/>
                  <a:pt x="5042817" y="1726016"/>
                </a:cubicBezTo>
                <a:cubicBezTo>
                  <a:pt x="5044008" y="1725718"/>
                  <a:pt x="5045719" y="1725942"/>
                  <a:pt x="5047952" y="1726686"/>
                </a:cubicBezTo>
                <a:lnTo>
                  <a:pt x="5053979" y="1729141"/>
                </a:lnTo>
                <a:lnTo>
                  <a:pt x="5058444" y="1721551"/>
                </a:lnTo>
                <a:lnTo>
                  <a:pt x="5064025" y="1710166"/>
                </a:lnTo>
                <a:cubicBezTo>
                  <a:pt x="5066704" y="1704659"/>
                  <a:pt x="5068341" y="1700864"/>
                  <a:pt x="5068937" y="1698780"/>
                </a:cubicBezTo>
                <a:lnTo>
                  <a:pt x="5070722" y="1692530"/>
                </a:lnTo>
                <a:cubicBezTo>
                  <a:pt x="5071318" y="1690148"/>
                  <a:pt x="5071615" y="1688288"/>
                  <a:pt x="5071615" y="1686949"/>
                </a:cubicBezTo>
                <a:lnTo>
                  <a:pt x="5071615" y="1681591"/>
                </a:lnTo>
                <a:lnTo>
                  <a:pt x="5071615" y="1677126"/>
                </a:lnTo>
                <a:cubicBezTo>
                  <a:pt x="5071615" y="1676084"/>
                  <a:pt x="5071764" y="1675266"/>
                  <a:pt x="5072062" y="1674670"/>
                </a:cubicBezTo>
                <a:cubicBezTo>
                  <a:pt x="5072360" y="1674224"/>
                  <a:pt x="5073104" y="1673926"/>
                  <a:pt x="5074294" y="1673777"/>
                </a:cubicBezTo>
                <a:close/>
                <a:moveTo>
                  <a:pt x="2788295" y="1673777"/>
                </a:moveTo>
                <a:cubicBezTo>
                  <a:pt x="2789485" y="1673480"/>
                  <a:pt x="2791122" y="1673777"/>
                  <a:pt x="2793206" y="1674670"/>
                </a:cubicBezTo>
                <a:cubicBezTo>
                  <a:pt x="2795290" y="1675563"/>
                  <a:pt x="2797522" y="1676828"/>
                  <a:pt x="2799903" y="1678465"/>
                </a:cubicBezTo>
                <a:cubicBezTo>
                  <a:pt x="2802433" y="1680102"/>
                  <a:pt x="2804219" y="1681591"/>
                  <a:pt x="2805261" y="1682930"/>
                </a:cubicBezTo>
                <a:cubicBezTo>
                  <a:pt x="2806154" y="1684270"/>
                  <a:pt x="2806601" y="1685386"/>
                  <a:pt x="2806601" y="1686279"/>
                </a:cubicBezTo>
                <a:cubicBezTo>
                  <a:pt x="2806303" y="1686874"/>
                  <a:pt x="2805559" y="1687842"/>
                  <a:pt x="2804368" y="1689181"/>
                </a:cubicBezTo>
                <a:cubicBezTo>
                  <a:pt x="2803177" y="1690372"/>
                  <a:pt x="2802285" y="1691413"/>
                  <a:pt x="2801689" y="1692306"/>
                </a:cubicBezTo>
                <a:cubicBezTo>
                  <a:pt x="2801094" y="1693050"/>
                  <a:pt x="2799903" y="1694911"/>
                  <a:pt x="2798117" y="1697887"/>
                </a:cubicBezTo>
                <a:cubicBezTo>
                  <a:pt x="2796629" y="1700864"/>
                  <a:pt x="2794992" y="1703617"/>
                  <a:pt x="2793206" y="1706147"/>
                </a:cubicBezTo>
                <a:cubicBezTo>
                  <a:pt x="2791569" y="1708677"/>
                  <a:pt x="2789337" y="1711803"/>
                  <a:pt x="2786509" y="1715524"/>
                </a:cubicBezTo>
                <a:cubicBezTo>
                  <a:pt x="2783681" y="1719095"/>
                  <a:pt x="2781597" y="1721477"/>
                  <a:pt x="2780258" y="1722667"/>
                </a:cubicBezTo>
                <a:lnTo>
                  <a:pt x="2774007" y="1729141"/>
                </a:lnTo>
                <a:lnTo>
                  <a:pt x="2790081" y="1725793"/>
                </a:lnTo>
                <a:cubicBezTo>
                  <a:pt x="2795438" y="1724751"/>
                  <a:pt x="2799531" y="1723932"/>
                  <a:pt x="2802359" y="1723337"/>
                </a:cubicBezTo>
                <a:cubicBezTo>
                  <a:pt x="2805187" y="1722891"/>
                  <a:pt x="2807940" y="1722295"/>
                  <a:pt x="2810619" y="1721551"/>
                </a:cubicBezTo>
                <a:cubicBezTo>
                  <a:pt x="2813298" y="1720658"/>
                  <a:pt x="2815084" y="1720212"/>
                  <a:pt x="2815977" y="1720212"/>
                </a:cubicBezTo>
                <a:cubicBezTo>
                  <a:pt x="2817167" y="1720360"/>
                  <a:pt x="2818730" y="1720881"/>
                  <a:pt x="2820665" y="1721774"/>
                </a:cubicBezTo>
                <a:cubicBezTo>
                  <a:pt x="2822600" y="1722816"/>
                  <a:pt x="2824460" y="1723932"/>
                  <a:pt x="2826246" y="1725123"/>
                </a:cubicBezTo>
                <a:cubicBezTo>
                  <a:pt x="2828032" y="1726314"/>
                  <a:pt x="2829595" y="1727579"/>
                  <a:pt x="2830934" y="1728918"/>
                </a:cubicBezTo>
                <a:cubicBezTo>
                  <a:pt x="2832422" y="1730406"/>
                  <a:pt x="2833166" y="1731523"/>
                  <a:pt x="2833166" y="1732267"/>
                </a:cubicBezTo>
                <a:cubicBezTo>
                  <a:pt x="2833315" y="1733011"/>
                  <a:pt x="2832943" y="1734276"/>
                  <a:pt x="2832050" y="1736062"/>
                </a:cubicBezTo>
                <a:cubicBezTo>
                  <a:pt x="2831306" y="1737401"/>
                  <a:pt x="2830711" y="1739187"/>
                  <a:pt x="2830264" y="1741420"/>
                </a:cubicBezTo>
                <a:cubicBezTo>
                  <a:pt x="2829966" y="1743801"/>
                  <a:pt x="2829669" y="1745810"/>
                  <a:pt x="2829372" y="1747447"/>
                </a:cubicBezTo>
                <a:cubicBezTo>
                  <a:pt x="2829222" y="1749233"/>
                  <a:pt x="2829074" y="1752135"/>
                  <a:pt x="2828925" y="1756154"/>
                </a:cubicBezTo>
                <a:lnTo>
                  <a:pt x="2826692" y="1797007"/>
                </a:lnTo>
                <a:cubicBezTo>
                  <a:pt x="2826395" y="1800728"/>
                  <a:pt x="2825353" y="1805044"/>
                  <a:pt x="2823567" y="1809955"/>
                </a:cubicBezTo>
                <a:cubicBezTo>
                  <a:pt x="2821632" y="1815015"/>
                  <a:pt x="2819995" y="1818587"/>
                  <a:pt x="2818655" y="1820671"/>
                </a:cubicBezTo>
                <a:cubicBezTo>
                  <a:pt x="2817167" y="1822754"/>
                  <a:pt x="2815828" y="1824317"/>
                  <a:pt x="2814637" y="1825359"/>
                </a:cubicBezTo>
                <a:cubicBezTo>
                  <a:pt x="2813298" y="1826252"/>
                  <a:pt x="2812405" y="1826624"/>
                  <a:pt x="2811958" y="1826475"/>
                </a:cubicBezTo>
                <a:cubicBezTo>
                  <a:pt x="2811066" y="1826475"/>
                  <a:pt x="2810247" y="1825954"/>
                  <a:pt x="2809503" y="1824912"/>
                </a:cubicBezTo>
                <a:cubicBezTo>
                  <a:pt x="2808758" y="1823870"/>
                  <a:pt x="2808089" y="1822456"/>
                  <a:pt x="2807493" y="1820671"/>
                </a:cubicBezTo>
                <a:lnTo>
                  <a:pt x="2804368" y="1813527"/>
                </a:lnTo>
                <a:lnTo>
                  <a:pt x="2802136" y="1807499"/>
                </a:lnTo>
                <a:cubicBezTo>
                  <a:pt x="2797076" y="1807797"/>
                  <a:pt x="2792536" y="1808020"/>
                  <a:pt x="2788518" y="1808169"/>
                </a:cubicBezTo>
                <a:cubicBezTo>
                  <a:pt x="2784499" y="1808467"/>
                  <a:pt x="2781374" y="1808764"/>
                  <a:pt x="2779142" y="1809062"/>
                </a:cubicBezTo>
                <a:lnTo>
                  <a:pt x="2770435" y="1809955"/>
                </a:lnTo>
                <a:lnTo>
                  <a:pt x="2769096" y="1816206"/>
                </a:lnTo>
                <a:cubicBezTo>
                  <a:pt x="2768501" y="1818736"/>
                  <a:pt x="2767608" y="1820224"/>
                  <a:pt x="2766417" y="1820671"/>
                </a:cubicBezTo>
                <a:cubicBezTo>
                  <a:pt x="2765524" y="1820968"/>
                  <a:pt x="2764333" y="1820522"/>
                  <a:pt x="2762845" y="1819331"/>
                </a:cubicBezTo>
                <a:cubicBezTo>
                  <a:pt x="2761655" y="1818587"/>
                  <a:pt x="2760687" y="1817247"/>
                  <a:pt x="2759943" y="1815313"/>
                </a:cubicBezTo>
                <a:cubicBezTo>
                  <a:pt x="2759199" y="1813378"/>
                  <a:pt x="2758827" y="1811741"/>
                  <a:pt x="2758827" y="1810401"/>
                </a:cubicBezTo>
                <a:cubicBezTo>
                  <a:pt x="2758678" y="1808913"/>
                  <a:pt x="2758752" y="1806755"/>
                  <a:pt x="2759050" y="1803927"/>
                </a:cubicBezTo>
                <a:cubicBezTo>
                  <a:pt x="2759348" y="1801100"/>
                  <a:pt x="2759571" y="1798123"/>
                  <a:pt x="2759720" y="1794998"/>
                </a:cubicBezTo>
                <a:lnTo>
                  <a:pt x="2759720" y="1786291"/>
                </a:lnTo>
                <a:lnTo>
                  <a:pt x="2758380" y="1754368"/>
                </a:lnTo>
                <a:cubicBezTo>
                  <a:pt x="2758231" y="1753921"/>
                  <a:pt x="2757934" y="1751317"/>
                  <a:pt x="2757487" y="1746554"/>
                </a:cubicBezTo>
                <a:lnTo>
                  <a:pt x="2756371" y="1737848"/>
                </a:lnTo>
                <a:cubicBezTo>
                  <a:pt x="2756222" y="1736508"/>
                  <a:pt x="2755776" y="1734946"/>
                  <a:pt x="2755032" y="1733160"/>
                </a:cubicBezTo>
                <a:cubicBezTo>
                  <a:pt x="2754436" y="1731225"/>
                  <a:pt x="2754213" y="1729737"/>
                  <a:pt x="2754362" y="1728695"/>
                </a:cubicBezTo>
                <a:cubicBezTo>
                  <a:pt x="2754659" y="1727504"/>
                  <a:pt x="2755478" y="1726611"/>
                  <a:pt x="2756818" y="1726016"/>
                </a:cubicBezTo>
                <a:cubicBezTo>
                  <a:pt x="2758008" y="1725718"/>
                  <a:pt x="2759720" y="1725942"/>
                  <a:pt x="2761952" y="1726686"/>
                </a:cubicBezTo>
                <a:lnTo>
                  <a:pt x="2767980" y="1729141"/>
                </a:lnTo>
                <a:lnTo>
                  <a:pt x="2772444" y="1721551"/>
                </a:lnTo>
                <a:lnTo>
                  <a:pt x="2778026" y="1710166"/>
                </a:lnTo>
                <a:cubicBezTo>
                  <a:pt x="2780704" y="1704659"/>
                  <a:pt x="2782342" y="1700864"/>
                  <a:pt x="2782937" y="1698780"/>
                </a:cubicBezTo>
                <a:lnTo>
                  <a:pt x="2784723" y="1692530"/>
                </a:lnTo>
                <a:cubicBezTo>
                  <a:pt x="2785318" y="1690148"/>
                  <a:pt x="2785616" y="1688288"/>
                  <a:pt x="2785616" y="1686949"/>
                </a:cubicBezTo>
                <a:lnTo>
                  <a:pt x="2785616" y="1681591"/>
                </a:lnTo>
                <a:lnTo>
                  <a:pt x="2785616" y="1677126"/>
                </a:lnTo>
                <a:cubicBezTo>
                  <a:pt x="2785616" y="1676084"/>
                  <a:pt x="2785765" y="1675266"/>
                  <a:pt x="2786063" y="1674670"/>
                </a:cubicBezTo>
                <a:cubicBezTo>
                  <a:pt x="2786360" y="1674224"/>
                  <a:pt x="2787104" y="1673926"/>
                  <a:pt x="2788295" y="1673777"/>
                </a:cubicBezTo>
                <a:close/>
                <a:moveTo>
                  <a:pt x="2663503" y="1665517"/>
                </a:moveTo>
                <a:cubicBezTo>
                  <a:pt x="2666181" y="1665964"/>
                  <a:pt x="2669381" y="1666931"/>
                  <a:pt x="2673102" y="1668419"/>
                </a:cubicBezTo>
                <a:cubicBezTo>
                  <a:pt x="2678608" y="1670205"/>
                  <a:pt x="2681362" y="1672215"/>
                  <a:pt x="2681362" y="1674447"/>
                </a:cubicBezTo>
                <a:cubicBezTo>
                  <a:pt x="2681362" y="1675489"/>
                  <a:pt x="2675483" y="1683600"/>
                  <a:pt x="2663725" y="1698780"/>
                </a:cubicBezTo>
                <a:cubicBezTo>
                  <a:pt x="2658814" y="1704733"/>
                  <a:pt x="2654796" y="1709347"/>
                  <a:pt x="2651670" y="1712621"/>
                </a:cubicBezTo>
                <a:cubicBezTo>
                  <a:pt x="2656880" y="1711580"/>
                  <a:pt x="2661195" y="1710463"/>
                  <a:pt x="2664618" y="1709273"/>
                </a:cubicBezTo>
                <a:cubicBezTo>
                  <a:pt x="2669530" y="1707636"/>
                  <a:pt x="2673102" y="1706817"/>
                  <a:pt x="2675334" y="1706817"/>
                </a:cubicBezTo>
                <a:cubicBezTo>
                  <a:pt x="2684859" y="1706966"/>
                  <a:pt x="2689845" y="1708677"/>
                  <a:pt x="2690291" y="1711952"/>
                </a:cubicBezTo>
                <a:cubicBezTo>
                  <a:pt x="2690143" y="1714035"/>
                  <a:pt x="2689026" y="1715598"/>
                  <a:pt x="2686943" y="1716640"/>
                </a:cubicBezTo>
                <a:cubicBezTo>
                  <a:pt x="2682478" y="1718426"/>
                  <a:pt x="2678311" y="1719616"/>
                  <a:pt x="2674441" y="1720212"/>
                </a:cubicBezTo>
                <a:cubicBezTo>
                  <a:pt x="2648099" y="1724379"/>
                  <a:pt x="2630611" y="1727058"/>
                  <a:pt x="2621979" y="1728248"/>
                </a:cubicBezTo>
                <a:cubicBezTo>
                  <a:pt x="2616621" y="1729290"/>
                  <a:pt x="2612380" y="1729811"/>
                  <a:pt x="2609254" y="1729811"/>
                </a:cubicBezTo>
                <a:cubicBezTo>
                  <a:pt x="2605682" y="1729811"/>
                  <a:pt x="2601739" y="1729216"/>
                  <a:pt x="2597422" y="1728025"/>
                </a:cubicBezTo>
                <a:cubicBezTo>
                  <a:pt x="2594000" y="1726834"/>
                  <a:pt x="2592288" y="1725644"/>
                  <a:pt x="2592288" y="1724453"/>
                </a:cubicBezTo>
                <a:cubicBezTo>
                  <a:pt x="2592288" y="1722965"/>
                  <a:pt x="2593107" y="1722072"/>
                  <a:pt x="2594744" y="1721774"/>
                </a:cubicBezTo>
                <a:cubicBezTo>
                  <a:pt x="2614687" y="1719393"/>
                  <a:pt x="2630834" y="1716937"/>
                  <a:pt x="2643187" y="1714407"/>
                </a:cubicBezTo>
                <a:cubicBezTo>
                  <a:pt x="2643485" y="1714110"/>
                  <a:pt x="2643708" y="1713812"/>
                  <a:pt x="2643857" y="1713514"/>
                </a:cubicBezTo>
                <a:cubicBezTo>
                  <a:pt x="2648322" y="1706371"/>
                  <a:pt x="2651820" y="1699748"/>
                  <a:pt x="2654349" y="1693646"/>
                </a:cubicBezTo>
                <a:cubicBezTo>
                  <a:pt x="2658368" y="1684567"/>
                  <a:pt x="2660526" y="1676158"/>
                  <a:pt x="2660823" y="1668419"/>
                </a:cubicBezTo>
                <a:cubicBezTo>
                  <a:pt x="2660823" y="1666485"/>
                  <a:pt x="2661716" y="1665517"/>
                  <a:pt x="2663503" y="1665517"/>
                </a:cubicBezTo>
                <a:close/>
                <a:moveTo>
                  <a:pt x="5645571" y="1664624"/>
                </a:moveTo>
                <a:cubicBezTo>
                  <a:pt x="5646613" y="1664475"/>
                  <a:pt x="5648027" y="1664922"/>
                  <a:pt x="5649813" y="1665964"/>
                </a:cubicBezTo>
                <a:cubicBezTo>
                  <a:pt x="5651599" y="1666857"/>
                  <a:pt x="5653682" y="1667973"/>
                  <a:pt x="5656063" y="1669312"/>
                </a:cubicBezTo>
                <a:cubicBezTo>
                  <a:pt x="5658296" y="1670801"/>
                  <a:pt x="5660380" y="1672289"/>
                  <a:pt x="5662314" y="1673777"/>
                </a:cubicBezTo>
                <a:cubicBezTo>
                  <a:pt x="5664100" y="1675266"/>
                  <a:pt x="5664993" y="1676605"/>
                  <a:pt x="5664993" y="1677796"/>
                </a:cubicBezTo>
                <a:cubicBezTo>
                  <a:pt x="5664844" y="1678391"/>
                  <a:pt x="5664547" y="1679061"/>
                  <a:pt x="5664100" y="1679805"/>
                </a:cubicBezTo>
                <a:lnTo>
                  <a:pt x="5662984" y="1681814"/>
                </a:lnTo>
                <a:cubicBezTo>
                  <a:pt x="5662240" y="1683005"/>
                  <a:pt x="5661570" y="1684418"/>
                  <a:pt x="5660975" y="1686056"/>
                </a:cubicBezTo>
                <a:cubicBezTo>
                  <a:pt x="5660380" y="1687693"/>
                  <a:pt x="5660007" y="1688883"/>
                  <a:pt x="5659859" y="1689627"/>
                </a:cubicBezTo>
                <a:cubicBezTo>
                  <a:pt x="5659710" y="1690372"/>
                  <a:pt x="5659338" y="1694613"/>
                  <a:pt x="5658742" y="1702352"/>
                </a:cubicBezTo>
                <a:lnTo>
                  <a:pt x="5658296" y="1749680"/>
                </a:lnTo>
                <a:cubicBezTo>
                  <a:pt x="5658296" y="1761288"/>
                  <a:pt x="5658445" y="1773046"/>
                  <a:pt x="5658742" y="1784952"/>
                </a:cubicBezTo>
                <a:cubicBezTo>
                  <a:pt x="5659040" y="1796858"/>
                  <a:pt x="5658891" y="1805639"/>
                  <a:pt x="5658296" y="1811294"/>
                </a:cubicBezTo>
                <a:cubicBezTo>
                  <a:pt x="5657849" y="1816057"/>
                  <a:pt x="5657180" y="1820224"/>
                  <a:pt x="5656287" y="1823796"/>
                </a:cubicBezTo>
                <a:cubicBezTo>
                  <a:pt x="5655245" y="1827219"/>
                  <a:pt x="5654054" y="1830419"/>
                  <a:pt x="5652715" y="1833395"/>
                </a:cubicBezTo>
                <a:cubicBezTo>
                  <a:pt x="5651375" y="1836372"/>
                  <a:pt x="5649962" y="1838232"/>
                  <a:pt x="5648473" y="1838976"/>
                </a:cubicBezTo>
                <a:cubicBezTo>
                  <a:pt x="5647283" y="1839869"/>
                  <a:pt x="5646241" y="1840316"/>
                  <a:pt x="5645348" y="1840316"/>
                </a:cubicBezTo>
                <a:cubicBezTo>
                  <a:pt x="5644157" y="1840316"/>
                  <a:pt x="5642520" y="1838976"/>
                  <a:pt x="5640437" y="1836297"/>
                </a:cubicBezTo>
                <a:cubicBezTo>
                  <a:pt x="5638502" y="1833619"/>
                  <a:pt x="5636195" y="1830865"/>
                  <a:pt x="5633516" y="1828038"/>
                </a:cubicBezTo>
                <a:lnTo>
                  <a:pt x="5625256" y="1820001"/>
                </a:lnTo>
                <a:cubicBezTo>
                  <a:pt x="5622577" y="1817471"/>
                  <a:pt x="5620642" y="1815834"/>
                  <a:pt x="5619452" y="1815089"/>
                </a:cubicBezTo>
                <a:lnTo>
                  <a:pt x="5616996" y="1813304"/>
                </a:lnTo>
                <a:cubicBezTo>
                  <a:pt x="5616103" y="1812857"/>
                  <a:pt x="5615805" y="1812187"/>
                  <a:pt x="5616103" y="1811294"/>
                </a:cubicBezTo>
                <a:cubicBezTo>
                  <a:pt x="5616401" y="1810550"/>
                  <a:pt x="5617071" y="1810253"/>
                  <a:pt x="5618112" y="1810401"/>
                </a:cubicBezTo>
                <a:lnTo>
                  <a:pt x="5621684" y="1811294"/>
                </a:lnTo>
                <a:lnTo>
                  <a:pt x="5629274" y="1813527"/>
                </a:lnTo>
                <a:cubicBezTo>
                  <a:pt x="5631060" y="1814122"/>
                  <a:pt x="5633293" y="1814717"/>
                  <a:pt x="5635972" y="1815313"/>
                </a:cubicBezTo>
                <a:cubicBezTo>
                  <a:pt x="5638799" y="1815908"/>
                  <a:pt x="5640585" y="1815982"/>
                  <a:pt x="5641330" y="1815536"/>
                </a:cubicBezTo>
                <a:cubicBezTo>
                  <a:pt x="5641925" y="1815089"/>
                  <a:pt x="5642520" y="1813527"/>
                  <a:pt x="5643115" y="1810848"/>
                </a:cubicBezTo>
                <a:cubicBezTo>
                  <a:pt x="5643711" y="1808169"/>
                  <a:pt x="5644008" y="1806234"/>
                  <a:pt x="5644008" y="1805044"/>
                </a:cubicBezTo>
                <a:lnTo>
                  <a:pt x="5644455" y="1797007"/>
                </a:lnTo>
                <a:lnTo>
                  <a:pt x="5645348" y="1761958"/>
                </a:lnTo>
                <a:lnTo>
                  <a:pt x="5645348" y="1757716"/>
                </a:lnTo>
                <a:cubicBezTo>
                  <a:pt x="5643562" y="1758163"/>
                  <a:pt x="5641999" y="1758535"/>
                  <a:pt x="5640660" y="1758833"/>
                </a:cubicBezTo>
                <a:cubicBezTo>
                  <a:pt x="5639171" y="1759279"/>
                  <a:pt x="5637013" y="1759651"/>
                  <a:pt x="5634186" y="1759949"/>
                </a:cubicBezTo>
                <a:lnTo>
                  <a:pt x="5620791" y="1761288"/>
                </a:lnTo>
                <a:cubicBezTo>
                  <a:pt x="5614540" y="1762181"/>
                  <a:pt x="5610522" y="1762628"/>
                  <a:pt x="5608736" y="1762628"/>
                </a:cubicBezTo>
                <a:cubicBezTo>
                  <a:pt x="5604718" y="1762628"/>
                  <a:pt x="5601444" y="1762330"/>
                  <a:pt x="5598913" y="1761735"/>
                </a:cubicBezTo>
                <a:lnTo>
                  <a:pt x="5593556" y="1760395"/>
                </a:lnTo>
                <a:cubicBezTo>
                  <a:pt x="5592365" y="1765455"/>
                  <a:pt x="5591100" y="1770441"/>
                  <a:pt x="5589761" y="1775352"/>
                </a:cubicBezTo>
                <a:cubicBezTo>
                  <a:pt x="5588421" y="1780413"/>
                  <a:pt x="5585965" y="1786738"/>
                  <a:pt x="5582394" y="1794328"/>
                </a:cubicBezTo>
                <a:cubicBezTo>
                  <a:pt x="5578822" y="1802067"/>
                  <a:pt x="5575547" y="1807946"/>
                  <a:pt x="5572571" y="1811964"/>
                </a:cubicBezTo>
                <a:cubicBezTo>
                  <a:pt x="5569594" y="1815982"/>
                  <a:pt x="5566469" y="1819480"/>
                  <a:pt x="5563195" y="1822456"/>
                </a:cubicBezTo>
                <a:cubicBezTo>
                  <a:pt x="5560069" y="1825731"/>
                  <a:pt x="5557688" y="1827740"/>
                  <a:pt x="5556051" y="1828484"/>
                </a:cubicBezTo>
                <a:lnTo>
                  <a:pt x="5552702" y="1830270"/>
                </a:lnTo>
                <a:cubicBezTo>
                  <a:pt x="5551661" y="1830865"/>
                  <a:pt x="5550842" y="1830940"/>
                  <a:pt x="5550247" y="1830493"/>
                </a:cubicBezTo>
                <a:cubicBezTo>
                  <a:pt x="5549949" y="1830047"/>
                  <a:pt x="5550098" y="1829377"/>
                  <a:pt x="5550693" y="1828484"/>
                </a:cubicBezTo>
                <a:lnTo>
                  <a:pt x="5554265" y="1824242"/>
                </a:lnTo>
                <a:lnTo>
                  <a:pt x="5557837" y="1820224"/>
                </a:lnTo>
                <a:cubicBezTo>
                  <a:pt x="5559623" y="1818140"/>
                  <a:pt x="5562004" y="1814271"/>
                  <a:pt x="5564981" y="1808616"/>
                </a:cubicBezTo>
                <a:cubicBezTo>
                  <a:pt x="5568106" y="1802960"/>
                  <a:pt x="5570934" y="1797156"/>
                  <a:pt x="5573464" y="1791203"/>
                </a:cubicBezTo>
                <a:cubicBezTo>
                  <a:pt x="5575845" y="1785101"/>
                  <a:pt x="5578003" y="1777883"/>
                  <a:pt x="5579938" y="1769548"/>
                </a:cubicBezTo>
                <a:cubicBezTo>
                  <a:pt x="5581873" y="1761065"/>
                  <a:pt x="5583287" y="1753996"/>
                  <a:pt x="5584180" y="1748340"/>
                </a:cubicBezTo>
                <a:cubicBezTo>
                  <a:pt x="5585072" y="1742685"/>
                  <a:pt x="5585891" y="1736136"/>
                  <a:pt x="5586635" y="1728695"/>
                </a:cubicBezTo>
                <a:cubicBezTo>
                  <a:pt x="5587379" y="1721402"/>
                  <a:pt x="5587751" y="1714928"/>
                  <a:pt x="5587751" y="1709273"/>
                </a:cubicBezTo>
                <a:cubicBezTo>
                  <a:pt x="5588049" y="1703468"/>
                  <a:pt x="5588123" y="1698780"/>
                  <a:pt x="5587975" y="1695208"/>
                </a:cubicBezTo>
                <a:cubicBezTo>
                  <a:pt x="5587826" y="1691041"/>
                  <a:pt x="5587454" y="1687321"/>
                  <a:pt x="5586858" y="1684046"/>
                </a:cubicBezTo>
                <a:cubicBezTo>
                  <a:pt x="5586561" y="1680772"/>
                  <a:pt x="5585891" y="1678242"/>
                  <a:pt x="5584849" y="1676456"/>
                </a:cubicBezTo>
                <a:cubicBezTo>
                  <a:pt x="5583956" y="1674670"/>
                  <a:pt x="5583584" y="1673405"/>
                  <a:pt x="5583733" y="1672661"/>
                </a:cubicBezTo>
                <a:cubicBezTo>
                  <a:pt x="5583733" y="1671917"/>
                  <a:pt x="5584031" y="1671396"/>
                  <a:pt x="5584626" y="1671098"/>
                </a:cubicBezTo>
                <a:cubicBezTo>
                  <a:pt x="5585221" y="1670801"/>
                  <a:pt x="5586189" y="1670652"/>
                  <a:pt x="5587528" y="1670652"/>
                </a:cubicBezTo>
                <a:lnTo>
                  <a:pt x="5592216" y="1671991"/>
                </a:lnTo>
                <a:cubicBezTo>
                  <a:pt x="5594151" y="1672587"/>
                  <a:pt x="5595490" y="1673108"/>
                  <a:pt x="5596235" y="1673554"/>
                </a:cubicBezTo>
                <a:lnTo>
                  <a:pt x="5599583" y="1675340"/>
                </a:lnTo>
                <a:cubicBezTo>
                  <a:pt x="5604197" y="1674893"/>
                  <a:pt x="5607843" y="1674521"/>
                  <a:pt x="5610522" y="1674224"/>
                </a:cubicBezTo>
                <a:cubicBezTo>
                  <a:pt x="5613201" y="1673777"/>
                  <a:pt x="5616624" y="1673108"/>
                  <a:pt x="5620791" y="1672215"/>
                </a:cubicBezTo>
                <a:cubicBezTo>
                  <a:pt x="5624958" y="1671470"/>
                  <a:pt x="5628233" y="1670726"/>
                  <a:pt x="5630614" y="1669982"/>
                </a:cubicBezTo>
                <a:cubicBezTo>
                  <a:pt x="5632995" y="1669238"/>
                  <a:pt x="5635376" y="1668419"/>
                  <a:pt x="5637758" y="1667526"/>
                </a:cubicBezTo>
                <a:lnTo>
                  <a:pt x="5643562" y="1665294"/>
                </a:lnTo>
                <a:close/>
                <a:moveTo>
                  <a:pt x="4502571" y="1664624"/>
                </a:moveTo>
                <a:cubicBezTo>
                  <a:pt x="4503613" y="1664475"/>
                  <a:pt x="4505027" y="1664922"/>
                  <a:pt x="4506813" y="1665964"/>
                </a:cubicBezTo>
                <a:cubicBezTo>
                  <a:pt x="4508599" y="1666857"/>
                  <a:pt x="4510683" y="1667973"/>
                  <a:pt x="4513064" y="1669312"/>
                </a:cubicBezTo>
                <a:cubicBezTo>
                  <a:pt x="4515296" y="1670801"/>
                  <a:pt x="4517380" y="1672289"/>
                  <a:pt x="4519315" y="1673777"/>
                </a:cubicBezTo>
                <a:cubicBezTo>
                  <a:pt x="4521100" y="1675266"/>
                  <a:pt x="4521993" y="1676605"/>
                  <a:pt x="4521993" y="1677796"/>
                </a:cubicBezTo>
                <a:cubicBezTo>
                  <a:pt x="4521845" y="1678391"/>
                  <a:pt x="4521547" y="1679061"/>
                  <a:pt x="4521100" y="1679805"/>
                </a:cubicBezTo>
                <a:lnTo>
                  <a:pt x="4519984" y="1681814"/>
                </a:lnTo>
                <a:cubicBezTo>
                  <a:pt x="4519240" y="1683005"/>
                  <a:pt x="4518570" y="1684418"/>
                  <a:pt x="4517975" y="1686056"/>
                </a:cubicBezTo>
                <a:cubicBezTo>
                  <a:pt x="4517380" y="1687693"/>
                  <a:pt x="4517008" y="1688883"/>
                  <a:pt x="4516859" y="1689627"/>
                </a:cubicBezTo>
                <a:cubicBezTo>
                  <a:pt x="4516710" y="1690372"/>
                  <a:pt x="4516338" y="1694613"/>
                  <a:pt x="4515743" y="1702352"/>
                </a:cubicBezTo>
                <a:lnTo>
                  <a:pt x="4515296" y="1749680"/>
                </a:lnTo>
                <a:cubicBezTo>
                  <a:pt x="4515296" y="1761288"/>
                  <a:pt x="4515445" y="1773046"/>
                  <a:pt x="4515743" y="1784952"/>
                </a:cubicBezTo>
                <a:cubicBezTo>
                  <a:pt x="4516040" y="1796858"/>
                  <a:pt x="4515892" y="1805639"/>
                  <a:pt x="4515296" y="1811294"/>
                </a:cubicBezTo>
                <a:cubicBezTo>
                  <a:pt x="4514850" y="1816057"/>
                  <a:pt x="4514180" y="1820224"/>
                  <a:pt x="4513287" y="1823796"/>
                </a:cubicBezTo>
                <a:cubicBezTo>
                  <a:pt x="4512245" y="1827219"/>
                  <a:pt x="4511055" y="1830419"/>
                  <a:pt x="4509715" y="1833395"/>
                </a:cubicBezTo>
                <a:cubicBezTo>
                  <a:pt x="4508376" y="1836372"/>
                  <a:pt x="4506962" y="1838232"/>
                  <a:pt x="4505474" y="1838976"/>
                </a:cubicBezTo>
                <a:cubicBezTo>
                  <a:pt x="4504283" y="1839869"/>
                  <a:pt x="4503241" y="1840316"/>
                  <a:pt x="4502348" y="1840316"/>
                </a:cubicBezTo>
                <a:cubicBezTo>
                  <a:pt x="4501158" y="1840316"/>
                  <a:pt x="4499520" y="1838976"/>
                  <a:pt x="4497437" y="1836297"/>
                </a:cubicBezTo>
                <a:cubicBezTo>
                  <a:pt x="4495502" y="1833619"/>
                  <a:pt x="4493195" y="1830865"/>
                  <a:pt x="4490516" y="1828038"/>
                </a:cubicBezTo>
                <a:lnTo>
                  <a:pt x="4482256" y="1820001"/>
                </a:lnTo>
                <a:cubicBezTo>
                  <a:pt x="4479577" y="1817471"/>
                  <a:pt x="4477643" y="1815834"/>
                  <a:pt x="4476452" y="1815089"/>
                </a:cubicBezTo>
                <a:lnTo>
                  <a:pt x="4473996" y="1813304"/>
                </a:lnTo>
                <a:cubicBezTo>
                  <a:pt x="4473103" y="1812857"/>
                  <a:pt x="4472806" y="1812187"/>
                  <a:pt x="4473103" y="1811294"/>
                </a:cubicBezTo>
                <a:cubicBezTo>
                  <a:pt x="4473401" y="1810550"/>
                  <a:pt x="4474071" y="1810253"/>
                  <a:pt x="4475113" y="1810401"/>
                </a:cubicBezTo>
                <a:lnTo>
                  <a:pt x="4478684" y="1811294"/>
                </a:lnTo>
                <a:lnTo>
                  <a:pt x="4486275" y="1813527"/>
                </a:lnTo>
                <a:cubicBezTo>
                  <a:pt x="4488061" y="1814122"/>
                  <a:pt x="4490293" y="1814717"/>
                  <a:pt x="4492972" y="1815313"/>
                </a:cubicBezTo>
                <a:cubicBezTo>
                  <a:pt x="4495800" y="1815908"/>
                  <a:pt x="4497586" y="1815982"/>
                  <a:pt x="4498330" y="1815536"/>
                </a:cubicBezTo>
                <a:cubicBezTo>
                  <a:pt x="4498925" y="1815089"/>
                  <a:pt x="4499520" y="1813527"/>
                  <a:pt x="4500116" y="1810848"/>
                </a:cubicBezTo>
                <a:cubicBezTo>
                  <a:pt x="4500711" y="1808169"/>
                  <a:pt x="4501009" y="1806234"/>
                  <a:pt x="4501009" y="1805044"/>
                </a:cubicBezTo>
                <a:lnTo>
                  <a:pt x="4501455" y="1797007"/>
                </a:lnTo>
                <a:lnTo>
                  <a:pt x="4502348" y="1761958"/>
                </a:lnTo>
                <a:lnTo>
                  <a:pt x="4502348" y="1757716"/>
                </a:lnTo>
                <a:cubicBezTo>
                  <a:pt x="4500562" y="1758163"/>
                  <a:pt x="4499000" y="1758535"/>
                  <a:pt x="4497660" y="1758833"/>
                </a:cubicBezTo>
                <a:cubicBezTo>
                  <a:pt x="4496172" y="1759279"/>
                  <a:pt x="4494014" y="1759651"/>
                  <a:pt x="4491186" y="1759949"/>
                </a:cubicBezTo>
                <a:lnTo>
                  <a:pt x="4477792" y="1761288"/>
                </a:lnTo>
                <a:cubicBezTo>
                  <a:pt x="4471541" y="1762181"/>
                  <a:pt x="4467522" y="1762628"/>
                  <a:pt x="4465736" y="1762628"/>
                </a:cubicBezTo>
                <a:cubicBezTo>
                  <a:pt x="4461718" y="1762628"/>
                  <a:pt x="4458444" y="1762330"/>
                  <a:pt x="4455914" y="1761735"/>
                </a:cubicBezTo>
                <a:lnTo>
                  <a:pt x="4450556" y="1760395"/>
                </a:lnTo>
                <a:cubicBezTo>
                  <a:pt x="4449365" y="1765455"/>
                  <a:pt x="4448100" y="1770441"/>
                  <a:pt x="4446761" y="1775352"/>
                </a:cubicBezTo>
                <a:cubicBezTo>
                  <a:pt x="4445421" y="1780413"/>
                  <a:pt x="4442966" y="1786738"/>
                  <a:pt x="4439394" y="1794328"/>
                </a:cubicBezTo>
                <a:cubicBezTo>
                  <a:pt x="4435822" y="1802067"/>
                  <a:pt x="4432548" y="1807946"/>
                  <a:pt x="4429571" y="1811964"/>
                </a:cubicBezTo>
                <a:cubicBezTo>
                  <a:pt x="4426595" y="1815982"/>
                  <a:pt x="4423469" y="1819480"/>
                  <a:pt x="4420195" y="1822456"/>
                </a:cubicBezTo>
                <a:cubicBezTo>
                  <a:pt x="4417070" y="1825731"/>
                  <a:pt x="4414688" y="1827740"/>
                  <a:pt x="4413051" y="1828484"/>
                </a:cubicBezTo>
                <a:lnTo>
                  <a:pt x="4409703" y="1830270"/>
                </a:lnTo>
                <a:cubicBezTo>
                  <a:pt x="4408661" y="1830865"/>
                  <a:pt x="4407842" y="1830940"/>
                  <a:pt x="4407247" y="1830493"/>
                </a:cubicBezTo>
                <a:cubicBezTo>
                  <a:pt x="4406949" y="1830047"/>
                  <a:pt x="4407098" y="1829377"/>
                  <a:pt x="4407693" y="1828484"/>
                </a:cubicBezTo>
                <a:lnTo>
                  <a:pt x="4411265" y="1824242"/>
                </a:lnTo>
                <a:lnTo>
                  <a:pt x="4414837" y="1820224"/>
                </a:lnTo>
                <a:cubicBezTo>
                  <a:pt x="4416623" y="1818140"/>
                  <a:pt x="4419004" y="1814271"/>
                  <a:pt x="4421981" y="1808616"/>
                </a:cubicBezTo>
                <a:cubicBezTo>
                  <a:pt x="4425106" y="1802960"/>
                  <a:pt x="4427934" y="1797156"/>
                  <a:pt x="4430464" y="1791203"/>
                </a:cubicBezTo>
                <a:cubicBezTo>
                  <a:pt x="4432845" y="1785101"/>
                  <a:pt x="4435003" y="1777883"/>
                  <a:pt x="4436938" y="1769548"/>
                </a:cubicBezTo>
                <a:cubicBezTo>
                  <a:pt x="4438873" y="1761065"/>
                  <a:pt x="4440287" y="1753996"/>
                  <a:pt x="4441180" y="1748340"/>
                </a:cubicBezTo>
                <a:cubicBezTo>
                  <a:pt x="4442073" y="1742685"/>
                  <a:pt x="4442891" y="1736136"/>
                  <a:pt x="4443635" y="1728695"/>
                </a:cubicBezTo>
                <a:cubicBezTo>
                  <a:pt x="4444380" y="1721402"/>
                  <a:pt x="4444752" y="1714928"/>
                  <a:pt x="4444752" y="1709273"/>
                </a:cubicBezTo>
                <a:cubicBezTo>
                  <a:pt x="4445049" y="1703468"/>
                  <a:pt x="4445124" y="1698780"/>
                  <a:pt x="4444975" y="1695208"/>
                </a:cubicBezTo>
                <a:cubicBezTo>
                  <a:pt x="4444826" y="1691041"/>
                  <a:pt x="4444454" y="1687321"/>
                  <a:pt x="4443859" y="1684046"/>
                </a:cubicBezTo>
                <a:cubicBezTo>
                  <a:pt x="4443561" y="1680772"/>
                  <a:pt x="4442891" y="1678242"/>
                  <a:pt x="4441850" y="1676456"/>
                </a:cubicBezTo>
                <a:cubicBezTo>
                  <a:pt x="4440957" y="1674670"/>
                  <a:pt x="4440584" y="1673405"/>
                  <a:pt x="4440733" y="1672661"/>
                </a:cubicBezTo>
                <a:cubicBezTo>
                  <a:pt x="4440733" y="1671917"/>
                  <a:pt x="4441031" y="1671396"/>
                  <a:pt x="4441626" y="1671098"/>
                </a:cubicBezTo>
                <a:cubicBezTo>
                  <a:pt x="4442222" y="1670801"/>
                  <a:pt x="4443189" y="1670652"/>
                  <a:pt x="4444528" y="1670652"/>
                </a:cubicBezTo>
                <a:lnTo>
                  <a:pt x="4449217" y="1671991"/>
                </a:lnTo>
                <a:cubicBezTo>
                  <a:pt x="4451151" y="1672587"/>
                  <a:pt x="4452491" y="1673108"/>
                  <a:pt x="4453235" y="1673554"/>
                </a:cubicBezTo>
                <a:lnTo>
                  <a:pt x="4456584" y="1675340"/>
                </a:lnTo>
                <a:cubicBezTo>
                  <a:pt x="4461197" y="1674893"/>
                  <a:pt x="4464843" y="1674521"/>
                  <a:pt x="4467522" y="1674224"/>
                </a:cubicBezTo>
                <a:cubicBezTo>
                  <a:pt x="4470201" y="1673777"/>
                  <a:pt x="4473624" y="1673108"/>
                  <a:pt x="4477792" y="1672215"/>
                </a:cubicBezTo>
                <a:cubicBezTo>
                  <a:pt x="4481959" y="1671470"/>
                  <a:pt x="4485233" y="1670726"/>
                  <a:pt x="4487614" y="1669982"/>
                </a:cubicBezTo>
                <a:cubicBezTo>
                  <a:pt x="4489995" y="1669238"/>
                  <a:pt x="4492377" y="1668419"/>
                  <a:pt x="4494758" y="1667526"/>
                </a:cubicBezTo>
                <a:lnTo>
                  <a:pt x="4500562" y="1665294"/>
                </a:lnTo>
                <a:close/>
                <a:moveTo>
                  <a:pt x="3252639" y="1664178"/>
                </a:moveTo>
                <a:cubicBezTo>
                  <a:pt x="3254424" y="1664475"/>
                  <a:pt x="3256285" y="1665443"/>
                  <a:pt x="3258219" y="1667080"/>
                </a:cubicBezTo>
                <a:lnTo>
                  <a:pt x="3263131" y="1670875"/>
                </a:lnTo>
                <a:cubicBezTo>
                  <a:pt x="3264322" y="1671917"/>
                  <a:pt x="3265661" y="1673331"/>
                  <a:pt x="3267149" y="1675117"/>
                </a:cubicBezTo>
                <a:cubicBezTo>
                  <a:pt x="3268786" y="1676903"/>
                  <a:pt x="3269531" y="1678093"/>
                  <a:pt x="3269381" y="1678689"/>
                </a:cubicBezTo>
                <a:cubicBezTo>
                  <a:pt x="3269233" y="1679284"/>
                  <a:pt x="3268563" y="1680028"/>
                  <a:pt x="3267372" y="1680921"/>
                </a:cubicBezTo>
                <a:lnTo>
                  <a:pt x="3264694" y="1683153"/>
                </a:lnTo>
                <a:cubicBezTo>
                  <a:pt x="3264098" y="1683898"/>
                  <a:pt x="3263354" y="1684939"/>
                  <a:pt x="3262461" y="1686279"/>
                </a:cubicBezTo>
                <a:lnTo>
                  <a:pt x="3258443" y="1692530"/>
                </a:lnTo>
                <a:lnTo>
                  <a:pt x="3251746" y="1703468"/>
                </a:lnTo>
                <a:lnTo>
                  <a:pt x="3243039" y="1717533"/>
                </a:lnTo>
                <a:lnTo>
                  <a:pt x="3237235" y="1726016"/>
                </a:lnTo>
                <a:lnTo>
                  <a:pt x="3235672" y="1728248"/>
                </a:lnTo>
                <a:cubicBezTo>
                  <a:pt x="3236416" y="1728546"/>
                  <a:pt x="3237235" y="1728992"/>
                  <a:pt x="3238128" y="1729588"/>
                </a:cubicBezTo>
                <a:cubicBezTo>
                  <a:pt x="3238872" y="1730183"/>
                  <a:pt x="3239914" y="1731150"/>
                  <a:pt x="3241253" y="1732490"/>
                </a:cubicBezTo>
                <a:cubicBezTo>
                  <a:pt x="3242444" y="1733829"/>
                  <a:pt x="3243114" y="1734871"/>
                  <a:pt x="3243262" y="1735615"/>
                </a:cubicBezTo>
                <a:cubicBezTo>
                  <a:pt x="3243262" y="1736359"/>
                  <a:pt x="3242965" y="1738071"/>
                  <a:pt x="3242369" y="1740750"/>
                </a:cubicBezTo>
                <a:cubicBezTo>
                  <a:pt x="3242071" y="1741494"/>
                  <a:pt x="3241848" y="1743206"/>
                  <a:pt x="3241700" y="1745884"/>
                </a:cubicBezTo>
                <a:lnTo>
                  <a:pt x="3241030" y="1752582"/>
                </a:lnTo>
                <a:cubicBezTo>
                  <a:pt x="3240732" y="1755112"/>
                  <a:pt x="3240583" y="1758609"/>
                  <a:pt x="3240583" y="1763074"/>
                </a:cubicBezTo>
                <a:lnTo>
                  <a:pt x="3239244" y="1808169"/>
                </a:lnTo>
                <a:lnTo>
                  <a:pt x="3238797" y="1824242"/>
                </a:lnTo>
                <a:cubicBezTo>
                  <a:pt x="3238648" y="1825731"/>
                  <a:pt x="3238351" y="1827145"/>
                  <a:pt x="3237904" y="1828484"/>
                </a:cubicBezTo>
                <a:cubicBezTo>
                  <a:pt x="3237607" y="1829823"/>
                  <a:pt x="3237012" y="1831312"/>
                  <a:pt x="3236118" y="1832949"/>
                </a:cubicBezTo>
                <a:cubicBezTo>
                  <a:pt x="3235374" y="1834586"/>
                  <a:pt x="3234630" y="1835851"/>
                  <a:pt x="3233886" y="1836744"/>
                </a:cubicBezTo>
                <a:cubicBezTo>
                  <a:pt x="3233291" y="1837637"/>
                  <a:pt x="3232621" y="1838158"/>
                  <a:pt x="3231877" y="1838307"/>
                </a:cubicBezTo>
                <a:cubicBezTo>
                  <a:pt x="3231133" y="1838456"/>
                  <a:pt x="3230314" y="1837786"/>
                  <a:pt x="3229421" y="1836297"/>
                </a:cubicBezTo>
                <a:cubicBezTo>
                  <a:pt x="3228379" y="1835107"/>
                  <a:pt x="3227635" y="1833991"/>
                  <a:pt x="3227189" y="1832949"/>
                </a:cubicBezTo>
                <a:cubicBezTo>
                  <a:pt x="3226593" y="1831758"/>
                  <a:pt x="3225924" y="1830196"/>
                  <a:pt x="3225180" y="1828261"/>
                </a:cubicBezTo>
                <a:lnTo>
                  <a:pt x="3223394" y="1823349"/>
                </a:lnTo>
                <a:cubicBezTo>
                  <a:pt x="3222947" y="1822010"/>
                  <a:pt x="3222873" y="1820596"/>
                  <a:pt x="3223170" y="1819108"/>
                </a:cubicBezTo>
                <a:cubicBezTo>
                  <a:pt x="3223170" y="1818364"/>
                  <a:pt x="3223468" y="1816875"/>
                  <a:pt x="3224064" y="1814643"/>
                </a:cubicBezTo>
                <a:cubicBezTo>
                  <a:pt x="3224807" y="1812411"/>
                  <a:pt x="3225552" y="1809508"/>
                  <a:pt x="3226296" y="1805937"/>
                </a:cubicBezTo>
                <a:cubicBezTo>
                  <a:pt x="3226891" y="1802216"/>
                  <a:pt x="3227337" y="1799239"/>
                  <a:pt x="3227635" y="1797007"/>
                </a:cubicBezTo>
                <a:cubicBezTo>
                  <a:pt x="3227933" y="1794626"/>
                  <a:pt x="3228305" y="1791798"/>
                  <a:pt x="3228752" y="1788524"/>
                </a:cubicBezTo>
                <a:lnTo>
                  <a:pt x="3229868" y="1775129"/>
                </a:lnTo>
                <a:cubicBezTo>
                  <a:pt x="3230463" y="1768730"/>
                  <a:pt x="3230835" y="1764637"/>
                  <a:pt x="3230984" y="1762851"/>
                </a:cubicBezTo>
                <a:cubicBezTo>
                  <a:pt x="3231133" y="1760916"/>
                  <a:pt x="3231207" y="1757270"/>
                  <a:pt x="3231207" y="1751912"/>
                </a:cubicBezTo>
                <a:cubicBezTo>
                  <a:pt x="3231058" y="1748191"/>
                  <a:pt x="3230910" y="1745364"/>
                  <a:pt x="3230761" y="1743429"/>
                </a:cubicBezTo>
                <a:cubicBezTo>
                  <a:pt x="3230761" y="1741345"/>
                  <a:pt x="3230686" y="1740006"/>
                  <a:pt x="3230538" y="1739410"/>
                </a:cubicBezTo>
                <a:lnTo>
                  <a:pt x="3229868" y="1735392"/>
                </a:lnTo>
                <a:lnTo>
                  <a:pt x="3224956" y="1740750"/>
                </a:lnTo>
                <a:cubicBezTo>
                  <a:pt x="3223468" y="1742238"/>
                  <a:pt x="3220863" y="1744619"/>
                  <a:pt x="3217143" y="1747894"/>
                </a:cubicBezTo>
                <a:cubicBezTo>
                  <a:pt x="3213571" y="1751317"/>
                  <a:pt x="3210148" y="1754368"/>
                  <a:pt x="3206874" y="1757047"/>
                </a:cubicBezTo>
                <a:cubicBezTo>
                  <a:pt x="3203599" y="1759725"/>
                  <a:pt x="3200995" y="1761586"/>
                  <a:pt x="3199060" y="1762628"/>
                </a:cubicBezTo>
                <a:lnTo>
                  <a:pt x="3193926" y="1765753"/>
                </a:lnTo>
                <a:cubicBezTo>
                  <a:pt x="3192288" y="1766646"/>
                  <a:pt x="3191247" y="1766497"/>
                  <a:pt x="3190800" y="1765307"/>
                </a:cubicBezTo>
                <a:cubicBezTo>
                  <a:pt x="3190354" y="1764116"/>
                  <a:pt x="3191098" y="1762553"/>
                  <a:pt x="3193033" y="1760618"/>
                </a:cubicBezTo>
                <a:lnTo>
                  <a:pt x="3196158" y="1757716"/>
                </a:lnTo>
                <a:lnTo>
                  <a:pt x="3203971" y="1749680"/>
                </a:lnTo>
                <a:cubicBezTo>
                  <a:pt x="3206055" y="1747596"/>
                  <a:pt x="3209032" y="1744173"/>
                  <a:pt x="3212901" y="1739410"/>
                </a:cubicBezTo>
                <a:cubicBezTo>
                  <a:pt x="3216622" y="1734648"/>
                  <a:pt x="3220045" y="1729960"/>
                  <a:pt x="3223170" y="1725346"/>
                </a:cubicBezTo>
                <a:cubicBezTo>
                  <a:pt x="3226445" y="1720733"/>
                  <a:pt x="3229049" y="1716714"/>
                  <a:pt x="3230984" y="1713291"/>
                </a:cubicBezTo>
                <a:lnTo>
                  <a:pt x="3239467" y="1697887"/>
                </a:lnTo>
                <a:cubicBezTo>
                  <a:pt x="3243039" y="1691041"/>
                  <a:pt x="3245197" y="1686353"/>
                  <a:pt x="3245941" y="1683823"/>
                </a:cubicBezTo>
                <a:cubicBezTo>
                  <a:pt x="3246834" y="1681293"/>
                  <a:pt x="3247429" y="1678689"/>
                  <a:pt x="3247727" y="1676010"/>
                </a:cubicBezTo>
                <a:cubicBezTo>
                  <a:pt x="3248025" y="1673331"/>
                  <a:pt x="3248174" y="1671247"/>
                  <a:pt x="3248174" y="1669759"/>
                </a:cubicBezTo>
                <a:cubicBezTo>
                  <a:pt x="3248174" y="1668271"/>
                  <a:pt x="3248248" y="1667229"/>
                  <a:pt x="3248397" y="1666633"/>
                </a:cubicBezTo>
                <a:cubicBezTo>
                  <a:pt x="3248545" y="1665741"/>
                  <a:pt x="3248918" y="1665071"/>
                  <a:pt x="3249513" y="1664624"/>
                </a:cubicBezTo>
                <a:cubicBezTo>
                  <a:pt x="3250108" y="1664178"/>
                  <a:pt x="3251150" y="1664029"/>
                  <a:pt x="3252639" y="1664178"/>
                </a:cubicBezTo>
                <a:close/>
                <a:moveTo>
                  <a:pt x="3093467" y="1663731"/>
                </a:moveTo>
                <a:cubicBezTo>
                  <a:pt x="3094955" y="1663731"/>
                  <a:pt x="3096890" y="1664103"/>
                  <a:pt x="3099271" y="1664848"/>
                </a:cubicBezTo>
                <a:cubicBezTo>
                  <a:pt x="3101504" y="1665741"/>
                  <a:pt x="3104108" y="1666931"/>
                  <a:pt x="3107084" y="1668419"/>
                </a:cubicBezTo>
                <a:cubicBezTo>
                  <a:pt x="3110210" y="1669908"/>
                  <a:pt x="3112442" y="1671396"/>
                  <a:pt x="3113782" y="1672884"/>
                </a:cubicBezTo>
                <a:cubicBezTo>
                  <a:pt x="3115121" y="1674670"/>
                  <a:pt x="3115865" y="1675935"/>
                  <a:pt x="3116015" y="1676679"/>
                </a:cubicBezTo>
                <a:cubicBezTo>
                  <a:pt x="3116163" y="1677424"/>
                  <a:pt x="3115195" y="1679507"/>
                  <a:pt x="3113112" y="1682930"/>
                </a:cubicBezTo>
                <a:cubicBezTo>
                  <a:pt x="3112219" y="1684418"/>
                  <a:pt x="3111698" y="1685832"/>
                  <a:pt x="3111549" y="1687172"/>
                </a:cubicBezTo>
                <a:cubicBezTo>
                  <a:pt x="3111401" y="1688511"/>
                  <a:pt x="3111177" y="1690148"/>
                  <a:pt x="3110880" y="1692083"/>
                </a:cubicBezTo>
                <a:lnTo>
                  <a:pt x="3104182" y="1776469"/>
                </a:lnTo>
                <a:lnTo>
                  <a:pt x="3136329" y="1773343"/>
                </a:lnTo>
                <a:lnTo>
                  <a:pt x="3147268" y="1772004"/>
                </a:lnTo>
                <a:cubicBezTo>
                  <a:pt x="3148607" y="1772004"/>
                  <a:pt x="3150096" y="1772078"/>
                  <a:pt x="3151733" y="1772227"/>
                </a:cubicBezTo>
                <a:cubicBezTo>
                  <a:pt x="3153221" y="1772525"/>
                  <a:pt x="3154486" y="1772897"/>
                  <a:pt x="3155528" y="1773343"/>
                </a:cubicBezTo>
                <a:cubicBezTo>
                  <a:pt x="3156719" y="1773790"/>
                  <a:pt x="3158802" y="1775055"/>
                  <a:pt x="3161779" y="1777138"/>
                </a:cubicBezTo>
                <a:cubicBezTo>
                  <a:pt x="3164756" y="1779371"/>
                  <a:pt x="3166616" y="1781082"/>
                  <a:pt x="3167360" y="1782273"/>
                </a:cubicBezTo>
                <a:cubicBezTo>
                  <a:pt x="3168104" y="1783464"/>
                  <a:pt x="3168402" y="1784505"/>
                  <a:pt x="3168253" y="1785398"/>
                </a:cubicBezTo>
                <a:cubicBezTo>
                  <a:pt x="3168104" y="1786440"/>
                  <a:pt x="3167509" y="1787259"/>
                  <a:pt x="3166467" y="1787854"/>
                </a:cubicBezTo>
                <a:cubicBezTo>
                  <a:pt x="3165425" y="1788449"/>
                  <a:pt x="3162747" y="1788524"/>
                  <a:pt x="3158430" y="1788077"/>
                </a:cubicBezTo>
                <a:lnTo>
                  <a:pt x="3139454" y="1785845"/>
                </a:lnTo>
                <a:cubicBezTo>
                  <a:pt x="3134097" y="1785398"/>
                  <a:pt x="3127251" y="1785250"/>
                  <a:pt x="3118917" y="1785398"/>
                </a:cubicBezTo>
                <a:lnTo>
                  <a:pt x="3073375" y="1787184"/>
                </a:lnTo>
                <a:cubicBezTo>
                  <a:pt x="3051646" y="1787928"/>
                  <a:pt x="3037358" y="1788747"/>
                  <a:pt x="3030513" y="1789640"/>
                </a:cubicBezTo>
                <a:lnTo>
                  <a:pt x="3016225" y="1791649"/>
                </a:lnTo>
                <a:cubicBezTo>
                  <a:pt x="3008783" y="1792840"/>
                  <a:pt x="3002607" y="1794030"/>
                  <a:pt x="2997696" y="1795221"/>
                </a:cubicBezTo>
                <a:cubicBezTo>
                  <a:pt x="2992933" y="1796560"/>
                  <a:pt x="2989585" y="1797156"/>
                  <a:pt x="2987650" y="1797007"/>
                </a:cubicBezTo>
                <a:cubicBezTo>
                  <a:pt x="2986162" y="1797007"/>
                  <a:pt x="2984748" y="1796709"/>
                  <a:pt x="2983408" y="1796114"/>
                </a:cubicBezTo>
                <a:cubicBezTo>
                  <a:pt x="2982069" y="1795816"/>
                  <a:pt x="2979911" y="1794923"/>
                  <a:pt x="2976934" y="1793435"/>
                </a:cubicBezTo>
                <a:cubicBezTo>
                  <a:pt x="2973958" y="1792096"/>
                  <a:pt x="2971948" y="1790756"/>
                  <a:pt x="2970907" y="1789417"/>
                </a:cubicBezTo>
                <a:cubicBezTo>
                  <a:pt x="2970014" y="1787928"/>
                  <a:pt x="2969790" y="1786887"/>
                  <a:pt x="2970237" y="1786291"/>
                </a:cubicBezTo>
                <a:cubicBezTo>
                  <a:pt x="2970683" y="1785845"/>
                  <a:pt x="2971651" y="1785547"/>
                  <a:pt x="2973139" y="1785398"/>
                </a:cubicBezTo>
                <a:lnTo>
                  <a:pt x="2982292" y="1784729"/>
                </a:lnTo>
                <a:lnTo>
                  <a:pt x="3023369" y="1782273"/>
                </a:lnTo>
                <a:lnTo>
                  <a:pt x="3020690" y="1693199"/>
                </a:lnTo>
                <a:cubicBezTo>
                  <a:pt x="3020690" y="1691562"/>
                  <a:pt x="3020466" y="1688958"/>
                  <a:pt x="3020020" y="1685386"/>
                </a:cubicBezTo>
                <a:cubicBezTo>
                  <a:pt x="3019573" y="1681814"/>
                  <a:pt x="3018904" y="1679061"/>
                  <a:pt x="3018011" y="1677126"/>
                </a:cubicBezTo>
                <a:cubicBezTo>
                  <a:pt x="3017118" y="1675191"/>
                  <a:pt x="3016746" y="1673926"/>
                  <a:pt x="3016895" y="1673331"/>
                </a:cubicBezTo>
                <a:cubicBezTo>
                  <a:pt x="3017043" y="1672438"/>
                  <a:pt x="3017490" y="1671694"/>
                  <a:pt x="3018234" y="1671098"/>
                </a:cubicBezTo>
                <a:cubicBezTo>
                  <a:pt x="3018978" y="1670503"/>
                  <a:pt x="3020318" y="1670354"/>
                  <a:pt x="3022253" y="1670652"/>
                </a:cubicBezTo>
                <a:cubicBezTo>
                  <a:pt x="3024485" y="1670950"/>
                  <a:pt x="3027387" y="1671619"/>
                  <a:pt x="3030959" y="1672661"/>
                </a:cubicBezTo>
                <a:lnTo>
                  <a:pt x="3036317" y="1674224"/>
                </a:lnTo>
                <a:lnTo>
                  <a:pt x="3064892" y="1670652"/>
                </a:lnTo>
                <a:lnTo>
                  <a:pt x="3074268" y="1668866"/>
                </a:lnTo>
                <a:cubicBezTo>
                  <a:pt x="3079031" y="1667824"/>
                  <a:pt x="3082007" y="1667080"/>
                  <a:pt x="3083197" y="1666633"/>
                </a:cubicBezTo>
                <a:lnTo>
                  <a:pt x="3090565" y="1664401"/>
                </a:lnTo>
                <a:cubicBezTo>
                  <a:pt x="3091755" y="1664103"/>
                  <a:pt x="3092722" y="1663880"/>
                  <a:pt x="3093467" y="1663731"/>
                </a:cubicBezTo>
                <a:close/>
                <a:moveTo>
                  <a:pt x="5399781" y="1662169"/>
                </a:moveTo>
                <a:cubicBezTo>
                  <a:pt x="5402460" y="1662615"/>
                  <a:pt x="5405809" y="1663508"/>
                  <a:pt x="5409827" y="1664848"/>
                </a:cubicBezTo>
                <a:cubicBezTo>
                  <a:pt x="5415632" y="1666931"/>
                  <a:pt x="5418534" y="1669312"/>
                  <a:pt x="5418534" y="1671991"/>
                </a:cubicBezTo>
                <a:cubicBezTo>
                  <a:pt x="5418534" y="1672735"/>
                  <a:pt x="5412432" y="1679805"/>
                  <a:pt x="5400228" y="1693199"/>
                </a:cubicBezTo>
                <a:cubicBezTo>
                  <a:pt x="5393531" y="1700194"/>
                  <a:pt x="5388471" y="1705180"/>
                  <a:pt x="5385047" y="1708157"/>
                </a:cubicBezTo>
                <a:cubicBezTo>
                  <a:pt x="5387875" y="1707264"/>
                  <a:pt x="5390256" y="1706296"/>
                  <a:pt x="5392191" y="1705254"/>
                </a:cubicBezTo>
                <a:cubicBezTo>
                  <a:pt x="5397251" y="1702575"/>
                  <a:pt x="5400674" y="1701236"/>
                  <a:pt x="5402460" y="1701236"/>
                </a:cubicBezTo>
                <a:cubicBezTo>
                  <a:pt x="5404990" y="1701236"/>
                  <a:pt x="5408934" y="1702724"/>
                  <a:pt x="5414292" y="1705701"/>
                </a:cubicBezTo>
                <a:cubicBezTo>
                  <a:pt x="5419352" y="1709124"/>
                  <a:pt x="5421882" y="1711505"/>
                  <a:pt x="5421882" y="1712845"/>
                </a:cubicBezTo>
                <a:cubicBezTo>
                  <a:pt x="5421882" y="1713738"/>
                  <a:pt x="5420320" y="1715896"/>
                  <a:pt x="5417194" y="1719319"/>
                </a:cubicBezTo>
                <a:cubicBezTo>
                  <a:pt x="5411688" y="1724676"/>
                  <a:pt x="5407372" y="1732788"/>
                  <a:pt x="5404246" y="1743652"/>
                </a:cubicBezTo>
                <a:cubicBezTo>
                  <a:pt x="5405288" y="1743801"/>
                  <a:pt x="5406181" y="1744173"/>
                  <a:pt x="5406925" y="1744768"/>
                </a:cubicBezTo>
                <a:cubicBezTo>
                  <a:pt x="5409306" y="1746108"/>
                  <a:pt x="5410497" y="1747447"/>
                  <a:pt x="5410497" y="1748787"/>
                </a:cubicBezTo>
                <a:cubicBezTo>
                  <a:pt x="5410497" y="1749680"/>
                  <a:pt x="5409604" y="1750498"/>
                  <a:pt x="5407818" y="1751242"/>
                </a:cubicBezTo>
                <a:cubicBezTo>
                  <a:pt x="5401121" y="1752135"/>
                  <a:pt x="5394796" y="1753028"/>
                  <a:pt x="5388843" y="1753921"/>
                </a:cubicBezTo>
                <a:lnTo>
                  <a:pt x="5389066" y="1754144"/>
                </a:lnTo>
                <a:cubicBezTo>
                  <a:pt x="5392489" y="1756675"/>
                  <a:pt x="5394200" y="1758981"/>
                  <a:pt x="5394200" y="1761065"/>
                </a:cubicBezTo>
                <a:cubicBezTo>
                  <a:pt x="5394200" y="1761958"/>
                  <a:pt x="5393456" y="1764116"/>
                  <a:pt x="5391968" y="1767539"/>
                </a:cubicBezTo>
                <a:cubicBezTo>
                  <a:pt x="5389289" y="1776469"/>
                  <a:pt x="5387950" y="1789491"/>
                  <a:pt x="5387950" y="1806606"/>
                </a:cubicBezTo>
                <a:cubicBezTo>
                  <a:pt x="5387950" y="1812411"/>
                  <a:pt x="5389661" y="1816727"/>
                  <a:pt x="5393084" y="1819554"/>
                </a:cubicBezTo>
                <a:cubicBezTo>
                  <a:pt x="5396954" y="1822382"/>
                  <a:pt x="5402609" y="1823796"/>
                  <a:pt x="5410051" y="1823796"/>
                </a:cubicBezTo>
                <a:cubicBezTo>
                  <a:pt x="5417194" y="1823796"/>
                  <a:pt x="5422775" y="1822456"/>
                  <a:pt x="5426794" y="1819778"/>
                </a:cubicBezTo>
                <a:cubicBezTo>
                  <a:pt x="5429919" y="1817843"/>
                  <a:pt x="5431928" y="1815610"/>
                  <a:pt x="5432821" y="1813080"/>
                </a:cubicBezTo>
                <a:cubicBezTo>
                  <a:pt x="5434905" y="1808467"/>
                  <a:pt x="5436542" y="1800058"/>
                  <a:pt x="5437733" y="1787854"/>
                </a:cubicBezTo>
                <a:cubicBezTo>
                  <a:pt x="5438030" y="1785026"/>
                  <a:pt x="5438477" y="1783612"/>
                  <a:pt x="5439072" y="1783612"/>
                </a:cubicBezTo>
                <a:cubicBezTo>
                  <a:pt x="5440114" y="1783612"/>
                  <a:pt x="5441379" y="1786812"/>
                  <a:pt x="5442867" y="1793212"/>
                </a:cubicBezTo>
                <a:cubicBezTo>
                  <a:pt x="5444802" y="1801397"/>
                  <a:pt x="5446886" y="1808243"/>
                  <a:pt x="5449118" y="1813750"/>
                </a:cubicBezTo>
                <a:cubicBezTo>
                  <a:pt x="5450606" y="1816280"/>
                  <a:pt x="5451350" y="1818066"/>
                  <a:pt x="5451350" y="1819108"/>
                </a:cubicBezTo>
                <a:cubicBezTo>
                  <a:pt x="5451350" y="1822977"/>
                  <a:pt x="5448151" y="1826475"/>
                  <a:pt x="5441751" y="1829600"/>
                </a:cubicBezTo>
                <a:cubicBezTo>
                  <a:pt x="5433417" y="1833916"/>
                  <a:pt x="5422850" y="1836074"/>
                  <a:pt x="5410051" y="1836074"/>
                </a:cubicBezTo>
                <a:cubicBezTo>
                  <a:pt x="5398740" y="1836074"/>
                  <a:pt x="5389959" y="1833172"/>
                  <a:pt x="5383708" y="1827368"/>
                </a:cubicBezTo>
                <a:cubicBezTo>
                  <a:pt x="5379392" y="1823498"/>
                  <a:pt x="5377234" y="1816578"/>
                  <a:pt x="5377234" y="1806606"/>
                </a:cubicBezTo>
                <a:cubicBezTo>
                  <a:pt x="5377234" y="1796188"/>
                  <a:pt x="5378499" y="1781975"/>
                  <a:pt x="5381029" y="1763967"/>
                </a:cubicBezTo>
                <a:cubicBezTo>
                  <a:pt x="5381029" y="1762181"/>
                  <a:pt x="5380508" y="1759279"/>
                  <a:pt x="5379466" y="1755261"/>
                </a:cubicBezTo>
                <a:cubicBezTo>
                  <a:pt x="5374257" y="1756005"/>
                  <a:pt x="5369197" y="1756675"/>
                  <a:pt x="5364286" y="1757270"/>
                </a:cubicBezTo>
                <a:cubicBezTo>
                  <a:pt x="5364881" y="1757419"/>
                  <a:pt x="5365402" y="1757642"/>
                  <a:pt x="5365849" y="1757940"/>
                </a:cubicBezTo>
                <a:cubicBezTo>
                  <a:pt x="5370611" y="1760172"/>
                  <a:pt x="5372992" y="1762181"/>
                  <a:pt x="5372992" y="1763967"/>
                </a:cubicBezTo>
                <a:cubicBezTo>
                  <a:pt x="5372992" y="1764860"/>
                  <a:pt x="5372323" y="1766125"/>
                  <a:pt x="5370983" y="1767762"/>
                </a:cubicBezTo>
                <a:cubicBezTo>
                  <a:pt x="5368900" y="1770441"/>
                  <a:pt x="5366370" y="1774534"/>
                  <a:pt x="5363393" y="1780041"/>
                </a:cubicBezTo>
                <a:cubicBezTo>
                  <a:pt x="5354463" y="1797007"/>
                  <a:pt x="5344938" y="1810178"/>
                  <a:pt x="5334818" y="1819554"/>
                </a:cubicBezTo>
                <a:cubicBezTo>
                  <a:pt x="5323209" y="1829972"/>
                  <a:pt x="5314726" y="1835181"/>
                  <a:pt x="5309368" y="1835181"/>
                </a:cubicBezTo>
                <a:lnTo>
                  <a:pt x="5306913" y="1835181"/>
                </a:lnTo>
                <a:cubicBezTo>
                  <a:pt x="5306913" y="1834735"/>
                  <a:pt x="5309592" y="1832205"/>
                  <a:pt x="5314949" y="1827591"/>
                </a:cubicBezTo>
                <a:cubicBezTo>
                  <a:pt x="5324921" y="1819554"/>
                  <a:pt x="5334371" y="1808541"/>
                  <a:pt x="5343301" y="1794551"/>
                </a:cubicBezTo>
                <a:cubicBezTo>
                  <a:pt x="5350594" y="1781603"/>
                  <a:pt x="5354538" y="1771706"/>
                  <a:pt x="5355133" y="1764860"/>
                </a:cubicBezTo>
                <a:cubicBezTo>
                  <a:pt x="5355133" y="1763074"/>
                  <a:pt x="5354910" y="1761288"/>
                  <a:pt x="5354463" y="1759502"/>
                </a:cubicBezTo>
                <a:cubicBezTo>
                  <a:pt x="5354017" y="1760544"/>
                  <a:pt x="5353347" y="1761065"/>
                  <a:pt x="5352454" y="1761065"/>
                </a:cubicBezTo>
                <a:cubicBezTo>
                  <a:pt x="5350073" y="1761065"/>
                  <a:pt x="5348064" y="1758460"/>
                  <a:pt x="5346427" y="1753251"/>
                </a:cubicBezTo>
                <a:cubicBezTo>
                  <a:pt x="5339878" y="1731969"/>
                  <a:pt x="5335264" y="1720137"/>
                  <a:pt x="5332586" y="1717756"/>
                </a:cubicBezTo>
                <a:cubicBezTo>
                  <a:pt x="5330948" y="1715970"/>
                  <a:pt x="5330055" y="1714928"/>
                  <a:pt x="5329907" y="1714631"/>
                </a:cubicBezTo>
                <a:cubicBezTo>
                  <a:pt x="5329907" y="1712845"/>
                  <a:pt x="5330874" y="1711952"/>
                  <a:pt x="5332809" y="1711952"/>
                </a:cubicBezTo>
                <a:cubicBezTo>
                  <a:pt x="5337125" y="1712100"/>
                  <a:pt x="5341069" y="1713068"/>
                  <a:pt x="5344641" y="1714854"/>
                </a:cubicBezTo>
                <a:cubicBezTo>
                  <a:pt x="5345385" y="1715449"/>
                  <a:pt x="5346055" y="1716044"/>
                  <a:pt x="5346650" y="1716640"/>
                </a:cubicBezTo>
                <a:cubicBezTo>
                  <a:pt x="5359300" y="1714556"/>
                  <a:pt x="5369569" y="1712473"/>
                  <a:pt x="5377457" y="1710389"/>
                </a:cubicBezTo>
                <a:cubicBezTo>
                  <a:pt x="5377755" y="1709198"/>
                  <a:pt x="5378573" y="1707784"/>
                  <a:pt x="5379913" y="1706147"/>
                </a:cubicBezTo>
                <a:cubicBezTo>
                  <a:pt x="5384080" y="1699450"/>
                  <a:pt x="5387429" y="1693423"/>
                  <a:pt x="5389959" y="1688065"/>
                </a:cubicBezTo>
                <a:cubicBezTo>
                  <a:pt x="5393680" y="1679582"/>
                  <a:pt x="5395689" y="1671768"/>
                  <a:pt x="5395986" y="1664624"/>
                </a:cubicBezTo>
                <a:cubicBezTo>
                  <a:pt x="5395986" y="1662987"/>
                  <a:pt x="5397251" y="1662169"/>
                  <a:pt x="5399781" y="1662169"/>
                </a:cubicBezTo>
                <a:close/>
                <a:moveTo>
                  <a:pt x="6112147" y="1661276"/>
                </a:moveTo>
                <a:cubicBezTo>
                  <a:pt x="6116017" y="1661276"/>
                  <a:pt x="6119589" y="1662094"/>
                  <a:pt x="6122863" y="1663731"/>
                </a:cubicBezTo>
                <a:cubicBezTo>
                  <a:pt x="6125839" y="1665666"/>
                  <a:pt x="6127328" y="1667824"/>
                  <a:pt x="6127328" y="1670205"/>
                </a:cubicBezTo>
                <a:cubicBezTo>
                  <a:pt x="6127328" y="1673033"/>
                  <a:pt x="6125244" y="1674447"/>
                  <a:pt x="6121077" y="1674447"/>
                </a:cubicBezTo>
                <a:cubicBezTo>
                  <a:pt x="6109171" y="1674745"/>
                  <a:pt x="6098306" y="1675266"/>
                  <a:pt x="6088484" y="1676010"/>
                </a:cubicBezTo>
                <a:cubicBezTo>
                  <a:pt x="6083126" y="1676605"/>
                  <a:pt x="6078066" y="1677275"/>
                  <a:pt x="6073303" y="1678019"/>
                </a:cubicBezTo>
                <a:cubicBezTo>
                  <a:pt x="6077173" y="1680400"/>
                  <a:pt x="6079107" y="1682186"/>
                  <a:pt x="6079107" y="1683377"/>
                </a:cubicBezTo>
                <a:cubicBezTo>
                  <a:pt x="6079107" y="1683674"/>
                  <a:pt x="6078289" y="1684642"/>
                  <a:pt x="6076652" y="1686279"/>
                </a:cubicBezTo>
                <a:cubicBezTo>
                  <a:pt x="6074568" y="1688362"/>
                  <a:pt x="6069062" y="1695506"/>
                  <a:pt x="6060132" y="1707710"/>
                </a:cubicBezTo>
                <a:cubicBezTo>
                  <a:pt x="6059537" y="1708603"/>
                  <a:pt x="6059016" y="1709273"/>
                  <a:pt x="6058569" y="1709719"/>
                </a:cubicBezTo>
                <a:cubicBezTo>
                  <a:pt x="6069285" y="1707933"/>
                  <a:pt x="6078512" y="1705552"/>
                  <a:pt x="6086251" y="1702575"/>
                </a:cubicBezTo>
                <a:cubicBezTo>
                  <a:pt x="6094139" y="1700045"/>
                  <a:pt x="6098902" y="1698780"/>
                  <a:pt x="6100539" y="1698780"/>
                </a:cubicBezTo>
                <a:cubicBezTo>
                  <a:pt x="6103962" y="1698780"/>
                  <a:pt x="6108129" y="1700492"/>
                  <a:pt x="6113040" y="1703915"/>
                </a:cubicBezTo>
                <a:cubicBezTo>
                  <a:pt x="6117207" y="1707487"/>
                  <a:pt x="6119291" y="1710166"/>
                  <a:pt x="6119291" y="1711952"/>
                </a:cubicBezTo>
                <a:cubicBezTo>
                  <a:pt x="6119291" y="1712547"/>
                  <a:pt x="6118621" y="1714184"/>
                  <a:pt x="6117282" y="1716863"/>
                </a:cubicBezTo>
                <a:cubicBezTo>
                  <a:pt x="6115198" y="1721030"/>
                  <a:pt x="6114156" y="1728844"/>
                  <a:pt x="6114156" y="1740303"/>
                </a:cubicBezTo>
                <a:cubicBezTo>
                  <a:pt x="6114156" y="1768283"/>
                  <a:pt x="6114082" y="1783984"/>
                  <a:pt x="6113933" y="1787408"/>
                </a:cubicBezTo>
                <a:cubicBezTo>
                  <a:pt x="6113189" y="1792021"/>
                  <a:pt x="6111701" y="1794328"/>
                  <a:pt x="6109468" y="1794328"/>
                </a:cubicBezTo>
                <a:cubicBezTo>
                  <a:pt x="6107087" y="1794328"/>
                  <a:pt x="6104929" y="1793137"/>
                  <a:pt x="6102994" y="1790756"/>
                </a:cubicBezTo>
                <a:cubicBezTo>
                  <a:pt x="6100762" y="1787482"/>
                  <a:pt x="6099646" y="1785398"/>
                  <a:pt x="6099646" y="1784505"/>
                </a:cubicBezTo>
                <a:cubicBezTo>
                  <a:pt x="6099646" y="1780041"/>
                  <a:pt x="6100092" y="1774683"/>
                  <a:pt x="6100985" y="1768432"/>
                </a:cubicBezTo>
                <a:cubicBezTo>
                  <a:pt x="6101283" y="1762776"/>
                  <a:pt x="6101432" y="1757642"/>
                  <a:pt x="6101432" y="1753028"/>
                </a:cubicBezTo>
                <a:lnTo>
                  <a:pt x="6101432" y="1722667"/>
                </a:lnTo>
                <a:cubicBezTo>
                  <a:pt x="6101432" y="1715524"/>
                  <a:pt x="6099422" y="1711952"/>
                  <a:pt x="6095404" y="1711952"/>
                </a:cubicBezTo>
                <a:cubicBezTo>
                  <a:pt x="6092874" y="1711952"/>
                  <a:pt x="6085284" y="1712845"/>
                  <a:pt x="6072633" y="1714631"/>
                </a:cubicBezTo>
                <a:cubicBezTo>
                  <a:pt x="6060430" y="1716714"/>
                  <a:pt x="6052318" y="1717905"/>
                  <a:pt x="6048300" y="1718202"/>
                </a:cubicBezTo>
                <a:cubicBezTo>
                  <a:pt x="6046961" y="1724751"/>
                  <a:pt x="6046291" y="1730481"/>
                  <a:pt x="6046291" y="1735392"/>
                </a:cubicBezTo>
                <a:lnTo>
                  <a:pt x="6046291" y="1778255"/>
                </a:lnTo>
                <a:cubicBezTo>
                  <a:pt x="6046142" y="1783464"/>
                  <a:pt x="6045696" y="1787854"/>
                  <a:pt x="6044951" y="1791426"/>
                </a:cubicBezTo>
                <a:cubicBezTo>
                  <a:pt x="6043761" y="1794551"/>
                  <a:pt x="6041826" y="1796114"/>
                  <a:pt x="6039147" y="1796114"/>
                </a:cubicBezTo>
                <a:cubicBezTo>
                  <a:pt x="6037956" y="1796114"/>
                  <a:pt x="6036171" y="1793882"/>
                  <a:pt x="6033789" y="1789417"/>
                </a:cubicBezTo>
                <a:cubicBezTo>
                  <a:pt x="6032003" y="1785845"/>
                  <a:pt x="6031110" y="1782943"/>
                  <a:pt x="6031110" y="1780710"/>
                </a:cubicBezTo>
                <a:cubicBezTo>
                  <a:pt x="6031110" y="1779520"/>
                  <a:pt x="6032003" y="1777659"/>
                  <a:pt x="6033789" y="1775129"/>
                </a:cubicBezTo>
                <a:cubicBezTo>
                  <a:pt x="6035575" y="1768878"/>
                  <a:pt x="6036468" y="1762330"/>
                  <a:pt x="6036468" y="1755484"/>
                </a:cubicBezTo>
                <a:lnTo>
                  <a:pt x="6036468" y="1729811"/>
                </a:lnTo>
                <a:cubicBezTo>
                  <a:pt x="6036468" y="1724602"/>
                  <a:pt x="6035426" y="1719765"/>
                  <a:pt x="6033343" y="1715300"/>
                </a:cubicBezTo>
                <a:cubicBezTo>
                  <a:pt x="6031259" y="1711282"/>
                  <a:pt x="6030217" y="1709050"/>
                  <a:pt x="6030217" y="1708603"/>
                </a:cubicBezTo>
                <a:cubicBezTo>
                  <a:pt x="6030217" y="1706966"/>
                  <a:pt x="6031036" y="1705999"/>
                  <a:pt x="6032673" y="1705701"/>
                </a:cubicBezTo>
                <a:cubicBezTo>
                  <a:pt x="6034757" y="1705701"/>
                  <a:pt x="6037584" y="1706594"/>
                  <a:pt x="6041156" y="1708380"/>
                </a:cubicBezTo>
                <a:cubicBezTo>
                  <a:pt x="6043984" y="1709422"/>
                  <a:pt x="6045993" y="1710463"/>
                  <a:pt x="6047184" y="1711505"/>
                </a:cubicBezTo>
                <a:cubicBezTo>
                  <a:pt x="6049119" y="1711356"/>
                  <a:pt x="6050905" y="1711133"/>
                  <a:pt x="6052542" y="1710835"/>
                </a:cubicBezTo>
                <a:lnTo>
                  <a:pt x="6052318" y="1710389"/>
                </a:lnTo>
                <a:cubicBezTo>
                  <a:pt x="6057676" y="1695953"/>
                  <a:pt x="6060355" y="1686949"/>
                  <a:pt x="6060355" y="1683377"/>
                </a:cubicBezTo>
                <a:cubicBezTo>
                  <a:pt x="6060355" y="1681888"/>
                  <a:pt x="6060206" y="1680623"/>
                  <a:pt x="6059909" y="1679582"/>
                </a:cubicBezTo>
                <a:cubicBezTo>
                  <a:pt x="6055146" y="1680177"/>
                  <a:pt x="6050905" y="1680698"/>
                  <a:pt x="6047184" y="1681144"/>
                </a:cubicBezTo>
                <a:cubicBezTo>
                  <a:pt x="6042124" y="1682037"/>
                  <a:pt x="6038552" y="1682484"/>
                  <a:pt x="6036468" y="1682484"/>
                </a:cubicBezTo>
                <a:cubicBezTo>
                  <a:pt x="6032450" y="1682335"/>
                  <a:pt x="6028283" y="1681442"/>
                  <a:pt x="6023967" y="1679805"/>
                </a:cubicBezTo>
                <a:cubicBezTo>
                  <a:pt x="6021734" y="1678912"/>
                  <a:pt x="6020544" y="1678019"/>
                  <a:pt x="6020395" y="1677126"/>
                </a:cubicBezTo>
                <a:cubicBezTo>
                  <a:pt x="6020544" y="1674745"/>
                  <a:pt x="6022553" y="1673554"/>
                  <a:pt x="6026422" y="1673554"/>
                </a:cubicBezTo>
                <a:cubicBezTo>
                  <a:pt x="6033864" y="1673256"/>
                  <a:pt x="6040933" y="1672661"/>
                  <a:pt x="6047630" y="1671768"/>
                </a:cubicBezTo>
                <a:cubicBezTo>
                  <a:pt x="6062215" y="1669684"/>
                  <a:pt x="6079628" y="1666633"/>
                  <a:pt x="6099869" y="1662615"/>
                </a:cubicBezTo>
                <a:cubicBezTo>
                  <a:pt x="6104185" y="1661722"/>
                  <a:pt x="6108278" y="1661276"/>
                  <a:pt x="6112147" y="1661276"/>
                </a:cubicBezTo>
                <a:close/>
                <a:moveTo>
                  <a:pt x="5155108" y="1661276"/>
                </a:moveTo>
                <a:cubicBezTo>
                  <a:pt x="5156001" y="1660829"/>
                  <a:pt x="5157638" y="1661276"/>
                  <a:pt x="5160019" y="1662615"/>
                </a:cubicBezTo>
                <a:cubicBezTo>
                  <a:pt x="5163294" y="1664848"/>
                  <a:pt x="5165526" y="1666410"/>
                  <a:pt x="5166717" y="1667303"/>
                </a:cubicBezTo>
                <a:cubicBezTo>
                  <a:pt x="5167758" y="1668047"/>
                  <a:pt x="5168651" y="1669015"/>
                  <a:pt x="5169396" y="1670205"/>
                </a:cubicBezTo>
                <a:cubicBezTo>
                  <a:pt x="5170288" y="1671396"/>
                  <a:pt x="5170735" y="1672289"/>
                  <a:pt x="5170735" y="1672884"/>
                </a:cubicBezTo>
                <a:cubicBezTo>
                  <a:pt x="5170735" y="1673480"/>
                  <a:pt x="5170214" y="1674447"/>
                  <a:pt x="5169172" y="1675786"/>
                </a:cubicBezTo>
                <a:cubicBezTo>
                  <a:pt x="5168130" y="1676977"/>
                  <a:pt x="5167163" y="1678540"/>
                  <a:pt x="5166270" y="1680475"/>
                </a:cubicBezTo>
                <a:cubicBezTo>
                  <a:pt x="5165377" y="1682260"/>
                  <a:pt x="5164633" y="1683823"/>
                  <a:pt x="5164038" y="1685163"/>
                </a:cubicBezTo>
                <a:lnTo>
                  <a:pt x="5159796" y="1695208"/>
                </a:lnTo>
                <a:cubicBezTo>
                  <a:pt x="5157564" y="1700566"/>
                  <a:pt x="5155703" y="1704808"/>
                  <a:pt x="5154215" y="1707933"/>
                </a:cubicBezTo>
                <a:cubicBezTo>
                  <a:pt x="5152727" y="1711059"/>
                  <a:pt x="5151611" y="1713291"/>
                  <a:pt x="5150866" y="1714631"/>
                </a:cubicBezTo>
                <a:lnTo>
                  <a:pt x="5148857" y="1717756"/>
                </a:lnTo>
                <a:lnTo>
                  <a:pt x="5164484" y="1714854"/>
                </a:lnTo>
                <a:lnTo>
                  <a:pt x="5174307" y="1713068"/>
                </a:lnTo>
                <a:cubicBezTo>
                  <a:pt x="5177432" y="1712473"/>
                  <a:pt x="5180260" y="1711877"/>
                  <a:pt x="5182790" y="1711282"/>
                </a:cubicBezTo>
                <a:cubicBezTo>
                  <a:pt x="5185469" y="1710687"/>
                  <a:pt x="5187776" y="1710091"/>
                  <a:pt x="5189711" y="1709496"/>
                </a:cubicBezTo>
                <a:cubicBezTo>
                  <a:pt x="5191645" y="1708901"/>
                  <a:pt x="5193059" y="1708529"/>
                  <a:pt x="5193952" y="1708380"/>
                </a:cubicBezTo>
                <a:cubicBezTo>
                  <a:pt x="5195589" y="1708380"/>
                  <a:pt x="5197524" y="1708975"/>
                  <a:pt x="5199756" y="1710166"/>
                </a:cubicBezTo>
                <a:cubicBezTo>
                  <a:pt x="5201840" y="1711208"/>
                  <a:pt x="5203924" y="1712473"/>
                  <a:pt x="5206007" y="1713961"/>
                </a:cubicBezTo>
                <a:cubicBezTo>
                  <a:pt x="5208091" y="1715449"/>
                  <a:pt x="5209728" y="1716863"/>
                  <a:pt x="5210919" y="1718202"/>
                </a:cubicBezTo>
                <a:cubicBezTo>
                  <a:pt x="5212258" y="1719542"/>
                  <a:pt x="5212928" y="1720509"/>
                  <a:pt x="5212928" y="1721105"/>
                </a:cubicBezTo>
                <a:cubicBezTo>
                  <a:pt x="5213077" y="1721849"/>
                  <a:pt x="5212705" y="1722965"/>
                  <a:pt x="5211812" y="1724453"/>
                </a:cubicBezTo>
                <a:cubicBezTo>
                  <a:pt x="5210919" y="1725793"/>
                  <a:pt x="5210323" y="1727058"/>
                  <a:pt x="5210026" y="1728248"/>
                </a:cubicBezTo>
                <a:cubicBezTo>
                  <a:pt x="5209430" y="1729588"/>
                  <a:pt x="5208835" y="1731671"/>
                  <a:pt x="5208240" y="1734499"/>
                </a:cubicBezTo>
                <a:cubicBezTo>
                  <a:pt x="5207644" y="1737178"/>
                  <a:pt x="5207272" y="1739262"/>
                  <a:pt x="5207123" y="1740750"/>
                </a:cubicBezTo>
                <a:lnTo>
                  <a:pt x="5203328" y="1797230"/>
                </a:lnTo>
                <a:cubicBezTo>
                  <a:pt x="5202882" y="1803630"/>
                  <a:pt x="5201840" y="1809881"/>
                  <a:pt x="5200203" y="1815982"/>
                </a:cubicBezTo>
                <a:cubicBezTo>
                  <a:pt x="5198566" y="1822084"/>
                  <a:pt x="5196259" y="1827665"/>
                  <a:pt x="5193282" y="1832726"/>
                </a:cubicBezTo>
                <a:cubicBezTo>
                  <a:pt x="5190306" y="1837935"/>
                  <a:pt x="5187255" y="1841358"/>
                  <a:pt x="5184130" y="1842995"/>
                </a:cubicBezTo>
                <a:cubicBezTo>
                  <a:pt x="5181153" y="1844483"/>
                  <a:pt x="5179069" y="1845227"/>
                  <a:pt x="5177879" y="1845227"/>
                </a:cubicBezTo>
                <a:cubicBezTo>
                  <a:pt x="5176986" y="1845227"/>
                  <a:pt x="5175944" y="1845004"/>
                  <a:pt x="5174753" y="1844557"/>
                </a:cubicBezTo>
                <a:cubicBezTo>
                  <a:pt x="5173860" y="1844111"/>
                  <a:pt x="5172819" y="1843144"/>
                  <a:pt x="5171628" y="1841655"/>
                </a:cubicBezTo>
                <a:cubicBezTo>
                  <a:pt x="5170735" y="1840465"/>
                  <a:pt x="5169172" y="1838158"/>
                  <a:pt x="5166940" y="1834735"/>
                </a:cubicBezTo>
                <a:cubicBezTo>
                  <a:pt x="5164707" y="1831312"/>
                  <a:pt x="5162698" y="1828484"/>
                  <a:pt x="5160912" y="1826252"/>
                </a:cubicBezTo>
                <a:lnTo>
                  <a:pt x="5156001" y="1821117"/>
                </a:lnTo>
                <a:lnTo>
                  <a:pt x="5153099" y="1817545"/>
                </a:lnTo>
                <a:cubicBezTo>
                  <a:pt x="5152057" y="1816355"/>
                  <a:pt x="5151759" y="1815536"/>
                  <a:pt x="5152206" y="1815089"/>
                </a:cubicBezTo>
                <a:cubicBezTo>
                  <a:pt x="5152652" y="1814643"/>
                  <a:pt x="5153620" y="1814717"/>
                  <a:pt x="5155108" y="1815313"/>
                </a:cubicBezTo>
                <a:lnTo>
                  <a:pt x="5160019" y="1817099"/>
                </a:lnTo>
                <a:lnTo>
                  <a:pt x="5169619" y="1820671"/>
                </a:lnTo>
                <a:cubicBezTo>
                  <a:pt x="5173637" y="1821861"/>
                  <a:pt x="5176539" y="1822159"/>
                  <a:pt x="5178325" y="1821564"/>
                </a:cubicBezTo>
                <a:cubicBezTo>
                  <a:pt x="5179813" y="1821117"/>
                  <a:pt x="5181302" y="1819703"/>
                  <a:pt x="5182790" y="1817322"/>
                </a:cubicBezTo>
                <a:cubicBezTo>
                  <a:pt x="5184427" y="1814941"/>
                  <a:pt x="5185915" y="1811146"/>
                  <a:pt x="5187255" y="1805937"/>
                </a:cubicBezTo>
                <a:cubicBezTo>
                  <a:pt x="5188446" y="1800579"/>
                  <a:pt x="5189338" y="1794402"/>
                  <a:pt x="5189934" y="1787408"/>
                </a:cubicBezTo>
                <a:lnTo>
                  <a:pt x="5193059" y="1744768"/>
                </a:lnTo>
                <a:lnTo>
                  <a:pt x="5193059" y="1730927"/>
                </a:lnTo>
                <a:cubicBezTo>
                  <a:pt x="5193059" y="1727355"/>
                  <a:pt x="5192762" y="1724900"/>
                  <a:pt x="5192166" y="1723560"/>
                </a:cubicBezTo>
                <a:cubicBezTo>
                  <a:pt x="5191422" y="1722221"/>
                  <a:pt x="5190455" y="1721253"/>
                  <a:pt x="5189264" y="1720658"/>
                </a:cubicBezTo>
                <a:cubicBezTo>
                  <a:pt x="5188222" y="1720063"/>
                  <a:pt x="5186511" y="1719691"/>
                  <a:pt x="5184130" y="1719542"/>
                </a:cubicBezTo>
                <a:cubicBezTo>
                  <a:pt x="5181748" y="1719542"/>
                  <a:pt x="5178772" y="1719765"/>
                  <a:pt x="5175200" y="1720212"/>
                </a:cubicBezTo>
                <a:cubicBezTo>
                  <a:pt x="5171628" y="1720509"/>
                  <a:pt x="5168279" y="1720881"/>
                  <a:pt x="5165154" y="1721328"/>
                </a:cubicBezTo>
                <a:cubicBezTo>
                  <a:pt x="5161880" y="1721774"/>
                  <a:pt x="5158978" y="1722518"/>
                  <a:pt x="5156447" y="1723560"/>
                </a:cubicBezTo>
                <a:cubicBezTo>
                  <a:pt x="5154066" y="1724453"/>
                  <a:pt x="5152578" y="1724900"/>
                  <a:pt x="5151983" y="1724900"/>
                </a:cubicBezTo>
                <a:cubicBezTo>
                  <a:pt x="5150494" y="1725049"/>
                  <a:pt x="5149155" y="1724900"/>
                  <a:pt x="5147964" y="1724453"/>
                </a:cubicBezTo>
                <a:lnTo>
                  <a:pt x="5145955" y="1723560"/>
                </a:lnTo>
                <a:cubicBezTo>
                  <a:pt x="5144913" y="1724751"/>
                  <a:pt x="5144169" y="1725569"/>
                  <a:pt x="5143723" y="1726016"/>
                </a:cubicBezTo>
                <a:lnTo>
                  <a:pt x="5139035" y="1732043"/>
                </a:lnTo>
                <a:cubicBezTo>
                  <a:pt x="5137695" y="1733681"/>
                  <a:pt x="5135760" y="1735690"/>
                  <a:pt x="5133230" y="1738071"/>
                </a:cubicBezTo>
                <a:cubicBezTo>
                  <a:pt x="5130849" y="1740452"/>
                  <a:pt x="5128914" y="1742238"/>
                  <a:pt x="5127426" y="1743429"/>
                </a:cubicBezTo>
                <a:lnTo>
                  <a:pt x="5123408" y="1747001"/>
                </a:lnTo>
                <a:cubicBezTo>
                  <a:pt x="5121919" y="1748042"/>
                  <a:pt x="5120952" y="1748191"/>
                  <a:pt x="5120505" y="1747447"/>
                </a:cubicBezTo>
                <a:cubicBezTo>
                  <a:pt x="5120059" y="1746703"/>
                  <a:pt x="5120357" y="1745512"/>
                  <a:pt x="5121398" y="1743875"/>
                </a:cubicBezTo>
                <a:lnTo>
                  <a:pt x="5123854" y="1740080"/>
                </a:lnTo>
                <a:cubicBezTo>
                  <a:pt x="5126533" y="1736062"/>
                  <a:pt x="5128914" y="1732341"/>
                  <a:pt x="5130998" y="1728918"/>
                </a:cubicBezTo>
                <a:cubicBezTo>
                  <a:pt x="5133230" y="1725495"/>
                  <a:pt x="5135314" y="1721700"/>
                  <a:pt x="5137249" y="1717533"/>
                </a:cubicBezTo>
                <a:cubicBezTo>
                  <a:pt x="5139332" y="1713366"/>
                  <a:pt x="5141490" y="1708231"/>
                  <a:pt x="5143723" y="1702129"/>
                </a:cubicBezTo>
                <a:cubicBezTo>
                  <a:pt x="5145955" y="1696027"/>
                  <a:pt x="5147741" y="1690818"/>
                  <a:pt x="5149080" y="1686502"/>
                </a:cubicBezTo>
                <a:cubicBezTo>
                  <a:pt x="5150420" y="1682186"/>
                  <a:pt x="5151462" y="1678391"/>
                  <a:pt x="5152206" y="1675117"/>
                </a:cubicBezTo>
                <a:cubicBezTo>
                  <a:pt x="5152950" y="1671842"/>
                  <a:pt x="5153248" y="1669238"/>
                  <a:pt x="5153099" y="1667303"/>
                </a:cubicBezTo>
                <a:cubicBezTo>
                  <a:pt x="5152950" y="1665220"/>
                  <a:pt x="5153024" y="1663806"/>
                  <a:pt x="5153322" y="1663062"/>
                </a:cubicBezTo>
                <a:cubicBezTo>
                  <a:pt x="5153620" y="1662169"/>
                  <a:pt x="5154215" y="1661573"/>
                  <a:pt x="5155108" y="1661276"/>
                </a:cubicBezTo>
                <a:close/>
                <a:moveTo>
                  <a:pt x="2869108" y="1661276"/>
                </a:moveTo>
                <a:cubicBezTo>
                  <a:pt x="2870001" y="1660829"/>
                  <a:pt x="2871639" y="1661276"/>
                  <a:pt x="2874020" y="1662615"/>
                </a:cubicBezTo>
                <a:cubicBezTo>
                  <a:pt x="2877294" y="1664848"/>
                  <a:pt x="2879526" y="1666410"/>
                  <a:pt x="2880717" y="1667303"/>
                </a:cubicBezTo>
                <a:cubicBezTo>
                  <a:pt x="2881759" y="1668047"/>
                  <a:pt x="2882652" y="1669015"/>
                  <a:pt x="2883396" y="1670205"/>
                </a:cubicBezTo>
                <a:cubicBezTo>
                  <a:pt x="2884289" y="1671396"/>
                  <a:pt x="2884735" y="1672289"/>
                  <a:pt x="2884735" y="1672884"/>
                </a:cubicBezTo>
                <a:cubicBezTo>
                  <a:pt x="2884735" y="1673480"/>
                  <a:pt x="2884214" y="1674447"/>
                  <a:pt x="2883172" y="1675786"/>
                </a:cubicBezTo>
                <a:cubicBezTo>
                  <a:pt x="2882131" y="1676977"/>
                  <a:pt x="2881164" y="1678540"/>
                  <a:pt x="2880270" y="1680475"/>
                </a:cubicBezTo>
                <a:cubicBezTo>
                  <a:pt x="2879378" y="1682260"/>
                  <a:pt x="2878633" y="1683823"/>
                  <a:pt x="2878038" y="1685163"/>
                </a:cubicBezTo>
                <a:lnTo>
                  <a:pt x="2873796" y="1695208"/>
                </a:lnTo>
                <a:cubicBezTo>
                  <a:pt x="2871564" y="1700566"/>
                  <a:pt x="2869704" y="1704808"/>
                  <a:pt x="2868215" y="1707933"/>
                </a:cubicBezTo>
                <a:cubicBezTo>
                  <a:pt x="2866727" y="1711059"/>
                  <a:pt x="2865611" y="1713291"/>
                  <a:pt x="2864867" y="1714631"/>
                </a:cubicBezTo>
                <a:lnTo>
                  <a:pt x="2862858" y="1717756"/>
                </a:lnTo>
                <a:lnTo>
                  <a:pt x="2878485" y="1714854"/>
                </a:lnTo>
                <a:lnTo>
                  <a:pt x="2888307" y="1713068"/>
                </a:lnTo>
                <a:cubicBezTo>
                  <a:pt x="2891433" y="1712473"/>
                  <a:pt x="2894260" y="1711877"/>
                  <a:pt x="2896791" y="1711282"/>
                </a:cubicBezTo>
                <a:cubicBezTo>
                  <a:pt x="2899469" y="1710687"/>
                  <a:pt x="2901776" y="1710091"/>
                  <a:pt x="2903711" y="1709496"/>
                </a:cubicBezTo>
                <a:cubicBezTo>
                  <a:pt x="2905645" y="1708901"/>
                  <a:pt x="2907059" y="1708529"/>
                  <a:pt x="2907952" y="1708380"/>
                </a:cubicBezTo>
                <a:cubicBezTo>
                  <a:pt x="2909590" y="1708380"/>
                  <a:pt x="2911524" y="1708975"/>
                  <a:pt x="2913757" y="1710166"/>
                </a:cubicBezTo>
                <a:cubicBezTo>
                  <a:pt x="2915840" y="1711208"/>
                  <a:pt x="2917924" y="1712473"/>
                  <a:pt x="2920007" y="1713961"/>
                </a:cubicBezTo>
                <a:cubicBezTo>
                  <a:pt x="2922091" y="1715449"/>
                  <a:pt x="2923728" y="1716863"/>
                  <a:pt x="2924919" y="1718202"/>
                </a:cubicBezTo>
                <a:cubicBezTo>
                  <a:pt x="2926258" y="1719542"/>
                  <a:pt x="2926928" y="1720509"/>
                  <a:pt x="2926928" y="1721105"/>
                </a:cubicBezTo>
                <a:cubicBezTo>
                  <a:pt x="2927077" y="1721849"/>
                  <a:pt x="2926705" y="1722965"/>
                  <a:pt x="2925812" y="1724453"/>
                </a:cubicBezTo>
                <a:cubicBezTo>
                  <a:pt x="2924919" y="1725793"/>
                  <a:pt x="2924324" y="1727058"/>
                  <a:pt x="2924026" y="1728248"/>
                </a:cubicBezTo>
                <a:cubicBezTo>
                  <a:pt x="2923431" y="1729588"/>
                  <a:pt x="2922835" y="1731671"/>
                  <a:pt x="2922240" y="1734499"/>
                </a:cubicBezTo>
                <a:cubicBezTo>
                  <a:pt x="2921645" y="1737178"/>
                  <a:pt x="2921272" y="1739262"/>
                  <a:pt x="2921124" y="1740750"/>
                </a:cubicBezTo>
                <a:lnTo>
                  <a:pt x="2917329" y="1797230"/>
                </a:lnTo>
                <a:cubicBezTo>
                  <a:pt x="2916882" y="1803630"/>
                  <a:pt x="2915840" y="1809881"/>
                  <a:pt x="2914203" y="1815982"/>
                </a:cubicBezTo>
                <a:cubicBezTo>
                  <a:pt x="2912566" y="1822084"/>
                  <a:pt x="2910259" y="1827665"/>
                  <a:pt x="2907283" y="1832726"/>
                </a:cubicBezTo>
                <a:cubicBezTo>
                  <a:pt x="2904306" y="1837935"/>
                  <a:pt x="2901255" y="1841358"/>
                  <a:pt x="2898130" y="1842995"/>
                </a:cubicBezTo>
                <a:cubicBezTo>
                  <a:pt x="2895154" y="1844483"/>
                  <a:pt x="2893070" y="1845227"/>
                  <a:pt x="2891879" y="1845227"/>
                </a:cubicBezTo>
                <a:cubicBezTo>
                  <a:pt x="2890986" y="1845227"/>
                  <a:pt x="2889944" y="1845004"/>
                  <a:pt x="2888754" y="1844557"/>
                </a:cubicBezTo>
                <a:cubicBezTo>
                  <a:pt x="2887861" y="1844111"/>
                  <a:pt x="2886819" y="1843144"/>
                  <a:pt x="2885629" y="1841655"/>
                </a:cubicBezTo>
                <a:cubicBezTo>
                  <a:pt x="2884735" y="1840465"/>
                  <a:pt x="2883172" y="1838158"/>
                  <a:pt x="2880940" y="1834735"/>
                </a:cubicBezTo>
                <a:cubicBezTo>
                  <a:pt x="2878708" y="1831312"/>
                  <a:pt x="2876698" y="1828484"/>
                  <a:pt x="2874912" y="1826252"/>
                </a:cubicBezTo>
                <a:lnTo>
                  <a:pt x="2870001" y="1821117"/>
                </a:lnTo>
                <a:lnTo>
                  <a:pt x="2867099" y="1817545"/>
                </a:lnTo>
                <a:cubicBezTo>
                  <a:pt x="2866058" y="1816355"/>
                  <a:pt x="2865760" y="1815536"/>
                  <a:pt x="2866206" y="1815089"/>
                </a:cubicBezTo>
                <a:cubicBezTo>
                  <a:pt x="2866653" y="1814643"/>
                  <a:pt x="2867620" y="1814717"/>
                  <a:pt x="2869108" y="1815313"/>
                </a:cubicBezTo>
                <a:lnTo>
                  <a:pt x="2874020" y="1817099"/>
                </a:lnTo>
                <a:lnTo>
                  <a:pt x="2883619" y="1820671"/>
                </a:lnTo>
                <a:cubicBezTo>
                  <a:pt x="2887638" y="1821861"/>
                  <a:pt x="2890540" y="1822159"/>
                  <a:pt x="2892325" y="1821564"/>
                </a:cubicBezTo>
                <a:cubicBezTo>
                  <a:pt x="2893814" y="1821117"/>
                  <a:pt x="2895302" y="1819703"/>
                  <a:pt x="2896791" y="1817322"/>
                </a:cubicBezTo>
                <a:cubicBezTo>
                  <a:pt x="2898428" y="1814941"/>
                  <a:pt x="2899916" y="1811146"/>
                  <a:pt x="2901255" y="1805937"/>
                </a:cubicBezTo>
                <a:cubicBezTo>
                  <a:pt x="2902446" y="1800579"/>
                  <a:pt x="2903339" y="1794402"/>
                  <a:pt x="2903934" y="1787408"/>
                </a:cubicBezTo>
                <a:lnTo>
                  <a:pt x="2907059" y="1744768"/>
                </a:lnTo>
                <a:lnTo>
                  <a:pt x="2907059" y="1730927"/>
                </a:lnTo>
                <a:cubicBezTo>
                  <a:pt x="2907059" y="1727355"/>
                  <a:pt x="2906762" y="1724900"/>
                  <a:pt x="2906166" y="1723560"/>
                </a:cubicBezTo>
                <a:cubicBezTo>
                  <a:pt x="2905422" y="1722221"/>
                  <a:pt x="2904455" y="1721253"/>
                  <a:pt x="2903264" y="1720658"/>
                </a:cubicBezTo>
                <a:cubicBezTo>
                  <a:pt x="2902223" y="1720063"/>
                  <a:pt x="2900511" y="1719691"/>
                  <a:pt x="2898130" y="1719542"/>
                </a:cubicBezTo>
                <a:cubicBezTo>
                  <a:pt x="2895748" y="1719542"/>
                  <a:pt x="2892772" y="1719765"/>
                  <a:pt x="2889200" y="1720212"/>
                </a:cubicBezTo>
                <a:cubicBezTo>
                  <a:pt x="2885629" y="1720509"/>
                  <a:pt x="2882280" y="1720881"/>
                  <a:pt x="2879154" y="1721328"/>
                </a:cubicBezTo>
                <a:cubicBezTo>
                  <a:pt x="2875880" y="1721774"/>
                  <a:pt x="2872978" y="1722518"/>
                  <a:pt x="2870448" y="1723560"/>
                </a:cubicBezTo>
                <a:cubicBezTo>
                  <a:pt x="2868067" y="1724453"/>
                  <a:pt x="2866578" y="1724900"/>
                  <a:pt x="2865983" y="1724900"/>
                </a:cubicBezTo>
                <a:cubicBezTo>
                  <a:pt x="2864495" y="1725049"/>
                  <a:pt x="2863156" y="1724900"/>
                  <a:pt x="2861964" y="1724453"/>
                </a:cubicBezTo>
                <a:lnTo>
                  <a:pt x="2859956" y="1723560"/>
                </a:lnTo>
                <a:cubicBezTo>
                  <a:pt x="2858914" y="1724751"/>
                  <a:pt x="2858170" y="1725569"/>
                  <a:pt x="2857723" y="1726016"/>
                </a:cubicBezTo>
                <a:lnTo>
                  <a:pt x="2853035" y="1732043"/>
                </a:lnTo>
                <a:cubicBezTo>
                  <a:pt x="2851695" y="1733681"/>
                  <a:pt x="2849761" y="1735690"/>
                  <a:pt x="2847231" y="1738071"/>
                </a:cubicBezTo>
                <a:cubicBezTo>
                  <a:pt x="2844849" y="1740452"/>
                  <a:pt x="2842914" y="1742238"/>
                  <a:pt x="2841426" y="1743429"/>
                </a:cubicBezTo>
                <a:lnTo>
                  <a:pt x="2837408" y="1747001"/>
                </a:lnTo>
                <a:cubicBezTo>
                  <a:pt x="2835920" y="1748042"/>
                  <a:pt x="2834952" y="1748191"/>
                  <a:pt x="2834506" y="1747447"/>
                </a:cubicBezTo>
                <a:cubicBezTo>
                  <a:pt x="2834059" y="1746703"/>
                  <a:pt x="2834357" y="1745512"/>
                  <a:pt x="2835399" y="1743875"/>
                </a:cubicBezTo>
                <a:lnTo>
                  <a:pt x="2837854" y="1740080"/>
                </a:lnTo>
                <a:cubicBezTo>
                  <a:pt x="2840533" y="1736062"/>
                  <a:pt x="2842914" y="1732341"/>
                  <a:pt x="2844998" y="1728918"/>
                </a:cubicBezTo>
                <a:cubicBezTo>
                  <a:pt x="2847231" y="1725495"/>
                  <a:pt x="2849314" y="1721700"/>
                  <a:pt x="2851249" y="1717533"/>
                </a:cubicBezTo>
                <a:cubicBezTo>
                  <a:pt x="2853333" y="1713366"/>
                  <a:pt x="2855491" y="1708231"/>
                  <a:pt x="2857723" y="1702129"/>
                </a:cubicBezTo>
                <a:cubicBezTo>
                  <a:pt x="2859956" y="1696027"/>
                  <a:pt x="2861741" y="1690818"/>
                  <a:pt x="2863081" y="1686502"/>
                </a:cubicBezTo>
                <a:cubicBezTo>
                  <a:pt x="2864420" y="1682186"/>
                  <a:pt x="2865462" y="1678391"/>
                  <a:pt x="2866206" y="1675117"/>
                </a:cubicBezTo>
                <a:cubicBezTo>
                  <a:pt x="2866950" y="1671842"/>
                  <a:pt x="2867248" y="1669238"/>
                  <a:pt x="2867099" y="1667303"/>
                </a:cubicBezTo>
                <a:cubicBezTo>
                  <a:pt x="2866950" y="1665220"/>
                  <a:pt x="2867025" y="1663806"/>
                  <a:pt x="2867322" y="1663062"/>
                </a:cubicBezTo>
                <a:cubicBezTo>
                  <a:pt x="2867620" y="1662169"/>
                  <a:pt x="2868215" y="1661573"/>
                  <a:pt x="2869108" y="1661276"/>
                </a:cubicBezTo>
                <a:close/>
                <a:moveTo>
                  <a:pt x="5791348" y="1661052"/>
                </a:moveTo>
                <a:cubicBezTo>
                  <a:pt x="5793134" y="1660904"/>
                  <a:pt x="5795218" y="1660978"/>
                  <a:pt x="5797599" y="1661276"/>
                </a:cubicBezTo>
                <a:cubicBezTo>
                  <a:pt x="5799980" y="1661573"/>
                  <a:pt x="5802287" y="1662094"/>
                  <a:pt x="5804520" y="1662838"/>
                </a:cubicBezTo>
                <a:cubicBezTo>
                  <a:pt x="5806752" y="1663583"/>
                  <a:pt x="5808761" y="1664773"/>
                  <a:pt x="5810547" y="1666410"/>
                </a:cubicBezTo>
                <a:cubicBezTo>
                  <a:pt x="5812333" y="1668047"/>
                  <a:pt x="5813747" y="1669461"/>
                  <a:pt x="5814789" y="1670652"/>
                </a:cubicBezTo>
                <a:cubicBezTo>
                  <a:pt x="5815830" y="1671842"/>
                  <a:pt x="5818807" y="1675712"/>
                  <a:pt x="5823718" y="1682260"/>
                </a:cubicBezTo>
                <a:cubicBezTo>
                  <a:pt x="5828630" y="1688809"/>
                  <a:pt x="5833615" y="1695060"/>
                  <a:pt x="5838676" y="1701013"/>
                </a:cubicBezTo>
                <a:cubicBezTo>
                  <a:pt x="5843736" y="1706668"/>
                  <a:pt x="5849689" y="1712026"/>
                  <a:pt x="5856535" y="1717086"/>
                </a:cubicBezTo>
                <a:cubicBezTo>
                  <a:pt x="5863083" y="1722146"/>
                  <a:pt x="5870376" y="1726537"/>
                  <a:pt x="5878413" y="1730258"/>
                </a:cubicBezTo>
                <a:cubicBezTo>
                  <a:pt x="5886449" y="1733978"/>
                  <a:pt x="5894114" y="1736880"/>
                  <a:pt x="5901407" y="1738964"/>
                </a:cubicBezTo>
                <a:lnTo>
                  <a:pt x="5906764" y="1740527"/>
                </a:lnTo>
                <a:cubicBezTo>
                  <a:pt x="5909295" y="1741271"/>
                  <a:pt x="5910560" y="1742238"/>
                  <a:pt x="5910560" y="1743429"/>
                </a:cubicBezTo>
                <a:cubicBezTo>
                  <a:pt x="5910560" y="1744471"/>
                  <a:pt x="5909443" y="1745140"/>
                  <a:pt x="5907211" y="1745438"/>
                </a:cubicBezTo>
                <a:lnTo>
                  <a:pt x="5898281" y="1746777"/>
                </a:lnTo>
                <a:cubicBezTo>
                  <a:pt x="5896049" y="1747224"/>
                  <a:pt x="5892403" y="1747596"/>
                  <a:pt x="5887342" y="1747894"/>
                </a:cubicBezTo>
                <a:cubicBezTo>
                  <a:pt x="5882431" y="1748191"/>
                  <a:pt x="5878636" y="1748340"/>
                  <a:pt x="5875957" y="1748340"/>
                </a:cubicBezTo>
                <a:cubicBezTo>
                  <a:pt x="5872236" y="1748489"/>
                  <a:pt x="5869409" y="1748191"/>
                  <a:pt x="5867474" y="1747447"/>
                </a:cubicBezTo>
                <a:cubicBezTo>
                  <a:pt x="5865539" y="1746852"/>
                  <a:pt x="5863455" y="1745661"/>
                  <a:pt x="5861223" y="1743875"/>
                </a:cubicBezTo>
                <a:cubicBezTo>
                  <a:pt x="5858991" y="1742089"/>
                  <a:pt x="5856833" y="1740006"/>
                  <a:pt x="5854749" y="1737625"/>
                </a:cubicBezTo>
                <a:lnTo>
                  <a:pt x="5848052" y="1729365"/>
                </a:lnTo>
                <a:lnTo>
                  <a:pt x="5841801" y="1721998"/>
                </a:lnTo>
                <a:lnTo>
                  <a:pt x="5833318" y="1711059"/>
                </a:lnTo>
                <a:cubicBezTo>
                  <a:pt x="5828555" y="1704957"/>
                  <a:pt x="5826025" y="1701608"/>
                  <a:pt x="5825728" y="1701013"/>
                </a:cubicBezTo>
                <a:cubicBezTo>
                  <a:pt x="5825281" y="1700417"/>
                  <a:pt x="5823123" y="1697367"/>
                  <a:pt x="5819254" y="1691860"/>
                </a:cubicBezTo>
                <a:lnTo>
                  <a:pt x="5810994" y="1680028"/>
                </a:lnTo>
                <a:cubicBezTo>
                  <a:pt x="5809505" y="1677796"/>
                  <a:pt x="5808166" y="1676010"/>
                  <a:pt x="5806975" y="1674670"/>
                </a:cubicBezTo>
                <a:cubicBezTo>
                  <a:pt x="5805785" y="1673331"/>
                  <a:pt x="5804147" y="1672140"/>
                  <a:pt x="5802064" y="1671098"/>
                </a:cubicBezTo>
                <a:cubicBezTo>
                  <a:pt x="5799980" y="1669908"/>
                  <a:pt x="5797673" y="1668940"/>
                  <a:pt x="5795143" y="1668196"/>
                </a:cubicBezTo>
                <a:cubicBezTo>
                  <a:pt x="5792464" y="1667452"/>
                  <a:pt x="5790158" y="1667006"/>
                  <a:pt x="5788223" y="1666857"/>
                </a:cubicBezTo>
                <a:cubicBezTo>
                  <a:pt x="5786437" y="1666708"/>
                  <a:pt x="5785172" y="1666261"/>
                  <a:pt x="5784428" y="1665517"/>
                </a:cubicBezTo>
                <a:cubicBezTo>
                  <a:pt x="5783832" y="1664624"/>
                  <a:pt x="5783981" y="1663657"/>
                  <a:pt x="5784874" y="1662615"/>
                </a:cubicBezTo>
                <a:cubicBezTo>
                  <a:pt x="5785321" y="1662020"/>
                  <a:pt x="5786288" y="1661648"/>
                  <a:pt x="5787776" y="1661499"/>
                </a:cubicBezTo>
                <a:close/>
                <a:moveTo>
                  <a:pt x="4927847" y="1661052"/>
                </a:moveTo>
                <a:cubicBezTo>
                  <a:pt x="4929038" y="1660904"/>
                  <a:pt x="4930229" y="1660978"/>
                  <a:pt x="4931419" y="1661276"/>
                </a:cubicBezTo>
                <a:cubicBezTo>
                  <a:pt x="4932610" y="1661573"/>
                  <a:pt x="4934098" y="1662094"/>
                  <a:pt x="4935884" y="1662838"/>
                </a:cubicBezTo>
                <a:cubicBezTo>
                  <a:pt x="4937670" y="1663583"/>
                  <a:pt x="4939158" y="1664252"/>
                  <a:pt x="4940349" y="1664848"/>
                </a:cubicBezTo>
                <a:cubicBezTo>
                  <a:pt x="4941540" y="1665443"/>
                  <a:pt x="4942209" y="1666113"/>
                  <a:pt x="4942358" y="1666857"/>
                </a:cubicBezTo>
                <a:cubicBezTo>
                  <a:pt x="4942358" y="1667452"/>
                  <a:pt x="4941837" y="1668271"/>
                  <a:pt x="4940796" y="1669312"/>
                </a:cubicBezTo>
                <a:cubicBezTo>
                  <a:pt x="4939605" y="1670205"/>
                  <a:pt x="4937372" y="1670950"/>
                  <a:pt x="4934098" y="1671545"/>
                </a:cubicBezTo>
                <a:lnTo>
                  <a:pt x="4928294" y="1672215"/>
                </a:lnTo>
                <a:lnTo>
                  <a:pt x="4918471" y="1673777"/>
                </a:lnTo>
                <a:lnTo>
                  <a:pt x="4912444" y="1674224"/>
                </a:lnTo>
                <a:cubicBezTo>
                  <a:pt x="4914676" y="1675861"/>
                  <a:pt x="4916611" y="1677200"/>
                  <a:pt x="4918248" y="1678242"/>
                </a:cubicBezTo>
                <a:cubicBezTo>
                  <a:pt x="4919885" y="1679433"/>
                  <a:pt x="4920704" y="1680326"/>
                  <a:pt x="4920704" y="1680921"/>
                </a:cubicBezTo>
                <a:cubicBezTo>
                  <a:pt x="4920704" y="1681814"/>
                  <a:pt x="4920555" y="1682633"/>
                  <a:pt x="4920257" y="1683377"/>
                </a:cubicBezTo>
                <a:lnTo>
                  <a:pt x="4918248" y="1686725"/>
                </a:lnTo>
                <a:cubicBezTo>
                  <a:pt x="4917802" y="1687618"/>
                  <a:pt x="4917430" y="1688958"/>
                  <a:pt x="4917132" y="1690744"/>
                </a:cubicBezTo>
                <a:lnTo>
                  <a:pt x="4916239" y="1697887"/>
                </a:lnTo>
                <a:lnTo>
                  <a:pt x="4925615" y="1696548"/>
                </a:lnTo>
                <a:cubicBezTo>
                  <a:pt x="4926955" y="1696250"/>
                  <a:pt x="4928889" y="1695729"/>
                  <a:pt x="4931419" y="1694985"/>
                </a:cubicBezTo>
                <a:cubicBezTo>
                  <a:pt x="4934098" y="1694241"/>
                  <a:pt x="4936405" y="1693571"/>
                  <a:pt x="4938340" y="1692976"/>
                </a:cubicBezTo>
                <a:cubicBezTo>
                  <a:pt x="4940275" y="1692381"/>
                  <a:pt x="4941688" y="1692009"/>
                  <a:pt x="4942581" y="1691860"/>
                </a:cubicBezTo>
                <a:cubicBezTo>
                  <a:pt x="4944070" y="1691860"/>
                  <a:pt x="4946005" y="1692455"/>
                  <a:pt x="4948386" y="1693646"/>
                </a:cubicBezTo>
                <a:cubicBezTo>
                  <a:pt x="4950767" y="1694688"/>
                  <a:pt x="4952851" y="1695804"/>
                  <a:pt x="4954637" y="1696994"/>
                </a:cubicBezTo>
                <a:cubicBezTo>
                  <a:pt x="4956422" y="1698185"/>
                  <a:pt x="4958134" y="1699673"/>
                  <a:pt x="4959771" y="1701459"/>
                </a:cubicBezTo>
                <a:cubicBezTo>
                  <a:pt x="4961408" y="1703245"/>
                  <a:pt x="4962152" y="1704585"/>
                  <a:pt x="4962004" y="1705478"/>
                </a:cubicBezTo>
                <a:cubicBezTo>
                  <a:pt x="4961855" y="1706073"/>
                  <a:pt x="4961185" y="1706966"/>
                  <a:pt x="4959994" y="1708157"/>
                </a:cubicBezTo>
                <a:cubicBezTo>
                  <a:pt x="4958804" y="1709198"/>
                  <a:pt x="4957613" y="1710538"/>
                  <a:pt x="4956422" y="1712175"/>
                </a:cubicBezTo>
                <a:cubicBezTo>
                  <a:pt x="4955232" y="1713663"/>
                  <a:pt x="4954339" y="1715077"/>
                  <a:pt x="4953744" y="1716417"/>
                </a:cubicBezTo>
                <a:lnTo>
                  <a:pt x="4951288" y="1724676"/>
                </a:lnTo>
                <a:lnTo>
                  <a:pt x="4946153" y="1739857"/>
                </a:lnTo>
                <a:cubicBezTo>
                  <a:pt x="4945409" y="1742387"/>
                  <a:pt x="4944070" y="1744322"/>
                  <a:pt x="4942135" y="1745661"/>
                </a:cubicBezTo>
                <a:cubicBezTo>
                  <a:pt x="4940200" y="1747150"/>
                  <a:pt x="4938340" y="1747968"/>
                  <a:pt x="4936554" y="1748117"/>
                </a:cubicBezTo>
                <a:cubicBezTo>
                  <a:pt x="4934917" y="1748266"/>
                  <a:pt x="4933726" y="1747894"/>
                  <a:pt x="4932982" y="1747001"/>
                </a:cubicBezTo>
                <a:cubicBezTo>
                  <a:pt x="4932387" y="1746554"/>
                  <a:pt x="4932015" y="1745884"/>
                  <a:pt x="4931866" y="1744992"/>
                </a:cubicBezTo>
                <a:lnTo>
                  <a:pt x="4930973" y="1741866"/>
                </a:lnTo>
                <a:lnTo>
                  <a:pt x="4892575" y="1744768"/>
                </a:lnTo>
                <a:lnTo>
                  <a:pt x="4882753" y="1746108"/>
                </a:lnTo>
                <a:lnTo>
                  <a:pt x="4887887" y="1749233"/>
                </a:lnTo>
                <a:cubicBezTo>
                  <a:pt x="4889375" y="1750275"/>
                  <a:pt x="4890417" y="1751317"/>
                  <a:pt x="4891013" y="1752358"/>
                </a:cubicBezTo>
                <a:cubicBezTo>
                  <a:pt x="4891757" y="1753400"/>
                  <a:pt x="4892054" y="1754219"/>
                  <a:pt x="4891905" y="1754814"/>
                </a:cubicBezTo>
                <a:cubicBezTo>
                  <a:pt x="4891757" y="1755409"/>
                  <a:pt x="4891161" y="1756228"/>
                  <a:pt x="4890120" y="1757270"/>
                </a:cubicBezTo>
                <a:cubicBezTo>
                  <a:pt x="4889078" y="1758163"/>
                  <a:pt x="4888408" y="1758758"/>
                  <a:pt x="4888110" y="1759056"/>
                </a:cubicBezTo>
                <a:cubicBezTo>
                  <a:pt x="4887813" y="1759502"/>
                  <a:pt x="4886920" y="1760991"/>
                  <a:pt x="4885431" y="1763521"/>
                </a:cubicBezTo>
                <a:lnTo>
                  <a:pt x="4882083" y="1768432"/>
                </a:lnTo>
                <a:cubicBezTo>
                  <a:pt x="4884315" y="1768432"/>
                  <a:pt x="4885952" y="1768358"/>
                  <a:pt x="4886994" y="1768209"/>
                </a:cubicBezTo>
                <a:lnTo>
                  <a:pt x="4905077" y="1766646"/>
                </a:lnTo>
                <a:lnTo>
                  <a:pt x="4909542" y="1766423"/>
                </a:lnTo>
                <a:lnTo>
                  <a:pt x="4914006" y="1766200"/>
                </a:lnTo>
                <a:cubicBezTo>
                  <a:pt x="4914006" y="1764414"/>
                  <a:pt x="4913709" y="1762553"/>
                  <a:pt x="4913113" y="1760618"/>
                </a:cubicBezTo>
                <a:cubicBezTo>
                  <a:pt x="4912816" y="1758535"/>
                  <a:pt x="4912741" y="1757195"/>
                  <a:pt x="4912890" y="1756600"/>
                </a:cubicBezTo>
                <a:cubicBezTo>
                  <a:pt x="4913039" y="1756005"/>
                  <a:pt x="4913337" y="1755484"/>
                  <a:pt x="4913783" y="1755037"/>
                </a:cubicBezTo>
                <a:cubicBezTo>
                  <a:pt x="4914230" y="1754740"/>
                  <a:pt x="4914974" y="1754517"/>
                  <a:pt x="4916016" y="1754368"/>
                </a:cubicBezTo>
                <a:cubicBezTo>
                  <a:pt x="4916909" y="1754368"/>
                  <a:pt x="4918322" y="1754814"/>
                  <a:pt x="4920257" y="1755707"/>
                </a:cubicBezTo>
                <a:cubicBezTo>
                  <a:pt x="4922192" y="1756451"/>
                  <a:pt x="4924127" y="1757716"/>
                  <a:pt x="4926062" y="1759502"/>
                </a:cubicBezTo>
                <a:cubicBezTo>
                  <a:pt x="4927847" y="1761288"/>
                  <a:pt x="4928964" y="1762330"/>
                  <a:pt x="4929410" y="1762628"/>
                </a:cubicBezTo>
                <a:lnTo>
                  <a:pt x="4931866" y="1764860"/>
                </a:lnTo>
                <a:cubicBezTo>
                  <a:pt x="4933652" y="1764711"/>
                  <a:pt x="4935140" y="1764562"/>
                  <a:pt x="4936331" y="1764414"/>
                </a:cubicBezTo>
                <a:lnTo>
                  <a:pt x="4948386" y="1763521"/>
                </a:lnTo>
                <a:cubicBezTo>
                  <a:pt x="4953148" y="1763074"/>
                  <a:pt x="4957315" y="1762628"/>
                  <a:pt x="4960887" y="1762181"/>
                </a:cubicBezTo>
                <a:lnTo>
                  <a:pt x="4967138" y="1761288"/>
                </a:lnTo>
                <a:lnTo>
                  <a:pt x="4975398" y="1759949"/>
                </a:lnTo>
                <a:cubicBezTo>
                  <a:pt x="4977184" y="1759949"/>
                  <a:pt x="4979044" y="1760395"/>
                  <a:pt x="4980979" y="1761288"/>
                </a:cubicBezTo>
                <a:cubicBezTo>
                  <a:pt x="4983063" y="1762032"/>
                  <a:pt x="4985221" y="1763074"/>
                  <a:pt x="4987453" y="1764414"/>
                </a:cubicBezTo>
                <a:cubicBezTo>
                  <a:pt x="4989686" y="1765604"/>
                  <a:pt x="4991546" y="1766795"/>
                  <a:pt x="4993034" y="1767985"/>
                </a:cubicBezTo>
                <a:cubicBezTo>
                  <a:pt x="4994522" y="1769176"/>
                  <a:pt x="4995118" y="1770218"/>
                  <a:pt x="4994820" y="1771111"/>
                </a:cubicBezTo>
                <a:cubicBezTo>
                  <a:pt x="4994522" y="1772004"/>
                  <a:pt x="4993630" y="1772897"/>
                  <a:pt x="4992141" y="1773790"/>
                </a:cubicBezTo>
                <a:cubicBezTo>
                  <a:pt x="4990653" y="1774534"/>
                  <a:pt x="4986858" y="1774832"/>
                  <a:pt x="4980756" y="1774683"/>
                </a:cubicBezTo>
                <a:lnTo>
                  <a:pt x="4972942" y="1774683"/>
                </a:lnTo>
                <a:lnTo>
                  <a:pt x="4960887" y="1774236"/>
                </a:lnTo>
                <a:cubicBezTo>
                  <a:pt x="4959399" y="1774236"/>
                  <a:pt x="4955157" y="1774311"/>
                  <a:pt x="4948163" y="1774459"/>
                </a:cubicBezTo>
                <a:cubicBezTo>
                  <a:pt x="4941168" y="1774608"/>
                  <a:pt x="4937372" y="1774683"/>
                  <a:pt x="4936777" y="1774683"/>
                </a:cubicBezTo>
                <a:lnTo>
                  <a:pt x="4928294" y="1774906"/>
                </a:lnTo>
                <a:cubicBezTo>
                  <a:pt x="4926508" y="1778775"/>
                  <a:pt x="4925020" y="1782124"/>
                  <a:pt x="4923829" y="1784952"/>
                </a:cubicBezTo>
                <a:lnTo>
                  <a:pt x="4918471" y="1794775"/>
                </a:lnTo>
                <a:cubicBezTo>
                  <a:pt x="4916388" y="1798495"/>
                  <a:pt x="4914602" y="1801397"/>
                  <a:pt x="4913113" y="1803481"/>
                </a:cubicBezTo>
                <a:lnTo>
                  <a:pt x="4909542" y="1808616"/>
                </a:lnTo>
                <a:lnTo>
                  <a:pt x="4921150" y="1813304"/>
                </a:lnTo>
                <a:cubicBezTo>
                  <a:pt x="4924424" y="1814643"/>
                  <a:pt x="4928294" y="1816578"/>
                  <a:pt x="4932759" y="1819108"/>
                </a:cubicBezTo>
                <a:cubicBezTo>
                  <a:pt x="4937075" y="1821638"/>
                  <a:pt x="4940796" y="1824391"/>
                  <a:pt x="4943921" y="1827368"/>
                </a:cubicBezTo>
                <a:cubicBezTo>
                  <a:pt x="4946897" y="1830344"/>
                  <a:pt x="4948907" y="1832800"/>
                  <a:pt x="4949948" y="1834735"/>
                </a:cubicBezTo>
                <a:cubicBezTo>
                  <a:pt x="4950990" y="1836818"/>
                  <a:pt x="4951511" y="1838828"/>
                  <a:pt x="4951511" y="1840762"/>
                </a:cubicBezTo>
                <a:cubicBezTo>
                  <a:pt x="4951362" y="1842251"/>
                  <a:pt x="4950990" y="1843441"/>
                  <a:pt x="4950395" y="1844334"/>
                </a:cubicBezTo>
                <a:cubicBezTo>
                  <a:pt x="4949948" y="1845525"/>
                  <a:pt x="4949279" y="1846343"/>
                  <a:pt x="4948386" y="1846790"/>
                </a:cubicBezTo>
                <a:cubicBezTo>
                  <a:pt x="4947493" y="1847236"/>
                  <a:pt x="4946451" y="1847460"/>
                  <a:pt x="4945260" y="1847460"/>
                </a:cubicBezTo>
                <a:cubicBezTo>
                  <a:pt x="4944367" y="1847460"/>
                  <a:pt x="4943326" y="1847236"/>
                  <a:pt x="4942135" y="1846790"/>
                </a:cubicBezTo>
                <a:cubicBezTo>
                  <a:pt x="4940944" y="1846492"/>
                  <a:pt x="4939158" y="1845599"/>
                  <a:pt x="4936777" y="1844111"/>
                </a:cubicBezTo>
                <a:lnTo>
                  <a:pt x="4924276" y="1834735"/>
                </a:lnTo>
                <a:lnTo>
                  <a:pt x="4912667" y="1826028"/>
                </a:lnTo>
                <a:lnTo>
                  <a:pt x="4899942" y="1818438"/>
                </a:lnTo>
                <a:cubicBezTo>
                  <a:pt x="4896073" y="1821564"/>
                  <a:pt x="4892650" y="1824094"/>
                  <a:pt x="4889673" y="1826028"/>
                </a:cubicBezTo>
                <a:cubicBezTo>
                  <a:pt x="4886845" y="1828112"/>
                  <a:pt x="4883050" y="1830344"/>
                  <a:pt x="4878288" y="1832726"/>
                </a:cubicBezTo>
                <a:cubicBezTo>
                  <a:pt x="4873823" y="1834958"/>
                  <a:pt x="4869432" y="1836744"/>
                  <a:pt x="4865116" y="1838083"/>
                </a:cubicBezTo>
                <a:cubicBezTo>
                  <a:pt x="4860949" y="1839274"/>
                  <a:pt x="4856038" y="1840465"/>
                  <a:pt x="4850382" y="1841655"/>
                </a:cubicBezTo>
                <a:cubicBezTo>
                  <a:pt x="4844727" y="1842846"/>
                  <a:pt x="4839890" y="1843292"/>
                  <a:pt x="4835872" y="1842995"/>
                </a:cubicBezTo>
                <a:lnTo>
                  <a:pt x="4828281" y="1842772"/>
                </a:lnTo>
                <a:cubicBezTo>
                  <a:pt x="4826198" y="1842623"/>
                  <a:pt x="4825007" y="1842399"/>
                  <a:pt x="4824710" y="1842102"/>
                </a:cubicBezTo>
                <a:cubicBezTo>
                  <a:pt x="4824263" y="1841655"/>
                  <a:pt x="4824114" y="1841209"/>
                  <a:pt x="4824263" y="1840762"/>
                </a:cubicBezTo>
                <a:cubicBezTo>
                  <a:pt x="4824561" y="1840167"/>
                  <a:pt x="4825751" y="1839646"/>
                  <a:pt x="4827835" y="1839200"/>
                </a:cubicBezTo>
                <a:lnTo>
                  <a:pt x="4834086" y="1837637"/>
                </a:lnTo>
                <a:cubicBezTo>
                  <a:pt x="4838551" y="1836744"/>
                  <a:pt x="4842197" y="1835851"/>
                  <a:pt x="4845025" y="1834958"/>
                </a:cubicBezTo>
                <a:cubicBezTo>
                  <a:pt x="4848001" y="1834065"/>
                  <a:pt x="4851499" y="1832800"/>
                  <a:pt x="4855517" y="1831163"/>
                </a:cubicBezTo>
                <a:cubicBezTo>
                  <a:pt x="4859535" y="1829526"/>
                  <a:pt x="4864075" y="1827368"/>
                  <a:pt x="4869135" y="1824689"/>
                </a:cubicBezTo>
                <a:cubicBezTo>
                  <a:pt x="4874344" y="1822159"/>
                  <a:pt x="4878883" y="1819406"/>
                  <a:pt x="4882753" y="1816429"/>
                </a:cubicBezTo>
                <a:lnTo>
                  <a:pt x="4889003" y="1811741"/>
                </a:lnTo>
                <a:lnTo>
                  <a:pt x="4878064" y="1807723"/>
                </a:lnTo>
                <a:cubicBezTo>
                  <a:pt x="4877320" y="1807574"/>
                  <a:pt x="4874641" y="1806830"/>
                  <a:pt x="4870028" y="1805490"/>
                </a:cubicBezTo>
                <a:cubicBezTo>
                  <a:pt x="4865414" y="1804002"/>
                  <a:pt x="4861991" y="1803109"/>
                  <a:pt x="4859759" y="1802811"/>
                </a:cubicBezTo>
                <a:cubicBezTo>
                  <a:pt x="4857526" y="1802365"/>
                  <a:pt x="4856112" y="1801844"/>
                  <a:pt x="4855517" y="1801249"/>
                </a:cubicBezTo>
                <a:cubicBezTo>
                  <a:pt x="4854624" y="1800653"/>
                  <a:pt x="4854103" y="1799983"/>
                  <a:pt x="4853954" y="1799239"/>
                </a:cubicBezTo>
                <a:cubicBezTo>
                  <a:pt x="4853657" y="1798644"/>
                  <a:pt x="4853508" y="1797974"/>
                  <a:pt x="4853508" y="1797230"/>
                </a:cubicBezTo>
                <a:cubicBezTo>
                  <a:pt x="4853359" y="1796486"/>
                  <a:pt x="4853731" y="1795519"/>
                  <a:pt x="4854624" y="1794328"/>
                </a:cubicBezTo>
                <a:cubicBezTo>
                  <a:pt x="4854773" y="1794030"/>
                  <a:pt x="4855740" y="1792914"/>
                  <a:pt x="4857526" y="1790979"/>
                </a:cubicBezTo>
                <a:cubicBezTo>
                  <a:pt x="4859163" y="1789045"/>
                  <a:pt x="4860949" y="1786589"/>
                  <a:pt x="4862884" y="1783612"/>
                </a:cubicBezTo>
                <a:lnTo>
                  <a:pt x="4866233" y="1778255"/>
                </a:lnTo>
                <a:cubicBezTo>
                  <a:pt x="4865042" y="1778403"/>
                  <a:pt x="4864149" y="1778478"/>
                  <a:pt x="4863554" y="1778478"/>
                </a:cubicBezTo>
                <a:lnTo>
                  <a:pt x="4856856" y="1778924"/>
                </a:lnTo>
                <a:cubicBezTo>
                  <a:pt x="4854178" y="1779073"/>
                  <a:pt x="4850680" y="1779594"/>
                  <a:pt x="4846364" y="1780487"/>
                </a:cubicBezTo>
                <a:cubicBezTo>
                  <a:pt x="4841899" y="1781082"/>
                  <a:pt x="4837509" y="1781826"/>
                  <a:pt x="4833193" y="1782719"/>
                </a:cubicBezTo>
                <a:cubicBezTo>
                  <a:pt x="4829026" y="1783612"/>
                  <a:pt x="4825751" y="1784431"/>
                  <a:pt x="4823370" y="1785175"/>
                </a:cubicBezTo>
                <a:cubicBezTo>
                  <a:pt x="4820989" y="1785919"/>
                  <a:pt x="4819501" y="1786291"/>
                  <a:pt x="4818905" y="1786291"/>
                </a:cubicBezTo>
                <a:cubicBezTo>
                  <a:pt x="4817715" y="1786291"/>
                  <a:pt x="4816450" y="1786142"/>
                  <a:pt x="4815110" y="1785845"/>
                </a:cubicBezTo>
                <a:cubicBezTo>
                  <a:pt x="4813622" y="1785250"/>
                  <a:pt x="4811910" y="1784505"/>
                  <a:pt x="4809976" y="1783612"/>
                </a:cubicBezTo>
                <a:cubicBezTo>
                  <a:pt x="4807892" y="1782719"/>
                  <a:pt x="4806032" y="1781752"/>
                  <a:pt x="4804395" y="1780710"/>
                </a:cubicBezTo>
                <a:cubicBezTo>
                  <a:pt x="4802757" y="1779668"/>
                  <a:pt x="4801716" y="1778552"/>
                  <a:pt x="4801269" y="1777362"/>
                </a:cubicBezTo>
                <a:cubicBezTo>
                  <a:pt x="4800823" y="1776320"/>
                  <a:pt x="4800748" y="1775427"/>
                  <a:pt x="4801046" y="1774683"/>
                </a:cubicBezTo>
                <a:cubicBezTo>
                  <a:pt x="4801344" y="1774087"/>
                  <a:pt x="4802460" y="1773790"/>
                  <a:pt x="4804395" y="1773790"/>
                </a:cubicBezTo>
                <a:lnTo>
                  <a:pt x="4808190" y="1773567"/>
                </a:lnTo>
                <a:cubicBezTo>
                  <a:pt x="4814143" y="1773418"/>
                  <a:pt x="4818384" y="1773269"/>
                  <a:pt x="4820914" y="1773120"/>
                </a:cubicBezTo>
                <a:cubicBezTo>
                  <a:pt x="4823445" y="1772971"/>
                  <a:pt x="4828133" y="1772599"/>
                  <a:pt x="4834979" y="1772004"/>
                </a:cubicBezTo>
                <a:cubicBezTo>
                  <a:pt x="4841825" y="1771408"/>
                  <a:pt x="4848522" y="1770888"/>
                  <a:pt x="4855071" y="1770441"/>
                </a:cubicBezTo>
                <a:cubicBezTo>
                  <a:pt x="4861470" y="1769995"/>
                  <a:pt x="4864968" y="1769771"/>
                  <a:pt x="4865563" y="1769771"/>
                </a:cubicBezTo>
                <a:lnTo>
                  <a:pt x="4870251" y="1769325"/>
                </a:lnTo>
                <a:cubicBezTo>
                  <a:pt x="4871442" y="1766944"/>
                  <a:pt x="4872186" y="1765158"/>
                  <a:pt x="4872483" y="1763967"/>
                </a:cubicBezTo>
                <a:lnTo>
                  <a:pt x="4873376" y="1760395"/>
                </a:lnTo>
                <a:lnTo>
                  <a:pt x="4874493" y="1755484"/>
                </a:lnTo>
                <a:cubicBezTo>
                  <a:pt x="4874939" y="1753400"/>
                  <a:pt x="4875162" y="1752210"/>
                  <a:pt x="4875162" y="1751912"/>
                </a:cubicBezTo>
                <a:lnTo>
                  <a:pt x="4874493" y="1746554"/>
                </a:lnTo>
                <a:lnTo>
                  <a:pt x="4852838" y="1747447"/>
                </a:lnTo>
                <a:lnTo>
                  <a:pt x="4852168" y="1749903"/>
                </a:lnTo>
                <a:cubicBezTo>
                  <a:pt x="4851722" y="1751242"/>
                  <a:pt x="4851052" y="1751986"/>
                  <a:pt x="4850159" y="1752135"/>
                </a:cubicBezTo>
                <a:cubicBezTo>
                  <a:pt x="4849266" y="1752284"/>
                  <a:pt x="4848224" y="1751614"/>
                  <a:pt x="4847034" y="1750126"/>
                </a:cubicBezTo>
                <a:cubicBezTo>
                  <a:pt x="4846141" y="1748935"/>
                  <a:pt x="4845397" y="1747373"/>
                  <a:pt x="4844801" y="1745438"/>
                </a:cubicBezTo>
                <a:cubicBezTo>
                  <a:pt x="4843908" y="1743354"/>
                  <a:pt x="4843313" y="1741048"/>
                  <a:pt x="4843015" y="1738517"/>
                </a:cubicBezTo>
                <a:lnTo>
                  <a:pt x="4840337" y="1722444"/>
                </a:lnTo>
                <a:cubicBezTo>
                  <a:pt x="4839890" y="1720658"/>
                  <a:pt x="4839295" y="1718872"/>
                  <a:pt x="4838551" y="1717086"/>
                </a:cubicBezTo>
                <a:cubicBezTo>
                  <a:pt x="4837806" y="1715300"/>
                  <a:pt x="4837062" y="1713886"/>
                  <a:pt x="4836318" y="1712845"/>
                </a:cubicBezTo>
                <a:cubicBezTo>
                  <a:pt x="4835574" y="1711803"/>
                  <a:pt x="4834532" y="1710761"/>
                  <a:pt x="4833193" y="1709719"/>
                </a:cubicBezTo>
                <a:cubicBezTo>
                  <a:pt x="4832002" y="1708677"/>
                  <a:pt x="4831332" y="1707933"/>
                  <a:pt x="4831184" y="1707487"/>
                </a:cubicBezTo>
                <a:cubicBezTo>
                  <a:pt x="4831184" y="1707040"/>
                  <a:pt x="4831481" y="1706519"/>
                  <a:pt x="4832077" y="1705924"/>
                </a:cubicBezTo>
                <a:lnTo>
                  <a:pt x="4833416" y="1705031"/>
                </a:lnTo>
                <a:cubicBezTo>
                  <a:pt x="4833863" y="1704882"/>
                  <a:pt x="4834458" y="1704808"/>
                  <a:pt x="4835202" y="1704808"/>
                </a:cubicBezTo>
                <a:cubicBezTo>
                  <a:pt x="4835946" y="1704957"/>
                  <a:pt x="4836765" y="1705031"/>
                  <a:pt x="4837658" y="1705031"/>
                </a:cubicBezTo>
                <a:lnTo>
                  <a:pt x="4845248" y="1707040"/>
                </a:lnTo>
                <a:lnTo>
                  <a:pt x="4868912" y="1705031"/>
                </a:lnTo>
                <a:lnTo>
                  <a:pt x="4867349" y="1688511"/>
                </a:lnTo>
                <a:cubicBezTo>
                  <a:pt x="4867200" y="1687321"/>
                  <a:pt x="4866828" y="1685832"/>
                  <a:pt x="4866233" y="1684046"/>
                </a:cubicBezTo>
                <a:lnTo>
                  <a:pt x="4864447" y="1679582"/>
                </a:lnTo>
                <a:cubicBezTo>
                  <a:pt x="4862661" y="1679730"/>
                  <a:pt x="4861321" y="1679805"/>
                  <a:pt x="4860428" y="1679805"/>
                </a:cubicBezTo>
                <a:cubicBezTo>
                  <a:pt x="4859535" y="1679954"/>
                  <a:pt x="4858791" y="1679954"/>
                  <a:pt x="4858196" y="1679805"/>
                </a:cubicBezTo>
                <a:cubicBezTo>
                  <a:pt x="4855219" y="1679656"/>
                  <a:pt x="4852392" y="1679209"/>
                  <a:pt x="4849713" y="1678465"/>
                </a:cubicBezTo>
                <a:cubicBezTo>
                  <a:pt x="4847034" y="1677572"/>
                  <a:pt x="4845248" y="1676605"/>
                  <a:pt x="4844355" y="1675563"/>
                </a:cubicBezTo>
                <a:cubicBezTo>
                  <a:pt x="4843462" y="1674521"/>
                  <a:pt x="4843164" y="1673777"/>
                  <a:pt x="4843462" y="1673331"/>
                </a:cubicBezTo>
                <a:cubicBezTo>
                  <a:pt x="4843760" y="1672735"/>
                  <a:pt x="4844653" y="1672363"/>
                  <a:pt x="4846141" y="1672215"/>
                </a:cubicBezTo>
                <a:lnTo>
                  <a:pt x="4850829" y="1671991"/>
                </a:lnTo>
                <a:cubicBezTo>
                  <a:pt x="4851573" y="1671991"/>
                  <a:pt x="4853880" y="1671768"/>
                  <a:pt x="4857749" y="1671322"/>
                </a:cubicBezTo>
                <a:lnTo>
                  <a:pt x="4868912" y="1670429"/>
                </a:lnTo>
                <a:lnTo>
                  <a:pt x="4881413" y="1669312"/>
                </a:lnTo>
                <a:cubicBezTo>
                  <a:pt x="4884687" y="1668717"/>
                  <a:pt x="4890789" y="1667824"/>
                  <a:pt x="4899719" y="1666633"/>
                </a:cubicBezTo>
                <a:cubicBezTo>
                  <a:pt x="4908649" y="1665443"/>
                  <a:pt x="4914304" y="1664550"/>
                  <a:pt x="4916685" y="1663955"/>
                </a:cubicBezTo>
                <a:lnTo>
                  <a:pt x="4922490" y="1662615"/>
                </a:lnTo>
                <a:close/>
                <a:moveTo>
                  <a:pt x="2549202" y="1659490"/>
                </a:moveTo>
                <a:cubicBezTo>
                  <a:pt x="2552476" y="1659787"/>
                  <a:pt x="2555528" y="1660680"/>
                  <a:pt x="2558355" y="1662169"/>
                </a:cubicBezTo>
                <a:cubicBezTo>
                  <a:pt x="2564159" y="1664699"/>
                  <a:pt x="2567062" y="1667080"/>
                  <a:pt x="2567062" y="1669312"/>
                </a:cubicBezTo>
                <a:cubicBezTo>
                  <a:pt x="2566913" y="1671991"/>
                  <a:pt x="2566392" y="1675489"/>
                  <a:pt x="2565499" y="1679805"/>
                </a:cubicBezTo>
                <a:cubicBezTo>
                  <a:pt x="2564308" y="1687395"/>
                  <a:pt x="2563713" y="1699599"/>
                  <a:pt x="2563713" y="1716417"/>
                </a:cubicBezTo>
                <a:cubicBezTo>
                  <a:pt x="2566690" y="1715524"/>
                  <a:pt x="2569815" y="1714631"/>
                  <a:pt x="2573089" y="1713738"/>
                </a:cubicBezTo>
                <a:cubicBezTo>
                  <a:pt x="2576959" y="1712547"/>
                  <a:pt x="2580382" y="1711952"/>
                  <a:pt x="2583358" y="1711952"/>
                </a:cubicBezTo>
                <a:cubicBezTo>
                  <a:pt x="2588716" y="1712100"/>
                  <a:pt x="2591395" y="1713663"/>
                  <a:pt x="2591395" y="1716640"/>
                </a:cubicBezTo>
                <a:cubicBezTo>
                  <a:pt x="2591395" y="1718872"/>
                  <a:pt x="2590502" y="1720286"/>
                  <a:pt x="2588716" y="1720881"/>
                </a:cubicBezTo>
                <a:cubicBezTo>
                  <a:pt x="2579042" y="1722965"/>
                  <a:pt x="2570708" y="1724825"/>
                  <a:pt x="2563713" y="1726462"/>
                </a:cubicBezTo>
                <a:cubicBezTo>
                  <a:pt x="2563713" y="1733011"/>
                  <a:pt x="2563638" y="1739262"/>
                  <a:pt x="2563490" y="1745215"/>
                </a:cubicBezTo>
                <a:lnTo>
                  <a:pt x="2564383" y="1745215"/>
                </a:lnTo>
                <a:cubicBezTo>
                  <a:pt x="2569145" y="1745364"/>
                  <a:pt x="2573313" y="1746257"/>
                  <a:pt x="2576884" y="1747894"/>
                </a:cubicBezTo>
                <a:cubicBezTo>
                  <a:pt x="2581647" y="1749828"/>
                  <a:pt x="2585144" y="1753028"/>
                  <a:pt x="2587377" y="1757493"/>
                </a:cubicBezTo>
                <a:cubicBezTo>
                  <a:pt x="2588865" y="1760470"/>
                  <a:pt x="2589609" y="1763521"/>
                  <a:pt x="2589609" y="1766646"/>
                </a:cubicBezTo>
                <a:cubicBezTo>
                  <a:pt x="2589609" y="1768878"/>
                  <a:pt x="2588642" y="1769995"/>
                  <a:pt x="2586707" y="1769995"/>
                </a:cubicBezTo>
                <a:cubicBezTo>
                  <a:pt x="2582242" y="1769995"/>
                  <a:pt x="2576735" y="1765902"/>
                  <a:pt x="2570187" y="1757716"/>
                </a:cubicBezTo>
                <a:cubicBezTo>
                  <a:pt x="2566764" y="1752954"/>
                  <a:pt x="2564531" y="1749754"/>
                  <a:pt x="2563490" y="1748117"/>
                </a:cubicBezTo>
                <a:cubicBezTo>
                  <a:pt x="2563043" y="1799611"/>
                  <a:pt x="2562002" y="1828484"/>
                  <a:pt x="2560364" y="1834735"/>
                </a:cubicBezTo>
                <a:cubicBezTo>
                  <a:pt x="2558281" y="1842772"/>
                  <a:pt x="2556123" y="1846790"/>
                  <a:pt x="2553890" y="1846790"/>
                </a:cubicBezTo>
                <a:cubicBezTo>
                  <a:pt x="2552700" y="1846790"/>
                  <a:pt x="2551062" y="1844334"/>
                  <a:pt x="2548979" y="1839423"/>
                </a:cubicBezTo>
                <a:cubicBezTo>
                  <a:pt x="2547937" y="1836000"/>
                  <a:pt x="2547416" y="1832874"/>
                  <a:pt x="2547416" y="1830047"/>
                </a:cubicBezTo>
                <a:cubicBezTo>
                  <a:pt x="2547416" y="1827814"/>
                  <a:pt x="2548012" y="1823945"/>
                  <a:pt x="2549202" y="1818438"/>
                </a:cubicBezTo>
                <a:cubicBezTo>
                  <a:pt x="2551583" y="1803853"/>
                  <a:pt x="2553072" y="1781529"/>
                  <a:pt x="2553667" y="1751466"/>
                </a:cubicBezTo>
                <a:cubicBezTo>
                  <a:pt x="2545333" y="1768134"/>
                  <a:pt x="2536775" y="1780338"/>
                  <a:pt x="2527994" y="1788077"/>
                </a:cubicBezTo>
                <a:cubicBezTo>
                  <a:pt x="2520256" y="1795667"/>
                  <a:pt x="2514525" y="1799463"/>
                  <a:pt x="2510804" y="1799463"/>
                </a:cubicBezTo>
                <a:cubicBezTo>
                  <a:pt x="2509465" y="1799463"/>
                  <a:pt x="2508572" y="1799165"/>
                  <a:pt x="2508126" y="1798570"/>
                </a:cubicBezTo>
                <a:cubicBezTo>
                  <a:pt x="2508126" y="1798123"/>
                  <a:pt x="2510210" y="1796114"/>
                  <a:pt x="2514377" y="1792542"/>
                </a:cubicBezTo>
                <a:cubicBezTo>
                  <a:pt x="2522264" y="1784505"/>
                  <a:pt x="2529334" y="1775278"/>
                  <a:pt x="2535585" y="1764860"/>
                </a:cubicBezTo>
                <a:cubicBezTo>
                  <a:pt x="2541537" y="1755186"/>
                  <a:pt x="2547044" y="1743131"/>
                  <a:pt x="2552104" y="1728695"/>
                </a:cubicBezTo>
                <a:cubicBezTo>
                  <a:pt x="2541537" y="1730630"/>
                  <a:pt x="2534989" y="1731597"/>
                  <a:pt x="2532459" y="1731597"/>
                </a:cubicBezTo>
                <a:cubicBezTo>
                  <a:pt x="2529483" y="1731597"/>
                  <a:pt x="2526357" y="1731076"/>
                  <a:pt x="2523083" y="1730034"/>
                </a:cubicBezTo>
                <a:cubicBezTo>
                  <a:pt x="2520256" y="1729588"/>
                  <a:pt x="2518841" y="1728992"/>
                  <a:pt x="2518841" y="1728248"/>
                </a:cubicBezTo>
                <a:cubicBezTo>
                  <a:pt x="2518841" y="1726909"/>
                  <a:pt x="2519809" y="1726016"/>
                  <a:pt x="2521744" y="1725569"/>
                </a:cubicBezTo>
                <a:cubicBezTo>
                  <a:pt x="2530822" y="1723932"/>
                  <a:pt x="2541537" y="1721625"/>
                  <a:pt x="2553890" y="1718649"/>
                </a:cubicBezTo>
                <a:lnTo>
                  <a:pt x="2553890" y="1717309"/>
                </a:lnTo>
                <a:cubicBezTo>
                  <a:pt x="2553890" y="1691116"/>
                  <a:pt x="2552179" y="1674224"/>
                  <a:pt x="2548756" y="1666633"/>
                </a:cubicBezTo>
                <a:cubicBezTo>
                  <a:pt x="2547863" y="1664996"/>
                  <a:pt x="2547416" y="1663508"/>
                  <a:pt x="2547416" y="1662169"/>
                </a:cubicBezTo>
                <a:cubicBezTo>
                  <a:pt x="2547416" y="1660532"/>
                  <a:pt x="2548012" y="1659639"/>
                  <a:pt x="2549202" y="1659490"/>
                </a:cubicBezTo>
                <a:close/>
                <a:moveTo>
                  <a:pt x="4615309" y="1659043"/>
                </a:moveTo>
                <a:cubicBezTo>
                  <a:pt x="4616499" y="1658894"/>
                  <a:pt x="4618211" y="1659341"/>
                  <a:pt x="4620443" y="1660383"/>
                </a:cubicBezTo>
                <a:cubicBezTo>
                  <a:pt x="4622676" y="1661276"/>
                  <a:pt x="4625206" y="1662466"/>
                  <a:pt x="4628034" y="1663955"/>
                </a:cubicBezTo>
                <a:cubicBezTo>
                  <a:pt x="4630861" y="1665443"/>
                  <a:pt x="4632722" y="1666931"/>
                  <a:pt x="4633615" y="1668419"/>
                </a:cubicBezTo>
                <a:cubicBezTo>
                  <a:pt x="4634656" y="1669908"/>
                  <a:pt x="4635177" y="1671098"/>
                  <a:pt x="4635177" y="1671991"/>
                </a:cubicBezTo>
                <a:cubicBezTo>
                  <a:pt x="4635028" y="1672884"/>
                  <a:pt x="4634656" y="1673926"/>
                  <a:pt x="4634061" y="1675117"/>
                </a:cubicBezTo>
                <a:lnTo>
                  <a:pt x="4632275" y="1678242"/>
                </a:lnTo>
                <a:cubicBezTo>
                  <a:pt x="4631531" y="1679730"/>
                  <a:pt x="4630787" y="1681591"/>
                  <a:pt x="4630043" y="1683823"/>
                </a:cubicBezTo>
                <a:cubicBezTo>
                  <a:pt x="4629447" y="1686056"/>
                  <a:pt x="4628926" y="1688734"/>
                  <a:pt x="4628480" y="1691860"/>
                </a:cubicBezTo>
                <a:cubicBezTo>
                  <a:pt x="4628034" y="1694985"/>
                  <a:pt x="4627661" y="1699673"/>
                  <a:pt x="4627364" y="1705924"/>
                </a:cubicBezTo>
                <a:lnTo>
                  <a:pt x="4626694" y="1717086"/>
                </a:lnTo>
                <a:cubicBezTo>
                  <a:pt x="4628331" y="1716491"/>
                  <a:pt x="4629745" y="1716044"/>
                  <a:pt x="4630936" y="1715747"/>
                </a:cubicBezTo>
                <a:lnTo>
                  <a:pt x="4634954" y="1714184"/>
                </a:lnTo>
                <a:cubicBezTo>
                  <a:pt x="4636442" y="1713738"/>
                  <a:pt x="4637559" y="1713366"/>
                  <a:pt x="4638303" y="1713068"/>
                </a:cubicBezTo>
                <a:cubicBezTo>
                  <a:pt x="4639493" y="1713068"/>
                  <a:pt x="4641205" y="1713366"/>
                  <a:pt x="4643437" y="1713961"/>
                </a:cubicBezTo>
                <a:cubicBezTo>
                  <a:pt x="4645521" y="1714705"/>
                  <a:pt x="4647307" y="1715598"/>
                  <a:pt x="4648795" y="1716640"/>
                </a:cubicBezTo>
                <a:cubicBezTo>
                  <a:pt x="4650134" y="1717830"/>
                  <a:pt x="4650730" y="1718798"/>
                  <a:pt x="4650581" y="1719542"/>
                </a:cubicBezTo>
                <a:cubicBezTo>
                  <a:pt x="4650432" y="1719988"/>
                  <a:pt x="4650134" y="1720435"/>
                  <a:pt x="4649688" y="1720881"/>
                </a:cubicBezTo>
                <a:cubicBezTo>
                  <a:pt x="4649242" y="1721328"/>
                  <a:pt x="4648497" y="1721774"/>
                  <a:pt x="4647456" y="1722221"/>
                </a:cubicBezTo>
                <a:cubicBezTo>
                  <a:pt x="4646563" y="1722667"/>
                  <a:pt x="4645223" y="1723188"/>
                  <a:pt x="4643437" y="1723783"/>
                </a:cubicBezTo>
                <a:lnTo>
                  <a:pt x="4638972" y="1724900"/>
                </a:lnTo>
                <a:cubicBezTo>
                  <a:pt x="4637931" y="1725197"/>
                  <a:pt x="4635549" y="1725718"/>
                  <a:pt x="4631829" y="1726462"/>
                </a:cubicBezTo>
                <a:lnTo>
                  <a:pt x="4626024" y="1727355"/>
                </a:lnTo>
                <a:lnTo>
                  <a:pt x="4625355" y="1755930"/>
                </a:lnTo>
                <a:lnTo>
                  <a:pt x="4642544" y="1747447"/>
                </a:lnTo>
                <a:cubicBezTo>
                  <a:pt x="4643735" y="1746852"/>
                  <a:pt x="4644777" y="1746926"/>
                  <a:pt x="4645670" y="1747670"/>
                </a:cubicBezTo>
                <a:cubicBezTo>
                  <a:pt x="4646711" y="1748415"/>
                  <a:pt x="4646265" y="1749531"/>
                  <a:pt x="4644330" y="1751019"/>
                </a:cubicBezTo>
                <a:lnTo>
                  <a:pt x="4625131" y="1764860"/>
                </a:lnTo>
                <a:lnTo>
                  <a:pt x="4625131" y="1800579"/>
                </a:lnTo>
                <a:cubicBezTo>
                  <a:pt x="4624983" y="1805044"/>
                  <a:pt x="4624983" y="1809881"/>
                  <a:pt x="4625131" y="1815089"/>
                </a:cubicBezTo>
                <a:cubicBezTo>
                  <a:pt x="4625429" y="1820298"/>
                  <a:pt x="4625578" y="1823722"/>
                  <a:pt x="4625578" y="1825359"/>
                </a:cubicBezTo>
                <a:cubicBezTo>
                  <a:pt x="4625429" y="1829675"/>
                  <a:pt x="4624834" y="1833172"/>
                  <a:pt x="4623792" y="1835851"/>
                </a:cubicBezTo>
                <a:cubicBezTo>
                  <a:pt x="4622899" y="1838530"/>
                  <a:pt x="4621857" y="1840762"/>
                  <a:pt x="4620667" y="1842548"/>
                </a:cubicBezTo>
                <a:cubicBezTo>
                  <a:pt x="4619476" y="1844483"/>
                  <a:pt x="4618211" y="1845971"/>
                  <a:pt x="4616871" y="1847013"/>
                </a:cubicBezTo>
                <a:cubicBezTo>
                  <a:pt x="4615681" y="1848055"/>
                  <a:pt x="4614565" y="1848501"/>
                  <a:pt x="4613523" y="1848353"/>
                </a:cubicBezTo>
                <a:cubicBezTo>
                  <a:pt x="4612630" y="1848204"/>
                  <a:pt x="4611737" y="1847608"/>
                  <a:pt x="4610844" y="1846567"/>
                </a:cubicBezTo>
                <a:cubicBezTo>
                  <a:pt x="4609951" y="1845674"/>
                  <a:pt x="4608463" y="1843888"/>
                  <a:pt x="4606379" y="1841209"/>
                </a:cubicBezTo>
                <a:lnTo>
                  <a:pt x="4601468" y="1834735"/>
                </a:lnTo>
                <a:cubicBezTo>
                  <a:pt x="4600128" y="1833247"/>
                  <a:pt x="4598789" y="1831907"/>
                  <a:pt x="4597449" y="1830716"/>
                </a:cubicBezTo>
                <a:lnTo>
                  <a:pt x="4590752" y="1824912"/>
                </a:lnTo>
                <a:cubicBezTo>
                  <a:pt x="4589859" y="1824168"/>
                  <a:pt x="4589561" y="1823498"/>
                  <a:pt x="4589859" y="1822903"/>
                </a:cubicBezTo>
                <a:cubicBezTo>
                  <a:pt x="4590157" y="1822308"/>
                  <a:pt x="4590752" y="1822010"/>
                  <a:pt x="4591645" y="1822010"/>
                </a:cubicBezTo>
                <a:lnTo>
                  <a:pt x="4601468" y="1824466"/>
                </a:lnTo>
                <a:cubicBezTo>
                  <a:pt x="4604891" y="1825210"/>
                  <a:pt x="4607049" y="1825656"/>
                  <a:pt x="4607942" y="1825805"/>
                </a:cubicBezTo>
                <a:cubicBezTo>
                  <a:pt x="4608686" y="1825805"/>
                  <a:pt x="4609504" y="1825507"/>
                  <a:pt x="4610397" y="1824912"/>
                </a:cubicBezTo>
                <a:cubicBezTo>
                  <a:pt x="4611290" y="1824466"/>
                  <a:pt x="4611886" y="1822456"/>
                  <a:pt x="4612183" y="1818885"/>
                </a:cubicBezTo>
                <a:lnTo>
                  <a:pt x="4612853" y="1805937"/>
                </a:lnTo>
                <a:lnTo>
                  <a:pt x="4614416" y="1772227"/>
                </a:lnTo>
                <a:lnTo>
                  <a:pt x="4602807" y="1780264"/>
                </a:lnTo>
                <a:lnTo>
                  <a:pt x="4597226" y="1784505"/>
                </a:lnTo>
                <a:lnTo>
                  <a:pt x="4591199" y="1789417"/>
                </a:lnTo>
                <a:cubicBezTo>
                  <a:pt x="4589115" y="1791054"/>
                  <a:pt x="4587552" y="1792468"/>
                  <a:pt x="4586510" y="1793658"/>
                </a:cubicBezTo>
                <a:cubicBezTo>
                  <a:pt x="4585469" y="1794998"/>
                  <a:pt x="4584650" y="1795816"/>
                  <a:pt x="4584055" y="1796114"/>
                </a:cubicBezTo>
                <a:cubicBezTo>
                  <a:pt x="4583459" y="1796412"/>
                  <a:pt x="4582715" y="1796560"/>
                  <a:pt x="4581822" y="1796560"/>
                </a:cubicBezTo>
                <a:cubicBezTo>
                  <a:pt x="4580632" y="1796858"/>
                  <a:pt x="4579292" y="1796709"/>
                  <a:pt x="4577804" y="1796114"/>
                </a:cubicBezTo>
                <a:cubicBezTo>
                  <a:pt x="4576316" y="1795519"/>
                  <a:pt x="4574381" y="1794328"/>
                  <a:pt x="4572000" y="1792542"/>
                </a:cubicBezTo>
                <a:cubicBezTo>
                  <a:pt x="4569470" y="1790756"/>
                  <a:pt x="4567684" y="1789119"/>
                  <a:pt x="4566642" y="1787631"/>
                </a:cubicBezTo>
                <a:cubicBezTo>
                  <a:pt x="4565451" y="1786142"/>
                  <a:pt x="4564856" y="1785101"/>
                  <a:pt x="4564856" y="1784505"/>
                </a:cubicBezTo>
                <a:cubicBezTo>
                  <a:pt x="4564856" y="1783761"/>
                  <a:pt x="4565154" y="1783166"/>
                  <a:pt x="4565749" y="1782719"/>
                </a:cubicBezTo>
                <a:cubicBezTo>
                  <a:pt x="4566344" y="1782422"/>
                  <a:pt x="4567237" y="1782124"/>
                  <a:pt x="4568428" y="1781826"/>
                </a:cubicBezTo>
                <a:cubicBezTo>
                  <a:pt x="4569618" y="1781529"/>
                  <a:pt x="4571107" y="1781082"/>
                  <a:pt x="4572893" y="1780487"/>
                </a:cubicBezTo>
                <a:cubicBezTo>
                  <a:pt x="4574679" y="1779892"/>
                  <a:pt x="4576390" y="1779222"/>
                  <a:pt x="4578027" y="1778478"/>
                </a:cubicBezTo>
                <a:lnTo>
                  <a:pt x="4584725" y="1775352"/>
                </a:lnTo>
                <a:lnTo>
                  <a:pt x="4593431" y="1771334"/>
                </a:lnTo>
                <a:lnTo>
                  <a:pt x="4614862" y="1760842"/>
                </a:lnTo>
                <a:lnTo>
                  <a:pt x="4615978" y="1728695"/>
                </a:lnTo>
                <a:lnTo>
                  <a:pt x="4600575" y="1731597"/>
                </a:lnTo>
                <a:cubicBezTo>
                  <a:pt x="4598045" y="1732043"/>
                  <a:pt x="4595515" y="1732341"/>
                  <a:pt x="4592984" y="1732490"/>
                </a:cubicBezTo>
                <a:cubicBezTo>
                  <a:pt x="4590603" y="1732639"/>
                  <a:pt x="4588668" y="1732490"/>
                  <a:pt x="4587180" y="1732043"/>
                </a:cubicBezTo>
                <a:lnTo>
                  <a:pt x="4583385" y="1730927"/>
                </a:lnTo>
                <a:cubicBezTo>
                  <a:pt x="4582343" y="1730630"/>
                  <a:pt x="4581227" y="1729960"/>
                  <a:pt x="4580036" y="1728918"/>
                </a:cubicBezTo>
                <a:cubicBezTo>
                  <a:pt x="4578846" y="1727876"/>
                  <a:pt x="4578399" y="1726983"/>
                  <a:pt x="4578697" y="1726239"/>
                </a:cubicBezTo>
                <a:cubicBezTo>
                  <a:pt x="4578995" y="1725495"/>
                  <a:pt x="4579813" y="1725123"/>
                  <a:pt x="4581153" y="1725123"/>
                </a:cubicBezTo>
                <a:lnTo>
                  <a:pt x="4585841" y="1724676"/>
                </a:lnTo>
                <a:cubicBezTo>
                  <a:pt x="4586883" y="1724528"/>
                  <a:pt x="4591273" y="1723858"/>
                  <a:pt x="4599012" y="1722667"/>
                </a:cubicBezTo>
                <a:cubicBezTo>
                  <a:pt x="4606900" y="1721477"/>
                  <a:pt x="4610993" y="1720807"/>
                  <a:pt x="4611290" y="1720658"/>
                </a:cubicBezTo>
                <a:lnTo>
                  <a:pt x="4616425" y="1719319"/>
                </a:lnTo>
                <a:lnTo>
                  <a:pt x="4616202" y="1698334"/>
                </a:lnTo>
                <a:cubicBezTo>
                  <a:pt x="4616202" y="1695655"/>
                  <a:pt x="4616127" y="1692902"/>
                  <a:pt x="4615978" y="1690074"/>
                </a:cubicBezTo>
                <a:cubicBezTo>
                  <a:pt x="4615830" y="1687246"/>
                  <a:pt x="4615606" y="1684121"/>
                  <a:pt x="4615309" y="1680698"/>
                </a:cubicBezTo>
                <a:cubicBezTo>
                  <a:pt x="4614862" y="1677275"/>
                  <a:pt x="4614416" y="1674596"/>
                  <a:pt x="4613969" y="1672661"/>
                </a:cubicBezTo>
                <a:cubicBezTo>
                  <a:pt x="4613672" y="1670726"/>
                  <a:pt x="4613225" y="1668866"/>
                  <a:pt x="4612630" y="1667080"/>
                </a:cubicBezTo>
                <a:cubicBezTo>
                  <a:pt x="4612034" y="1665592"/>
                  <a:pt x="4611662" y="1664252"/>
                  <a:pt x="4611514" y="1663062"/>
                </a:cubicBezTo>
                <a:cubicBezTo>
                  <a:pt x="4611365" y="1661871"/>
                  <a:pt x="4611588" y="1660978"/>
                  <a:pt x="4612183" y="1660383"/>
                </a:cubicBezTo>
                <a:cubicBezTo>
                  <a:pt x="4612779" y="1659490"/>
                  <a:pt x="4613820" y="1659043"/>
                  <a:pt x="4615309" y="1659043"/>
                </a:cubicBezTo>
                <a:close/>
                <a:moveTo>
                  <a:pt x="6477148" y="1657927"/>
                </a:moveTo>
                <a:lnTo>
                  <a:pt x="6480720" y="1658597"/>
                </a:lnTo>
                <a:cubicBezTo>
                  <a:pt x="6481762" y="1658746"/>
                  <a:pt x="6483473" y="1659267"/>
                  <a:pt x="6485855" y="1660159"/>
                </a:cubicBezTo>
                <a:cubicBezTo>
                  <a:pt x="6488534" y="1661201"/>
                  <a:pt x="6491064" y="1662466"/>
                  <a:pt x="6493445" y="1663955"/>
                </a:cubicBezTo>
                <a:cubicBezTo>
                  <a:pt x="6495975" y="1665443"/>
                  <a:pt x="6497835" y="1667378"/>
                  <a:pt x="6499026" y="1669759"/>
                </a:cubicBezTo>
                <a:cubicBezTo>
                  <a:pt x="6500217" y="1672140"/>
                  <a:pt x="6500886" y="1674224"/>
                  <a:pt x="6501035" y="1676010"/>
                </a:cubicBezTo>
                <a:cubicBezTo>
                  <a:pt x="6501035" y="1678093"/>
                  <a:pt x="6500738" y="1679582"/>
                  <a:pt x="6500142" y="1680475"/>
                </a:cubicBezTo>
                <a:lnTo>
                  <a:pt x="6498133" y="1684493"/>
                </a:lnTo>
                <a:lnTo>
                  <a:pt x="6541665" y="1678242"/>
                </a:lnTo>
                <a:lnTo>
                  <a:pt x="6549702" y="1676903"/>
                </a:lnTo>
                <a:cubicBezTo>
                  <a:pt x="6550893" y="1677051"/>
                  <a:pt x="6552306" y="1677424"/>
                  <a:pt x="6553944" y="1678019"/>
                </a:cubicBezTo>
                <a:cubicBezTo>
                  <a:pt x="6555581" y="1678763"/>
                  <a:pt x="6558780" y="1681070"/>
                  <a:pt x="6563543" y="1684939"/>
                </a:cubicBezTo>
                <a:cubicBezTo>
                  <a:pt x="6568305" y="1688958"/>
                  <a:pt x="6571059" y="1691785"/>
                  <a:pt x="6571803" y="1693423"/>
                </a:cubicBezTo>
                <a:cubicBezTo>
                  <a:pt x="6572547" y="1694911"/>
                  <a:pt x="6572919" y="1696250"/>
                  <a:pt x="6572919" y="1697441"/>
                </a:cubicBezTo>
                <a:cubicBezTo>
                  <a:pt x="6572919" y="1698036"/>
                  <a:pt x="6572770" y="1698483"/>
                  <a:pt x="6572473" y="1698780"/>
                </a:cubicBezTo>
                <a:cubicBezTo>
                  <a:pt x="6572324" y="1699376"/>
                  <a:pt x="6572026" y="1699822"/>
                  <a:pt x="6571580" y="1700120"/>
                </a:cubicBezTo>
                <a:cubicBezTo>
                  <a:pt x="6571282" y="1700417"/>
                  <a:pt x="6570687" y="1700715"/>
                  <a:pt x="6569794" y="1701013"/>
                </a:cubicBezTo>
                <a:lnTo>
                  <a:pt x="6553720" y="1703692"/>
                </a:lnTo>
                <a:cubicBezTo>
                  <a:pt x="6551041" y="1704287"/>
                  <a:pt x="6547172" y="1705403"/>
                  <a:pt x="6542112" y="1707040"/>
                </a:cubicBezTo>
                <a:lnTo>
                  <a:pt x="6536307" y="1708826"/>
                </a:lnTo>
                <a:cubicBezTo>
                  <a:pt x="6534819" y="1709273"/>
                  <a:pt x="6533926" y="1709347"/>
                  <a:pt x="6533629" y="1709050"/>
                </a:cubicBezTo>
                <a:cubicBezTo>
                  <a:pt x="6533480" y="1708752"/>
                  <a:pt x="6533926" y="1707933"/>
                  <a:pt x="6534968" y="1706594"/>
                </a:cubicBezTo>
                <a:lnTo>
                  <a:pt x="6539433" y="1700566"/>
                </a:lnTo>
                <a:cubicBezTo>
                  <a:pt x="6540623" y="1699078"/>
                  <a:pt x="6541814" y="1697218"/>
                  <a:pt x="6543005" y="1694985"/>
                </a:cubicBezTo>
                <a:cubicBezTo>
                  <a:pt x="6544344" y="1692753"/>
                  <a:pt x="6544939" y="1691265"/>
                  <a:pt x="6544791" y="1690520"/>
                </a:cubicBezTo>
                <a:cubicBezTo>
                  <a:pt x="6544791" y="1689776"/>
                  <a:pt x="6544270" y="1688958"/>
                  <a:pt x="6543228" y="1688065"/>
                </a:cubicBezTo>
                <a:cubicBezTo>
                  <a:pt x="6542186" y="1687469"/>
                  <a:pt x="6541219" y="1687172"/>
                  <a:pt x="6540326" y="1687172"/>
                </a:cubicBezTo>
                <a:cubicBezTo>
                  <a:pt x="6539433" y="1687469"/>
                  <a:pt x="6538912" y="1687618"/>
                  <a:pt x="6538763" y="1687618"/>
                </a:cubicBezTo>
                <a:lnTo>
                  <a:pt x="6517109" y="1688734"/>
                </a:lnTo>
                <a:lnTo>
                  <a:pt x="6460628" y="1695655"/>
                </a:lnTo>
                <a:lnTo>
                  <a:pt x="6448350" y="1697664"/>
                </a:lnTo>
                <a:cubicBezTo>
                  <a:pt x="6445076" y="1698111"/>
                  <a:pt x="6443141" y="1698185"/>
                  <a:pt x="6442546" y="1697887"/>
                </a:cubicBezTo>
                <a:lnTo>
                  <a:pt x="6435848" y="1695878"/>
                </a:lnTo>
                <a:cubicBezTo>
                  <a:pt x="6435104" y="1699301"/>
                  <a:pt x="6434509" y="1701757"/>
                  <a:pt x="6434063" y="1703245"/>
                </a:cubicBezTo>
                <a:cubicBezTo>
                  <a:pt x="6433467" y="1704882"/>
                  <a:pt x="6432202" y="1707710"/>
                  <a:pt x="6430267" y="1711728"/>
                </a:cubicBezTo>
                <a:cubicBezTo>
                  <a:pt x="6428333" y="1715747"/>
                  <a:pt x="6426472" y="1718723"/>
                  <a:pt x="6424686" y="1720658"/>
                </a:cubicBezTo>
                <a:cubicBezTo>
                  <a:pt x="6422900" y="1722742"/>
                  <a:pt x="6421189" y="1723709"/>
                  <a:pt x="6419552" y="1723560"/>
                </a:cubicBezTo>
                <a:cubicBezTo>
                  <a:pt x="6417915" y="1723560"/>
                  <a:pt x="6416501" y="1722742"/>
                  <a:pt x="6415310" y="1721105"/>
                </a:cubicBezTo>
                <a:cubicBezTo>
                  <a:pt x="6414120" y="1719319"/>
                  <a:pt x="6413673" y="1717309"/>
                  <a:pt x="6413971" y="1715077"/>
                </a:cubicBezTo>
                <a:cubicBezTo>
                  <a:pt x="6413971" y="1713142"/>
                  <a:pt x="6414343" y="1711282"/>
                  <a:pt x="6415087" y="1709496"/>
                </a:cubicBezTo>
                <a:lnTo>
                  <a:pt x="6417989" y="1703692"/>
                </a:lnTo>
                <a:lnTo>
                  <a:pt x="6423793" y="1690297"/>
                </a:lnTo>
                <a:lnTo>
                  <a:pt x="6426919" y="1680475"/>
                </a:lnTo>
                <a:cubicBezTo>
                  <a:pt x="6427812" y="1678540"/>
                  <a:pt x="6429002" y="1677424"/>
                  <a:pt x="6430491" y="1677126"/>
                </a:cubicBezTo>
                <a:cubicBezTo>
                  <a:pt x="6431830" y="1676828"/>
                  <a:pt x="6433021" y="1678689"/>
                  <a:pt x="6434063" y="1682707"/>
                </a:cubicBezTo>
                <a:lnTo>
                  <a:pt x="6435402" y="1688511"/>
                </a:lnTo>
                <a:lnTo>
                  <a:pt x="6462191" y="1687172"/>
                </a:lnTo>
                <a:lnTo>
                  <a:pt x="6490320" y="1685386"/>
                </a:lnTo>
                <a:cubicBezTo>
                  <a:pt x="6488831" y="1683898"/>
                  <a:pt x="6487492" y="1682335"/>
                  <a:pt x="6486301" y="1680698"/>
                </a:cubicBezTo>
                <a:cubicBezTo>
                  <a:pt x="6484962" y="1679209"/>
                  <a:pt x="6483176" y="1676605"/>
                  <a:pt x="6480943" y="1672884"/>
                </a:cubicBezTo>
                <a:cubicBezTo>
                  <a:pt x="6478860" y="1669312"/>
                  <a:pt x="6477520" y="1666559"/>
                  <a:pt x="6476925" y="1664624"/>
                </a:cubicBezTo>
                <a:lnTo>
                  <a:pt x="6475586" y="1661052"/>
                </a:lnTo>
                <a:cubicBezTo>
                  <a:pt x="6474990" y="1660011"/>
                  <a:pt x="6474841" y="1659192"/>
                  <a:pt x="6475139" y="1658597"/>
                </a:cubicBezTo>
                <a:cubicBezTo>
                  <a:pt x="6475437" y="1658001"/>
                  <a:pt x="6476106" y="1657778"/>
                  <a:pt x="6477148" y="1657927"/>
                </a:cubicBezTo>
                <a:close/>
                <a:moveTo>
                  <a:pt x="3311574" y="1655918"/>
                </a:moveTo>
                <a:cubicBezTo>
                  <a:pt x="3312616" y="1655918"/>
                  <a:pt x="3314179" y="1656216"/>
                  <a:pt x="3316262" y="1656811"/>
                </a:cubicBezTo>
                <a:cubicBezTo>
                  <a:pt x="3318197" y="1657406"/>
                  <a:pt x="3320058" y="1658076"/>
                  <a:pt x="3321844" y="1658820"/>
                </a:cubicBezTo>
                <a:cubicBezTo>
                  <a:pt x="3323481" y="1659564"/>
                  <a:pt x="3325267" y="1660606"/>
                  <a:pt x="3327201" y="1661945"/>
                </a:cubicBezTo>
                <a:cubicBezTo>
                  <a:pt x="3328987" y="1663285"/>
                  <a:pt x="3329880" y="1664401"/>
                  <a:pt x="3329880" y="1665294"/>
                </a:cubicBezTo>
                <a:cubicBezTo>
                  <a:pt x="3330029" y="1666038"/>
                  <a:pt x="3329732" y="1667303"/>
                  <a:pt x="3328987" y="1669089"/>
                </a:cubicBezTo>
                <a:cubicBezTo>
                  <a:pt x="3328541" y="1669982"/>
                  <a:pt x="3327871" y="1672438"/>
                  <a:pt x="3326978" y="1676456"/>
                </a:cubicBezTo>
                <a:lnTo>
                  <a:pt x="3325638" y="1681591"/>
                </a:lnTo>
                <a:cubicBezTo>
                  <a:pt x="3325192" y="1684121"/>
                  <a:pt x="3324894" y="1687172"/>
                  <a:pt x="3324745" y="1690744"/>
                </a:cubicBezTo>
                <a:lnTo>
                  <a:pt x="3324300" y="1711282"/>
                </a:lnTo>
                <a:cubicBezTo>
                  <a:pt x="3326234" y="1710984"/>
                  <a:pt x="3327796" y="1710687"/>
                  <a:pt x="3328987" y="1710389"/>
                </a:cubicBezTo>
                <a:cubicBezTo>
                  <a:pt x="3330327" y="1710240"/>
                  <a:pt x="3331889" y="1710017"/>
                  <a:pt x="3333675" y="1709719"/>
                </a:cubicBezTo>
                <a:cubicBezTo>
                  <a:pt x="3335461" y="1709273"/>
                  <a:pt x="3338735" y="1708603"/>
                  <a:pt x="3343498" y="1707710"/>
                </a:cubicBezTo>
                <a:cubicBezTo>
                  <a:pt x="3348112" y="1706817"/>
                  <a:pt x="3351758" y="1705924"/>
                  <a:pt x="3354437" y="1705031"/>
                </a:cubicBezTo>
                <a:cubicBezTo>
                  <a:pt x="3356818" y="1704138"/>
                  <a:pt x="3358529" y="1703692"/>
                  <a:pt x="3359572" y="1703692"/>
                </a:cubicBezTo>
                <a:cubicBezTo>
                  <a:pt x="3361506" y="1703394"/>
                  <a:pt x="3363664" y="1703692"/>
                  <a:pt x="3366046" y="1704585"/>
                </a:cubicBezTo>
                <a:cubicBezTo>
                  <a:pt x="3368427" y="1705478"/>
                  <a:pt x="3370138" y="1706222"/>
                  <a:pt x="3371180" y="1706817"/>
                </a:cubicBezTo>
                <a:cubicBezTo>
                  <a:pt x="3372370" y="1707412"/>
                  <a:pt x="3373859" y="1708305"/>
                  <a:pt x="3375645" y="1709496"/>
                </a:cubicBezTo>
                <a:cubicBezTo>
                  <a:pt x="3377282" y="1710687"/>
                  <a:pt x="3378175" y="1711654"/>
                  <a:pt x="3378324" y="1712398"/>
                </a:cubicBezTo>
                <a:cubicBezTo>
                  <a:pt x="3378324" y="1713142"/>
                  <a:pt x="3377952" y="1713812"/>
                  <a:pt x="3377208" y="1714407"/>
                </a:cubicBezTo>
                <a:cubicBezTo>
                  <a:pt x="3376315" y="1715003"/>
                  <a:pt x="3372743" y="1715598"/>
                  <a:pt x="3366492" y="1716193"/>
                </a:cubicBezTo>
                <a:lnTo>
                  <a:pt x="3360688" y="1716640"/>
                </a:lnTo>
                <a:lnTo>
                  <a:pt x="3347740" y="1717533"/>
                </a:lnTo>
                <a:lnTo>
                  <a:pt x="3330997" y="1719319"/>
                </a:lnTo>
                <a:lnTo>
                  <a:pt x="3324076" y="1720212"/>
                </a:lnTo>
                <a:lnTo>
                  <a:pt x="3323853" y="1724676"/>
                </a:lnTo>
                <a:lnTo>
                  <a:pt x="3327648" y="1728918"/>
                </a:lnTo>
                <a:cubicBezTo>
                  <a:pt x="3328839" y="1730258"/>
                  <a:pt x="3329732" y="1731374"/>
                  <a:pt x="3330327" y="1732267"/>
                </a:cubicBezTo>
                <a:lnTo>
                  <a:pt x="3345061" y="1749456"/>
                </a:lnTo>
                <a:cubicBezTo>
                  <a:pt x="3350270" y="1755558"/>
                  <a:pt x="3355330" y="1760916"/>
                  <a:pt x="3360241" y="1765530"/>
                </a:cubicBezTo>
                <a:cubicBezTo>
                  <a:pt x="3365301" y="1770143"/>
                  <a:pt x="3370957" y="1774236"/>
                  <a:pt x="3377208" y="1777808"/>
                </a:cubicBezTo>
                <a:cubicBezTo>
                  <a:pt x="3383459" y="1781529"/>
                  <a:pt x="3389262" y="1784431"/>
                  <a:pt x="3394620" y="1786515"/>
                </a:cubicBezTo>
                <a:lnTo>
                  <a:pt x="3403550" y="1789863"/>
                </a:lnTo>
                <a:cubicBezTo>
                  <a:pt x="3404294" y="1790161"/>
                  <a:pt x="3404666" y="1790756"/>
                  <a:pt x="3404666" y="1791649"/>
                </a:cubicBezTo>
                <a:cubicBezTo>
                  <a:pt x="3404517" y="1792542"/>
                  <a:pt x="3403996" y="1793063"/>
                  <a:pt x="3403103" y="1793212"/>
                </a:cubicBezTo>
                <a:lnTo>
                  <a:pt x="3396853" y="1794775"/>
                </a:lnTo>
                <a:cubicBezTo>
                  <a:pt x="3395513" y="1795072"/>
                  <a:pt x="3391197" y="1795742"/>
                  <a:pt x="3383905" y="1796784"/>
                </a:cubicBezTo>
                <a:cubicBezTo>
                  <a:pt x="3376463" y="1797825"/>
                  <a:pt x="3371850" y="1798049"/>
                  <a:pt x="3370064" y="1797453"/>
                </a:cubicBezTo>
                <a:cubicBezTo>
                  <a:pt x="3368575" y="1796858"/>
                  <a:pt x="3366938" y="1795742"/>
                  <a:pt x="3365153" y="1794105"/>
                </a:cubicBezTo>
                <a:cubicBezTo>
                  <a:pt x="3363366" y="1792468"/>
                  <a:pt x="3361506" y="1790310"/>
                  <a:pt x="3359572" y="1787631"/>
                </a:cubicBezTo>
                <a:cubicBezTo>
                  <a:pt x="3357637" y="1785250"/>
                  <a:pt x="3353842" y="1779594"/>
                  <a:pt x="3348186" y="1770664"/>
                </a:cubicBezTo>
                <a:cubicBezTo>
                  <a:pt x="3342531" y="1761735"/>
                  <a:pt x="3338513" y="1755633"/>
                  <a:pt x="3336131" y="1752358"/>
                </a:cubicBezTo>
                <a:lnTo>
                  <a:pt x="3323629" y="1734946"/>
                </a:lnTo>
                <a:lnTo>
                  <a:pt x="3322736" y="1767092"/>
                </a:lnTo>
                <a:lnTo>
                  <a:pt x="3322290" y="1791649"/>
                </a:lnTo>
                <a:cubicBezTo>
                  <a:pt x="3324522" y="1791351"/>
                  <a:pt x="3326680" y="1790979"/>
                  <a:pt x="3328764" y="1790533"/>
                </a:cubicBezTo>
                <a:cubicBezTo>
                  <a:pt x="3330997" y="1790086"/>
                  <a:pt x="3333452" y="1789491"/>
                  <a:pt x="3336131" y="1788747"/>
                </a:cubicBezTo>
                <a:cubicBezTo>
                  <a:pt x="3338810" y="1788003"/>
                  <a:pt x="3340596" y="1787556"/>
                  <a:pt x="3341489" y="1787408"/>
                </a:cubicBezTo>
                <a:cubicBezTo>
                  <a:pt x="3342680" y="1787408"/>
                  <a:pt x="3343721" y="1787556"/>
                  <a:pt x="3344614" y="1787854"/>
                </a:cubicBezTo>
                <a:lnTo>
                  <a:pt x="3349526" y="1790310"/>
                </a:lnTo>
                <a:cubicBezTo>
                  <a:pt x="3352205" y="1791649"/>
                  <a:pt x="3353842" y="1792691"/>
                  <a:pt x="3354437" y="1793435"/>
                </a:cubicBezTo>
                <a:cubicBezTo>
                  <a:pt x="3355032" y="1794179"/>
                  <a:pt x="3355255" y="1794849"/>
                  <a:pt x="3355107" y="1795444"/>
                </a:cubicBezTo>
                <a:cubicBezTo>
                  <a:pt x="3354958" y="1796188"/>
                  <a:pt x="3354139" y="1796709"/>
                  <a:pt x="3352651" y="1797007"/>
                </a:cubicBezTo>
                <a:lnTo>
                  <a:pt x="3349079" y="1797900"/>
                </a:lnTo>
                <a:cubicBezTo>
                  <a:pt x="3347888" y="1798346"/>
                  <a:pt x="3345954" y="1798644"/>
                  <a:pt x="3343275" y="1798793"/>
                </a:cubicBezTo>
                <a:lnTo>
                  <a:pt x="3333675" y="1800132"/>
                </a:lnTo>
                <a:cubicBezTo>
                  <a:pt x="3330550" y="1800430"/>
                  <a:pt x="3328913" y="1800579"/>
                  <a:pt x="3328764" y="1800579"/>
                </a:cubicBezTo>
                <a:lnTo>
                  <a:pt x="3322067" y="1801472"/>
                </a:lnTo>
                <a:lnTo>
                  <a:pt x="3321844" y="1826028"/>
                </a:lnTo>
                <a:lnTo>
                  <a:pt x="3321397" y="1833619"/>
                </a:lnTo>
                <a:cubicBezTo>
                  <a:pt x="3321248" y="1835702"/>
                  <a:pt x="3321099" y="1837339"/>
                  <a:pt x="3320951" y="1838530"/>
                </a:cubicBezTo>
                <a:cubicBezTo>
                  <a:pt x="3320653" y="1839572"/>
                  <a:pt x="3320206" y="1840911"/>
                  <a:pt x="3319611" y="1842548"/>
                </a:cubicBezTo>
                <a:cubicBezTo>
                  <a:pt x="3318867" y="1844334"/>
                  <a:pt x="3318123" y="1845748"/>
                  <a:pt x="3317378" y="1846790"/>
                </a:cubicBezTo>
                <a:cubicBezTo>
                  <a:pt x="3316783" y="1847832"/>
                  <a:pt x="3316040" y="1848725"/>
                  <a:pt x="3315146" y="1849469"/>
                </a:cubicBezTo>
                <a:cubicBezTo>
                  <a:pt x="3314551" y="1850213"/>
                  <a:pt x="3313881" y="1850585"/>
                  <a:pt x="3313137" y="1850585"/>
                </a:cubicBezTo>
                <a:cubicBezTo>
                  <a:pt x="3312393" y="1850585"/>
                  <a:pt x="3311574" y="1849990"/>
                  <a:pt x="3310681" y="1848799"/>
                </a:cubicBezTo>
                <a:cubicBezTo>
                  <a:pt x="3309491" y="1847608"/>
                  <a:pt x="3308300" y="1845450"/>
                  <a:pt x="3307109" y="1842325"/>
                </a:cubicBezTo>
                <a:cubicBezTo>
                  <a:pt x="3305919" y="1839051"/>
                  <a:pt x="3305175" y="1836744"/>
                  <a:pt x="3304877" y="1835405"/>
                </a:cubicBezTo>
                <a:cubicBezTo>
                  <a:pt x="3304580" y="1834214"/>
                  <a:pt x="3304505" y="1832726"/>
                  <a:pt x="3304654" y="1830940"/>
                </a:cubicBezTo>
                <a:cubicBezTo>
                  <a:pt x="3304654" y="1829749"/>
                  <a:pt x="3305026" y="1827889"/>
                  <a:pt x="3305770" y="1825359"/>
                </a:cubicBezTo>
                <a:cubicBezTo>
                  <a:pt x="3306365" y="1822829"/>
                  <a:pt x="3306961" y="1819926"/>
                  <a:pt x="3307556" y="1816652"/>
                </a:cubicBezTo>
                <a:lnTo>
                  <a:pt x="3309342" y="1806830"/>
                </a:lnTo>
                <a:lnTo>
                  <a:pt x="3309789" y="1802811"/>
                </a:lnTo>
                <a:lnTo>
                  <a:pt x="3302645" y="1803704"/>
                </a:lnTo>
                <a:lnTo>
                  <a:pt x="3295501" y="1804151"/>
                </a:lnTo>
                <a:cubicBezTo>
                  <a:pt x="3293120" y="1804300"/>
                  <a:pt x="3291185" y="1804300"/>
                  <a:pt x="3289697" y="1804151"/>
                </a:cubicBezTo>
                <a:cubicBezTo>
                  <a:pt x="3287911" y="1804151"/>
                  <a:pt x="3286273" y="1804002"/>
                  <a:pt x="3284785" y="1803704"/>
                </a:cubicBezTo>
                <a:cubicBezTo>
                  <a:pt x="3283595" y="1803407"/>
                  <a:pt x="3282256" y="1802960"/>
                  <a:pt x="3280767" y="1802365"/>
                </a:cubicBezTo>
                <a:cubicBezTo>
                  <a:pt x="3279279" y="1801769"/>
                  <a:pt x="3278088" y="1801025"/>
                  <a:pt x="3277195" y="1800132"/>
                </a:cubicBezTo>
                <a:cubicBezTo>
                  <a:pt x="3276302" y="1799239"/>
                  <a:pt x="3276005" y="1798346"/>
                  <a:pt x="3276302" y="1797453"/>
                </a:cubicBezTo>
                <a:cubicBezTo>
                  <a:pt x="3276302" y="1797007"/>
                  <a:pt x="3276451" y="1796709"/>
                  <a:pt x="3276749" y="1796560"/>
                </a:cubicBezTo>
                <a:cubicBezTo>
                  <a:pt x="3277046" y="1796263"/>
                  <a:pt x="3278014" y="1796114"/>
                  <a:pt x="3279651" y="1796114"/>
                </a:cubicBezTo>
                <a:lnTo>
                  <a:pt x="3282106" y="1795891"/>
                </a:lnTo>
                <a:cubicBezTo>
                  <a:pt x="3283892" y="1795742"/>
                  <a:pt x="3286571" y="1795593"/>
                  <a:pt x="3290143" y="1795444"/>
                </a:cubicBezTo>
                <a:cubicBezTo>
                  <a:pt x="3293715" y="1795295"/>
                  <a:pt x="3296691" y="1795072"/>
                  <a:pt x="3299073" y="1794775"/>
                </a:cubicBezTo>
                <a:cubicBezTo>
                  <a:pt x="3301305" y="1794477"/>
                  <a:pt x="3303835" y="1794179"/>
                  <a:pt x="3306663" y="1793882"/>
                </a:cubicBezTo>
                <a:lnTo>
                  <a:pt x="3310905" y="1793212"/>
                </a:lnTo>
                <a:cubicBezTo>
                  <a:pt x="3311054" y="1791128"/>
                  <a:pt x="3311202" y="1789566"/>
                  <a:pt x="3311351" y="1788524"/>
                </a:cubicBezTo>
                <a:cubicBezTo>
                  <a:pt x="3311351" y="1787631"/>
                  <a:pt x="3311425" y="1786589"/>
                  <a:pt x="3311574" y="1785398"/>
                </a:cubicBezTo>
                <a:lnTo>
                  <a:pt x="3312467" y="1738294"/>
                </a:lnTo>
                <a:lnTo>
                  <a:pt x="3305770" y="1748787"/>
                </a:lnTo>
                <a:cubicBezTo>
                  <a:pt x="3303389" y="1752507"/>
                  <a:pt x="3299743" y="1757195"/>
                  <a:pt x="3294832" y="1762851"/>
                </a:cubicBezTo>
                <a:cubicBezTo>
                  <a:pt x="3289920" y="1768506"/>
                  <a:pt x="3284785" y="1773864"/>
                  <a:pt x="3279427" y="1778924"/>
                </a:cubicBezTo>
                <a:cubicBezTo>
                  <a:pt x="3274070" y="1784133"/>
                  <a:pt x="3268861" y="1788300"/>
                  <a:pt x="3263801" y="1791426"/>
                </a:cubicBezTo>
                <a:cubicBezTo>
                  <a:pt x="3258591" y="1794700"/>
                  <a:pt x="3255020" y="1796709"/>
                  <a:pt x="3253085" y="1797453"/>
                </a:cubicBezTo>
                <a:lnTo>
                  <a:pt x="3247727" y="1799239"/>
                </a:lnTo>
                <a:cubicBezTo>
                  <a:pt x="3246834" y="1799537"/>
                  <a:pt x="3246239" y="1799388"/>
                  <a:pt x="3245941" y="1798793"/>
                </a:cubicBezTo>
                <a:cubicBezTo>
                  <a:pt x="3245643" y="1798198"/>
                  <a:pt x="3246239" y="1797230"/>
                  <a:pt x="3247727" y="1795891"/>
                </a:cubicBezTo>
                <a:lnTo>
                  <a:pt x="3251299" y="1792765"/>
                </a:lnTo>
                <a:cubicBezTo>
                  <a:pt x="3253680" y="1790682"/>
                  <a:pt x="3256880" y="1787705"/>
                  <a:pt x="3260898" y="1783836"/>
                </a:cubicBezTo>
                <a:cubicBezTo>
                  <a:pt x="3264917" y="1779966"/>
                  <a:pt x="3269158" y="1775576"/>
                  <a:pt x="3273623" y="1770664"/>
                </a:cubicBezTo>
                <a:lnTo>
                  <a:pt x="3287018" y="1754814"/>
                </a:lnTo>
                <a:cubicBezTo>
                  <a:pt x="3291185" y="1749308"/>
                  <a:pt x="3294757" y="1744024"/>
                  <a:pt x="3297733" y="1738964"/>
                </a:cubicBezTo>
                <a:lnTo>
                  <a:pt x="3308003" y="1722667"/>
                </a:lnTo>
                <a:cubicBezTo>
                  <a:pt x="3305175" y="1723114"/>
                  <a:pt x="3302942" y="1723486"/>
                  <a:pt x="3301305" y="1723783"/>
                </a:cubicBezTo>
                <a:cubicBezTo>
                  <a:pt x="3299817" y="1724081"/>
                  <a:pt x="3297361" y="1724602"/>
                  <a:pt x="3293938" y="1725346"/>
                </a:cubicBezTo>
                <a:cubicBezTo>
                  <a:pt x="3290664" y="1726090"/>
                  <a:pt x="3287911" y="1726760"/>
                  <a:pt x="3285678" y="1727355"/>
                </a:cubicBezTo>
                <a:cubicBezTo>
                  <a:pt x="3283446" y="1727951"/>
                  <a:pt x="3281511" y="1728620"/>
                  <a:pt x="3279874" y="1729365"/>
                </a:cubicBezTo>
                <a:cubicBezTo>
                  <a:pt x="3278386" y="1730109"/>
                  <a:pt x="3277344" y="1730481"/>
                  <a:pt x="3276749" y="1730481"/>
                </a:cubicBezTo>
                <a:cubicBezTo>
                  <a:pt x="3276005" y="1730481"/>
                  <a:pt x="3274665" y="1730332"/>
                  <a:pt x="3272730" y="1730034"/>
                </a:cubicBezTo>
                <a:cubicBezTo>
                  <a:pt x="3270944" y="1729588"/>
                  <a:pt x="3269679" y="1729216"/>
                  <a:pt x="3268935" y="1728918"/>
                </a:cubicBezTo>
                <a:cubicBezTo>
                  <a:pt x="3268191" y="1728620"/>
                  <a:pt x="3266777" y="1727951"/>
                  <a:pt x="3264694" y="1726909"/>
                </a:cubicBezTo>
                <a:cubicBezTo>
                  <a:pt x="3262461" y="1725718"/>
                  <a:pt x="3261048" y="1724676"/>
                  <a:pt x="3260452" y="1723783"/>
                </a:cubicBezTo>
                <a:cubicBezTo>
                  <a:pt x="3259856" y="1723039"/>
                  <a:pt x="3259708" y="1722370"/>
                  <a:pt x="3260005" y="1721774"/>
                </a:cubicBezTo>
                <a:cubicBezTo>
                  <a:pt x="3260154" y="1721179"/>
                  <a:pt x="3260675" y="1720807"/>
                  <a:pt x="3261568" y="1720658"/>
                </a:cubicBezTo>
                <a:lnTo>
                  <a:pt x="3263801" y="1720435"/>
                </a:lnTo>
                <a:cubicBezTo>
                  <a:pt x="3264396" y="1720435"/>
                  <a:pt x="3266479" y="1720212"/>
                  <a:pt x="3270051" y="1719765"/>
                </a:cubicBezTo>
                <a:lnTo>
                  <a:pt x="3288134" y="1717309"/>
                </a:lnTo>
                <a:lnTo>
                  <a:pt x="3297063" y="1715524"/>
                </a:lnTo>
                <a:cubicBezTo>
                  <a:pt x="3299147" y="1715077"/>
                  <a:pt x="3301603" y="1714705"/>
                  <a:pt x="3304431" y="1714407"/>
                </a:cubicBezTo>
                <a:cubicBezTo>
                  <a:pt x="3307109" y="1714110"/>
                  <a:pt x="3308672" y="1713886"/>
                  <a:pt x="3309119" y="1713738"/>
                </a:cubicBezTo>
                <a:lnTo>
                  <a:pt x="3312914" y="1713068"/>
                </a:lnTo>
                <a:lnTo>
                  <a:pt x="3313360" y="1686056"/>
                </a:lnTo>
                <a:cubicBezTo>
                  <a:pt x="3313360" y="1683823"/>
                  <a:pt x="3313211" y="1681442"/>
                  <a:pt x="3312914" y="1678912"/>
                </a:cubicBezTo>
                <a:cubicBezTo>
                  <a:pt x="3312765" y="1676382"/>
                  <a:pt x="3312542" y="1673926"/>
                  <a:pt x="3312244" y="1671545"/>
                </a:cubicBezTo>
                <a:cubicBezTo>
                  <a:pt x="3311946" y="1669164"/>
                  <a:pt x="3311574" y="1667378"/>
                  <a:pt x="3311128" y="1666187"/>
                </a:cubicBezTo>
                <a:cubicBezTo>
                  <a:pt x="3310830" y="1664996"/>
                  <a:pt x="3310235" y="1663657"/>
                  <a:pt x="3309342" y="1662169"/>
                </a:cubicBezTo>
                <a:cubicBezTo>
                  <a:pt x="3308746" y="1660829"/>
                  <a:pt x="3308375" y="1659787"/>
                  <a:pt x="3308226" y="1659043"/>
                </a:cubicBezTo>
                <a:cubicBezTo>
                  <a:pt x="3308226" y="1658150"/>
                  <a:pt x="3308449" y="1657406"/>
                  <a:pt x="3308896" y="1656811"/>
                </a:cubicBezTo>
                <a:cubicBezTo>
                  <a:pt x="3309491" y="1656216"/>
                  <a:pt x="3310384" y="1655918"/>
                  <a:pt x="3311574" y="1655918"/>
                </a:cubicBezTo>
                <a:close/>
                <a:moveTo>
                  <a:pt x="2367037" y="1655695"/>
                </a:moveTo>
                <a:cubicBezTo>
                  <a:pt x="2369418" y="1655695"/>
                  <a:pt x="2371725" y="1656067"/>
                  <a:pt x="2373957" y="1656811"/>
                </a:cubicBezTo>
                <a:cubicBezTo>
                  <a:pt x="2376190" y="1657406"/>
                  <a:pt x="2378422" y="1658225"/>
                  <a:pt x="2380655" y="1659267"/>
                </a:cubicBezTo>
                <a:cubicBezTo>
                  <a:pt x="2382887" y="1660308"/>
                  <a:pt x="2384450" y="1661425"/>
                  <a:pt x="2385342" y="1662615"/>
                </a:cubicBezTo>
                <a:cubicBezTo>
                  <a:pt x="2386236" y="1663806"/>
                  <a:pt x="2386682" y="1664996"/>
                  <a:pt x="2386682" y="1666187"/>
                </a:cubicBezTo>
                <a:cubicBezTo>
                  <a:pt x="2386533" y="1666782"/>
                  <a:pt x="2385938" y="1668196"/>
                  <a:pt x="2384896" y="1670429"/>
                </a:cubicBezTo>
                <a:cubicBezTo>
                  <a:pt x="2383854" y="1672661"/>
                  <a:pt x="2383110" y="1675266"/>
                  <a:pt x="2382664" y="1678242"/>
                </a:cubicBezTo>
                <a:cubicBezTo>
                  <a:pt x="2382068" y="1681516"/>
                  <a:pt x="2381622" y="1686651"/>
                  <a:pt x="2381324" y="1693646"/>
                </a:cubicBezTo>
                <a:lnTo>
                  <a:pt x="2380655" y="1710835"/>
                </a:lnTo>
                <a:lnTo>
                  <a:pt x="2404988" y="1706817"/>
                </a:lnTo>
                <a:lnTo>
                  <a:pt x="2414141" y="1705478"/>
                </a:lnTo>
                <a:cubicBezTo>
                  <a:pt x="2417564" y="1704882"/>
                  <a:pt x="2419871" y="1704510"/>
                  <a:pt x="2421061" y="1704361"/>
                </a:cubicBezTo>
                <a:cubicBezTo>
                  <a:pt x="2423145" y="1704361"/>
                  <a:pt x="2425229" y="1704733"/>
                  <a:pt x="2427312" y="1705478"/>
                </a:cubicBezTo>
                <a:cubicBezTo>
                  <a:pt x="2429396" y="1706222"/>
                  <a:pt x="2431405" y="1707115"/>
                  <a:pt x="2433339" y="1708157"/>
                </a:cubicBezTo>
                <a:cubicBezTo>
                  <a:pt x="2435274" y="1709347"/>
                  <a:pt x="2436614" y="1710463"/>
                  <a:pt x="2437358" y="1711505"/>
                </a:cubicBezTo>
                <a:cubicBezTo>
                  <a:pt x="2437953" y="1712547"/>
                  <a:pt x="2438251" y="1713514"/>
                  <a:pt x="2438251" y="1714407"/>
                </a:cubicBezTo>
                <a:cubicBezTo>
                  <a:pt x="2438102" y="1715003"/>
                  <a:pt x="2437879" y="1715598"/>
                  <a:pt x="2437581" y="1716193"/>
                </a:cubicBezTo>
                <a:cubicBezTo>
                  <a:pt x="2437135" y="1716789"/>
                  <a:pt x="2435721" y="1717086"/>
                  <a:pt x="2433339" y="1717086"/>
                </a:cubicBezTo>
                <a:cubicBezTo>
                  <a:pt x="2431107" y="1717086"/>
                  <a:pt x="2428280" y="1717235"/>
                  <a:pt x="2424856" y="1717533"/>
                </a:cubicBezTo>
                <a:lnTo>
                  <a:pt x="2406997" y="1718649"/>
                </a:lnTo>
                <a:lnTo>
                  <a:pt x="2395835" y="1719319"/>
                </a:lnTo>
                <a:lnTo>
                  <a:pt x="2386682" y="1719765"/>
                </a:lnTo>
                <a:lnTo>
                  <a:pt x="2380878" y="1720212"/>
                </a:lnTo>
                <a:lnTo>
                  <a:pt x="2380878" y="1721998"/>
                </a:lnTo>
                <a:lnTo>
                  <a:pt x="2387575" y="1729588"/>
                </a:lnTo>
                <a:lnTo>
                  <a:pt x="2397621" y="1739857"/>
                </a:lnTo>
                <a:cubicBezTo>
                  <a:pt x="2402235" y="1744471"/>
                  <a:pt x="2406476" y="1748489"/>
                  <a:pt x="2410345" y="1751912"/>
                </a:cubicBezTo>
                <a:cubicBezTo>
                  <a:pt x="2414066" y="1755484"/>
                  <a:pt x="2418605" y="1759353"/>
                  <a:pt x="2423964" y="1763521"/>
                </a:cubicBezTo>
                <a:cubicBezTo>
                  <a:pt x="2429321" y="1767688"/>
                  <a:pt x="2433860" y="1770962"/>
                  <a:pt x="2437581" y="1773343"/>
                </a:cubicBezTo>
                <a:cubicBezTo>
                  <a:pt x="2441451" y="1775725"/>
                  <a:pt x="2446362" y="1778403"/>
                  <a:pt x="2452315" y="1781380"/>
                </a:cubicBezTo>
                <a:cubicBezTo>
                  <a:pt x="2458120" y="1784357"/>
                  <a:pt x="2463626" y="1786812"/>
                  <a:pt x="2468835" y="1788747"/>
                </a:cubicBezTo>
                <a:lnTo>
                  <a:pt x="2477318" y="1791872"/>
                </a:lnTo>
                <a:lnTo>
                  <a:pt x="2482676" y="1793882"/>
                </a:lnTo>
                <a:cubicBezTo>
                  <a:pt x="2484760" y="1794775"/>
                  <a:pt x="2485801" y="1795816"/>
                  <a:pt x="2485801" y="1797007"/>
                </a:cubicBezTo>
                <a:cubicBezTo>
                  <a:pt x="2485801" y="1798049"/>
                  <a:pt x="2484313" y="1798793"/>
                  <a:pt x="2481337" y="1799239"/>
                </a:cubicBezTo>
                <a:lnTo>
                  <a:pt x="2475309" y="1800132"/>
                </a:lnTo>
                <a:cubicBezTo>
                  <a:pt x="2473077" y="1800579"/>
                  <a:pt x="2468240" y="1801249"/>
                  <a:pt x="2460798" y="1802142"/>
                </a:cubicBezTo>
                <a:cubicBezTo>
                  <a:pt x="2453655" y="1803034"/>
                  <a:pt x="2448074" y="1803407"/>
                  <a:pt x="2444055" y="1803258"/>
                </a:cubicBezTo>
                <a:cubicBezTo>
                  <a:pt x="2439590" y="1802960"/>
                  <a:pt x="2436093" y="1802142"/>
                  <a:pt x="2433563" y="1800802"/>
                </a:cubicBezTo>
                <a:cubicBezTo>
                  <a:pt x="2430884" y="1799463"/>
                  <a:pt x="2426568" y="1794998"/>
                  <a:pt x="2420615" y="1787408"/>
                </a:cubicBezTo>
                <a:lnTo>
                  <a:pt x="2408336" y="1771557"/>
                </a:lnTo>
                <a:lnTo>
                  <a:pt x="2398737" y="1758163"/>
                </a:lnTo>
                <a:lnTo>
                  <a:pt x="2389584" y="1745661"/>
                </a:lnTo>
                <a:lnTo>
                  <a:pt x="2380431" y="1733160"/>
                </a:lnTo>
                <a:lnTo>
                  <a:pt x="2379985" y="1790756"/>
                </a:lnTo>
                <a:lnTo>
                  <a:pt x="2387352" y="1789417"/>
                </a:lnTo>
                <a:cubicBezTo>
                  <a:pt x="2391668" y="1788524"/>
                  <a:pt x="2394347" y="1788077"/>
                  <a:pt x="2395388" y="1788077"/>
                </a:cubicBezTo>
                <a:cubicBezTo>
                  <a:pt x="2396430" y="1788077"/>
                  <a:pt x="2398663" y="1788449"/>
                  <a:pt x="2402086" y="1789193"/>
                </a:cubicBezTo>
                <a:cubicBezTo>
                  <a:pt x="2405509" y="1789938"/>
                  <a:pt x="2408113" y="1790682"/>
                  <a:pt x="2409899" y="1791426"/>
                </a:cubicBezTo>
                <a:cubicBezTo>
                  <a:pt x="2411834" y="1792170"/>
                  <a:pt x="2412801" y="1792989"/>
                  <a:pt x="2412801" y="1793882"/>
                </a:cubicBezTo>
                <a:cubicBezTo>
                  <a:pt x="2412950" y="1794775"/>
                  <a:pt x="2412653" y="1795519"/>
                  <a:pt x="2411909" y="1796114"/>
                </a:cubicBezTo>
                <a:cubicBezTo>
                  <a:pt x="2411164" y="1797007"/>
                  <a:pt x="2409453" y="1797825"/>
                  <a:pt x="2406774" y="1798570"/>
                </a:cubicBezTo>
                <a:cubicBezTo>
                  <a:pt x="2403946" y="1799314"/>
                  <a:pt x="2401937" y="1799760"/>
                  <a:pt x="2400746" y="1799909"/>
                </a:cubicBezTo>
                <a:lnTo>
                  <a:pt x="2380431" y="1803034"/>
                </a:lnTo>
                <a:cubicBezTo>
                  <a:pt x="2380580" y="1804969"/>
                  <a:pt x="2380729" y="1807053"/>
                  <a:pt x="2380878" y="1809285"/>
                </a:cubicBezTo>
                <a:cubicBezTo>
                  <a:pt x="2380878" y="1811518"/>
                  <a:pt x="2381027" y="1815462"/>
                  <a:pt x="2381324" y="1821117"/>
                </a:cubicBezTo>
                <a:cubicBezTo>
                  <a:pt x="2381771" y="1826624"/>
                  <a:pt x="2381920" y="1829972"/>
                  <a:pt x="2381771" y="1831163"/>
                </a:cubicBezTo>
                <a:cubicBezTo>
                  <a:pt x="2381473" y="1832502"/>
                  <a:pt x="2381027" y="1834288"/>
                  <a:pt x="2380431" y="1836521"/>
                </a:cubicBezTo>
                <a:cubicBezTo>
                  <a:pt x="2379687" y="1838753"/>
                  <a:pt x="2378943" y="1840614"/>
                  <a:pt x="2378199" y="1842102"/>
                </a:cubicBezTo>
                <a:cubicBezTo>
                  <a:pt x="2377306" y="1843888"/>
                  <a:pt x="2376190" y="1845674"/>
                  <a:pt x="2374850" y="1847460"/>
                </a:cubicBezTo>
                <a:cubicBezTo>
                  <a:pt x="2373511" y="1849246"/>
                  <a:pt x="2372394" y="1850139"/>
                  <a:pt x="2371502" y="1850139"/>
                </a:cubicBezTo>
                <a:cubicBezTo>
                  <a:pt x="2370757" y="1850139"/>
                  <a:pt x="2369418" y="1849022"/>
                  <a:pt x="2367483" y="1846790"/>
                </a:cubicBezTo>
                <a:cubicBezTo>
                  <a:pt x="2365698" y="1844557"/>
                  <a:pt x="2364432" y="1842251"/>
                  <a:pt x="2363688" y="1839869"/>
                </a:cubicBezTo>
                <a:cubicBezTo>
                  <a:pt x="2362944" y="1837488"/>
                  <a:pt x="2362348" y="1835107"/>
                  <a:pt x="2361902" y="1832726"/>
                </a:cubicBezTo>
                <a:cubicBezTo>
                  <a:pt x="2361456" y="1830344"/>
                  <a:pt x="2361232" y="1828558"/>
                  <a:pt x="2361232" y="1827368"/>
                </a:cubicBezTo>
                <a:cubicBezTo>
                  <a:pt x="2361232" y="1826475"/>
                  <a:pt x="2361753" y="1824540"/>
                  <a:pt x="2362795" y="1821564"/>
                </a:cubicBezTo>
                <a:cubicBezTo>
                  <a:pt x="2363688" y="1818587"/>
                  <a:pt x="2364581" y="1814569"/>
                  <a:pt x="2365474" y="1809508"/>
                </a:cubicBezTo>
                <a:lnTo>
                  <a:pt x="2366144" y="1804820"/>
                </a:lnTo>
                <a:cubicBezTo>
                  <a:pt x="2363911" y="1804969"/>
                  <a:pt x="2362274" y="1805044"/>
                  <a:pt x="2361232" y="1805044"/>
                </a:cubicBezTo>
                <a:lnTo>
                  <a:pt x="2351856" y="1806160"/>
                </a:lnTo>
                <a:cubicBezTo>
                  <a:pt x="2349028" y="1806458"/>
                  <a:pt x="2346498" y="1806532"/>
                  <a:pt x="2344266" y="1806383"/>
                </a:cubicBezTo>
                <a:cubicBezTo>
                  <a:pt x="2341289" y="1806383"/>
                  <a:pt x="2338536" y="1805937"/>
                  <a:pt x="2336006" y="1805044"/>
                </a:cubicBezTo>
                <a:cubicBezTo>
                  <a:pt x="2333476" y="1804300"/>
                  <a:pt x="2331987" y="1803481"/>
                  <a:pt x="2331541" y="1802588"/>
                </a:cubicBezTo>
                <a:cubicBezTo>
                  <a:pt x="2331095" y="1801546"/>
                  <a:pt x="2330871" y="1800728"/>
                  <a:pt x="2330871" y="1800132"/>
                </a:cubicBezTo>
                <a:cubicBezTo>
                  <a:pt x="2331020" y="1799686"/>
                  <a:pt x="2331541" y="1799239"/>
                  <a:pt x="2332434" y="1798793"/>
                </a:cubicBezTo>
                <a:cubicBezTo>
                  <a:pt x="2333179" y="1798198"/>
                  <a:pt x="2333997" y="1797825"/>
                  <a:pt x="2334890" y="1797677"/>
                </a:cubicBezTo>
                <a:cubicBezTo>
                  <a:pt x="2335783" y="1797528"/>
                  <a:pt x="2338610" y="1797156"/>
                  <a:pt x="2343373" y="1796560"/>
                </a:cubicBezTo>
                <a:lnTo>
                  <a:pt x="2366814" y="1793435"/>
                </a:lnTo>
                <a:lnTo>
                  <a:pt x="2367483" y="1782273"/>
                </a:lnTo>
                <a:lnTo>
                  <a:pt x="2368376" y="1742982"/>
                </a:lnTo>
                <a:lnTo>
                  <a:pt x="2362125" y="1751689"/>
                </a:lnTo>
                <a:cubicBezTo>
                  <a:pt x="2360637" y="1753921"/>
                  <a:pt x="2357958" y="1757270"/>
                  <a:pt x="2354088" y="1761735"/>
                </a:cubicBezTo>
                <a:cubicBezTo>
                  <a:pt x="2350368" y="1766348"/>
                  <a:pt x="2346498" y="1770813"/>
                  <a:pt x="2342480" y="1775129"/>
                </a:cubicBezTo>
                <a:cubicBezTo>
                  <a:pt x="2338313" y="1779445"/>
                  <a:pt x="2334071" y="1783315"/>
                  <a:pt x="2329755" y="1786738"/>
                </a:cubicBezTo>
                <a:cubicBezTo>
                  <a:pt x="2325439" y="1790161"/>
                  <a:pt x="2321123" y="1793137"/>
                  <a:pt x="2316807" y="1795667"/>
                </a:cubicBezTo>
                <a:cubicBezTo>
                  <a:pt x="2312640" y="1798346"/>
                  <a:pt x="2308398" y="1800728"/>
                  <a:pt x="2304082" y="1802811"/>
                </a:cubicBezTo>
                <a:cubicBezTo>
                  <a:pt x="2299915" y="1805192"/>
                  <a:pt x="2296046" y="1806978"/>
                  <a:pt x="2292474" y="1808169"/>
                </a:cubicBezTo>
                <a:lnTo>
                  <a:pt x="2285553" y="1810848"/>
                </a:lnTo>
                <a:cubicBezTo>
                  <a:pt x="2283321" y="1811741"/>
                  <a:pt x="2281907" y="1811890"/>
                  <a:pt x="2281312" y="1811294"/>
                </a:cubicBezTo>
                <a:cubicBezTo>
                  <a:pt x="2281014" y="1810997"/>
                  <a:pt x="2280865" y="1810550"/>
                  <a:pt x="2280865" y="1809955"/>
                </a:cubicBezTo>
                <a:cubicBezTo>
                  <a:pt x="2280865" y="1809360"/>
                  <a:pt x="2281907" y="1808392"/>
                  <a:pt x="2283991" y="1807053"/>
                </a:cubicBezTo>
                <a:lnTo>
                  <a:pt x="2290688" y="1802588"/>
                </a:lnTo>
                <a:cubicBezTo>
                  <a:pt x="2295004" y="1799611"/>
                  <a:pt x="2300362" y="1795667"/>
                  <a:pt x="2306761" y="1790756"/>
                </a:cubicBezTo>
                <a:cubicBezTo>
                  <a:pt x="2313012" y="1785696"/>
                  <a:pt x="2318742" y="1780785"/>
                  <a:pt x="2323951" y="1776022"/>
                </a:cubicBezTo>
                <a:cubicBezTo>
                  <a:pt x="2329160" y="1771260"/>
                  <a:pt x="2334145" y="1766200"/>
                  <a:pt x="2338908" y="1760842"/>
                </a:cubicBezTo>
                <a:cubicBezTo>
                  <a:pt x="2343670" y="1755484"/>
                  <a:pt x="2348433" y="1749531"/>
                  <a:pt x="2353195" y="1742982"/>
                </a:cubicBezTo>
                <a:cubicBezTo>
                  <a:pt x="2357958" y="1736285"/>
                  <a:pt x="2361083" y="1731374"/>
                  <a:pt x="2362572" y="1728248"/>
                </a:cubicBezTo>
                <a:lnTo>
                  <a:pt x="2365251" y="1722444"/>
                </a:lnTo>
                <a:lnTo>
                  <a:pt x="2346052" y="1725123"/>
                </a:lnTo>
                <a:cubicBezTo>
                  <a:pt x="2343670" y="1725421"/>
                  <a:pt x="2340247" y="1726090"/>
                  <a:pt x="2335783" y="1727132"/>
                </a:cubicBezTo>
                <a:cubicBezTo>
                  <a:pt x="2331020" y="1728025"/>
                  <a:pt x="2327746" y="1728472"/>
                  <a:pt x="2325960" y="1728472"/>
                </a:cubicBezTo>
                <a:cubicBezTo>
                  <a:pt x="2324323" y="1728620"/>
                  <a:pt x="2322909" y="1728546"/>
                  <a:pt x="2321719" y="1728248"/>
                </a:cubicBezTo>
                <a:cubicBezTo>
                  <a:pt x="2320677" y="1727951"/>
                  <a:pt x="2318966" y="1727281"/>
                  <a:pt x="2316584" y="1726239"/>
                </a:cubicBezTo>
                <a:cubicBezTo>
                  <a:pt x="2314203" y="1725197"/>
                  <a:pt x="2312565" y="1724081"/>
                  <a:pt x="2311672" y="1722891"/>
                </a:cubicBezTo>
                <a:cubicBezTo>
                  <a:pt x="2310779" y="1721700"/>
                  <a:pt x="2310408" y="1720807"/>
                  <a:pt x="2310556" y="1720212"/>
                </a:cubicBezTo>
                <a:cubicBezTo>
                  <a:pt x="2310706" y="1719616"/>
                  <a:pt x="2313310" y="1719021"/>
                  <a:pt x="2318370" y="1718426"/>
                </a:cubicBezTo>
                <a:lnTo>
                  <a:pt x="2368376" y="1712398"/>
                </a:lnTo>
                <a:lnTo>
                  <a:pt x="2368376" y="1682930"/>
                </a:lnTo>
                <a:cubicBezTo>
                  <a:pt x="2368376" y="1681442"/>
                  <a:pt x="2368153" y="1678837"/>
                  <a:pt x="2367706" y="1675117"/>
                </a:cubicBezTo>
                <a:cubicBezTo>
                  <a:pt x="2367260" y="1671545"/>
                  <a:pt x="2366888" y="1669089"/>
                  <a:pt x="2366590" y="1667750"/>
                </a:cubicBezTo>
                <a:cubicBezTo>
                  <a:pt x="2366292" y="1666410"/>
                  <a:pt x="2365698" y="1664996"/>
                  <a:pt x="2364804" y="1663508"/>
                </a:cubicBezTo>
                <a:cubicBezTo>
                  <a:pt x="2363911" y="1661871"/>
                  <a:pt x="2363241" y="1660532"/>
                  <a:pt x="2362795" y="1659490"/>
                </a:cubicBezTo>
                <a:cubicBezTo>
                  <a:pt x="2362497" y="1658597"/>
                  <a:pt x="2362572" y="1657778"/>
                  <a:pt x="2363018" y="1657034"/>
                </a:cubicBezTo>
                <a:cubicBezTo>
                  <a:pt x="2363614" y="1656290"/>
                  <a:pt x="2364953" y="1655843"/>
                  <a:pt x="2367037" y="1655695"/>
                </a:cubicBezTo>
                <a:close/>
                <a:moveTo>
                  <a:pt x="3740422" y="1655471"/>
                </a:moveTo>
                <a:cubicBezTo>
                  <a:pt x="3742208" y="1655323"/>
                  <a:pt x="3744441" y="1655918"/>
                  <a:pt x="3747120" y="1657257"/>
                </a:cubicBezTo>
                <a:cubicBezTo>
                  <a:pt x="3749799" y="1658597"/>
                  <a:pt x="3752329" y="1660085"/>
                  <a:pt x="3754710" y="1661722"/>
                </a:cubicBezTo>
                <a:cubicBezTo>
                  <a:pt x="3757091" y="1663210"/>
                  <a:pt x="3759026" y="1665145"/>
                  <a:pt x="3760514" y="1667526"/>
                </a:cubicBezTo>
                <a:cubicBezTo>
                  <a:pt x="3762003" y="1669908"/>
                  <a:pt x="3762970" y="1671991"/>
                  <a:pt x="3763416" y="1673777"/>
                </a:cubicBezTo>
                <a:cubicBezTo>
                  <a:pt x="3763863" y="1676456"/>
                  <a:pt x="3763640" y="1678912"/>
                  <a:pt x="3762747" y="1681144"/>
                </a:cubicBezTo>
                <a:lnTo>
                  <a:pt x="3761184" y="1684716"/>
                </a:lnTo>
                <a:lnTo>
                  <a:pt x="3791322" y="1680921"/>
                </a:lnTo>
                <a:lnTo>
                  <a:pt x="3800251" y="1679582"/>
                </a:lnTo>
                <a:cubicBezTo>
                  <a:pt x="3805312" y="1678837"/>
                  <a:pt x="3808883" y="1678093"/>
                  <a:pt x="3810967" y="1677349"/>
                </a:cubicBezTo>
                <a:cubicBezTo>
                  <a:pt x="3812902" y="1676754"/>
                  <a:pt x="3814167" y="1676382"/>
                  <a:pt x="3814762" y="1676233"/>
                </a:cubicBezTo>
                <a:cubicBezTo>
                  <a:pt x="3816399" y="1676084"/>
                  <a:pt x="3818334" y="1676679"/>
                  <a:pt x="3820566" y="1678019"/>
                </a:cubicBezTo>
                <a:cubicBezTo>
                  <a:pt x="3822799" y="1679209"/>
                  <a:pt x="3825478" y="1681144"/>
                  <a:pt x="3828603" y="1683823"/>
                </a:cubicBezTo>
                <a:cubicBezTo>
                  <a:pt x="3831728" y="1686502"/>
                  <a:pt x="3834184" y="1688809"/>
                  <a:pt x="3835970" y="1690744"/>
                </a:cubicBezTo>
                <a:cubicBezTo>
                  <a:pt x="3837756" y="1692678"/>
                  <a:pt x="3838947" y="1694539"/>
                  <a:pt x="3839542" y="1696325"/>
                </a:cubicBezTo>
                <a:cubicBezTo>
                  <a:pt x="3840137" y="1698111"/>
                  <a:pt x="3840137" y="1699376"/>
                  <a:pt x="3839542" y="1700120"/>
                </a:cubicBezTo>
                <a:cubicBezTo>
                  <a:pt x="3839095" y="1700864"/>
                  <a:pt x="3837458" y="1701385"/>
                  <a:pt x="3834631" y="1701683"/>
                </a:cubicBezTo>
                <a:lnTo>
                  <a:pt x="3828157" y="1702352"/>
                </a:lnTo>
                <a:lnTo>
                  <a:pt x="3819897" y="1704138"/>
                </a:lnTo>
                <a:cubicBezTo>
                  <a:pt x="3815729" y="1705180"/>
                  <a:pt x="3812158" y="1706222"/>
                  <a:pt x="3809181" y="1707264"/>
                </a:cubicBezTo>
                <a:lnTo>
                  <a:pt x="3800698" y="1710389"/>
                </a:lnTo>
                <a:cubicBezTo>
                  <a:pt x="3799210" y="1710984"/>
                  <a:pt x="3798242" y="1710984"/>
                  <a:pt x="3797796" y="1710389"/>
                </a:cubicBezTo>
                <a:cubicBezTo>
                  <a:pt x="3797498" y="1709942"/>
                  <a:pt x="3798019" y="1708826"/>
                  <a:pt x="3799358" y="1707040"/>
                </a:cubicBezTo>
                <a:lnTo>
                  <a:pt x="3802037" y="1703245"/>
                </a:lnTo>
                <a:lnTo>
                  <a:pt x="3804939" y="1699004"/>
                </a:lnTo>
                <a:cubicBezTo>
                  <a:pt x="3806279" y="1697069"/>
                  <a:pt x="3807544" y="1695357"/>
                  <a:pt x="3808735" y="1693869"/>
                </a:cubicBezTo>
                <a:cubicBezTo>
                  <a:pt x="3810223" y="1692083"/>
                  <a:pt x="3810818" y="1690744"/>
                  <a:pt x="3810520" y="1689851"/>
                </a:cubicBezTo>
                <a:cubicBezTo>
                  <a:pt x="3810223" y="1688809"/>
                  <a:pt x="3809553" y="1688065"/>
                  <a:pt x="3808511" y="1687618"/>
                </a:cubicBezTo>
                <a:cubicBezTo>
                  <a:pt x="3807321" y="1687023"/>
                  <a:pt x="3806056" y="1686725"/>
                  <a:pt x="3804716" y="1686725"/>
                </a:cubicBezTo>
                <a:cubicBezTo>
                  <a:pt x="3802335" y="1686874"/>
                  <a:pt x="3798465" y="1687321"/>
                  <a:pt x="3793108" y="1688065"/>
                </a:cubicBezTo>
                <a:cubicBezTo>
                  <a:pt x="3787899" y="1688660"/>
                  <a:pt x="3780011" y="1689627"/>
                  <a:pt x="3769444" y="1690967"/>
                </a:cubicBezTo>
                <a:cubicBezTo>
                  <a:pt x="3759026" y="1692306"/>
                  <a:pt x="3751138" y="1693274"/>
                  <a:pt x="3745780" y="1693869"/>
                </a:cubicBezTo>
                <a:lnTo>
                  <a:pt x="3728144" y="1696548"/>
                </a:lnTo>
                <a:lnTo>
                  <a:pt x="3712740" y="1699004"/>
                </a:lnTo>
                <a:cubicBezTo>
                  <a:pt x="3709020" y="1699748"/>
                  <a:pt x="3706341" y="1700120"/>
                  <a:pt x="3704704" y="1700120"/>
                </a:cubicBezTo>
                <a:cubicBezTo>
                  <a:pt x="3702918" y="1700269"/>
                  <a:pt x="3701429" y="1700269"/>
                  <a:pt x="3700239" y="1700120"/>
                </a:cubicBezTo>
                <a:lnTo>
                  <a:pt x="3696667" y="1699897"/>
                </a:lnTo>
                <a:cubicBezTo>
                  <a:pt x="3696072" y="1701831"/>
                  <a:pt x="3695476" y="1703617"/>
                  <a:pt x="3694881" y="1705254"/>
                </a:cubicBezTo>
                <a:cubicBezTo>
                  <a:pt x="3694286" y="1706892"/>
                  <a:pt x="3693095" y="1709347"/>
                  <a:pt x="3691309" y="1712621"/>
                </a:cubicBezTo>
                <a:cubicBezTo>
                  <a:pt x="3689672" y="1716044"/>
                  <a:pt x="3688184" y="1718426"/>
                  <a:pt x="3686844" y="1719765"/>
                </a:cubicBezTo>
                <a:cubicBezTo>
                  <a:pt x="3685356" y="1721253"/>
                  <a:pt x="3683868" y="1721998"/>
                  <a:pt x="3682379" y="1721998"/>
                </a:cubicBezTo>
                <a:cubicBezTo>
                  <a:pt x="3680594" y="1721998"/>
                  <a:pt x="3679180" y="1721179"/>
                  <a:pt x="3678138" y="1719542"/>
                </a:cubicBezTo>
                <a:cubicBezTo>
                  <a:pt x="3677096" y="1717905"/>
                  <a:pt x="3676501" y="1716119"/>
                  <a:pt x="3676352" y="1714184"/>
                </a:cubicBezTo>
                <a:cubicBezTo>
                  <a:pt x="3676203" y="1712249"/>
                  <a:pt x="3676426" y="1710389"/>
                  <a:pt x="3677022" y="1708603"/>
                </a:cubicBezTo>
                <a:cubicBezTo>
                  <a:pt x="3677319" y="1707412"/>
                  <a:pt x="3678436" y="1705403"/>
                  <a:pt x="3680370" y="1702575"/>
                </a:cubicBezTo>
                <a:cubicBezTo>
                  <a:pt x="3682305" y="1699748"/>
                  <a:pt x="3683719" y="1697218"/>
                  <a:pt x="3684612" y="1694985"/>
                </a:cubicBezTo>
                <a:cubicBezTo>
                  <a:pt x="3685654" y="1692753"/>
                  <a:pt x="3686547" y="1690372"/>
                  <a:pt x="3687291" y="1687842"/>
                </a:cubicBezTo>
                <a:cubicBezTo>
                  <a:pt x="3687886" y="1685311"/>
                  <a:pt x="3688481" y="1683451"/>
                  <a:pt x="3689077" y="1682260"/>
                </a:cubicBezTo>
                <a:cubicBezTo>
                  <a:pt x="3689672" y="1681070"/>
                  <a:pt x="3690342" y="1680400"/>
                  <a:pt x="3691086" y="1680251"/>
                </a:cubicBezTo>
                <a:cubicBezTo>
                  <a:pt x="3691830" y="1680102"/>
                  <a:pt x="3692723" y="1680772"/>
                  <a:pt x="3693765" y="1682260"/>
                </a:cubicBezTo>
                <a:cubicBezTo>
                  <a:pt x="3694658" y="1683451"/>
                  <a:pt x="3695179" y="1684865"/>
                  <a:pt x="3695328" y="1686502"/>
                </a:cubicBezTo>
                <a:lnTo>
                  <a:pt x="3695997" y="1690520"/>
                </a:lnTo>
                <a:lnTo>
                  <a:pt x="3706043" y="1690297"/>
                </a:lnTo>
                <a:lnTo>
                  <a:pt x="3727028" y="1688511"/>
                </a:lnTo>
                <a:lnTo>
                  <a:pt x="3752924" y="1686056"/>
                </a:lnTo>
                <a:cubicBezTo>
                  <a:pt x="3751287" y="1684418"/>
                  <a:pt x="3749873" y="1682856"/>
                  <a:pt x="3748682" y="1681367"/>
                </a:cubicBezTo>
                <a:cubicBezTo>
                  <a:pt x="3747492" y="1679879"/>
                  <a:pt x="3746227" y="1677944"/>
                  <a:pt x="3744887" y="1675563"/>
                </a:cubicBezTo>
                <a:lnTo>
                  <a:pt x="3740869" y="1666633"/>
                </a:lnTo>
                <a:cubicBezTo>
                  <a:pt x="3739529" y="1663359"/>
                  <a:pt x="3738637" y="1660904"/>
                  <a:pt x="3738190" y="1659267"/>
                </a:cubicBezTo>
                <a:cubicBezTo>
                  <a:pt x="3737892" y="1657629"/>
                  <a:pt x="3737892" y="1656588"/>
                  <a:pt x="3738190" y="1656141"/>
                </a:cubicBezTo>
                <a:cubicBezTo>
                  <a:pt x="3738488" y="1655695"/>
                  <a:pt x="3739232" y="1655471"/>
                  <a:pt x="3740422" y="1655471"/>
                </a:cubicBezTo>
                <a:close/>
                <a:moveTo>
                  <a:pt x="4170164" y="1653239"/>
                </a:moveTo>
                <a:cubicBezTo>
                  <a:pt x="4171652" y="1653239"/>
                  <a:pt x="4174108" y="1654058"/>
                  <a:pt x="4177531" y="1655695"/>
                </a:cubicBezTo>
                <a:cubicBezTo>
                  <a:pt x="4182591" y="1658225"/>
                  <a:pt x="4185121" y="1660383"/>
                  <a:pt x="4185121" y="1662169"/>
                </a:cubicBezTo>
                <a:cubicBezTo>
                  <a:pt x="4185121" y="1663508"/>
                  <a:pt x="4184005" y="1665220"/>
                  <a:pt x="4181772" y="1667303"/>
                </a:cubicBezTo>
                <a:cubicBezTo>
                  <a:pt x="4178796" y="1671024"/>
                  <a:pt x="4175670" y="1675042"/>
                  <a:pt x="4172396" y="1679358"/>
                </a:cubicBezTo>
                <a:cubicBezTo>
                  <a:pt x="4183558" y="1677424"/>
                  <a:pt x="4191223" y="1675340"/>
                  <a:pt x="4195390" y="1673108"/>
                </a:cubicBezTo>
                <a:cubicBezTo>
                  <a:pt x="4197325" y="1672363"/>
                  <a:pt x="4198739" y="1671991"/>
                  <a:pt x="4199632" y="1671991"/>
                </a:cubicBezTo>
                <a:cubicBezTo>
                  <a:pt x="4207520" y="1672140"/>
                  <a:pt x="4211687" y="1673256"/>
                  <a:pt x="4212133" y="1675340"/>
                </a:cubicBezTo>
                <a:cubicBezTo>
                  <a:pt x="4211984" y="1677275"/>
                  <a:pt x="4210943" y="1678689"/>
                  <a:pt x="4209008" y="1679582"/>
                </a:cubicBezTo>
                <a:cubicBezTo>
                  <a:pt x="4205287" y="1681070"/>
                  <a:pt x="4201864" y="1682037"/>
                  <a:pt x="4198739" y="1682484"/>
                </a:cubicBezTo>
                <a:cubicBezTo>
                  <a:pt x="4191446" y="1684418"/>
                  <a:pt x="4186609" y="1685683"/>
                  <a:pt x="4184228" y="1686279"/>
                </a:cubicBezTo>
                <a:cubicBezTo>
                  <a:pt x="4182740" y="1686874"/>
                  <a:pt x="4181624" y="1687172"/>
                  <a:pt x="4180879" y="1687172"/>
                </a:cubicBezTo>
                <a:cubicBezTo>
                  <a:pt x="4177903" y="1687172"/>
                  <a:pt x="4174703" y="1686428"/>
                  <a:pt x="4171280" y="1684939"/>
                </a:cubicBezTo>
                <a:cubicBezTo>
                  <a:pt x="4170238" y="1684642"/>
                  <a:pt x="4169420" y="1684344"/>
                  <a:pt x="4168824" y="1684046"/>
                </a:cubicBezTo>
                <a:cubicBezTo>
                  <a:pt x="4167336" y="1686279"/>
                  <a:pt x="4165848" y="1688437"/>
                  <a:pt x="4164359" y="1690520"/>
                </a:cubicBezTo>
                <a:cubicBezTo>
                  <a:pt x="4155876" y="1701683"/>
                  <a:pt x="4146202" y="1710389"/>
                  <a:pt x="4135338" y="1716640"/>
                </a:cubicBezTo>
                <a:cubicBezTo>
                  <a:pt x="4134445" y="1716640"/>
                  <a:pt x="4133850" y="1716342"/>
                  <a:pt x="4133552" y="1715747"/>
                </a:cubicBezTo>
                <a:cubicBezTo>
                  <a:pt x="4134594" y="1713217"/>
                  <a:pt x="4137347" y="1709645"/>
                  <a:pt x="4141812" y="1705031"/>
                </a:cubicBezTo>
                <a:cubicBezTo>
                  <a:pt x="4149402" y="1696101"/>
                  <a:pt x="4156100" y="1685981"/>
                  <a:pt x="4161904" y="1674670"/>
                </a:cubicBezTo>
                <a:cubicBezTo>
                  <a:pt x="4166071" y="1666336"/>
                  <a:pt x="4168155" y="1660011"/>
                  <a:pt x="4168155" y="1655695"/>
                </a:cubicBezTo>
                <a:cubicBezTo>
                  <a:pt x="4168155" y="1655099"/>
                  <a:pt x="4168303" y="1654504"/>
                  <a:pt x="4168601" y="1653909"/>
                </a:cubicBezTo>
                <a:cubicBezTo>
                  <a:pt x="4168899" y="1653462"/>
                  <a:pt x="4169420" y="1653239"/>
                  <a:pt x="4170164" y="1653239"/>
                </a:cubicBezTo>
                <a:close/>
                <a:moveTo>
                  <a:pt x="4233341" y="1650560"/>
                </a:moveTo>
                <a:cubicBezTo>
                  <a:pt x="4234978" y="1650560"/>
                  <a:pt x="4237657" y="1651453"/>
                  <a:pt x="4241378" y="1653239"/>
                </a:cubicBezTo>
                <a:cubicBezTo>
                  <a:pt x="4246885" y="1655918"/>
                  <a:pt x="4249638" y="1658299"/>
                  <a:pt x="4249638" y="1660383"/>
                </a:cubicBezTo>
                <a:cubicBezTo>
                  <a:pt x="4249638" y="1661573"/>
                  <a:pt x="4248522" y="1663062"/>
                  <a:pt x="4246289" y="1664848"/>
                </a:cubicBezTo>
                <a:cubicBezTo>
                  <a:pt x="4243313" y="1668568"/>
                  <a:pt x="4240336" y="1672438"/>
                  <a:pt x="4237360" y="1676456"/>
                </a:cubicBezTo>
                <a:cubicBezTo>
                  <a:pt x="4250605" y="1674670"/>
                  <a:pt x="4259833" y="1672959"/>
                  <a:pt x="4265042" y="1671322"/>
                </a:cubicBezTo>
                <a:cubicBezTo>
                  <a:pt x="4267423" y="1670577"/>
                  <a:pt x="4269060" y="1670205"/>
                  <a:pt x="4269953" y="1670205"/>
                </a:cubicBezTo>
                <a:cubicBezTo>
                  <a:pt x="4279180" y="1670354"/>
                  <a:pt x="4284017" y="1671768"/>
                  <a:pt x="4284464" y="1674447"/>
                </a:cubicBezTo>
                <a:cubicBezTo>
                  <a:pt x="4284315" y="1676233"/>
                  <a:pt x="4283199" y="1677647"/>
                  <a:pt x="4281115" y="1678689"/>
                </a:cubicBezTo>
                <a:cubicBezTo>
                  <a:pt x="4277246" y="1680177"/>
                  <a:pt x="4273525" y="1681219"/>
                  <a:pt x="4269953" y="1681814"/>
                </a:cubicBezTo>
                <a:cubicBezTo>
                  <a:pt x="4259535" y="1682856"/>
                  <a:pt x="4252689" y="1683525"/>
                  <a:pt x="4249415" y="1683823"/>
                </a:cubicBezTo>
                <a:cubicBezTo>
                  <a:pt x="4247182" y="1684121"/>
                  <a:pt x="4245396" y="1684270"/>
                  <a:pt x="4244057" y="1684270"/>
                </a:cubicBezTo>
                <a:cubicBezTo>
                  <a:pt x="4241080" y="1684270"/>
                  <a:pt x="4237657" y="1683600"/>
                  <a:pt x="4233788" y="1682260"/>
                </a:cubicBezTo>
                <a:cubicBezTo>
                  <a:pt x="4233490" y="1682112"/>
                  <a:pt x="4233267" y="1682037"/>
                  <a:pt x="4233118" y="1682037"/>
                </a:cubicBezTo>
                <a:cubicBezTo>
                  <a:pt x="4232076" y="1683525"/>
                  <a:pt x="4231183" y="1684791"/>
                  <a:pt x="4230439" y="1685832"/>
                </a:cubicBezTo>
                <a:cubicBezTo>
                  <a:pt x="4222700" y="1695953"/>
                  <a:pt x="4213845" y="1703841"/>
                  <a:pt x="4203873" y="1709496"/>
                </a:cubicBezTo>
                <a:cubicBezTo>
                  <a:pt x="4202832" y="1709496"/>
                  <a:pt x="4202013" y="1709198"/>
                  <a:pt x="4201418" y="1708603"/>
                </a:cubicBezTo>
                <a:cubicBezTo>
                  <a:pt x="4202311" y="1706371"/>
                  <a:pt x="4204617" y="1703171"/>
                  <a:pt x="4208338" y="1699004"/>
                </a:cubicBezTo>
                <a:cubicBezTo>
                  <a:pt x="4214738" y="1690818"/>
                  <a:pt x="4220393" y="1681591"/>
                  <a:pt x="4225305" y="1671322"/>
                </a:cubicBezTo>
                <a:cubicBezTo>
                  <a:pt x="4229025" y="1663583"/>
                  <a:pt x="4230886" y="1657778"/>
                  <a:pt x="4230886" y="1653909"/>
                </a:cubicBezTo>
                <a:cubicBezTo>
                  <a:pt x="4230886" y="1653165"/>
                  <a:pt x="4231034" y="1652420"/>
                  <a:pt x="4231332" y="1651676"/>
                </a:cubicBezTo>
                <a:cubicBezTo>
                  <a:pt x="4231927" y="1650932"/>
                  <a:pt x="4232597" y="1650560"/>
                  <a:pt x="4233341" y="1650560"/>
                </a:cubicBezTo>
                <a:close/>
                <a:moveTo>
                  <a:pt x="6262613" y="1647881"/>
                </a:moveTo>
                <a:cubicBezTo>
                  <a:pt x="6264101" y="1648030"/>
                  <a:pt x="6265738" y="1648476"/>
                  <a:pt x="6267524" y="1649221"/>
                </a:cubicBezTo>
                <a:cubicBezTo>
                  <a:pt x="6272882" y="1651602"/>
                  <a:pt x="6277049" y="1654132"/>
                  <a:pt x="6280025" y="1656811"/>
                </a:cubicBezTo>
                <a:cubicBezTo>
                  <a:pt x="6281365" y="1658150"/>
                  <a:pt x="6281588" y="1659713"/>
                  <a:pt x="6280695" y="1661499"/>
                </a:cubicBezTo>
                <a:cubicBezTo>
                  <a:pt x="6278463" y="1667899"/>
                  <a:pt x="6277123" y="1674000"/>
                  <a:pt x="6276677" y="1679805"/>
                </a:cubicBezTo>
                <a:cubicBezTo>
                  <a:pt x="6276528" y="1683377"/>
                  <a:pt x="6276230" y="1687246"/>
                  <a:pt x="6275784" y="1691413"/>
                </a:cubicBezTo>
                <a:cubicBezTo>
                  <a:pt x="6275784" y="1692753"/>
                  <a:pt x="6275561" y="1694316"/>
                  <a:pt x="6275114" y="1696101"/>
                </a:cubicBezTo>
                <a:cubicBezTo>
                  <a:pt x="6292527" y="1692976"/>
                  <a:pt x="6305475" y="1689925"/>
                  <a:pt x="6313958" y="1686949"/>
                </a:cubicBezTo>
                <a:cubicBezTo>
                  <a:pt x="6317232" y="1686056"/>
                  <a:pt x="6320432" y="1686353"/>
                  <a:pt x="6323558" y="1687842"/>
                </a:cubicBezTo>
                <a:cubicBezTo>
                  <a:pt x="6331148" y="1691860"/>
                  <a:pt x="6335985" y="1695060"/>
                  <a:pt x="6338068" y="1697441"/>
                </a:cubicBezTo>
                <a:cubicBezTo>
                  <a:pt x="6339854" y="1699227"/>
                  <a:pt x="6339780" y="1702055"/>
                  <a:pt x="6337845" y="1705924"/>
                </a:cubicBezTo>
                <a:cubicBezTo>
                  <a:pt x="6336059" y="1709645"/>
                  <a:pt x="6335092" y="1714854"/>
                  <a:pt x="6334943" y="1721551"/>
                </a:cubicBezTo>
                <a:cubicBezTo>
                  <a:pt x="6334943" y="1737178"/>
                  <a:pt x="6336357" y="1766646"/>
                  <a:pt x="6339185" y="1809955"/>
                </a:cubicBezTo>
                <a:cubicBezTo>
                  <a:pt x="6339631" y="1820671"/>
                  <a:pt x="6338440" y="1829675"/>
                  <a:pt x="6335613" y="1836967"/>
                </a:cubicBezTo>
                <a:cubicBezTo>
                  <a:pt x="6334124" y="1841581"/>
                  <a:pt x="6332264" y="1844185"/>
                  <a:pt x="6330032" y="1844781"/>
                </a:cubicBezTo>
                <a:cubicBezTo>
                  <a:pt x="6327799" y="1845227"/>
                  <a:pt x="6325046" y="1843888"/>
                  <a:pt x="6321772" y="1840762"/>
                </a:cubicBezTo>
                <a:cubicBezTo>
                  <a:pt x="6316712" y="1835256"/>
                  <a:pt x="6309047" y="1828707"/>
                  <a:pt x="6298778" y="1821117"/>
                </a:cubicBezTo>
                <a:cubicBezTo>
                  <a:pt x="6296843" y="1819778"/>
                  <a:pt x="6295652" y="1818513"/>
                  <a:pt x="6295206" y="1817322"/>
                </a:cubicBezTo>
                <a:cubicBezTo>
                  <a:pt x="6295206" y="1815982"/>
                  <a:pt x="6296471" y="1815610"/>
                  <a:pt x="6299001" y="1816206"/>
                </a:cubicBezTo>
                <a:cubicBezTo>
                  <a:pt x="6309865" y="1818587"/>
                  <a:pt x="6316637" y="1819108"/>
                  <a:pt x="6319316" y="1817768"/>
                </a:cubicBezTo>
                <a:cubicBezTo>
                  <a:pt x="6321102" y="1816727"/>
                  <a:pt x="6322144" y="1813676"/>
                  <a:pt x="6322441" y="1808616"/>
                </a:cubicBezTo>
                <a:cubicBezTo>
                  <a:pt x="6323483" y="1775873"/>
                  <a:pt x="6322888" y="1744917"/>
                  <a:pt x="6320655" y="1715747"/>
                </a:cubicBezTo>
                <a:cubicBezTo>
                  <a:pt x="6320060" y="1707264"/>
                  <a:pt x="6318721" y="1702427"/>
                  <a:pt x="6316637" y="1701236"/>
                </a:cubicBezTo>
                <a:cubicBezTo>
                  <a:pt x="6313512" y="1699450"/>
                  <a:pt x="6310312" y="1698855"/>
                  <a:pt x="6307038" y="1699450"/>
                </a:cubicBezTo>
                <a:cubicBezTo>
                  <a:pt x="6295727" y="1700790"/>
                  <a:pt x="6284788" y="1702352"/>
                  <a:pt x="6274221" y="1704138"/>
                </a:cubicBezTo>
                <a:cubicBezTo>
                  <a:pt x="6273179" y="1713961"/>
                  <a:pt x="6271319" y="1723709"/>
                  <a:pt x="6268640" y="1733383"/>
                </a:cubicBezTo>
                <a:cubicBezTo>
                  <a:pt x="6273254" y="1735318"/>
                  <a:pt x="6279728" y="1738741"/>
                  <a:pt x="6288062" y="1743652"/>
                </a:cubicBezTo>
                <a:cubicBezTo>
                  <a:pt x="6295801" y="1748117"/>
                  <a:pt x="6301382" y="1751986"/>
                  <a:pt x="6304805" y="1755261"/>
                </a:cubicBezTo>
                <a:cubicBezTo>
                  <a:pt x="6307038" y="1757195"/>
                  <a:pt x="6308600" y="1759874"/>
                  <a:pt x="6309493" y="1763297"/>
                </a:cubicBezTo>
                <a:cubicBezTo>
                  <a:pt x="6310833" y="1769102"/>
                  <a:pt x="6310833" y="1773046"/>
                  <a:pt x="6309493" y="1775129"/>
                </a:cubicBezTo>
                <a:cubicBezTo>
                  <a:pt x="6308452" y="1776469"/>
                  <a:pt x="6307261" y="1776990"/>
                  <a:pt x="6305921" y="1776692"/>
                </a:cubicBezTo>
                <a:cubicBezTo>
                  <a:pt x="6304136" y="1776245"/>
                  <a:pt x="6302052" y="1774608"/>
                  <a:pt x="6299671" y="1771781"/>
                </a:cubicBezTo>
                <a:cubicBezTo>
                  <a:pt x="6288062" y="1759130"/>
                  <a:pt x="6277198" y="1748191"/>
                  <a:pt x="6267077" y="1738964"/>
                </a:cubicBezTo>
                <a:lnTo>
                  <a:pt x="6266854" y="1738741"/>
                </a:lnTo>
                <a:cubicBezTo>
                  <a:pt x="6264919" y="1744992"/>
                  <a:pt x="6262538" y="1750573"/>
                  <a:pt x="6259710" y="1755484"/>
                </a:cubicBezTo>
                <a:cubicBezTo>
                  <a:pt x="6257031" y="1759949"/>
                  <a:pt x="6253460" y="1764042"/>
                  <a:pt x="6248995" y="1767762"/>
                </a:cubicBezTo>
                <a:cubicBezTo>
                  <a:pt x="6243637" y="1772376"/>
                  <a:pt x="6239098" y="1775576"/>
                  <a:pt x="6235377" y="1777362"/>
                </a:cubicBezTo>
                <a:cubicBezTo>
                  <a:pt x="6230317" y="1779743"/>
                  <a:pt x="6227043" y="1780933"/>
                  <a:pt x="6225554" y="1780933"/>
                </a:cubicBezTo>
                <a:cubicBezTo>
                  <a:pt x="6223322" y="1780933"/>
                  <a:pt x="6222355" y="1780636"/>
                  <a:pt x="6222652" y="1780041"/>
                </a:cubicBezTo>
                <a:cubicBezTo>
                  <a:pt x="6223099" y="1779445"/>
                  <a:pt x="6224289" y="1778403"/>
                  <a:pt x="6226224" y="1776915"/>
                </a:cubicBezTo>
                <a:cubicBezTo>
                  <a:pt x="6233814" y="1770516"/>
                  <a:pt x="6239395" y="1764860"/>
                  <a:pt x="6242967" y="1759949"/>
                </a:cubicBezTo>
                <a:cubicBezTo>
                  <a:pt x="6246539" y="1755335"/>
                  <a:pt x="6249590" y="1750200"/>
                  <a:pt x="6252120" y="1744545"/>
                </a:cubicBezTo>
                <a:cubicBezTo>
                  <a:pt x="6255246" y="1737401"/>
                  <a:pt x="6257776" y="1728695"/>
                  <a:pt x="6259710" y="1718426"/>
                </a:cubicBezTo>
                <a:cubicBezTo>
                  <a:pt x="6260157" y="1714705"/>
                  <a:pt x="6260752" y="1710687"/>
                  <a:pt x="6261496" y="1706371"/>
                </a:cubicBezTo>
                <a:cubicBezTo>
                  <a:pt x="6248995" y="1708603"/>
                  <a:pt x="6237014" y="1711133"/>
                  <a:pt x="6225554" y="1713961"/>
                </a:cubicBezTo>
                <a:cubicBezTo>
                  <a:pt x="6224513" y="1713961"/>
                  <a:pt x="6223396" y="1714110"/>
                  <a:pt x="6222206" y="1714407"/>
                </a:cubicBezTo>
                <a:cubicBezTo>
                  <a:pt x="6221164" y="1721700"/>
                  <a:pt x="6220122" y="1736434"/>
                  <a:pt x="6219080" y="1758609"/>
                </a:cubicBezTo>
                <a:lnTo>
                  <a:pt x="6217741" y="1789417"/>
                </a:lnTo>
                <a:cubicBezTo>
                  <a:pt x="6217294" y="1797453"/>
                  <a:pt x="6216104" y="1805490"/>
                  <a:pt x="6214169" y="1813527"/>
                </a:cubicBezTo>
                <a:cubicBezTo>
                  <a:pt x="6213127" y="1817992"/>
                  <a:pt x="6211639" y="1821415"/>
                  <a:pt x="6209704" y="1823796"/>
                </a:cubicBezTo>
                <a:cubicBezTo>
                  <a:pt x="6208216" y="1825731"/>
                  <a:pt x="6206504" y="1825656"/>
                  <a:pt x="6204570" y="1823573"/>
                </a:cubicBezTo>
                <a:cubicBezTo>
                  <a:pt x="6203081" y="1821638"/>
                  <a:pt x="6201593" y="1817917"/>
                  <a:pt x="6200105" y="1812411"/>
                </a:cubicBezTo>
                <a:cubicBezTo>
                  <a:pt x="6199509" y="1809583"/>
                  <a:pt x="6199881" y="1806085"/>
                  <a:pt x="6201221" y="1801918"/>
                </a:cubicBezTo>
                <a:cubicBezTo>
                  <a:pt x="6204793" y="1792096"/>
                  <a:pt x="6207100" y="1782124"/>
                  <a:pt x="6208141" y="1772004"/>
                </a:cubicBezTo>
                <a:cubicBezTo>
                  <a:pt x="6209183" y="1761586"/>
                  <a:pt x="6209704" y="1746926"/>
                  <a:pt x="6209704" y="1728025"/>
                </a:cubicBezTo>
                <a:cubicBezTo>
                  <a:pt x="6209704" y="1722667"/>
                  <a:pt x="6209481" y="1718351"/>
                  <a:pt x="6209034" y="1715077"/>
                </a:cubicBezTo>
                <a:cubicBezTo>
                  <a:pt x="6208588" y="1711356"/>
                  <a:pt x="6207472" y="1707561"/>
                  <a:pt x="6205686" y="1703692"/>
                </a:cubicBezTo>
                <a:cubicBezTo>
                  <a:pt x="6204793" y="1701757"/>
                  <a:pt x="6204570" y="1700343"/>
                  <a:pt x="6205016" y="1699450"/>
                </a:cubicBezTo>
                <a:cubicBezTo>
                  <a:pt x="6205909" y="1698557"/>
                  <a:pt x="6207100" y="1698259"/>
                  <a:pt x="6208588" y="1698557"/>
                </a:cubicBezTo>
                <a:cubicBezTo>
                  <a:pt x="6212160" y="1699599"/>
                  <a:pt x="6215732" y="1701385"/>
                  <a:pt x="6219304" y="1703915"/>
                </a:cubicBezTo>
                <a:cubicBezTo>
                  <a:pt x="6233740" y="1702575"/>
                  <a:pt x="6248102" y="1700715"/>
                  <a:pt x="6262389" y="1698334"/>
                </a:cubicBezTo>
                <a:cubicBezTo>
                  <a:pt x="6263282" y="1689404"/>
                  <a:pt x="6263803" y="1679433"/>
                  <a:pt x="6263952" y="1668419"/>
                </a:cubicBezTo>
                <a:cubicBezTo>
                  <a:pt x="6263952" y="1663806"/>
                  <a:pt x="6261794" y="1659118"/>
                  <a:pt x="6257478" y="1654355"/>
                </a:cubicBezTo>
                <a:cubicBezTo>
                  <a:pt x="6255097" y="1651676"/>
                  <a:pt x="6255469" y="1649667"/>
                  <a:pt x="6258594" y="1648328"/>
                </a:cubicBezTo>
                <a:cubicBezTo>
                  <a:pt x="6259785" y="1647881"/>
                  <a:pt x="6261124" y="1647732"/>
                  <a:pt x="6262613" y="1647881"/>
                </a:cubicBezTo>
                <a:close/>
                <a:moveTo>
                  <a:pt x="4223519" y="1248575"/>
                </a:moveTo>
                <a:cubicBezTo>
                  <a:pt x="4224412" y="1248575"/>
                  <a:pt x="4225602" y="1248724"/>
                  <a:pt x="4227091" y="1249022"/>
                </a:cubicBezTo>
                <a:lnTo>
                  <a:pt x="4233118" y="1251031"/>
                </a:lnTo>
                <a:cubicBezTo>
                  <a:pt x="4234160" y="1251477"/>
                  <a:pt x="4236318" y="1252296"/>
                  <a:pt x="4239592" y="1253487"/>
                </a:cubicBezTo>
                <a:lnTo>
                  <a:pt x="4247629" y="1257058"/>
                </a:lnTo>
                <a:cubicBezTo>
                  <a:pt x="4249564" y="1257951"/>
                  <a:pt x="4251945" y="1259142"/>
                  <a:pt x="4254773" y="1260630"/>
                </a:cubicBezTo>
                <a:cubicBezTo>
                  <a:pt x="4257451" y="1262416"/>
                  <a:pt x="4260205" y="1264649"/>
                  <a:pt x="4263033" y="1267328"/>
                </a:cubicBezTo>
                <a:cubicBezTo>
                  <a:pt x="4265860" y="1270007"/>
                  <a:pt x="4267869" y="1272685"/>
                  <a:pt x="4269060" y="1275364"/>
                </a:cubicBezTo>
                <a:cubicBezTo>
                  <a:pt x="4270251" y="1278192"/>
                  <a:pt x="4270846" y="1280871"/>
                  <a:pt x="4270846" y="1283401"/>
                </a:cubicBezTo>
                <a:cubicBezTo>
                  <a:pt x="4270846" y="1285931"/>
                  <a:pt x="4270400" y="1288312"/>
                  <a:pt x="4269507" y="1290545"/>
                </a:cubicBezTo>
                <a:cubicBezTo>
                  <a:pt x="4268465" y="1292628"/>
                  <a:pt x="4266976" y="1293819"/>
                  <a:pt x="4265042" y="1294117"/>
                </a:cubicBezTo>
                <a:cubicBezTo>
                  <a:pt x="4262958" y="1294266"/>
                  <a:pt x="4260726" y="1293447"/>
                  <a:pt x="4258344" y="1291661"/>
                </a:cubicBezTo>
                <a:cubicBezTo>
                  <a:pt x="4255963" y="1289875"/>
                  <a:pt x="4253433" y="1287122"/>
                  <a:pt x="4250754" y="1283401"/>
                </a:cubicBezTo>
                <a:lnTo>
                  <a:pt x="4237136" y="1265765"/>
                </a:lnTo>
                <a:cubicBezTo>
                  <a:pt x="4235202" y="1263384"/>
                  <a:pt x="4233044" y="1261151"/>
                  <a:pt x="4230662" y="1259068"/>
                </a:cubicBezTo>
                <a:cubicBezTo>
                  <a:pt x="4228579" y="1256984"/>
                  <a:pt x="4226644" y="1255273"/>
                  <a:pt x="4224858" y="1253933"/>
                </a:cubicBezTo>
                <a:cubicBezTo>
                  <a:pt x="4223072" y="1252445"/>
                  <a:pt x="4222105" y="1251403"/>
                  <a:pt x="4221956" y="1250808"/>
                </a:cubicBezTo>
                <a:cubicBezTo>
                  <a:pt x="4221658" y="1250212"/>
                  <a:pt x="4221658" y="1249617"/>
                  <a:pt x="4221956" y="1249022"/>
                </a:cubicBezTo>
                <a:cubicBezTo>
                  <a:pt x="4222254" y="1248724"/>
                  <a:pt x="4222775" y="1248575"/>
                  <a:pt x="4223519" y="1248575"/>
                </a:cubicBezTo>
                <a:close/>
                <a:moveTo>
                  <a:pt x="4173959" y="1245896"/>
                </a:moveTo>
                <a:cubicBezTo>
                  <a:pt x="4176042" y="1246194"/>
                  <a:pt x="4178275" y="1246715"/>
                  <a:pt x="4180656" y="1247459"/>
                </a:cubicBezTo>
                <a:cubicBezTo>
                  <a:pt x="4183037" y="1248203"/>
                  <a:pt x="4185121" y="1249022"/>
                  <a:pt x="4186907" y="1249915"/>
                </a:cubicBezTo>
                <a:cubicBezTo>
                  <a:pt x="4188842" y="1250808"/>
                  <a:pt x="4190256" y="1251626"/>
                  <a:pt x="4191149" y="1252370"/>
                </a:cubicBezTo>
                <a:cubicBezTo>
                  <a:pt x="4192190" y="1253115"/>
                  <a:pt x="4192860" y="1254008"/>
                  <a:pt x="4193158" y="1255049"/>
                </a:cubicBezTo>
                <a:cubicBezTo>
                  <a:pt x="4193753" y="1256091"/>
                  <a:pt x="4193902" y="1256835"/>
                  <a:pt x="4193604" y="1257282"/>
                </a:cubicBezTo>
                <a:cubicBezTo>
                  <a:pt x="4193455" y="1258026"/>
                  <a:pt x="4192562" y="1258770"/>
                  <a:pt x="4190925" y="1259514"/>
                </a:cubicBezTo>
                <a:lnTo>
                  <a:pt x="4186907" y="1261077"/>
                </a:lnTo>
                <a:cubicBezTo>
                  <a:pt x="4185121" y="1261970"/>
                  <a:pt x="4182144" y="1264202"/>
                  <a:pt x="4177977" y="1267774"/>
                </a:cubicBezTo>
                <a:cubicBezTo>
                  <a:pt x="4173810" y="1271197"/>
                  <a:pt x="4169568" y="1274323"/>
                  <a:pt x="4165252" y="1277150"/>
                </a:cubicBezTo>
                <a:cubicBezTo>
                  <a:pt x="4160936" y="1279829"/>
                  <a:pt x="4155653" y="1282880"/>
                  <a:pt x="4149402" y="1286303"/>
                </a:cubicBezTo>
                <a:cubicBezTo>
                  <a:pt x="4143151" y="1289577"/>
                  <a:pt x="4137496" y="1292033"/>
                  <a:pt x="4132436" y="1293670"/>
                </a:cubicBezTo>
                <a:lnTo>
                  <a:pt x="4128864" y="1295010"/>
                </a:lnTo>
                <a:cubicBezTo>
                  <a:pt x="4127673" y="1295456"/>
                  <a:pt x="4126929" y="1295382"/>
                  <a:pt x="4126632" y="1294786"/>
                </a:cubicBezTo>
                <a:cubicBezTo>
                  <a:pt x="4126334" y="1294191"/>
                  <a:pt x="4126557" y="1293670"/>
                  <a:pt x="4127301" y="1293224"/>
                </a:cubicBezTo>
                <a:lnTo>
                  <a:pt x="4130873" y="1290322"/>
                </a:lnTo>
                <a:lnTo>
                  <a:pt x="4136454" y="1286080"/>
                </a:lnTo>
                <a:cubicBezTo>
                  <a:pt x="4137645" y="1285187"/>
                  <a:pt x="4140919" y="1282508"/>
                  <a:pt x="4146277" y="1278043"/>
                </a:cubicBezTo>
                <a:cubicBezTo>
                  <a:pt x="4151635" y="1273578"/>
                  <a:pt x="4154983" y="1270751"/>
                  <a:pt x="4156323" y="1269560"/>
                </a:cubicBezTo>
                <a:lnTo>
                  <a:pt x="4161904" y="1263756"/>
                </a:lnTo>
                <a:cubicBezTo>
                  <a:pt x="4164136" y="1261375"/>
                  <a:pt x="4165922" y="1258993"/>
                  <a:pt x="4167262" y="1256612"/>
                </a:cubicBezTo>
                <a:cubicBezTo>
                  <a:pt x="4168601" y="1254528"/>
                  <a:pt x="4169420" y="1252370"/>
                  <a:pt x="4169717" y="1250138"/>
                </a:cubicBezTo>
                <a:cubicBezTo>
                  <a:pt x="4170164" y="1247906"/>
                  <a:pt x="4170610" y="1246641"/>
                  <a:pt x="4171057" y="1246343"/>
                </a:cubicBezTo>
                <a:cubicBezTo>
                  <a:pt x="4171503" y="1246045"/>
                  <a:pt x="4172471" y="1245896"/>
                  <a:pt x="4173959" y="1245896"/>
                </a:cubicBezTo>
                <a:close/>
                <a:moveTo>
                  <a:pt x="596280" y="1242771"/>
                </a:moveTo>
                <a:cubicBezTo>
                  <a:pt x="598810" y="1242771"/>
                  <a:pt x="603721" y="1244483"/>
                  <a:pt x="611014" y="1247906"/>
                </a:cubicBezTo>
                <a:cubicBezTo>
                  <a:pt x="625897" y="1255645"/>
                  <a:pt x="635570" y="1262193"/>
                  <a:pt x="640035" y="1267551"/>
                </a:cubicBezTo>
                <a:cubicBezTo>
                  <a:pt x="643012" y="1272165"/>
                  <a:pt x="644500" y="1276406"/>
                  <a:pt x="644500" y="1280276"/>
                </a:cubicBezTo>
                <a:cubicBezTo>
                  <a:pt x="644500" y="1285038"/>
                  <a:pt x="642789" y="1287419"/>
                  <a:pt x="639366" y="1287419"/>
                </a:cubicBezTo>
                <a:cubicBezTo>
                  <a:pt x="635198" y="1287419"/>
                  <a:pt x="630436" y="1283996"/>
                  <a:pt x="625078" y="1277150"/>
                </a:cubicBezTo>
                <a:cubicBezTo>
                  <a:pt x="617339" y="1267625"/>
                  <a:pt x="610493" y="1259886"/>
                  <a:pt x="604540" y="1253933"/>
                </a:cubicBezTo>
                <a:cubicBezTo>
                  <a:pt x="598438" y="1247831"/>
                  <a:pt x="595387" y="1244408"/>
                  <a:pt x="595387" y="1243664"/>
                </a:cubicBezTo>
                <a:cubicBezTo>
                  <a:pt x="595387" y="1243069"/>
                  <a:pt x="595684" y="1242771"/>
                  <a:pt x="596280" y="1242771"/>
                </a:cubicBezTo>
                <a:close/>
                <a:moveTo>
                  <a:pt x="4909318" y="1241878"/>
                </a:moveTo>
                <a:lnTo>
                  <a:pt x="4901728" y="1242325"/>
                </a:lnTo>
                <a:lnTo>
                  <a:pt x="4885878" y="1244110"/>
                </a:lnTo>
                <a:cubicBezTo>
                  <a:pt x="4880967" y="1244706"/>
                  <a:pt x="4877246" y="1245301"/>
                  <a:pt x="4874716" y="1245896"/>
                </a:cubicBezTo>
                <a:lnTo>
                  <a:pt x="4865116" y="1248799"/>
                </a:lnTo>
                <a:cubicBezTo>
                  <a:pt x="4865712" y="1253115"/>
                  <a:pt x="4866084" y="1255496"/>
                  <a:pt x="4866233" y="1255942"/>
                </a:cubicBezTo>
                <a:lnTo>
                  <a:pt x="4868242" y="1274471"/>
                </a:lnTo>
                <a:lnTo>
                  <a:pt x="4868688" y="1278490"/>
                </a:lnTo>
                <a:lnTo>
                  <a:pt x="4881190" y="1278043"/>
                </a:lnTo>
                <a:lnTo>
                  <a:pt x="4911104" y="1274918"/>
                </a:lnTo>
                <a:lnTo>
                  <a:pt x="4914676" y="1253933"/>
                </a:lnTo>
                <a:cubicBezTo>
                  <a:pt x="4915718" y="1248575"/>
                  <a:pt x="4916016" y="1245375"/>
                  <a:pt x="4915569" y="1244334"/>
                </a:cubicBezTo>
                <a:cubicBezTo>
                  <a:pt x="4915271" y="1243292"/>
                  <a:pt x="4914602" y="1242622"/>
                  <a:pt x="4913560" y="1242325"/>
                </a:cubicBezTo>
                <a:cubicBezTo>
                  <a:pt x="4912518" y="1242027"/>
                  <a:pt x="4911104" y="1241878"/>
                  <a:pt x="4909318" y="1241878"/>
                </a:cubicBezTo>
                <a:close/>
                <a:moveTo>
                  <a:pt x="1023119" y="1241878"/>
                </a:moveTo>
                <a:lnTo>
                  <a:pt x="1015529" y="1242325"/>
                </a:lnTo>
                <a:lnTo>
                  <a:pt x="999678" y="1244110"/>
                </a:lnTo>
                <a:cubicBezTo>
                  <a:pt x="994767" y="1244706"/>
                  <a:pt x="991046" y="1245301"/>
                  <a:pt x="988516" y="1245896"/>
                </a:cubicBezTo>
                <a:lnTo>
                  <a:pt x="978917" y="1248799"/>
                </a:lnTo>
                <a:cubicBezTo>
                  <a:pt x="979512" y="1253115"/>
                  <a:pt x="979884" y="1255496"/>
                  <a:pt x="980033" y="1255942"/>
                </a:cubicBezTo>
                <a:lnTo>
                  <a:pt x="982042" y="1274471"/>
                </a:lnTo>
                <a:lnTo>
                  <a:pt x="982489" y="1278490"/>
                </a:lnTo>
                <a:lnTo>
                  <a:pt x="994990" y="1278043"/>
                </a:lnTo>
                <a:lnTo>
                  <a:pt x="1024905" y="1274918"/>
                </a:lnTo>
                <a:lnTo>
                  <a:pt x="1028477" y="1253933"/>
                </a:lnTo>
                <a:cubicBezTo>
                  <a:pt x="1029518" y="1248575"/>
                  <a:pt x="1029816" y="1245375"/>
                  <a:pt x="1029370" y="1244334"/>
                </a:cubicBezTo>
                <a:cubicBezTo>
                  <a:pt x="1029072" y="1243292"/>
                  <a:pt x="1028402" y="1242622"/>
                  <a:pt x="1027361" y="1242325"/>
                </a:cubicBezTo>
                <a:cubicBezTo>
                  <a:pt x="1026319" y="1242027"/>
                  <a:pt x="1024905" y="1241878"/>
                  <a:pt x="1023119" y="1241878"/>
                </a:cubicBezTo>
                <a:close/>
                <a:moveTo>
                  <a:pt x="6237609" y="1239869"/>
                </a:moveTo>
                <a:cubicBezTo>
                  <a:pt x="6238502" y="1239274"/>
                  <a:pt x="6239693" y="1239497"/>
                  <a:pt x="6241181" y="1240539"/>
                </a:cubicBezTo>
                <a:cubicBezTo>
                  <a:pt x="6246986" y="1246938"/>
                  <a:pt x="6251376" y="1252594"/>
                  <a:pt x="6254353" y="1257505"/>
                </a:cubicBezTo>
                <a:cubicBezTo>
                  <a:pt x="6256138" y="1260630"/>
                  <a:pt x="6257329" y="1263458"/>
                  <a:pt x="6257924" y="1265988"/>
                </a:cubicBezTo>
                <a:cubicBezTo>
                  <a:pt x="6258371" y="1267328"/>
                  <a:pt x="6258222" y="1269337"/>
                  <a:pt x="6257478" y="1272016"/>
                </a:cubicBezTo>
                <a:cubicBezTo>
                  <a:pt x="6256138" y="1276183"/>
                  <a:pt x="6254278" y="1278415"/>
                  <a:pt x="6251897" y="1278713"/>
                </a:cubicBezTo>
                <a:cubicBezTo>
                  <a:pt x="6250111" y="1278713"/>
                  <a:pt x="6248771" y="1277820"/>
                  <a:pt x="6247879" y="1276034"/>
                </a:cubicBezTo>
                <a:cubicBezTo>
                  <a:pt x="6245051" y="1270230"/>
                  <a:pt x="6241553" y="1259663"/>
                  <a:pt x="6237386" y="1244334"/>
                </a:cubicBezTo>
                <a:cubicBezTo>
                  <a:pt x="6236940" y="1242101"/>
                  <a:pt x="6237014" y="1240613"/>
                  <a:pt x="6237609" y="1239869"/>
                </a:cubicBezTo>
                <a:close/>
                <a:moveTo>
                  <a:pt x="2104951" y="1239869"/>
                </a:moveTo>
                <a:cubicBezTo>
                  <a:pt x="2105397" y="1239422"/>
                  <a:pt x="2106439" y="1239497"/>
                  <a:pt x="2108076" y="1240092"/>
                </a:cubicBezTo>
                <a:cubicBezTo>
                  <a:pt x="2109564" y="1240539"/>
                  <a:pt x="2110755" y="1241134"/>
                  <a:pt x="2111648" y="1241878"/>
                </a:cubicBezTo>
                <a:cubicBezTo>
                  <a:pt x="2112541" y="1242473"/>
                  <a:pt x="2113285" y="1243366"/>
                  <a:pt x="2113881" y="1244557"/>
                </a:cubicBezTo>
                <a:lnTo>
                  <a:pt x="2115666" y="1250808"/>
                </a:lnTo>
                <a:lnTo>
                  <a:pt x="2118791" y="1259514"/>
                </a:lnTo>
                <a:cubicBezTo>
                  <a:pt x="2119982" y="1262937"/>
                  <a:pt x="2121396" y="1265839"/>
                  <a:pt x="2123033" y="1268221"/>
                </a:cubicBezTo>
                <a:cubicBezTo>
                  <a:pt x="2124670" y="1270304"/>
                  <a:pt x="2127126" y="1272611"/>
                  <a:pt x="2130400" y="1275141"/>
                </a:cubicBezTo>
                <a:cubicBezTo>
                  <a:pt x="2133675" y="1277671"/>
                  <a:pt x="2137023" y="1279680"/>
                  <a:pt x="2140446" y="1281169"/>
                </a:cubicBezTo>
                <a:cubicBezTo>
                  <a:pt x="2144018" y="1282657"/>
                  <a:pt x="2147590" y="1283773"/>
                  <a:pt x="2151162" y="1284517"/>
                </a:cubicBezTo>
                <a:cubicBezTo>
                  <a:pt x="2154585" y="1285261"/>
                  <a:pt x="2159496" y="1285633"/>
                  <a:pt x="2165896" y="1285633"/>
                </a:cubicBezTo>
                <a:cubicBezTo>
                  <a:pt x="2170509" y="1285782"/>
                  <a:pt x="2174155" y="1285633"/>
                  <a:pt x="2176834" y="1285187"/>
                </a:cubicBezTo>
                <a:cubicBezTo>
                  <a:pt x="2179365" y="1284592"/>
                  <a:pt x="2181895" y="1283848"/>
                  <a:pt x="2184425" y="1282955"/>
                </a:cubicBezTo>
                <a:cubicBezTo>
                  <a:pt x="2186806" y="1281764"/>
                  <a:pt x="2188220" y="1280722"/>
                  <a:pt x="2188667" y="1279829"/>
                </a:cubicBezTo>
                <a:cubicBezTo>
                  <a:pt x="2189113" y="1278936"/>
                  <a:pt x="2189187" y="1277746"/>
                  <a:pt x="2188889" y="1276257"/>
                </a:cubicBezTo>
                <a:cubicBezTo>
                  <a:pt x="2188741" y="1275067"/>
                  <a:pt x="2188294" y="1273430"/>
                  <a:pt x="2187550" y="1271346"/>
                </a:cubicBezTo>
                <a:cubicBezTo>
                  <a:pt x="2186955" y="1269262"/>
                  <a:pt x="2186062" y="1267179"/>
                  <a:pt x="2184872" y="1265095"/>
                </a:cubicBezTo>
                <a:lnTo>
                  <a:pt x="2182192" y="1260184"/>
                </a:lnTo>
                <a:cubicBezTo>
                  <a:pt x="2181002" y="1257951"/>
                  <a:pt x="2180481" y="1256686"/>
                  <a:pt x="2180630" y="1256389"/>
                </a:cubicBezTo>
                <a:cubicBezTo>
                  <a:pt x="2180779" y="1255942"/>
                  <a:pt x="2181151" y="1255645"/>
                  <a:pt x="2181746" y="1255496"/>
                </a:cubicBezTo>
                <a:cubicBezTo>
                  <a:pt x="2182192" y="1255347"/>
                  <a:pt x="2183308" y="1256091"/>
                  <a:pt x="2185094" y="1257728"/>
                </a:cubicBezTo>
                <a:lnTo>
                  <a:pt x="2189783" y="1261970"/>
                </a:lnTo>
                <a:cubicBezTo>
                  <a:pt x="2190378" y="1262714"/>
                  <a:pt x="2192313" y="1264277"/>
                  <a:pt x="2195587" y="1266658"/>
                </a:cubicBezTo>
                <a:lnTo>
                  <a:pt x="2203624" y="1273132"/>
                </a:lnTo>
                <a:cubicBezTo>
                  <a:pt x="2205707" y="1274620"/>
                  <a:pt x="2208088" y="1276108"/>
                  <a:pt x="2210767" y="1277597"/>
                </a:cubicBezTo>
                <a:cubicBezTo>
                  <a:pt x="2213148" y="1279085"/>
                  <a:pt x="2214711" y="1280425"/>
                  <a:pt x="2215455" y="1281615"/>
                </a:cubicBezTo>
                <a:cubicBezTo>
                  <a:pt x="2216199" y="1282657"/>
                  <a:pt x="2216497" y="1283699"/>
                  <a:pt x="2216349" y="1284741"/>
                </a:cubicBezTo>
                <a:cubicBezTo>
                  <a:pt x="2216199" y="1285931"/>
                  <a:pt x="2215381" y="1287271"/>
                  <a:pt x="2213893" y="1288759"/>
                </a:cubicBezTo>
                <a:cubicBezTo>
                  <a:pt x="2212256" y="1290247"/>
                  <a:pt x="2209949" y="1291810"/>
                  <a:pt x="2206972" y="1293447"/>
                </a:cubicBezTo>
                <a:cubicBezTo>
                  <a:pt x="2204144" y="1294935"/>
                  <a:pt x="2199159" y="1296424"/>
                  <a:pt x="2192015" y="1297912"/>
                </a:cubicBezTo>
                <a:cubicBezTo>
                  <a:pt x="2185169" y="1299251"/>
                  <a:pt x="2178248" y="1299921"/>
                  <a:pt x="2171254" y="1299921"/>
                </a:cubicBezTo>
                <a:cubicBezTo>
                  <a:pt x="2163366" y="1300070"/>
                  <a:pt x="2156817" y="1299400"/>
                  <a:pt x="2151608" y="1297912"/>
                </a:cubicBezTo>
                <a:cubicBezTo>
                  <a:pt x="2146399" y="1296424"/>
                  <a:pt x="2141711" y="1294638"/>
                  <a:pt x="2137544" y="1292554"/>
                </a:cubicBezTo>
                <a:cubicBezTo>
                  <a:pt x="2133526" y="1290322"/>
                  <a:pt x="2129880" y="1287940"/>
                  <a:pt x="2126606" y="1285410"/>
                </a:cubicBezTo>
                <a:cubicBezTo>
                  <a:pt x="2123331" y="1282731"/>
                  <a:pt x="2120503" y="1279532"/>
                  <a:pt x="2118122" y="1275811"/>
                </a:cubicBezTo>
                <a:cubicBezTo>
                  <a:pt x="2115592" y="1272239"/>
                  <a:pt x="2113955" y="1269486"/>
                  <a:pt x="2113211" y="1267551"/>
                </a:cubicBezTo>
                <a:cubicBezTo>
                  <a:pt x="2112466" y="1265616"/>
                  <a:pt x="2111350" y="1262342"/>
                  <a:pt x="2109862" y="1257728"/>
                </a:cubicBezTo>
                <a:lnTo>
                  <a:pt x="2107183" y="1249022"/>
                </a:lnTo>
                <a:lnTo>
                  <a:pt x="2104504" y="1241878"/>
                </a:lnTo>
                <a:cubicBezTo>
                  <a:pt x="2104355" y="1240985"/>
                  <a:pt x="2104504" y="1240315"/>
                  <a:pt x="2104951" y="1239869"/>
                </a:cubicBezTo>
                <a:close/>
                <a:moveTo>
                  <a:pt x="3582813" y="1239422"/>
                </a:moveTo>
                <a:cubicBezTo>
                  <a:pt x="3580283" y="1239571"/>
                  <a:pt x="3578423" y="1239720"/>
                  <a:pt x="3577232" y="1239869"/>
                </a:cubicBezTo>
                <a:lnTo>
                  <a:pt x="3547541" y="1244557"/>
                </a:lnTo>
                <a:lnTo>
                  <a:pt x="3549550" y="1272909"/>
                </a:lnTo>
                <a:lnTo>
                  <a:pt x="3587948" y="1267328"/>
                </a:lnTo>
                <a:lnTo>
                  <a:pt x="3591520" y="1247682"/>
                </a:lnTo>
                <a:cubicBezTo>
                  <a:pt x="3591818" y="1246194"/>
                  <a:pt x="3591892" y="1244855"/>
                  <a:pt x="3591743" y="1243664"/>
                </a:cubicBezTo>
                <a:cubicBezTo>
                  <a:pt x="3591594" y="1242473"/>
                  <a:pt x="3591222" y="1241580"/>
                  <a:pt x="3590627" y="1240985"/>
                </a:cubicBezTo>
                <a:cubicBezTo>
                  <a:pt x="3590032" y="1240241"/>
                  <a:pt x="3589213" y="1239794"/>
                  <a:pt x="3588171" y="1239646"/>
                </a:cubicBezTo>
                <a:cubicBezTo>
                  <a:pt x="3587129" y="1239497"/>
                  <a:pt x="3585344" y="1239422"/>
                  <a:pt x="3582813" y="1239422"/>
                </a:cubicBezTo>
                <a:close/>
                <a:moveTo>
                  <a:pt x="6275561" y="1239199"/>
                </a:moveTo>
                <a:cubicBezTo>
                  <a:pt x="6276454" y="1238306"/>
                  <a:pt x="6277644" y="1238381"/>
                  <a:pt x="6279132" y="1239422"/>
                </a:cubicBezTo>
                <a:cubicBezTo>
                  <a:pt x="6285979" y="1244780"/>
                  <a:pt x="6291188" y="1249617"/>
                  <a:pt x="6294759" y="1253933"/>
                </a:cubicBezTo>
                <a:cubicBezTo>
                  <a:pt x="6296992" y="1256612"/>
                  <a:pt x="6298629" y="1259142"/>
                  <a:pt x="6299671" y="1261523"/>
                </a:cubicBezTo>
                <a:cubicBezTo>
                  <a:pt x="6300117" y="1262863"/>
                  <a:pt x="6300266" y="1264946"/>
                  <a:pt x="6300117" y="1267774"/>
                </a:cubicBezTo>
                <a:cubicBezTo>
                  <a:pt x="6299671" y="1272239"/>
                  <a:pt x="6298257" y="1274695"/>
                  <a:pt x="6295876" y="1275141"/>
                </a:cubicBezTo>
                <a:cubicBezTo>
                  <a:pt x="6294090" y="1275588"/>
                  <a:pt x="6292601" y="1274918"/>
                  <a:pt x="6291411" y="1273132"/>
                </a:cubicBezTo>
                <a:cubicBezTo>
                  <a:pt x="6287690" y="1268072"/>
                  <a:pt x="6282630" y="1258324"/>
                  <a:pt x="6276230" y="1243887"/>
                </a:cubicBezTo>
                <a:cubicBezTo>
                  <a:pt x="6275337" y="1241655"/>
                  <a:pt x="6275114" y="1240092"/>
                  <a:pt x="6275561" y="1239199"/>
                </a:cubicBezTo>
                <a:close/>
                <a:moveTo>
                  <a:pt x="6210374" y="1238753"/>
                </a:moveTo>
                <a:cubicBezTo>
                  <a:pt x="6211267" y="1238753"/>
                  <a:pt x="6211862" y="1239646"/>
                  <a:pt x="6212160" y="1241432"/>
                </a:cubicBezTo>
                <a:cubicBezTo>
                  <a:pt x="6212755" y="1244706"/>
                  <a:pt x="6212606" y="1248724"/>
                  <a:pt x="6211713" y="1253487"/>
                </a:cubicBezTo>
                <a:cubicBezTo>
                  <a:pt x="6210374" y="1258844"/>
                  <a:pt x="6208067" y="1264798"/>
                  <a:pt x="6204793" y="1271346"/>
                </a:cubicBezTo>
                <a:cubicBezTo>
                  <a:pt x="6202858" y="1275513"/>
                  <a:pt x="6199956" y="1278639"/>
                  <a:pt x="6196086" y="1280722"/>
                </a:cubicBezTo>
                <a:cubicBezTo>
                  <a:pt x="6192961" y="1282210"/>
                  <a:pt x="6190877" y="1281690"/>
                  <a:pt x="6189836" y="1279159"/>
                </a:cubicBezTo>
                <a:cubicBezTo>
                  <a:pt x="6189240" y="1276927"/>
                  <a:pt x="6189091" y="1274025"/>
                  <a:pt x="6189389" y="1270453"/>
                </a:cubicBezTo>
                <a:cubicBezTo>
                  <a:pt x="6189538" y="1268518"/>
                  <a:pt x="6190431" y="1266658"/>
                  <a:pt x="6192068" y="1264872"/>
                </a:cubicBezTo>
                <a:cubicBezTo>
                  <a:pt x="6197575" y="1257579"/>
                  <a:pt x="6202709" y="1249543"/>
                  <a:pt x="6207472" y="1240762"/>
                </a:cubicBezTo>
                <a:cubicBezTo>
                  <a:pt x="6207918" y="1239422"/>
                  <a:pt x="6208886" y="1238753"/>
                  <a:pt x="6210374" y="1238753"/>
                </a:cubicBezTo>
                <a:close/>
                <a:moveTo>
                  <a:pt x="6316860" y="1237636"/>
                </a:moveTo>
                <a:cubicBezTo>
                  <a:pt x="6320432" y="1238976"/>
                  <a:pt x="6325567" y="1241432"/>
                  <a:pt x="6332264" y="1245003"/>
                </a:cubicBezTo>
                <a:cubicBezTo>
                  <a:pt x="6338068" y="1247831"/>
                  <a:pt x="6342161" y="1250436"/>
                  <a:pt x="6344542" y="1252817"/>
                </a:cubicBezTo>
                <a:cubicBezTo>
                  <a:pt x="6346775" y="1255049"/>
                  <a:pt x="6348263" y="1258026"/>
                  <a:pt x="6349007" y="1261747"/>
                </a:cubicBezTo>
                <a:cubicBezTo>
                  <a:pt x="6350347" y="1268146"/>
                  <a:pt x="6350049" y="1272388"/>
                  <a:pt x="6348114" y="1274471"/>
                </a:cubicBezTo>
                <a:cubicBezTo>
                  <a:pt x="6346775" y="1275811"/>
                  <a:pt x="6345510" y="1276257"/>
                  <a:pt x="6344319" y="1275811"/>
                </a:cubicBezTo>
                <a:cubicBezTo>
                  <a:pt x="6342384" y="1275364"/>
                  <a:pt x="6340226" y="1273504"/>
                  <a:pt x="6337845" y="1270230"/>
                </a:cubicBezTo>
                <a:cubicBezTo>
                  <a:pt x="6330255" y="1260258"/>
                  <a:pt x="6323037" y="1251626"/>
                  <a:pt x="6316191" y="1244334"/>
                </a:cubicBezTo>
                <a:cubicBezTo>
                  <a:pt x="6314851" y="1242994"/>
                  <a:pt x="6314256" y="1241208"/>
                  <a:pt x="6314405" y="1238976"/>
                </a:cubicBezTo>
                <a:cubicBezTo>
                  <a:pt x="6314405" y="1237488"/>
                  <a:pt x="6315223" y="1237041"/>
                  <a:pt x="6316860" y="1237636"/>
                </a:cubicBezTo>
                <a:close/>
                <a:moveTo>
                  <a:pt x="5636195" y="1236967"/>
                </a:moveTo>
                <a:cubicBezTo>
                  <a:pt x="5636790" y="1236669"/>
                  <a:pt x="5638055" y="1237116"/>
                  <a:pt x="5639990" y="1238306"/>
                </a:cubicBezTo>
                <a:cubicBezTo>
                  <a:pt x="5641776" y="1239348"/>
                  <a:pt x="5643413" y="1240464"/>
                  <a:pt x="5644901" y="1241655"/>
                </a:cubicBezTo>
                <a:cubicBezTo>
                  <a:pt x="5646390" y="1242697"/>
                  <a:pt x="5647655" y="1244334"/>
                  <a:pt x="5648696" y="1246566"/>
                </a:cubicBezTo>
                <a:cubicBezTo>
                  <a:pt x="5649738" y="1248799"/>
                  <a:pt x="5650036" y="1250361"/>
                  <a:pt x="5649589" y="1251254"/>
                </a:cubicBezTo>
                <a:cubicBezTo>
                  <a:pt x="5649292" y="1251552"/>
                  <a:pt x="5648473" y="1251998"/>
                  <a:pt x="5647134" y="1252594"/>
                </a:cubicBezTo>
                <a:cubicBezTo>
                  <a:pt x="5645943" y="1253189"/>
                  <a:pt x="5644604" y="1253933"/>
                  <a:pt x="5643115" y="1254826"/>
                </a:cubicBezTo>
                <a:lnTo>
                  <a:pt x="5639097" y="1257505"/>
                </a:lnTo>
                <a:lnTo>
                  <a:pt x="5629274" y="1264425"/>
                </a:lnTo>
                <a:cubicBezTo>
                  <a:pt x="5626893" y="1266063"/>
                  <a:pt x="5623024" y="1268593"/>
                  <a:pt x="5617666" y="1272016"/>
                </a:cubicBezTo>
                <a:cubicBezTo>
                  <a:pt x="5612308" y="1275439"/>
                  <a:pt x="5607694" y="1278267"/>
                  <a:pt x="5603825" y="1280499"/>
                </a:cubicBezTo>
                <a:cubicBezTo>
                  <a:pt x="5599955" y="1282731"/>
                  <a:pt x="5595416" y="1284964"/>
                  <a:pt x="5590207" y="1287196"/>
                </a:cubicBezTo>
                <a:cubicBezTo>
                  <a:pt x="5584998" y="1289429"/>
                  <a:pt x="5579789" y="1291215"/>
                  <a:pt x="5574580" y="1292554"/>
                </a:cubicBezTo>
                <a:cubicBezTo>
                  <a:pt x="5569371" y="1293893"/>
                  <a:pt x="5565130" y="1294638"/>
                  <a:pt x="5561855" y="1294786"/>
                </a:cubicBezTo>
                <a:lnTo>
                  <a:pt x="5553372" y="1295456"/>
                </a:lnTo>
                <a:cubicBezTo>
                  <a:pt x="5552181" y="1295754"/>
                  <a:pt x="5551214" y="1295679"/>
                  <a:pt x="5550470" y="1295233"/>
                </a:cubicBezTo>
                <a:cubicBezTo>
                  <a:pt x="5549726" y="1294935"/>
                  <a:pt x="5549354" y="1294563"/>
                  <a:pt x="5549354" y="1294117"/>
                </a:cubicBezTo>
                <a:cubicBezTo>
                  <a:pt x="5549354" y="1293819"/>
                  <a:pt x="5549949" y="1293447"/>
                  <a:pt x="5551140" y="1293000"/>
                </a:cubicBezTo>
                <a:lnTo>
                  <a:pt x="5555158" y="1291884"/>
                </a:lnTo>
                <a:cubicBezTo>
                  <a:pt x="5556051" y="1291587"/>
                  <a:pt x="5558804" y="1290470"/>
                  <a:pt x="5563418" y="1288536"/>
                </a:cubicBezTo>
                <a:cubicBezTo>
                  <a:pt x="5568032" y="1286750"/>
                  <a:pt x="5571901" y="1285187"/>
                  <a:pt x="5575027" y="1283848"/>
                </a:cubicBezTo>
                <a:lnTo>
                  <a:pt x="5584180" y="1279383"/>
                </a:lnTo>
                <a:lnTo>
                  <a:pt x="5598467" y="1270676"/>
                </a:lnTo>
                <a:cubicBezTo>
                  <a:pt x="5605164" y="1266658"/>
                  <a:pt x="5609555" y="1263905"/>
                  <a:pt x="5611638" y="1262416"/>
                </a:cubicBezTo>
                <a:cubicBezTo>
                  <a:pt x="5613871" y="1260928"/>
                  <a:pt x="5617219" y="1258249"/>
                  <a:pt x="5621684" y="1254380"/>
                </a:cubicBezTo>
                <a:cubicBezTo>
                  <a:pt x="5626149" y="1250510"/>
                  <a:pt x="5629126" y="1247757"/>
                  <a:pt x="5630614" y="1246120"/>
                </a:cubicBezTo>
                <a:cubicBezTo>
                  <a:pt x="5632102" y="1244483"/>
                  <a:pt x="5633144" y="1242920"/>
                  <a:pt x="5633739" y="1241432"/>
                </a:cubicBezTo>
                <a:lnTo>
                  <a:pt x="5635079" y="1238753"/>
                </a:lnTo>
                <a:cubicBezTo>
                  <a:pt x="5635376" y="1237860"/>
                  <a:pt x="5635748" y="1237264"/>
                  <a:pt x="5636195" y="1236967"/>
                </a:cubicBezTo>
                <a:close/>
                <a:moveTo>
                  <a:pt x="2081287" y="1236520"/>
                </a:moveTo>
                <a:cubicBezTo>
                  <a:pt x="2081882" y="1236223"/>
                  <a:pt x="2082626" y="1236818"/>
                  <a:pt x="2083519" y="1238306"/>
                </a:cubicBezTo>
                <a:cubicBezTo>
                  <a:pt x="2084710" y="1240390"/>
                  <a:pt x="2085529" y="1242994"/>
                  <a:pt x="2085975" y="1246120"/>
                </a:cubicBezTo>
                <a:cubicBezTo>
                  <a:pt x="2086421" y="1249245"/>
                  <a:pt x="2086719" y="1251701"/>
                  <a:pt x="2086868" y="1253487"/>
                </a:cubicBezTo>
                <a:cubicBezTo>
                  <a:pt x="2086868" y="1255570"/>
                  <a:pt x="2086571" y="1258621"/>
                  <a:pt x="2085975" y="1262640"/>
                </a:cubicBezTo>
                <a:cubicBezTo>
                  <a:pt x="2085529" y="1266658"/>
                  <a:pt x="2084784" y="1270155"/>
                  <a:pt x="2083742" y="1273132"/>
                </a:cubicBezTo>
                <a:cubicBezTo>
                  <a:pt x="2082701" y="1276108"/>
                  <a:pt x="2081585" y="1278639"/>
                  <a:pt x="2080394" y="1280722"/>
                </a:cubicBezTo>
                <a:cubicBezTo>
                  <a:pt x="2079203" y="1282806"/>
                  <a:pt x="2078013" y="1284517"/>
                  <a:pt x="2076822" y="1285857"/>
                </a:cubicBezTo>
                <a:cubicBezTo>
                  <a:pt x="2075631" y="1287196"/>
                  <a:pt x="2074366" y="1287866"/>
                  <a:pt x="2073027" y="1287866"/>
                </a:cubicBezTo>
                <a:cubicBezTo>
                  <a:pt x="2071687" y="1287866"/>
                  <a:pt x="2070199" y="1286824"/>
                  <a:pt x="2068562" y="1284741"/>
                </a:cubicBezTo>
                <a:cubicBezTo>
                  <a:pt x="2067520" y="1283252"/>
                  <a:pt x="2066702" y="1281392"/>
                  <a:pt x="2066107" y="1279159"/>
                </a:cubicBezTo>
                <a:cubicBezTo>
                  <a:pt x="2065660" y="1276927"/>
                  <a:pt x="2065436" y="1274769"/>
                  <a:pt x="2065436" y="1272685"/>
                </a:cubicBezTo>
                <a:cubicBezTo>
                  <a:pt x="2065288" y="1270900"/>
                  <a:pt x="2065586" y="1269262"/>
                  <a:pt x="2066329" y="1267774"/>
                </a:cubicBezTo>
                <a:cubicBezTo>
                  <a:pt x="2066479" y="1267476"/>
                  <a:pt x="2067148" y="1266583"/>
                  <a:pt x="2068338" y="1265095"/>
                </a:cubicBezTo>
                <a:cubicBezTo>
                  <a:pt x="2069678" y="1263607"/>
                  <a:pt x="2071018" y="1261598"/>
                  <a:pt x="2072357" y="1259068"/>
                </a:cubicBezTo>
                <a:cubicBezTo>
                  <a:pt x="2073845" y="1256686"/>
                  <a:pt x="2074887" y="1254752"/>
                  <a:pt x="2075482" y="1253263"/>
                </a:cubicBezTo>
                <a:cubicBezTo>
                  <a:pt x="2076227" y="1251626"/>
                  <a:pt x="2076971" y="1249617"/>
                  <a:pt x="2077715" y="1247236"/>
                </a:cubicBezTo>
                <a:cubicBezTo>
                  <a:pt x="2078608" y="1244557"/>
                  <a:pt x="2079129" y="1242399"/>
                  <a:pt x="2079278" y="1240762"/>
                </a:cubicBezTo>
                <a:cubicBezTo>
                  <a:pt x="2079427" y="1239125"/>
                  <a:pt x="2079724" y="1238008"/>
                  <a:pt x="2080171" y="1237413"/>
                </a:cubicBezTo>
                <a:cubicBezTo>
                  <a:pt x="2080468" y="1236818"/>
                  <a:pt x="2080840" y="1236520"/>
                  <a:pt x="2081287" y="1236520"/>
                </a:cubicBezTo>
                <a:close/>
                <a:moveTo>
                  <a:pt x="2140223" y="1236074"/>
                </a:moveTo>
                <a:cubicBezTo>
                  <a:pt x="2141413" y="1235925"/>
                  <a:pt x="2143200" y="1236223"/>
                  <a:pt x="2145581" y="1236967"/>
                </a:cubicBezTo>
                <a:lnTo>
                  <a:pt x="2152724" y="1239199"/>
                </a:lnTo>
                <a:cubicBezTo>
                  <a:pt x="2157487" y="1240836"/>
                  <a:pt x="2160612" y="1242771"/>
                  <a:pt x="2162101" y="1245003"/>
                </a:cubicBezTo>
                <a:cubicBezTo>
                  <a:pt x="2163589" y="1247087"/>
                  <a:pt x="2164482" y="1249245"/>
                  <a:pt x="2164780" y="1251477"/>
                </a:cubicBezTo>
                <a:cubicBezTo>
                  <a:pt x="2165077" y="1253710"/>
                  <a:pt x="2164705" y="1255793"/>
                  <a:pt x="2163664" y="1257728"/>
                </a:cubicBezTo>
                <a:cubicBezTo>
                  <a:pt x="2163217" y="1258621"/>
                  <a:pt x="2162473" y="1259440"/>
                  <a:pt x="2161431" y="1260184"/>
                </a:cubicBezTo>
                <a:cubicBezTo>
                  <a:pt x="2160538" y="1260779"/>
                  <a:pt x="2159422" y="1261002"/>
                  <a:pt x="2158082" y="1260854"/>
                </a:cubicBezTo>
                <a:cubicBezTo>
                  <a:pt x="2156594" y="1260556"/>
                  <a:pt x="2155105" y="1259812"/>
                  <a:pt x="2153618" y="1258621"/>
                </a:cubicBezTo>
                <a:cubicBezTo>
                  <a:pt x="2152129" y="1257282"/>
                  <a:pt x="2149301" y="1254008"/>
                  <a:pt x="2145134" y="1248799"/>
                </a:cubicBezTo>
                <a:lnTo>
                  <a:pt x="2138437" y="1240539"/>
                </a:lnTo>
                <a:cubicBezTo>
                  <a:pt x="2137544" y="1239497"/>
                  <a:pt x="2137097" y="1238678"/>
                  <a:pt x="2137097" y="1238083"/>
                </a:cubicBezTo>
                <a:cubicBezTo>
                  <a:pt x="2137097" y="1237488"/>
                  <a:pt x="2137321" y="1236967"/>
                  <a:pt x="2137767" y="1236520"/>
                </a:cubicBezTo>
                <a:cubicBezTo>
                  <a:pt x="2138214" y="1236223"/>
                  <a:pt x="2139033" y="1236074"/>
                  <a:pt x="2140223" y="1236074"/>
                </a:cubicBezTo>
                <a:close/>
                <a:moveTo>
                  <a:pt x="4921373" y="1232948"/>
                </a:moveTo>
                <a:cubicBezTo>
                  <a:pt x="4922415" y="1232948"/>
                  <a:pt x="4923904" y="1233469"/>
                  <a:pt x="4925838" y="1234511"/>
                </a:cubicBezTo>
                <a:cubicBezTo>
                  <a:pt x="4927922" y="1235404"/>
                  <a:pt x="4930154" y="1236669"/>
                  <a:pt x="4932536" y="1238306"/>
                </a:cubicBezTo>
                <a:cubicBezTo>
                  <a:pt x="4934917" y="1240092"/>
                  <a:pt x="4936480" y="1241357"/>
                  <a:pt x="4937224" y="1242101"/>
                </a:cubicBezTo>
                <a:cubicBezTo>
                  <a:pt x="4937968" y="1242994"/>
                  <a:pt x="4938489" y="1243887"/>
                  <a:pt x="4938786" y="1244780"/>
                </a:cubicBezTo>
                <a:cubicBezTo>
                  <a:pt x="4938786" y="1245673"/>
                  <a:pt x="4937596" y="1247310"/>
                  <a:pt x="4935214" y="1249692"/>
                </a:cubicBezTo>
                <a:cubicBezTo>
                  <a:pt x="4932833" y="1252222"/>
                  <a:pt x="4931122" y="1254826"/>
                  <a:pt x="4930080" y="1257505"/>
                </a:cubicBezTo>
                <a:lnTo>
                  <a:pt x="4921373" y="1277597"/>
                </a:lnTo>
                <a:cubicBezTo>
                  <a:pt x="4922266" y="1278043"/>
                  <a:pt x="4923234" y="1278713"/>
                  <a:pt x="4924276" y="1279606"/>
                </a:cubicBezTo>
                <a:cubicBezTo>
                  <a:pt x="4925466" y="1280350"/>
                  <a:pt x="4925913" y="1281094"/>
                  <a:pt x="4925615" y="1281838"/>
                </a:cubicBezTo>
                <a:cubicBezTo>
                  <a:pt x="4925466" y="1282434"/>
                  <a:pt x="4924796" y="1282955"/>
                  <a:pt x="4923606" y="1283401"/>
                </a:cubicBezTo>
                <a:lnTo>
                  <a:pt x="4914453" y="1283401"/>
                </a:lnTo>
                <a:lnTo>
                  <a:pt x="4872260" y="1286526"/>
                </a:lnTo>
                <a:lnTo>
                  <a:pt x="4868912" y="1286303"/>
                </a:lnTo>
                <a:lnTo>
                  <a:pt x="4868019" y="1289205"/>
                </a:lnTo>
                <a:cubicBezTo>
                  <a:pt x="4867274" y="1291140"/>
                  <a:pt x="4866456" y="1292108"/>
                  <a:pt x="4865563" y="1292108"/>
                </a:cubicBezTo>
                <a:cubicBezTo>
                  <a:pt x="4864521" y="1291959"/>
                  <a:pt x="4863554" y="1291512"/>
                  <a:pt x="4862661" y="1290768"/>
                </a:cubicBezTo>
                <a:cubicBezTo>
                  <a:pt x="4861768" y="1290024"/>
                  <a:pt x="4860949" y="1288610"/>
                  <a:pt x="4860205" y="1286526"/>
                </a:cubicBezTo>
                <a:cubicBezTo>
                  <a:pt x="4859610" y="1284443"/>
                  <a:pt x="4859163" y="1282508"/>
                  <a:pt x="4858866" y="1280722"/>
                </a:cubicBezTo>
                <a:lnTo>
                  <a:pt x="4854401" y="1253487"/>
                </a:lnTo>
                <a:cubicBezTo>
                  <a:pt x="4854252" y="1252296"/>
                  <a:pt x="4853805" y="1250882"/>
                  <a:pt x="4853061" y="1249245"/>
                </a:cubicBezTo>
                <a:cubicBezTo>
                  <a:pt x="4852317" y="1247459"/>
                  <a:pt x="4851573" y="1246120"/>
                  <a:pt x="4850829" y="1245227"/>
                </a:cubicBezTo>
                <a:lnTo>
                  <a:pt x="4848596" y="1243217"/>
                </a:lnTo>
                <a:cubicBezTo>
                  <a:pt x="4848001" y="1242622"/>
                  <a:pt x="4847704" y="1242027"/>
                  <a:pt x="4847704" y="1241432"/>
                </a:cubicBezTo>
                <a:cubicBezTo>
                  <a:pt x="4847704" y="1240836"/>
                  <a:pt x="4848001" y="1240390"/>
                  <a:pt x="4848596" y="1240092"/>
                </a:cubicBezTo>
                <a:cubicBezTo>
                  <a:pt x="4849192" y="1239794"/>
                  <a:pt x="4850085" y="1239720"/>
                  <a:pt x="4851275" y="1239869"/>
                </a:cubicBezTo>
                <a:lnTo>
                  <a:pt x="4855740" y="1240092"/>
                </a:lnTo>
                <a:lnTo>
                  <a:pt x="4860652" y="1241208"/>
                </a:lnTo>
                <a:lnTo>
                  <a:pt x="4902621" y="1236074"/>
                </a:lnTo>
                <a:cubicBezTo>
                  <a:pt x="4908872" y="1235181"/>
                  <a:pt x="4913337" y="1234437"/>
                  <a:pt x="4916016" y="1233841"/>
                </a:cubicBezTo>
                <a:cubicBezTo>
                  <a:pt x="4918546" y="1233097"/>
                  <a:pt x="4920332" y="1232800"/>
                  <a:pt x="4921373" y="1232948"/>
                </a:cubicBezTo>
                <a:close/>
                <a:moveTo>
                  <a:pt x="1035174" y="1232948"/>
                </a:moveTo>
                <a:cubicBezTo>
                  <a:pt x="1036216" y="1232948"/>
                  <a:pt x="1037704" y="1233469"/>
                  <a:pt x="1039639" y="1234511"/>
                </a:cubicBezTo>
                <a:cubicBezTo>
                  <a:pt x="1041722" y="1235404"/>
                  <a:pt x="1043955" y="1236669"/>
                  <a:pt x="1046336" y="1238306"/>
                </a:cubicBezTo>
                <a:cubicBezTo>
                  <a:pt x="1048717" y="1240092"/>
                  <a:pt x="1050280" y="1241357"/>
                  <a:pt x="1051024" y="1242101"/>
                </a:cubicBezTo>
                <a:cubicBezTo>
                  <a:pt x="1051768" y="1242994"/>
                  <a:pt x="1052289" y="1243887"/>
                  <a:pt x="1052587" y="1244780"/>
                </a:cubicBezTo>
                <a:cubicBezTo>
                  <a:pt x="1052587" y="1245673"/>
                  <a:pt x="1051396" y="1247310"/>
                  <a:pt x="1049015" y="1249692"/>
                </a:cubicBezTo>
                <a:cubicBezTo>
                  <a:pt x="1046634" y="1252222"/>
                  <a:pt x="1044922" y="1254826"/>
                  <a:pt x="1043880" y="1257505"/>
                </a:cubicBezTo>
                <a:lnTo>
                  <a:pt x="1035174" y="1277597"/>
                </a:lnTo>
                <a:cubicBezTo>
                  <a:pt x="1036067" y="1278043"/>
                  <a:pt x="1037034" y="1278713"/>
                  <a:pt x="1038076" y="1279606"/>
                </a:cubicBezTo>
                <a:cubicBezTo>
                  <a:pt x="1039267" y="1280350"/>
                  <a:pt x="1039713" y="1281094"/>
                  <a:pt x="1039415" y="1281838"/>
                </a:cubicBezTo>
                <a:cubicBezTo>
                  <a:pt x="1039267" y="1282434"/>
                  <a:pt x="1038597" y="1282955"/>
                  <a:pt x="1037406" y="1283401"/>
                </a:cubicBezTo>
                <a:lnTo>
                  <a:pt x="1028253" y="1283401"/>
                </a:lnTo>
                <a:lnTo>
                  <a:pt x="986061" y="1286526"/>
                </a:lnTo>
                <a:lnTo>
                  <a:pt x="982712" y="1286303"/>
                </a:lnTo>
                <a:lnTo>
                  <a:pt x="981819" y="1289205"/>
                </a:lnTo>
                <a:cubicBezTo>
                  <a:pt x="981075" y="1291140"/>
                  <a:pt x="980256" y="1292108"/>
                  <a:pt x="979363" y="1292108"/>
                </a:cubicBezTo>
                <a:cubicBezTo>
                  <a:pt x="978322" y="1291959"/>
                  <a:pt x="977354" y="1291512"/>
                  <a:pt x="976461" y="1290768"/>
                </a:cubicBezTo>
                <a:cubicBezTo>
                  <a:pt x="975568" y="1290024"/>
                  <a:pt x="974750" y="1288610"/>
                  <a:pt x="974006" y="1286526"/>
                </a:cubicBezTo>
                <a:cubicBezTo>
                  <a:pt x="973410" y="1284443"/>
                  <a:pt x="972964" y="1282508"/>
                  <a:pt x="972666" y="1280722"/>
                </a:cubicBezTo>
                <a:lnTo>
                  <a:pt x="968201" y="1253487"/>
                </a:lnTo>
                <a:cubicBezTo>
                  <a:pt x="968052" y="1252296"/>
                  <a:pt x="967606" y="1250882"/>
                  <a:pt x="966862" y="1249245"/>
                </a:cubicBezTo>
                <a:cubicBezTo>
                  <a:pt x="966118" y="1247459"/>
                  <a:pt x="965373" y="1246120"/>
                  <a:pt x="964629" y="1245227"/>
                </a:cubicBezTo>
                <a:lnTo>
                  <a:pt x="962397" y="1243217"/>
                </a:lnTo>
                <a:cubicBezTo>
                  <a:pt x="961802" y="1242622"/>
                  <a:pt x="961504" y="1242027"/>
                  <a:pt x="961504" y="1241432"/>
                </a:cubicBezTo>
                <a:cubicBezTo>
                  <a:pt x="961504" y="1240836"/>
                  <a:pt x="961802" y="1240390"/>
                  <a:pt x="962397" y="1240092"/>
                </a:cubicBezTo>
                <a:cubicBezTo>
                  <a:pt x="962992" y="1239794"/>
                  <a:pt x="963885" y="1239720"/>
                  <a:pt x="965076" y="1239869"/>
                </a:cubicBezTo>
                <a:lnTo>
                  <a:pt x="969541" y="1240092"/>
                </a:lnTo>
                <a:lnTo>
                  <a:pt x="974452" y="1241208"/>
                </a:lnTo>
                <a:lnTo>
                  <a:pt x="1016421" y="1236074"/>
                </a:lnTo>
                <a:cubicBezTo>
                  <a:pt x="1022672" y="1235181"/>
                  <a:pt x="1027137" y="1234437"/>
                  <a:pt x="1029816" y="1233841"/>
                </a:cubicBezTo>
                <a:cubicBezTo>
                  <a:pt x="1032346" y="1233097"/>
                  <a:pt x="1034132" y="1232800"/>
                  <a:pt x="1035174" y="1232948"/>
                </a:cubicBezTo>
                <a:close/>
                <a:moveTo>
                  <a:pt x="3693542" y="1231386"/>
                </a:moveTo>
                <a:cubicBezTo>
                  <a:pt x="3693690" y="1231534"/>
                  <a:pt x="3694211" y="1232204"/>
                  <a:pt x="3695104" y="1233395"/>
                </a:cubicBezTo>
                <a:cubicBezTo>
                  <a:pt x="3695997" y="1234883"/>
                  <a:pt x="3696741" y="1236520"/>
                  <a:pt x="3697337" y="1238306"/>
                </a:cubicBezTo>
                <a:cubicBezTo>
                  <a:pt x="3697783" y="1240092"/>
                  <a:pt x="3698081" y="1241952"/>
                  <a:pt x="3698230" y="1243887"/>
                </a:cubicBezTo>
                <a:cubicBezTo>
                  <a:pt x="3698527" y="1245822"/>
                  <a:pt x="3698602" y="1247831"/>
                  <a:pt x="3698453" y="1249915"/>
                </a:cubicBezTo>
                <a:cubicBezTo>
                  <a:pt x="3698304" y="1251998"/>
                  <a:pt x="3697932" y="1254380"/>
                  <a:pt x="3697337" y="1257058"/>
                </a:cubicBezTo>
                <a:cubicBezTo>
                  <a:pt x="3696741" y="1259737"/>
                  <a:pt x="3695997" y="1262491"/>
                  <a:pt x="3695104" y="1265318"/>
                </a:cubicBezTo>
                <a:cubicBezTo>
                  <a:pt x="3694211" y="1268146"/>
                  <a:pt x="3693318" y="1270527"/>
                  <a:pt x="3692425" y="1272462"/>
                </a:cubicBezTo>
                <a:cubicBezTo>
                  <a:pt x="3691532" y="1274397"/>
                  <a:pt x="3690565" y="1275811"/>
                  <a:pt x="3689523" y="1276704"/>
                </a:cubicBezTo>
                <a:cubicBezTo>
                  <a:pt x="3688481" y="1277746"/>
                  <a:pt x="3687440" y="1278341"/>
                  <a:pt x="3686398" y="1278490"/>
                </a:cubicBezTo>
                <a:cubicBezTo>
                  <a:pt x="3685356" y="1278639"/>
                  <a:pt x="3684240" y="1278043"/>
                  <a:pt x="3683049" y="1276704"/>
                </a:cubicBezTo>
                <a:cubicBezTo>
                  <a:pt x="3681859" y="1275662"/>
                  <a:pt x="3681114" y="1274174"/>
                  <a:pt x="3680817" y="1272239"/>
                </a:cubicBezTo>
                <a:cubicBezTo>
                  <a:pt x="3680221" y="1270453"/>
                  <a:pt x="3679924" y="1268742"/>
                  <a:pt x="3679924" y="1267104"/>
                </a:cubicBezTo>
                <a:cubicBezTo>
                  <a:pt x="3679775" y="1265467"/>
                  <a:pt x="3679924" y="1263905"/>
                  <a:pt x="3680370" y="1262416"/>
                </a:cubicBezTo>
                <a:cubicBezTo>
                  <a:pt x="3680519" y="1261375"/>
                  <a:pt x="3681189" y="1259663"/>
                  <a:pt x="3682379" y="1257282"/>
                </a:cubicBezTo>
                <a:cubicBezTo>
                  <a:pt x="3683719" y="1254900"/>
                  <a:pt x="3684984" y="1252445"/>
                  <a:pt x="3686175" y="1249915"/>
                </a:cubicBezTo>
                <a:lnTo>
                  <a:pt x="3688853" y="1243441"/>
                </a:lnTo>
                <a:cubicBezTo>
                  <a:pt x="3690044" y="1240613"/>
                  <a:pt x="3690788" y="1238306"/>
                  <a:pt x="3691086" y="1236520"/>
                </a:cubicBezTo>
                <a:cubicBezTo>
                  <a:pt x="3691384" y="1234734"/>
                  <a:pt x="3691830" y="1233395"/>
                  <a:pt x="3692425" y="1232502"/>
                </a:cubicBezTo>
                <a:cubicBezTo>
                  <a:pt x="3692723" y="1231758"/>
                  <a:pt x="3693095" y="1231386"/>
                  <a:pt x="3693542" y="1231386"/>
                </a:cubicBezTo>
                <a:close/>
                <a:moveTo>
                  <a:pt x="3717428" y="1230716"/>
                </a:moveTo>
                <a:cubicBezTo>
                  <a:pt x="3717875" y="1230716"/>
                  <a:pt x="3718619" y="1230939"/>
                  <a:pt x="3719661" y="1231386"/>
                </a:cubicBezTo>
                <a:cubicBezTo>
                  <a:pt x="3720852" y="1231832"/>
                  <a:pt x="3721670" y="1232204"/>
                  <a:pt x="3722117" y="1232502"/>
                </a:cubicBezTo>
                <a:cubicBezTo>
                  <a:pt x="3722563" y="1232800"/>
                  <a:pt x="3723233" y="1233395"/>
                  <a:pt x="3724126" y="1234288"/>
                </a:cubicBezTo>
                <a:cubicBezTo>
                  <a:pt x="3724870" y="1235181"/>
                  <a:pt x="3725465" y="1236371"/>
                  <a:pt x="3725912" y="1237860"/>
                </a:cubicBezTo>
                <a:lnTo>
                  <a:pt x="3728591" y="1246789"/>
                </a:lnTo>
                <a:cubicBezTo>
                  <a:pt x="3730079" y="1251552"/>
                  <a:pt x="3731865" y="1255421"/>
                  <a:pt x="3733948" y="1258398"/>
                </a:cubicBezTo>
                <a:cubicBezTo>
                  <a:pt x="3736032" y="1261226"/>
                  <a:pt x="3738413" y="1263681"/>
                  <a:pt x="3741092" y="1265765"/>
                </a:cubicBezTo>
                <a:cubicBezTo>
                  <a:pt x="3743771" y="1267849"/>
                  <a:pt x="3746971" y="1269858"/>
                  <a:pt x="3750692" y="1271792"/>
                </a:cubicBezTo>
                <a:cubicBezTo>
                  <a:pt x="3754561" y="1273578"/>
                  <a:pt x="3758803" y="1274918"/>
                  <a:pt x="3763416" y="1275811"/>
                </a:cubicBezTo>
                <a:cubicBezTo>
                  <a:pt x="3767881" y="1276704"/>
                  <a:pt x="3773239" y="1277001"/>
                  <a:pt x="3779490" y="1276704"/>
                </a:cubicBezTo>
                <a:cubicBezTo>
                  <a:pt x="3783955" y="1276704"/>
                  <a:pt x="3787527" y="1276481"/>
                  <a:pt x="3790205" y="1276034"/>
                </a:cubicBezTo>
                <a:cubicBezTo>
                  <a:pt x="3792884" y="1275588"/>
                  <a:pt x="3795266" y="1275141"/>
                  <a:pt x="3797349" y="1274695"/>
                </a:cubicBezTo>
                <a:cubicBezTo>
                  <a:pt x="3799433" y="1274248"/>
                  <a:pt x="3801070" y="1273578"/>
                  <a:pt x="3802261" y="1272685"/>
                </a:cubicBezTo>
                <a:cubicBezTo>
                  <a:pt x="3803451" y="1271792"/>
                  <a:pt x="3804121" y="1270825"/>
                  <a:pt x="3804270" y="1269783"/>
                </a:cubicBezTo>
                <a:cubicBezTo>
                  <a:pt x="3804419" y="1268742"/>
                  <a:pt x="3803898" y="1266732"/>
                  <a:pt x="3802707" y="1263756"/>
                </a:cubicBezTo>
                <a:lnTo>
                  <a:pt x="3800475" y="1257951"/>
                </a:lnTo>
                <a:lnTo>
                  <a:pt x="3798242" y="1251924"/>
                </a:lnTo>
                <a:cubicBezTo>
                  <a:pt x="3797052" y="1249245"/>
                  <a:pt x="3796531" y="1247831"/>
                  <a:pt x="3796679" y="1247682"/>
                </a:cubicBezTo>
                <a:cubicBezTo>
                  <a:pt x="3796828" y="1247385"/>
                  <a:pt x="3797200" y="1247236"/>
                  <a:pt x="3797796" y="1247236"/>
                </a:cubicBezTo>
                <a:cubicBezTo>
                  <a:pt x="3798391" y="1247236"/>
                  <a:pt x="3799433" y="1247831"/>
                  <a:pt x="3800921" y="1249022"/>
                </a:cubicBezTo>
                <a:lnTo>
                  <a:pt x="3805386" y="1253487"/>
                </a:lnTo>
                <a:cubicBezTo>
                  <a:pt x="3806725" y="1254677"/>
                  <a:pt x="3808809" y="1256314"/>
                  <a:pt x="3811637" y="1258398"/>
                </a:cubicBezTo>
                <a:cubicBezTo>
                  <a:pt x="3814464" y="1260482"/>
                  <a:pt x="3817218" y="1262416"/>
                  <a:pt x="3819897" y="1264202"/>
                </a:cubicBezTo>
                <a:lnTo>
                  <a:pt x="3827264" y="1268221"/>
                </a:lnTo>
                <a:cubicBezTo>
                  <a:pt x="3828454" y="1269114"/>
                  <a:pt x="3829496" y="1270155"/>
                  <a:pt x="3830389" y="1271346"/>
                </a:cubicBezTo>
                <a:cubicBezTo>
                  <a:pt x="3831431" y="1272537"/>
                  <a:pt x="3831877" y="1274099"/>
                  <a:pt x="3831728" y="1276034"/>
                </a:cubicBezTo>
                <a:cubicBezTo>
                  <a:pt x="3831580" y="1278118"/>
                  <a:pt x="3830687" y="1279978"/>
                  <a:pt x="3829050" y="1281615"/>
                </a:cubicBezTo>
                <a:cubicBezTo>
                  <a:pt x="3827264" y="1283103"/>
                  <a:pt x="3824659" y="1284443"/>
                  <a:pt x="3821236" y="1285633"/>
                </a:cubicBezTo>
                <a:cubicBezTo>
                  <a:pt x="3817813" y="1286824"/>
                  <a:pt x="3812827" y="1288164"/>
                  <a:pt x="3806279" y="1289652"/>
                </a:cubicBezTo>
                <a:cubicBezTo>
                  <a:pt x="3799879" y="1291140"/>
                  <a:pt x="3791694" y="1291735"/>
                  <a:pt x="3781722" y="1291438"/>
                </a:cubicBezTo>
                <a:cubicBezTo>
                  <a:pt x="3775025" y="1291140"/>
                  <a:pt x="3768849" y="1290396"/>
                  <a:pt x="3763193" y="1289205"/>
                </a:cubicBezTo>
                <a:cubicBezTo>
                  <a:pt x="3757389" y="1287866"/>
                  <a:pt x="3752775" y="1286303"/>
                  <a:pt x="3749352" y="1284517"/>
                </a:cubicBezTo>
                <a:cubicBezTo>
                  <a:pt x="3745929" y="1282583"/>
                  <a:pt x="3742729" y="1280425"/>
                  <a:pt x="3739753" y="1278043"/>
                </a:cubicBezTo>
                <a:cubicBezTo>
                  <a:pt x="3736776" y="1275364"/>
                  <a:pt x="3733948" y="1272239"/>
                  <a:pt x="3731270" y="1268667"/>
                </a:cubicBezTo>
                <a:cubicBezTo>
                  <a:pt x="3728591" y="1265095"/>
                  <a:pt x="3726581" y="1261821"/>
                  <a:pt x="3725242" y="1258844"/>
                </a:cubicBezTo>
                <a:cubicBezTo>
                  <a:pt x="3723754" y="1255868"/>
                  <a:pt x="3722265" y="1252147"/>
                  <a:pt x="3720777" y="1247682"/>
                </a:cubicBezTo>
                <a:lnTo>
                  <a:pt x="3718321" y="1240539"/>
                </a:lnTo>
                <a:cubicBezTo>
                  <a:pt x="3717726" y="1239050"/>
                  <a:pt x="3716982" y="1237413"/>
                  <a:pt x="3716089" y="1235627"/>
                </a:cubicBezTo>
                <a:cubicBezTo>
                  <a:pt x="3715196" y="1233841"/>
                  <a:pt x="3714750" y="1232725"/>
                  <a:pt x="3714750" y="1232279"/>
                </a:cubicBezTo>
                <a:cubicBezTo>
                  <a:pt x="3714750" y="1231832"/>
                  <a:pt x="3714898" y="1231386"/>
                  <a:pt x="3715196" y="1230939"/>
                </a:cubicBezTo>
                <a:cubicBezTo>
                  <a:pt x="3715791" y="1230493"/>
                  <a:pt x="3716536" y="1230418"/>
                  <a:pt x="3717428" y="1230716"/>
                </a:cubicBezTo>
                <a:close/>
                <a:moveTo>
                  <a:pt x="5087912" y="1229600"/>
                </a:moveTo>
                <a:cubicBezTo>
                  <a:pt x="5088954" y="1229749"/>
                  <a:pt x="5090293" y="1230046"/>
                  <a:pt x="5091930" y="1230493"/>
                </a:cubicBezTo>
                <a:cubicBezTo>
                  <a:pt x="5093568" y="1230939"/>
                  <a:pt x="5095056" y="1231460"/>
                  <a:pt x="5096395" y="1232055"/>
                </a:cubicBezTo>
                <a:cubicBezTo>
                  <a:pt x="5097735" y="1232651"/>
                  <a:pt x="5098479" y="1233246"/>
                  <a:pt x="5098628" y="1233841"/>
                </a:cubicBezTo>
                <a:cubicBezTo>
                  <a:pt x="5098628" y="1234585"/>
                  <a:pt x="5098405" y="1235255"/>
                  <a:pt x="5097958" y="1235850"/>
                </a:cubicBezTo>
                <a:cubicBezTo>
                  <a:pt x="5097512" y="1236297"/>
                  <a:pt x="5096246" y="1236743"/>
                  <a:pt x="5094163" y="1237190"/>
                </a:cubicBezTo>
                <a:lnTo>
                  <a:pt x="5080322" y="1240092"/>
                </a:lnTo>
                <a:lnTo>
                  <a:pt x="5072508" y="1241878"/>
                </a:lnTo>
                <a:cubicBezTo>
                  <a:pt x="5070127" y="1242176"/>
                  <a:pt x="5067523" y="1242325"/>
                  <a:pt x="5064695" y="1242325"/>
                </a:cubicBezTo>
                <a:cubicBezTo>
                  <a:pt x="5062314" y="1242325"/>
                  <a:pt x="5060379" y="1242027"/>
                  <a:pt x="5058891" y="1241432"/>
                </a:cubicBezTo>
                <a:cubicBezTo>
                  <a:pt x="5057402" y="1240985"/>
                  <a:pt x="5056509" y="1240390"/>
                  <a:pt x="5056212" y="1239646"/>
                </a:cubicBezTo>
                <a:cubicBezTo>
                  <a:pt x="5055914" y="1238753"/>
                  <a:pt x="5055914" y="1238157"/>
                  <a:pt x="5056212" y="1237860"/>
                </a:cubicBezTo>
                <a:cubicBezTo>
                  <a:pt x="5056509" y="1237264"/>
                  <a:pt x="5057700" y="1236818"/>
                  <a:pt x="5059784" y="1236520"/>
                </a:cubicBezTo>
                <a:lnTo>
                  <a:pt x="5066258" y="1235181"/>
                </a:lnTo>
                <a:cubicBezTo>
                  <a:pt x="5067002" y="1235032"/>
                  <a:pt x="5069011" y="1234585"/>
                  <a:pt x="5072285" y="1233841"/>
                </a:cubicBezTo>
                <a:cubicBezTo>
                  <a:pt x="5075262" y="1232948"/>
                  <a:pt x="5077196" y="1232353"/>
                  <a:pt x="5078089" y="1232055"/>
                </a:cubicBezTo>
                <a:lnTo>
                  <a:pt x="5083671" y="1230269"/>
                </a:lnTo>
                <a:cubicBezTo>
                  <a:pt x="5085159" y="1229823"/>
                  <a:pt x="5086573" y="1229600"/>
                  <a:pt x="5087912" y="1229600"/>
                </a:cubicBezTo>
                <a:close/>
                <a:moveTo>
                  <a:pt x="5398888" y="1228930"/>
                </a:moveTo>
                <a:lnTo>
                  <a:pt x="5379690" y="1232279"/>
                </a:lnTo>
                <a:lnTo>
                  <a:pt x="5374332" y="1233395"/>
                </a:lnTo>
                <a:cubicBezTo>
                  <a:pt x="5372248" y="1233692"/>
                  <a:pt x="5370165" y="1233916"/>
                  <a:pt x="5368081" y="1234065"/>
                </a:cubicBezTo>
                <a:cubicBezTo>
                  <a:pt x="5364956" y="1234213"/>
                  <a:pt x="5362872" y="1234213"/>
                  <a:pt x="5361830" y="1234065"/>
                </a:cubicBezTo>
                <a:lnTo>
                  <a:pt x="5357365" y="1233395"/>
                </a:lnTo>
                <a:cubicBezTo>
                  <a:pt x="5357068" y="1238157"/>
                  <a:pt x="5356919" y="1240985"/>
                  <a:pt x="5356919" y="1241878"/>
                </a:cubicBezTo>
                <a:lnTo>
                  <a:pt x="5356026" y="1249692"/>
                </a:lnTo>
                <a:cubicBezTo>
                  <a:pt x="5359896" y="1249245"/>
                  <a:pt x="5363170" y="1248724"/>
                  <a:pt x="5365849" y="1248129"/>
                </a:cubicBezTo>
                <a:cubicBezTo>
                  <a:pt x="5368528" y="1247831"/>
                  <a:pt x="5370983" y="1247385"/>
                  <a:pt x="5373216" y="1246789"/>
                </a:cubicBezTo>
                <a:lnTo>
                  <a:pt x="5381252" y="1245227"/>
                </a:lnTo>
                <a:cubicBezTo>
                  <a:pt x="5383782" y="1244780"/>
                  <a:pt x="5385866" y="1244557"/>
                  <a:pt x="5387503" y="1244557"/>
                </a:cubicBezTo>
                <a:cubicBezTo>
                  <a:pt x="5388843" y="1244557"/>
                  <a:pt x="5390554" y="1244706"/>
                  <a:pt x="5392638" y="1245003"/>
                </a:cubicBezTo>
                <a:cubicBezTo>
                  <a:pt x="5394721" y="1245301"/>
                  <a:pt x="5396061" y="1245599"/>
                  <a:pt x="5396656" y="1245896"/>
                </a:cubicBezTo>
                <a:lnTo>
                  <a:pt x="5398888" y="1246789"/>
                </a:lnTo>
                <a:close/>
                <a:moveTo>
                  <a:pt x="2361009" y="1228260"/>
                </a:moveTo>
                <a:cubicBezTo>
                  <a:pt x="2363390" y="1228260"/>
                  <a:pt x="2369567" y="1229451"/>
                  <a:pt x="2379538" y="1231832"/>
                </a:cubicBezTo>
                <a:cubicBezTo>
                  <a:pt x="2388617" y="1234213"/>
                  <a:pt x="2394868" y="1237041"/>
                  <a:pt x="2398291" y="1240315"/>
                </a:cubicBezTo>
                <a:cubicBezTo>
                  <a:pt x="2401267" y="1242994"/>
                  <a:pt x="2402756" y="1245896"/>
                  <a:pt x="2402756" y="1249022"/>
                </a:cubicBezTo>
                <a:cubicBezTo>
                  <a:pt x="2402756" y="1254231"/>
                  <a:pt x="2400374" y="1256835"/>
                  <a:pt x="2395612" y="1256835"/>
                </a:cubicBezTo>
                <a:cubicBezTo>
                  <a:pt x="2394272" y="1256835"/>
                  <a:pt x="2391668" y="1255198"/>
                  <a:pt x="2387798" y="1251924"/>
                </a:cubicBezTo>
                <a:cubicBezTo>
                  <a:pt x="2380357" y="1245227"/>
                  <a:pt x="2372990" y="1239794"/>
                  <a:pt x="2365698" y="1235627"/>
                </a:cubicBezTo>
                <a:cubicBezTo>
                  <a:pt x="2360042" y="1232651"/>
                  <a:pt x="2357214" y="1230865"/>
                  <a:pt x="2357214" y="1230269"/>
                </a:cubicBezTo>
                <a:cubicBezTo>
                  <a:pt x="2357214" y="1228930"/>
                  <a:pt x="2358479" y="1228260"/>
                  <a:pt x="2361009" y="1228260"/>
                </a:cubicBezTo>
                <a:close/>
                <a:moveTo>
                  <a:pt x="3752478" y="1226028"/>
                </a:moveTo>
                <a:cubicBezTo>
                  <a:pt x="3753817" y="1226177"/>
                  <a:pt x="3755528" y="1226549"/>
                  <a:pt x="3757612" y="1227144"/>
                </a:cubicBezTo>
                <a:lnTo>
                  <a:pt x="3765202" y="1229376"/>
                </a:lnTo>
                <a:cubicBezTo>
                  <a:pt x="3769667" y="1230865"/>
                  <a:pt x="3772569" y="1232800"/>
                  <a:pt x="3773909" y="1235181"/>
                </a:cubicBezTo>
                <a:cubicBezTo>
                  <a:pt x="3775248" y="1237562"/>
                  <a:pt x="3776067" y="1239794"/>
                  <a:pt x="3776364" y="1241878"/>
                </a:cubicBezTo>
                <a:cubicBezTo>
                  <a:pt x="3776662" y="1243962"/>
                  <a:pt x="3776364" y="1246045"/>
                  <a:pt x="3775471" y="1248129"/>
                </a:cubicBezTo>
                <a:cubicBezTo>
                  <a:pt x="3774876" y="1249022"/>
                  <a:pt x="3774132" y="1249766"/>
                  <a:pt x="3773239" y="1250361"/>
                </a:cubicBezTo>
                <a:cubicBezTo>
                  <a:pt x="3772346" y="1251105"/>
                  <a:pt x="3771230" y="1251329"/>
                  <a:pt x="3769890" y="1251031"/>
                </a:cubicBezTo>
                <a:cubicBezTo>
                  <a:pt x="3768551" y="1250733"/>
                  <a:pt x="3767063" y="1249915"/>
                  <a:pt x="3765426" y="1248575"/>
                </a:cubicBezTo>
                <a:cubicBezTo>
                  <a:pt x="3763788" y="1247385"/>
                  <a:pt x="3761035" y="1244259"/>
                  <a:pt x="3757166" y="1239199"/>
                </a:cubicBezTo>
                <a:lnTo>
                  <a:pt x="3750692" y="1230716"/>
                </a:lnTo>
                <a:cubicBezTo>
                  <a:pt x="3749947" y="1229823"/>
                  <a:pt x="3749501" y="1228930"/>
                  <a:pt x="3749352" y="1228037"/>
                </a:cubicBezTo>
                <a:cubicBezTo>
                  <a:pt x="3749352" y="1227442"/>
                  <a:pt x="3749501" y="1226921"/>
                  <a:pt x="3749799" y="1226474"/>
                </a:cubicBezTo>
                <a:cubicBezTo>
                  <a:pt x="3750245" y="1226177"/>
                  <a:pt x="3751138" y="1226028"/>
                  <a:pt x="3752478" y="1226028"/>
                </a:cubicBezTo>
                <a:close/>
                <a:moveTo>
                  <a:pt x="3116684" y="1225358"/>
                </a:moveTo>
                <a:lnTo>
                  <a:pt x="3116461" y="1225581"/>
                </a:lnTo>
                <a:cubicBezTo>
                  <a:pt x="3097708" y="1229897"/>
                  <a:pt x="3086993" y="1232055"/>
                  <a:pt x="3084314" y="1232055"/>
                </a:cubicBezTo>
                <a:cubicBezTo>
                  <a:pt x="3081486" y="1232055"/>
                  <a:pt x="3078510" y="1231534"/>
                  <a:pt x="3075384" y="1230493"/>
                </a:cubicBezTo>
                <a:cubicBezTo>
                  <a:pt x="3075384" y="1237934"/>
                  <a:pt x="3075310" y="1244631"/>
                  <a:pt x="3075161" y="1250584"/>
                </a:cubicBezTo>
                <a:cubicBezTo>
                  <a:pt x="3083346" y="1248947"/>
                  <a:pt x="3093318" y="1246417"/>
                  <a:pt x="3105076" y="1242994"/>
                </a:cubicBezTo>
                <a:cubicBezTo>
                  <a:pt x="3107159" y="1242250"/>
                  <a:pt x="3109094" y="1241878"/>
                  <a:pt x="3110880" y="1241878"/>
                </a:cubicBezTo>
                <a:cubicBezTo>
                  <a:pt x="3114303" y="1242027"/>
                  <a:pt x="3116535" y="1242548"/>
                  <a:pt x="3117577" y="1243441"/>
                </a:cubicBezTo>
                <a:cubicBezTo>
                  <a:pt x="3117428" y="1237339"/>
                  <a:pt x="3117130" y="1231311"/>
                  <a:pt x="3116684" y="1225358"/>
                </a:cubicBezTo>
                <a:close/>
                <a:moveTo>
                  <a:pt x="2191792" y="1224912"/>
                </a:moveTo>
                <a:cubicBezTo>
                  <a:pt x="2192238" y="1224614"/>
                  <a:pt x="2194322" y="1224912"/>
                  <a:pt x="2198042" y="1225805"/>
                </a:cubicBezTo>
                <a:lnTo>
                  <a:pt x="2207195" y="1228483"/>
                </a:lnTo>
                <a:cubicBezTo>
                  <a:pt x="2209279" y="1229079"/>
                  <a:pt x="2212330" y="1230269"/>
                  <a:pt x="2216349" y="1232055"/>
                </a:cubicBezTo>
                <a:cubicBezTo>
                  <a:pt x="2220367" y="1233841"/>
                  <a:pt x="2223790" y="1235553"/>
                  <a:pt x="2226617" y="1237190"/>
                </a:cubicBezTo>
                <a:cubicBezTo>
                  <a:pt x="2229297" y="1238827"/>
                  <a:pt x="2231454" y="1240836"/>
                  <a:pt x="2233092" y="1243217"/>
                </a:cubicBezTo>
                <a:cubicBezTo>
                  <a:pt x="2234878" y="1245748"/>
                  <a:pt x="2235771" y="1248278"/>
                  <a:pt x="2235771" y="1250808"/>
                </a:cubicBezTo>
                <a:cubicBezTo>
                  <a:pt x="2235771" y="1253338"/>
                  <a:pt x="2235398" y="1255570"/>
                  <a:pt x="2234654" y="1257505"/>
                </a:cubicBezTo>
                <a:cubicBezTo>
                  <a:pt x="2234059" y="1258993"/>
                  <a:pt x="2233389" y="1260035"/>
                  <a:pt x="2232645" y="1260630"/>
                </a:cubicBezTo>
                <a:cubicBezTo>
                  <a:pt x="2231901" y="1261226"/>
                  <a:pt x="2230933" y="1261672"/>
                  <a:pt x="2229743" y="1261970"/>
                </a:cubicBezTo>
                <a:cubicBezTo>
                  <a:pt x="2228701" y="1261970"/>
                  <a:pt x="2227287" y="1261523"/>
                  <a:pt x="2225501" y="1260630"/>
                </a:cubicBezTo>
                <a:cubicBezTo>
                  <a:pt x="2223864" y="1259589"/>
                  <a:pt x="2222078" y="1258175"/>
                  <a:pt x="2220144" y="1256389"/>
                </a:cubicBezTo>
                <a:cubicBezTo>
                  <a:pt x="2218208" y="1254752"/>
                  <a:pt x="2213967" y="1250361"/>
                  <a:pt x="2207419" y="1243217"/>
                </a:cubicBezTo>
                <a:lnTo>
                  <a:pt x="2198489" y="1233841"/>
                </a:lnTo>
                <a:lnTo>
                  <a:pt x="2191792" y="1227591"/>
                </a:lnTo>
                <a:cubicBezTo>
                  <a:pt x="2191345" y="1226995"/>
                  <a:pt x="2191123" y="1226474"/>
                  <a:pt x="2191123" y="1226028"/>
                </a:cubicBezTo>
                <a:cubicBezTo>
                  <a:pt x="2191123" y="1225581"/>
                  <a:pt x="2191345" y="1225209"/>
                  <a:pt x="2191792" y="1224912"/>
                </a:cubicBezTo>
                <a:close/>
                <a:moveTo>
                  <a:pt x="6741913" y="1224019"/>
                </a:moveTo>
                <a:cubicBezTo>
                  <a:pt x="6732984" y="1225656"/>
                  <a:pt x="6727924" y="1226474"/>
                  <a:pt x="6726733" y="1226474"/>
                </a:cubicBezTo>
                <a:cubicBezTo>
                  <a:pt x="6724649" y="1226474"/>
                  <a:pt x="6722491" y="1226177"/>
                  <a:pt x="6720259" y="1225581"/>
                </a:cubicBezTo>
                <a:lnTo>
                  <a:pt x="6720259" y="1240315"/>
                </a:lnTo>
                <a:cubicBezTo>
                  <a:pt x="6724575" y="1239422"/>
                  <a:pt x="6729412" y="1238306"/>
                  <a:pt x="6734770" y="1236967"/>
                </a:cubicBezTo>
                <a:cubicBezTo>
                  <a:pt x="6735960" y="1236520"/>
                  <a:pt x="6737077" y="1236297"/>
                  <a:pt x="6738118" y="1236297"/>
                </a:cubicBezTo>
                <a:cubicBezTo>
                  <a:pt x="6739755" y="1236297"/>
                  <a:pt x="6741021" y="1236520"/>
                  <a:pt x="6741913" y="1236967"/>
                </a:cubicBezTo>
                <a:close/>
                <a:moveTo>
                  <a:pt x="3807842" y="1222679"/>
                </a:moveTo>
                <a:cubicBezTo>
                  <a:pt x="3808288" y="1222084"/>
                  <a:pt x="3810297" y="1222233"/>
                  <a:pt x="3813869" y="1223126"/>
                </a:cubicBezTo>
                <a:lnTo>
                  <a:pt x="3822799" y="1224912"/>
                </a:lnTo>
                <a:cubicBezTo>
                  <a:pt x="3827859" y="1226102"/>
                  <a:pt x="3831282" y="1226995"/>
                  <a:pt x="3833068" y="1227591"/>
                </a:cubicBezTo>
                <a:cubicBezTo>
                  <a:pt x="3834705" y="1228186"/>
                  <a:pt x="3836640" y="1229228"/>
                  <a:pt x="3838872" y="1230716"/>
                </a:cubicBezTo>
                <a:cubicBezTo>
                  <a:pt x="3841253" y="1232204"/>
                  <a:pt x="3843039" y="1233767"/>
                  <a:pt x="3844230" y="1235404"/>
                </a:cubicBezTo>
                <a:cubicBezTo>
                  <a:pt x="3845272" y="1237041"/>
                  <a:pt x="3846016" y="1239050"/>
                  <a:pt x="3846462" y="1241432"/>
                </a:cubicBezTo>
                <a:cubicBezTo>
                  <a:pt x="3846909" y="1244110"/>
                  <a:pt x="3846909" y="1246268"/>
                  <a:pt x="3846462" y="1247906"/>
                </a:cubicBezTo>
                <a:cubicBezTo>
                  <a:pt x="3846165" y="1249543"/>
                  <a:pt x="3845570" y="1250659"/>
                  <a:pt x="3844677" y="1251254"/>
                </a:cubicBezTo>
                <a:cubicBezTo>
                  <a:pt x="3843784" y="1252147"/>
                  <a:pt x="3842593" y="1252594"/>
                  <a:pt x="3841105" y="1252594"/>
                </a:cubicBezTo>
                <a:cubicBezTo>
                  <a:pt x="3839319" y="1252594"/>
                  <a:pt x="3837682" y="1252147"/>
                  <a:pt x="3836193" y="1251254"/>
                </a:cubicBezTo>
                <a:cubicBezTo>
                  <a:pt x="3834705" y="1250361"/>
                  <a:pt x="3832324" y="1248278"/>
                  <a:pt x="3829050" y="1245003"/>
                </a:cubicBezTo>
                <a:lnTo>
                  <a:pt x="3823245" y="1239199"/>
                </a:lnTo>
                <a:lnTo>
                  <a:pt x="3814762" y="1230939"/>
                </a:lnTo>
                <a:lnTo>
                  <a:pt x="3808065" y="1225135"/>
                </a:lnTo>
                <a:cubicBezTo>
                  <a:pt x="3807470" y="1224688"/>
                  <a:pt x="3807172" y="1224242"/>
                  <a:pt x="3807172" y="1223795"/>
                </a:cubicBezTo>
                <a:cubicBezTo>
                  <a:pt x="3807172" y="1223349"/>
                  <a:pt x="3807395" y="1222977"/>
                  <a:pt x="3807842" y="1222679"/>
                </a:cubicBezTo>
                <a:close/>
                <a:moveTo>
                  <a:pt x="3957860" y="1214196"/>
                </a:moveTo>
                <a:lnTo>
                  <a:pt x="3952279" y="1215759"/>
                </a:lnTo>
                <a:cubicBezTo>
                  <a:pt x="3950493" y="1216205"/>
                  <a:pt x="3947368" y="1216875"/>
                  <a:pt x="3942903" y="1217768"/>
                </a:cubicBezTo>
                <a:cubicBezTo>
                  <a:pt x="3938141" y="1218661"/>
                  <a:pt x="3933676" y="1219554"/>
                  <a:pt x="3929509" y="1220447"/>
                </a:cubicBezTo>
                <a:cubicBezTo>
                  <a:pt x="3925341" y="1221340"/>
                  <a:pt x="3922365" y="1221935"/>
                  <a:pt x="3920579" y="1222233"/>
                </a:cubicBezTo>
                <a:cubicBezTo>
                  <a:pt x="3918793" y="1222530"/>
                  <a:pt x="3917677" y="1222605"/>
                  <a:pt x="3917230" y="1222456"/>
                </a:cubicBezTo>
                <a:lnTo>
                  <a:pt x="3914105" y="1221786"/>
                </a:lnTo>
                <a:lnTo>
                  <a:pt x="3913658" y="1248799"/>
                </a:lnTo>
                <a:cubicBezTo>
                  <a:pt x="3917081" y="1248352"/>
                  <a:pt x="3919686" y="1248054"/>
                  <a:pt x="3921472" y="1247906"/>
                </a:cubicBezTo>
                <a:lnTo>
                  <a:pt x="3929509" y="1246789"/>
                </a:lnTo>
                <a:lnTo>
                  <a:pt x="3937322" y="1245896"/>
                </a:lnTo>
                <a:cubicBezTo>
                  <a:pt x="3939852" y="1245599"/>
                  <a:pt x="3941861" y="1245450"/>
                  <a:pt x="3943350" y="1245450"/>
                </a:cubicBezTo>
                <a:cubicBezTo>
                  <a:pt x="3945433" y="1245450"/>
                  <a:pt x="3947294" y="1245673"/>
                  <a:pt x="3948931" y="1246120"/>
                </a:cubicBezTo>
                <a:cubicBezTo>
                  <a:pt x="3950568" y="1246715"/>
                  <a:pt x="3951907" y="1247385"/>
                  <a:pt x="3952949" y="1248129"/>
                </a:cubicBezTo>
                <a:lnTo>
                  <a:pt x="3955405" y="1249915"/>
                </a:lnTo>
                <a:lnTo>
                  <a:pt x="3956744" y="1239199"/>
                </a:lnTo>
                <a:lnTo>
                  <a:pt x="3957191" y="1226474"/>
                </a:lnTo>
                <a:close/>
                <a:moveTo>
                  <a:pt x="5623024" y="1213303"/>
                </a:moveTo>
                <a:cubicBezTo>
                  <a:pt x="5623619" y="1213303"/>
                  <a:pt x="5624438" y="1213452"/>
                  <a:pt x="5625479" y="1213750"/>
                </a:cubicBezTo>
                <a:cubicBezTo>
                  <a:pt x="5626372" y="1214196"/>
                  <a:pt x="5627340" y="1214866"/>
                  <a:pt x="5628381" y="1215759"/>
                </a:cubicBezTo>
                <a:cubicBezTo>
                  <a:pt x="5629423" y="1216503"/>
                  <a:pt x="5630539" y="1217470"/>
                  <a:pt x="5631730" y="1218661"/>
                </a:cubicBezTo>
                <a:cubicBezTo>
                  <a:pt x="5633070" y="1219851"/>
                  <a:pt x="5633963" y="1221191"/>
                  <a:pt x="5634409" y="1222679"/>
                </a:cubicBezTo>
                <a:cubicBezTo>
                  <a:pt x="5635004" y="1224019"/>
                  <a:pt x="5635079" y="1224986"/>
                  <a:pt x="5634632" y="1225581"/>
                </a:cubicBezTo>
                <a:cubicBezTo>
                  <a:pt x="5634335" y="1226028"/>
                  <a:pt x="5633590" y="1226474"/>
                  <a:pt x="5632400" y="1226921"/>
                </a:cubicBezTo>
                <a:cubicBezTo>
                  <a:pt x="5631209" y="1227367"/>
                  <a:pt x="5630167" y="1227814"/>
                  <a:pt x="5629274" y="1228260"/>
                </a:cubicBezTo>
                <a:cubicBezTo>
                  <a:pt x="5628381" y="1228707"/>
                  <a:pt x="5627116" y="1229749"/>
                  <a:pt x="5625479" y="1231386"/>
                </a:cubicBezTo>
                <a:cubicBezTo>
                  <a:pt x="5623842" y="1233023"/>
                  <a:pt x="5621684" y="1234883"/>
                  <a:pt x="5619005" y="1236967"/>
                </a:cubicBezTo>
                <a:lnTo>
                  <a:pt x="5610076" y="1243887"/>
                </a:lnTo>
                <a:cubicBezTo>
                  <a:pt x="5606653" y="1246417"/>
                  <a:pt x="5603230" y="1248724"/>
                  <a:pt x="5599806" y="1250808"/>
                </a:cubicBezTo>
                <a:cubicBezTo>
                  <a:pt x="5596235" y="1252891"/>
                  <a:pt x="5592291" y="1255049"/>
                  <a:pt x="5587975" y="1257282"/>
                </a:cubicBezTo>
                <a:cubicBezTo>
                  <a:pt x="5583659" y="1259514"/>
                  <a:pt x="5578226" y="1260854"/>
                  <a:pt x="5571678" y="1261300"/>
                </a:cubicBezTo>
                <a:lnTo>
                  <a:pt x="5566320" y="1261747"/>
                </a:lnTo>
                <a:cubicBezTo>
                  <a:pt x="5564981" y="1261895"/>
                  <a:pt x="5564385" y="1261672"/>
                  <a:pt x="5564534" y="1261077"/>
                </a:cubicBezTo>
                <a:cubicBezTo>
                  <a:pt x="5564534" y="1260333"/>
                  <a:pt x="5564981" y="1259737"/>
                  <a:pt x="5565874" y="1259291"/>
                </a:cubicBezTo>
                <a:lnTo>
                  <a:pt x="5569892" y="1257728"/>
                </a:lnTo>
                <a:cubicBezTo>
                  <a:pt x="5572422" y="1256686"/>
                  <a:pt x="5575473" y="1255124"/>
                  <a:pt x="5579045" y="1253040"/>
                </a:cubicBezTo>
                <a:cubicBezTo>
                  <a:pt x="5582766" y="1250957"/>
                  <a:pt x="5587603" y="1247682"/>
                  <a:pt x="5593556" y="1243217"/>
                </a:cubicBezTo>
                <a:cubicBezTo>
                  <a:pt x="5599509" y="1238604"/>
                  <a:pt x="5603825" y="1235032"/>
                  <a:pt x="5606504" y="1232502"/>
                </a:cubicBezTo>
                <a:cubicBezTo>
                  <a:pt x="5608885" y="1230121"/>
                  <a:pt x="5611489" y="1227293"/>
                  <a:pt x="5614317" y="1224019"/>
                </a:cubicBezTo>
                <a:cubicBezTo>
                  <a:pt x="5617145" y="1220744"/>
                  <a:pt x="5618856" y="1218289"/>
                  <a:pt x="5619452" y="1216652"/>
                </a:cubicBezTo>
                <a:cubicBezTo>
                  <a:pt x="5620196" y="1214866"/>
                  <a:pt x="5620791" y="1213824"/>
                  <a:pt x="5621238" y="1213526"/>
                </a:cubicBezTo>
                <a:cubicBezTo>
                  <a:pt x="5621535" y="1213377"/>
                  <a:pt x="5622131" y="1213303"/>
                  <a:pt x="5623024" y="1213303"/>
                </a:cubicBezTo>
                <a:close/>
                <a:moveTo>
                  <a:pt x="1696641" y="1206829"/>
                </a:moveTo>
                <a:cubicBezTo>
                  <a:pt x="1702296" y="1207127"/>
                  <a:pt x="1707505" y="1208243"/>
                  <a:pt x="1712267" y="1210178"/>
                </a:cubicBezTo>
                <a:cubicBezTo>
                  <a:pt x="1718072" y="1212708"/>
                  <a:pt x="1722463" y="1216652"/>
                  <a:pt x="1725439" y="1222009"/>
                </a:cubicBezTo>
                <a:cubicBezTo>
                  <a:pt x="1726927" y="1225581"/>
                  <a:pt x="1727671" y="1229228"/>
                  <a:pt x="1727671" y="1232948"/>
                </a:cubicBezTo>
                <a:cubicBezTo>
                  <a:pt x="1727671" y="1235776"/>
                  <a:pt x="1726555" y="1237190"/>
                  <a:pt x="1724323" y="1237190"/>
                </a:cubicBezTo>
                <a:cubicBezTo>
                  <a:pt x="1718668" y="1237190"/>
                  <a:pt x="1711747" y="1232353"/>
                  <a:pt x="1703561" y="1222679"/>
                </a:cubicBezTo>
                <a:cubicBezTo>
                  <a:pt x="1696566" y="1213601"/>
                  <a:pt x="1693069" y="1208615"/>
                  <a:pt x="1693069" y="1207722"/>
                </a:cubicBezTo>
                <a:cubicBezTo>
                  <a:pt x="1693069" y="1207127"/>
                  <a:pt x="1694259" y="1206829"/>
                  <a:pt x="1696641" y="1206829"/>
                </a:cubicBezTo>
                <a:close/>
                <a:moveTo>
                  <a:pt x="5393754" y="1206606"/>
                </a:moveTo>
                <a:cubicBezTo>
                  <a:pt x="5392414" y="1206606"/>
                  <a:pt x="5390331" y="1206680"/>
                  <a:pt x="5387503" y="1206829"/>
                </a:cubicBezTo>
                <a:lnTo>
                  <a:pt x="5377904" y="1207722"/>
                </a:lnTo>
                <a:lnTo>
                  <a:pt x="5368081" y="1208838"/>
                </a:lnTo>
                <a:lnTo>
                  <a:pt x="5359151" y="1209954"/>
                </a:lnTo>
                <a:cubicBezTo>
                  <a:pt x="5358556" y="1211443"/>
                  <a:pt x="5358258" y="1212484"/>
                  <a:pt x="5358258" y="1213080"/>
                </a:cubicBezTo>
                <a:cubicBezTo>
                  <a:pt x="5358110" y="1213824"/>
                  <a:pt x="5358035" y="1215163"/>
                  <a:pt x="5358035" y="1217098"/>
                </a:cubicBezTo>
                <a:lnTo>
                  <a:pt x="5357812" y="1222009"/>
                </a:lnTo>
                <a:lnTo>
                  <a:pt x="5357365" y="1227591"/>
                </a:lnTo>
                <a:lnTo>
                  <a:pt x="5374332" y="1224465"/>
                </a:lnTo>
                <a:lnTo>
                  <a:pt x="5383485" y="1222679"/>
                </a:lnTo>
                <a:cubicBezTo>
                  <a:pt x="5385568" y="1222233"/>
                  <a:pt x="5387280" y="1222009"/>
                  <a:pt x="5388619" y="1222009"/>
                </a:cubicBezTo>
                <a:cubicBezTo>
                  <a:pt x="5390405" y="1222158"/>
                  <a:pt x="5392191" y="1222456"/>
                  <a:pt x="5393977" y="1222902"/>
                </a:cubicBezTo>
                <a:lnTo>
                  <a:pt x="5398888" y="1224465"/>
                </a:lnTo>
                <a:lnTo>
                  <a:pt x="5398888" y="1214196"/>
                </a:lnTo>
                <a:lnTo>
                  <a:pt x="5398888" y="1210178"/>
                </a:lnTo>
                <a:cubicBezTo>
                  <a:pt x="5398888" y="1209285"/>
                  <a:pt x="5398591" y="1208466"/>
                  <a:pt x="5397996" y="1207722"/>
                </a:cubicBezTo>
                <a:cubicBezTo>
                  <a:pt x="5397251" y="1206978"/>
                  <a:pt x="5395838" y="1206606"/>
                  <a:pt x="5393754" y="1206606"/>
                </a:cubicBezTo>
                <a:close/>
                <a:moveTo>
                  <a:pt x="2375073" y="1205936"/>
                </a:moveTo>
                <a:cubicBezTo>
                  <a:pt x="2377604" y="1205936"/>
                  <a:pt x="2380580" y="1206383"/>
                  <a:pt x="2384003" y="1207275"/>
                </a:cubicBezTo>
                <a:cubicBezTo>
                  <a:pt x="2388468" y="1208168"/>
                  <a:pt x="2391891" y="1209731"/>
                  <a:pt x="2394272" y="1211964"/>
                </a:cubicBezTo>
                <a:cubicBezTo>
                  <a:pt x="2396356" y="1213452"/>
                  <a:pt x="2397398" y="1215312"/>
                  <a:pt x="2397398" y="1217545"/>
                </a:cubicBezTo>
                <a:cubicBezTo>
                  <a:pt x="2397398" y="1219182"/>
                  <a:pt x="2396728" y="1220819"/>
                  <a:pt x="2395389" y="1222456"/>
                </a:cubicBezTo>
                <a:cubicBezTo>
                  <a:pt x="2394347" y="1223498"/>
                  <a:pt x="2393007" y="1224019"/>
                  <a:pt x="2391370" y="1224019"/>
                </a:cubicBezTo>
                <a:cubicBezTo>
                  <a:pt x="2389584" y="1224019"/>
                  <a:pt x="2385120" y="1221265"/>
                  <a:pt x="2377976" y="1215759"/>
                </a:cubicBezTo>
                <a:cubicBezTo>
                  <a:pt x="2370683" y="1210252"/>
                  <a:pt x="2367037" y="1207275"/>
                  <a:pt x="2367037" y="1206829"/>
                </a:cubicBezTo>
                <a:cubicBezTo>
                  <a:pt x="2367037" y="1206234"/>
                  <a:pt x="2369716" y="1205936"/>
                  <a:pt x="2375073" y="1205936"/>
                </a:cubicBezTo>
                <a:close/>
                <a:moveTo>
                  <a:pt x="4233118" y="1204597"/>
                </a:moveTo>
                <a:lnTo>
                  <a:pt x="4211017" y="1208168"/>
                </a:lnTo>
                <a:cubicBezTo>
                  <a:pt x="4204469" y="1209210"/>
                  <a:pt x="4199706" y="1209880"/>
                  <a:pt x="4196730" y="1210178"/>
                </a:cubicBezTo>
                <a:lnTo>
                  <a:pt x="4188246" y="1211071"/>
                </a:lnTo>
                <a:cubicBezTo>
                  <a:pt x="4185567" y="1211071"/>
                  <a:pt x="4183856" y="1210996"/>
                  <a:pt x="4183112" y="1210847"/>
                </a:cubicBezTo>
                <a:lnTo>
                  <a:pt x="4178200" y="1209954"/>
                </a:lnTo>
                <a:lnTo>
                  <a:pt x="4178647" y="1228707"/>
                </a:lnTo>
                <a:lnTo>
                  <a:pt x="4232448" y="1224465"/>
                </a:lnTo>
                <a:close/>
                <a:moveTo>
                  <a:pt x="3991570" y="1203480"/>
                </a:moveTo>
                <a:lnTo>
                  <a:pt x="3997821" y="1204820"/>
                </a:lnTo>
                <a:cubicBezTo>
                  <a:pt x="4000648" y="1205415"/>
                  <a:pt x="4003774" y="1206606"/>
                  <a:pt x="4007197" y="1208392"/>
                </a:cubicBezTo>
                <a:cubicBezTo>
                  <a:pt x="4010769" y="1210029"/>
                  <a:pt x="4013299" y="1211815"/>
                  <a:pt x="4014787" y="1213750"/>
                </a:cubicBezTo>
                <a:cubicBezTo>
                  <a:pt x="4016127" y="1215684"/>
                  <a:pt x="4016871" y="1217991"/>
                  <a:pt x="4017020" y="1220670"/>
                </a:cubicBezTo>
                <a:cubicBezTo>
                  <a:pt x="4017317" y="1223498"/>
                  <a:pt x="4017168" y="1225805"/>
                  <a:pt x="4016573" y="1227591"/>
                </a:cubicBezTo>
                <a:cubicBezTo>
                  <a:pt x="4015978" y="1229376"/>
                  <a:pt x="4015085" y="1230567"/>
                  <a:pt x="4013894" y="1231162"/>
                </a:cubicBezTo>
                <a:cubicBezTo>
                  <a:pt x="4012703" y="1231758"/>
                  <a:pt x="4011438" y="1232055"/>
                  <a:pt x="4010099" y="1232055"/>
                </a:cubicBezTo>
                <a:cubicBezTo>
                  <a:pt x="4008313" y="1231758"/>
                  <a:pt x="4006453" y="1230790"/>
                  <a:pt x="4004518" y="1229153"/>
                </a:cubicBezTo>
                <a:cubicBezTo>
                  <a:pt x="4002732" y="1227367"/>
                  <a:pt x="4000500" y="1224465"/>
                  <a:pt x="3997821" y="1220447"/>
                </a:cubicBezTo>
                <a:cubicBezTo>
                  <a:pt x="3995142" y="1216428"/>
                  <a:pt x="3993653" y="1214047"/>
                  <a:pt x="3993356" y="1213303"/>
                </a:cubicBezTo>
                <a:lnTo>
                  <a:pt x="3989561" y="1208168"/>
                </a:lnTo>
                <a:cubicBezTo>
                  <a:pt x="3988221" y="1206234"/>
                  <a:pt x="3987700" y="1204894"/>
                  <a:pt x="3987998" y="1204150"/>
                </a:cubicBezTo>
                <a:cubicBezTo>
                  <a:pt x="3988593" y="1203257"/>
                  <a:pt x="3989784" y="1203034"/>
                  <a:pt x="3991570" y="1203480"/>
                </a:cubicBezTo>
                <a:close/>
                <a:moveTo>
                  <a:pt x="2559248" y="1202811"/>
                </a:moveTo>
                <a:cubicBezTo>
                  <a:pt x="2554486" y="1203406"/>
                  <a:pt x="2550914" y="1203778"/>
                  <a:pt x="2548533" y="1203927"/>
                </a:cubicBezTo>
                <a:cubicBezTo>
                  <a:pt x="2546152" y="1204225"/>
                  <a:pt x="2544589" y="1204225"/>
                  <a:pt x="2543844" y="1203927"/>
                </a:cubicBezTo>
                <a:lnTo>
                  <a:pt x="2540272" y="1203480"/>
                </a:lnTo>
                <a:cubicBezTo>
                  <a:pt x="2540124" y="1207796"/>
                  <a:pt x="2540049" y="1210252"/>
                  <a:pt x="2540049" y="1210847"/>
                </a:cubicBezTo>
                <a:lnTo>
                  <a:pt x="2539603" y="1222902"/>
                </a:lnTo>
                <a:cubicBezTo>
                  <a:pt x="2545258" y="1222456"/>
                  <a:pt x="2548681" y="1222084"/>
                  <a:pt x="2549873" y="1221786"/>
                </a:cubicBezTo>
                <a:lnTo>
                  <a:pt x="2559695" y="1220893"/>
                </a:lnTo>
                <a:close/>
                <a:moveTo>
                  <a:pt x="5131668" y="1202587"/>
                </a:moveTo>
                <a:lnTo>
                  <a:pt x="5138811" y="1205266"/>
                </a:lnTo>
                <a:cubicBezTo>
                  <a:pt x="5142830" y="1206755"/>
                  <a:pt x="5145732" y="1207945"/>
                  <a:pt x="5147518" y="1208838"/>
                </a:cubicBezTo>
                <a:cubicBezTo>
                  <a:pt x="5149304" y="1209731"/>
                  <a:pt x="5150866" y="1210847"/>
                  <a:pt x="5152206" y="1212187"/>
                </a:cubicBezTo>
                <a:cubicBezTo>
                  <a:pt x="5153694" y="1213526"/>
                  <a:pt x="5154736" y="1215015"/>
                  <a:pt x="5155331" y="1216652"/>
                </a:cubicBezTo>
                <a:cubicBezTo>
                  <a:pt x="5156075" y="1218289"/>
                  <a:pt x="5156447" y="1220224"/>
                  <a:pt x="5156447" y="1222456"/>
                </a:cubicBezTo>
                <a:cubicBezTo>
                  <a:pt x="5156596" y="1224688"/>
                  <a:pt x="5156224" y="1226549"/>
                  <a:pt x="5155331" y="1228037"/>
                </a:cubicBezTo>
                <a:cubicBezTo>
                  <a:pt x="5154736" y="1229079"/>
                  <a:pt x="5153992" y="1229823"/>
                  <a:pt x="5153099" y="1230269"/>
                </a:cubicBezTo>
                <a:cubicBezTo>
                  <a:pt x="5152504" y="1230716"/>
                  <a:pt x="5151759" y="1230939"/>
                  <a:pt x="5150866" y="1230939"/>
                </a:cubicBezTo>
                <a:cubicBezTo>
                  <a:pt x="5149973" y="1231088"/>
                  <a:pt x="5148634" y="1230716"/>
                  <a:pt x="5146848" y="1229823"/>
                </a:cubicBezTo>
                <a:cubicBezTo>
                  <a:pt x="5145211" y="1228930"/>
                  <a:pt x="5143871" y="1227888"/>
                  <a:pt x="5142830" y="1226698"/>
                </a:cubicBezTo>
                <a:cubicBezTo>
                  <a:pt x="5141937" y="1225209"/>
                  <a:pt x="5140374" y="1222828"/>
                  <a:pt x="5138142" y="1219554"/>
                </a:cubicBezTo>
                <a:lnTo>
                  <a:pt x="5134346" y="1213750"/>
                </a:lnTo>
                <a:lnTo>
                  <a:pt x="5129882" y="1205936"/>
                </a:lnTo>
                <a:cubicBezTo>
                  <a:pt x="5128989" y="1204448"/>
                  <a:pt x="5128765" y="1203480"/>
                  <a:pt x="5129212" y="1203034"/>
                </a:cubicBezTo>
                <a:cubicBezTo>
                  <a:pt x="5129658" y="1202439"/>
                  <a:pt x="5130477" y="1202290"/>
                  <a:pt x="5131668" y="1202587"/>
                </a:cubicBezTo>
                <a:close/>
                <a:moveTo>
                  <a:pt x="6736332" y="1201694"/>
                </a:moveTo>
                <a:cubicBezTo>
                  <a:pt x="6735439" y="1201694"/>
                  <a:pt x="6732835" y="1202364"/>
                  <a:pt x="6728519" y="1203704"/>
                </a:cubicBezTo>
                <a:cubicBezTo>
                  <a:pt x="6724798" y="1205192"/>
                  <a:pt x="6722715" y="1205936"/>
                  <a:pt x="6722268" y="1205936"/>
                </a:cubicBezTo>
                <a:lnTo>
                  <a:pt x="6721822" y="1205936"/>
                </a:lnTo>
                <a:cubicBezTo>
                  <a:pt x="6720929" y="1212038"/>
                  <a:pt x="6720408" y="1217321"/>
                  <a:pt x="6720259" y="1221786"/>
                </a:cubicBezTo>
                <a:cubicBezTo>
                  <a:pt x="6724277" y="1220893"/>
                  <a:pt x="6728965" y="1219405"/>
                  <a:pt x="6734323" y="1217321"/>
                </a:cubicBezTo>
                <a:cubicBezTo>
                  <a:pt x="6735514" y="1216875"/>
                  <a:pt x="6736481" y="1216652"/>
                  <a:pt x="6737225" y="1216652"/>
                </a:cubicBezTo>
                <a:cubicBezTo>
                  <a:pt x="6739309" y="1216800"/>
                  <a:pt x="6740872" y="1217173"/>
                  <a:pt x="6741913" y="1217768"/>
                </a:cubicBezTo>
                <a:lnTo>
                  <a:pt x="6741913" y="1212857"/>
                </a:lnTo>
                <a:cubicBezTo>
                  <a:pt x="6741913" y="1207945"/>
                  <a:pt x="6741393" y="1204745"/>
                  <a:pt x="6740351" y="1203257"/>
                </a:cubicBezTo>
                <a:cubicBezTo>
                  <a:pt x="6739755" y="1202215"/>
                  <a:pt x="6738416" y="1201694"/>
                  <a:pt x="6736332" y="1201694"/>
                </a:cubicBezTo>
                <a:close/>
                <a:moveTo>
                  <a:pt x="6765800" y="1200578"/>
                </a:moveTo>
                <a:cubicBezTo>
                  <a:pt x="6768182" y="1200578"/>
                  <a:pt x="6770861" y="1201620"/>
                  <a:pt x="6773837" y="1203704"/>
                </a:cubicBezTo>
                <a:cubicBezTo>
                  <a:pt x="6778153" y="1206680"/>
                  <a:pt x="6780311" y="1208913"/>
                  <a:pt x="6780311" y="1210401"/>
                </a:cubicBezTo>
                <a:cubicBezTo>
                  <a:pt x="6778972" y="1215015"/>
                  <a:pt x="6778302" y="1217991"/>
                  <a:pt x="6778302" y="1219331"/>
                </a:cubicBezTo>
                <a:lnTo>
                  <a:pt x="6778302" y="1240315"/>
                </a:lnTo>
                <a:cubicBezTo>
                  <a:pt x="6778302" y="1245078"/>
                  <a:pt x="6777632" y="1248724"/>
                  <a:pt x="6776293" y="1251254"/>
                </a:cubicBezTo>
                <a:cubicBezTo>
                  <a:pt x="6774507" y="1253189"/>
                  <a:pt x="6772870" y="1254156"/>
                  <a:pt x="6771381" y="1254156"/>
                </a:cubicBezTo>
                <a:cubicBezTo>
                  <a:pt x="6769447" y="1254156"/>
                  <a:pt x="6768182" y="1251180"/>
                  <a:pt x="6767586" y="1245227"/>
                </a:cubicBezTo>
                <a:lnTo>
                  <a:pt x="6767586" y="1211294"/>
                </a:lnTo>
                <a:cubicBezTo>
                  <a:pt x="6767289" y="1208317"/>
                  <a:pt x="6766321" y="1205936"/>
                  <a:pt x="6764684" y="1204150"/>
                </a:cubicBezTo>
                <a:lnTo>
                  <a:pt x="6763345" y="1202587"/>
                </a:lnTo>
                <a:cubicBezTo>
                  <a:pt x="6763345" y="1201248"/>
                  <a:pt x="6764163" y="1200578"/>
                  <a:pt x="6765800" y="1200578"/>
                </a:cubicBezTo>
                <a:close/>
                <a:moveTo>
                  <a:pt x="3104852" y="1200578"/>
                </a:moveTo>
                <a:cubicBezTo>
                  <a:pt x="3103513" y="1200578"/>
                  <a:pt x="3100908" y="1201025"/>
                  <a:pt x="3097039" y="1201918"/>
                </a:cubicBezTo>
                <a:cubicBezTo>
                  <a:pt x="3091979" y="1203108"/>
                  <a:pt x="3087365" y="1204299"/>
                  <a:pt x="3083197" y="1205490"/>
                </a:cubicBezTo>
                <a:cubicBezTo>
                  <a:pt x="3080668" y="1206234"/>
                  <a:pt x="3078956" y="1206680"/>
                  <a:pt x="3078063" y="1206829"/>
                </a:cubicBezTo>
                <a:lnTo>
                  <a:pt x="3077170" y="1208615"/>
                </a:lnTo>
                <a:cubicBezTo>
                  <a:pt x="3075980" y="1211889"/>
                  <a:pt x="3075384" y="1217098"/>
                  <a:pt x="3075384" y="1224242"/>
                </a:cubicBezTo>
                <a:cubicBezTo>
                  <a:pt x="3075384" y="1224986"/>
                  <a:pt x="3075384" y="1225656"/>
                  <a:pt x="3075384" y="1226251"/>
                </a:cubicBezTo>
                <a:cubicBezTo>
                  <a:pt x="3083570" y="1224912"/>
                  <a:pt x="3093467" y="1222382"/>
                  <a:pt x="3105076" y="1218661"/>
                </a:cubicBezTo>
                <a:cubicBezTo>
                  <a:pt x="3107159" y="1217917"/>
                  <a:pt x="3109094" y="1217545"/>
                  <a:pt x="3110880" y="1217545"/>
                </a:cubicBezTo>
                <a:cubicBezTo>
                  <a:pt x="3113261" y="1217545"/>
                  <a:pt x="3115047" y="1217842"/>
                  <a:pt x="3116238" y="1218438"/>
                </a:cubicBezTo>
                <a:cubicBezTo>
                  <a:pt x="3116089" y="1214568"/>
                  <a:pt x="3115865" y="1210773"/>
                  <a:pt x="3115568" y="1207052"/>
                </a:cubicBezTo>
                <a:cubicBezTo>
                  <a:pt x="3115122" y="1204522"/>
                  <a:pt x="3113782" y="1202736"/>
                  <a:pt x="3111550" y="1201694"/>
                </a:cubicBezTo>
                <a:cubicBezTo>
                  <a:pt x="3109912" y="1200950"/>
                  <a:pt x="3107680" y="1200578"/>
                  <a:pt x="3104852" y="1200578"/>
                </a:cubicBezTo>
                <a:close/>
                <a:moveTo>
                  <a:pt x="2590055" y="1197676"/>
                </a:moveTo>
                <a:lnTo>
                  <a:pt x="2581126" y="1199462"/>
                </a:lnTo>
                <a:lnTo>
                  <a:pt x="2568401" y="1201248"/>
                </a:lnTo>
                <a:lnTo>
                  <a:pt x="2567955" y="1219554"/>
                </a:lnTo>
                <a:cubicBezTo>
                  <a:pt x="2571824" y="1218810"/>
                  <a:pt x="2574950" y="1218289"/>
                  <a:pt x="2577331" y="1217991"/>
                </a:cubicBezTo>
                <a:cubicBezTo>
                  <a:pt x="2579712" y="1217545"/>
                  <a:pt x="2581126" y="1217470"/>
                  <a:pt x="2581573" y="1217768"/>
                </a:cubicBezTo>
                <a:lnTo>
                  <a:pt x="2590055" y="1220893"/>
                </a:lnTo>
                <a:close/>
                <a:moveTo>
                  <a:pt x="5399781" y="1195667"/>
                </a:moveTo>
                <a:cubicBezTo>
                  <a:pt x="5400972" y="1195518"/>
                  <a:pt x="5402312" y="1195816"/>
                  <a:pt x="5403800" y="1196560"/>
                </a:cubicBezTo>
                <a:cubicBezTo>
                  <a:pt x="5405586" y="1197304"/>
                  <a:pt x="5407521" y="1198420"/>
                  <a:pt x="5409604" y="1199908"/>
                </a:cubicBezTo>
                <a:cubicBezTo>
                  <a:pt x="5411688" y="1201397"/>
                  <a:pt x="5413250" y="1202736"/>
                  <a:pt x="5414292" y="1203927"/>
                </a:cubicBezTo>
                <a:cubicBezTo>
                  <a:pt x="5415334" y="1205117"/>
                  <a:pt x="5415855" y="1206159"/>
                  <a:pt x="5415855" y="1207052"/>
                </a:cubicBezTo>
                <a:cubicBezTo>
                  <a:pt x="5415706" y="1207648"/>
                  <a:pt x="5415260" y="1208615"/>
                  <a:pt x="5414515" y="1209954"/>
                </a:cubicBezTo>
                <a:cubicBezTo>
                  <a:pt x="5413771" y="1211294"/>
                  <a:pt x="5413176" y="1212708"/>
                  <a:pt x="5412730" y="1214196"/>
                </a:cubicBezTo>
                <a:cubicBezTo>
                  <a:pt x="5412134" y="1215982"/>
                  <a:pt x="5411688" y="1217917"/>
                  <a:pt x="5411390" y="1220000"/>
                </a:cubicBezTo>
                <a:cubicBezTo>
                  <a:pt x="5411092" y="1222233"/>
                  <a:pt x="5410869" y="1224912"/>
                  <a:pt x="5410720" y="1228037"/>
                </a:cubicBezTo>
                <a:cubicBezTo>
                  <a:pt x="5410571" y="1231311"/>
                  <a:pt x="5410497" y="1235330"/>
                  <a:pt x="5410497" y="1240092"/>
                </a:cubicBezTo>
                <a:lnTo>
                  <a:pt x="5410497" y="1252817"/>
                </a:lnTo>
                <a:cubicBezTo>
                  <a:pt x="5410497" y="1256538"/>
                  <a:pt x="5410571" y="1261300"/>
                  <a:pt x="5410720" y="1267104"/>
                </a:cubicBezTo>
                <a:cubicBezTo>
                  <a:pt x="5410869" y="1272909"/>
                  <a:pt x="5410944" y="1277150"/>
                  <a:pt x="5410944" y="1279829"/>
                </a:cubicBezTo>
                <a:cubicBezTo>
                  <a:pt x="5410646" y="1283103"/>
                  <a:pt x="5410125" y="1286006"/>
                  <a:pt x="5409381" y="1288536"/>
                </a:cubicBezTo>
                <a:cubicBezTo>
                  <a:pt x="5408637" y="1291066"/>
                  <a:pt x="5407372" y="1293745"/>
                  <a:pt x="5405586" y="1296572"/>
                </a:cubicBezTo>
                <a:cubicBezTo>
                  <a:pt x="5403800" y="1299400"/>
                  <a:pt x="5402088" y="1301335"/>
                  <a:pt x="5400451" y="1302377"/>
                </a:cubicBezTo>
                <a:cubicBezTo>
                  <a:pt x="5398814" y="1303418"/>
                  <a:pt x="5397400" y="1303791"/>
                  <a:pt x="5396210" y="1303493"/>
                </a:cubicBezTo>
                <a:cubicBezTo>
                  <a:pt x="5395168" y="1303493"/>
                  <a:pt x="5394275" y="1302972"/>
                  <a:pt x="5393531" y="1301930"/>
                </a:cubicBezTo>
                <a:cubicBezTo>
                  <a:pt x="5392638" y="1301037"/>
                  <a:pt x="5391447" y="1299475"/>
                  <a:pt x="5389959" y="1297242"/>
                </a:cubicBezTo>
                <a:cubicBezTo>
                  <a:pt x="5388471" y="1294861"/>
                  <a:pt x="5387131" y="1292926"/>
                  <a:pt x="5385940" y="1291438"/>
                </a:cubicBezTo>
                <a:cubicBezTo>
                  <a:pt x="5384750" y="1289950"/>
                  <a:pt x="5382889" y="1287866"/>
                  <a:pt x="5380359" y="1285187"/>
                </a:cubicBezTo>
                <a:lnTo>
                  <a:pt x="5376564" y="1281169"/>
                </a:lnTo>
                <a:cubicBezTo>
                  <a:pt x="5375969" y="1280722"/>
                  <a:pt x="5375895" y="1280201"/>
                  <a:pt x="5376341" y="1279606"/>
                </a:cubicBezTo>
                <a:cubicBezTo>
                  <a:pt x="5376788" y="1279159"/>
                  <a:pt x="5377457" y="1279085"/>
                  <a:pt x="5378350" y="1279383"/>
                </a:cubicBezTo>
                <a:lnTo>
                  <a:pt x="5383262" y="1281169"/>
                </a:lnTo>
                <a:cubicBezTo>
                  <a:pt x="5384452" y="1281764"/>
                  <a:pt x="5386238" y="1282434"/>
                  <a:pt x="5388619" y="1283178"/>
                </a:cubicBezTo>
                <a:cubicBezTo>
                  <a:pt x="5391298" y="1283922"/>
                  <a:pt x="5393084" y="1283996"/>
                  <a:pt x="5393977" y="1283401"/>
                </a:cubicBezTo>
                <a:cubicBezTo>
                  <a:pt x="5394870" y="1282806"/>
                  <a:pt x="5395689" y="1281466"/>
                  <a:pt x="5396433" y="1279383"/>
                </a:cubicBezTo>
                <a:cubicBezTo>
                  <a:pt x="5397177" y="1277299"/>
                  <a:pt x="5397698" y="1274174"/>
                  <a:pt x="5397996" y="1270007"/>
                </a:cubicBezTo>
                <a:lnTo>
                  <a:pt x="5398665" y="1261077"/>
                </a:lnTo>
                <a:lnTo>
                  <a:pt x="5398888" y="1251254"/>
                </a:lnTo>
                <a:lnTo>
                  <a:pt x="5380136" y="1254380"/>
                </a:lnTo>
                <a:cubicBezTo>
                  <a:pt x="5374481" y="1255273"/>
                  <a:pt x="5370611" y="1255942"/>
                  <a:pt x="5368528" y="1256389"/>
                </a:cubicBezTo>
                <a:cubicBezTo>
                  <a:pt x="5366444" y="1256835"/>
                  <a:pt x="5364658" y="1256984"/>
                  <a:pt x="5363170" y="1256835"/>
                </a:cubicBezTo>
                <a:cubicBezTo>
                  <a:pt x="5361086" y="1256835"/>
                  <a:pt x="5359598" y="1256612"/>
                  <a:pt x="5358705" y="1256166"/>
                </a:cubicBezTo>
                <a:lnTo>
                  <a:pt x="5355580" y="1254826"/>
                </a:lnTo>
                <a:cubicBezTo>
                  <a:pt x="5354835" y="1258100"/>
                  <a:pt x="5354017" y="1261375"/>
                  <a:pt x="5353124" y="1264649"/>
                </a:cubicBezTo>
                <a:cubicBezTo>
                  <a:pt x="5352231" y="1268072"/>
                  <a:pt x="5350743" y="1271718"/>
                  <a:pt x="5348659" y="1275588"/>
                </a:cubicBezTo>
                <a:cubicBezTo>
                  <a:pt x="5346724" y="1279308"/>
                  <a:pt x="5344269" y="1282657"/>
                  <a:pt x="5341292" y="1285633"/>
                </a:cubicBezTo>
                <a:cubicBezTo>
                  <a:pt x="5338613" y="1288610"/>
                  <a:pt x="5336306" y="1290694"/>
                  <a:pt x="5334371" y="1291884"/>
                </a:cubicBezTo>
                <a:lnTo>
                  <a:pt x="5329683" y="1295010"/>
                </a:lnTo>
                <a:cubicBezTo>
                  <a:pt x="5328493" y="1295903"/>
                  <a:pt x="5327600" y="1295977"/>
                  <a:pt x="5327005" y="1295233"/>
                </a:cubicBezTo>
                <a:cubicBezTo>
                  <a:pt x="5326409" y="1294638"/>
                  <a:pt x="5326558" y="1293819"/>
                  <a:pt x="5327451" y="1292777"/>
                </a:cubicBezTo>
                <a:lnTo>
                  <a:pt x="5331469" y="1287866"/>
                </a:lnTo>
                <a:cubicBezTo>
                  <a:pt x="5332958" y="1286080"/>
                  <a:pt x="5334520" y="1283773"/>
                  <a:pt x="5336157" y="1280945"/>
                </a:cubicBezTo>
                <a:cubicBezTo>
                  <a:pt x="5337795" y="1277969"/>
                  <a:pt x="5339506" y="1274174"/>
                  <a:pt x="5341292" y="1269560"/>
                </a:cubicBezTo>
                <a:cubicBezTo>
                  <a:pt x="5343078" y="1264798"/>
                  <a:pt x="5344120" y="1261375"/>
                  <a:pt x="5344417" y="1259291"/>
                </a:cubicBezTo>
                <a:cubicBezTo>
                  <a:pt x="5344864" y="1257058"/>
                  <a:pt x="5345385" y="1253115"/>
                  <a:pt x="5345980" y="1247459"/>
                </a:cubicBezTo>
                <a:cubicBezTo>
                  <a:pt x="5346427" y="1241804"/>
                  <a:pt x="5346650" y="1238381"/>
                  <a:pt x="5346650" y="1237190"/>
                </a:cubicBezTo>
                <a:lnTo>
                  <a:pt x="5346650" y="1221340"/>
                </a:lnTo>
                <a:lnTo>
                  <a:pt x="5346650" y="1213750"/>
                </a:lnTo>
                <a:lnTo>
                  <a:pt x="5346650" y="1210624"/>
                </a:lnTo>
                <a:cubicBezTo>
                  <a:pt x="5346352" y="1208838"/>
                  <a:pt x="5345757" y="1207275"/>
                  <a:pt x="5344864" y="1205936"/>
                </a:cubicBezTo>
                <a:cubicBezTo>
                  <a:pt x="5343971" y="1204597"/>
                  <a:pt x="5343376" y="1203480"/>
                  <a:pt x="5343078" y="1202587"/>
                </a:cubicBezTo>
                <a:cubicBezTo>
                  <a:pt x="5342929" y="1201992"/>
                  <a:pt x="5343152" y="1201397"/>
                  <a:pt x="5343748" y="1200801"/>
                </a:cubicBezTo>
                <a:cubicBezTo>
                  <a:pt x="5344194" y="1200206"/>
                  <a:pt x="5345534" y="1200057"/>
                  <a:pt x="5347766" y="1200355"/>
                </a:cubicBezTo>
                <a:cubicBezTo>
                  <a:pt x="5349701" y="1200653"/>
                  <a:pt x="5351263" y="1200950"/>
                  <a:pt x="5352454" y="1201248"/>
                </a:cubicBezTo>
                <a:cubicBezTo>
                  <a:pt x="5353645" y="1201546"/>
                  <a:pt x="5354687" y="1201918"/>
                  <a:pt x="5355580" y="1202364"/>
                </a:cubicBezTo>
                <a:lnTo>
                  <a:pt x="5357812" y="1203480"/>
                </a:lnTo>
                <a:cubicBezTo>
                  <a:pt x="5359896" y="1203480"/>
                  <a:pt x="5361830" y="1203332"/>
                  <a:pt x="5363616" y="1203034"/>
                </a:cubicBezTo>
                <a:cubicBezTo>
                  <a:pt x="5365402" y="1203034"/>
                  <a:pt x="5369569" y="1202439"/>
                  <a:pt x="5376118" y="1201248"/>
                </a:cubicBezTo>
                <a:cubicBezTo>
                  <a:pt x="5382815" y="1200057"/>
                  <a:pt x="5387131" y="1199239"/>
                  <a:pt x="5389066" y="1198792"/>
                </a:cubicBezTo>
                <a:cubicBezTo>
                  <a:pt x="5391149" y="1198346"/>
                  <a:pt x="5393233" y="1197676"/>
                  <a:pt x="5395317" y="1196783"/>
                </a:cubicBezTo>
                <a:cubicBezTo>
                  <a:pt x="5397400" y="1196188"/>
                  <a:pt x="5398888" y="1195816"/>
                  <a:pt x="5399781" y="1195667"/>
                </a:cubicBezTo>
                <a:close/>
                <a:moveTo>
                  <a:pt x="3363813" y="1194551"/>
                </a:moveTo>
                <a:cubicBezTo>
                  <a:pt x="3364409" y="1194253"/>
                  <a:pt x="3365450" y="1194402"/>
                  <a:pt x="3366938" y="1194997"/>
                </a:cubicBezTo>
                <a:cubicBezTo>
                  <a:pt x="3368427" y="1195444"/>
                  <a:pt x="3369989" y="1196188"/>
                  <a:pt x="3371626" y="1197230"/>
                </a:cubicBezTo>
                <a:cubicBezTo>
                  <a:pt x="3373263" y="1198271"/>
                  <a:pt x="3374826" y="1199388"/>
                  <a:pt x="3376315" y="1200578"/>
                </a:cubicBezTo>
                <a:cubicBezTo>
                  <a:pt x="3377505" y="1201620"/>
                  <a:pt x="3378547" y="1202885"/>
                  <a:pt x="3379440" y="1204373"/>
                </a:cubicBezTo>
                <a:cubicBezTo>
                  <a:pt x="3380035" y="1205862"/>
                  <a:pt x="3380035" y="1206978"/>
                  <a:pt x="3379440" y="1207722"/>
                </a:cubicBezTo>
                <a:cubicBezTo>
                  <a:pt x="3379142" y="1208168"/>
                  <a:pt x="3378547" y="1208541"/>
                  <a:pt x="3377654" y="1208838"/>
                </a:cubicBezTo>
                <a:cubicBezTo>
                  <a:pt x="3376315" y="1209433"/>
                  <a:pt x="3374528" y="1210401"/>
                  <a:pt x="3372297" y="1211740"/>
                </a:cubicBezTo>
                <a:lnTo>
                  <a:pt x="3367385" y="1214419"/>
                </a:lnTo>
                <a:cubicBezTo>
                  <a:pt x="3366046" y="1215163"/>
                  <a:pt x="3363218" y="1216875"/>
                  <a:pt x="3358902" y="1219554"/>
                </a:cubicBezTo>
                <a:cubicBezTo>
                  <a:pt x="3354884" y="1222233"/>
                  <a:pt x="3351312" y="1224391"/>
                  <a:pt x="3348186" y="1226028"/>
                </a:cubicBezTo>
                <a:lnTo>
                  <a:pt x="3341042" y="1230269"/>
                </a:lnTo>
                <a:lnTo>
                  <a:pt x="3354884" y="1243441"/>
                </a:lnTo>
                <a:cubicBezTo>
                  <a:pt x="3357860" y="1246268"/>
                  <a:pt x="3361580" y="1249245"/>
                  <a:pt x="3366046" y="1252370"/>
                </a:cubicBezTo>
                <a:cubicBezTo>
                  <a:pt x="3370808" y="1255347"/>
                  <a:pt x="3374826" y="1257728"/>
                  <a:pt x="3378100" y="1259514"/>
                </a:cubicBezTo>
                <a:cubicBezTo>
                  <a:pt x="3381375" y="1261300"/>
                  <a:pt x="3384649" y="1262863"/>
                  <a:pt x="3387923" y="1264202"/>
                </a:cubicBezTo>
                <a:cubicBezTo>
                  <a:pt x="3391495" y="1265691"/>
                  <a:pt x="3394620" y="1266881"/>
                  <a:pt x="3397299" y="1267774"/>
                </a:cubicBezTo>
                <a:lnTo>
                  <a:pt x="3402211" y="1269560"/>
                </a:lnTo>
                <a:cubicBezTo>
                  <a:pt x="3403699" y="1270304"/>
                  <a:pt x="3404443" y="1271197"/>
                  <a:pt x="3404443" y="1272239"/>
                </a:cubicBezTo>
                <a:cubicBezTo>
                  <a:pt x="3404443" y="1273132"/>
                  <a:pt x="3403996" y="1273727"/>
                  <a:pt x="3403103" y="1274025"/>
                </a:cubicBezTo>
                <a:lnTo>
                  <a:pt x="3397746" y="1274918"/>
                </a:lnTo>
                <a:cubicBezTo>
                  <a:pt x="3397597" y="1275067"/>
                  <a:pt x="3394174" y="1275662"/>
                  <a:pt x="3387477" y="1276704"/>
                </a:cubicBezTo>
                <a:cubicBezTo>
                  <a:pt x="3380928" y="1277746"/>
                  <a:pt x="3376612" y="1278192"/>
                  <a:pt x="3374528" y="1278043"/>
                </a:cubicBezTo>
                <a:cubicBezTo>
                  <a:pt x="3371403" y="1277894"/>
                  <a:pt x="3368873" y="1277225"/>
                  <a:pt x="3366938" y="1276034"/>
                </a:cubicBezTo>
                <a:cubicBezTo>
                  <a:pt x="3364855" y="1274843"/>
                  <a:pt x="3363069" y="1273355"/>
                  <a:pt x="3361580" y="1271569"/>
                </a:cubicBezTo>
                <a:cubicBezTo>
                  <a:pt x="3359795" y="1269634"/>
                  <a:pt x="3358009" y="1267476"/>
                  <a:pt x="3356223" y="1265095"/>
                </a:cubicBezTo>
                <a:lnTo>
                  <a:pt x="3338364" y="1240539"/>
                </a:lnTo>
                <a:lnTo>
                  <a:pt x="3327648" y="1225805"/>
                </a:lnTo>
                <a:cubicBezTo>
                  <a:pt x="3327350" y="1225358"/>
                  <a:pt x="3325713" y="1223423"/>
                  <a:pt x="3322737" y="1220000"/>
                </a:cubicBezTo>
                <a:lnTo>
                  <a:pt x="3316486" y="1213303"/>
                </a:lnTo>
                <a:cubicBezTo>
                  <a:pt x="3315444" y="1212112"/>
                  <a:pt x="3313658" y="1210624"/>
                  <a:pt x="3311128" y="1208838"/>
                </a:cubicBezTo>
                <a:lnTo>
                  <a:pt x="3308003" y="1207052"/>
                </a:lnTo>
                <a:cubicBezTo>
                  <a:pt x="3306812" y="1206308"/>
                  <a:pt x="3306068" y="1205638"/>
                  <a:pt x="3305770" y="1205043"/>
                </a:cubicBezTo>
                <a:cubicBezTo>
                  <a:pt x="3305770" y="1204299"/>
                  <a:pt x="3306366" y="1203704"/>
                  <a:pt x="3307556" y="1203257"/>
                </a:cubicBezTo>
                <a:cubicBezTo>
                  <a:pt x="3308449" y="1202811"/>
                  <a:pt x="3309491" y="1202587"/>
                  <a:pt x="3310681" y="1202587"/>
                </a:cubicBezTo>
                <a:cubicBezTo>
                  <a:pt x="3312170" y="1202885"/>
                  <a:pt x="3313509" y="1203257"/>
                  <a:pt x="3314700" y="1203704"/>
                </a:cubicBezTo>
                <a:cubicBezTo>
                  <a:pt x="3315890" y="1204299"/>
                  <a:pt x="3317230" y="1205266"/>
                  <a:pt x="3318718" y="1206606"/>
                </a:cubicBezTo>
                <a:cubicBezTo>
                  <a:pt x="3320355" y="1207796"/>
                  <a:pt x="3322141" y="1209433"/>
                  <a:pt x="3324076" y="1211517"/>
                </a:cubicBezTo>
                <a:lnTo>
                  <a:pt x="3338810" y="1227591"/>
                </a:lnTo>
                <a:cubicBezTo>
                  <a:pt x="3344317" y="1222084"/>
                  <a:pt x="3348335" y="1217768"/>
                  <a:pt x="3350865" y="1214642"/>
                </a:cubicBezTo>
                <a:cubicBezTo>
                  <a:pt x="3353544" y="1211666"/>
                  <a:pt x="3355926" y="1208541"/>
                  <a:pt x="3358009" y="1205266"/>
                </a:cubicBezTo>
                <a:cubicBezTo>
                  <a:pt x="3360092" y="1202290"/>
                  <a:pt x="3361432" y="1199834"/>
                  <a:pt x="3362027" y="1197899"/>
                </a:cubicBezTo>
                <a:cubicBezTo>
                  <a:pt x="3362771" y="1195965"/>
                  <a:pt x="3363366" y="1194848"/>
                  <a:pt x="3363813" y="1194551"/>
                </a:cubicBezTo>
                <a:close/>
                <a:moveTo>
                  <a:pt x="347811" y="1192542"/>
                </a:moveTo>
                <a:cubicBezTo>
                  <a:pt x="349002" y="1192542"/>
                  <a:pt x="351532" y="1193360"/>
                  <a:pt x="355402" y="1194997"/>
                </a:cubicBezTo>
                <a:cubicBezTo>
                  <a:pt x="359569" y="1196485"/>
                  <a:pt x="362396" y="1198123"/>
                  <a:pt x="363885" y="1199908"/>
                </a:cubicBezTo>
                <a:cubicBezTo>
                  <a:pt x="365671" y="1201397"/>
                  <a:pt x="366712" y="1202587"/>
                  <a:pt x="367010" y="1203480"/>
                </a:cubicBezTo>
                <a:cubicBezTo>
                  <a:pt x="367308" y="1204373"/>
                  <a:pt x="367457" y="1205043"/>
                  <a:pt x="367457" y="1205490"/>
                </a:cubicBezTo>
                <a:cubicBezTo>
                  <a:pt x="367457" y="1205936"/>
                  <a:pt x="367308" y="1206457"/>
                  <a:pt x="367010" y="1207052"/>
                </a:cubicBezTo>
                <a:lnTo>
                  <a:pt x="363215" y="1212857"/>
                </a:lnTo>
                <a:cubicBezTo>
                  <a:pt x="362322" y="1214196"/>
                  <a:pt x="361578" y="1215908"/>
                  <a:pt x="360983" y="1217991"/>
                </a:cubicBezTo>
                <a:cubicBezTo>
                  <a:pt x="360238" y="1220224"/>
                  <a:pt x="359569" y="1223126"/>
                  <a:pt x="358973" y="1226698"/>
                </a:cubicBezTo>
                <a:lnTo>
                  <a:pt x="353839" y="1251701"/>
                </a:lnTo>
                <a:cubicBezTo>
                  <a:pt x="352648" y="1257207"/>
                  <a:pt x="351234" y="1262267"/>
                  <a:pt x="349597" y="1266881"/>
                </a:cubicBezTo>
                <a:cubicBezTo>
                  <a:pt x="347811" y="1271644"/>
                  <a:pt x="345876" y="1275513"/>
                  <a:pt x="343793" y="1278490"/>
                </a:cubicBezTo>
                <a:cubicBezTo>
                  <a:pt x="341709" y="1281466"/>
                  <a:pt x="339328" y="1284220"/>
                  <a:pt x="336649" y="1286750"/>
                </a:cubicBezTo>
                <a:cubicBezTo>
                  <a:pt x="333970" y="1289280"/>
                  <a:pt x="331291" y="1291140"/>
                  <a:pt x="328612" y="1292331"/>
                </a:cubicBezTo>
                <a:cubicBezTo>
                  <a:pt x="325933" y="1293521"/>
                  <a:pt x="324148" y="1293968"/>
                  <a:pt x="323254" y="1293670"/>
                </a:cubicBezTo>
                <a:cubicBezTo>
                  <a:pt x="322362" y="1293373"/>
                  <a:pt x="321543" y="1292628"/>
                  <a:pt x="320799" y="1291438"/>
                </a:cubicBezTo>
                <a:cubicBezTo>
                  <a:pt x="320055" y="1290396"/>
                  <a:pt x="318864" y="1287717"/>
                  <a:pt x="317227" y="1283401"/>
                </a:cubicBezTo>
                <a:cubicBezTo>
                  <a:pt x="315590" y="1279085"/>
                  <a:pt x="314027" y="1275811"/>
                  <a:pt x="312539" y="1273578"/>
                </a:cubicBezTo>
                <a:cubicBezTo>
                  <a:pt x="311051" y="1271197"/>
                  <a:pt x="309860" y="1269411"/>
                  <a:pt x="308967" y="1268221"/>
                </a:cubicBezTo>
                <a:lnTo>
                  <a:pt x="307181" y="1265542"/>
                </a:lnTo>
                <a:cubicBezTo>
                  <a:pt x="306139" y="1264351"/>
                  <a:pt x="305842" y="1263458"/>
                  <a:pt x="306288" y="1262863"/>
                </a:cubicBezTo>
                <a:cubicBezTo>
                  <a:pt x="306586" y="1262267"/>
                  <a:pt x="307628" y="1262565"/>
                  <a:pt x="309414" y="1263756"/>
                </a:cubicBezTo>
                <a:lnTo>
                  <a:pt x="312985" y="1266211"/>
                </a:lnTo>
                <a:lnTo>
                  <a:pt x="318120" y="1270007"/>
                </a:lnTo>
                <a:cubicBezTo>
                  <a:pt x="319757" y="1271048"/>
                  <a:pt x="321394" y="1271495"/>
                  <a:pt x="323031" y="1271346"/>
                </a:cubicBezTo>
                <a:cubicBezTo>
                  <a:pt x="324073" y="1271346"/>
                  <a:pt x="325115" y="1271123"/>
                  <a:pt x="326157" y="1270676"/>
                </a:cubicBezTo>
                <a:cubicBezTo>
                  <a:pt x="327199" y="1270230"/>
                  <a:pt x="328538" y="1269188"/>
                  <a:pt x="330175" y="1267551"/>
                </a:cubicBezTo>
                <a:cubicBezTo>
                  <a:pt x="331663" y="1266063"/>
                  <a:pt x="333226" y="1263607"/>
                  <a:pt x="334863" y="1260184"/>
                </a:cubicBezTo>
                <a:cubicBezTo>
                  <a:pt x="336351" y="1256910"/>
                  <a:pt x="337989" y="1252296"/>
                  <a:pt x="339774" y="1246343"/>
                </a:cubicBezTo>
                <a:cubicBezTo>
                  <a:pt x="341560" y="1240390"/>
                  <a:pt x="342900" y="1235181"/>
                  <a:pt x="343793" y="1230716"/>
                </a:cubicBezTo>
                <a:lnTo>
                  <a:pt x="346025" y="1216875"/>
                </a:lnTo>
                <a:cubicBezTo>
                  <a:pt x="346472" y="1214047"/>
                  <a:pt x="346621" y="1211740"/>
                  <a:pt x="346472" y="1209954"/>
                </a:cubicBezTo>
                <a:cubicBezTo>
                  <a:pt x="346323" y="1208020"/>
                  <a:pt x="345653" y="1206531"/>
                  <a:pt x="344463" y="1205490"/>
                </a:cubicBezTo>
                <a:cubicBezTo>
                  <a:pt x="343272" y="1204448"/>
                  <a:pt x="340965" y="1203927"/>
                  <a:pt x="337542" y="1203927"/>
                </a:cubicBezTo>
                <a:cubicBezTo>
                  <a:pt x="335459" y="1203927"/>
                  <a:pt x="333003" y="1204076"/>
                  <a:pt x="330175" y="1204373"/>
                </a:cubicBezTo>
                <a:cubicBezTo>
                  <a:pt x="327199" y="1204671"/>
                  <a:pt x="323999" y="1205117"/>
                  <a:pt x="320576" y="1205713"/>
                </a:cubicBezTo>
                <a:lnTo>
                  <a:pt x="295796" y="1210847"/>
                </a:lnTo>
                <a:cubicBezTo>
                  <a:pt x="298475" y="1211592"/>
                  <a:pt x="300335" y="1212261"/>
                  <a:pt x="301377" y="1212857"/>
                </a:cubicBezTo>
                <a:cubicBezTo>
                  <a:pt x="302567" y="1213452"/>
                  <a:pt x="304130" y="1214494"/>
                  <a:pt x="306065" y="1215982"/>
                </a:cubicBezTo>
                <a:cubicBezTo>
                  <a:pt x="308000" y="1217470"/>
                  <a:pt x="309265" y="1218586"/>
                  <a:pt x="309860" y="1219331"/>
                </a:cubicBezTo>
                <a:cubicBezTo>
                  <a:pt x="310455" y="1220224"/>
                  <a:pt x="310753" y="1221191"/>
                  <a:pt x="310753" y="1222233"/>
                </a:cubicBezTo>
                <a:cubicBezTo>
                  <a:pt x="310753" y="1223275"/>
                  <a:pt x="309414" y="1225135"/>
                  <a:pt x="306735" y="1227814"/>
                </a:cubicBezTo>
                <a:cubicBezTo>
                  <a:pt x="305246" y="1229451"/>
                  <a:pt x="303833" y="1231460"/>
                  <a:pt x="302493" y="1233841"/>
                </a:cubicBezTo>
                <a:lnTo>
                  <a:pt x="295796" y="1245896"/>
                </a:lnTo>
                <a:cubicBezTo>
                  <a:pt x="293563" y="1249468"/>
                  <a:pt x="290661" y="1253635"/>
                  <a:pt x="287089" y="1258398"/>
                </a:cubicBezTo>
                <a:cubicBezTo>
                  <a:pt x="283220" y="1262863"/>
                  <a:pt x="279425" y="1266658"/>
                  <a:pt x="275704" y="1269783"/>
                </a:cubicBezTo>
                <a:cubicBezTo>
                  <a:pt x="271835" y="1272909"/>
                  <a:pt x="267072" y="1276257"/>
                  <a:pt x="261417" y="1279829"/>
                </a:cubicBezTo>
                <a:cubicBezTo>
                  <a:pt x="255761" y="1283401"/>
                  <a:pt x="251594" y="1285708"/>
                  <a:pt x="248915" y="1286750"/>
                </a:cubicBezTo>
                <a:lnTo>
                  <a:pt x="245120" y="1288312"/>
                </a:lnTo>
                <a:cubicBezTo>
                  <a:pt x="243929" y="1288908"/>
                  <a:pt x="243111" y="1288833"/>
                  <a:pt x="242664" y="1288089"/>
                </a:cubicBezTo>
                <a:cubicBezTo>
                  <a:pt x="242217" y="1287345"/>
                  <a:pt x="242590" y="1286526"/>
                  <a:pt x="243780" y="1285633"/>
                </a:cubicBezTo>
                <a:lnTo>
                  <a:pt x="248692" y="1281838"/>
                </a:lnTo>
                <a:cubicBezTo>
                  <a:pt x="249585" y="1281094"/>
                  <a:pt x="252561" y="1278341"/>
                  <a:pt x="257621" y="1273578"/>
                </a:cubicBezTo>
                <a:lnTo>
                  <a:pt x="268560" y="1263086"/>
                </a:lnTo>
                <a:cubicBezTo>
                  <a:pt x="270793" y="1260854"/>
                  <a:pt x="273248" y="1257728"/>
                  <a:pt x="275927" y="1253710"/>
                </a:cubicBezTo>
                <a:cubicBezTo>
                  <a:pt x="278755" y="1249692"/>
                  <a:pt x="281359" y="1245301"/>
                  <a:pt x="283741" y="1240539"/>
                </a:cubicBezTo>
                <a:cubicBezTo>
                  <a:pt x="286122" y="1235627"/>
                  <a:pt x="287759" y="1231386"/>
                  <a:pt x="288652" y="1227814"/>
                </a:cubicBezTo>
                <a:cubicBezTo>
                  <a:pt x="289694" y="1224391"/>
                  <a:pt x="290066" y="1221861"/>
                  <a:pt x="289768" y="1220224"/>
                </a:cubicBezTo>
                <a:lnTo>
                  <a:pt x="288875" y="1212857"/>
                </a:lnTo>
                <a:cubicBezTo>
                  <a:pt x="286643" y="1213750"/>
                  <a:pt x="284634" y="1214419"/>
                  <a:pt x="282848" y="1214866"/>
                </a:cubicBezTo>
                <a:cubicBezTo>
                  <a:pt x="281062" y="1215461"/>
                  <a:pt x="279574" y="1215759"/>
                  <a:pt x="278383" y="1215759"/>
                </a:cubicBezTo>
                <a:cubicBezTo>
                  <a:pt x="276746" y="1215908"/>
                  <a:pt x="274811" y="1215535"/>
                  <a:pt x="272579" y="1214642"/>
                </a:cubicBezTo>
                <a:cubicBezTo>
                  <a:pt x="270346" y="1213750"/>
                  <a:pt x="268486" y="1212708"/>
                  <a:pt x="266997" y="1211517"/>
                </a:cubicBezTo>
                <a:cubicBezTo>
                  <a:pt x="265212" y="1210326"/>
                  <a:pt x="264468" y="1209433"/>
                  <a:pt x="264765" y="1208838"/>
                </a:cubicBezTo>
                <a:cubicBezTo>
                  <a:pt x="265063" y="1208392"/>
                  <a:pt x="265509" y="1208020"/>
                  <a:pt x="266105" y="1207722"/>
                </a:cubicBezTo>
                <a:cubicBezTo>
                  <a:pt x="266700" y="1207573"/>
                  <a:pt x="268188" y="1207350"/>
                  <a:pt x="270569" y="1207052"/>
                </a:cubicBezTo>
                <a:lnTo>
                  <a:pt x="278606" y="1206383"/>
                </a:lnTo>
                <a:cubicBezTo>
                  <a:pt x="282625" y="1206085"/>
                  <a:pt x="289917" y="1205043"/>
                  <a:pt x="300484" y="1203257"/>
                </a:cubicBezTo>
                <a:cubicBezTo>
                  <a:pt x="311051" y="1201322"/>
                  <a:pt x="317450" y="1200206"/>
                  <a:pt x="319683" y="1199908"/>
                </a:cubicBezTo>
                <a:cubicBezTo>
                  <a:pt x="321766" y="1199313"/>
                  <a:pt x="325115" y="1198569"/>
                  <a:pt x="329729" y="1197676"/>
                </a:cubicBezTo>
                <a:cubicBezTo>
                  <a:pt x="334342" y="1196485"/>
                  <a:pt x="337393" y="1195741"/>
                  <a:pt x="338881" y="1195444"/>
                </a:cubicBezTo>
                <a:cubicBezTo>
                  <a:pt x="340370" y="1194848"/>
                  <a:pt x="342007" y="1194253"/>
                  <a:pt x="343793" y="1193658"/>
                </a:cubicBezTo>
                <a:cubicBezTo>
                  <a:pt x="345579" y="1193062"/>
                  <a:pt x="346918" y="1192690"/>
                  <a:pt x="347811" y="1192542"/>
                </a:cubicBezTo>
                <a:close/>
                <a:moveTo>
                  <a:pt x="6739904" y="1191872"/>
                </a:moveTo>
                <a:cubicBezTo>
                  <a:pt x="6742137" y="1191872"/>
                  <a:pt x="6745113" y="1192839"/>
                  <a:pt x="6748834" y="1194774"/>
                </a:cubicBezTo>
                <a:cubicBezTo>
                  <a:pt x="6753150" y="1197304"/>
                  <a:pt x="6755308" y="1199611"/>
                  <a:pt x="6755308" y="1201694"/>
                </a:cubicBezTo>
                <a:cubicBezTo>
                  <a:pt x="6755308" y="1202141"/>
                  <a:pt x="6754862" y="1203034"/>
                  <a:pt x="6753969" y="1204373"/>
                </a:cubicBezTo>
                <a:cubicBezTo>
                  <a:pt x="6752480" y="1206308"/>
                  <a:pt x="6751736" y="1209136"/>
                  <a:pt x="6751736" y="1212857"/>
                </a:cubicBezTo>
                <a:cubicBezTo>
                  <a:pt x="6751736" y="1229228"/>
                  <a:pt x="6752034" y="1245971"/>
                  <a:pt x="6752629" y="1263086"/>
                </a:cubicBezTo>
                <a:cubicBezTo>
                  <a:pt x="6752629" y="1271420"/>
                  <a:pt x="6751587" y="1277746"/>
                  <a:pt x="6749504" y="1282062"/>
                </a:cubicBezTo>
                <a:cubicBezTo>
                  <a:pt x="6746676" y="1288461"/>
                  <a:pt x="6743774" y="1291661"/>
                  <a:pt x="6740797" y="1291661"/>
                </a:cubicBezTo>
                <a:cubicBezTo>
                  <a:pt x="6740053" y="1291661"/>
                  <a:pt x="6739086" y="1290619"/>
                  <a:pt x="6737895" y="1288536"/>
                </a:cubicBezTo>
                <a:cubicBezTo>
                  <a:pt x="6735812" y="1284220"/>
                  <a:pt x="6732240" y="1278118"/>
                  <a:pt x="6727180" y="1270230"/>
                </a:cubicBezTo>
                <a:cubicBezTo>
                  <a:pt x="6726882" y="1269634"/>
                  <a:pt x="6726733" y="1269114"/>
                  <a:pt x="6726733" y="1268667"/>
                </a:cubicBezTo>
                <a:cubicBezTo>
                  <a:pt x="6726733" y="1267923"/>
                  <a:pt x="6727254" y="1267551"/>
                  <a:pt x="6728296" y="1267551"/>
                </a:cubicBezTo>
                <a:cubicBezTo>
                  <a:pt x="6729040" y="1267551"/>
                  <a:pt x="6730305" y="1268369"/>
                  <a:pt x="6732091" y="1270007"/>
                </a:cubicBezTo>
                <a:cubicBezTo>
                  <a:pt x="6734770" y="1272537"/>
                  <a:pt x="6736481" y="1273802"/>
                  <a:pt x="6737225" y="1273802"/>
                </a:cubicBezTo>
                <a:cubicBezTo>
                  <a:pt x="6738565" y="1273802"/>
                  <a:pt x="6739681" y="1272909"/>
                  <a:pt x="6740574" y="1271123"/>
                </a:cubicBezTo>
                <a:cubicBezTo>
                  <a:pt x="6741169" y="1269634"/>
                  <a:pt x="6741541" y="1260482"/>
                  <a:pt x="6741690" y="1243664"/>
                </a:cubicBezTo>
                <a:cubicBezTo>
                  <a:pt x="6732016" y="1244706"/>
                  <a:pt x="6726435" y="1245227"/>
                  <a:pt x="6724947" y="1245227"/>
                </a:cubicBezTo>
                <a:cubicBezTo>
                  <a:pt x="6723459" y="1245227"/>
                  <a:pt x="6721896" y="1245078"/>
                  <a:pt x="6720259" y="1244780"/>
                </a:cubicBezTo>
                <a:lnTo>
                  <a:pt x="6720259" y="1267104"/>
                </a:lnTo>
                <a:cubicBezTo>
                  <a:pt x="6720110" y="1272165"/>
                  <a:pt x="6719813" y="1276555"/>
                  <a:pt x="6719366" y="1280276"/>
                </a:cubicBezTo>
                <a:cubicBezTo>
                  <a:pt x="6718324" y="1283103"/>
                  <a:pt x="6716613" y="1284517"/>
                  <a:pt x="6714231" y="1284517"/>
                </a:cubicBezTo>
                <a:cubicBezTo>
                  <a:pt x="6713190" y="1284517"/>
                  <a:pt x="6711553" y="1282508"/>
                  <a:pt x="6709320" y="1278490"/>
                </a:cubicBezTo>
                <a:cubicBezTo>
                  <a:pt x="6707832" y="1275067"/>
                  <a:pt x="6707088" y="1272388"/>
                  <a:pt x="6707088" y="1270453"/>
                </a:cubicBezTo>
                <a:cubicBezTo>
                  <a:pt x="6707088" y="1269114"/>
                  <a:pt x="6707832" y="1267104"/>
                  <a:pt x="6709320" y="1264425"/>
                </a:cubicBezTo>
                <a:cubicBezTo>
                  <a:pt x="6710660" y="1258026"/>
                  <a:pt x="6711329" y="1251329"/>
                  <a:pt x="6711329" y="1244334"/>
                </a:cubicBezTo>
                <a:lnTo>
                  <a:pt x="6711329" y="1218438"/>
                </a:lnTo>
                <a:cubicBezTo>
                  <a:pt x="6711329" y="1213675"/>
                  <a:pt x="6710511" y="1209285"/>
                  <a:pt x="6708874" y="1205266"/>
                </a:cubicBezTo>
                <a:cubicBezTo>
                  <a:pt x="6707088" y="1201397"/>
                  <a:pt x="6706195" y="1199239"/>
                  <a:pt x="6706195" y="1198792"/>
                </a:cubicBezTo>
                <a:cubicBezTo>
                  <a:pt x="6706195" y="1197155"/>
                  <a:pt x="6707013" y="1196337"/>
                  <a:pt x="6708650" y="1196337"/>
                </a:cubicBezTo>
                <a:cubicBezTo>
                  <a:pt x="6710288" y="1196337"/>
                  <a:pt x="6712669" y="1197081"/>
                  <a:pt x="6715794" y="1198569"/>
                </a:cubicBezTo>
                <a:cubicBezTo>
                  <a:pt x="6716836" y="1199016"/>
                  <a:pt x="6717580" y="1199388"/>
                  <a:pt x="6718027" y="1199685"/>
                </a:cubicBezTo>
                <a:cubicBezTo>
                  <a:pt x="6722194" y="1199388"/>
                  <a:pt x="6725617" y="1198792"/>
                  <a:pt x="6728296" y="1197899"/>
                </a:cubicBezTo>
                <a:cubicBezTo>
                  <a:pt x="6731272" y="1197006"/>
                  <a:pt x="6734174" y="1195518"/>
                  <a:pt x="6737002" y="1193434"/>
                </a:cubicBezTo>
                <a:cubicBezTo>
                  <a:pt x="6738490" y="1192393"/>
                  <a:pt x="6739458" y="1191872"/>
                  <a:pt x="6739904" y="1191872"/>
                </a:cubicBezTo>
                <a:close/>
                <a:moveTo>
                  <a:pt x="3113782" y="1188970"/>
                </a:moveTo>
                <a:cubicBezTo>
                  <a:pt x="3116312" y="1188970"/>
                  <a:pt x="3120405" y="1190756"/>
                  <a:pt x="3126061" y="1194327"/>
                </a:cubicBezTo>
                <a:cubicBezTo>
                  <a:pt x="3131567" y="1197602"/>
                  <a:pt x="3134320" y="1200057"/>
                  <a:pt x="3134320" y="1201694"/>
                </a:cubicBezTo>
                <a:cubicBezTo>
                  <a:pt x="3134320" y="1201992"/>
                  <a:pt x="3133799" y="1202959"/>
                  <a:pt x="3132757" y="1204597"/>
                </a:cubicBezTo>
                <a:cubicBezTo>
                  <a:pt x="3130674" y="1207573"/>
                  <a:pt x="3129632" y="1209880"/>
                  <a:pt x="3129632" y="1211517"/>
                </a:cubicBezTo>
                <a:cubicBezTo>
                  <a:pt x="3129632" y="1213154"/>
                  <a:pt x="3130004" y="1219331"/>
                  <a:pt x="3130748" y="1230046"/>
                </a:cubicBezTo>
                <a:cubicBezTo>
                  <a:pt x="3132534" y="1248650"/>
                  <a:pt x="3133427" y="1259440"/>
                  <a:pt x="3133427" y="1262416"/>
                </a:cubicBezTo>
                <a:cubicBezTo>
                  <a:pt x="3133427" y="1269411"/>
                  <a:pt x="3132460" y="1275960"/>
                  <a:pt x="3130525" y="1282062"/>
                </a:cubicBezTo>
                <a:cubicBezTo>
                  <a:pt x="3128888" y="1288312"/>
                  <a:pt x="3126804" y="1292703"/>
                  <a:pt x="3124274" y="1295233"/>
                </a:cubicBezTo>
                <a:cubicBezTo>
                  <a:pt x="3122042" y="1297763"/>
                  <a:pt x="3119958" y="1299028"/>
                  <a:pt x="3118024" y="1299028"/>
                </a:cubicBezTo>
                <a:cubicBezTo>
                  <a:pt x="3116387" y="1298730"/>
                  <a:pt x="3114526" y="1296647"/>
                  <a:pt x="3112442" y="1292777"/>
                </a:cubicBezTo>
                <a:cubicBezTo>
                  <a:pt x="3110210" y="1288610"/>
                  <a:pt x="3106713" y="1284071"/>
                  <a:pt x="3101950" y="1279159"/>
                </a:cubicBezTo>
                <a:cubicBezTo>
                  <a:pt x="3098676" y="1276183"/>
                  <a:pt x="3096964" y="1274397"/>
                  <a:pt x="3096816" y="1273802"/>
                </a:cubicBezTo>
                <a:cubicBezTo>
                  <a:pt x="3096816" y="1273206"/>
                  <a:pt x="3097113" y="1272909"/>
                  <a:pt x="3097708" y="1272909"/>
                </a:cubicBezTo>
                <a:cubicBezTo>
                  <a:pt x="3098750" y="1272909"/>
                  <a:pt x="3100983" y="1273132"/>
                  <a:pt x="3104406" y="1273578"/>
                </a:cubicBezTo>
                <a:cubicBezTo>
                  <a:pt x="3109317" y="1274323"/>
                  <a:pt x="3112740" y="1274695"/>
                  <a:pt x="3114675" y="1274695"/>
                </a:cubicBezTo>
                <a:cubicBezTo>
                  <a:pt x="3115568" y="1274695"/>
                  <a:pt x="3116312" y="1273504"/>
                  <a:pt x="3116908" y="1271123"/>
                </a:cubicBezTo>
                <a:cubicBezTo>
                  <a:pt x="3117652" y="1267253"/>
                  <a:pt x="3118024" y="1263384"/>
                  <a:pt x="3118024" y="1259514"/>
                </a:cubicBezTo>
                <a:cubicBezTo>
                  <a:pt x="3118024" y="1255942"/>
                  <a:pt x="3117949" y="1252445"/>
                  <a:pt x="3117800" y="1249022"/>
                </a:cubicBezTo>
                <a:cubicBezTo>
                  <a:pt x="3117354" y="1249468"/>
                  <a:pt x="3116908" y="1249766"/>
                  <a:pt x="3116461" y="1249915"/>
                </a:cubicBezTo>
                <a:cubicBezTo>
                  <a:pt x="3097708" y="1253933"/>
                  <a:pt x="3086993" y="1255942"/>
                  <a:pt x="3084314" y="1255942"/>
                </a:cubicBezTo>
                <a:cubicBezTo>
                  <a:pt x="3081486" y="1255942"/>
                  <a:pt x="3078510" y="1255421"/>
                  <a:pt x="3075384" y="1254380"/>
                </a:cubicBezTo>
                <a:lnTo>
                  <a:pt x="3075161" y="1254380"/>
                </a:lnTo>
                <a:cubicBezTo>
                  <a:pt x="3074417" y="1276406"/>
                  <a:pt x="3073300" y="1288908"/>
                  <a:pt x="3071812" y="1291884"/>
                </a:cubicBezTo>
                <a:cubicBezTo>
                  <a:pt x="3070026" y="1296647"/>
                  <a:pt x="3067943" y="1299028"/>
                  <a:pt x="3065562" y="1299028"/>
                </a:cubicBezTo>
                <a:cubicBezTo>
                  <a:pt x="3064222" y="1299028"/>
                  <a:pt x="3062585" y="1296498"/>
                  <a:pt x="3060650" y="1291438"/>
                </a:cubicBezTo>
                <a:cubicBezTo>
                  <a:pt x="3059758" y="1287866"/>
                  <a:pt x="3059311" y="1284741"/>
                  <a:pt x="3059311" y="1282062"/>
                </a:cubicBezTo>
                <a:cubicBezTo>
                  <a:pt x="3059311" y="1280871"/>
                  <a:pt x="3059832" y="1278862"/>
                  <a:pt x="3060873" y="1276034"/>
                </a:cubicBezTo>
                <a:cubicBezTo>
                  <a:pt x="3063999" y="1265914"/>
                  <a:pt x="3065562" y="1248650"/>
                  <a:pt x="3065562" y="1224242"/>
                </a:cubicBezTo>
                <a:cubicBezTo>
                  <a:pt x="3065562" y="1211294"/>
                  <a:pt x="3063850" y="1202959"/>
                  <a:pt x="3060427" y="1199239"/>
                </a:cubicBezTo>
                <a:cubicBezTo>
                  <a:pt x="3059683" y="1198495"/>
                  <a:pt x="3059311" y="1197750"/>
                  <a:pt x="3059311" y="1197006"/>
                </a:cubicBezTo>
                <a:cubicBezTo>
                  <a:pt x="3059311" y="1195518"/>
                  <a:pt x="3059832" y="1194700"/>
                  <a:pt x="3060873" y="1194551"/>
                </a:cubicBezTo>
                <a:cubicBezTo>
                  <a:pt x="3064148" y="1194848"/>
                  <a:pt x="3067199" y="1195741"/>
                  <a:pt x="3070026" y="1197230"/>
                </a:cubicBezTo>
                <a:cubicBezTo>
                  <a:pt x="3073003" y="1198420"/>
                  <a:pt x="3075012" y="1199462"/>
                  <a:pt x="3076054" y="1200355"/>
                </a:cubicBezTo>
                <a:cubicBezTo>
                  <a:pt x="3079923" y="1199760"/>
                  <a:pt x="3084984" y="1198643"/>
                  <a:pt x="3091234" y="1197006"/>
                </a:cubicBezTo>
                <a:cubicBezTo>
                  <a:pt x="3098973" y="1194774"/>
                  <a:pt x="3104257" y="1192914"/>
                  <a:pt x="3107085" y="1191425"/>
                </a:cubicBezTo>
                <a:cubicBezTo>
                  <a:pt x="3110508" y="1189937"/>
                  <a:pt x="3112740" y="1189118"/>
                  <a:pt x="3113782" y="1188970"/>
                </a:cubicBezTo>
                <a:close/>
                <a:moveTo>
                  <a:pt x="5610969" y="1187407"/>
                </a:moveTo>
                <a:cubicBezTo>
                  <a:pt x="5611415" y="1187109"/>
                  <a:pt x="5612457" y="1187258"/>
                  <a:pt x="5614094" y="1187853"/>
                </a:cubicBezTo>
                <a:cubicBezTo>
                  <a:pt x="5615582" y="1188300"/>
                  <a:pt x="5616847" y="1188895"/>
                  <a:pt x="5617889" y="1189639"/>
                </a:cubicBezTo>
                <a:cubicBezTo>
                  <a:pt x="5618931" y="1190532"/>
                  <a:pt x="5620047" y="1191574"/>
                  <a:pt x="5621238" y="1192765"/>
                </a:cubicBezTo>
                <a:cubicBezTo>
                  <a:pt x="5622428" y="1194253"/>
                  <a:pt x="5623321" y="1195592"/>
                  <a:pt x="5623917" y="1196783"/>
                </a:cubicBezTo>
                <a:cubicBezTo>
                  <a:pt x="5624363" y="1197974"/>
                  <a:pt x="5624363" y="1198941"/>
                  <a:pt x="5623917" y="1199685"/>
                </a:cubicBezTo>
                <a:cubicBezTo>
                  <a:pt x="5623619" y="1200132"/>
                  <a:pt x="5622949" y="1200578"/>
                  <a:pt x="5621907" y="1201025"/>
                </a:cubicBezTo>
                <a:cubicBezTo>
                  <a:pt x="5620866" y="1201620"/>
                  <a:pt x="5619452" y="1202587"/>
                  <a:pt x="5617666" y="1203927"/>
                </a:cubicBezTo>
                <a:cubicBezTo>
                  <a:pt x="5616029" y="1205117"/>
                  <a:pt x="5613052" y="1207573"/>
                  <a:pt x="5608736" y="1211294"/>
                </a:cubicBezTo>
                <a:cubicBezTo>
                  <a:pt x="5604271" y="1215015"/>
                  <a:pt x="5600848" y="1217693"/>
                  <a:pt x="5598467" y="1219331"/>
                </a:cubicBezTo>
                <a:cubicBezTo>
                  <a:pt x="5595937" y="1220968"/>
                  <a:pt x="5593109" y="1222530"/>
                  <a:pt x="5589984" y="1224019"/>
                </a:cubicBezTo>
                <a:cubicBezTo>
                  <a:pt x="5586710" y="1225358"/>
                  <a:pt x="5583435" y="1226549"/>
                  <a:pt x="5580161" y="1227591"/>
                </a:cubicBezTo>
                <a:cubicBezTo>
                  <a:pt x="5576887" y="1228632"/>
                  <a:pt x="5574506" y="1229228"/>
                  <a:pt x="5573017" y="1229376"/>
                </a:cubicBezTo>
                <a:lnTo>
                  <a:pt x="5568106" y="1229600"/>
                </a:lnTo>
                <a:cubicBezTo>
                  <a:pt x="5566618" y="1229749"/>
                  <a:pt x="5565799" y="1229525"/>
                  <a:pt x="5565650" y="1228930"/>
                </a:cubicBezTo>
                <a:cubicBezTo>
                  <a:pt x="5565502" y="1228335"/>
                  <a:pt x="5565874" y="1227888"/>
                  <a:pt x="5566767" y="1227591"/>
                </a:cubicBezTo>
                <a:lnTo>
                  <a:pt x="5570338" y="1225805"/>
                </a:lnTo>
                <a:cubicBezTo>
                  <a:pt x="5573315" y="1224465"/>
                  <a:pt x="5575994" y="1223051"/>
                  <a:pt x="5578375" y="1221563"/>
                </a:cubicBezTo>
                <a:cubicBezTo>
                  <a:pt x="5580756" y="1219926"/>
                  <a:pt x="5584254" y="1217247"/>
                  <a:pt x="5588868" y="1213526"/>
                </a:cubicBezTo>
                <a:cubicBezTo>
                  <a:pt x="5593481" y="1209806"/>
                  <a:pt x="5596755" y="1206978"/>
                  <a:pt x="5598690" y="1205043"/>
                </a:cubicBezTo>
                <a:cubicBezTo>
                  <a:pt x="5600625" y="1203108"/>
                  <a:pt x="5602485" y="1201025"/>
                  <a:pt x="5604271" y="1198792"/>
                </a:cubicBezTo>
                <a:cubicBezTo>
                  <a:pt x="5605908" y="1196560"/>
                  <a:pt x="5607099" y="1194700"/>
                  <a:pt x="5607843" y="1193211"/>
                </a:cubicBezTo>
                <a:cubicBezTo>
                  <a:pt x="5608736" y="1191723"/>
                  <a:pt x="5609406" y="1190532"/>
                  <a:pt x="5609852" y="1189639"/>
                </a:cubicBezTo>
                <a:cubicBezTo>
                  <a:pt x="5610299" y="1188449"/>
                  <a:pt x="5610671" y="1187705"/>
                  <a:pt x="5610969" y="1187407"/>
                </a:cubicBezTo>
                <a:close/>
                <a:moveTo>
                  <a:pt x="2163217" y="1184282"/>
                </a:moveTo>
                <a:cubicBezTo>
                  <a:pt x="2164556" y="1184282"/>
                  <a:pt x="2166342" y="1184802"/>
                  <a:pt x="2168575" y="1185844"/>
                </a:cubicBezTo>
                <a:cubicBezTo>
                  <a:pt x="2170807" y="1186886"/>
                  <a:pt x="2173262" y="1188151"/>
                  <a:pt x="2175941" y="1189639"/>
                </a:cubicBezTo>
                <a:cubicBezTo>
                  <a:pt x="2178621" y="1191276"/>
                  <a:pt x="2180630" y="1192690"/>
                  <a:pt x="2181969" y="1193881"/>
                </a:cubicBezTo>
                <a:cubicBezTo>
                  <a:pt x="2183160" y="1195220"/>
                  <a:pt x="2183904" y="1196337"/>
                  <a:pt x="2184201" y="1197230"/>
                </a:cubicBezTo>
                <a:cubicBezTo>
                  <a:pt x="2184648" y="1198123"/>
                  <a:pt x="2184574" y="1199016"/>
                  <a:pt x="2183978" y="1199908"/>
                </a:cubicBezTo>
                <a:cubicBezTo>
                  <a:pt x="2183681" y="1200653"/>
                  <a:pt x="2182937" y="1201248"/>
                  <a:pt x="2181746" y="1201694"/>
                </a:cubicBezTo>
                <a:lnTo>
                  <a:pt x="2175495" y="1203927"/>
                </a:lnTo>
                <a:cubicBezTo>
                  <a:pt x="2174305" y="1204522"/>
                  <a:pt x="2171997" y="1206010"/>
                  <a:pt x="2168575" y="1208392"/>
                </a:cubicBezTo>
                <a:cubicBezTo>
                  <a:pt x="2165301" y="1210773"/>
                  <a:pt x="2162547" y="1212857"/>
                  <a:pt x="2160315" y="1214642"/>
                </a:cubicBezTo>
                <a:lnTo>
                  <a:pt x="2151162" y="1221786"/>
                </a:lnTo>
                <a:lnTo>
                  <a:pt x="2140669" y="1229376"/>
                </a:lnTo>
                <a:cubicBezTo>
                  <a:pt x="2140223" y="1229674"/>
                  <a:pt x="2139702" y="1229972"/>
                  <a:pt x="2139107" y="1230269"/>
                </a:cubicBezTo>
                <a:cubicBezTo>
                  <a:pt x="2138511" y="1230418"/>
                  <a:pt x="2137990" y="1230418"/>
                  <a:pt x="2137544" y="1230269"/>
                </a:cubicBezTo>
                <a:cubicBezTo>
                  <a:pt x="2137097" y="1229972"/>
                  <a:pt x="2136874" y="1229525"/>
                  <a:pt x="2136874" y="1228930"/>
                </a:cubicBezTo>
                <a:cubicBezTo>
                  <a:pt x="2136725" y="1228186"/>
                  <a:pt x="2137097" y="1227293"/>
                  <a:pt x="2137990" y="1226251"/>
                </a:cubicBezTo>
                <a:lnTo>
                  <a:pt x="2148929" y="1212633"/>
                </a:lnTo>
                <a:lnTo>
                  <a:pt x="2154064" y="1205490"/>
                </a:lnTo>
                <a:lnTo>
                  <a:pt x="2157412" y="1200801"/>
                </a:lnTo>
                <a:cubicBezTo>
                  <a:pt x="2157859" y="1199908"/>
                  <a:pt x="2158082" y="1199239"/>
                  <a:pt x="2158082" y="1198792"/>
                </a:cubicBezTo>
                <a:cubicBezTo>
                  <a:pt x="2158231" y="1198197"/>
                  <a:pt x="2158231" y="1197676"/>
                  <a:pt x="2158082" y="1197230"/>
                </a:cubicBezTo>
                <a:cubicBezTo>
                  <a:pt x="2158082" y="1196932"/>
                  <a:pt x="2157710" y="1196485"/>
                  <a:pt x="2156966" y="1195890"/>
                </a:cubicBezTo>
                <a:cubicBezTo>
                  <a:pt x="2156222" y="1195592"/>
                  <a:pt x="2155329" y="1195444"/>
                  <a:pt x="2154287" y="1195444"/>
                </a:cubicBezTo>
                <a:cubicBezTo>
                  <a:pt x="2153246" y="1195444"/>
                  <a:pt x="2150417" y="1195965"/>
                  <a:pt x="2145804" y="1197006"/>
                </a:cubicBezTo>
                <a:lnTo>
                  <a:pt x="2125712" y="1201694"/>
                </a:lnTo>
                <a:lnTo>
                  <a:pt x="2118791" y="1203704"/>
                </a:lnTo>
                <a:cubicBezTo>
                  <a:pt x="2115220" y="1204745"/>
                  <a:pt x="2112838" y="1205266"/>
                  <a:pt x="2111648" y="1205266"/>
                </a:cubicBezTo>
                <a:cubicBezTo>
                  <a:pt x="2110606" y="1205266"/>
                  <a:pt x="2109713" y="1205117"/>
                  <a:pt x="2108969" y="1204820"/>
                </a:cubicBezTo>
                <a:lnTo>
                  <a:pt x="2104951" y="1202811"/>
                </a:lnTo>
                <a:cubicBezTo>
                  <a:pt x="2102867" y="1201769"/>
                  <a:pt x="2101527" y="1200876"/>
                  <a:pt x="2100932" y="1200132"/>
                </a:cubicBezTo>
                <a:cubicBezTo>
                  <a:pt x="2100337" y="1199388"/>
                  <a:pt x="2100039" y="1198792"/>
                  <a:pt x="2100039" y="1198346"/>
                </a:cubicBezTo>
                <a:cubicBezTo>
                  <a:pt x="2100039" y="1197750"/>
                  <a:pt x="2100411" y="1197230"/>
                  <a:pt x="2101156" y="1196783"/>
                </a:cubicBezTo>
                <a:cubicBezTo>
                  <a:pt x="2101602" y="1196485"/>
                  <a:pt x="2102272" y="1196337"/>
                  <a:pt x="2103165" y="1196337"/>
                </a:cubicBezTo>
                <a:cubicBezTo>
                  <a:pt x="2104206" y="1196485"/>
                  <a:pt x="2105695" y="1196485"/>
                  <a:pt x="2107629" y="1196337"/>
                </a:cubicBezTo>
                <a:lnTo>
                  <a:pt x="2117005" y="1195444"/>
                </a:lnTo>
                <a:cubicBezTo>
                  <a:pt x="2120577" y="1195146"/>
                  <a:pt x="2125489" y="1194253"/>
                  <a:pt x="2131739" y="1192765"/>
                </a:cubicBezTo>
                <a:cubicBezTo>
                  <a:pt x="2137990" y="1191276"/>
                  <a:pt x="2142679" y="1190011"/>
                  <a:pt x="2145804" y="1188970"/>
                </a:cubicBezTo>
                <a:lnTo>
                  <a:pt x="2158529" y="1185175"/>
                </a:lnTo>
                <a:cubicBezTo>
                  <a:pt x="2160315" y="1184579"/>
                  <a:pt x="2161877" y="1184282"/>
                  <a:pt x="2163217" y="1184282"/>
                </a:cubicBezTo>
                <a:close/>
                <a:moveTo>
                  <a:pt x="6791027" y="1181826"/>
                </a:moveTo>
                <a:cubicBezTo>
                  <a:pt x="6792069" y="1181826"/>
                  <a:pt x="6795120" y="1182942"/>
                  <a:pt x="6800180" y="1185175"/>
                </a:cubicBezTo>
                <a:cubicBezTo>
                  <a:pt x="6804049" y="1187705"/>
                  <a:pt x="6805984" y="1190235"/>
                  <a:pt x="6805984" y="1192765"/>
                </a:cubicBezTo>
                <a:cubicBezTo>
                  <a:pt x="6805984" y="1193509"/>
                  <a:pt x="6805314" y="1196113"/>
                  <a:pt x="6803975" y="1200578"/>
                </a:cubicBezTo>
                <a:cubicBezTo>
                  <a:pt x="6803528" y="1205490"/>
                  <a:pt x="6803305" y="1208913"/>
                  <a:pt x="6803305" y="1210847"/>
                </a:cubicBezTo>
                <a:cubicBezTo>
                  <a:pt x="6803305" y="1233618"/>
                  <a:pt x="6803677" y="1250733"/>
                  <a:pt x="6804421" y="1262193"/>
                </a:cubicBezTo>
                <a:cubicBezTo>
                  <a:pt x="6805463" y="1270081"/>
                  <a:pt x="6805984" y="1275216"/>
                  <a:pt x="6805984" y="1277597"/>
                </a:cubicBezTo>
                <a:cubicBezTo>
                  <a:pt x="6805984" y="1280722"/>
                  <a:pt x="6804719" y="1284815"/>
                  <a:pt x="6802189" y="1289875"/>
                </a:cubicBezTo>
                <a:cubicBezTo>
                  <a:pt x="6799361" y="1293447"/>
                  <a:pt x="6797054" y="1295233"/>
                  <a:pt x="6795268" y="1295233"/>
                </a:cubicBezTo>
                <a:cubicBezTo>
                  <a:pt x="6792589" y="1295233"/>
                  <a:pt x="6790431" y="1293521"/>
                  <a:pt x="6788794" y="1290098"/>
                </a:cubicBezTo>
                <a:cubicBezTo>
                  <a:pt x="6785967" y="1286675"/>
                  <a:pt x="6780311" y="1280871"/>
                  <a:pt x="6771828" y="1272685"/>
                </a:cubicBezTo>
                <a:cubicBezTo>
                  <a:pt x="6769000" y="1270751"/>
                  <a:pt x="6767586" y="1269411"/>
                  <a:pt x="6767586" y="1268667"/>
                </a:cubicBezTo>
                <a:cubicBezTo>
                  <a:pt x="6767586" y="1267328"/>
                  <a:pt x="6768182" y="1266658"/>
                  <a:pt x="6769372" y="1266658"/>
                </a:cubicBezTo>
                <a:cubicBezTo>
                  <a:pt x="6778302" y="1270825"/>
                  <a:pt x="6784925" y="1272909"/>
                  <a:pt x="6789241" y="1272909"/>
                </a:cubicBezTo>
                <a:cubicBezTo>
                  <a:pt x="6791027" y="1272611"/>
                  <a:pt x="6791920" y="1269262"/>
                  <a:pt x="6791920" y="1262863"/>
                </a:cubicBezTo>
                <a:lnTo>
                  <a:pt x="6791920" y="1207052"/>
                </a:lnTo>
                <a:cubicBezTo>
                  <a:pt x="6791920" y="1200950"/>
                  <a:pt x="6791101" y="1195741"/>
                  <a:pt x="6789464" y="1191425"/>
                </a:cubicBezTo>
                <a:cubicBezTo>
                  <a:pt x="6787976" y="1187705"/>
                  <a:pt x="6787232" y="1185472"/>
                  <a:pt x="6787232" y="1184728"/>
                </a:cubicBezTo>
                <a:cubicBezTo>
                  <a:pt x="6787232" y="1182793"/>
                  <a:pt x="6788497" y="1181826"/>
                  <a:pt x="6791027" y="1181826"/>
                </a:cubicBezTo>
                <a:close/>
                <a:moveTo>
                  <a:pt x="579537" y="1180040"/>
                </a:moveTo>
                <a:cubicBezTo>
                  <a:pt x="581174" y="1180338"/>
                  <a:pt x="584597" y="1181826"/>
                  <a:pt x="589806" y="1184505"/>
                </a:cubicBezTo>
                <a:cubicBezTo>
                  <a:pt x="595610" y="1187928"/>
                  <a:pt x="598438" y="1190681"/>
                  <a:pt x="598289" y="1192765"/>
                </a:cubicBezTo>
                <a:cubicBezTo>
                  <a:pt x="598587" y="1193360"/>
                  <a:pt x="598140" y="1194551"/>
                  <a:pt x="596949" y="1196337"/>
                </a:cubicBezTo>
                <a:cubicBezTo>
                  <a:pt x="596057" y="1198718"/>
                  <a:pt x="594122" y="1207350"/>
                  <a:pt x="591145" y="1222233"/>
                </a:cubicBezTo>
                <a:cubicBezTo>
                  <a:pt x="586680" y="1244408"/>
                  <a:pt x="577676" y="1260928"/>
                  <a:pt x="564133" y="1271792"/>
                </a:cubicBezTo>
                <a:cubicBezTo>
                  <a:pt x="550887" y="1282210"/>
                  <a:pt x="539279" y="1287419"/>
                  <a:pt x="529307" y="1287419"/>
                </a:cubicBezTo>
                <a:cubicBezTo>
                  <a:pt x="528116" y="1287419"/>
                  <a:pt x="527000" y="1287047"/>
                  <a:pt x="525959" y="1286303"/>
                </a:cubicBezTo>
                <a:cubicBezTo>
                  <a:pt x="525959" y="1285261"/>
                  <a:pt x="529382" y="1283401"/>
                  <a:pt x="536228" y="1280722"/>
                </a:cubicBezTo>
                <a:cubicBezTo>
                  <a:pt x="551706" y="1272834"/>
                  <a:pt x="563463" y="1260928"/>
                  <a:pt x="571500" y="1245003"/>
                </a:cubicBezTo>
                <a:cubicBezTo>
                  <a:pt x="576858" y="1234437"/>
                  <a:pt x="579537" y="1221191"/>
                  <a:pt x="579537" y="1205266"/>
                </a:cubicBezTo>
                <a:cubicBezTo>
                  <a:pt x="579685" y="1196634"/>
                  <a:pt x="579239" y="1190681"/>
                  <a:pt x="578197" y="1187407"/>
                </a:cubicBezTo>
                <a:cubicBezTo>
                  <a:pt x="577155" y="1184877"/>
                  <a:pt x="576635" y="1183389"/>
                  <a:pt x="576635" y="1182942"/>
                </a:cubicBezTo>
                <a:cubicBezTo>
                  <a:pt x="576635" y="1181007"/>
                  <a:pt x="577602" y="1180040"/>
                  <a:pt x="579537" y="1180040"/>
                </a:cubicBezTo>
                <a:close/>
                <a:moveTo>
                  <a:pt x="6040933" y="1179817"/>
                </a:moveTo>
                <a:cubicBezTo>
                  <a:pt x="6038105" y="1179817"/>
                  <a:pt x="6035278" y="1180561"/>
                  <a:pt x="6032450" y="1182049"/>
                </a:cubicBezTo>
                <a:cubicBezTo>
                  <a:pt x="6029771" y="1183537"/>
                  <a:pt x="6027687" y="1185695"/>
                  <a:pt x="6026199" y="1188523"/>
                </a:cubicBezTo>
                <a:cubicBezTo>
                  <a:pt x="6024562" y="1191202"/>
                  <a:pt x="6023818" y="1194030"/>
                  <a:pt x="6023967" y="1197006"/>
                </a:cubicBezTo>
                <a:cubicBezTo>
                  <a:pt x="6023967" y="1200132"/>
                  <a:pt x="6024711" y="1203034"/>
                  <a:pt x="6026199" y="1205713"/>
                </a:cubicBezTo>
                <a:cubicBezTo>
                  <a:pt x="6027687" y="1208392"/>
                  <a:pt x="6029696" y="1210475"/>
                  <a:pt x="6032227" y="1211964"/>
                </a:cubicBezTo>
                <a:cubicBezTo>
                  <a:pt x="6034757" y="1213452"/>
                  <a:pt x="6037659" y="1214196"/>
                  <a:pt x="6040933" y="1214196"/>
                </a:cubicBezTo>
                <a:cubicBezTo>
                  <a:pt x="6043910" y="1214196"/>
                  <a:pt x="6046737" y="1213452"/>
                  <a:pt x="6049416" y="1211964"/>
                </a:cubicBezTo>
                <a:cubicBezTo>
                  <a:pt x="6051946" y="1210475"/>
                  <a:pt x="6054030" y="1208317"/>
                  <a:pt x="6055667" y="1205490"/>
                </a:cubicBezTo>
                <a:cubicBezTo>
                  <a:pt x="6057155" y="1202811"/>
                  <a:pt x="6057899" y="1199983"/>
                  <a:pt x="6057899" y="1197006"/>
                </a:cubicBezTo>
                <a:cubicBezTo>
                  <a:pt x="6057899" y="1194179"/>
                  <a:pt x="6057155" y="1191351"/>
                  <a:pt x="6055667" y="1188523"/>
                </a:cubicBezTo>
                <a:cubicBezTo>
                  <a:pt x="6054030" y="1185695"/>
                  <a:pt x="6051797" y="1183612"/>
                  <a:pt x="6048970" y="1182272"/>
                </a:cubicBezTo>
                <a:cubicBezTo>
                  <a:pt x="6046291" y="1180784"/>
                  <a:pt x="6043612" y="1179966"/>
                  <a:pt x="6040933" y="1179817"/>
                </a:cubicBezTo>
                <a:close/>
                <a:moveTo>
                  <a:pt x="5063355" y="1179817"/>
                </a:moveTo>
                <a:cubicBezTo>
                  <a:pt x="5061570" y="1180263"/>
                  <a:pt x="5059932" y="1180635"/>
                  <a:pt x="5058444" y="1180933"/>
                </a:cubicBezTo>
                <a:cubicBezTo>
                  <a:pt x="5056658" y="1181379"/>
                  <a:pt x="5055468" y="1181603"/>
                  <a:pt x="5054872" y="1181603"/>
                </a:cubicBezTo>
                <a:lnTo>
                  <a:pt x="5050407" y="1182272"/>
                </a:lnTo>
                <a:cubicBezTo>
                  <a:pt x="5050110" y="1186440"/>
                  <a:pt x="5049961" y="1191128"/>
                  <a:pt x="5049961" y="1196337"/>
                </a:cubicBezTo>
                <a:cubicBezTo>
                  <a:pt x="5049812" y="1201694"/>
                  <a:pt x="5049738" y="1205638"/>
                  <a:pt x="5049738" y="1208168"/>
                </a:cubicBezTo>
                <a:lnTo>
                  <a:pt x="5049514" y="1218661"/>
                </a:lnTo>
                <a:cubicBezTo>
                  <a:pt x="5051300" y="1216428"/>
                  <a:pt x="5052714" y="1214494"/>
                  <a:pt x="5053756" y="1212857"/>
                </a:cubicBezTo>
                <a:cubicBezTo>
                  <a:pt x="5054798" y="1211368"/>
                  <a:pt x="5055914" y="1209359"/>
                  <a:pt x="5057105" y="1206829"/>
                </a:cubicBezTo>
                <a:cubicBezTo>
                  <a:pt x="5058295" y="1204299"/>
                  <a:pt x="5059412" y="1200950"/>
                  <a:pt x="5060453" y="1196783"/>
                </a:cubicBezTo>
                <a:cubicBezTo>
                  <a:pt x="5061644" y="1192467"/>
                  <a:pt x="5062463" y="1188449"/>
                  <a:pt x="5062909" y="1184728"/>
                </a:cubicBezTo>
                <a:close/>
                <a:moveTo>
                  <a:pt x="4233788" y="1178477"/>
                </a:moveTo>
                <a:cubicBezTo>
                  <a:pt x="4227984" y="1179668"/>
                  <a:pt x="4222328" y="1180710"/>
                  <a:pt x="4216821" y="1181603"/>
                </a:cubicBezTo>
                <a:cubicBezTo>
                  <a:pt x="4211464" y="1182496"/>
                  <a:pt x="4207073" y="1183165"/>
                  <a:pt x="4203650" y="1183612"/>
                </a:cubicBezTo>
                <a:cubicBezTo>
                  <a:pt x="4200376" y="1184058"/>
                  <a:pt x="4196655" y="1184505"/>
                  <a:pt x="4192488" y="1184951"/>
                </a:cubicBezTo>
                <a:cubicBezTo>
                  <a:pt x="4188172" y="1185398"/>
                  <a:pt x="4185493" y="1185472"/>
                  <a:pt x="4184451" y="1185175"/>
                </a:cubicBezTo>
                <a:lnTo>
                  <a:pt x="4178200" y="1184058"/>
                </a:lnTo>
                <a:lnTo>
                  <a:pt x="4177754" y="1204373"/>
                </a:lnTo>
                <a:lnTo>
                  <a:pt x="4196953" y="1201694"/>
                </a:lnTo>
                <a:cubicBezTo>
                  <a:pt x="4201418" y="1201099"/>
                  <a:pt x="4204617" y="1200578"/>
                  <a:pt x="4206552" y="1200132"/>
                </a:cubicBezTo>
                <a:lnTo>
                  <a:pt x="4218161" y="1197676"/>
                </a:lnTo>
                <a:cubicBezTo>
                  <a:pt x="4219351" y="1197676"/>
                  <a:pt x="4220319" y="1197602"/>
                  <a:pt x="4221063" y="1197453"/>
                </a:cubicBezTo>
                <a:lnTo>
                  <a:pt x="4228430" y="1199016"/>
                </a:lnTo>
                <a:lnTo>
                  <a:pt x="4232895" y="1199685"/>
                </a:lnTo>
                <a:close/>
                <a:moveTo>
                  <a:pt x="3949824" y="1177584"/>
                </a:moveTo>
                <a:cubicBezTo>
                  <a:pt x="3947591" y="1177584"/>
                  <a:pt x="3945433" y="1177733"/>
                  <a:pt x="3943350" y="1178031"/>
                </a:cubicBezTo>
                <a:lnTo>
                  <a:pt x="3932187" y="1179817"/>
                </a:lnTo>
                <a:cubicBezTo>
                  <a:pt x="3926532" y="1180710"/>
                  <a:pt x="3923183" y="1181454"/>
                  <a:pt x="3922142" y="1182049"/>
                </a:cubicBezTo>
                <a:lnTo>
                  <a:pt x="3915221" y="1184728"/>
                </a:lnTo>
                <a:lnTo>
                  <a:pt x="3914105" y="1213973"/>
                </a:lnTo>
                <a:cubicBezTo>
                  <a:pt x="3917528" y="1213229"/>
                  <a:pt x="3920504" y="1212633"/>
                  <a:pt x="3923035" y="1212187"/>
                </a:cubicBezTo>
                <a:cubicBezTo>
                  <a:pt x="3925565" y="1211740"/>
                  <a:pt x="3928169" y="1211145"/>
                  <a:pt x="3930848" y="1210401"/>
                </a:cubicBezTo>
                <a:cubicBezTo>
                  <a:pt x="3933527" y="1209806"/>
                  <a:pt x="3935983" y="1209136"/>
                  <a:pt x="3938215" y="1208392"/>
                </a:cubicBezTo>
                <a:lnTo>
                  <a:pt x="3943350" y="1207052"/>
                </a:lnTo>
                <a:cubicBezTo>
                  <a:pt x="3944540" y="1206903"/>
                  <a:pt x="3946177" y="1206903"/>
                  <a:pt x="3948261" y="1207052"/>
                </a:cubicBezTo>
                <a:cubicBezTo>
                  <a:pt x="3950791" y="1207499"/>
                  <a:pt x="3953023" y="1208094"/>
                  <a:pt x="3954958" y="1208838"/>
                </a:cubicBezTo>
                <a:lnTo>
                  <a:pt x="3957637" y="1209731"/>
                </a:lnTo>
                <a:lnTo>
                  <a:pt x="3957860" y="1190756"/>
                </a:lnTo>
                <a:cubicBezTo>
                  <a:pt x="3957860" y="1190011"/>
                  <a:pt x="3957786" y="1188300"/>
                  <a:pt x="3957637" y="1185621"/>
                </a:cubicBezTo>
                <a:cubicBezTo>
                  <a:pt x="3957339" y="1182793"/>
                  <a:pt x="3956893" y="1181007"/>
                  <a:pt x="3956298" y="1180263"/>
                </a:cubicBezTo>
                <a:cubicBezTo>
                  <a:pt x="3955702" y="1179370"/>
                  <a:pt x="3954958" y="1178775"/>
                  <a:pt x="3954065" y="1178477"/>
                </a:cubicBezTo>
                <a:cubicBezTo>
                  <a:pt x="3953023" y="1178031"/>
                  <a:pt x="3951610" y="1177733"/>
                  <a:pt x="3949824" y="1177584"/>
                </a:cubicBezTo>
                <a:close/>
                <a:moveTo>
                  <a:pt x="62954" y="1177361"/>
                </a:moveTo>
                <a:cubicBezTo>
                  <a:pt x="60126" y="1177956"/>
                  <a:pt x="58043" y="1178328"/>
                  <a:pt x="56703" y="1178477"/>
                </a:cubicBezTo>
                <a:lnTo>
                  <a:pt x="47327" y="1180040"/>
                </a:lnTo>
                <a:lnTo>
                  <a:pt x="37058" y="1181603"/>
                </a:lnTo>
                <a:cubicBezTo>
                  <a:pt x="35272" y="1181603"/>
                  <a:pt x="33784" y="1181528"/>
                  <a:pt x="32593" y="1181379"/>
                </a:cubicBezTo>
                <a:lnTo>
                  <a:pt x="29691" y="1181156"/>
                </a:lnTo>
                <a:lnTo>
                  <a:pt x="28128" y="1214196"/>
                </a:lnTo>
                <a:lnTo>
                  <a:pt x="43309" y="1212857"/>
                </a:lnTo>
                <a:lnTo>
                  <a:pt x="52239" y="1211740"/>
                </a:lnTo>
                <a:cubicBezTo>
                  <a:pt x="54471" y="1211889"/>
                  <a:pt x="56108" y="1212261"/>
                  <a:pt x="57150" y="1212857"/>
                </a:cubicBezTo>
                <a:lnTo>
                  <a:pt x="60275" y="1214642"/>
                </a:lnTo>
                <a:cubicBezTo>
                  <a:pt x="60573" y="1213154"/>
                  <a:pt x="60945" y="1211443"/>
                  <a:pt x="61391" y="1209508"/>
                </a:cubicBezTo>
                <a:cubicBezTo>
                  <a:pt x="61838" y="1207573"/>
                  <a:pt x="62136" y="1205266"/>
                  <a:pt x="62284" y="1202587"/>
                </a:cubicBezTo>
                <a:close/>
                <a:moveTo>
                  <a:pt x="5081661" y="1176691"/>
                </a:moveTo>
                <a:lnTo>
                  <a:pt x="5071392" y="1178477"/>
                </a:lnTo>
                <a:cubicBezTo>
                  <a:pt x="5070797" y="1182347"/>
                  <a:pt x="5070276" y="1185993"/>
                  <a:pt x="5069830" y="1189416"/>
                </a:cubicBezTo>
                <a:cubicBezTo>
                  <a:pt x="5069383" y="1192839"/>
                  <a:pt x="5068639" y="1196262"/>
                  <a:pt x="5067597" y="1199685"/>
                </a:cubicBezTo>
                <a:cubicBezTo>
                  <a:pt x="5066555" y="1203108"/>
                  <a:pt x="5064918" y="1206531"/>
                  <a:pt x="5062686" y="1209954"/>
                </a:cubicBezTo>
                <a:cubicBezTo>
                  <a:pt x="5060453" y="1213377"/>
                  <a:pt x="5058444" y="1215684"/>
                  <a:pt x="5056658" y="1216875"/>
                </a:cubicBezTo>
                <a:lnTo>
                  <a:pt x="5049291" y="1222456"/>
                </a:lnTo>
                <a:lnTo>
                  <a:pt x="5048621" y="1230269"/>
                </a:lnTo>
                <a:lnTo>
                  <a:pt x="5048175" y="1245003"/>
                </a:lnTo>
                <a:lnTo>
                  <a:pt x="5047282" y="1258844"/>
                </a:lnTo>
                <a:lnTo>
                  <a:pt x="5069160" y="1256166"/>
                </a:lnTo>
                <a:cubicBezTo>
                  <a:pt x="5072434" y="1255868"/>
                  <a:pt x="5076452" y="1255347"/>
                  <a:pt x="5081215" y="1254603"/>
                </a:cubicBezTo>
                <a:cubicBezTo>
                  <a:pt x="5085977" y="1253859"/>
                  <a:pt x="5089252" y="1253263"/>
                  <a:pt x="5091038" y="1252817"/>
                </a:cubicBezTo>
                <a:cubicBezTo>
                  <a:pt x="5092972" y="1252370"/>
                  <a:pt x="5094386" y="1252222"/>
                  <a:pt x="5095279" y="1252370"/>
                </a:cubicBezTo>
                <a:cubicBezTo>
                  <a:pt x="5095279" y="1252519"/>
                  <a:pt x="5096023" y="1252742"/>
                  <a:pt x="5097512" y="1253040"/>
                </a:cubicBezTo>
                <a:cubicBezTo>
                  <a:pt x="5099149" y="1253338"/>
                  <a:pt x="5100488" y="1253784"/>
                  <a:pt x="5101530" y="1254380"/>
                </a:cubicBezTo>
                <a:cubicBezTo>
                  <a:pt x="5102572" y="1254975"/>
                  <a:pt x="5103241" y="1255198"/>
                  <a:pt x="5103539" y="1255049"/>
                </a:cubicBezTo>
                <a:cubicBezTo>
                  <a:pt x="5104134" y="1254900"/>
                  <a:pt x="5104730" y="1254156"/>
                  <a:pt x="5105325" y="1252817"/>
                </a:cubicBezTo>
                <a:cubicBezTo>
                  <a:pt x="5105771" y="1251477"/>
                  <a:pt x="5106069" y="1249394"/>
                  <a:pt x="5106218" y="1246566"/>
                </a:cubicBezTo>
                <a:lnTo>
                  <a:pt x="5107111" y="1238976"/>
                </a:lnTo>
                <a:lnTo>
                  <a:pt x="5107111" y="1232279"/>
                </a:lnTo>
                <a:lnTo>
                  <a:pt x="5107557" y="1215535"/>
                </a:lnTo>
                <a:cubicBezTo>
                  <a:pt x="5105176" y="1215982"/>
                  <a:pt x="5103018" y="1216280"/>
                  <a:pt x="5101083" y="1216428"/>
                </a:cubicBezTo>
                <a:cubicBezTo>
                  <a:pt x="5099149" y="1216428"/>
                  <a:pt x="5096991" y="1216205"/>
                  <a:pt x="5094609" y="1215759"/>
                </a:cubicBezTo>
                <a:cubicBezTo>
                  <a:pt x="5092228" y="1215312"/>
                  <a:pt x="5090145" y="1214791"/>
                  <a:pt x="5088359" y="1214196"/>
                </a:cubicBezTo>
                <a:cubicBezTo>
                  <a:pt x="5086721" y="1213452"/>
                  <a:pt x="5085308" y="1212112"/>
                  <a:pt x="5084117" y="1210178"/>
                </a:cubicBezTo>
                <a:cubicBezTo>
                  <a:pt x="5082778" y="1208392"/>
                  <a:pt x="5081885" y="1205936"/>
                  <a:pt x="5081438" y="1202811"/>
                </a:cubicBezTo>
                <a:cubicBezTo>
                  <a:pt x="5080992" y="1199685"/>
                  <a:pt x="5080768" y="1196560"/>
                  <a:pt x="5080768" y="1193434"/>
                </a:cubicBezTo>
                <a:close/>
                <a:moveTo>
                  <a:pt x="3010198" y="1176691"/>
                </a:moveTo>
                <a:cubicBezTo>
                  <a:pt x="3013323" y="1176691"/>
                  <a:pt x="3016895" y="1177659"/>
                  <a:pt x="3020913" y="1179593"/>
                </a:cubicBezTo>
                <a:cubicBezTo>
                  <a:pt x="3025081" y="1181975"/>
                  <a:pt x="3027164" y="1184282"/>
                  <a:pt x="3027164" y="1186514"/>
                </a:cubicBezTo>
                <a:cubicBezTo>
                  <a:pt x="3027164" y="1186960"/>
                  <a:pt x="3025527" y="1188598"/>
                  <a:pt x="3022253" y="1191425"/>
                </a:cubicBezTo>
                <a:cubicBezTo>
                  <a:pt x="3018978" y="1195146"/>
                  <a:pt x="3016969" y="1200057"/>
                  <a:pt x="3016225" y="1206159"/>
                </a:cubicBezTo>
                <a:lnTo>
                  <a:pt x="3012653" y="1251031"/>
                </a:lnTo>
                <a:cubicBezTo>
                  <a:pt x="3026197" y="1240613"/>
                  <a:pt x="3033341" y="1235404"/>
                  <a:pt x="3034084" y="1235404"/>
                </a:cubicBezTo>
                <a:cubicBezTo>
                  <a:pt x="3036020" y="1235404"/>
                  <a:pt x="3036987" y="1235999"/>
                  <a:pt x="3036987" y="1237190"/>
                </a:cubicBezTo>
                <a:cubicBezTo>
                  <a:pt x="3036987" y="1237934"/>
                  <a:pt x="3034084" y="1241208"/>
                  <a:pt x="3028280" y="1247013"/>
                </a:cubicBezTo>
                <a:cubicBezTo>
                  <a:pt x="3018160" y="1256240"/>
                  <a:pt x="3009751" y="1265914"/>
                  <a:pt x="3003054" y="1276034"/>
                </a:cubicBezTo>
                <a:cubicBezTo>
                  <a:pt x="3001565" y="1278862"/>
                  <a:pt x="3000375" y="1280276"/>
                  <a:pt x="2999483" y="1280276"/>
                </a:cubicBezTo>
                <a:cubicBezTo>
                  <a:pt x="2997398" y="1280276"/>
                  <a:pt x="2995389" y="1277969"/>
                  <a:pt x="2993454" y="1273355"/>
                </a:cubicBezTo>
                <a:cubicBezTo>
                  <a:pt x="2992115" y="1270527"/>
                  <a:pt x="2991445" y="1267700"/>
                  <a:pt x="2991445" y="1264872"/>
                </a:cubicBezTo>
                <a:cubicBezTo>
                  <a:pt x="2991445" y="1263533"/>
                  <a:pt x="2992413" y="1261747"/>
                  <a:pt x="2994348" y="1259514"/>
                </a:cubicBezTo>
                <a:cubicBezTo>
                  <a:pt x="2999705" y="1252817"/>
                  <a:pt x="3002682" y="1244557"/>
                  <a:pt x="3003277" y="1234734"/>
                </a:cubicBezTo>
                <a:lnTo>
                  <a:pt x="3005510" y="1193658"/>
                </a:lnTo>
                <a:cubicBezTo>
                  <a:pt x="3005510" y="1193062"/>
                  <a:pt x="3004914" y="1192765"/>
                  <a:pt x="3003724" y="1192765"/>
                </a:cubicBezTo>
                <a:cubicBezTo>
                  <a:pt x="2993454" y="1197378"/>
                  <a:pt x="2987501" y="1199685"/>
                  <a:pt x="2985864" y="1199685"/>
                </a:cubicBezTo>
                <a:cubicBezTo>
                  <a:pt x="2983632" y="1199685"/>
                  <a:pt x="2980506" y="1198792"/>
                  <a:pt x="2976488" y="1197006"/>
                </a:cubicBezTo>
                <a:cubicBezTo>
                  <a:pt x="2973363" y="1195072"/>
                  <a:pt x="2971800" y="1193658"/>
                  <a:pt x="2971800" y="1192765"/>
                </a:cubicBezTo>
                <a:cubicBezTo>
                  <a:pt x="2971800" y="1190979"/>
                  <a:pt x="2972395" y="1190011"/>
                  <a:pt x="2973586" y="1189863"/>
                </a:cubicBezTo>
                <a:cubicBezTo>
                  <a:pt x="2977307" y="1190458"/>
                  <a:pt x="2979688" y="1190756"/>
                  <a:pt x="2980730" y="1190756"/>
                </a:cubicBezTo>
                <a:cubicBezTo>
                  <a:pt x="2985790" y="1190607"/>
                  <a:pt x="2992710" y="1187556"/>
                  <a:pt x="3001492" y="1181603"/>
                </a:cubicBezTo>
                <a:cubicBezTo>
                  <a:pt x="3006253" y="1178328"/>
                  <a:pt x="3009155" y="1176691"/>
                  <a:pt x="3010198" y="1176691"/>
                </a:cubicBezTo>
                <a:close/>
                <a:moveTo>
                  <a:pt x="4881190" y="1175352"/>
                </a:moveTo>
                <a:cubicBezTo>
                  <a:pt x="4881636" y="1175054"/>
                  <a:pt x="4882827" y="1175203"/>
                  <a:pt x="4884762" y="1175798"/>
                </a:cubicBezTo>
                <a:cubicBezTo>
                  <a:pt x="4886548" y="1176691"/>
                  <a:pt x="4888259" y="1177659"/>
                  <a:pt x="4889896" y="1178700"/>
                </a:cubicBezTo>
                <a:cubicBezTo>
                  <a:pt x="4891533" y="1179742"/>
                  <a:pt x="4893394" y="1181305"/>
                  <a:pt x="4895477" y="1183389"/>
                </a:cubicBezTo>
                <a:cubicBezTo>
                  <a:pt x="4897561" y="1185472"/>
                  <a:pt x="4898156" y="1187109"/>
                  <a:pt x="4897263" y="1188300"/>
                </a:cubicBezTo>
                <a:lnTo>
                  <a:pt x="4896370" y="1190086"/>
                </a:lnTo>
                <a:lnTo>
                  <a:pt x="4907979" y="1197453"/>
                </a:lnTo>
                <a:lnTo>
                  <a:pt x="4929410" y="1212857"/>
                </a:lnTo>
                <a:cubicBezTo>
                  <a:pt x="4935363" y="1217024"/>
                  <a:pt x="4941019" y="1220744"/>
                  <a:pt x="4946377" y="1224019"/>
                </a:cubicBezTo>
                <a:cubicBezTo>
                  <a:pt x="4951883" y="1226995"/>
                  <a:pt x="4957018" y="1229376"/>
                  <a:pt x="4961780" y="1231162"/>
                </a:cubicBezTo>
                <a:cubicBezTo>
                  <a:pt x="4966543" y="1232948"/>
                  <a:pt x="4972570" y="1234883"/>
                  <a:pt x="4979863" y="1236967"/>
                </a:cubicBezTo>
                <a:lnTo>
                  <a:pt x="4996160" y="1242101"/>
                </a:lnTo>
                <a:cubicBezTo>
                  <a:pt x="4997201" y="1242548"/>
                  <a:pt x="4997797" y="1242994"/>
                  <a:pt x="4997946" y="1243441"/>
                </a:cubicBezTo>
                <a:cubicBezTo>
                  <a:pt x="4998094" y="1243887"/>
                  <a:pt x="4997946" y="1244408"/>
                  <a:pt x="4997499" y="1245003"/>
                </a:cubicBezTo>
                <a:cubicBezTo>
                  <a:pt x="4997053" y="1245599"/>
                  <a:pt x="4996383" y="1245971"/>
                  <a:pt x="4995490" y="1246120"/>
                </a:cubicBezTo>
                <a:lnTo>
                  <a:pt x="4980309" y="1249022"/>
                </a:lnTo>
                <a:cubicBezTo>
                  <a:pt x="4973166" y="1250212"/>
                  <a:pt x="4967957" y="1250808"/>
                  <a:pt x="4964682" y="1250808"/>
                </a:cubicBezTo>
                <a:cubicBezTo>
                  <a:pt x="4961408" y="1250808"/>
                  <a:pt x="4958655" y="1250584"/>
                  <a:pt x="4956422" y="1250138"/>
                </a:cubicBezTo>
                <a:cubicBezTo>
                  <a:pt x="4954190" y="1249692"/>
                  <a:pt x="4951734" y="1248575"/>
                  <a:pt x="4949055" y="1246789"/>
                </a:cubicBezTo>
                <a:cubicBezTo>
                  <a:pt x="4946377" y="1245152"/>
                  <a:pt x="4942954" y="1242176"/>
                  <a:pt x="4938786" y="1237860"/>
                </a:cubicBezTo>
                <a:lnTo>
                  <a:pt x="4923383" y="1223126"/>
                </a:lnTo>
                <a:lnTo>
                  <a:pt x="4911328" y="1211071"/>
                </a:lnTo>
                <a:cubicBezTo>
                  <a:pt x="4906416" y="1206308"/>
                  <a:pt x="4903068" y="1203332"/>
                  <a:pt x="4901282" y="1202141"/>
                </a:cubicBezTo>
                <a:lnTo>
                  <a:pt x="4891682" y="1194997"/>
                </a:lnTo>
                <a:cubicBezTo>
                  <a:pt x="4884687" y="1203480"/>
                  <a:pt x="4878660" y="1210475"/>
                  <a:pt x="4873600" y="1215982"/>
                </a:cubicBezTo>
                <a:cubicBezTo>
                  <a:pt x="4868539" y="1221340"/>
                  <a:pt x="4862884" y="1226698"/>
                  <a:pt x="4856633" y="1232055"/>
                </a:cubicBezTo>
                <a:cubicBezTo>
                  <a:pt x="4850382" y="1237413"/>
                  <a:pt x="4843983" y="1242101"/>
                  <a:pt x="4837434" y="1246120"/>
                </a:cubicBezTo>
                <a:cubicBezTo>
                  <a:pt x="4830886" y="1250287"/>
                  <a:pt x="4824561" y="1253784"/>
                  <a:pt x="4818459" y="1256612"/>
                </a:cubicBezTo>
                <a:cubicBezTo>
                  <a:pt x="4812506" y="1259291"/>
                  <a:pt x="4808115" y="1261002"/>
                  <a:pt x="4805288" y="1261747"/>
                </a:cubicBezTo>
                <a:lnTo>
                  <a:pt x="4802162" y="1262640"/>
                </a:lnTo>
                <a:cubicBezTo>
                  <a:pt x="4800079" y="1263235"/>
                  <a:pt x="4798813" y="1263309"/>
                  <a:pt x="4798367" y="1262863"/>
                </a:cubicBezTo>
                <a:cubicBezTo>
                  <a:pt x="4797921" y="1262267"/>
                  <a:pt x="4797995" y="1261523"/>
                  <a:pt x="4798590" y="1260630"/>
                </a:cubicBezTo>
                <a:lnTo>
                  <a:pt x="4801269" y="1259291"/>
                </a:lnTo>
                <a:lnTo>
                  <a:pt x="4804841" y="1257282"/>
                </a:lnTo>
                <a:cubicBezTo>
                  <a:pt x="4808711" y="1255049"/>
                  <a:pt x="4814961" y="1250808"/>
                  <a:pt x="4823593" y="1244557"/>
                </a:cubicBezTo>
                <a:cubicBezTo>
                  <a:pt x="4832374" y="1238306"/>
                  <a:pt x="4839964" y="1232353"/>
                  <a:pt x="4846364" y="1226698"/>
                </a:cubicBezTo>
                <a:cubicBezTo>
                  <a:pt x="4852913" y="1221042"/>
                  <a:pt x="4858419" y="1215535"/>
                  <a:pt x="4862884" y="1210178"/>
                </a:cubicBezTo>
                <a:cubicBezTo>
                  <a:pt x="4867349" y="1204820"/>
                  <a:pt x="4870549" y="1200653"/>
                  <a:pt x="4872483" y="1197676"/>
                </a:cubicBezTo>
                <a:cubicBezTo>
                  <a:pt x="4874418" y="1194700"/>
                  <a:pt x="4875832" y="1192393"/>
                  <a:pt x="4876725" y="1190756"/>
                </a:cubicBezTo>
                <a:cubicBezTo>
                  <a:pt x="4877618" y="1189118"/>
                  <a:pt x="4878288" y="1187705"/>
                  <a:pt x="4878734" y="1186514"/>
                </a:cubicBezTo>
                <a:cubicBezTo>
                  <a:pt x="4879181" y="1185175"/>
                  <a:pt x="4879478" y="1183835"/>
                  <a:pt x="4879627" y="1182496"/>
                </a:cubicBezTo>
                <a:lnTo>
                  <a:pt x="4880297" y="1177584"/>
                </a:lnTo>
                <a:cubicBezTo>
                  <a:pt x="4880446" y="1176542"/>
                  <a:pt x="4880743" y="1175798"/>
                  <a:pt x="4881190" y="1175352"/>
                </a:cubicBezTo>
                <a:close/>
                <a:moveTo>
                  <a:pt x="994990" y="1175352"/>
                </a:moveTo>
                <a:cubicBezTo>
                  <a:pt x="995437" y="1175054"/>
                  <a:pt x="996627" y="1175203"/>
                  <a:pt x="998562" y="1175798"/>
                </a:cubicBezTo>
                <a:cubicBezTo>
                  <a:pt x="1000348" y="1176691"/>
                  <a:pt x="1002060" y="1177659"/>
                  <a:pt x="1003697" y="1178700"/>
                </a:cubicBezTo>
                <a:cubicBezTo>
                  <a:pt x="1005334" y="1179742"/>
                  <a:pt x="1007194" y="1181305"/>
                  <a:pt x="1009278" y="1183389"/>
                </a:cubicBezTo>
                <a:cubicBezTo>
                  <a:pt x="1011361" y="1185472"/>
                  <a:pt x="1011957" y="1187109"/>
                  <a:pt x="1011064" y="1188300"/>
                </a:cubicBezTo>
                <a:lnTo>
                  <a:pt x="1010171" y="1190086"/>
                </a:lnTo>
                <a:lnTo>
                  <a:pt x="1021779" y="1197453"/>
                </a:lnTo>
                <a:lnTo>
                  <a:pt x="1043211" y="1212857"/>
                </a:lnTo>
                <a:cubicBezTo>
                  <a:pt x="1049164" y="1217024"/>
                  <a:pt x="1054819" y="1220744"/>
                  <a:pt x="1060177" y="1224019"/>
                </a:cubicBezTo>
                <a:cubicBezTo>
                  <a:pt x="1065684" y="1226995"/>
                  <a:pt x="1070818" y="1229376"/>
                  <a:pt x="1075581" y="1231162"/>
                </a:cubicBezTo>
                <a:cubicBezTo>
                  <a:pt x="1080343" y="1232948"/>
                  <a:pt x="1086371" y="1234883"/>
                  <a:pt x="1093663" y="1236967"/>
                </a:cubicBezTo>
                <a:lnTo>
                  <a:pt x="1109960" y="1242101"/>
                </a:lnTo>
                <a:cubicBezTo>
                  <a:pt x="1111002" y="1242548"/>
                  <a:pt x="1111597" y="1242994"/>
                  <a:pt x="1111746" y="1243441"/>
                </a:cubicBezTo>
                <a:cubicBezTo>
                  <a:pt x="1111895" y="1243887"/>
                  <a:pt x="1111746" y="1244408"/>
                  <a:pt x="1111300" y="1245003"/>
                </a:cubicBezTo>
                <a:cubicBezTo>
                  <a:pt x="1110853" y="1245599"/>
                  <a:pt x="1110183" y="1245971"/>
                  <a:pt x="1109290" y="1246120"/>
                </a:cubicBezTo>
                <a:lnTo>
                  <a:pt x="1094110" y="1249022"/>
                </a:lnTo>
                <a:cubicBezTo>
                  <a:pt x="1086966" y="1250212"/>
                  <a:pt x="1081757" y="1250808"/>
                  <a:pt x="1078483" y="1250808"/>
                </a:cubicBezTo>
                <a:cubicBezTo>
                  <a:pt x="1075209" y="1250808"/>
                  <a:pt x="1072455" y="1250584"/>
                  <a:pt x="1070223" y="1250138"/>
                </a:cubicBezTo>
                <a:cubicBezTo>
                  <a:pt x="1067991" y="1249692"/>
                  <a:pt x="1065535" y="1248575"/>
                  <a:pt x="1062856" y="1246789"/>
                </a:cubicBezTo>
                <a:cubicBezTo>
                  <a:pt x="1060177" y="1245152"/>
                  <a:pt x="1056754" y="1242176"/>
                  <a:pt x="1052587" y="1237860"/>
                </a:cubicBezTo>
                <a:lnTo>
                  <a:pt x="1037183" y="1223126"/>
                </a:lnTo>
                <a:lnTo>
                  <a:pt x="1025128" y="1211071"/>
                </a:lnTo>
                <a:cubicBezTo>
                  <a:pt x="1020217" y="1206308"/>
                  <a:pt x="1016868" y="1203332"/>
                  <a:pt x="1015082" y="1202141"/>
                </a:cubicBezTo>
                <a:lnTo>
                  <a:pt x="1005483" y="1194997"/>
                </a:lnTo>
                <a:cubicBezTo>
                  <a:pt x="998488" y="1203480"/>
                  <a:pt x="992460" y="1210475"/>
                  <a:pt x="987400" y="1215982"/>
                </a:cubicBezTo>
                <a:cubicBezTo>
                  <a:pt x="982340" y="1221340"/>
                  <a:pt x="976684" y="1226698"/>
                  <a:pt x="970434" y="1232055"/>
                </a:cubicBezTo>
                <a:cubicBezTo>
                  <a:pt x="964183" y="1237413"/>
                  <a:pt x="957783" y="1242101"/>
                  <a:pt x="951235" y="1246120"/>
                </a:cubicBezTo>
                <a:cubicBezTo>
                  <a:pt x="944686" y="1250287"/>
                  <a:pt x="938361" y="1253784"/>
                  <a:pt x="932259" y="1256612"/>
                </a:cubicBezTo>
                <a:cubicBezTo>
                  <a:pt x="926306" y="1259291"/>
                  <a:pt x="921916" y="1261002"/>
                  <a:pt x="919088" y="1261747"/>
                </a:cubicBezTo>
                <a:lnTo>
                  <a:pt x="915963" y="1262640"/>
                </a:lnTo>
                <a:cubicBezTo>
                  <a:pt x="913879" y="1263235"/>
                  <a:pt x="912614" y="1263309"/>
                  <a:pt x="912167" y="1262863"/>
                </a:cubicBezTo>
                <a:cubicBezTo>
                  <a:pt x="911721" y="1262267"/>
                  <a:pt x="911795" y="1261523"/>
                  <a:pt x="912391" y="1260630"/>
                </a:cubicBezTo>
                <a:lnTo>
                  <a:pt x="915070" y="1259291"/>
                </a:lnTo>
                <a:lnTo>
                  <a:pt x="918641" y="1257282"/>
                </a:lnTo>
                <a:cubicBezTo>
                  <a:pt x="922511" y="1255049"/>
                  <a:pt x="928762" y="1250808"/>
                  <a:pt x="937394" y="1244557"/>
                </a:cubicBezTo>
                <a:cubicBezTo>
                  <a:pt x="946175" y="1238306"/>
                  <a:pt x="953765" y="1232353"/>
                  <a:pt x="960164" y="1226698"/>
                </a:cubicBezTo>
                <a:cubicBezTo>
                  <a:pt x="966713" y="1221042"/>
                  <a:pt x="972220" y="1215535"/>
                  <a:pt x="976684" y="1210178"/>
                </a:cubicBezTo>
                <a:cubicBezTo>
                  <a:pt x="981149" y="1204820"/>
                  <a:pt x="984349" y="1200653"/>
                  <a:pt x="986284" y="1197676"/>
                </a:cubicBezTo>
                <a:cubicBezTo>
                  <a:pt x="988219" y="1194700"/>
                  <a:pt x="989633" y="1192393"/>
                  <a:pt x="990526" y="1190756"/>
                </a:cubicBezTo>
                <a:cubicBezTo>
                  <a:pt x="991418" y="1189118"/>
                  <a:pt x="992088" y="1187705"/>
                  <a:pt x="992535" y="1186514"/>
                </a:cubicBezTo>
                <a:cubicBezTo>
                  <a:pt x="992981" y="1185175"/>
                  <a:pt x="993279" y="1183835"/>
                  <a:pt x="993428" y="1182496"/>
                </a:cubicBezTo>
                <a:lnTo>
                  <a:pt x="994097" y="1177584"/>
                </a:lnTo>
                <a:cubicBezTo>
                  <a:pt x="994246" y="1176542"/>
                  <a:pt x="994544" y="1175798"/>
                  <a:pt x="994990" y="1175352"/>
                </a:cubicBezTo>
                <a:close/>
                <a:moveTo>
                  <a:pt x="6288732" y="1174905"/>
                </a:moveTo>
                <a:lnTo>
                  <a:pt x="6246539" y="1181603"/>
                </a:lnTo>
                <a:lnTo>
                  <a:pt x="6240065" y="1182049"/>
                </a:lnTo>
                <a:cubicBezTo>
                  <a:pt x="6240512" y="1186514"/>
                  <a:pt x="6241702" y="1195965"/>
                  <a:pt x="6243637" y="1210401"/>
                </a:cubicBezTo>
                <a:cubicBezTo>
                  <a:pt x="6257924" y="1209359"/>
                  <a:pt x="6274147" y="1206903"/>
                  <a:pt x="6292304" y="1203034"/>
                </a:cubicBezTo>
                <a:cubicBezTo>
                  <a:pt x="6292750" y="1202885"/>
                  <a:pt x="6293420" y="1202736"/>
                  <a:pt x="6294313" y="1202587"/>
                </a:cubicBezTo>
                <a:cubicBezTo>
                  <a:pt x="6295652" y="1196634"/>
                  <a:pt x="6296843" y="1189937"/>
                  <a:pt x="6297885" y="1182496"/>
                </a:cubicBezTo>
                <a:cubicBezTo>
                  <a:pt x="6298034" y="1179817"/>
                  <a:pt x="6297513" y="1177808"/>
                  <a:pt x="6296322" y="1176468"/>
                </a:cubicBezTo>
                <a:cubicBezTo>
                  <a:pt x="6294983" y="1174980"/>
                  <a:pt x="6292453" y="1174459"/>
                  <a:pt x="6288732" y="1174905"/>
                </a:cubicBezTo>
                <a:close/>
                <a:moveTo>
                  <a:pt x="5100414" y="1174459"/>
                </a:moveTo>
                <a:cubicBezTo>
                  <a:pt x="5098628" y="1174310"/>
                  <a:pt x="5096991" y="1174384"/>
                  <a:pt x="5095502" y="1174682"/>
                </a:cubicBezTo>
                <a:lnTo>
                  <a:pt x="5090368" y="1175575"/>
                </a:lnTo>
                <a:lnTo>
                  <a:pt x="5089921" y="1191202"/>
                </a:lnTo>
                <a:cubicBezTo>
                  <a:pt x="5089772" y="1194774"/>
                  <a:pt x="5089772" y="1197453"/>
                  <a:pt x="5089921" y="1199239"/>
                </a:cubicBezTo>
                <a:cubicBezTo>
                  <a:pt x="5090070" y="1201025"/>
                  <a:pt x="5090442" y="1202513"/>
                  <a:pt x="5091038" y="1203704"/>
                </a:cubicBezTo>
                <a:cubicBezTo>
                  <a:pt x="5091782" y="1204745"/>
                  <a:pt x="5092749" y="1205490"/>
                  <a:pt x="5093940" y="1205936"/>
                </a:cubicBezTo>
                <a:cubicBezTo>
                  <a:pt x="5094981" y="1206383"/>
                  <a:pt x="5096842" y="1206308"/>
                  <a:pt x="5099521" y="1205713"/>
                </a:cubicBezTo>
                <a:cubicBezTo>
                  <a:pt x="5102051" y="1205117"/>
                  <a:pt x="5103613" y="1204969"/>
                  <a:pt x="5104209" y="1205266"/>
                </a:cubicBezTo>
                <a:lnTo>
                  <a:pt x="5107557" y="1206159"/>
                </a:lnTo>
                <a:lnTo>
                  <a:pt x="5107557" y="1190532"/>
                </a:lnTo>
                <a:lnTo>
                  <a:pt x="5107111" y="1182496"/>
                </a:lnTo>
                <a:cubicBezTo>
                  <a:pt x="5107111" y="1180561"/>
                  <a:pt x="5106962" y="1179221"/>
                  <a:pt x="5106664" y="1178477"/>
                </a:cubicBezTo>
                <a:lnTo>
                  <a:pt x="5105771" y="1176691"/>
                </a:lnTo>
                <a:cubicBezTo>
                  <a:pt x="5105176" y="1176096"/>
                  <a:pt x="5104506" y="1175575"/>
                  <a:pt x="5103762" y="1175129"/>
                </a:cubicBezTo>
                <a:cubicBezTo>
                  <a:pt x="5103018" y="1174682"/>
                  <a:pt x="5101902" y="1174459"/>
                  <a:pt x="5100414" y="1174459"/>
                </a:cubicBezTo>
                <a:close/>
                <a:moveTo>
                  <a:pt x="3797796" y="1173566"/>
                </a:moveTo>
                <a:cubicBezTo>
                  <a:pt x="3798093" y="1173268"/>
                  <a:pt x="3799805" y="1173566"/>
                  <a:pt x="3802930" y="1174459"/>
                </a:cubicBezTo>
                <a:lnTo>
                  <a:pt x="3810297" y="1176691"/>
                </a:lnTo>
                <a:cubicBezTo>
                  <a:pt x="3812381" y="1177584"/>
                  <a:pt x="3814613" y="1178626"/>
                  <a:pt x="3816995" y="1179817"/>
                </a:cubicBezTo>
                <a:cubicBezTo>
                  <a:pt x="3819376" y="1181007"/>
                  <a:pt x="3821608" y="1182421"/>
                  <a:pt x="3823692" y="1184058"/>
                </a:cubicBezTo>
                <a:cubicBezTo>
                  <a:pt x="3826073" y="1185695"/>
                  <a:pt x="3827710" y="1187407"/>
                  <a:pt x="3828603" y="1189193"/>
                </a:cubicBezTo>
                <a:cubicBezTo>
                  <a:pt x="3829496" y="1190830"/>
                  <a:pt x="3829943" y="1192690"/>
                  <a:pt x="3829943" y="1194774"/>
                </a:cubicBezTo>
                <a:cubicBezTo>
                  <a:pt x="3829943" y="1196262"/>
                  <a:pt x="3829719" y="1197602"/>
                  <a:pt x="3829273" y="1198792"/>
                </a:cubicBezTo>
                <a:cubicBezTo>
                  <a:pt x="3828826" y="1199983"/>
                  <a:pt x="3828305" y="1200950"/>
                  <a:pt x="3827710" y="1201694"/>
                </a:cubicBezTo>
                <a:cubicBezTo>
                  <a:pt x="3827115" y="1202290"/>
                  <a:pt x="3826445" y="1202736"/>
                  <a:pt x="3825701" y="1203034"/>
                </a:cubicBezTo>
                <a:cubicBezTo>
                  <a:pt x="3824957" y="1203332"/>
                  <a:pt x="3823989" y="1203183"/>
                  <a:pt x="3822799" y="1202587"/>
                </a:cubicBezTo>
                <a:cubicBezTo>
                  <a:pt x="3821906" y="1202290"/>
                  <a:pt x="3820715" y="1201546"/>
                  <a:pt x="3819227" y="1200355"/>
                </a:cubicBezTo>
                <a:cubicBezTo>
                  <a:pt x="3817887" y="1199164"/>
                  <a:pt x="3816325" y="1197378"/>
                  <a:pt x="3814539" y="1194997"/>
                </a:cubicBezTo>
                <a:lnTo>
                  <a:pt x="3804270" y="1182496"/>
                </a:lnTo>
                <a:lnTo>
                  <a:pt x="3799358" y="1177361"/>
                </a:lnTo>
                <a:cubicBezTo>
                  <a:pt x="3797870" y="1175873"/>
                  <a:pt x="3797126" y="1174905"/>
                  <a:pt x="3797126" y="1174459"/>
                </a:cubicBezTo>
                <a:cubicBezTo>
                  <a:pt x="3797275" y="1174161"/>
                  <a:pt x="3797498" y="1173864"/>
                  <a:pt x="3797796" y="1173566"/>
                </a:cubicBezTo>
                <a:close/>
                <a:moveTo>
                  <a:pt x="2836516" y="1173566"/>
                </a:moveTo>
                <a:cubicBezTo>
                  <a:pt x="2839492" y="1173566"/>
                  <a:pt x="2842245" y="1174161"/>
                  <a:pt x="2844775" y="1175352"/>
                </a:cubicBezTo>
                <a:cubicBezTo>
                  <a:pt x="2847305" y="1176542"/>
                  <a:pt x="2849463" y="1178180"/>
                  <a:pt x="2851249" y="1180263"/>
                </a:cubicBezTo>
                <a:cubicBezTo>
                  <a:pt x="2853035" y="1182496"/>
                  <a:pt x="2854449" y="1185026"/>
                  <a:pt x="2855491" y="1187853"/>
                </a:cubicBezTo>
                <a:cubicBezTo>
                  <a:pt x="2856532" y="1190830"/>
                  <a:pt x="2857053" y="1194253"/>
                  <a:pt x="2857053" y="1198123"/>
                </a:cubicBezTo>
                <a:cubicBezTo>
                  <a:pt x="2857053" y="1202290"/>
                  <a:pt x="2856384" y="1206010"/>
                  <a:pt x="2855044" y="1209285"/>
                </a:cubicBezTo>
                <a:cubicBezTo>
                  <a:pt x="2853705" y="1212559"/>
                  <a:pt x="2851770" y="1215535"/>
                  <a:pt x="2849240" y="1218214"/>
                </a:cubicBezTo>
                <a:cubicBezTo>
                  <a:pt x="2846710" y="1220893"/>
                  <a:pt x="2844403" y="1222977"/>
                  <a:pt x="2842320" y="1224465"/>
                </a:cubicBezTo>
                <a:cubicBezTo>
                  <a:pt x="2840236" y="1225805"/>
                  <a:pt x="2838004" y="1226995"/>
                  <a:pt x="2835622" y="1228037"/>
                </a:cubicBezTo>
                <a:lnTo>
                  <a:pt x="2829818" y="1231162"/>
                </a:lnTo>
                <a:lnTo>
                  <a:pt x="2829818" y="1226698"/>
                </a:lnTo>
                <a:cubicBezTo>
                  <a:pt x="2831008" y="1225805"/>
                  <a:pt x="2832422" y="1224837"/>
                  <a:pt x="2834059" y="1223795"/>
                </a:cubicBezTo>
                <a:cubicBezTo>
                  <a:pt x="2835696" y="1222754"/>
                  <a:pt x="2837706" y="1221117"/>
                  <a:pt x="2840087" y="1218884"/>
                </a:cubicBezTo>
                <a:cubicBezTo>
                  <a:pt x="2842617" y="1216652"/>
                  <a:pt x="2844478" y="1214345"/>
                  <a:pt x="2845668" y="1211964"/>
                </a:cubicBezTo>
                <a:cubicBezTo>
                  <a:pt x="2847007" y="1209582"/>
                  <a:pt x="2847827" y="1207201"/>
                  <a:pt x="2848123" y="1204820"/>
                </a:cubicBezTo>
                <a:cubicBezTo>
                  <a:pt x="2848421" y="1202439"/>
                  <a:pt x="2848123" y="1200504"/>
                  <a:pt x="2847231" y="1199016"/>
                </a:cubicBezTo>
                <a:lnTo>
                  <a:pt x="2845668" y="1195890"/>
                </a:lnTo>
                <a:cubicBezTo>
                  <a:pt x="2843436" y="1197081"/>
                  <a:pt x="2841724" y="1197825"/>
                  <a:pt x="2840533" y="1198123"/>
                </a:cubicBezTo>
                <a:cubicBezTo>
                  <a:pt x="2839343" y="1198569"/>
                  <a:pt x="2837557" y="1198867"/>
                  <a:pt x="2835176" y="1199016"/>
                </a:cubicBezTo>
                <a:cubicBezTo>
                  <a:pt x="2832943" y="1199313"/>
                  <a:pt x="2830785" y="1198643"/>
                  <a:pt x="2828701" y="1197006"/>
                </a:cubicBezTo>
                <a:cubicBezTo>
                  <a:pt x="2827362" y="1196113"/>
                  <a:pt x="2826246" y="1194700"/>
                  <a:pt x="2825353" y="1192765"/>
                </a:cubicBezTo>
                <a:cubicBezTo>
                  <a:pt x="2824460" y="1190979"/>
                  <a:pt x="2824088" y="1188746"/>
                  <a:pt x="2824237" y="1186067"/>
                </a:cubicBezTo>
                <a:cubicBezTo>
                  <a:pt x="2824386" y="1183984"/>
                  <a:pt x="2824907" y="1182049"/>
                  <a:pt x="2825799" y="1180263"/>
                </a:cubicBezTo>
                <a:cubicBezTo>
                  <a:pt x="2826841" y="1178328"/>
                  <a:pt x="2828330" y="1176840"/>
                  <a:pt x="2830265" y="1175798"/>
                </a:cubicBezTo>
                <a:cubicBezTo>
                  <a:pt x="2832050" y="1174608"/>
                  <a:pt x="2834134" y="1173864"/>
                  <a:pt x="2836516" y="1173566"/>
                </a:cubicBezTo>
                <a:close/>
                <a:moveTo>
                  <a:pt x="1236315" y="1173566"/>
                </a:moveTo>
                <a:cubicBezTo>
                  <a:pt x="1239292" y="1173566"/>
                  <a:pt x="1242045" y="1174161"/>
                  <a:pt x="1244575" y="1175352"/>
                </a:cubicBezTo>
                <a:cubicBezTo>
                  <a:pt x="1247105" y="1176542"/>
                  <a:pt x="1249263" y="1178180"/>
                  <a:pt x="1251049" y="1180263"/>
                </a:cubicBezTo>
                <a:cubicBezTo>
                  <a:pt x="1252835" y="1182496"/>
                  <a:pt x="1254249" y="1185026"/>
                  <a:pt x="1255291" y="1187853"/>
                </a:cubicBezTo>
                <a:cubicBezTo>
                  <a:pt x="1256333" y="1190830"/>
                  <a:pt x="1256853" y="1194253"/>
                  <a:pt x="1256853" y="1198123"/>
                </a:cubicBezTo>
                <a:cubicBezTo>
                  <a:pt x="1256853" y="1202290"/>
                  <a:pt x="1256184" y="1206010"/>
                  <a:pt x="1254844" y="1209285"/>
                </a:cubicBezTo>
                <a:cubicBezTo>
                  <a:pt x="1253505" y="1212559"/>
                  <a:pt x="1251570" y="1215535"/>
                  <a:pt x="1249040" y="1218214"/>
                </a:cubicBezTo>
                <a:cubicBezTo>
                  <a:pt x="1246510" y="1220893"/>
                  <a:pt x="1244203" y="1222977"/>
                  <a:pt x="1242120" y="1224465"/>
                </a:cubicBezTo>
                <a:cubicBezTo>
                  <a:pt x="1240036" y="1225805"/>
                  <a:pt x="1237803" y="1226995"/>
                  <a:pt x="1235422" y="1228037"/>
                </a:cubicBezTo>
                <a:lnTo>
                  <a:pt x="1229618" y="1231162"/>
                </a:lnTo>
                <a:lnTo>
                  <a:pt x="1229618" y="1226698"/>
                </a:lnTo>
                <a:cubicBezTo>
                  <a:pt x="1230809" y="1225805"/>
                  <a:pt x="1232223" y="1224837"/>
                  <a:pt x="1233860" y="1223795"/>
                </a:cubicBezTo>
                <a:cubicBezTo>
                  <a:pt x="1235497" y="1222754"/>
                  <a:pt x="1237506" y="1221117"/>
                  <a:pt x="1239887" y="1218884"/>
                </a:cubicBezTo>
                <a:cubicBezTo>
                  <a:pt x="1242417" y="1216652"/>
                  <a:pt x="1244278" y="1214345"/>
                  <a:pt x="1245468" y="1211964"/>
                </a:cubicBezTo>
                <a:cubicBezTo>
                  <a:pt x="1246807" y="1209582"/>
                  <a:pt x="1247626" y="1207201"/>
                  <a:pt x="1247924" y="1204820"/>
                </a:cubicBezTo>
                <a:cubicBezTo>
                  <a:pt x="1248222" y="1202439"/>
                  <a:pt x="1247924" y="1200504"/>
                  <a:pt x="1247031" y="1199016"/>
                </a:cubicBezTo>
                <a:lnTo>
                  <a:pt x="1245468" y="1195890"/>
                </a:lnTo>
                <a:cubicBezTo>
                  <a:pt x="1243236" y="1197081"/>
                  <a:pt x="1241524" y="1197825"/>
                  <a:pt x="1240334" y="1198123"/>
                </a:cubicBezTo>
                <a:cubicBezTo>
                  <a:pt x="1239143" y="1198569"/>
                  <a:pt x="1237357" y="1198867"/>
                  <a:pt x="1234976" y="1199016"/>
                </a:cubicBezTo>
                <a:cubicBezTo>
                  <a:pt x="1232743" y="1199313"/>
                  <a:pt x="1230585" y="1198643"/>
                  <a:pt x="1228502" y="1197006"/>
                </a:cubicBezTo>
                <a:cubicBezTo>
                  <a:pt x="1227162" y="1196113"/>
                  <a:pt x="1226046" y="1194700"/>
                  <a:pt x="1225153" y="1192765"/>
                </a:cubicBezTo>
                <a:cubicBezTo>
                  <a:pt x="1224260" y="1190979"/>
                  <a:pt x="1223888" y="1188746"/>
                  <a:pt x="1224037" y="1186067"/>
                </a:cubicBezTo>
                <a:cubicBezTo>
                  <a:pt x="1224186" y="1183984"/>
                  <a:pt x="1224707" y="1182049"/>
                  <a:pt x="1225599" y="1180263"/>
                </a:cubicBezTo>
                <a:cubicBezTo>
                  <a:pt x="1226641" y="1178328"/>
                  <a:pt x="1228130" y="1176840"/>
                  <a:pt x="1230065" y="1175798"/>
                </a:cubicBezTo>
                <a:cubicBezTo>
                  <a:pt x="1231850" y="1174608"/>
                  <a:pt x="1233934" y="1173864"/>
                  <a:pt x="1236315" y="1173566"/>
                </a:cubicBezTo>
                <a:close/>
                <a:moveTo>
                  <a:pt x="6040933" y="1172673"/>
                </a:moveTo>
                <a:cubicBezTo>
                  <a:pt x="6044951" y="1172673"/>
                  <a:pt x="6048895" y="1173715"/>
                  <a:pt x="6052765" y="1175798"/>
                </a:cubicBezTo>
                <a:cubicBezTo>
                  <a:pt x="6056634" y="1177882"/>
                  <a:pt x="6059685" y="1180858"/>
                  <a:pt x="6061918" y="1184728"/>
                </a:cubicBezTo>
                <a:cubicBezTo>
                  <a:pt x="6064001" y="1188598"/>
                  <a:pt x="6065118" y="1192765"/>
                  <a:pt x="6065266" y="1197230"/>
                </a:cubicBezTo>
                <a:cubicBezTo>
                  <a:pt x="6065266" y="1201546"/>
                  <a:pt x="6064150" y="1205564"/>
                  <a:pt x="6061918" y="1209285"/>
                </a:cubicBezTo>
                <a:cubicBezTo>
                  <a:pt x="6059834" y="1213005"/>
                  <a:pt x="6056858" y="1215982"/>
                  <a:pt x="6052988" y="1218214"/>
                </a:cubicBezTo>
                <a:cubicBezTo>
                  <a:pt x="6049119" y="1220298"/>
                  <a:pt x="6045100" y="1221340"/>
                  <a:pt x="6040933" y="1221340"/>
                </a:cubicBezTo>
                <a:cubicBezTo>
                  <a:pt x="6036617" y="1221340"/>
                  <a:pt x="6032524" y="1220298"/>
                  <a:pt x="6028655" y="1218214"/>
                </a:cubicBezTo>
                <a:cubicBezTo>
                  <a:pt x="6024934" y="1215982"/>
                  <a:pt x="6021957" y="1213005"/>
                  <a:pt x="6019725" y="1209285"/>
                </a:cubicBezTo>
                <a:cubicBezTo>
                  <a:pt x="6017641" y="1205564"/>
                  <a:pt x="6016600" y="1201471"/>
                  <a:pt x="6016600" y="1197006"/>
                </a:cubicBezTo>
                <a:cubicBezTo>
                  <a:pt x="6016600" y="1192690"/>
                  <a:pt x="6017716" y="1188598"/>
                  <a:pt x="6019948" y="1184728"/>
                </a:cubicBezTo>
                <a:cubicBezTo>
                  <a:pt x="6022032" y="1180858"/>
                  <a:pt x="6025008" y="1177882"/>
                  <a:pt x="6028878" y="1175798"/>
                </a:cubicBezTo>
                <a:cubicBezTo>
                  <a:pt x="6032747" y="1173715"/>
                  <a:pt x="6036766" y="1172673"/>
                  <a:pt x="6040933" y="1172673"/>
                </a:cubicBezTo>
                <a:close/>
                <a:moveTo>
                  <a:pt x="3746227" y="1172450"/>
                </a:moveTo>
                <a:cubicBezTo>
                  <a:pt x="3746971" y="1172599"/>
                  <a:pt x="3747938" y="1172971"/>
                  <a:pt x="3749129" y="1173566"/>
                </a:cubicBezTo>
                <a:cubicBezTo>
                  <a:pt x="3750320" y="1174161"/>
                  <a:pt x="3751361" y="1174905"/>
                  <a:pt x="3752254" y="1175798"/>
                </a:cubicBezTo>
                <a:cubicBezTo>
                  <a:pt x="3753147" y="1176691"/>
                  <a:pt x="3753891" y="1177584"/>
                  <a:pt x="3754487" y="1178477"/>
                </a:cubicBezTo>
                <a:cubicBezTo>
                  <a:pt x="3755231" y="1179370"/>
                  <a:pt x="3755603" y="1180114"/>
                  <a:pt x="3755603" y="1180710"/>
                </a:cubicBezTo>
                <a:cubicBezTo>
                  <a:pt x="3755752" y="1181305"/>
                  <a:pt x="3755528" y="1181900"/>
                  <a:pt x="3754933" y="1182496"/>
                </a:cubicBezTo>
                <a:lnTo>
                  <a:pt x="3752924" y="1184282"/>
                </a:lnTo>
                <a:cubicBezTo>
                  <a:pt x="3752180" y="1184877"/>
                  <a:pt x="3751287" y="1186067"/>
                  <a:pt x="3750245" y="1187853"/>
                </a:cubicBezTo>
                <a:cubicBezTo>
                  <a:pt x="3749054" y="1189639"/>
                  <a:pt x="3747566" y="1191574"/>
                  <a:pt x="3745780" y="1193658"/>
                </a:cubicBezTo>
                <a:cubicBezTo>
                  <a:pt x="3744143" y="1195890"/>
                  <a:pt x="3742432" y="1197899"/>
                  <a:pt x="3740646" y="1199685"/>
                </a:cubicBezTo>
                <a:cubicBezTo>
                  <a:pt x="3738860" y="1201471"/>
                  <a:pt x="3736851" y="1203108"/>
                  <a:pt x="3734618" y="1204597"/>
                </a:cubicBezTo>
                <a:lnTo>
                  <a:pt x="3731270" y="1207052"/>
                </a:lnTo>
                <a:cubicBezTo>
                  <a:pt x="3729781" y="1207945"/>
                  <a:pt x="3728739" y="1208317"/>
                  <a:pt x="3728144" y="1208168"/>
                </a:cubicBezTo>
                <a:cubicBezTo>
                  <a:pt x="3727698" y="1208020"/>
                  <a:pt x="3727474" y="1207722"/>
                  <a:pt x="3727474" y="1207275"/>
                </a:cubicBezTo>
                <a:cubicBezTo>
                  <a:pt x="3727326" y="1206829"/>
                  <a:pt x="3727772" y="1206085"/>
                  <a:pt x="3728814" y="1205043"/>
                </a:cubicBezTo>
                <a:lnTo>
                  <a:pt x="3731270" y="1202141"/>
                </a:lnTo>
                <a:cubicBezTo>
                  <a:pt x="3732460" y="1200653"/>
                  <a:pt x="3733576" y="1199016"/>
                  <a:pt x="3734618" y="1197230"/>
                </a:cubicBezTo>
                <a:cubicBezTo>
                  <a:pt x="3735660" y="1195592"/>
                  <a:pt x="3736776" y="1193658"/>
                  <a:pt x="3737967" y="1191425"/>
                </a:cubicBezTo>
                <a:cubicBezTo>
                  <a:pt x="3739157" y="1189342"/>
                  <a:pt x="3740125" y="1187556"/>
                  <a:pt x="3740869" y="1186067"/>
                </a:cubicBezTo>
                <a:cubicBezTo>
                  <a:pt x="3741613" y="1184579"/>
                  <a:pt x="3742134" y="1183091"/>
                  <a:pt x="3742432" y="1181603"/>
                </a:cubicBezTo>
                <a:cubicBezTo>
                  <a:pt x="3742878" y="1180114"/>
                  <a:pt x="3743101" y="1178552"/>
                  <a:pt x="3743101" y="1176915"/>
                </a:cubicBezTo>
                <a:cubicBezTo>
                  <a:pt x="3742953" y="1175277"/>
                  <a:pt x="3743027" y="1174236"/>
                  <a:pt x="3743325" y="1173789"/>
                </a:cubicBezTo>
                <a:cubicBezTo>
                  <a:pt x="3743325" y="1173343"/>
                  <a:pt x="3743548" y="1172971"/>
                  <a:pt x="3743994" y="1172673"/>
                </a:cubicBezTo>
                <a:cubicBezTo>
                  <a:pt x="3744441" y="1172375"/>
                  <a:pt x="3745185" y="1172301"/>
                  <a:pt x="3746227" y="1172450"/>
                </a:cubicBezTo>
                <a:close/>
                <a:moveTo>
                  <a:pt x="2651001" y="1171780"/>
                </a:moveTo>
                <a:cubicBezTo>
                  <a:pt x="2652638" y="1171780"/>
                  <a:pt x="2655019" y="1172375"/>
                  <a:pt x="2658145" y="1173566"/>
                </a:cubicBezTo>
                <a:cubicBezTo>
                  <a:pt x="2661270" y="1175054"/>
                  <a:pt x="2663428" y="1176319"/>
                  <a:pt x="2664618" y="1177361"/>
                </a:cubicBezTo>
                <a:cubicBezTo>
                  <a:pt x="2665661" y="1178403"/>
                  <a:pt x="2666181" y="1179668"/>
                  <a:pt x="2666181" y="1181156"/>
                </a:cubicBezTo>
                <a:cubicBezTo>
                  <a:pt x="2666032" y="1181603"/>
                  <a:pt x="2665586" y="1182793"/>
                  <a:pt x="2664842" y="1184728"/>
                </a:cubicBezTo>
                <a:cubicBezTo>
                  <a:pt x="2664097" y="1186514"/>
                  <a:pt x="2663577" y="1188746"/>
                  <a:pt x="2663279" y="1191425"/>
                </a:cubicBezTo>
                <a:lnTo>
                  <a:pt x="2663056" y="1195890"/>
                </a:lnTo>
                <a:cubicBezTo>
                  <a:pt x="2665883" y="1195295"/>
                  <a:pt x="2668414" y="1194848"/>
                  <a:pt x="2670646" y="1194551"/>
                </a:cubicBezTo>
                <a:cubicBezTo>
                  <a:pt x="2672878" y="1194104"/>
                  <a:pt x="2675186" y="1193434"/>
                  <a:pt x="2677567" y="1192542"/>
                </a:cubicBezTo>
                <a:cubicBezTo>
                  <a:pt x="2679948" y="1191649"/>
                  <a:pt x="2681436" y="1191128"/>
                  <a:pt x="2682031" y="1190979"/>
                </a:cubicBezTo>
                <a:cubicBezTo>
                  <a:pt x="2682925" y="1190979"/>
                  <a:pt x="2684115" y="1191276"/>
                  <a:pt x="2685604" y="1191872"/>
                </a:cubicBezTo>
                <a:cubicBezTo>
                  <a:pt x="2687091" y="1192467"/>
                  <a:pt x="2688654" y="1193137"/>
                  <a:pt x="2690291" y="1193881"/>
                </a:cubicBezTo>
                <a:cubicBezTo>
                  <a:pt x="2691928" y="1194625"/>
                  <a:pt x="2692896" y="1195444"/>
                  <a:pt x="2693194" y="1196337"/>
                </a:cubicBezTo>
                <a:cubicBezTo>
                  <a:pt x="2693789" y="1196932"/>
                  <a:pt x="2693938" y="1197602"/>
                  <a:pt x="2693640" y="1198346"/>
                </a:cubicBezTo>
                <a:cubicBezTo>
                  <a:pt x="2693640" y="1199090"/>
                  <a:pt x="2692896" y="1199611"/>
                  <a:pt x="2691408" y="1199908"/>
                </a:cubicBezTo>
                <a:lnTo>
                  <a:pt x="2688059" y="1200801"/>
                </a:lnTo>
                <a:cubicBezTo>
                  <a:pt x="2685529" y="1201546"/>
                  <a:pt x="2680692" y="1202290"/>
                  <a:pt x="2673549" y="1203034"/>
                </a:cubicBezTo>
                <a:lnTo>
                  <a:pt x="2662832" y="1204373"/>
                </a:lnTo>
                <a:lnTo>
                  <a:pt x="2662387" y="1224465"/>
                </a:lnTo>
                <a:lnTo>
                  <a:pt x="2675334" y="1223126"/>
                </a:lnTo>
                <a:lnTo>
                  <a:pt x="2684041" y="1222009"/>
                </a:lnTo>
                <a:cubicBezTo>
                  <a:pt x="2687761" y="1221563"/>
                  <a:pt x="2690961" y="1221042"/>
                  <a:pt x="2693640" y="1220447"/>
                </a:cubicBezTo>
                <a:cubicBezTo>
                  <a:pt x="2696319" y="1219851"/>
                  <a:pt x="2698031" y="1219554"/>
                  <a:pt x="2698775" y="1219554"/>
                </a:cubicBezTo>
                <a:cubicBezTo>
                  <a:pt x="2699965" y="1219554"/>
                  <a:pt x="2701528" y="1219851"/>
                  <a:pt x="2703463" y="1220447"/>
                </a:cubicBezTo>
                <a:cubicBezTo>
                  <a:pt x="2705398" y="1221042"/>
                  <a:pt x="2707630" y="1221861"/>
                  <a:pt x="2710160" y="1222902"/>
                </a:cubicBezTo>
                <a:cubicBezTo>
                  <a:pt x="2712839" y="1224093"/>
                  <a:pt x="2714401" y="1225209"/>
                  <a:pt x="2714848" y="1226251"/>
                </a:cubicBezTo>
                <a:cubicBezTo>
                  <a:pt x="2715294" y="1227293"/>
                  <a:pt x="2715369" y="1228111"/>
                  <a:pt x="2715071" y="1228707"/>
                </a:cubicBezTo>
                <a:cubicBezTo>
                  <a:pt x="2714774" y="1229451"/>
                  <a:pt x="2713806" y="1229897"/>
                  <a:pt x="2712169" y="1230046"/>
                </a:cubicBezTo>
                <a:lnTo>
                  <a:pt x="2708151" y="1230716"/>
                </a:lnTo>
                <a:cubicBezTo>
                  <a:pt x="2705323" y="1231014"/>
                  <a:pt x="2700263" y="1231311"/>
                  <a:pt x="2692971" y="1231609"/>
                </a:cubicBezTo>
                <a:cubicBezTo>
                  <a:pt x="2685678" y="1231609"/>
                  <a:pt x="2680022" y="1231758"/>
                  <a:pt x="2676004" y="1232055"/>
                </a:cubicBezTo>
                <a:lnTo>
                  <a:pt x="2661939" y="1233395"/>
                </a:lnTo>
                <a:lnTo>
                  <a:pt x="2661270" y="1263756"/>
                </a:lnTo>
                <a:cubicBezTo>
                  <a:pt x="2661121" y="1266881"/>
                  <a:pt x="2660823" y="1270304"/>
                  <a:pt x="2660377" y="1274025"/>
                </a:cubicBezTo>
                <a:cubicBezTo>
                  <a:pt x="2659930" y="1277597"/>
                  <a:pt x="2659485" y="1281392"/>
                  <a:pt x="2659037" y="1285410"/>
                </a:cubicBezTo>
                <a:cubicBezTo>
                  <a:pt x="2658591" y="1289429"/>
                  <a:pt x="2657847" y="1292628"/>
                  <a:pt x="2656805" y="1295010"/>
                </a:cubicBezTo>
                <a:cubicBezTo>
                  <a:pt x="2655763" y="1297540"/>
                  <a:pt x="2654796" y="1298730"/>
                  <a:pt x="2653903" y="1298582"/>
                </a:cubicBezTo>
                <a:cubicBezTo>
                  <a:pt x="2653307" y="1298582"/>
                  <a:pt x="2652638" y="1297689"/>
                  <a:pt x="2651894" y="1295903"/>
                </a:cubicBezTo>
                <a:cubicBezTo>
                  <a:pt x="2651150" y="1294117"/>
                  <a:pt x="2650778" y="1291438"/>
                  <a:pt x="2650778" y="1287866"/>
                </a:cubicBezTo>
                <a:lnTo>
                  <a:pt x="2649884" y="1275811"/>
                </a:lnTo>
                <a:lnTo>
                  <a:pt x="2649884" y="1263086"/>
                </a:lnTo>
                <a:lnTo>
                  <a:pt x="2649884" y="1234065"/>
                </a:lnTo>
                <a:lnTo>
                  <a:pt x="2630016" y="1236520"/>
                </a:lnTo>
                <a:cubicBezTo>
                  <a:pt x="2625105" y="1237264"/>
                  <a:pt x="2621607" y="1237934"/>
                  <a:pt x="2619524" y="1238529"/>
                </a:cubicBezTo>
                <a:cubicBezTo>
                  <a:pt x="2617143" y="1239125"/>
                  <a:pt x="2615655" y="1239422"/>
                  <a:pt x="2615059" y="1239422"/>
                </a:cubicBezTo>
                <a:cubicBezTo>
                  <a:pt x="2613571" y="1239571"/>
                  <a:pt x="2611710" y="1239199"/>
                  <a:pt x="2609478" y="1238306"/>
                </a:cubicBezTo>
                <a:cubicBezTo>
                  <a:pt x="2607245" y="1237413"/>
                  <a:pt x="2605385" y="1236446"/>
                  <a:pt x="2603897" y="1235404"/>
                </a:cubicBezTo>
                <a:cubicBezTo>
                  <a:pt x="2602557" y="1234362"/>
                  <a:pt x="2602036" y="1233544"/>
                  <a:pt x="2602334" y="1232948"/>
                </a:cubicBezTo>
                <a:cubicBezTo>
                  <a:pt x="2602483" y="1232204"/>
                  <a:pt x="2603004" y="1231758"/>
                  <a:pt x="2603897" y="1231609"/>
                </a:cubicBezTo>
                <a:lnTo>
                  <a:pt x="2608361" y="1231162"/>
                </a:lnTo>
                <a:lnTo>
                  <a:pt x="2631356" y="1228483"/>
                </a:lnTo>
                <a:lnTo>
                  <a:pt x="2650108" y="1226028"/>
                </a:lnTo>
                <a:lnTo>
                  <a:pt x="2650331" y="1206159"/>
                </a:lnTo>
                <a:lnTo>
                  <a:pt x="2643634" y="1206606"/>
                </a:lnTo>
                <a:lnTo>
                  <a:pt x="2634704" y="1207499"/>
                </a:lnTo>
                <a:cubicBezTo>
                  <a:pt x="2632323" y="1207648"/>
                  <a:pt x="2630537" y="1207499"/>
                  <a:pt x="2629346" y="1207052"/>
                </a:cubicBezTo>
                <a:lnTo>
                  <a:pt x="2626668" y="1206159"/>
                </a:lnTo>
                <a:cubicBezTo>
                  <a:pt x="2624584" y="1208541"/>
                  <a:pt x="2622649" y="1210624"/>
                  <a:pt x="2620863" y="1212410"/>
                </a:cubicBezTo>
                <a:cubicBezTo>
                  <a:pt x="2619077" y="1214196"/>
                  <a:pt x="2616696" y="1216131"/>
                  <a:pt x="2613719" y="1218214"/>
                </a:cubicBezTo>
                <a:lnTo>
                  <a:pt x="2611040" y="1220000"/>
                </a:lnTo>
                <a:cubicBezTo>
                  <a:pt x="2609552" y="1221042"/>
                  <a:pt x="2608659" y="1221340"/>
                  <a:pt x="2608361" y="1220893"/>
                </a:cubicBezTo>
                <a:cubicBezTo>
                  <a:pt x="2608064" y="1220298"/>
                  <a:pt x="2608213" y="1219554"/>
                  <a:pt x="2608808" y="1218661"/>
                </a:cubicBezTo>
                <a:lnTo>
                  <a:pt x="2611040" y="1215089"/>
                </a:lnTo>
                <a:lnTo>
                  <a:pt x="2616398" y="1205713"/>
                </a:lnTo>
                <a:cubicBezTo>
                  <a:pt x="2618631" y="1201843"/>
                  <a:pt x="2620268" y="1198643"/>
                  <a:pt x="2621310" y="1196113"/>
                </a:cubicBezTo>
                <a:cubicBezTo>
                  <a:pt x="2622203" y="1193583"/>
                  <a:pt x="2622947" y="1191351"/>
                  <a:pt x="2623542" y="1189416"/>
                </a:cubicBezTo>
                <a:cubicBezTo>
                  <a:pt x="2624137" y="1187481"/>
                  <a:pt x="2624435" y="1185547"/>
                  <a:pt x="2624435" y="1183612"/>
                </a:cubicBezTo>
                <a:cubicBezTo>
                  <a:pt x="2624435" y="1181826"/>
                  <a:pt x="2624658" y="1180784"/>
                  <a:pt x="2625105" y="1180486"/>
                </a:cubicBezTo>
                <a:cubicBezTo>
                  <a:pt x="2625551" y="1180338"/>
                  <a:pt x="2626221" y="1180263"/>
                  <a:pt x="2627114" y="1180263"/>
                </a:cubicBezTo>
                <a:cubicBezTo>
                  <a:pt x="2628603" y="1180412"/>
                  <a:pt x="2630240" y="1181007"/>
                  <a:pt x="2632025" y="1182049"/>
                </a:cubicBezTo>
                <a:cubicBezTo>
                  <a:pt x="2633960" y="1182942"/>
                  <a:pt x="2635597" y="1183835"/>
                  <a:pt x="2636937" y="1184728"/>
                </a:cubicBezTo>
                <a:cubicBezTo>
                  <a:pt x="2638277" y="1185472"/>
                  <a:pt x="2639169" y="1186291"/>
                  <a:pt x="2639616" y="1187184"/>
                </a:cubicBezTo>
                <a:cubicBezTo>
                  <a:pt x="2640211" y="1188077"/>
                  <a:pt x="2640359" y="1188895"/>
                  <a:pt x="2640062" y="1189639"/>
                </a:cubicBezTo>
                <a:cubicBezTo>
                  <a:pt x="2639764" y="1189937"/>
                  <a:pt x="2639169" y="1190458"/>
                  <a:pt x="2638277" y="1191202"/>
                </a:cubicBezTo>
                <a:cubicBezTo>
                  <a:pt x="2637383" y="1191946"/>
                  <a:pt x="2636788" y="1192467"/>
                  <a:pt x="2636491" y="1192765"/>
                </a:cubicBezTo>
                <a:cubicBezTo>
                  <a:pt x="2636044" y="1193211"/>
                  <a:pt x="2635226" y="1194253"/>
                  <a:pt x="2634034" y="1195890"/>
                </a:cubicBezTo>
                <a:lnTo>
                  <a:pt x="2630686" y="1200578"/>
                </a:lnTo>
                <a:lnTo>
                  <a:pt x="2650331" y="1197899"/>
                </a:lnTo>
                <a:lnTo>
                  <a:pt x="2650554" y="1191425"/>
                </a:lnTo>
                <a:cubicBezTo>
                  <a:pt x="2650554" y="1189491"/>
                  <a:pt x="2650406" y="1187333"/>
                  <a:pt x="2650108" y="1184951"/>
                </a:cubicBezTo>
                <a:cubicBezTo>
                  <a:pt x="2649810" y="1182570"/>
                  <a:pt x="2649513" y="1180858"/>
                  <a:pt x="2649215" y="1179817"/>
                </a:cubicBezTo>
                <a:lnTo>
                  <a:pt x="2647876" y="1175798"/>
                </a:lnTo>
                <a:cubicBezTo>
                  <a:pt x="2647429" y="1174310"/>
                  <a:pt x="2647503" y="1173268"/>
                  <a:pt x="2648099" y="1172673"/>
                </a:cubicBezTo>
                <a:cubicBezTo>
                  <a:pt x="2648545" y="1172078"/>
                  <a:pt x="2649513" y="1171780"/>
                  <a:pt x="2651001" y="1171780"/>
                </a:cubicBezTo>
                <a:close/>
                <a:moveTo>
                  <a:pt x="1926580" y="1171780"/>
                </a:moveTo>
                <a:cubicBezTo>
                  <a:pt x="1922115" y="1172375"/>
                  <a:pt x="1919585" y="1172673"/>
                  <a:pt x="1918990" y="1172673"/>
                </a:cubicBezTo>
                <a:lnTo>
                  <a:pt x="1906935" y="1174682"/>
                </a:lnTo>
                <a:lnTo>
                  <a:pt x="1905372" y="1193658"/>
                </a:lnTo>
                <a:cubicBezTo>
                  <a:pt x="1910581" y="1193360"/>
                  <a:pt x="1914451" y="1193062"/>
                  <a:pt x="1916981" y="1192765"/>
                </a:cubicBezTo>
                <a:cubicBezTo>
                  <a:pt x="1919511" y="1192467"/>
                  <a:pt x="1920925" y="1192318"/>
                  <a:pt x="1921223" y="1192318"/>
                </a:cubicBezTo>
                <a:lnTo>
                  <a:pt x="1924348" y="1192988"/>
                </a:lnTo>
                <a:cubicBezTo>
                  <a:pt x="1924496" y="1191202"/>
                  <a:pt x="1924645" y="1189863"/>
                  <a:pt x="1924794" y="1188970"/>
                </a:cubicBezTo>
                <a:lnTo>
                  <a:pt x="1925687" y="1180486"/>
                </a:lnTo>
                <a:close/>
                <a:moveTo>
                  <a:pt x="2556123" y="1171110"/>
                </a:moveTo>
                <a:lnTo>
                  <a:pt x="2542505" y="1173119"/>
                </a:lnTo>
                <a:cubicBezTo>
                  <a:pt x="2541910" y="1175947"/>
                  <a:pt x="2541463" y="1178328"/>
                  <a:pt x="2541165" y="1180263"/>
                </a:cubicBezTo>
                <a:cubicBezTo>
                  <a:pt x="2541017" y="1182049"/>
                  <a:pt x="2540942" y="1184430"/>
                  <a:pt x="2540942" y="1187407"/>
                </a:cubicBezTo>
                <a:lnTo>
                  <a:pt x="2540496" y="1197230"/>
                </a:lnTo>
                <a:cubicBezTo>
                  <a:pt x="2545556" y="1196634"/>
                  <a:pt x="2548607" y="1196188"/>
                  <a:pt x="2549649" y="1195890"/>
                </a:cubicBezTo>
                <a:lnTo>
                  <a:pt x="2559025" y="1194551"/>
                </a:lnTo>
                <a:lnTo>
                  <a:pt x="2559025" y="1184505"/>
                </a:lnTo>
                <a:cubicBezTo>
                  <a:pt x="2559025" y="1181677"/>
                  <a:pt x="2558951" y="1179519"/>
                  <a:pt x="2558802" y="1178031"/>
                </a:cubicBezTo>
                <a:cubicBezTo>
                  <a:pt x="2558504" y="1176691"/>
                  <a:pt x="2557909" y="1175203"/>
                  <a:pt x="2557016" y="1173566"/>
                </a:cubicBezTo>
                <a:close/>
                <a:moveTo>
                  <a:pt x="5544442" y="1170887"/>
                </a:moveTo>
                <a:cubicBezTo>
                  <a:pt x="5545782" y="1170887"/>
                  <a:pt x="5547419" y="1171185"/>
                  <a:pt x="5549354" y="1171780"/>
                </a:cubicBezTo>
                <a:cubicBezTo>
                  <a:pt x="5551288" y="1172524"/>
                  <a:pt x="5552702" y="1173194"/>
                  <a:pt x="5553595" y="1173789"/>
                </a:cubicBezTo>
                <a:cubicBezTo>
                  <a:pt x="5554488" y="1174384"/>
                  <a:pt x="5555232" y="1175054"/>
                  <a:pt x="5555828" y="1175798"/>
                </a:cubicBezTo>
                <a:cubicBezTo>
                  <a:pt x="5556274" y="1176394"/>
                  <a:pt x="5556572" y="1176840"/>
                  <a:pt x="5556721" y="1177138"/>
                </a:cubicBezTo>
                <a:cubicBezTo>
                  <a:pt x="5556721" y="1177435"/>
                  <a:pt x="5556200" y="1178626"/>
                  <a:pt x="5555158" y="1180710"/>
                </a:cubicBezTo>
                <a:cubicBezTo>
                  <a:pt x="5554712" y="1181305"/>
                  <a:pt x="5554414" y="1182496"/>
                  <a:pt x="5554265" y="1184282"/>
                </a:cubicBezTo>
                <a:lnTo>
                  <a:pt x="5553819" y="1191872"/>
                </a:lnTo>
                <a:lnTo>
                  <a:pt x="5553149" y="1219107"/>
                </a:lnTo>
                <a:cubicBezTo>
                  <a:pt x="5553000" y="1224465"/>
                  <a:pt x="5552777" y="1228483"/>
                  <a:pt x="5552479" y="1231162"/>
                </a:cubicBezTo>
                <a:cubicBezTo>
                  <a:pt x="5552181" y="1233841"/>
                  <a:pt x="5551884" y="1235850"/>
                  <a:pt x="5551586" y="1237190"/>
                </a:cubicBezTo>
                <a:cubicBezTo>
                  <a:pt x="5551140" y="1238529"/>
                  <a:pt x="5550470" y="1239571"/>
                  <a:pt x="5549577" y="1240315"/>
                </a:cubicBezTo>
                <a:cubicBezTo>
                  <a:pt x="5548535" y="1241059"/>
                  <a:pt x="5547717" y="1241432"/>
                  <a:pt x="5547121" y="1241432"/>
                </a:cubicBezTo>
                <a:cubicBezTo>
                  <a:pt x="5545931" y="1241432"/>
                  <a:pt x="5544889" y="1240390"/>
                  <a:pt x="5543996" y="1238306"/>
                </a:cubicBezTo>
                <a:cubicBezTo>
                  <a:pt x="5543103" y="1236223"/>
                  <a:pt x="5542508" y="1234288"/>
                  <a:pt x="5542210" y="1232502"/>
                </a:cubicBezTo>
                <a:cubicBezTo>
                  <a:pt x="5541615" y="1230418"/>
                  <a:pt x="5541391" y="1228856"/>
                  <a:pt x="5541540" y="1227814"/>
                </a:cubicBezTo>
                <a:cubicBezTo>
                  <a:pt x="5541540" y="1227367"/>
                  <a:pt x="5541838" y="1225730"/>
                  <a:pt x="5542433" y="1222902"/>
                </a:cubicBezTo>
                <a:cubicBezTo>
                  <a:pt x="5543177" y="1220075"/>
                  <a:pt x="5543698" y="1215982"/>
                  <a:pt x="5543996" y="1210624"/>
                </a:cubicBezTo>
                <a:lnTo>
                  <a:pt x="5544442" y="1200801"/>
                </a:lnTo>
                <a:lnTo>
                  <a:pt x="5544442" y="1191649"/>
                </a:lnTo>
                <a:cubicBezTo>
                  <a:pt x="5544294" y="1190607"/>
                  <a:pt x="5544145" y="1188449"/>
                  <a:pt x="5543996" y="1185175"/>
                </a:cubicBezTo>
                <a:cubicBezTo>
                  <a:pt x="5543847" y="1181900"/>
                  <a:pt x="5543624" y="1179668"/>
                  <a:pt x="5543326" y="1178477"/>
                </a:cubicBezTo>
                <a:cubicBezTo>
                  <a:pt x="5543177" y="1177287"/>
                  <a:pt x="5542805" y="1175947"/>
                  <a:pt x="5542210" y="1174459"/>
                </a:cubicBezTo>
                <a:cubicBezTo>
                  <a:pt x="5541615" y="1172971"/>
                  <a:pt x="5541466" y="1171929"/>
                  <a:pt x="5541763" y="1171333"/>
                </a:cubicBezTo>
                <a:cubicBezTo>
                  <a:pt x="5542061" y="1171036"/>
                  <a:pt x="5542954" y="1170887"/>
                  <a:pt x="5544442" y="1170887"/>
                </a:cubicBezTo>
                <a:close/>
                <a:moveTo>
                  <a:pt x="2586484" y="1168878"/>
                </a:moveTo>
                <a:cubicBezTo>
                  <a:pt x="2585888" y="1168729"/>
                  <a:pt x="2583731" y="1168803"/>
                  <a:pt x="2580010" y="1169101"/>
                </a:cubicBezTo>
                <a:lnTo>
                  <a:pt x="2566839" y="1169994"/>
                </a:lnTo>
                <a:cubicBezTo>
                  <a:pt x="2568773" y="1170887"/>
                  <a:pt x="2569964" y="1171706"/>
                  <a:pt x="2570411" y="1172450"/>
                </a:cubicBezTo>
                <a:cubicBezTo>
                  <a:pt x="2571006" y="1173194"/>
                  <a:pt x="2571303" y="1174012"/>
                  <a:pt x="2571303" y="1174905"/>
                </a:cubicBezTo>
                <a:lnTo>
                  <a:pt x="2569741" y="1179370"/>
                </a:lnTo>
                <a:cubicBezTo>
                  <a:pt x="2569294" y="1180561"/>
                  <a:pt x="2569071" y="1181603"/>
                  <a:pt x="2569071" y="1182496"/>
                </a:cubicBezTo>
                <a:lnTo>
                  <a:pt x="2569071" y="1187853"/>
                </a:lnTo>
                <a:lnTo>
                  <a:pt x="2569071" y="1192318"/>
                </a:lnTo>
                <a:cubicBezTo>
                  <a:pt x="2570857" y="1192021"/>
                  <a:pt x="2572941" y="1191649"/>
                  <a:pt x="2575322" y="1191202"/>
                </a:cubicBezTo>
                <a:cubicBezTo>
                  <a:pt x="2577554" y="1190607"/>
                  <a:pt x="2579117" y="1190309"/>
                  <a:pt x="2580010" y="1190309"/>
                </a:cubicBezTo>
                <a:cubicBezTo>
                  <a:pt x="2580903" y="1190458"/>
                  <a:pt x="2582317" y="1190681"/>
                  <a:pt x="2584251" y="1190979"/>
                </a:cubicBezTo>
                <a:cubicBezTo>
                  <a:pt x="2586038" y="1191276"/>
                  <a:pt x="2587079" y="1191574"/>
                  <a:pt x="2587377" y="1191872"/>
                </a:cubicBezTo>
                <a:lnTo>
                  <a:pt x="2589609" y="1193658"/>
                </a:lnTo>
                <a:lnTo>
                  <a:pt x="2589609" y="1174236"/>
                </a:lnTo>
                <a:cubicBezTo>
                  <a:pt x="2589609" y="1172152"/>
                  <a:pt x="2589312" y="1170738"/>
                  <a:pt x="2588716" y="1169994"/>
                </a:cubicBezTo>
                <a:cubicBezTo>
                  <a:pt x="2587972" y="1169399"/>
                  <a:pt x="2587228" y="1169027"/>
                  <a:pt x="2586484" y="1168878"/>
                </a:cubicBezTo>
                <a:close/>
                <a:moveTo>
                  <a:pt x="159395" y="1168655"/>
                </a:moveTo>
                <a:cubicBezTo>
                  <a:pt x="156418" y="1169101"/>
                  <a:pt x="154335" y="1169399"/>
                  <a:pt x="153144" y="1169548"/>
                </a:cubicBezTo>
                <a:lnTo>
                  <a:pt x="141982" y="1171333"/>
                </a:lnTo>
                <a:cubicBezTo>
                  <a:pt x="137219" y="1172226"/>
                  <a:pt x="132606" y="1172822"/>
                  <a:pt x="128141" y="1173119"/>
                </a:cubicBezTo>
                <a:cubicBezTo>
                  <a:pt x="123676" y="1173417"/>
                  <a:pt x="120551" y="1173268"/>
                  <a:pt x="118765" y="1172673"/>
                </a:cubicBezTo>
                <a:lnTo>
                  <a:pt x="112960" y="1171110"/>
                </a:lnTo>
                <a:cubicBezTo>
                  <a:pt x="112067" y="1177510"/>
                  <a:pt x="111621" y="1181156"/>
                  <a:pt x="111621" y="1182049"/>
                </a:cubicBezTo>
                <a:lnTo>
                  <a:pt x="108496" y="1204150"/>
                </a:lnTo>
                <a:cubicBezTo>
                  <a:pt x="117128" y="1202811"/>
                  <a:pt x="124867" y="1201546"/>
                  <a:pt x="131713" y="1200355"/>
                </a:cubicBezTo>
                <a:cubicBezTo>
                  <a:pt x="138410" y="1199016"/>
                  <a:pt x="142428" y="1198271"/>
                  <a:pt x="143768" y="1198123"/>
                </a:cubicBezTo>
                <a:cubicBezTo>
                  <a:pt x="145256" y="1197825"/>
                  <a:pt x="146596" y="1197676"/>
                  <a:pt x="147786" y="1197676"/>
                </a:cubicBezTo>
                <a:cubicBezTo>
                  <a:pt x="150465" y="1197974"/>
                  <a:pt x="152697" y="1198718"/>
                  <a:pt x="154483" y="1199908"/>
                </a:cubicBezTo>
                <a:lnTo>
                  <a:pt x="158948" y="1203034"/>
                </a:lnTo>
                <a:close/>
                <a:moveTo>
                  <a:pt x="6663109" y="1167985"/>
                </a:moveTo>
                <a:cubicBezTo>
                  <a:pt x="6660132" y="1176915"/>
                  <a:pt x="6656709" y="1186365"/>
                  <a:pt x="6652840" y="1196337"/>
                </a:cubicBezTo>
                <a:cubicBezTo>
                  <a:pt x="6657900" y="1195295"/>
                  <a:pt x="6663183" y="1194327"/>
                  <a:pt x="6668690" y="1193434"/>
                </a:cubicBezTo>
                <a:lnTo>
                  <a:pt x="6668690" y="1187184"/>
                </a:lnTo>
                <a:cubicBezTo>
                  <a:pt x="6668690" y="1181975"/>
                  <a:pt x="6667648" y="1177212"/>
                  <a:pt x="6665565" y="1172896"/>
                </a:cubicBezTo>
                <a:cubicBezTo>
                  <a:pt x="6664374" y="1170813"/>
                  <a:pt x="6663555" y="1169175"/>
                  <a:pt x="6663109" y="1167985"/>
                </a:cubicBezTo>
                <a:close/>
                <a:moveTo>
                  <a:pt x="6768479" y="1164190"/>
                </a:moveTo>
                <a:cubicBezTo>
                  <a:pt x="6774432" y="1164339"/>
                  <a:pt x="6777409" y="1166050"/>
                  <a:pt x="6777409" y="1169324"/>
                </a:cubicBezTo>
                <a:cubicBezTo>
                  <a:pt x="6777409" y="1171706"/>
                  <a:pt x="6776293" y="1173268"/>
                  <a:pt x="6774060" y="1174012"/>
                </a:cubicBezTo>
                <a:cubicBezTo>
                  <a:pt x="6756350" y="1177435"/>
                  <a:pt x="6746230" y="1179147"/>
                  <a:pt x="6743699" y="1179147"/>
                </a:cubicBezTo>
                <a:cubicBezTo>
                  <a:pt x="6740276" y="1179147"/>
                  <a:pt x="6736705" y="1178552"/>
                  <a:pt x="6732984" y="1177361"/>
                </a:cubicBezTo>
                <a:cubicBezTo>
                  <a:pt x="6729858" y="1176617"/>
                  <a:pt x="6728296" y="1175798"/>
                  <a:pt x="6728296" y="1174905"/>
                </a:cubicBezTo>
                <a:cubicBezTo>
                  <a:pt x="6728296" y="1174012"/>
                  <a:pt x="6729561" y="1173417"/>
                  <a:pt x="6732091" y="1173119"/>
                </a:cubicBezTo>
                <a:cubicBezTo>
                  <a:pt x="6740276" y="1171482"/>
                  <a:pt x="6750471" y="1168878"/>
                  <a:pt x="6762675" y="1165306"/>
                </a:cubicBezTo>
                <a:cubicBezTo>
                  <a:pt x="6764759" y="1164562"/>
                  <a:pt x="6766693" y="1164190"/>
                  <a:pt x="6768479" y="1164190"/>
                </a:cubicBezTo>
                <a:close/>
                <a:moveTo>
                  <a:pt x="3345954" y="1164190"/>
                </a:moveTo>
                <a:lnTo>
                  <a:pt x="3324522" y="1167762"/>
                </a:lnTo>
                <a:cubicBezTo>
                  <a:pt x="3322439" y="1168059"/>
                  <a:pt x="3319016" y="1168506"/>
                  <a:pt x="3314253" y="1169101"/>
                </a:cubicBezTo>
                <a:cubicBezTo>
                  <a:pt x="3309789" y="1169696"/>
                  <a:pt x="3307109" y="1169994"/>
                  <a:pt x="3306217" y="1169994"/>
                </a:cubicBezTo>
                <a:lnTo>
                  <a:pt x="3299073" y="1169101"/>
                </a:lnTo>
                <a:lnTo>
                  <a:pt x="3298180" y="1186514"/>
                </a:lnTo>
                <a:lnTo>
                  <a:pt x="3320951" y="1184728"/>
                </a:lnTo>
                <a:lnTo>
                  <a:pt x="3328541" y="1183835"/>
                </a:lnTo>
                <a:cubicBezTo>
                  <a:pt x="3330625" y="1183537"/>
                  <a:pt x="3332559" y="1183389"/>
                  <a:pt x="3334345" y="1183389"/>
                </a:cubicBezTo>
                <a:cubicBezTo>
                  <a:pt x="3336280" y="1183686"/>
                  <a:pt x="3337768" y="1183984"/>
                  <a:pt x="3338810" y="1184282"/>
                </a:cubicBezTo>
                <a:lnTo>
                  <a:pt x="3341936" y="1185398"/>
                </a:lnTo>
                <a:cubicBezTo>
                  <a:pt x="3342977" y="1180189"/>
                  <a:pt x="3343572" y="1177138"/>
                  <a:pt x="3343722" y="1176245"/>
                </a:cubicBezTo>
                <a:close/>
                <a:moveTo>
                  <a:pt x="5272757" y="1162627"/>
                </a:moveTo>
                <a:cubicBezTo>
                  <a:pt x="5272905" y="1162776"/>
                  <a:pt x="5273426" y="1163446"/>
                  <a:pt x="5274319" y="1164636"/>
                </a:cubicBezTo>
                <a:cubicBezTo>
                  <a:pt x="5275212" y="1166125"/>
                  <a:pt x="5275956" y="1167762"/>
                  <a:pt x="5276552" y="1169548"/>
                </a:cubicBezTo>
                <a:cubicBezTo>
                  <a:pt x="5276998" y="1171333"/>
                  <a:pt x="5277296" y="1173194"/>
                  <a:pt x="5277445" y="1175129"/>
                </a:cubicBezTo>
                <a:cubicBezTo>
                  <a:pt x="5277742" y="1177063"/>
                  <a:pt x="5277817" y="1179073"/>
                  <a:pt x="5277668" y="1181156"/>
                </a:cubicBezTo>
                <a:cubicBezTo>
                  <a:pt x="5277519" y="1183240"/>
                  <a:pt x="5277147" y="1185621"/>
                  <a:pt x="5276552" y="1188300"/>
                </a:cubicBezTo>
                <a:cubicBezTo>
                  <a:pt x="5275956" y="1190979"/>
                  <a:pt x="5275212" y="1193732"/>
                  <a:pt x="5274319" y="1196560"/>
                </a:cubicBezTo>
                <a:cubicBezTo>
                  <a:pt x="5273426" y="1199388"/>
                  <a:pt x="5272533" y="1201769"/>
                  <a:pt x="5271640" y="1203704"/>
                </a:cubicBezTo>
                <a:cubicBezTo>
                  <a:pt x="5270747" y="1205638"/>
                  <a:pt x="5269780" y="1207127"/>
                  <a:pt x="5268738" y="1208168"/>
                </a:cubicBezTo>
                <a:cubicBezTo>
                  <a:pt x="5267696" y="1209210"/>
                  <a:pt x="5266655" y="1209731"/>
                  <a:pt x="5265613" y="1209731"/>
                </a:cubicBezTo>
                <a:cubicBezTo>
                  <a:pt x="5264571" y="1210029"/>
                  <a:pt x="5263455" y="1209433"/>
                  <a:pt x="5262264" y="1207945"/>
                </a:cubicBezTo>
                <a:cubicBezTo>
                  <a:pt x="5261074" y="1207052"/>
                  <a:pt x="5260330" y="1205638"/>
                  <a:pt x="5260032" y="1203704"/>
                </a:cubicBezTo>
                <a:cubicBezTo>
                  <a:pt x="5259437" y="1201769"/>
                  <a:pt x="5259139" y="1199983"/>
                  <a:pt x="5259139" y="1198346"/>
                </a:cubicBezTo>
                <a:cubicBezTo>
                  <a:pt x="5259139" y="1196709"/>
                  <a:pt x="5259288" y="1195146"/>
                  <a:pt x="5259585" y="1193658"/>
                </a:cubicBezTo>
                <a:cubicBezTo>
                  <a:pt x="5259734" y="1192616"/>
                  <a:pt x="5260404" y="1190904"/>
                  <a:pt x="5261595" y="1188523"/>
                </a:cubicBezTo>
                <a:cubicBezTo>
                  <a:pt x="5262934" y="1186142"/>
                  <a:pt x="5264199" y="1183686"/>
                  <a:pt x="5265390" y="1181156"/>
                </a:cubicBezTo>
                <a:lnTo>
                  <a:pt x="5268069" y="1174682"/>
                </a:lnTo>
                <a:cubicBezTo>
                  <a:pt x="5269259" y="1171854"/>
                  <a:pt x="5270003" y="1169548"/>
                  <a:pt x="5270301" y="1167762"/>
                </a:cubicBezTo>
                <a:cubicBezTo>
                  <a:pt x="5270599" y="1165976"/>
                  <a:pt x="5271045" y="1164636"/>
                  <a:pt x="5271640" y="1163743"/>
                </a:cubicBezTo>
                <a:cubicBezTo>
                  <a:pt x="5271938" y="1162999"/>
                  <a:pt x="5272310" y="1162627"/>
                  <a:pt x="5272757" y="1162627"/>
                </a:cubicBezTo>
                <a:close/>
                <a:moveTo>
                  <a:pt x="2153840" y="1158832"/>
                </a:moveTo>
                <a:cubicBezTo>
                  <a:pt x="2154585" y="1158832"/>
                  <a:pt x="2156445" y="1159204"/>
                  <a:pt x="2159422" y="1159948"/>
                </a:cubicBezTo>
                <a:cubicBezTo>
                  <a:pt x="2162249" y="1160543"/>
                  <a:pt x="2164110" y="1161064"/>
                  <a:pt x="2165003" y="1161511"/>
                </a:cubicBezTo>
                <a:cubicBezTo>
                  <a:pt x="2165747" y="1162106"/>
                  <a:pt x="2166268" y="1162627"/>
                  <a:pt x="2166566" y="1163074"/>
                </a:cubicBezTo>
                <a:cubicBezTo>
                  <a:pt x="2166714" y="1163520"/>
                  <a:pt x="2166714" y="1164041"/>
                  <a:pt x="2166566" y="1164636"/>
                </a:cubicBezTo>
                <a:cubicBezTo>
                  <a:pt x="2166268" y="1165232"/>
                  <a:pt x="2165077" y="1165752"/>
                  <a:pt x="2162994" y="1166199"/>
                </a:cubicBezTo>
                <a:lnTo>
                  <a:pt x="2143125" y="1170887"/>
                </a:lnTo>
                <a:lnTo>
                  <a:pt x="2135758" y="1172226"/>
                </a:lnTo>
                <a:cubicBezTo>
                  <a:pt x="2133079" y="1172971"/>
                  <a:pt x="2131293" y="1173343"/>
                  <a:pt x="2130400" y="1173343"/>
                </a:cubicBezTo>
                <a:cubicBezTo>
                  <a:pt x="2129210" y="1173492"/>
                  <a:pt x="2127870" y="1173417"/>
                  <a:pt x="2126382" y="1173119"/>
                </a:cubicBezTo>
                <a:cubicBezTo>
                  <a:pt x="2124745" y="1172822"/>
                  <a:pt x="2123257" y="1172375"/>
                  <a:pt x="2121917" y="1171780"/>
                </a:cubicBezTo>
                <a:cubicBezTo>
                  <a:pt x="2120727" y="1171185"/>
                  <a:pt x="2119759" y="1170589"/>
                  <a:pt x="2119015" y="1169994"/>
                </a:cubicBezTo>
                <a:cubicBezTo>
                  <a:pt x="2118419" y="1169399"/>
                  <a:pt x="2118196" y="1168803"/>
                  <a:pt x="2118345" y="1168208"/>
                </a:cubicBezTo>
                <a:cubicBezTo>
                  <a:pt x="2118345" y="1167910"/>
                  <a:pt x="2118643" y="1167613"/>
                  <a:pt x="2119238" y="1167315"/>
                </a:cubicBezTo>
                <a:cubicBezTo>
                  <a:pt x="2119684" y="1167017"/>
                  <a:pt x="2120727" y="1166794"/>
                  <a:pt x="2122364" y="1166645"/>
                </a:cubicBezTo>
                <a:cubicBezTo>
                  <a:pt x="2124000" y="1166497"/>
                  <a:pt x="2125638" y="1166199"/>
                  <a:pt x="2127275" y="1165752"/>
                </a:cubicBezTo>
                <a:lnTo>
                  <a:pt x="2143795" y="1161957"/>
                </a:lnTo>
                <a:lnTo>
                  <a:pt x="2150492" y="1159725"/>
                </a:lnTo>
                <a:cubicBezTo>
                  <a:pt x="2151832" y="1159278"/>
                  <a:pt x="2152948" y="1158981"/>
                  <a:pt x="2153840" y="1158832"/>
                </a:cubicBezTo>
                <a:close/>
                <a:moveTo>
                  <a:pt x="4902175" y="1154814"/>
                </a:moveTo>
                <a:cubicBezTo>
                  <a:pt x="4904407" y="1155409"/>
                  <a:pt x="4906788" y="1156079"/>
                  <a:pt x="4909318" y="1156823"/>
                </a:cubicBezTo>
                <a:cubicBezTo>
                  <a:pt x="4911997" y="1157567"/>
                  <a:pt x="4915495" y="1158758"/>
                  <a:pt x="4919811" y="1160395"/>
                </a:cubicBezTo>
                <a:cubicBezTo>
                  <a:pt x="4924276" y="1161883"/>
                  <a:pt x="4927847" y="1163520"/>
                  <a:pt x="4930526" y="1165306"/>
                </a:cubicBezTo>
                <a:cubicBezTo>
                  <a:pt x="4933205" y="1166943"/>
                  <a:pt x="4935140" y="1168803"/>
                  <a:pt x="4936331" y="1170887"/>
                </a:cubicBezTo>
                <a:cubicBezTo>
                  <a:pt x="4937521" y="1172971"/>
                  <a:pt x="4938117" y="1175054"/>
                  <a:pt x="4938117" y="1177138"/>
                </a:cubicBezTo>
                <a:cubicBezTo>
                  <a:pt x="4937968" y="1179221"/>
                  <a:pt x="4937596" y="1180933"/>
                  <a:pt x="4937000" y="1182272"/>
                </a:cubicBezTo>
                <a:cubicBezTo>
                  <a:pt x="4936107" y="1183612"/>
                  <a:pt x="4935289" y="1184505"/>
                  <a:pt x="4934545" y="1184951"/>
                </a:cubicBezTo>
                <a:cubicBezTo>
                  <a:pt x="4933801" y="1185398"/>
                  <a:pt x="4932684" y="1185621"/>
                  <a:pt x="4931196" y="1185621"/>
                </a:cubicBezTo>
                <a:cubicBezTo>
                  <a:pt x="4928964" y="1185323"/>
                  <a:pt x="4926508" y="1183835"/>
                  <a:pt x="4923829" y="1181156"/>
                </a:cubicBezTo>
                <a:lnTo>
                  <a:pt x="4917802" y="1174905"/>
                </a:lnTo>
                <a:lnTo>
                  <a:pt x="4903737" y="1161288"/>
                </a:lnTo>
                <a:lnTo>
                  <a:pt x="4899496" y="1157492"/>
                </a:lnTo>
                <a:cubicBezTo>
                  <a:pt x="4898603" y="1156302"/>
                  <a:pt x="4898305" y="1155483"/>
                  <a:pt x="4898603" y="1155037"/>
                </a:cubicBezTo>
                <a:cubicBezTo>
                  <a:pt x="4898900" y="1154590"/>
                  <a:pt x="4900091" y="1154516"/>
                  <a:pt x="4902175" y="1154814"/>
                </a:cubicBezTo>
                <a:close/>
                <a:moveTo>
                  <a:pt x="1015975" y="1154814"/>
                </a:moveTo>
                <a:cubicBezTo>
                  <a:pt x="1018208" y="1155409"/>
                  <a:pt x="1020589" y="1156079"/>
                  <a:pt x="1023119" y="1156823"/>
                </a:cubicBezTo>
                <a:cubicBezTo>
                  <a:pt x="1025798" y="1157567"/>
                  <a:pt x="1029295" y="1158758"/>
                  <a:pt x="1033611" y="1160395"/>
                </a:cubicBezTo>
                <a:cubicBezTo>
                  <a:pt x="1038076" y="1161883"/>
                  <a:pt x="1041648" y="1163520"/>
                  <a:pt x="1044327" y="1165306"/>
                </a:cubicBezTo>
                <a:cubicBezTo>
                  <a:pt x="1047006" y="1166943"/>
                  <a:pt x="1048941" y="1168803"/>
                  <a:pt x="1050131" y="1170887"/>
                </a:cubicBezTo>
                <a:cubicBezTo>
                  <a:pt x="1051322" y="1172971"/>
                  <a:pt x="1051917" y="1175054"/>
                  <a:pt x="1051917" y="1177138"/>
                </a:cubicBezTo>
                <a:cubicBezTo>
                  <a:pt x="1051768" y="1179221"/>
                  <a:pt x="1051396" y="1180933"/>
                  <a:pt x="1050801" y="1182272"/>
                </a:cubicBezTo>
                <a:cubicBezTo>
                  <a:pt x="1049908" y="1183612"/>
                  <a:pt x="1049089" y="1184505"/>
                  <a:pt x="1048345" y="1184951"/>
                </a:cubicBezTo>
                <a:cubicBezTo>
                  <a:pt x="1047601" y="1185398"/>
                  <a:pt x="1046485" y="1185621"/>
                  <a:pt x="1044996" y="1185621"/>
                </a:cubicBezTo>
                <a:cubicBezTo>
                  <a:pt x="1042764" y="1185323"/>
                  <a:pt x="1040308" y="1183835"/>
                  <a:pt x="1037629" y="1181156"/>
                </a:cubicBezTo>
                <a:lnTo>
                  <a:pt x="1031602" y="1174905"/>
                </a:lnTo>
                <a:lnTo>
                  <a:pt x="1017538" y="1161288"/>
                </a:lnTo>
                <a:lnTo>
                  <a:pt x="1013296" y="1157492"/>
                </a:lnTo>
                <a:cubicBezTo>
                  <a:pt x="1012403" y="1156302"/>
                  <a:pt x="1012106" y="1155483"/>
                  <a:pt x="1012403" y="1155037"/>
                </a:cubicBezTo>
                <a:cubicBezTo>
                  <a:pt x="1012701" y="1154590"/>
                  <a:pt x="1013892" y="1154516"/>
                  <a:pt x="1015975" y="1154814"/>
                </a:cubicBezTo>
                <a:close/>
                <a:moveTo>
                  <a:pt x="4857080" y="1153921"/>
                </a:moveTo>
                <a:cubicBezTo>
                  <a:pt x="4857377" y="1153623"/>
                  <a:pt x="4858196" y="1153623"/>
                  <a:pt x="4859535" y="1153921"/>
                </a:cubicBezTo>
                <a:cubicBezTo>
                  <a:pt x="4861172" y="1154218"/>
                  <a:pt x="4863033" y="1155111"/>
                  <a:pt x="4865116" y="1156600"/>
                </a:cubicBezTo>
                <a:cubicBezTo>
                  <a:pt x="4867349" y="1158088"/>
                  <a:pt x="4868912" y="1159427"/>
                  <a:pt x="4869805" y="1160618"/>
                </a:cubicBezTo>
                <a:cubicBezTo>
                  <a:pt x="4870846" y="1161808"/>
                  <a:pt x="4871293" y="1162850"/>
                  <a:pt x="4871144" y="1163743"/>
                </a:cubicBezTo>
                <a:cubicBezTo>
                  <a:pt x="4870995" y="1164636"/>
                  <a:pt x="4870177" y="1165752"/>
                  <a:pt x="4868688" y="1167092"/>
                </a:cubicBezTo>
                <a:cubicBezTo>
                  <a:pt x="4867200" y="1168431"/>
                  <a:pt x="4866084" y="1169548"/>
                  <a:pt x="4865340" y="1170441"/>
                </a:cubicBezTo>
                <a:lnTo>
                  <a:pt x="4858196" y="1178924"/>
                </a:lnTo>
                <a:cubicBezTo>
                  <a:pt x="4856559" y="1180858"/>
                  <a:pt x="4854029" y="1183314"/>
                  <a:pt x="4850606" y="1186291"/>
                </a:cubicBezTo>
                <a:cubicBezTo>
                  <a:pt x="4847183" y="1189118"/>
                  <a:pt x="4844578" y="1191128"/>
                  <a:pt x="4842792" y="1192318"/>
                </a:cubicBezTo>
                <a:cubicBezTo>
                  <a:pt x="4841006" y="1193360"/>
                  <a:pt x="4839071" y="1194327"/>
                  <a:pt x="4836988" y="1195220"/>
                </a:cubicBezTo>
                <a:lnTo>
                  <a:pt x="4832970" y="1196783"/>
                </a:lnTo>
                <a:cubicBezTo>
                  <a:pt x="4831184" y="1197676"/>
                  <a:pt x="4830142" y="1197899"/>
                  <a:pt x="4829844" y="1197453"/>
                </a:cubicBezTo>
                <a:cubicBezTo>
                  <a:pt x="4829546" y="1197006"/>
                  <a:pt x="4830142" y="1196039"/>
                  <a:pt x="4831630" y="1194551"/>
                </a:cubicBezTo>
                <a:lnTo>
                  <a:pt x="4834309" y="1191872"/>
                </a:lnTo>
                <a:cubicBezTo>
                  <a:pt x="4837583" y="1188598"/>
                  <a:pt x="4840337" y="1185621"/>
                  <a:pt x="4842569" y="1182942"/>
                </a:cubicBezTo>
                <a:cubicBezTo>
                  <a:pt x="4844653" y="1180263"/>
                  <a:pt x="4846959" y="1176989"/>
                  <a:pt x="4849489" y="1173119"/>
                </a:cubicBezTo>
                <a:cubicBezTo>
                  <a:pt x="4852020" y="1169250"/>
                  <a:pt x="4853657" y="1166273"/>
                  <a:pt x="4854401" y="1164190"/>
                </a:cubicBezTo>
                <a:lnTo>
                  <a:pt x="4855963" y="1156153"/>
                </a:lnTo>
                <a:cubicBezTo>
                  <a:pt x="4856112" y="1154962"/>
                  <a:pt x="4856484" y="1154218"/>
                  <a:pt x="4857080" y="1153921"/>
                </a:cubicBezTo>
                <a:close/>
                <a:moveTo>
                  <a:pt x="970880" y="1153921"/>
                </a:moveTo>
                <a:cubicBezTo>
                  <a:pt x="971178" y="1153623"/>
                  <a:pt x="971996" y="1153623"/>
                  <a:pt x="973336" y="1153921"/>
                </a:cubicBezTo>
                <a:cubicBezTo>
                  <a:pt x="974973" y="1154218"/>
                  <a:pt x="976833" y="1155111"/>
                  <a:pt x="978917" y="1156600"/>
                </a:cubicBezTo>
                <a:cubicBezTo>
                  <a:pt x="981149" y="1158088"/>
                  <a:pt x="982712" y="1159427"/>
                  <a:pt x="983605" y="1160618"/>
                </a:cubicBezTo>
                <a:cubicBezTo>
                  <a:pt x="984647" y="1161808"/>
                  <a:pt x="985093" y="1162850"/>
                  <a:pt x="984944" y="1163743"/>
                </a:cubicBezTo>
                <a:cubicBezTo>
                  <a:pt x="984796" y="1164636"/>
                  <a:pt x="983977" y="1165752"/>
                  <a:pt x="982489" y="1167092"/>
                </a:cubicBezTo>
                <a:cubicBezTo>
                  <a:pt x="981000" y="1168431"/>
                  <a:pt x="979884" y="1169548"/>
                  <a:pt x="979140" y="1170441"/>
                </a:cubicBezTo>
                <a:lnTo>
                  <a:pt x="971996" y="1178924"/>
                </a:lnTo>
                <a:cubicBezTo>
                  <a:pt x="970359" y="1180858"/>
                  <a:pt x="967829" y="1183314"/>
                  <a:pt x="964406" y="1186291"/>
                </a:cubicBezTo>
                <a:cubicBezTo>
                  <a:pt x="960983" y="1189118"/>
                  <a:pt x="958379" y="1191128"/>
                  <a:pt x="956593" y="1192318"/>
                </a:cubicBezTo>
                <a:cubicBezTo>
                  <a:pt x="954807" y="1193360"/>
                  <a:pt x="952872" y="1194327"/>
                  <a:pt x="950788" y="1195220"/>
                </a:cubicBezTo>
                <a:lnTo>
                  <a:pt x="946770" y="1196783"/>
                </a:lnTo>
                <a:cubicBezTo>
                  <a:pt x="944984" y="1197676"/>
                  <a:pt x="943942" y="1197899"/>
                  <a:pt x="943645" y="1197453"/>
                </a:cubicBezTo>
                <a:cubicBezTo>
                  <a:pt x="943347" y="1197006"/>
                  <a:pt x="943942" y="1196039"/>
                  <a:pt x="945431" y="1194551"/>
                </a:cubicBezTo>
                <a:lnTo>
                  <a:pt x="948109" y="1191872"/>
                </a:lnTo>
                <a:cubicBezTo>
                  <a:pt x="951384" y="1188598"/>
                  <a:pt x="954137" y="1185621"/>
                  <a:pt x="956369" y="1182942"/>
                </a:cubicBezTo>
                <a:cubicBezTo>
                  <a:pt x="958453" y="1180263"/>
                  <a:pt x="960760" y="1176989"/>
                  <a:pt x="963290" y="1173119"/>
                </a:cubicBezTo>
                <a:cubicBezTo>
                  <a:pt x="965820" y="1169250"/>
                  <a:pt x="967457" y="1166273"/>
                  <a:pt x="968201" y="1164190"/>
                </a:cubicBezTo>
                <a:lnTo>
                  <a:pt x="969764" y="1156153"/>
                </a:lnTo>
                <a:cubicBezTo>
                  <a:pt x="969913" y="1154962"/>
                  <a:pt x="970285" y="1154218"/>
                  <a:pt x="970880" y="1153921"/>
                </a:cubicBezTo>
                <a:close/>
                <a:moveTo>
                  <a:pt x="2387575" y="1151465"/>
                </a:moveTo>
                <a:cubicBezTo>
                  <a:pt x="2377157" y="1153995"/>
                  <a:pt x="2370534" y="1155483"/>
                  <a:pt x="2367706" y="1155930"/>
                </a:cubicBezTo>
                <a:cubicBezTo>
                  <a:pt x="2366070" y="1158311"/>
                  <a:pt x="2364358" y="1160767"/>
                  <a:pt x="2362572" y="1163297"/>
                </a:cubicBezTo>
                <a:cubicBezTo>
                  <a:pt x="2361977" y="1164190"/>
                  <a:pt x="2361382" y="1164859"/>
                  <a:pt x="2360786" y="1165306"/>
                </a:cubicBezTo>
                <a:cubicBezTo>
                  <a:pt x="2362423" y="1166199"/>
                  <a:pt x="2364134" y="1167241"/>
                  <a:pt x="2365920" y="1168431"/>
                </a:cubicBezTo>
                <a:cubicBezTo>
                  <a:pt x="2370087" y="1170961"/>
                  <a:pt x="2373883" y="1173343"/>
                  <a:pt x="2377306" y="1175575"/>
                </a:cubicBezTo>
                <a:cubicBezTo>
                  <a:pt x="2379240" y="1173343"/>
                  <a:pt x="2380878" y="1171110"/>
                  <a:pt x="2382217" y="1168878"/>
                </a:cubicBezTo>
                <a:cubicBezTo>
                  <a:pt x="2387724" y="1160543"/>
                  <a:pt x="2390477" y="1155334"/>
                  <a:pt x="2390477" y="1153251"/>
                </a:cubicBezTo>
                <a:cubicBezTo>
                  <a:pt x="2390477" y="1152060"/>
                  <a:pt x="2389510" y="1151465"/>
                  <a:pt x="2387575" y="1151465"/>
                </a:cubicBezTo>
                <a:close/>
                <a:moveTo>
                  <a:pt x="3771676" y="1148563"/>
                </a:moveTo>
                <a:cubicBezTo>
                  <a:pt x="3773165" y="1148860"/>
                  <a:pt x="3775248" y="1149456"/>
                  <a:pt x="3777927" y="1150349"/>
                </a:cubicBezTo>
                <a:cubicBezTo>
                  <a:pt x="3780755" y="1151242"/>
                  <a:pt x="3782764" y="1152135"/>
                  <a:pt x="3783955" y="1153028"/>
                </a:cubicBezTo>
                <a:cubicBezTo>
                  <a:pt x="3785145" y="1153921"/>
                  <a:pt x="3785815" y="1154739"/>
                  <a:pt x="3785964" y="1155483"/>
                </a:cubicBezTo>
                <a:cubicBezTo>
                  <a:pt x="3786113" y="1156227"/>
                  <a:pt x="3785815" y="1158013"/>
                  <a:pt x="3785071" y="1160841"/>
                </a:cubicBezTo>
                <a:cubicBezTo>
                  <a:pt x="3784922" y="1161585"/>
                  <a:pt x="3784699" y="1163594"/>
                  <a:pt x="3784401" y="1166869"/>
                </a:cubicBezTo>
                <a:lnTo>
                  <a:pt x="3782615" y="1179370"/>
                </a:lnTo>
                <a:lnTo>
                  <a:pt x="3782169" y="1197230"/>
                </a:lnTo>
                <a:lnTo>
                  <a:pt x="3782615" y="1215535"/>
                </a:lnTo>
                <a:lnTo>
                  <a:pt x="3781276" y="1220447"/>
                </a:lnTo>
                <a:cubicBezTo>
                  <a:pt x="3780383" y="1222530"/>
                  <a:pt x="3779564" y="1224242"/>
                  <a:pt x="3778820" y="1225581"/>
                </a:cubicBezTo>
                <a:cubicBezTo>
                  <a:pt x="3777927" y="1226921"/>
                  <a:pt x="3776960" y="1227591"/>
                  <a:pt x="3775918" y="1227591"/>
                </a:cubicBezTo>
                <a:cubicBezTo>
                  <a:pt x="3775323" y="1227591"/>
                  <a:pt x="3774578" y="1227144"/>
                  <a:pt x="3773686" y="1226251"/>
                </a:cubicBezTo>
                <a:cubicBezTo>
                  <a:pt x="3772793" y="1225358"/>
                  <a:pt x="3772048" y="1224391"/>
                  <a:pt x="3771453" y="1223349"/>
                </a:cubicBezTo>
                <a:cubicBezTo>
                  <a:pt x="3771007" y="1222307"/>
                  <a:pt x="3770411" y="1220596"/>
                  <a:pt x="3769667" y="1218214"/>
                </a:cubicBezTo>
                <a:cubicBezTo>
                  <a:pt x="3768774" y="1215833"/>
                  <a:pt x="3768328" y="1213898"/>
                  <a:pt x="3768328" y="1212410"/>
                </a:cubicBezTo>
                <a:cubicBezTo>
                  <a:pt x="3768328" y="1210773"/>
                  <a:pt x="3768477" y="1209285"/>
                  <a:pt x="3768774" y="1207945"/>
                </a:cubicBezTo>
                <a:lnTo>
                  <a:pt x="3770337" y="1201471"/>
                </a:lnTo>
                <a:cubicBezTo>
                  <a:pt x="3770783" y="1199239"/>
                  <a:pt x="3771081" y="1195369"/>
                  <a:pt x="3771230" y="1189863"/>
                </a:cubicBezTo>
                <a:lnTo>
                  <a:pt x="3771453" y="1176915"/>
                </a:lnTo>
                <a:lnTo>
                  <a:pt x="3771453" y="1168208"/>
                </a:lnTo>
                <a:cubicBezTo>
                  <a:pt x="3771453" y="1164487"/>
                  <a:pt x="3771230" y="1161883"/>
                  <a:pt x="3770783" y="1160395"/>
                </a:cubicBezTo>
                <a:cubicBezTo>
                  <a:pt x="3770486" y="1158906"/>
                  <a:pt x="3769890" y="1157120"/>
                  <a:pt x="3768997" y="1155037"/>
                </a:cubicBezTo>
                <a:cubicBezTo>
                  <a:pt x="3768104" y="1152804"/>
                  <a:pt x="3767732" y="1151391"/>
                  <a:pt x="3767881" y="1150795"/>
                </a:cubicBezTo>
                <a:cubicBezTo>
                  <a:pt x="3767881" y="1150051"/>
                  <a:pt x="3768179" y="1149456"/>
                  <a:pt x="3768774" y="1149009"/>
                </a:cubicBezTo>
                <a:cubicBezTo>
                  <a:pt x="3769072" y="1148712"/>
                  <a:pt x="3770039" y="1148563"/>
                  <a:pt x="3771676" y="1148563"/>
                </a:cubicBezTo>
                <a:close/>
                <a:moveTo>
                  <a:pt x="4234234" y="1148116"/>
                </a:moveTo>
                <a:cubicBezTo>
                  <a:pt x="4232597" y="1149009"/>
                  <a:pt x="4230960" y="1149753"/>
                  <a:pt x="4229323" y="1150349"/>
                </a:cubicBezTo>
                <a:cubicBezTo>
                  <a:pt x="4227835" y="1150944"/>
                  <a:pt x="4224858" y="1151614"/>
                  <a:pt x="4220393" y="1152358"/>
                </a:cubicBezTo>
                <a:cubicBezTo>
                  <a:pt x="4216077" y="1153102"/>
                  <a:pt x="4210794" y="1154144"/>
                  <a:pt x="4204543" y="1155483"/>
                </a:cubicBezTo>
                <a:cubicBezTo>
                  <a:pt x="4198292" y="1156674"/>
                  <a:pt x="4193902" y="1157344"/>
                  <a:pt x="4191372" y="1157492"/>
                </a:cubicBezTo>
                <a:cubicBezTo>
                  <a:pt x="4188842" y="1157641"/>
                  <a:pt x="4186163" y="1157641"/>
                  <a:pt x="4183335" y="1157492"/>
                </a:cubicBezTo>
                <a:lnTo>
                  <a:pt x="4178424" y="1157269"/>
                </a:lnTo>
                <a:lnTo>
                  <a:pt x="4178200" y="1178031"/>
                </a:lnTo>
                <a:cubicBezTo>
                  <a:pt x="4181326" y="1177733"/>
                  <a:pt x="4183409" y="1177584"/>
                  <a:pt x="4184451" y="1177584"/>
                </a:cubicBezTo>
                <a:cubicBezTo>
                  <a:pt x="4185493" y="1177435"/>
                  <a:pt x="4188991" y="1176840"/>
                  <a:pt x="4194944" y="1175798"/>
                </a:cubicBezTo>
                <a:lnTo>
                  <a:pt x="4207445" y="1173566"/>
                </a:lnTo>
                <a:lnTo>
                  <a:pt x="4215705" y="1172226"/>
                </a:lnTo>
                <a:cubicBezTo>
                  <a:pt x="4217938" y="1171929"/>
                  <a:pt x="4220170" y="1171706"/>
                  <a:pt x="4222402" y="1171557"/>
                </a:cubicBezTo>
                <a:cubicBezTo>
                  <a:pt x="4224635" y="1171557"/>
                  <a:pt x="4226123" y="1171706"/>
                  <a:pt x="4226867" y="1172003"/>
                </a:cubicBezTo>
                <a:lnTo>
                  <a:pt x="4233788" y="1174459"/>
                </a:lnTo>
                <a:close/>
                <a:moveTo>
                  <a:pt x="518592" y="1148116"/>
                </a:moveTo>
                <a:cubicBezTo>
                  <a:pt x="528265" y="1148265"/>
                  <a:pt x="533400" y="1149977"/>
                  <a:pt x="533995" y="1153251"/>
                </a:cubicBezTo>
                <a:cubicBezTo>
                  <a:pt x="533846" y="1155334"/>
                  <a:pt x="532581" y="1156897"/>
                  <a:pt x="530200" y="1157939"/>
                </a:cubicBezTo>
                <a:cubicBezTo>
                  <a:pt x="525884" y="1159576"/>
                  <a:pt x="521717" y="1160692"/>
                  <a:pt x="517699" y="1161288"/>
                </a:cubicBezTo>
                <a:cubicBezTo>
                  <a:pt x="513234" y="1162329"/>
                  <a:pt x="509364" y="1163297"/>
                  <a:pt x="506090" y="1164190"/>
                </a:cubicBezTo>
                <a:cubicBezTo>
                  <a:pt x="509066" y="1165976"/>
                  <a:pt x="510555" y="1167390"/>
                  <a:pt x="510555" y="1168431"/>
                </a:cubicBezTo>
                <a:cubicBezTo>
                  <a:pt x="509662" y="1171408"/>
                  <a:pt x="509066" y="1175129"/>
                  <a:pt x="508769" y="1179593"/>
                </a:cubicBezTo>
                <a:cubicBezTo>
                  <a:pt x="508025" y="1189863"/>
                  <a:pt x="507132" y="1201025"/>
                  <a:pt x="506090" y="1213080"/>
                </a:cubicBezTo>
                <a:cubicBezTo>
                  <a:pt x="511597" y="1210847"/>
                  <a:pt x="517401" y="1208541"/>
                  <a:pt x="523503" y="1206159"/>
                </a:cubicBezTo>
                <a:cubicBezTo>
                  <a:pt x="532433" y="1201843"/>
                  <a:pt x="537344" y="1199685"/>
                  <a:pt x="538237" y="1199685"/>
                </a:cubicBezTo>
                <a:cubicBezTo>
                  <a:pt x="540172" y="1199685"/>
                  <a:pt x="541139" y="1200355"/>
                  <a:pt x="541139" y="1201694"/>
                </a:cubicBezTo>
                <a:cubicBezTo>
                  <a:pt x="541139" y="1203629"/>
                  <a:pt x="537567" y="1206308"/>
                  <a:pt x="530423" y="1209731"/>
                </a:cubicBezTo>
                <a:cubicBezTo>
                  <a:pt x="507653" y="1221786"/>
                  <a:pt x="492323" y="1230642"/>
                  <a:pt x="484435" y="1236297"/>
                </a:cubicBezTo>
                <a:cubicBezTo>
                  <a:pt x="479971" y="1240613"/>
                  <a:pt x="477441" y="1242771"/>
                  <a:pt x="476845" y="1242771"/>
                </a:cubicBezTo>
                <a:cubicBezTo>
                  <a:pt x="473422" y="1242771"/>
                  <a:pt x="469329" y="1240762"/>
                  <a:pt x="464567" y="1236743"/>
                </a:cubicBezTo>
                <a:cubicBezTo>
                  <a:pt x="460846" y="1233172"/>
                  <a:pt x="458986" y="1230642"/>
                  <a:pt x="458986" y="1229153"/>
                </a:cubicBezTo>
                <a:cubicBezTo>
                  <a:pt x="458986" y="1227516"/>
                  <a:pt x="460995" y="1226474"/>
                  <a:pt x="465013" y="1226028"/>
                </a:cubicBezTo>
                <a:cubicBezTo>
                  <a:pt x="471264" y="1225284"/>
                  <a:pt x="481757" y="1222158"/>
                  <a:pt x="496491" y="1216652"/>
                </a:cubicBezTo>
                <a:cubicBezTo>
                  <a:pt x="496044" y="1202811"/>
                  <a:pt x="495746" y="1192095"/>
                  <a:pt x="495597" y="1184505"/>
                </a:cubicBezTo>
                <a:lnTo>
                  <a:pt x="495597" y="1174905"/>
                </a:lnTo>
                <a:cubicBezTo>
                  <a:pt x="495597" y="1172078"/>
                  <a:pt x="495225" y="1169399"/>
                  <a:pt x="494481" y="1166869"/>
                </a:cubicBezTo>
                <a:cubicBezTo>
                  <a:pt x="491951" y="1167315"/>
                  <a:pt x="489942" y="1167687"/>
                  <a:pt x="488454" y="1167985"/>
                </a:cubicBezTo>
                <a:cubicBezTo>
                  <a:pt x="485477" y="1168878"/>
                  <a:pt x="483022" y="1169324"/>
                  <a:pt x="481087" y="1169324"/>
                </a:cubicBezTo>
                <a:cubicBezTo>
                  <a:pt x="477664" y="1169324"/>
                  <a:pt x="473869" y="1168729"/>
                  <a:pt x="469702" y="1167538"/>
                </a:cubicBezTo>
                <a:cubicBezTo>
                  <a:pt x="466130" y="1166348"/>
                  <a:pt x="464344" y="1165232"/>
                  <a:pt x="464344" y="1164190"/>
                </a:cubicBezTo>
                <a:cubicBezTo>
                  <a:pt x="464344" y="1162553"/>
                  <a:pt x="465237" y="1161585"/>
                  <a:pt x="467023" y="1161288"/>
                </a:cubicBezTo>
                <a:cubicBezTo>
                  <a:pt x="488900" y="1157716"/>
                  <a:pt x="503857" y="1154069"/>
                  <a:pt x="511894" y="1150349"/>
                </a:cubicBezTo>
                <a:cubicBezTo>
                  <a:pt x="515020" y="1148860"/>
                  <a:pt x="517252" y="1148116"/>
                  <a:pt x="518592" y="1148116"/>
                </a:cubicBezTo>
                <a:close/>
                <a:moveTo>
                  <a:pt x="1977479" y="1147223"/>
                </a:moveTo>
                <a:lnTo>
                  <a:pt x="1962745" y="1148340"/>
                </a:lnTo>
                <a:cubicBezTo>
                  <a:pt x="1964233" y="1149084"/>
                  <a:pt x="1965349" y="1149902"/>
                  <a:pt x="1966094" y="1150795"/>
                </a:cubicBezTo>
                <a:cubicBezTo>
                  <a:pt x="1966838" y="1151391"/>
                  <a:pt x="1967210" y="1152060"/>
                  <a:pt x="1967210" y="1152804"/>
                </a:cubicBezTo>
                <a:cubicBezTo>
                  <a:pt x="1967210" y="1153549"/>
                  <a:pt x="1966913" y="1154665"/>
                  <a:pt x="1966317" y="1156153"/>
                </a:cubicBezTo>
                <a:cubicBezTo>
                  <a:pt x="1965424" y="1157939"/>
                  <a:pt x="1964606" y="1159799"/>
                  <a:pt x="1963861" y="1161734"/>
                </a:cubicBezTo>
                <a:cubicBezTo>
                  <a:pt x="1963117" y="1163818"/>
                  <a:pt x="1962001" y="1167762"/>
                  <a:pt x="1960513" y="1173566"/>
                </a:cubicBezTo>
                <a:lnTo>
                  <a:pt x="1956494" y="1187853"/>
                </a:lnTo>
                <a:cubicBezTo>
                  <a:pt x="1955751" y="1190235"/>
                  <a:pt x="1955527" y="1191574"/>
                  <a:pt x="1955825" y="1191872"/>
                </a:cubicBezTo>
                <a:cubicBezTo>
                  <a:pt x="1956123" y="1192169"/>
                  <a:pt x="1956792" y="1192244"/>
                  <a:pt x="1957834" y="1192095"/>
                </a:cubicBezTo>
                <a:lnTo>
                  <a:pt x="1961852" y="1191202"/>
                </a:lnTo>
                <a:lnTo>
                  <a:pt x="1976586" y="1188300"/>
                </a:lnTo>
                <a:lnTo>
                  <a:pt x="1978373" y="1178700"/>
                </a:lnTo>
                <a:cubicBezTo>
                  <a:pt x="1978819" y="1175575"/>
                  <a:pt x="1979265" y="1172226"/>
                  <a:pt x="1979712" y="1168655"/>
                </a:cubicBezTo>
                <a:cubicBezTo>
                  <a:pt x="1980009" y="1165083"/>
                  <a:pt x="1980158" y="1161585"/>
                  <a:pt x="1980158" y="1158162"/>
                </a:cubicBezTo>
                <a:cubicBezTo>
                  <a:pt x="1980158" y="1154888"/>
                  <a:pt x="1979861" y="1152507"/>
                  <a:pt x="1979265" y="1151018"/>
                </a:cubicBezTo>
                <a:close/>
                <a:moveTo>
                  <a:pt x="1926803" y="1143428"/>
                </a:moveTo>
                <a:cubicBezTo>
                  <a:pt x="1926059" y="1142982"/>
                  <a:pt x="1924050" y="1143056"/>
                  <a:pt x="1920776" y="1143651"/>
                </a:cubicBezTo>
                <a:lnTo>
                  <a:pt x="1908274" y="1145884"/>
                </a:lnTo>
                <a:cubicBezTo>
                  <a:pt x="1908572" y="1147075"/>
                  <a:pt x="1908720" y="1147819"/>
                  <a:pt x="1908720" y="1148116"/>
                </a:cubicBezTo>
                <a:cubicBezTo>
                  <a:pt x="1908720" y="1148414"/>
                  <a:pt x="1908497" y="1150051"/>
                  <a:pt x="1908051" y="1153028"/>
                </a:cubicBezTo>
                <a:cubicBezTo>
                  <a:pt x="1907604" y="1155855"/>
                  <a:pt x="1907381" y="1158311"/>
                  <a:pt x="1907381" y="1160395"/>
                </a:cubicBezTo>
                <a:lnTo>
                  <a:pt x="1906935" y="1168655"/>
                </a:lnTo>
                <a:lnTo>
                  <a:pt x="1915864" y="1166869"/>
                </a:lnTo>
                <a:lnTo>
                  <a:pt x="1920776" y="1165529"/>
                </a:lnTo>
                <a:cubicBezTo>
                  <a:pt x="1921669" y="1165529"/>
                  <a:pt x="1922562" y="1165678"/>
                  <a:pt x="1923454" y="1165976"/>
                </a:cubicBezTo>
                <a:lnTo>
                  <a:pt x="1927026" y="1167092"/>
                </a:lnTo>
                <a:lnTo>
                  <a:pt x="1927920" y="1146777"/>
                </a:lnTo>
                <a:cubicBezTo>
                  <a:pt x="1927920" y="1144991"/>
                  <a:pt x="1927547" y="1143875"/>
                  <a:pt x="1926803" y="1143428"/>
                </a:cubicBezTo>
                <a:close/>
                <a:moveTo>
                  <a:pt x="5081438" y="1140973"/>
                </a:moveTo>
                <a:cubicBezTo>
                  <a:pt x="5077717" y="1141568"/>
                  <a:pt x="5075411" y="1141866"/>
                  <a:pt x="5074518" y="1141866"/>
                </a:cubicBezTo>
                <a:lnTo>
                  <a:pt x="5068713" y="1142758"/>
                </a:lnTo>
                <a:cubicBezTo>
                  <a:pt x="5070797" y="1143949"/>
                  <a:pt x="5072211" y="1144991"/>
                  <a:pt x="5072955" y="1145884"/>
                </a:cubicBezTo>
                <a:cubicBezTo>
                  <a:pt x="5073699" y="1146777"/>
                  <a:pt x="5074071" y="1147521"/>
                  <a:pt x="5074071" y="1148116"/>
                </a:cubicBezTo>
                <a:cubicBezTo>
                  <a:pt x="5074071" y="1148712"/>
                  <a:pt x="5073773" y="1149902"/>
                  <a:pt x="5073178" y="1151688"/>
                </a:cubicBezTo>
                <a:cubicBezTo>
                  <a:pt x="5072583" y="1152879"/>
                  <a:pt x="5072211" y="1154367"/>
                  <a:pt x="5072062" y="1156153"/>
                </a:cubicBezTo>
                <a:lnTo>
                  <a:pt x="5071839" y="1163297"/>
                </a:lnTo>
                <a:lnTo>
                  <a:pt x="5071169" y="1171333"/>
                </a:lnTo>
                <a:lnTo>
                  <a:pt x="5082108" y="1169548"/>
                </a:lnTo>
                <a:lnTo>
                  <a:pt x="5082554" y="1157939"/>
                </a:lnTo>
                <a:lnTo>
                  <a:pt x="5082554" y="1153028"/>
                </a:lnTo>
                <a:cubicBezTo>
                  <a:pt x="5082554" y="1151986"/>
                  <a:pt x="5082405" y="1150349"/>
                  <a:pt x="5082108" y="1148116"/>
                </a:cubicBezTo>
                <a:lnTo>
                  <a:pt x="5081661" y="1144098"/>
                </a:lnTo>
                <a:close/>
                <a:moveTo>
                  <a:pt x="54917" y="1136731"/>
                </a:moveTo>
                <a:cubicBezTo>
                  <a:pt x="52834" y="1136731"/>
                  <a:pt x="50378" y="1136805"/>
                  <a:pt x="47550" y="1136954"/>
                </a:cubicBezTo>
                <a:cubicBezTo>
                  <a:pt x="44723" y="1137252"/>
                  <a:pt x="42490" y="1137550"/>
                  <a:pt x="40853" y="1137847"/>
                </a:cubicBezTo>
                <a:lnTo>
                  <a:pt x="30361" y="1139633"/>
                </a:lnTo>
                <a:cubicBezTo>
                  <a:pt x="30361" y="1142312"/>
                  <a:pt x="30435" y="1144991"/>
                  <a:pt x="30584" y="1147670"/>
                </a:cubicBezTo>
                <a:cubicBezTo>
                  <a:pt x="30733" y="1150498"/>
                  <a:pt x="30807" y="1152953"/>
                  <a:pt x="30807" y="1155037"/>
                </a:cubicBezTo>
                <a:lnTo>
                  <a:pt x="29914" y="1174682"/>
                </a:lnTo>
                <a:cubicBezTo>
                  <a:pt x="31402" y="1174533"/>
                  <a:pt x="33040" y="1174310"/>
                  <a:pt x="34826" y="1174012"/>
                </a:cubicBezTo>
                <a:cubicBezTo>
                  <a:pt x="36612" y="1173715"/>
                  <a:pt x="38695" y="1173343"/>
                  <a:pt x="41076" y="1172896"/>
                </a:cubicBezTo>
                <a:cubicBezTo>
                  <a:pt x="43458" y="1172450"/>
                  <a:pt x="45690" y="1171929"/>
                  <a:pt x="47774" y="1171333"/>
                </a:cubicBezTo>
                <a:cubicBezTo>
                  <a:pt x="49857" y="1170887"/>
                  <a:pt x="51345" y="1170589"/>
                  <a:pt x="52239" y="1170441"/>
                </a:cubicBezTo>
                <a:cubicBezTo>
                  <a:pt x="54620" y="1170143"/>
                  <a:pt x="56629" y="1170292"/>
                  <a:pt x="58266" y="1170887"/>
                </a:cubicBezTo>
                <a:lnTo>
                  <a:pt x="62954" y="1172003"/>
                </a:lnTo>
                <a:lnTo>
                  <a:pt x="63400" y="1149009"/>
                </a:lnTo>
                <a:cubicBezTo>
                  <a:pt x="63400" y="1146033"/>
                  <a:pt x="63326" y="1144024"/>
                  <a:pt x="63177" y="1142982"/>
                </a:cubicBezTo>
                <a:cubicBezTo>
                  <a:pt x="63028" y="1141940"/>
                  <a:pt x="62657" y="1140973"/>
                  <a:pt x="62061" y="1140080"/>
                </a:cubicBezTo>
                <a:cubicBezTo>
                  <a:pt x="61466" y="1139038"/>
                  <a:pt x="60722" y="1138219"/>
                  <a:pt x="59829" y="1137624"/>
                </a:cubicBezTo>
                <a:cubicBezTo>
                  <a:pt x="58787" y="1137177"/>
                  <a:pt x="57150" y="1136880"/>
                  <a:pt x="54917" y="1136731"/>
                </a:cubicBezTo>
                <a:close/>
                <a:moveTo>
                  <a:pt x="3343722" y="1135615"/>
                </a:moveTo>
                <a:cubicBezTo>
                  <a:pt x="3342084" y="1135615"/>
                  <a:pt x="3339889" y="1135912"/>
                  <a:pt x="3337136" y="1136508"/>
                </a:cubicBezTo>
                <a:cubicBezTo>
                  <a:pt x="3334382" y="1137103"/>
                  <a:pt x="3332262" y="1137401"/>
                  <a:pt x="3330773" y="1137401"/>
                </a:cubicBezTo>
                <a:lnTo>
                  <a:pt x="3324522" y="1138294"/>
                </a:lnTo>
                <a:lnTo>
                  <a:pt x="3316486" y="1139633"/>
                </a:lnTo>
                <a:cubicBezTo>
                  <a:pt x="3312021" y="1140228"/>
                  <a:pt x="3308746" y="1140526"/>
                  <a:pt x="3306663" y="1140526"/>
                </a:cubicBezTo>
                <a:lnTo>
                  <a:pt x="3300859" y="1140973"/>
                </a:lnTo>
                <a:lnTo>
                  <a:pt x="3299519" y="1162627"/>
                </a:lnTo>
                <a:cubicBezTo>
                  <a:pt x="3302198" y="1162478"/>
                  <a:pt x="3304877" y="1162255"/>
                  <a:pt x="3307556" y="1161957"/>
                </a:cubicBezTo>
                <a:cubicBezTo>
                  <a:pt x="3310235" y="1161660"/>
                  <a:pt x="3312765" y="1161288"/>
                  <a:pt x="3315146" y="1160841"/>
                </a:cubicBezTo>
                <a:lnTo>
                  <a:pt x="3324522" y="1158832"/>
                </a:lnTo>
                <a:cubicBezTo>
                  <a:pt x="3327499" y="1158385"/>
                  <a:pt x="3329880" y="1157939"/>
                  <a:pt x="3331666" y="1157492"/>
                </a:cubicBezTo>
                <a:cubicBezTo>
                  <a:pt x="3333452" y="1156897"/>
                  <a:pt x="3334643" y="1156600"/>
                  <a:pt x="3335238" y="1156600"/>
                </a:cubicBezTo>
                <a:cubicBezTo>
                  <a:pt x="3337024" y="1156302"/>
                  <a:pt x="3338810" y="1156451"/>
                  <a:pt x="3340596" y="1157046"/>
                </a:cubicBezTo>
                <a:lnTo>
                  <a:pt x="3346846" y="1158609"/>
                </a:lnTo>
                <a:lnTo>
                  <a:pt x="3348186" y="1148563"/>
                </a:lnTo>
                <a:cubicBezTo>
                  <a:pt x="3348484" y="1146182"/>
                  <a:pt x="3348632" y="1143800"/>
                  <a:pt x="3348632" y="1141419"/>
                </a:cubicBezTo>
                <a:cubicBezTo>
                  <a:pt x="3348632" y="1139038"/>
                  <a:pt x="3348186" y="1137550"/>
                  <a:pt x="3347293" y="1136954"/>
                </a:cubicBezTo>
                <a:cubicBezTo>
                  <a:pt x="3346400" y="1136210"/>
                  <a:pt x="3345210" y="1135764"/>
                  <a:pt x="3343722" y="1135615"/>
                </a:cubicBezTo>
                <a:close/>
                <a:moveTo>
                  <a:pt x="281955" y="1134722"/>
                </a:moveTo>
                <a:cubicBezTo>
                  <a:pt x="282996" y="1134722"/>
                  <a:pt x="284187" y="1135019"/>
                  <a:pt x="285527" y="1135615"/>
                </a:cubicBezTo>
                <a:cubicBezTo>
                  <a:pt x="286866" y="1136210"/>
                  <a:pt x="288726" y="1137550"/>
                  <a:pt x="291108" y="1139633"/>
                </a:cubicBezTo>
                <a:cubicBezTo>
                  <a:pt x="293638" y="1141717"/>
                  <a:pt x="295424" y="1143651"/>
                  <a:pt x="296465" y="1145437"/>
                </a:cubicBezTo>
                <a:cubicBezTo>
                  <a:pt x="297359" y="1147223"/>
                  <a:pt x="297805" y="1148414"/>
                  <a:pt x="297805" y="1149009"/>
                </a:cubicBezTo>
                <a:cubicBezTo>
                  <a:pt x="297507" y="1149605"/>
                  <a:pt x="296763" y="1150423"/>
                  <a:pt x="295573" y="1151465"/>
                </a:cubicBezTo>
                <a:cubicBezTo>
                  <a:pt x="294382" y="1152656"/>
                  <a:pt x="292670" y="1155037"/>
                  <a:pt x="290438" y="1158609"/>
                </a:cubicBezTo>
                <a:lnTo>
                  <a:pt x="282625" y="1169548"/>
                </a:lnTo>
                <a:cubicBezTo>
                  <a:pt x="279946" y="1173417"/>
                  <a:pt x="276523" y="1177733"/>
                  <a:pt x="272355" y="1182496"/>
                </a:cubicBezTo>
                <a:cubicBezTo>
                  <a:pt x="268188" y="1186960"/>
                  <a:pt x="263574" y="1191202"/>
                  <a:pt x="258514" y="1195220"/>
                </a:cubicBezTo>
                <a:cubicBezTo>
                  <a:pt x="253305" y="1199239"/>
                  <a:pt x="248468" y="1202662"/>
                  <a:pt x="244004" y="1205490"/>
                </a:cubicBezTo>
                <a:cubicBezTo>
                  <a:pt x="239390" y="1208317"/>
                  <a:pt x="236041" y="1210029"/>
                  <a:pt x="233958" y="1210624"/>
                </a:cubicBezTo>
                <a:lnTo>
                  <a:pt x="229716" y="1212187"/>
                </a:lnTo>
                <a:cubicBezTo>
                  <a:pt x="228972" y="1212484"/>
                  <a:pt x="228451" y="1212261"/>
                  <a:pt x="228153" y="1211517"/>
                </a:cubicBezTo>
                <a:cubicBezTo>
                  <a:pt x="227707" y="1210922"/>
                  <a:pt x="227856" y="1210252"/>
                  <a:pt x="228600" y="1209508"/>
                </a:cubicBezTo>
                <a:lnTo>
                  <a:pt x="231725" y="1207052"/>
                </a:lnTo>
                <a:lnTo>
                  <a:pt x="239315" y="1200355"/>
                </a:lnTo>
                <a:cubicBezTo>
                  <a:pt x="243036" y="1197081"/>
                  <a:pt x="246534" y="1193732"/>
                  <a:pt x="249808" y="1190309"/>
                </a:cubicBezTo>
                <a:cubicBezTo>
                  <a:pt x="252933" y="1186886"/>
                  <a:pt x="256282" y="1182868"/>
                  <a:pt x="259854" y="1178254"/>
                </a:cubicBezTo>
                <a:cubicBezTo>
                  <a:pt x="263426" y="1173640"/>
                  <a:pt x="266551" y="1169250"/>
                  <a:pt x="269230" y="1165083"/>
                </a:cubicBezTo>
                <a:cubicBezTo>
                  <a:pt x="271909" y="1160916"/>
                  <a:pt x="273918" y="1157120"/>
                  <a:pt x="275258" y="1153697"/>
                </a:cubicBezTo>
                <a:cubicBezTo>
                  <a:pt x="276597" y="1150423"/>
                  <a:pt x="277416" y="1147298"/>
                  <a:pt x="277713" y="1144321"/>
                </a:cubicBezTo>
                <a:lnTo>
                  <a:pt x="278606" y="1137401"/>
                </a:lnTo>
                <a:cubicBezTo>
                  <a:pt x="278755" y="1136508"/>
                  <a:pt x="279053" y="1135838"/>
                  <a:pt x="279499" y="1135392"/>
                </a:cubicBezTo>
                <a:cubicBezTo>
                  <a:pt x="279797" y="1134945"/>
                  <a:pt x="280615" y="1134722"/>
                  <a:pt x="281955" y="1134722"/>
                </a:cubicBezTo>
                <a:close/>
                <a:moveTo>
                  <a:pt x="1996455" y="1133829"/>
                </a:moveTo>
                <a:cubicBezTo>
                  <a:pt x="1998092" y="1133680"/>
                  <a:pt x="1999655" y="1133829"/>
                  <a:pt x="2001143" y="1134275"/>
                </a:cubicBezTo>
                <a:cubicBezTo>
                  <a:pt x="2002631" y="1134573"/>
                  <a:pt x="2004491" y="1135168"/>
                  <a:pt x="2006724" y="1136061"/>
                </a:cubicBezTo>
                <a:cubicBezTo>
                  <a:pt x="2008956" y="1136954"/>
                  <a:pt x="2010072" y="1137847"/>
                  <a:pt x="2010072" y="1138740"/>
                </a:cubicBezTo>
                <a:cubicBezTo>
                  <a:pt x="2010072" y="1139335"/>
                  <a:pt x="2009552" y="1140005"/>
                  <a:pt x="2008510" y="1140749"/>
                </a:cubicBezTo>
                <a:cubicBezTo>
                  <a:pt x="2007468" y="1141493"/>
                  <a:pt x="2005534" y="1142163"/>
                  <a:pt x="2002706" y="1142758"/>
                </a:cubicBezTo>
                <a:lnTo>
                  <a:pt x="1990874" y="1145214"/>
                </a:lnTo>
                <a:lnTo>
                  <a:pt x="1985293" y="1145884"/>
                </a:lnTo>
                <a:cubicBezTo>
                  <a:pt x="1988865" y="1147372"/>
                  <a:pt x="1991469" y="1148786"/>
                  <a:pt x="1993106" y="1150125"/>
                </a:cubicBezTo>
                <a:cubicBezTo>
                  <a:pt x="1994892" y="1151465"/>
                  <a:pt x="1995786" y="1152507"/>
                  <a:pt x="1995786" y="1153251"/>
                </a:cubicBezTo>
                <a:cubicBezTo>
                  <a:pt x="1995786" y="1153995"/>
                  <a:pt x="1995562" y="1154962"/>
                  <a:pt x="1995115" y="1156153"/>
                </a:cubicBezTo>
                <a:cubicBezTo>
                  <a:pt x="1994669" y="1157344"/>
                  <a:pt x="1993999" y="1159427"/>
                  <a:pt x="1993106" y="1162404"/>
                </a:cubicBezTo>
                <a:cubicBezTo>
                  <a:pt x="1992213" y="1165232"/>
                  <a:pt x="1991618" y="1167687"/>
                  <a:pt x="1991321" y="1169771"/>
                </a:cubicBezTo>
                <a:lnTo>
                  <a:pt x="1989088" y="1180486"/>
                </a:lnTo>
                <a:lnTo>
                  <a:pt x="1987525" y="1186960"/>
                </a:lnTo>
                <a:lnTo>
                  <a:pt x="1993999" y="1185621"/>
                </a:lnTo>
                <a:lnTo>
                  <a:pt x="2001812" y="1184282"/>
                </a:lnTo>
                <a:cubicBezTo>
                  <a:pt x="2003896" y="1183835"/>
                  <a:pt x="2005310" y="1183612"/>
                  <a:pt x="2006054" y="1183612"/>
                </a:cubicBezTo>
                <a:cubicBezTo>
                  <a:pt x="2006948" y="1183761"/>
                  <a:pt x="2008584" y="1184430"/>
                  <a:pt x="2010965" y="1185621"/>
                </a:cubicBezTo>
                <a:cubicBezTo>
                  <a:pt x="2013198" y="1186812"/>
                  <a:pt x="2014835" y="1188002"/>
                  <a:pt x="2015877" y="1189193"/>
                </a:cubicBezTo>
                <a:cubicBezTo>
                  <a:pt x="2016919" y="1190383"/>
                  <a:pt x="2017365" y="1191425"/>
                  <a:pt x="2017216" y="1192318"/>
                </a:cubicBezTo>
                <a:cubicBezTo>
                  <a:pt x="2016919" y="1193211"/>
                  <a:pt x="2016323" y="1193955"/>
                  <a:pt x="2015430" y="1194551"/>
                </a:cubicBezTo>
                <a:cubicBezTo>
                  <a:pt x="2014537" y="1194997"/>
                  <a:pt x="2013198" y="1195220"/>
                  <a:pt x="2011412" y="1195220"/>
                </a:cubicBezTo>
                <a:lnTo>
                  <a:pt x="2006948" y="1195220"/>
                </a:lnTo>
                <a:lnTo>
                  <a:pt x="1997124" y="1195220"/>
                </a:lnTo>
                <a:cubicBezTo>
                  <a:pt x="1995636" y="1195369"/>
                  <a:pt x="1993850" y="1195444"/>
                  <a:pt x="1991767" y="1195444"/>
                </a:cubicBezTo>
                <a:lnTo>
                  <a:pt x="1985516" y="1195890"/>
                </a:lnTo>
                <a:lnTo>
                  <a:pt x="1983061" y="1204150"/>
                </a:lnTo>
                <a:cubicBezTo>
                  <a:pt x="1982316" y="1206680"/>
                  <a:pt x="1981573" y="1208987"/>
                  <a:pt x="1980828" y="1211071"/>
                </a:cubicBezTo>
                <a:lnTo>
                  <a:pt x="1980158" y="1213303"/>
                </a:lnTo>
                <a:lnTo>
                  <a:pt x="1982167" y="1213303"/>
                </a:lnTo>
                <a:cubicBezTo>
                  <a:pt x="1983061" y="1213303"/>
                  <a:pt x="1984475" y="1213824"/>
                  <a:pt x="1986409" y="1214866"/>
                </a:cubicBezTo>
                <a:cubicBezTo>
                  <a:pt x="1988492" y="1215908"/>
                  <a:pt x="1990279" y="1217098"/>
                  <a:pt x="1991767" y="1218438"/>
                </a:cubicBezTo>
                <a:cubicBezTo>
                  <a:pt x="1993255" y="1219777"/>
                  <a:pt x="1994073" y="1220893"/>
                  <a:pt x="1994223" y="1221786"/>
                </a:cubicBezTo>
                <a:cubicBezTo>
                  <a:pt x="1994371" y="1222679"/>
                  <a:pt x="1994297" y="1223572"/>
                  <a:pt x="1993999" y="1224465"/>
                </a:cubicBezTo>
                <a:lnTo>
                  <a:pt x="1992883" y="1226698"/>
                </a:lnTo>
                <a:cubicBezTo>
                  <a:pt x="1992288" y="1228037"/>
                  <a:pt x="1991692" y="1230121"/>
                  <a:pt x="1991097" y="1232948"/>
                </a:cubicBezTo>
                <a:cubicBezTo>
                  <a:pt x="1990501" y="1235925"/>
                  <a:pt x="1990130" y="1239050"/>
                  <a:pt x="1989981" y="1242325"/>
                </a:cubicBezTo>
                <a:lnTo>
                  <a:pt x="1989088" y="1251477"/>
                </a:lnTo>
                <a:cubicBezTo>
                  <a:pt x="1988939" y="1253115"/>
                  <a:pt x="1988939" y="1255793"/>
                  <a:pt x="1989088" y="1259514"/>
                </a:cubicBezTo>
                <a:cubicBezTo>
                  <a:pt x="1989088" y="1263235"/>
                  <a:pt x="1989534" y="1265839"/>
                  <a:pt x="1990427" y="1267328"/>
                </a:cubicBezTo>
                <a:cubicBezTo>
                  <a:pt x="1991321" y="1268667"/>
                  <a:pt x="1993032" y="1269783"/>
                  <a:pt x="1995562" y="1270676"/>
                </a:cubicBezTo>
                <a:cubicBezTo>
                  <a:pt x="1998092" y="1271420"/>
                  <a:pt x="2001590" y="1271569"/>
                  <a:pt x="2006054" y="1271123"/>
                </a:cubicBezTo>
                <a:cubicBezTo>
                  <a:pt x="2009031" y="1270825"/>
                  <a:pt x="2011412" y="1270155"/>
                  <a:pt x="2013198" y="1269114"/>
                </a:cubicBezTo>
                <a:cubicBezTo>
                  <a:pt x="2015133" y="1268221"/>
                  <a:pt x="2016472" y="1266956"/>
                  <a:pt x="2017216" y="1265318"/>
                </a:cubicBezTo>
                <a:cubicBezTo>
                  <a:pt x="2017961" y="1263681"/>
                  <a:pt x="2018556" y="1261077"/>
                  <a:pt x="2019002" y="1257505"/>
                </a:cubicBezTo>
                <a:lnTo>
                  <a:pt x="2020342" y="1250584"/>
                </a:lnTo>
                <a:lnTo>
                  <a:pt x="2021011" y="1244110"/>
                </a:lnTo>
                <a:cubicBezTo>
                  <a:pt x="2021161" y="1242325"/>
                  <a:pt x="2021533" y="1241506"/>
                  <a:pt x="2022128" y="1241655"/>
                </a:cubicBezTo>
                <a:cubicBezTo>
                  <a:pt x="2022723" y="1241804"/>
                  <a:pt x="2023170" y="1242473"/>
                  <a:pt x="2023467" y="1243664"/>
                </a:cubicBezTo>
                <a:lnTo>
                  <a:pt x="2024360" y="1248799"/>
                </a:lnTo>
                <a:cubicBezTo>
                  <a:pt x="2024509" y="1250584"/>
                  <a:pt x="2024881" y="1252742"/>
                  <a:pt x="2025476" y="1255273"/>
                </a:cubicBezTo>
                <a:cubicBezTo>
                  <a:pt x="2026072" y="1257654"/>
                  <a:pt x="2026741" y="1259961"/>
                  <a:pt x="2027486" y="1262193"/>
                </a:cubicBezTo>
                <a:cubicBezTo>
                  <a:pt x="2028378" y="1264425"/>
                  <a:pt x="2029271" y="1266435"/>
                  <a:pt x="2030164" y="1268221"/>
                </a:cubicBezTo>
                <a:cubicBezTo>
                  <a:pt x="2031057" y="1270007"/>
                  <a:pt x="2031504" y="1271420"/>
                  <a:pt x="2031504" y="1272462"/>
                </a:cubicBezTo>
                <a:cubicBezTo>
                  <a:pt x="2031504" y="1273504"/>
                  <a:pt x="2031057" y="1274620"/>
                  <a:pt x="2030164" y="1275811"/>
                </a:cubicBezTo>
                <a:cubicBezTo>
                  <a:pt x="2029421" y="1276704"/>
                  <a:pt x="2028155" y="1277746"/>
                  <a:pt x="2026369" y="1278936"/>
                </a:cubicBezTo>
                <a:cubicBezTo>
                  <a:pt x="2024435" y="1280127"/>
                  <a:pt x="2022128" y="1281243"/>
                  <a:pt x="2019449" y="1282285"/>
                </a:cubicBezTo>
                <a:cubicBezTo>
                  <a:pt x="2016770" y="1283178"/>
                  <a:pt x="2013198" y="1283699"/>
                  <a:pt x="2008734" y="1283848"/>
                </a:cubicBezTo>
                <a:cubicBezTo>
                  <a:pt x="2003673" y="1284145"/>
                  <a:pt x="1999506" y="1283996"/>
                  <a:pt x="1996231" y="1283401"/>
                </a:cubicBezTo>
                <a:cubicBezTo>
                  <a:pt x="1992957" y="1282806"/>
                  <a:pt x="1990204" y="1281913"/>
                  <a:pt x="1987972" y="1280722"/>
                </a:cubicBezTo>
                <a:cubicBezTo>
                  <a:pt x="1985739" y="1279532"/>
                  <a:pt x="1983879" y="1277894"/>
                  <a:pt x="1982391" y="1275811"/>
                </a:cubicBezTo>
                <a:cubicBezTo>
                  <a:pt x="1981051" y="1273876"/>
                  <a:pt x="1980158" y="1271495"/>
                  <a:pt x="1979712" y="1268667"/>
                </a:cubicBezTo>
                <a:cubicBezTo>
                  <a:pt x="1979265" y="1265988"/>
                  <a:pt x="1979116" y="1262565"/>
                  <a:pt x="1979265" y="1258398"/>
                </a:cubicBezTo>
                <a:lnTo>
                  <a:pt x="1980605" y="1234288"/>
                </a:lnTo>
                <a:lnTo>
                  <a:pt x="1980605" y="1228483"/>
                </a:lnTo>
                <a:cubicBezTo>
                  <a:pt x="1980605" y="1226995"/>
                  <a:pt x="1980455" y="1225284"/>
                  <a:pt x="1980158" y="1223349"/>
                </a:cubicBezTo>
                <a:cubicBezTo>
                  <a:pt x="1979861" y="1221414"/>
                  <a:pt x="1979637" y="1220075"/>
                  <a:pt x="1979489" y="1219331"/>
                </a:cubicBezTo>
                <a:lnTo>
                  <a:pt x="1978819" y="1216875"/>
                </a:lnTo>
                <a:lnTo>
                  <a:pt x="1975694" y="1223795"/>
                </a:lnTo>
                <a:cubicBezTo>
                  <a:pt x="1975098" y="1225433"/>
                  <a:pt x="1973833" y="1228111"/>
                  <a:pt x="1971898" y="1231832"/>
                </a:cubicBezTo>
                <a:cubicBezTo>
                  <a:pt x="1969964" y="1235553"/>
                  <a:pt x="1967657" y="1239348"/>
                  <a:pt x="1964978" y="1243217"/>
                </a:cubicBezTo>
                <a:cubicBezTo>
                  <a:pt x="1962447" y="1247087"/>
                  <a:pt x="1959322" y="1250957"/>
                  <a:pt x="1955601" y="1254826"/>
                </a:cubicBezTo>
                <a:cubicBezTo>
                  <a:pt x="1952029" y="1258696"/>
                  <a:pt x="1948681" y="1261895"/>
                  <a:pt x="1945555" y="1264425"/>
                </a:cubicBezTo>
                <a:cubicBezTo>
                  <a:pt x="1942579" y="1266956"/>
                  <a:pt x="1939231" y="1269188"/>
                  <a:pt x="1935509" y="1271123"/>
                </a:cubicBezTo>
                <a:cubicBezTo>
                  <a:pt x="1931938" y="1273058"/>
                  <a:pt x="1928366" y="1274769"/>
                  <a:pt x="1924794" y="1276257"/>
                </a:cubicBezTo>
                <a:cubicBezTo>
                  <a:pt x="1921223" y="1277746"/>
                  <a:pt x="1918544" y="1278639"/>
                  <a:pt x="1916758" y="1278936"/>
                </a:cubicBezTo>
                <a:lnTo>
                  <a:pt x="1913185" y="1279829"/>
                </a:lnTo>
                <a:cubicBezTo>
                  <a:pt x="1912739" y="1279978"/>
                  <a:pt x="1912293" y="1279829"/>
                  <a:pt x="1911846" y="1279383"/>
                </a:cubicBezTo>
                <a:cubicBezTo>
                  <a:pt x="1911251" y="1278787"/>
                  <a:pt x="1911251" y="1278341"/>
                  <a:pt x="1911846" y="1278043"/>
                </a:cubicBezTo>
                <a:lnTo>
                  <a:pt x="1914525" y="1276481"/>
                </a:lnTo>
                <a:lnTo>
                  <a:pt x="1921892" y="1272016"/>
                </a:lnTo>
                <a:lnTo>
                  <a:pt x="1931045" y="1265542"/>
                </a:lnTo>
                <a:cubicBezTo>
                  <a:pt x="1934021" y="1263458"/>
                  <a:pt x="1937147" y="1260779"/>
                  <a:pt x="1940421" y="1257505"/>
                </a:cubicBezTo>
                <a:cubicBezTo>
                  <a:pt x="1943696" y="1254231"/>
                  <a:pt x="1946821" y="1250659"/>
                  <a:pt x="1949797" y="1246789"/>
                </a:cubicBezTo>
                <a:cubicBezTo>
                  <a:pt x="1952922" y="1242920"/>
                  <a:pt x="1955453" y="1239497"/>
                  <a:pt x="1957387" y="1236520"/>
                </a:cubicBezTo>
                <a:cubicBezTo>
                  <a:pt x="1959471" y="1233544"/>
                  <a:pt x="1961406" y="1230121"/>
                  <a:pt x="1963192" y="1226251"/>
                </a:cubicBezTo>
                <a:cubicBezTo>
                  <a:pt x="1965276" y="1222233"/>
                  <a:pt x="1967285" y="1217768"/>
                  <a:pt x="1969219" y="1212857"/>
                </a:cubicBezTo>
                <a:cubicBezTo>
                  <a:pt x="1971154" y="1207796"/>
                  <a:pt x="1972493" y="1203927"/>
                  <a:pt x="1973238" y="1201248"/>
                </a:cubicBezTo>
                <a:lnTo>
                  <a:pt x="1974354" y="1196113"/>
                </a:lnTo>
                <a:lnTo>
                  <a:pt x="1960959" y="1198346"/>
                </a:lnTo>
                <a:cubicBezTo>
                  <a:pt x="1959173" y="1198792"/>
                  <a:pt x="1957090" y="1199388"/>
                  <a:pt x="1954708" y="1200132"/>
                </a:cubicBezTo>
                <a:cubicBezTo>
                  <a:pt x="1952327" y="1201025"/>
                  <a:pt x="1950467" y="1201843"/>
                  <a:pt x="1949127" y="1202587"/>
                </a:cubicBezTo>
                <a:cubicBezTo>
                  <a:pt x="1947937" y="1203332"/>
                  <a:pt x="1947118" y="1203629"/>
                  <a:pt x="1946672" y="1203480"/>
                </a:cubicBezTo>
                <a:cubicBezTo>
                  <a:pt x="1946076" y="1203480"/>
                  <a:pt x="1945333" y="1202587"/>
                  <a:pt x="1944440" y="1200801"/>
                </a:cubicBezTo>
                <a:lnTo>
                  <a:pt x="1942876" y="1197676"/>
                </a:lnTo>
                <a:cubicBezTo>
                  <a:pt x="1941835" y="1195592"/>
                  <a:pt x="1941388" y="1194104"/>
                  <a:pt x="1941537" y="1193211"/>
                </a:cubicBezTo>
                <a:cubicBezTo>
                  <a:pt x="1941686" y="1192914"/>
                  <a:pt x="1942356" y="1192021"/>
                  <a:pt x="1943546" y="1190532"/>
                </a:cubicBezTo>
                <a:cubicBezTo>
                  <a:pt x="1944737" y="1189044"/>
                  <a:pt x="1945928" y="1186960"/>
                  <a:pt x="1947118" y="1184282"/>
                </a:cubicBezTo>
                <a:cubicBezTo>
                  <a:pt x="1948160" y="1181751"/>
                  <a:pt x="1949053" y="1179073"/>
                  <a:pt x="1949797" y="1176245"/>
                </a:cubicBezTo>
                <a:cubicBezTo>
                  <a:pt x="1950393" y="1173417"/>
                  <a:pt x="1951137" y="1169696"/>
                  <a:pt x="1952029" y="1165083"/>
                </a:cubicBezTo>
                <a:cubicBezTo>
                  <a:pt x="1952922" y="1160320"/>
                  <a:pt x="1953518" y="1157046"/>
                  <a:pt x="1953815" y="1155260"/>
                </a:cubicBezTo>
                <a:cubicBezTo>
                  <a:pt x="1953965" y="1153474"/>
                  <a:pt x="1953965" y="1152135"/>
                  <a:pt x="1953815" y="1151242"/>
                </a:cubicBezTo>
                <a:lnTo>
                  <a:pt x="1953815" y="1148116"/>
                </a:lnTo>
                <a:cubicBezTo>
                  <a:pt x="1952625" y="1147670"/>
                  <a:pt x="1951584" y="1147223"/>
                  <a:pt x="1950691" y="1146777"/>
                </a:cubicBezTo>
                <a:cubicBezTo>
                  <a:pt x="1949797" y="1146479"/>
                  <a:pt x="1948904" y="1145884"/>
                  <a:pt x="1948011" y="1144991"/>
                </a:cubicBezTo>
                <a:cubicBezTo>
                  <a:pt x="1947416" y="1144098"/>
                  <a:pt x="1947193" y="1143428"/>
                  <a:pt x="1947342" y="1142982"/>
                </a:cubicBezTo>
                <a:cubicBezTo>
                  <a:pt x="1947639" y="1142684"/>
                  <a:pt x="1948458" y="1142386"/>
                  <a:pt x="1949797" y="1142089"/>
                </a:cubicBezTo>
                <a:lnTo>
                  <a:pt x="1953815" y="1141419"/>
                </a:lnTo>
                <a:cubicBezTo>
                  <a:pt x="1954113" y="1141419"/>
                  <a:pt x="1956420" y="1141196"/>
                  <a:pt x="1960736" y="1140749"/>
                </a:cubicBezTo>
                <a:cubicBezTo>
                  <a:pt x="1965052" y="1140303"/>
                  <a:pt x="1969889" y="1139633"/>
                  <a:pt x="1975247" y="1138740"/>
                </a:cubicBezTo>
                <a:cubicBezTo>
                  <a:pt x="1980605" y="1137550"/>
                  <a:pt x="1985070" y="1136433"/>
                  <a:pt x="1988642" y="1135392"/>
                </a:cubicBezTo>
                <a:cubicBezTo>
                  <a:pt x="1992213" y="1134350"/>
                  <a:pt x="1994818" y="1133829"/>
                  <a:pt x="1996455" y="1133829"/>
                </a:cubicBezTo>
                <a:close/>
                <a:moveTo>
                  <a:pt x="1930598" y="1132489"/>
                </a:moveTo>
                <a:cubicBezTo>
                  <a:pt x="1931194" y="1132341"/>
                  <a:pt x="1932608" y="1132861"/>
                  <a:pt x="1934840" y="1134052"/>
                </a:cubicBezTo>
                <a:cubicBezTo>
                  <a:pt x="1937072" y="1135094"/>
                  <a:pt x="1938784" y="1136136"/>
                  <a:pt x="1939974" y="1137177"/>
                </a:cubicBezTo>
                <a:cubicBezTo>
                  <a:pt x="1941165" y="1138219"/>
                  <a:pt x="1941760" y="1139112"/>
                  <a:pt x="1941760" y="1139856"/>
                </a:cubicBezTo>
                <a:cubicBezTo>
                  <a:pt x="1941760" y="1140600"/>
                  <a:pt x="1941165" y="1142014"/>
                  <a:pt x="1939974" y="1144098"/>
                </a:cubicBezTo>
                <a:cubicBezTo>
                  <a:pt x="1939379" y="1144991"/>
                  <a:pt x="1938933" y="1146182"/>
                  <a:pt x="1938635" y="1147670"/>
                </a:cubicBezTo>
                <a:cubicBezTo>
                  <a:pt x="1938189" y="1149158"/>
                  <a:pt x="1937891" y="1150200"/>
                  <a:pt x="1937742" y="1150795"/>
                </a:cubicBezTo>
                <a:lnTo>
                  <a:pt x="1937296" y="1158385"/>
                </a:lnTo>
                <a:lnTo>
                  <a:pt x="1935287" y="1186067"/>
                </a:lnTo>
                <a:cubicBezTo>
                  <a:pt x="1934989" y="1189193"/>
                  <a:pt x="1934691" y="1191574"/>
                  <a:pt x="1934394" y="1193211"/>
                </a:cubicBezTo>
                <a:cubicBezTo>
                  <a:pt x="1934245" y="1194848"/>
                  <a:pt x="1933798" y="1196560"/>
                  <a:pt x="1933054" y="1198346"/>
                </a:cubicBezTo>
                <a:cubicBezTo>
                  <a:pt x="1932459" y="1200132"/>
                  <a:pt x="1931715" y="1201620"/>
                  <a:pt x="1930822" y="1202811"/>
                </a:cubicBezTo>
                <a:cubicBezTo>
                  <a:pt x="1929780" y="1204001"/>
                  <a:pt x="1928961" y="1204597"/>
                  <a:pt x="1928366" y="1204597"/>
                </a:cubicBezTo>
                <a:cubicBezTo>
                  <a:pt x="1927771" y="1204448"/>
                  <a:pt x="1927101" y="1203704"/>
                  <a:pt x="1926357" y="1202364"/>
                </a:cubicBezTo>
                <a:lnTo>
                  <a:pt x="1924794" y="1199462"/>
                </a:lnTo>
                <a:lnTo>
                  <a:pt x="1904702" y="1201248"/>
                </a:lnTo>
                <a:lnTo>
                  <a:pt x="1902470" y="1240985"/>
                </a:lnTo>
                <a:cubicBezTo>
                  <a:pt x="1902470" y="1242473"/>
                  <a:pt x="1902768" y="1243441"/>
                  <a:pt x="1903363" y="1243887"/>
                </a:cubicBezTo>
                <a:cubicBezTo>
                  <a:pt x="1903958" y="1244334"/>
                  <a:pt x="1904851" y="1244110"/>
                  <a:pt x="1906042" y="1243217"/>
                </a:cubicBezTo>
                <a:lnTo>
                  <a:pt x="1925464" y="1230269"/>
                </a:lnTo>
                <a:lnTo>
                  <a:pt x="1923901" y="1227144"/>
                </a:lnTo>
                <a:lnTo>
                  <a:pt x="1921446" y="1220893"/>
                </a:lnTo>
                <a:lnTo>
                  <a:pt x="1920330" y="1218661"/>
                </a:lnTo>
                <a:cubicBezTo>
                  <a:pt x="1919734" y="1217470"/>
                  <a:pt x="1919660" y="1216577"/>
                  <a:pt x="1920106" y="1215982"/>
                </a:cubicBezTo>
                <a:cubicBezTo>
                  <a:pt x="1920552" y="1215684"/>
                  <a:pt x="1921520" y="1215684"/>
                  <a:pt x="1923008" y="1215982"/>
                </a:cubicBezTo>
                <a:cubicBezTo>
                  <a:pt x="1924496" y="1216577"/>
                  <a:pt x="1926059" y="1217321"/>
                  <a:pt x="1927696" y="1218214"/>
                </a:cubicBezTo>
                <a:cubicBezTo>
                  <a:pt x="1929184" y="1219107"/>
                  <a:pt x="1930822" y="1220224"/>
                  <a:pt x="1932608" y="1221563"/>
                </a:cubicBezTo>
                <a:cubicBezTo>
                  <a:pt x="1934245" y="1222902"/>
                  <a:pt x="1935584" y="1224316"/>
                  <a:pt x="1936626" y="1225805"/>
                </a:cubicBezTo>
                <a:cubicBezTo>
                  <a:pt x="1937668" y="1227293"/>
                  <a:pt x="1938486" y="1229079"/>
                  <a:pt x="1939081" y="1231162"/>
                </a:cubicBezTo>
                <a:cubicBezTo>
                  <a:pt x="1939677" y="1233246"/>
                  <a:pt x="1939826" y="1235404"/>
                  <a:pt x="1939528" y="1237636"/>
                </a:cubicBezTo>
                <a:cubicBezTo>
                  <a:pt x="1939231" y="1239422"/>
                  <a:pt x="1938784" y="1240836"/>
                  <a:pt x="1938189" y="1241878"/>
                </a:cubicBezTo>
                <a:cubicBezTo>
                  <a:pt x="1937445" y="1242771"/>
                  <a:pt x="1936626" y="1243366"/>
                  <a:pt x="1935733" y="1243664"/>
                </a:cubicBezTo>
                <a:cubicBezTo>
                  <a:pt x="1934989" y="1243664"/>
                  <a:pt x="1934096" y="1243515"/>
                  <a:pt x="1933054" y="1243217"/>
                </a:cubicBezTo>
                <a:cubicBezTo>
                  <a:pt x="1932013" y="1242771"/>
                  <a:pt x="1930896" y="1241432"/>
                  <a:pt x="1929706" y="1239199"/>
                </a:cubicBezTo>
                <a:lnTo>
                  <a:pt x="1926580" y="1233618"/>
                </a:lnTo>
                <a:lnTo>
                  <a:pt x="1907381" y="1252147"/>
                </a:lnTo>
                <a:cubicBezTo>
                  <a:pt x="1906637" y="1252742"/>
                  <a:pt x="1905223" y="1254231"/>
                  <a:pt x="1903140" y="1256612"/>
                </a:cubicBezTo>
                <a:lnTo>
                  <a:pt x="1898451" y="1261970"/>
                </a:lnTo>
                <a:cubicBezTo>
                  <a:pt x="1897558" y="1263160"/>
                  <a:pt x="1896740" y="1263830"/>
                  <a:pt x="1895996" y="1263979"/>
                </a:cubicBezTo>
                <a:cubicBezTo>
                  <a:pt x="1895252" y="1263979"/>
                  <a:pt x="1894136" y="1263012"/>
                  <a:pt x="1892647" y="1261077"/>
                </a:cubicBezTo>
                <a:cubicBezTo>
                  <a:pt x="1890712" y="1258398"/>
                  <a:pt x="1889522" y="1256166"/>
                  <a:pt x="1889076" y="1254380"/>
                </a:cubicBezTo>
                <a:cubicBezTo>
                  <a:pt x="1888480" y="1252594"/>
                  <a:pt x="1888183" y="1251329"/>
                  <a:pt x="1888183" y="1250584"/>
                </a:cubicBezTo>
                <a:cubicBezTo>
                  <a:pt x="1888034" y="1249840"/>
                  <a:pt x="1888034" y="1249245"/>
                  <a:pt x="1888183" y="1248799"/>
                </a:cubicBezTo>
                <a:cubicBezTo>
                  <a:pt x="1888183" y="1248650"/>
                  <a:pt x="1888852" y="1247906"/>
                  <a:pt x="1890191" y="1246566"/>
                </a:cubicBezTo>
                <a:cubicBezTo>
                  <a:pt x="1891531" y="1245227"/>
                  <a:pt x="1892424" y="1243515"/>
                  <a:pt x="1892870" y="1241432"/>
                </a:cubicBezTo>
                <a:cubicBezTo>
                  <a:pt x="1893466" y="1239497"/>
                  <a:pt x="1893987" y="1237041"/>
                  <a:pt x="1894433" y="1234065"/>
                </a:cubicBezTo>
                <a:cubicBezTo>
                  <a:pt x="1894880" y="1231088"/>
                  <a:pt x="1895252" y="1225953"/>
                  <a:pt x="1895549" y="1218661"/>
                </a:cubicBezTo>
                <a:lnTo>
                  <a:pt x="1897112" y="1176245"/>
                </a:lnTo>
                <a:lnTo>
                  <a:pt x="1896665" y="1166869"/>
                </a:lnTo>
                <a:lnTo>
                  <a:pt x="1896665" y="1159278"/>
                </a:lnTo>
                <a:cubicBezTo>
                  <a:pt x="1896517" y="1157195"/>
                  <a:pt x="1896219" y="1154814"/>
                  <a:pt x="1895772" y="1152135"/>
                </a:cubicBezTo>
                <a:cubicBezTo>
                  <a:pt x="1895475" y="1149456"/>
                  <a:pt x="1895028" y="1147149"/>
                  <a:pt x="1894433" y="1145214"/>
                </a:cubicBezTo>
                <a:lnTo>
                  <a:pt x="1892647" y="1140526"/>
                </a:lnTo>
                <a:cubicBezTo>
                  <a:pt x="1892201" y="1139484"/>
                  <a:pt x="1892052" y="1138666"/>
                  <a:pt x="1892201" y="1138070"/>
                </a:cubicBezTo>
                <a:cubicBezTo>
                  <a:pt x="1892498" y="1137475"/>
                  <a:pt x="1893243" y="1137029"/>
                  <a:pt x="1894433" y="1136731"/>
                </a:cubicBezTo>
                <a:cubicBezTo>
                  <a:pt x="1895177" y="1136582"/>
                  <a:pt x="1896517" y="1136805"/>
                  <a:pt x="1898451" y="1137401"/>
                </a:cubicBezTo>
                <a:lnTo>
                  <a:pt x="1902916" y="1138963"/>
                </a:lnTo>
                <a:lnTo>
                  <a:pt x="1905595" y="1140080"/>
                </a:lnTo>
                <a:lnTo>
                  <a:pt x="1914971" y="1138070"/>
                </a:lnTo>
                <a:lnTo>
                  <a:pt x="1918544" y="1137177"/>
                </a:lnTo>
                <a:cubicBezTo>
                  <a:pt x="1919139" y="1137029"/>
                  <a:pt x="1920701" y="1136508"/>
                  <a:pt x="1923232" y="1135615"/>
                </a:cubicBezTo>
                <a:cubicBezTo>
                  <a:pt x="1925761" y="1134722"/>
                  <a:pt x="1927547" y="1133978"/>
                  <a:pt x="1928590" y="1133382"/>
                </a:cubicBezTo>
                <a:cubicBezTo>
                  <a:pt x="1929631" y="1132787"/>
                  <a:pt x="1930301" y="1132489"/>
                  <a:pt x="1930598" y="1132489"/>
                </a:cubicBezTo>
                <a:close/>
                <a:moveTo>
                  <a:pt x="2364358" y="1130927"/>
                </a:moveTo>
                <a:cubicBezTo>
                  <a:pt x="2365995" y="1130927"/>
                  <a:pt x="2368599" y="1131820"/>
                  <a:pt x="2372171" y="1133606"/>
                </a:cubicBezTo>
                <a:cubicBezTo>
                  <a:pt x="2377231" y="1136136"/>
                  <a:pt x="2379762" y="1138219"/>
                  <a:pt x="2379762" y="1139856"/>
                </a:cubicBezTo>
                <a:cubicBezTo>
                  <a:pt x="2379762" y="1141047"/>
                  <a:pt x="2378720" y="1142535"/>
                  <a:pt x="2376636" y="1144321"/>
                </a:cubicBezTo>
                <a:cubicBezTo>
                  <a:pt x="2375297" y="1145958"/>
                  <a:pt x="2374032" y="1147595"/>
                  <a:pt x="2372841" y="1149233"/>
                </a:cubicBezTo>
                <a:cubicBezTo>
                  <a:pt x="2377157" y="1148042"/>
                  <a:pt x="2381324" y="1146405"/>
                  <a:pt x="2385343" y="1144321"/>
                </a:cubicBezTo>
                <a:cubicBezTo>
                  <a:pt x="2389808" y="1141940"/>
                  <a:pt x="2392635" y="1140749"/>
                  <a:pt x="2393826" y="1140749"/>
                </a:cubicBezTo>
                <a:cubicBezTo>
                  <a:pt x="2396207" y="1140749"/>
                  <a:pt x="2399854" y="1142014"/>
                  <a:pt x="2404765" y="1144544"/>
                </a:cubicBezTo>
                <a:cubicBezTo>
                  <a:pt x="2409973" y="1148116"/>
                  <a:pt x="2412578" y="1150721"/>
                  <a:pt x="2412578" y="1152358"/>
                </a:cubicBezTo>
                <a:cubicBezTo>
                  <a:pt x="2412578" y="1152804"/>
                  <a:pt x="2411909" y="1153846"/>
                  <a:pt x="2410569" y="1155483"/>
                </a:cubicBezTo>
                <a:cubicBezTo>
                  <a:pt x="2407444" y="1157567"/>
                  <a:pt x="2404244" y="1160841"/>
                  <a:pt x="2400970" y="1165306"/>
                </a:cubicBezTo>
                <a:cubicBezTo>
                  <a:pt x="2396058" y="1171854"/>
                  <a:pt x="2391668" y="1177138"/>
                  <a:pt x="2387798" y="1181156"/>
                </a:cubicBezTo>
                <a:cubicBezTo>
                  <a:pt x="2394198" y="1184728"/>
                  <a:pt x="2399854" y="1187407"/>
                  <a:pt x="2404765" y="1189193"/>
                </a:cubicBezTo>
                <a:cubicBezTo>
                  <a:pt x="2411909" y="1192169"/>
                  <a:pt x="2420541" y="1194476"/>
                  <a:pt x="2430661" y="1196113"/>
                </a:cubicBezTo>
                <a:cubicBezTo>
                  <a:pt x="2436019" y="1196858"/>
                  <a:pt x="2438697" y="1197453"/>
                  <a:pt x="2438697" y="1197899"/>
                </a:cubicBezTo>
                <a:cubicBezTo>
                  <a:pt x="2438697" y="1199239"/>
                  <a:pt x="2433563" y="1200653"/>
                  <a:pt x="2423294" y="1202141"/>
                </a:cubicBezTo>
                <a:cubicBezTo>
                  <a:pt x="2414513" y="1203629"/>
                  <a:pt x="2407667" y="1204373"/>
                  <a:pt x="2402756" y="1204373"/>
                </a:cubicBezTo>
                <a:cubicBezTo>
                  <a:pt x="2401713" y="1204373"/>
                  <a:pt x="2400077" y="1203852"/>
                  <a:pt x="2397844" y="1202811"/>
                </a:cubicBezTo>
                <a:cubicBezTo>
                  <a:pt x="2394123" y="1200727"/>
                  <a:pt x="2388245" y="1196113"/>
                  <a:pt x="2380208" y="1188970"/>
                </a:cubicBezTo>
                <a:cubicBezTo>
                  <a:pt x="2379613" y="1189565"/>
                  <a:pt x="2379018" y="1190011"/>
                  <a:pt x="2378422" y="1190309"/>
                </a:cubicBezTo>
                <a:cubicBezTo>
                  <a:pt x="2368302" y="1199239"/>
                  <a:pt x="2357661" y="1205713"/>
                  <a:pt x="2346499" y="1209731"/>
                </a:cubicBezTo>
                <a:cubicBezTo>
                  <a:pt x="2340248" y="1211815"/>
                  <a:pt x="2335262" y="1213005"/>
                  <a:pt x="2331541" y="1213303"/>
                </a:cubicBezTo>
                <a:cubicBezTo>
                  <a:pt x="2328416" y="1213303"/>
                  <a:pt x="2326853" y="1213005"/>
                  <a:pt x="2326853" y="1212410"/>
                </a:cubicBezTo>
                <a:cubicBezTo>
                  <a:pt x="2326853" y="1211964"/>
                  <a:pt x="2327598" y="1211592"/>
                  <a:pt x="2329086" y="1211294"/>
                </a:cubicBezTo>
                <a:cubicBezTo>
                  <a:pt x="2340694" y="1206531"/>
                  <a:pt x="2351038" y="1200429"/>
                  <a:pt x="2360116" y="1192988"/>
                </a:cubicBezTo>
                <a:cubicBezTo>
                  <a:pt x="2364581" y="1189267"/>
                  <a:pt x="2368599" y="1185398"/>
                  <a:pt x="2372171" y="1181379"/>
                </a:cubicBezTo>
                <a:cubicBezTo>
                  <a:pt x="2369939" y="1179445"/>
                  <a:pt x="2367856" y="1177584"/>
                  <a:pt x="2365920" y="1175798"/>
                </a:cubicBezTo>
                <a:cubicBezTo>
                  <a:pt x="2362498" y="1172375"/>
                  <a:pt x="2359894" y="1169920"/>
                  <a:pt x="2358107" y="1168431"/>
                </a:cubicBezTo>
                <a:cubicBezTo>
                  <a:pt x="2352154" y="1175129"/>
                  <a:pt x="2345606" y="1180561"/>
                  <a:pt x="2338462" y="1184728"/>
                </a:cubicBezTo>
                <a:cubicBezTo>
                  <a:pt x="2337718" y="1184728"/>
                  <a:pt x="2337123" y="1184430"/>
                  <a:pt x="2336676" y="1183835"/>
                </a:cubicBezTo>
                <a:cubicBezTo>
                  <a:pt x="2337569" y="1181751"/>
                  <a:pt x="2339727" y="1178775"/>
                  <a:pt x="2343150" y="1174905"/>
                </a:cubicBezTo>
                <a:cubicBezTo>
                  <a:pt x="2348656" y="1167464"/>
                  <a:pt x="2353568" y="1158981"/>
                  <a:pt x="2357884" y="1149456"/>
                </a:cubicBezTo>
                <a:cubicBezTo>
                  <a:pt x="2361158" y="1142461"/>
                  <a:pt x="2362796" y="1137177"/>
                  <a:pt x="2362796" y="1133606"/>
                </a:cubicBezTo>
                <a:cubicBezTo>
                  <a:pt x="2362796" y="1133010"/>
                  <a:pt x="2362944" y="1132415"/>
                  <a:pt x="2363241" y="1131820"/>
                </a:cubicBezTo>
                <a:cubicBezTo>
                  <a:pt x="2363539" y="1131224"/>
                  <a:pt x="2363911" y="1130927"/>
                  <a:pt x="2364358" y="1130927"/>
                </a:cubicBezTo>
                <a:close/>
                <a:moveTo>
                  <a:pt x="5773489" y="1129810"/>
                </a:moveTo>
                <a:cubicBezTo>
                  <a:pt x="5774531" y="1129662"/>
                  <a:pt x="5776465" y="1130108"/>
                  <a:pt x="5779293" y="1131150"/>
                </a:cubicBezTo>
                <a:lnTo>
                  <a:pt x="5786437" y="1134275"/>
                </a:lnTo>
                <a:cubicBezTo>
                  <a:pt x="5788223" y="1135168"/>
                  <a:pt x="5789786" y="1136210"/>
                  <a:pt x="5791125" y="1137401"/>
                </a:cubicBezTo>
                <a:cubicBezTo>
                  <a:pt x="5792464" y="1138740"/>
                  <a:pt x="5793134" y="1139856"/>
                  <a:pt x="5793134" y="1140749"/>
                </a:cubicBezTo>
                <a:cubicBezTo>
                  <a:pt x="5793134" y="1141493"/>
                  <a:pt x="5792762" y="1142461"/>
                  <a:pt x="5792018" y="1143651"/>
                </a:cubicBezTo>
                <a:lnTo>
                  <a:pt x="5789116" y="1146330"/>
                </a:lnTo>
                <a:cubicBezTo>
                  <a:pt x="5787032" y="1148712"/>
                  <a:pt x="5785321" y="1151986"/>
                  <a:pt x="5783981" y="1156153"/>
                </a:cubicBezTo>
                <a:lnTo>
                  <a:pt x="5775721" y="1180486"/>
                </a:lnTo>
                <a:lnTo>
                  <a:pt x="5779516" y="1182942"/>
                </a:lnTo>
                <a:cubicBezTo>
                  <a:pt x="5780558" y="1183835"/>
                  <a:pt x="5781154" y="1184802"/>
                  <a:pt x="5781302" y="1185844"/>
                </a:cubicBezTo>
                <a:cubicBezTo>
                  <a:pt x="5781600" y="1186886"/>
                  <a:pt x="5781526" y="1187630"/>
                  <a:pt x="5781079" y="1188077"/>
                </a:cubicBezTo>
                <a:cubicBezTo>
                  <a:pt x="5780781" y="1188374"/>
                  <a:pt x="5779814" y="1188598"/>
                  <a:pt x="5778177" y="1188746"/>
                </a:cubicBezTo>
                <a:cubicBezTo>
                  <a:pt x="5776540" y="1188746"/>
                  <a:pt x="5774680" y="1188895"/>
                  <a:pt x="5772596" y="1189193"/>
                </a:cubicBezTo>
                <a:cubicBezTo>
                  <a:pt x="5770661" y="1189491"/>
                  <a:pt x="5767685" y="1190086"/>
                  <a:pt x="5763666" y="1190979"/>
                </a:cubicBezTo>
                <a:lnTo>
                  <a:pt x="5742681" y="1195220"/>
                </a:lnTo>
                <a:cubicBezTo>
                  <a:pt x="5742979" y="1196560"/>
                  <a:pt x="5743128" y="1197527"/>
                  <a:pt x="5743128" y="1198123"/>
                </a:cubicBezTo>
                <a:cubicBezTo>
                  <a:pt x="5742979" y="1198569"/>
                  <a:pt x="5742533" y="1199611"/>
                  <a:pt x="5741788" y="1201248"/>
                </a:cubicBezTo>
                <a:cubicBezTo>
                  <a:pt x="5740896" y="1202736"/>
                  <a:pt x="5740226" y="1204671"/>
                  <a:pt x="5739779" y="1207052"/>
                </a:cubicBezTo>
                <a:cubicBezTo>
                  <a:pt x="5739333" y="1209433"/>
                  <a:pt x="5739110" y="1211145"/>
                  <a:pt x="5739110" y="1212187"/>
                </a:cubicBezTo>
                <a:lnTo>
                  <a:pt x="5737770" y="1236967"/>
                </a:lnTo>
                <a:cubicBezTo>
                  <a:pt x="5737472" y="1239943"/>
                  <a:pt x="5737398" y="1242473"/>
                  <a:pt x="5737547" y="1244557"/>
                </a:cubicBezTo>
                <a:cubicBezTo>
                  <a:pt x="5737696" y="1246641"/>
                  <a:pt x="5738142" y="1247906"/>
                  <a:pt x="5738886" y="1248352"/>
                </a:cubicBezTo>
                <a:cubicBezTo>
                  <a:pt x="5739630" y="1248799"/>
                  <a:pt x="5740747" y="1248873"/>
                  <a:pt x="5742235" y="1248575"/>
                </a:cubicBezTo>
                <a:cubicBezTo>
                  <a:pt x="5743723" y="1248129"/>
                  <a:pt x="5747146" y="1246492"/>
                  <a:pt x="5752504" y="1243664"/>
                </a:cubicBezTo>
                <a:lnTo>
                  <a:pt x="5785990" y="1226028"/>
                </a:lnTo>
                <a:cubicBezTo>
                  <a:pt x="5787181" y="1225284"/>
                  <a:pt x="5788074" y="1225507"/>
                  <a:pt x="5788669" y="1226698"/>
                </a:cubicBezTo>
                <a:cubicBezTo>
                  <a:pt x="5789413" y="1227888"/>
                  <a:pt x="5789190" y="1228930"/>
                  <a:pt x="5788000" y="1229823"/>
                </a:cubicBezTo>
                <a:lnTo>
                  <a:pt x="5785544" y="1232055"/>
                </a:lnTo>
                <a:cubicBezTo>
                  <a:pt x="5781526" y="1235627"/>
                  <a:pt x="5774828" y="1240762"/>
                  <a:pt x="5765452" y="1247459"/>
                </a:cubicBezTo>
                <a:cubicBezTo>
                  <a:pt x="5756076" y="1254156"/>
                  <a:pt x="5749751" y="1258919"/>
                  <a:pt x="5746477" y="1261747"/>
                </a:cubicBezTo>
                <a:cubicBezTo>
                  <a:pt x="5743054" y="1264574"/>
                  <a:pt x="5739928" y="1267328"/>
                  <a:pt x="5737100" y="1270007"/>
                </a:cubicBezTo>
                <a:cubicBezTo>
                  <a:pt x="5734124" y="1272685"/>
                  <a:pt x="5732115" y="1274099"/>
                  <a:pt x="5731073" y="1274248"/>
                </a:cubicBezTo>
                <a:cubicBezTo>
                  <a:pt x="5730180" y="1274248"/>
                  <a:pt x="5729138" y="1273802"/>
                  <a:pt x="5727947" y="1272909"/>
                </a:cubicBezTo>
                <a:cubicBezTo>
                  <a:pt x="5726459" y="1272016"/>
                  <a:pt x="5724971" y="1270304"/>
                  <a:pt x="5723483" y="1267774"/>
                </a:cubicBezTo>
                <a:cubicBezTo>
                  <a:pt x="5721994" y="1265393"/>
                  <a:pt x="5721027" y="1263607"/>
                  <a:pt x="5720580" y="1262416"/>
                </a:cubicBezTo>
                <a:cubicBezTo>
                  <a:pt x="5720134" y="1261375"/>
                  <a:pt x="5720060" y="1260333"/>
                  <a:pt x="5720357" y="1259291"/>
                </a:cubicBezTo>
                <a:cubicBezTo>
                  <a:pt x="5720357" y="1258993"/>
                  <a:pt x="5721101" y="1258026"/>
                  <a:pt x="5722590" y="1256389"/>
                </a:cubicBezTo>
                <a:cubicBezTo>
                  <a:pt x="5724078" y="1254603"/>
                  <a:pt x="5724971" y="1252668"/>
                  <a:pt x="5725269" y="1250584"/>
                </a:cubicBezTo>
                <a:cubicBezTo>
                  <a:pt x="5725566" y="1248650"/>
                  <a:pt x="5725864" y="1245748"/>
                  <a:pt x="5726162" y="1241878"/>
                </a:cubicBezTo>
                <a:cubicBezTo>
                  <a:pt x="5726459" y="1238008"/>
                  <a:pt x="5726682" y="1235553"/>
                  <a:pt x="5726831" y="1234511"/>
                </a:cubicBezTo>
                <a:lnTo>
                  <a:pt x="5727501" y="1207052"/>
                </a:lnTo>
                <a:cubicBezTo>
                  <a:pt x="5727501" y="1204076"/>
                  <a:pt x="5727129" y="1201397"/>
                  <a:pt x="5726385" y="1199016"/>
                </a:cubicBezTo>
                <a:cubicBezTo>
                  <a:pt x="5725641" y="1196634"/>
                  <a:pt x="5724822" y="1194700"/>
                  <a:pt x="5723929" y="1193211"/>
                </a:cubicBezTo>
                <a:cubicBezTo>
                  <a:pt x="5723036" y="1191723"/>
                  <a:pt x="5722664" y="1190681"/>
                  <a:pt x="5722813" y="1190086"/>
                </a:cubicBezTo>
                <a:cubicBezTo>
                  <a:pt x="5722813" y="1189342"/>
                  <a:pt x="5723111" y="1188746"/>
                  <a:pt x="5723706" y="1188300"/>
                </a:cubicBezTo>
                <a:cubicBezTo>
                  <a:pt x="5724301" y="1187705"/>
                  <a:pt x="5725641" y="1187407"/>
                  <a:pt x="5727724" y="1187407"/>
                </a:cubicBezTo>
                <a:lnTo>
                  <a:pt x="5732412" y="1187407"/>
                </a:lnTo>
                <a:cubicBezTo>
                  <a:pt x="5737621" y="1186514"/>
                  <a:pt x="5742235" y="1185621"/>
                  <a:pt x="5746253" y="1184728"/>
                </a:cubicBezTo>
                <a:cubicBezTo>
                  <a:pt x="5750421" y="1183835"/>
                  <a:pt x="5754737" y="1182570"/>
                  <a:pt x="5759201" y="1180933"/>
                </a:cubicBezTo>
                <a:lnTo>
                  <a:pt x="5763666" y="1179370"/>
                </a:lnTo>
                <a:lnTo>
                  <a:pt x="5770363" y="1151688"/>
                </a:lnTo>
                <a:cubicBezTo>
                  <a:pt x="5771256" y="1147521"/>
                  <a:pt x="5771256" y="1145065"/>
                  <a:pt x="5770363" y="1144321"/>
                </a:cubicBezTo>
                <a:cubicBezTo>
                  <a:pt x="5769322" y="1143577"/>
                  <a:pt x="5767982" y="1143205"/>
                  <a:pt x="5766345" y="1143205"/>
                </a:cubicBezTo>
                <a:cubicBezTo>
                  <a:pt x="5764113" y="1143503"/>
                  <a:pt x="5761285" y="1144172"/>
                  <a:pt x="5757862" y="1145214"/>
                </a:cubicBezTo>
                <a:cubicBezTo>
                  <a:pt x="5754588" y="1146405"/>
                  <a:pt x="5751016" y="1147521"/>
                  <a:pt x="5747146" y="1148563"/>
                </a:cubicBezTo>
                <a:lnTo>
                  <a:pt x="5737770" y="1151465"/>
                </a:lnTo>
                <a:cubicBezTo>
                  <a:pt x="5735389" y="1152209"/>
                  <a:pt x="5733454" y="1152730"/>
                  <a:pt x="5731966" y="1153028"/>
                </a:cubicBezTo>
                <a:cubicBezTo>
                  <a:pt x="5729733" y="1153325"/>
                  <a:pt x="5727799" y="1153176"/>
                  <a:pt x="5726162" y="1152581"/>
                </a:cubicBezTo>
                <a:cubicBezTo>
                  <a:pt x="5724376" y="1151986"/>
                  <a:pt x="5723036" y="1151167"/>
                  <a:pt x="5722143" y="1150125"/>
                </a:cubicBezTo>
                <a:cubicBezTo>
                  <a:pt x="5721101" y="1149084"/>
                  <a:pt x="5720580" y="1148265"/>
                  <a:pt x="5720580" y="1147670"/>
                </a:cubicBezTo>
                <a:cubicBezTo>
                  <a:pt x="5720432" y="1147223"/>
                  <a:pt x="5720580" y="1146777"/>
                  <a:pt x="5721027" y="1146330"/>
                </a:cubicBezTo>
                <a:cubicBezTo>
                  <a:pt x="5721325" y="1145735"/>
                  <a:pt x="5721994" y="1145437"/>
                  <a:pt x="5723036" y="1145437"/>
                </a:cubicBezTo>
                <a:lnTo>
                  <a:pt x="5728840" y="1145214"/>
                </a:lnTo>
                <a:cubicBezTo>
                  <a:pt x="5730626" y="1145214"/>
                  <a:pt x="5733603" y="1144768"/>
                  <a:pt x="5737770" y="1143875"/>
                </a:cubicBezTo>
                <a:cubicBezTo>
                  <a:pt x="5741788" y="1143131"/>
                  <a:pt x="5745509" y="1142163"/>
                  <a:pt x="5748932" y="1140973"/>
                </a:cubicBezTo>
                <a:cubicBezTo>
                  <a:pt x="5752206" y="1139931"/>
                  <a:pt x="5755630" y="1138666"/>
                  <a:pt x="5759201" y="1137177"/>
                </a:cubicBezTo>
                <a:cubicBezTo>
                  <a:pt x="5762773" y="1135838"/>
                  <a:pt x="5765303" y="1134722"/>
                  <a:pt x="5766792" y="1133829"/>
                </a:cubicBezTo>
                <a:lnTo>
                  <a:pt x="5770810" y="1131150"/>
                </a:lnTo>
                <a:close/>
                <a:moveTo>
                  <a:pt x="1417588" y="1129810"/>
                </a:moveTo>
                <a:cubicBezTo>
                  <a:pt x="1419076" y="1129810"/>
                  <a:pt x="1421309" y="1130108"/>
                  <a:pt x="1424285" y="1130703"/>
                </a:cubicBezTo>
                <a:cubicBezTo>
                  <a:pt x="1427262" y="1131299"/>
                  <a:pt x="1429866" y="1132192"/>
                  <a:pt x="1432098" y="1133382"/>
                </a:cubicBezTo>
                <a:cubicBezTo>
                  <a:pt x="1434331" y="1134573"/>
                  <a:pt x="1435521" y="1135689"/>
                  <a:pt x="1435671" y="1136731"/>
                </a:cubicBezTo>
                <a:cubicBezTo>
                  <a:pt x="1435820" y="1137773"/>
                  <a:pt x="1435596" y="1139335"/>
                  <a:pt x="1435001" y="1141419"/>
                </a:cubicBezTo>
                <a:cubicBezTo>
                  <a:pt x="1434554" y="1142907"/>
                  <a:pt x="1434256" y="1144247"/>
                  <a:pt x="1434108" y="1145437"/>
                </a:cubicBezTo>
                <a:cubicBezTo>
                  <a:pt x="1433959" y="1146926"/>
                  <a:pt x="1433810" y="1148265"/>
                  <a:pt x="1433661" y="1149456"/>
                </a:cubicBezTo>
                <a:lnTo>
                  <a:pt x="1433661" y="1158609"/>
                </a:lnTo>
                <a:lnTo>
                  <a:pt x="1432768" y="1186737"/>
                </a:lnTo>
                <a:lnTo>
                  <a:pt x="1446609" y="1182719"/>
                </a:lnTo>
                <a:lnTo>
                  <a:pt x="1452414" y="1180933"/>
                </a:lnTo>
                <a:cubicBezTo>
                  <a:pt x="1453604" y="1180784"/>
                  <a:pt x="1454944" y="1181007"/>
                  <a:pt x="1456432" y="1181603"/>
                </a:cubicBezTo>
                <a:cubicBezTo>
                  <a:pt x="1457920" y="1181900"/>
                  <a:pt x="1459409" y="1182496"/>
                  <a:pt x="1460897" y="1183389"/>
                </a:cubicBezTo>
                <a:cubicBezTo>
                  <a:pt x="1462385" y="1184282"/>
                  <a:pt x="1463204" y="1185100"/>
                  <a:pt x="1463352" y="1185844"/>
                </a:cubicBezTo>
                <a:cubicBezTo>
                  <a:pt x="1463501" y="1186588"/>
                  <a:pt x="1463278" y="1187333"/>
                  <a:pt x="1462683" y="1188077"/>
                </a:cubicBezTo>
                <a:cubicBezTo>
                  <a:pt x="1461939" y="1188970"/>
                  <a:pt x="1460450" y="1189639"/>
                  <a:pt x="1458218" y="1190086"/>
                </a:cubicBezTo>
                <a:cubicBezTo>
                  <a:pt x="1455986" y="1190383"/>
                  <a:pt x="1453084" y="1190979"/>
                  <a:pt x="1449512" y="1191872"/>
                </a:cubicBezTo>
                <a:lnTo>
                  <a:pt x="1440805" y="1193658"/>
                </a:lnTo>
                <a:cubicBezTo>
                  <a:pt x="1438722" y="1193955"/>
                  <a:pt x="1437233" y="1194030"/>
                  <a:pt x="1436340" y="1193881"/>
                </a:cubicBezTo>
                <a:lnTo>
                  <a:pt x="1432768" y="1193658"/>
                </a:lnTo>
                <a:lnTo>
                  <a:pt x="1432098" y="1242101"/>
                </a:lnTo>
                <a:lnTo>
                  <a:pt x="1455986" y="1232948"/>
                </a:lnTo>
                <a:cubicBezTo>
                  <a:pt x="1457474" y="1232353"/>
                  <a:pt x="1458515" y="1231907"/>
                  <a:pt x="1459111" y="1231609"/>
                </a:cubicBezTo>
                <a:cubicBezTo>
                  <a:pt x="1459706" y="1231460"/>
                  <a:pt x="1460301" y="1231609"/>
                  <a:pt x="1460897" y="1232055"/>
                </a:cubicBezTo>
                <a:cubicBezTo>
                  <a:pt x="1461492" y="1232353"/>
                  <a:pt x="1461641" y="1232948"/>
                  <a:pt x="1461343" y="1233841"/>
                </a:cubicBezTo>
                <a:cubicBezTo>
                  <a:pt x="1461046" y="1234734"/>
                  <a:pt x="1460153" y="1235627"/>
                  <a:pt x="1458665" y="1236520"/>
                </a:cubicBezTo>
                <a:lnTo>
                  <a:pt x="1454646" y="1239199"/>
                </a:lnTo>
                <a:cubicBezTo>
                  <a:pt x="1454348" y="1239497"/>
                  <a:pt x="1450925" y="1241506"/>
                  <a:pt x="1444377" y="1245227"/>
                </a:cubicBezTo>
                <a:lnTo>
                  <a:pt x="1430536" y="1253487"/>
                </a:lnTo>
                <a:lnTo>
                  <a:pt x="1412676" y="1264202"/>
                </a:lnTo>
                <a:lnTo>
                  <a:pt x="1403747" y="1270007"/>
                </a:lnTo>
                <a:cubicBezTo>
                  <a:pt x="1398686" y="1272983"/>
                  <a:pt x="1395264" y="1275290"/>
                  <a:pt x="1393478" y="1276927"/>
                </a:cubicBezTo>
                <a:cubicBezTo>
                  <a:pt x="1391692" y="1278564"/>
                  <a:pt x="1390353" y="1279383"/>
                  <a:pt x="1389460" y="1279383"/>
                </a:cubicBezTo>
                <a:cubicBezTo>
                  <a:pt x="1388268" y="1279680"/>
                  <a:pt x="1386929" y="1279532"/>
                  <a:pt x="1385441" y="1278936"/>
                </a:cubicBezTo>
                <a:cubicBezTo>
                  <a:pt x="1383953" y="1278192"/>
                  <a:pt x="1382539" y="1277299"/>
                  <a:pt x="1381200" y="1276257"/>
                </a:cubicBezTo>
                <a:cubicBezTo>
                  <a:pt x="1379860" y="1275364"/>
                  <a:pt x="1378148" y="1274025"/>
                  <a:pt x="1376065" y="1272239"/>
                </a:cubicBezTo>
                <a:cubicBezTo>
                  <a:pt x="1373981" y="1270453"/>
                  <a:pt x="1372642" y="1268890"/>
                  <a:pt x="1372046" y="1267551"/>
                </a:cubicBezTo>
                <a:cubicBezTo>
                  <a:pt x="1371600" y="1266211"/>
                  <a:pt x="1371600" y="1265244"/>
                  <a:pt x="1372046" y="1264649"/>
                </a:cubicBezTo>
                <a:cubicBezTo>
                  <a:pt x="1372344" y="1264053"/>
                  <a:pt x="1373162" y="1263607"/>
                  <a:pt x="1374502" y="1263309"/>
                </a:cubicBezTo>
                <a:lnTo>
                  <a:pt x="1379637" y="1261970"/>
                </a:lnTo>
                <a:lnTo>
                  <a:pt x="1387673" y="1259291"/>
                </a:lnTo>
                <a:lnTo>
                  <a:pt x="1386334" y="1217768"/>
                </a:lnTo>
                <a:cubicBezTo>
                  <a:pt x="1386185" y="1214791"/>
                  <a:pt x="1385962" y="1211145"/>
                  <a:pt x="1385664" y="1206829"/>
                </a:cubicBezTo>
                <a:cubicBezTo>
                  <a:pt x="1385367" y="1202513"/>
                  <a:pt x="1384994" y="1199536"/>
                  <a:pt x="1384548" y="1197899"/>
                </a:cubicBezTo>
                <a:cubicBezTo>
                  <a:pt x="1384102" y="1196411"/>
                  <a:pt x="1383506" y="1194923"/>
                  <a:pt x="1382762" y="1193434"/>
                </a:cubicBezTo>
                <a:cubicBezTo>
                  <a:pt x="1381869" y="1192095"/>
                  <a:pt x="1381571" y="1191053"/>
                  <a:pt x="1381869" y="1190309"/>
                </a:cubicBezTo>
                <a:cubicBezTo>
                  <a:pt x="1382018" y="1189565"/>
                  <a:pt x="1382465" y="1188970"/>
                  <a:pt x="1383208" y="1188523"/>
                </a:cubicBezTo>
                <a:cubicBezTo>
                  <a:pt x="1384102" y="1188077"/>
                  <a:pt x="1385292" y="1187928"/>
                  <a:pt x="1386780" y="1188077"/>
                </a:cubicBezTo>
                <a:cubicBezTo>
                  <a:pt x="1387971" y="1188225"/>
                  <a:pt x="1389236" y="1188449"/>
                  <a:pt x="1390576" y="1188746"/>
                </a:cubicBezTo>
                <a:cubicBezTo>
                  <a:pt x="1392064" y="1188895"/>
                  <a:pt x="1393925" y="1189342"/>
                  <a:pt x="1396157" y="1190086"/>
                </a:cubicBezTo>
                <a:cubicBezTo>
                  <a:pt x="1398240" y="1190979"/>
                  <a:pt x="1399877" y="1191797"/>
                  <a:pt x="1401068" y="1192542"/>
                </a:cubicBezTo>
                <a:cubicBezTo>
                  <a:pt x="1402259" y="1193434"/>
                  <a:pt x="1402854" y="1194253"/>
                  <a:pt x="1402854" y="1194997"/>
                </a:cubicBezTo>
                <a:cubicBezTo>
                  <a:pt x="1403151" y="1195741"/>
                  <a:pt x="1402854" y="1197230"/>
                  <a:pt x="1401961" y="1199462"/>
                </a:cubicBezTo>
                <a:cubicBezTo>
                  <a:pt x="1401365" y="1200801"/>
                  <a:pt x="1400845" y="1203480"/>
                  <a:pt x="1400399" y="1207499"/>
                </a:cubicBezTo>
                <a:cubicBezTo>
                  <a:pt x="1399952" y="1211666"/>
                  <a:pt x="1399803" y="1215089"/>
                  <a:pt x="1399952" y="1217768"/>
                </a:cubicBezTo>
                <a:lnTo>
                  <a:pt x="1400621" y="1254826"/>
                </a:lnTo>
                <a:lnTo>
                  <a:pt x="1418927" y="1247682"/>
                </a:lnTo>
                <a:lnTo>
                  <a:pt x="1418481" y="1163520"/>
                </a:lnTo>
                <a:cubicBezTo>
                  <a:pt x="1418481" y="1162776"/>
                  <a:pt x="1418332" y="1159576"/>
                  <a:pt x="1418034" y="1153921"/>
                </a:cubicBezTo>
                <a:cubicBezTo>
                  <a:pt x="1417737" y="1148265"/>
                  <a:pt x="1417439" y="1144693"/>
                  <a:pt x="1417141" y="1143205"/>
                </a:cubicBezTo>
                <a:cubicBezTo>
                  <a:pt x="1416844" y="1141419"/>
                  <a:pt x="1416174" y="1139484"/>
                  <a:pt x="1415132" y="1137401"/>
                </a:cubicBezTo>
                <a:cubicBezTo>
                  <a:pt x="1413942" y="1135317"/>
                  <a:pt x="1413347" y="1133829"/>
                  <a:pt x="1413347" y="1132936"/>
                </a:cubicBezTo>
                <a:cubicBezTo>
                  <a:pt x="1413198" y="1132192"/>
                  <a:pt x="1413420" y="1131448"/>
                  <a:pt x="1414016" y="1130703"/>
                </a:cubicBezTo>
                <a:cubicBezTo>
                  <a:pt x="1414612" y="1130108"/>
                  <a:pt x="1415802" y="1129810"/>
                  <a:pt x="1417588" y="1129810"/>
                </a:cubicBezTo>
                <a:close/>
                <a:moveTo>
                  <a:pt x="3579911" y="1129587"/>
                </a:moveTo>
                <a:cubicBezTo>
                  <a:pt x="3576786" y="1129438"/>
                  <a:pt x="3574405" y="1129513"/>
                  <a:pt x="3572768" y="1129810"/>
                </a:cubicBezTo>
                <a:lnTo>
                  <a:pt x="3554462" y="1131820"/>
                </a:lnTo>
                <a:cubicBezTo>
                  <a:pt x="3554164" y="1131968"/>
                  <a:pt x="3550146" y="1132713"/>
                  <a:pt x="3542407" y="1134052"/>
                </a:cubicBezTo>
                <a:lnTo>
                  <a:pt x="3536156" y="1135168"/>
                </a:lnTo>
                <a:cubicBezTo>
                  <a:pt x="3535561" y="1145140"/>
                  <a:pt x="3535040" y="1151614"/>
                  <a:pt x="3534593" y="1154590"/>
                </a:cubicBezTo>
                <a:lnTo>
                  <a:pt x="3533477" y="1162627"/>
                </a:lnTo>
                <a:cubicBezTo>
                  <a:pt x="3541365" y="1161883"/>
                  <a:pt x="3547318" y="1161139"/>
                  <a:pt x="3551336" y="1160395"/>
                </a:cubicBezTo>
                <a:lnTo>
                  <a:pt x="3578125" y="1155707"/>
                </a:lnTo>
                <a:lnTo>
                  <a:pt x="3583483" y="1155037"/>
                </a:lnTo>
                <a:lnTo>
                  <a:pt x="3587055" y="1136508"/>
                </a:lnTo>
                <a:cubicBezTo>
                  <a:pt x="3587353" y="1134424"/>
                  <a:pt x="3587353" y="1132936"/>
                  <a:pt x="3587055" y="1132043"/>
                </a:cubicBezTo>
                <a:cubicBezTo>
                  <a:pt x="3586757" y="1131150"/>
                  <a:pt x="3586311" y="1130555"/>
                  <a:pt x="3585716" y="1130257"/>
                </a:cubicBezTo>
                <a:cubicBezTo>
                  <a:pt x="3585120" y="1129959"/>
                  <a:pt x="3583186" y="1129736"/>
                  <a:pt x="3579911" y="1129587"/>
                </a:cubicBezTo>
                <a:close/>
                <a:moveTo>
                  <a:pt x="61615" y="1126015"/>
                </a:moveTo>
                <a:cubicBezTo>
                  <a:pt x="62210" y="1126164"/>
                  <a:pt x="63326" y="1126536"/>
                  <a:pt x="64963" y="1127132"/>
                </a:cubicBezTo>
                <a:cubicBezTo>
                  <a:pt x="66601" y="1127727"/>
                  <a:pt x="68163" y="1128471"/>
                  <a:pt x="69652" y="1129364"/>
                </a:cubicBezTo>
                <a:cubicBezTo>
                  <a:pt x="71140" y="1130406"/>
                  <a:pt x="72628" y="1131596"/>
                  <a:pt x="74116" y="1132936"/>
                </a:cubicBezTo>
                <a:cubicBezTo>
                  <a:pt x="75604" y="1134275"/>
                  <a:pt x="76497" y="1135317"/>
                  <a:pt x="76795" y="1136061"/>
                </a:cubicBezTo>
                <a:cubicBezTo>
                  <a:pt x="77093" y="1136657"/>
                  <a:pt x="77093" y="1137475"/>
                  <a:pt x="76795" y="1138517"/>
                </a:cubicBezTo>
                <a:lnTo>
                  <a:pt x="75456" y="1141866"/>
                </a:lnTo>
                <a:cubicBezTo>
                  <a:pt x="75009" y="1142758"/>
                  <a:pt x="74712" y="1143949"/>
                  <a:pt x="74563" y="1145437"/>
                </a:cubicBezTo>
                <a:cubicBezTo>
                  <a:pt x="74563" y="1146926"/>
                  <a:pt x="74488" y="1149381"/>
                  <a:pt x="74339" y="1152804"/>
                </a:cubicBezTo>
                <a:cubicBezTo>
                  <a:pt x="74191" y="1156227"/>
                  <a:pt x="74042" y="1162106"/>
                  <a:pt x="73893" y="1170441"/>
                </a:cubicBezTo>
                <a:cubicBezTo>
                  <a:pt x="73744" y="1178626"/>
                  <a:pt x="73819" y="1185323"/>
                  <a:pt x="74116" y="1190532"/>
                </a:cubicBezTo>
                <a:cubicBezTo>
                  <a:pt x="74116" y="1193211"/>
                  <a:pt x="74488" y="1197676"/>
                  <a:pt x="75232" y="1203927"/>
                </a:cubicBezTo>
                <a:cubicBezTo>
                  <a:pt x="75828" y="1210029"/>
                  <a:pt x="76051" y="1214047"/>
                  <a:pt x="75902" y="1215982"/>
                </a:cubicBezTo>
                <a:cubicBezTo>
                  <a:pt x="75604" y="1219256"/>
                  <a:pt x="74786" y="1222754"/>
                  <a:pt x="73446" y="1226474"/>
                </a:cubicBezTo>
                <a:cubicBezTo>
                  <a:pt x="71958" y="1230195"/>
                  <a:pt x="70098" y="1233097"/>
                  <a:pt x="67866" y="1235181"/>
                </a:cubicBezTo>
                <a:cubicBezTo>
                  <a:pt x="65484" y="1237264"/>
                  <a:pt x="63698" y="1237860"/>
                  <a:pt x="62508" y="1236967"/>
                </a:cubicBezTo>
                <a:cubicBezTo>
                  <a:pt x="62061" y="1236669"/>
                  <a:pt x="61466" y="1235330"/>
                  <a:pt x="60722" y="1232948"/>
                </a:cubicBezTo>
                <a:cubicBezTo>
                  <a:pt x="59978" y="1230567"/>
                  <a:pt x="58861" y="1227442"/>
                  <a:pt x="57373" y="1223572"/>
                </a:cubicBezTo>
                <a:lnTo>
                  <a:pt x="56257" y="1220447"/>
                </a:lnTo>
                <a:cubicBezTo>
                  <a:pt x="48220" y="1221191"/>
                  <a:pt x="42341" y="1221786"/>
                  <a:pt x="38621" y="1222233"/>
                </a:cubicBezTo>
                <a:cubicBezTo>
                  <a:pt x="34900" y="1222530"/>
                  <a:pt x="32593" y="1222530"/>
                  <a:pt x="31700" y="1222233"/>
                </a:cubicBezTo>
                <a:lnTo>
                  <a:pt x="27682" y="1221340"/>
                </a:lnTo>
                <a:lnTo>
                  <a:pt x="27235" y="1225805"/>
                </a:lnTo>
                <a:cubicBezTo>
                  <a:pt x="26938" y="1229972"/>
                  <a:pt x="26119" y="1232055"/>
                  <a:pt x="24780" y="1232055"/>
                </a:cubicBezTo>
                <a:cubicBezTo>
                  <a:pt x="23440" y="1232055"/>
                  <a:pt x="22324" y="1231609"/>
                  <a:pt x="21431" y="1230716"/>
                </a:cubicBezTo>
                <a:cubicBezTo>
                  <a:pt x="20389" y="1230121"/>
                  <a:pt x="19273" y="1228632"/>
                  <a:pt x="18082" y="1226251"/>
                </a:cubicBezTo>
                <a:cubicBezTo>
                  <a:pt x="17041" y="1223870"/>
                  <a:pt x="16445" y="1221414"/>
                  <a:pt x="16297" y="1218884"/>
                </a:cubicBezTo>
                <a:cubicBezTo>
                  <a:pt x="16148" y="1216205"/>
                  <a:pt x="16520" y="1212261"/>
                  <a:pt x="17413" y="1207052"/>
                </a:cubicBezTo>
                <a:cubicBezTo>
                  <a:pt x="18306" y="1202736"/>
                  <a:pt x="18901" y="1199388"/>
                  <a:pt x="19199" y="1197006"/>
                </a:cubicBezTo>
                <a:cubicBezTo>
                  <a:pt x="19496" y="1194774"/>
                  <a:pt x="19868" y="1188374"/>
                  <a:pt x="20315" y="1177808"/>
                </a:cubicBezTo>
                <a:cubicBezTo>
                  <a:pt x="20910" y="1167241"/>
                  <a:pt x="21208" y="1160767"/>
                  <a:pt x="21208" y="1158385"/>
                </a:cubicBezTo>
                <a:cubicBezTo>
                  <a:pt x="21357" y="1155855"/>
                  <a:pt x="21133" y="1152135"/>
                  <a:pt x="20538" y="1147223"/>
                </a:cubicBezTo>
                <a:cubicBezTo>
                  <a:pt x="20240" y="1143651"/>
                  <a:pt x="19794" y="1141121"/>
                  <a:pt x="19199" y="1139633"/>
                </a:cubicBezTo>
                <a:cubicBezTo>
                  <a:pt x="18752" y="1138145"/>
                  <a:pt x="18157" y="1136731"/>
                  <a:pt x="17413" y="1135392"/>
                </a:cubicBezTo>
                <a:cubicBezTo>
                  <a:pt x="16520" y="1134052"/>
                  <a:pt x="16222" y="1133010"/>
                  <a:pt x="16520" y="1132266"/>
                </a:cubicBezTo>
                <a:cubicBezTo>
                  <a:pt x="16669" y="1131522"/>
                  <a:pt x="17487" y="1131075"/>
                  <a:pt x="18975" y="1130927"/>
                </a:cubicBezTo>
                <a:cubicBezTo>
                  <a:pt x="20464" y="1130778"/>
                  <a:pt x="21580" y="1130852"/>
                  <a:pt x="22324" y="1131150"/>
                </a:cubicBezTo>
                <a:lnTo>
                  <a:pt x="28575" y="1133829"/>
                </a:lnTo>
                <a:cubicBezTo>
                  <a:pt x="32891" y="1132936"/>
                  <a:pt x="36091" y="1132341"/>
                  <a:pt x="38174" y="1132043"/>
                </a:cubicBezTo>
                <a:lnTo>
                  <a:pt x="46434" y="1130257"/>
                </a:lnTo>
                <a:cubicBezTo>
                  <a:pt x="50006" y="1129513"/>
                  <a:pt x="52536" y="1128917"/>
                  <a:pt x="54024" y="1128471"/>
                </a:cubicBezTo>
                <a:cubicBezTo>
                  <a:pt x="55513" y="1128173"/>
                  <a:pt x="57001" y="1127652"/>
                  <a:pt x="58489" y="1126908"/>
                </a:cubicBezTo>
                <a:cubicBezTo>
                  <a:pt x="59978" y="1126313"/>
                  <a:pt x="61019" y="1126015"/>
                  <a:pt x="61615" y="1126015"/>
                </a:cubicBezTo>
                <a:close/>
                <a:moveTo>
                  <a:pt x="153590" y="1124899"/>
                </a:moveTo>
                <a:cubicBezTo>
                  <a:pt x="151507" y="1124304"/>
                  <a:pt x="148307" y="1124453"/>
                  <a:pt x="143991" y="1125346"/>
                </a:cubicBezTo>
                <a:lnTo>
                  <a:pt x="133722" y="1126908"/>
                </a:lnTo>
                <a:lnTo>
                  <a:pt x="123676" y="1128917"/>
                </a:lnTo>
                <a:lnTo>
                  <a:pt x="116086" y="1130257"/>
                </a:lnTo>
                <a:cubicBezTo>
                  <a:pt x="115937" y="1131448"/>
                  <a:pt x="115788" y="1132341"/>
                  <a:pt x="115639" y="1132936"/>
                </a:cubicBezTo>
                <a:lnTo>
                  <a:pt x="114746" y="1138740"/>
                </a:lnTo>
                <a:cubicBezTo>
                  <a:pt x="114449" y="1141419"/>
                  <a:pt x="114300" y="1143651"/>
                  <a:pt x="114300" y="1145437"/>
                </a:cubicBezTo>
                <a:lnTo>
                  <a:pt x="113184" y="1167315"/>
                </a:lnTo>
                <a:cubicBezTo>
                  <a:pt x="119583" y="1166125"/>
                  <a:pt x="124867" y="1165083"/>
                  <a:pt x="129034" y="1164190"/>
                </a:cubicBezTo>
                <a:cubicBezTo>
                  <a:pt x="133201" y="1163446"/>
                  <a:pt x="136773" y="1162701"/>
                  <a:pt x="139750" y="1161957"/>
                </a:cubicBezTo>
                <a:cubicBezTo>
                  <a:pt x="142726" y="1161362"/>
                  <a:pt x="144810" y="1160990"/>
                  <a:pt x="146000" y="1160841"/>
                </a:cubicBezTo>
                <a:cubicBezTo>
                  <a:pt x="148977" y="1160692"/>
                  <a:pt x="151209" y="1161064"/>
                  <a:pt x="152697" y="1161957"/>
                </a:cubicBezTo>
                <a:lnTo>
                  <a:pt x="158948" y="1165529"/>
                </a:lnTo>
                <a:lnTo>
                  <a:pt x="159172" y="1137624"/>
                </a:lnTo>
                <a:cubicBezTo>
                  <a:pt x="159172" y="1132713"/>
                  <a:pt x="158799" y="1129513"/>
                  <a:pt x="158055" y="1128025"/>
                </a:cubicBezTo>
                <a:cubicBezTo>
                  <a:pt x="157162" y="1126834"/>
                  <a:pt x="155674" y="1125792"/>
                  <a:pt x="153590" y="1124899"/>
                </a:cubicBezTo>
                <a:close/>
                <a:moveTo>
                  <a:pt x="4227314" y="1123783"/>
                </a:moveTo>
                <a:lnTo>
                  <a:pt x="4221509" y="1124453"/>
                </a:lnTo>
                <a:lnTo>
                  <a:pt x="4202534" y="1126462"/>
                </a:lnTo>
                <a:lnTo>
                  <a:pt x="4190479" y="1127578"/>
                </a:lnTo>
                <a:cubicBezTo>
                  <a:pt x="4187056" y="1128173"/>
                  <a:pt x="4185047" y="1128397"/>
                  <a:pt x="4184451" y="1128248"/>
                </a:cubicBezTo>
                <a:lnTo>
                  <a:pt x="4179763" y="1128025"/>
                </a:lnTo>
                <a:lnTo>
                  <a:pt x="4179317" y="1134052"/>
                </a:lnTo>
                <a:cubicBezTo>
                  <a:pt x="4179019" y="1135987"/>
                  <a:pt x="4178870" y="1137401"/>
                  <a:pt x="4178870" y="1138294"/>
                </a:cubicBezTo>
                <a:lnTo>
                  <a:pt x="4178424" y="1150795"/>
                </a:lnTo>
                <a:cubicBezTo>
                  <a:pt x="4180805" y="1150646"/>
                  <a:pt x="4183037" y="1150498"/>
                  <a:pt x="4185121" y="1150349"/>
                </a:cubicBezTo>
                <a:cubicBezTo>
                  <a:pt x="4187353" y="1150051"/>
                  <a:pt x="4190181" y="1149530"/>
                  <a:pt x="4193604" y="1148786"/>
                </a:cubicBezTo>
                <a:lnTo>
                  <a:pt x="4200748" y="1147223"/>
                </a:lnTo>
                <a:cubicBezTo>
                  <a:pt x="4205808" y="1146182"/>
                  <a:pt x="4209975" y="1145140"/>
                  <a:pt x="4213250" y="1144098"/>
                </a:cubicBezTo>
                <a:cubicBezTo>
                  <a:pt x="4216524" y="1143205"/>
                  <a:pt x="4218756" y="1142684"/>
                  <a:pt x="4219947" y="1142535"/>
                </a:cubicBezTo>
                <a:cubicBezTo>
                  <a:pt x="4221882" y="1142386"/>
                  <a:pt x="4223444" y="1142535"/>
                  <a:pt x="4224635" y="1142982"/>
                </a:cubicBezTo>
                <a:cubicBezTo>
                  <a:pt x="4225677" y="1143279"/>
                  <a:pt x="4227686" y="1143949"/>
                  <a:pt x="4230662" y="1144991"/>
                </a:cubicBezTo>
                <a:lnTo>
                  <a:pt x="4234234" y="1146554"/>
                </a:lnTo>
                <a:lnTo>
                  <a:pt x="4234681" y="1133382"/>
                </a:lnTo>
                <a:cubicBezTo>
                  <a:pt x="4234681" y="1130108"/>
                  <a:pt x="4234383" y="1127876"/>
                  <a:pt x="4233788" y="1126685"/>
                </a:cubicBezTo>
                <a:cubicBezTo>
                  <a:pt x="4233044" y="1125494"/>
                  <a:pt x="4232002" y="1124750"/>
                  <a:pt x="4230662" y="1124453"/>
                </a:cubicBezTo>
                <a:cubicBezTo>
                  <a:pt x="4229174" y="1123857"/>
                  <a:pt x="4228058" y="1123634"/>
                  <a:pt x="4227314" y="1123783"/>
                </a:cubicBezTo>
                <a:close/>
                <a:moveTo>
                  <a:pt x="3348186" y="1123560"/>
                </a:moveTo>
                <a:cubicBezTo>
                  <a:pt x="3349377" y="1123560"/>
                  <a:pt x="3350790" y="1123783"/>
                  <a:pt x="3352428" y="1124229"/>
                </a:cubicBezTo>
                <a:cubicBezTo>
                  <a:pt x="3354065" y="1124676"/>
                  <a:pt x="3355627" y="1125346"/>
                  <a:pt x="3357116" y="1126239"/>
                </a:cubicBezTo>
                <a:cubicBezTo>
                  <a:pt x="3358605" y="1126983"/>
                  <a:pt x="3360390" y="1128025"/>
                  <a:pt x="3362474" y="1129364"/>
                </a:cubicBezTo>
                <a:cubicBezTo>
                  <a:pt x="3364855" y="1130852"/>
                  <a:pt x="3366641" y="1132266"/>
                  <a:pt x="3367831" y="1133606"/>
                </a:cubicBezTo>
                <a:cubicBezTo>
                  <a:pt x="3369320" y="1134945"/>
                  <a:pt x="3369915" y="1136210"/>
                  <a:pt x="3369617" y="1137401"/>
                </a:cubicBezTo>
                <a:cubicBezTo>
                  <a:pt x="3369469" y="1138294"/>
                  <a:pt x="3368873" y="1139559"/>
                  <a:pt x="3367831" y="1141196"/>
                </a:cubicBezTo>
                <a:cubicBezTo>
                  <a:pt x="3366938" y="1142833"/>
                  <a:pt x="3365897" y="1144842"/>
                  <a:pt x="3364706" y="1147223"/>
                </a:cubicBezTo>
                <a:cubicBezTo>
                  <a:pt x="3363813" y="1149605"/>
                  <a:pt x="3362920" y="1152730"/>
                  <a:pt x="3362027" y="1156600"/>
                </a:cubicBezTo>
                <a:lnTo>
                  <a:pt x="3355776" y="1183165"/>
                </a:lnTo>
                <a:cubicBezTo>
                  <a:pt x="3354884" y="1186588"/>
                  <a:pt x="3353990" y="1189118"/>
                  <a:pt x="3353098" y="1190756"/>
                </a:cubicBezTo>
                <a:cubicBezTo>
                  <a:pt x="3352502" y="1192393"/>
                  <a:pt x="3351535" y="1193881"/>
                  <a:pt x="3350196" y="1195220"/>
                </a:cubicBezTo>
                <a:cubicBezTo>
                  <a:pt x="3348856" y="1196560"/>
                  <a:pt x="3347591" y="1197230"/>
                  <a:pt x="3346400" y="1197230"/>
                </a:cubicBezTo>
                <a:cubicBezTo>
                  <a:pt x="3344912" y="1197230"/>
                  <a:pt x="3343722" y="1196634"/>
                  <a:pt x="3342828" y="1195444"/>
                </a:cubicBezTo>
                <a:lnTo>
                  <a:pt x="3340596" y="1192542"/>
                </a:lnTo>
                <a:lnTo>
                  <a:pt x="3321397" y="1193434"/>
                </a:lnTo>
                <a:lnTo>
                  <a:pt x="3297287" y="1194551"/>
                </a:lnTo>
                <a:lnTo>
                  <a:pt x="3292822" y="1260407"/>
                </a:lnTo>
                <a:lnTo>
                  <a:pt x="3292822" y="1264649"/>
                </a:lnTo>
                <a:cubicBezTo>
                  <a:pt x="3292524" y="1265691"/>
                  <a:pt x="3292524" y="1266435"/>
                  <a:pt x="3292822" y="1266881"/>
                </a:cubicBezTo>
                <a:cubicBezTo>
                  <a:pt x="3293417" y="1267328"/>
                  <a:pt x="3294757" y="1267104"/>
                  <a:pt x="3296841" y="1266211"/>
                </a:cubicBezTo>
                <a:cubicBezTo>
                  <a:pt x="3298925" y="1265467"/>
                  <a:pt x="3301305" y="1264351"/>
                  <a:pt x="3303984" y="1262863"/>
                </a:cubicBezTo>
                <a:cubicBezTo>
                  <a:pt x="3306663" y="1261523"/>
                  <a:pt x="3310384" y="1259589"/>
                  <a:pt x="3315146" y="1257058"/>
                </a:cubicBezTo>
                <a:lnTo>
                  <a:pt x="3323629" y="1252594"/>
                </a:lnTo>
                <a:lnTo>
                  <a:pt x="3328541" y="1249915"/>
                </a:lnTo>
                <a:cubicBezTo>
                  <a:pt x="3329732" y="1249319"/>
                  <a:pt x="3330922" y="1248873"/>
                  <a:pt x="3332113" y="1248575"/>
                </a:cubicBezTo>
                <a:cubicBezTo>
                  <a:pt x="3333006" y="1247980"/>
                  <a:pt x="3333750" y="1247980"/>
                  <a:pt x="3334345" y="1248575"/>
                </a:cubicBezTo>
                <a:cubicBezTo>
                  <a:pt x="3334643" y="1248873"/>
                  <a:pt x="3334643" y="1249468"/>
                  <a:pt x="3334345" y="1250361"/>
                </a:cubicBezTo>
                <a:cubicBezTo>
                  <a:pt x="3334047" y="1250957"/>
                  <a:pt x="3333303" y="1251701"/>
                  <a:pt x="3332113" y="1252594"/>
                </a:cubicBezTo>
                <a:lnTo>
                  <a:pt x="3324969" y="1258398"/>
                </a:lnTo>
                <a:lnTo>
                  <a:pt x="3315146" y="1266211"/>
                </a:lnTo>
                <a:cubicBezTo>
                  <a:pt x="3310384" y="1269932"/>
                  <a:pt x="3307109" y="1272685"/>
                  <a:pt x="3305323" y="1274471"/>
                </a:cubicBezTo>
                <a:lnTo>
                  <a:pt x="3296841" y="1281615"/>
                </a:lnTo>
                <a:cubicBezTo>
                  <a:pt x="3293864" y="1283996"/>
                  <a:pt x="3291483" y="1286080"/>
                  <a:pt x="3289697" y="1287866"/>
                </a:cubicBezTo>
                <a:cubicBezTo>
                  <a:pt x="3287911" y="1289652"/>
                  <a:pt x="3286423" y="1290619"/>
                  <a:pt x="3285232" y="1290768"/>
                </a:cubicBezTo>
                <a:cubicBezTo>
                  <a:pt x="3284339" y="1290917"/>
                  <a:pt x="3283297" y="1290545"/>
                  <a:pt x="3282107" y="1289652"/>
                </a:cubicBezTo>
                <a:cubicBezTo>
                  <a:pt x="3281214" y="1289057"/>
                  <a:pt x="3280172" y="1287866"/>
                  <a:pt x="3278981" y="1286080"/>
                </a:cubicBezTo>
                <a:cubicBezTo>
                  <a:pt x="3278088" y="1284294"/>
                  <a:pt x="3277344" y="1282285"/>
                  <a:pt x="3276749" y="1280052"/>
                </a:cubicBezTo>
                <a:cubicBezTo>
                  <a:pt x="3276154" y="1277969"/>
                  <a:pt x="3276005" y="1276257"/>
                  <a:pt x="3276302" y="1274918"/>
                </a:cubicBezTo>
                <a:cubicBezTo>
                  <a:pt x="3276302" y="1274471"/>
                  <a:pt x="3276897" y="1273430"/>
                  <a:pt x="3278088" y="1271792"/>
                </a:cubicBezTo>
                <a:cubicBezTo>
                  <a:pt x="3278981" y="1270007"/>
                  <a:pt x="3279874" y="1267849"/>
                  <a:pt x="3280767" y="1265318"/>
                </a:cubicBezTo>
                <a:cubicBezTo>
                  <a:pt x="3281660" y="1262788"/>
                  <a:pt x="3282404" y="1259365"/>
                  <a:pt x="3282999" y="1255049"/>
                </a:cubicBezTo>
                <a:cubicBezTo>
                  <a:pt x="3283297" y="1250733"/>
                  <a:pt x="3283893" y="1243738"/>
                  <a:pt x="3284785" y="1234065"/>
                </a:cubicBezTo>
                <a:cubicBezTo>
                  <a:pt x="3285679" y="1224391"/>
                  <a:pt x="3286125" y="1217173"/>
                  <a:pt x="3286125" y="1212410"/>
                </a:cubicBezTo>
                <a:lnTo>
                  <a:pt x="3287018" y="1179147"/>
                </a:lnTo>
                <a:cubicBezTo>
                  <a:pt x="3287315" y="1174831"/>
                  <a:pt x="3287315" y="1169399"/>
                  <a:pt x="3287018" y="1162850"/>
                </a:cubicBezTo>
                <a:cubicBezTo>
                  <a:pt x="3286720" y="1156302"/>
                  <a:pt x="3286423" y="1151688"/>
                  <a:pt x="3286125" y="1149009"/>
                </a:cubicBezTo>
                <a:cubicBezTo>
                  <a:pt x="3285827" y="1146033"/>
                  <a:pt x="3285381" y="1143503"/>
                  <a:pt x="3284785" y="1141419"/>
                </a:cubicBezTo>
                <a:cubicBezTo>
                  <a:pt x="3284190" y="1139187"/>
                  <a:pt x="3283446" y="1137103"/>
                  <a:pt x="3282553" y="1135168"/>
                </a:cubicBezTo>
                <a:cubicBezTo>
                  <a:pt x="3281362" y="1133382"/>
                  <a:pt x="3280767" y="1132043"/>
                  <a:pt x="3280767" y="1131150"/>
                </a:cubicBezTo>
                <a:cubicBezTo>
                  <a:pt x="3280767" y="1130257"/>
                  <a:pt x="3281064" y="1129513"/>
                  <a:pt x="3281660" y="1128917"/>
                </a:cubicBezTo>
                <a:cubicBezTo>
                  <a:pt x="3282256" y="1128471"/>
                  <a:pt x="3283148" y="1128248"/>
                  <a:pt x="3284339" y="1128248"/>
                </a:cubicBezTo>
                <a:cubicBezTo>
                  <a:pt x="3286423" y="1128397"/>
                  <a:pt x="3288357" y="1128694"/>
                  <a:pt x="3290143" y="1129141"/>
                </a:cubicBezTo>
                <a:cubicBezTo>
                  <a:pt x="3291929" y="1129587"/>
                  <a:pt x="3293864" y="1130480"/>
                  <a:pt x="3295948" y="1131820"/>
                </a:cubicBezTo>
                <a:lnTo>
                  <a:pt x="3299966" y="1134052"/>
                </a:lnTo>
                <a:lnTo>
                  <a:pt x="3311574" y="1132489"/>
                </a:lnTo>
                <a:cubicBezTo>
                  <a:pt x="3313807" y="1132192"/>
                  <a:pt x="3317528" y="1131596"/>
                  <a:pt x="3322737" y="1130703"/>
                </a:cubicBezTo>
                <a:cubicBezTo>
                  <a:pt x="3327796" y="1129810"/>
                  <a:pt x="3330922" y="1129141"/>
                  <a:pt x="3332113" y="1128694"/>
                </a:cubicBezTo>
                <a:lnTo>
                  <a:pt x="3337917" y="1126908"/>
                </a:lnTo>
                <a:cubicBezTo>
                  <a:pt x="3340298" y="1126164"/>
                  <a:pt x="3342382" y="1125420"/>
                  <a:pt x="3344168" y="1124676"/>
                </a:cubicBezTo>
                <a:cubicBezTo>
                  <a:pt x="3346251" y="1123932"/>
                  <a:pt x="3347591" y="1123560"/>
                  <a:pt x="3348186" y="1123560"/>
                </a:cubicBezTo>
                <a:close/>
                <a:moveTo>
                  <a:pt x="5106218" y="1123113"/>
                </a:moveTo>
                <a:cubicBezTo>
                  <a:pt x="5107557" y="1122964"/>
                  <a:pt x="5109046" y="1123113"/>
                  <a:pt x="5110683" y="1123560"/>
                </a:cubicBezTo>
                <a:cubicBezTo>
                  <a:pt x="5112171" y="1124155"/>
                  <a:pt x="5113957" y="1124750"/>
                  <a:pt x="5116041" y="1125346"/>
                </a:cubicBezTo>
                <a:cubicBezTo>
                  <a:pt x="5118124" y="1126239"/>
                  <a:pt x="5119613" y="1127132"/>
                  <a:pt x="5120505" y="1128025"/>
                </a:cubicBezTo>
                <a:cubicBezTo>
                  <a:pt x="5121398" y="1129066"/>
                  <a:pt x="5121696" y="1130034"/>
                  <a:pt x="5121398" y="1130927"/>
                </a:cubicBezTo>
                <a:cubicBezTo>
                  <a:pt x="5121398" y="1131820"/>
                  <a:pt x="5120505" y="1132489"/>
                  <a:pt x="5118720" y="1132936"/>
                </a:cubicBezTo>
                <a:lnTo>
                  <a:pt x="5112022" y="1134945"/>
                </a:lnTo>
                <a:cubicBezTo>
                  <a:pt x="5111427" y="1135094"/>
                  <a:pt x="5108897" y="1135615"/>
                  <a:pt x="5104432" y="1136508"/>
                </a:cubicBezTo>
                <a:lnTo>
                  <a:pt x="5093716" y="1138740"/>
                </a:lnTo>
                <a:lnTo>
                  <a:pt x="5087019" y="1139410"/>
                </a:lnTo>
                <a:cubicBezTo>
                  <a:pt x="5088954" y="1140452"/>
                  <a:pt x="5090442" y="1141345"/>
                  <a:pt x="5091484" y="1142089"/>
                </a:cubicBezTo>
                <a:cubicBezTo>
                  <a:pt x="5092377" y="1142833"/>
                  <a:pt x="5092972" y="1143577"/>
                  <a:pt x="5093270" y="1144321"/>
                </a:cubicBezTo>
                <a:cubicBezTo>
                  <a:pt x="5093568" y="1145065"/>
                  <a:pt x="5093716" y="1145809"/>
                  <a:pt x="5093716" y="1146554"/>
                </a:cubicBezTo>
                <a:cubicBezTo>
                  <a:pt x="5093716" y="1147298"/>
                  <a:pt x="5093419" y="1148340"/>
                  <a:pt x="5092823" y="1149679"/>
                </a:cubicBezTo>
                <a:cubicBezTo>
                  <a:pt x="5092377" y="1151018"/>
                  <a:pt x="5092079" y="1152135"/>
                  <a:pt x="5091930" y="1153028"/>
                </a:cubicBezTo>
                <a:cubicBezTo>
                  <a:pt x="5091782" y="1153921"/>
                  <a:pt x="5091633" y="1155483"/>
                  <a:pt x="5091484" y="1157716"/>
                </a:cubicBezTo>
                <a:lnTo>
                  <a:pt x="5090814" y="1167538"/>
                </a:lnTo>
                <a:lnTo>
                  <a:pt x="5097288" y="1165976"/>
                </a:lnTo>
                <a:cubicBezTo>
                  <a:pt x="5099521" y="1165529"/>
                  <a:pt x="5101530" y="1164859"/>
                  <a:pt x="5103316" y="1163967"/>
                </a:cubicBezTo>
                <a:cubicBezTo>
                  <a:pt x="5104953" y="1163222"/>
                  <a:pt x="5105995" y="1162776"/>
                  <a:pt x="5106441" y="1162627"/>
                </a:cubicBezTo>
                <a:cubicBezTo>
                  <a:pt x="5107483" y="1162478"/>
                  <a:pt x="5108599" y="1162776"/>
                  <a:pt x="5109790" y="1163520"/>
                </a:cubicBezTo>
                <a:cubicBezTo>
                  <a:pt x="5111278" y="1164264"/>
                  <a:pt x="5112915" y="1165232"/>
                  <a:pt x="5114701" y="1166422"/>
                </a:cubicBezTo>
                <a:lnTo>
                  <a:pt x="5118943" y="1169548"/>
                </a:lnTo>
                <a:cubicBezTo>
                  <a:pt x="5119985" y="1170441"/>
                  <a:pt x="5120803" y="1171259"/>
                  <a:pt x="5121398" y="1172003"/>
                </a:cubicBezTo>
                <a:cubicBezTo>
                  <a:pt x="5121994" y="1172747"/>
                  <a:pt x="5122291" y="1173566"/>
                  <a:pt x="5122291" y="1174459"/>
                </a:cubicBezTo>
                <a:cubicBezTo>
                  <a:pt x="5122291" y="1175054"/>
                  <a:pt x="5121994" y="1175873"/>
                  <a:pt x="5121398" y="1176915"/>
                </a:cubicBezTo>
                <a:cubicBezTo>
                  <a:pt x="5120803" y="1178105"/>
                  <a:pt x="5120357" y="1179668"/>
                  <a:pt x="5120059" y="1181603"/>
                </a:cubicBezTo>
                <a:cubicBezTo>
                  <a:pt x="5119613" y="1183686"/>
                  <a:pt x="5119389" y="1186514"/>
                  <a:pt x="5119389" y="1190086"/>
                </a:cubicBezTo>
                <a:lnTo>
                  <a:pt x="5119166" y="1224465"/>
                </a:lnTo>
                <a:cubicBezTo>
                  <a:pt x="5119166" y="1226251"/>
                  <a:pt x="5119240" y="1230046"/>
                  <a:pt x="5119389" y="1235850"/>
                </a:cubicBezTo>
                <a:cubicBezTo>
                  <a:pt x="5119538" y="1241506"/>
                  <a:pt x="5119687" y="1245971"/>
                  <a:pt x="5119836" y="1249245"/>
                </a:cubicBezTo>
                <a:cubicBezTo>
                  <a:pt x="5119836" y="1252668"/>
                  <a:pt x="5119687" y="1255570"/>
                  <a:pt x="5119389" y="1257951"/>
                </a:cubicBezTo>
                <a:cubicBezTo>
                  <a:pt x="5118943" y="1261226"/>
                  <a:pt x="5118273" y="1263905"/>
                  <a:pt x="5117380" y="1265988"/>
                </a:cubicBezTo>
                <a:cubicBezTo>
                  <a:pt x="5116487" y="1268072"/>
                  <a:pt x="5114850" y="1270527"/>
                  <a:pt x="5112469" y="1273355"/>
                </a:cubicBezTo>
                <a:cubicBezTo>
                  <a:pt x="5109939" y="1276183"/>
                  <a:pt x="5108153" y="1277448"/>
                  <a:pt x="5107111" y="1277150"/>
                </a:cubicBezTo>
                <a:cubicBezTo>
                  <a:pt x="5106367" y="1276853"/>
                  <a:pt x="5105548" y="1275662"/>
                  <a:pt x="5104655" y="1273578"/>
                </a:cubicBezTo>
                <a:lnTo>
                  <a:pt x="5102200" y="1267997"/>
                </a:lnTo>
                <a:lnTo>
                  <a:pt x="5099521" y="1262640"/>
                </a:lnTo>
                <a:lnTo>
                  <a:pt x="5046836" y="1267551"/>
                </a:lnTo>
                <a:cubicBezTo>
                  <a:pt x="5046538" y="1268890"/>
                  <a:pt x="5046240" y="1270081"/>
                  <a:pt x="5045943" y="1271123"/>
                </a:cubicBezTo>
                <a:cubicBezTo>
                  <a:pt x="5045794" y="1272313"/>
                  <a:pt x="5045496" y="1273132"/>
                  <a:pt x="5045050" y="1273578"/>
                </a:cubicBezTo>
                <a:cubicBezTo>
                  <a:pt x="5044603" y="1273876"/>
                  <a:pt x="5044008" y="1274025"/>
                  <a:pt x="5043264" y="1274025"/>
                </a:cubicBezTo>
                <a:cubicBezTo>
                  <a:pt x="5042668" y="1273876"/>
                  <a:pt x="5041850" y="1273206"/>
                  <a:pt x="5040808" y="1272016"/>
                </a:cubicBezTo>
                <a:lnTo>
                  <a:pt x="5038352" y="1268221"/>
                </a:lnTo>
                <a:cubicBezTo>
                  <a:pt x="5037608" y="1267030"/>
                  <a:pt x="5037162" y="1265393"/>
                  <a:pt x="5037013" y="1263309"/>
                </a:cubicBezTo>
                <a:cubicBezTo>
                  <a:pt x="5036715" y="1261226"/>
                  <a:pt x="5036715" y="1259142"/>
                  <a:pt x="5037013" y="1257058"/>
                </a:cubicBezTo>
                <a:lnTo>
                  <a:pt x="5038576" y="1246789"/>
                </a:lnTo>
                <a:cubicBezTo>
                  <a:pt x="5038724" y="1245003"/>
                  <a:pt x="5039096" y="1240092"/>
                  <a:pt x="5039692" y="1232055"/>
                </a:cubicBezTo>
                <a:cubicBezTo>
                  <a:pt x="5040287" y="1224019"/>
                  <a:pt x="5040659" y="1219554"/>
                  <a:pt x="5040808" y="1218661"/>
                </a:cubicBezTo>
                <a:lnTo>
                  <a:pt x="5041478" y="1199462"/>
                </a:lnTo>
                <a:cubicBezTo>
                  <a:pt x="5041627" y="1196932"/>
                  <a:pt x="5041627" y="1194551"/>
                  <a:pt x="5041478" y="1192318"/>
                </a:cubicBezTo>
                <a:cubicBezTo>
                  <a:pt x="5041478" y="1190235"/>
                  <a:pt x="5041255" y="1188151"/>
                  <a:pt x="5040808" y="1186067"/>
                </a:cubicBezTo>
                <a:cubicBezTo>
                  <a:pt x="5040510" y="1184133"/>
                  <a:pt x="5040064" y="1182570"/>
                  <a:pt x="5039469" y="1181379"/>
                </a:cubicBezTo>
                <a:cubicBezTo>
                  <a:pt x="5039022" y="1180338"/>
                  <a:pt x="5038427" y="1179221"/>
                  <a:pt x="5037683" y="1178031"/>
                </a:cubicBezTo>
                <a:cubicBezTo>
                  <a:pt x="5036938" y="1176840"/>
                  <a:pt x="5036641" y="1175947"/>
                  <a:pt x="5036790" y="1175352"/>
                </a:cubicBezTo>
                <a:cubicBezTo>
                  <a:pt x="5036938" y="1174757"/>
                  <a:pt x="5037906" y="1174310"/>
                  <a:pt x="5039692" y="1174012"/>
                </a:cubicBezTo>
                <a:cubicBezTo>
                  <a:pt x="5041478" y="1173864"/>
                  <a:pt x="5043561" y="1174087"/>
                  <a:pt x="5045943" y="1174682"/>
                </a:cubicBezTo>
                <a:lnTo>
                  <a:pt x="5049514" y="1175798"/>
                </a:lnTo>
                <a:cubicBezTo>
                  <a:pt x="5053682" y="1175203"/>
                  <a:pt x="5056212" y="1174831"/>
                  <a:pt x="5057105" y="1174682"/>
                </a:cubicBezTo>
                <a:lnTo>
                  <a:pt x="5063355" y="1173343"/>
                </a:lnTo>
                <a:cubicBezTo>
                  <a:pt x="5063653" y="1170217"/>
                  <a:pt x="5063802" y="1167687"/>
                  <a:pt x="5063802" y="1165752"/>
                </a:cubicBezTo>
                <a:cubicBezTo>
                  <a:pt x="5063951" y="1163818"/>
                  <a:pt x="5063951" y="1161808"/>
                  <a:pt x="5063802" y="1159725"/>
                </a:cubicBezTo>
                <a:lnTo>
                  <a:pt x="5063579" y="1153251"/>
                </a:lnTo>
                <a:cubicBezTo>
                  <a:pt x="5063430" y="1150125"/>
                  <a:pt x="5063355" y="1148414"/>
                  <a:pt x="5063355" y="1148116"/>
                </a:cubicBezTo>
                <a:lnTo>
                  <a:pt x="5062016" y="1143428"/>
                </a:lnTo>
                <a:cubicBezTo>
                  <a:pt x="5059188" y="1143875"/>
                  <a:pt x="5056881" y="1144098"/>
                  <a:pt x="5055096" y="1144098"/>
                </a:cubicBezTo>
                <a:cubicBezTo>
                  <a:pt x="5053458" y="1144247"/>
                  <a:pt x="5051598" y="1144247"/>
                  <a:pt x="5049514" y="1144098"/>
                </a:cubicBezTo>
                <a:cubicBezTo>
                  <a:pt x="5047133" y="1144098"/>
                  <a:pt x="5045050" y="1143875"/>
                  <a:pt x="5043264" y="1143428"/>
                </a:cubicBezTo>
                <a:cubicBezTo>
                  <a:pt x="5041627" y="1142982"/>
                  <a:pt x="5040138" y="1142163"/>
                  <a:pt x="5038799" y="1140973"/>
                </a:cubicBezTo>
                <a:cubicBezTo>
                  <a:pt x="5037608" y="1139782"/>
                  <a:pt x="5037087" y="1138815"/>
                  <a:pt x="5037236" y="1138070"/>
                </a:cubicBezTo>
                <a:cubicBezTo>
                  <a:pt x="5037385" y="1137177"/>
                  <a:pt x="5038501" y="1136582"/>
                  <a:pt x="5040585" y="1136284"/>
                </a:cubicBezTo>
                <a:lnTo>
                  <a:pt x="5049961" y="1135168"/>
                </a:lnTo>
                <a:lnTo>
                  <a:pt x="5058444" y="1134275"/>
                </a:lnTo>
                <a:cubicBezTo>
                  <a:pt x="5060825" y="1133978"/>
                  <a:pt x="5066183" y="1132936"/>
                  <a:pt x="5074518" y="1131150"/>
                </a:cubicBezTo>
                <a:lnTo>
                  <a:pt x="5085680" y="1129141"/>
                </a:lnTo>
                <a:cubicBezTo>
                  <a:pt x="5089252" y="1128397"/>
                  <a:pt x="5091930" y="1127727"/>
                  <a:pt x="5093716" y="1127132"/>
                </a:cubicBezTo>
                <a:lnTo>
                  <a:pt x="5099967" y="1125346"/>
                </a:lnTo>
                <a:close/>
                <a:moveTo>
                  <a:pt x="2428875" y="1121997"/>
                </a:moveTo>
                <a:cubicBezTo>
                  <a:pt x="2418755" y="1121997"/>
                  <a:pt x="2396058" y="1124006"/>
                  <a:pt x="2360786" y="1128025"/>
                </a:cubicBezTo>
                <a:cubicBezTo>
                  <a:pt x="2343075" y="1130108"/>
                  <a:pt x="2331169" y="1131522"/>
                  <a:pt x="2325067" y="1132266"/>
                </a:cubicBezTo>
                <a:cubicBezTo>
                  <a:pt x="2323430" y="1147000"/>
                  <a:pt x="2322612" y="1159650"/>
                  <a:pt x="2322612" y="1170217"/>
                </a:cubicBezTo>
                <a:lnTo>
                  <a:pt x="2322612" y="1253933"/>
                </a:lnTo>
                <a:cubicBezTo>
                  <a:pt x="2322463" y="1259737"/>
                  <a:pt x="2322314" y="1264872"/>
                  <a:pt x="2322165" y="1269337"/>
                </a:cubicBezTo>
                <a:cubicBezTo>
                  <a:pt x="2329904" y="1269039"/>
                  <a:pt x="2337271" y="1268593"/>
                  <a:pt x="2344266" y="1267997"/>
                </a:cubicBezTo>
                <a:cubicBezTo>
                  <a:pt x="2362274" y="1266509"/>
                  <a:pt x="2383855" y="1264351"/>
                  <a:pt x="2409007" y="1261523"/>
                </a:cubicBezTo>
                <a:cubicBezTo>
                  <a:pt x="2414215" y="1260928"/>
                  <a:pt x="2419275" y="1260630"/>
                  <a:pt x="2424187" y="1260630"/>
                </a:cubicBezTo>
                <a:cubicBezTo>
                  <a:pt x="2427907" y="1260630"/>
                  <a:pt x="2431256" y="1261375"/>
                  <a:pt x="2434232" y="1262863"/>
                </a:cubicBezTo>
                <a:cubicBezTo>
                  <a:pt x="2435870" y="1263756"/>
                  <a:pt x="2436912" y="1264500"/>
                  <a:pt x="2437358" y="1265095"/>
                </a:cubicBezTo>
                <a:cubicBezTo>
                  <a:pt x="2438549" y="1263458"/>
                  <a:pt x="2439665" y="1260333"/>
                  <a:pt x="2440707" y="1255719"/>
                </a:cubicBezTo>
                <a:cubicBezTo>
                  <a:pt x="2441600" y="1248873"/>
                  <a:pt x="2442046" y="1243292"/>
                  <a:pt x="2442046" y="1238976"/>
                </a:cubicBezTo>
                <a:cubicBezTo>
                  <a:pt x="2441748" y="1204448"/>
                  <a:pt x="2440633" y="1171408"/>
                  <a:pt x="2438697" y="1139856"/>
                </a:cubicBezTo>
                <a:cubicBezTo>
                  <a:pt x="2438697" y="1132861"/>
                  <a:pt x="2437284" y="1127801"/>
                  <a:pt x="2434456" y="1124676"/>
                </a:cubicBezTo>
                <a:cubicBezTo>
                  <a:pt x="2432819" y="1122890"/>
                  <a:pt x="2430958" y="1121997"/>
                  <a:pt x="2428875" y="1121997"/>
                </a:cubicBezTo>
                <a:close/>
                <a:moveTo>
                  <a:pt x="3931295" y="1121327"/>
                </a:moveTo>
                <a:cubicBezTo>
                  <a:pt x="3932485" y="1121030"/>
                  <a:pt x="3934122" y="1121327"/>
                  <a:pt x="3936206" y="1122220"/>
                </a:cubicBezTo>
                <a:cubicBezTo>
                  <a:pt x="3938289" y="1123113"/>
                  <a:pt x="3940522" y="1124378"/>
                  <a:pt x="3942903" y="1126015"/>
                </a:cubicBezTo>
                <a:cubicBezTo>
                  <a:pt x="3945433" y="1127652"/>
                  <a:pt x="3947219" y="1129141"/>
                  <a:pt x="3948261" y="1130480"/>
                </a:cubicBezTo>
                <a:cubicBezTo>
                  <a:pt x="3949154" y="1131820"/>
                  <a:pt x="3949600" y="1132936"/>
                  <a:pt x="3949600" y="1133829"/>
                </a:cubicBezTo>
                <a:cubicBezTo>
                  <a:pt x="3949303" y="1134424"/>
                  <a:pt x="3948559" y="1135392"/>
                  <a:pt x="3947368" y="1136731"/>
                </a:cubicBezTo>
                <a:cubicBezTo>
                  <a:pt x="3946177" y="1137922"/>
                  <a:pt x="3945284" y="1138963"/>
                  <a:pt x="3944689" y="1139856"/>
                </a:cubicBezTo>
                <a:cubicBezTo>
                  <a:pt x="3944094" y="1140600"/>
                  <a:pt x="3942903" y="1142461"/>
                  <a:pt x="3941117" y="1145437"/>
                </a:cubicBezTo>
                <a:cubicBezTo>
                  <a:pt x="3939629" y="1148414"/>
                  <a:pt x="3937992" y="1151167"/>
                  <a:pt x="3936206" y="1153697"/>
                </a:cubicBezTo>
                <a:cubicBezTo>
                  <a:pt x="3934569" y="1156227"/>
                  <a:pt x="3932336" y="1159353"/>
                  <a:pt x="3929509" y="1163074"/>
                </a:cubicBezTo>
                <a:cubicBezTo>
                  <a:pt x="3926681" y="1166645"/>
                  <a:pt x="3924597" y="1169027"/>
                  <a:pt x="3923258" y="1170217"/>
                </a:cubicBezTo>
                <a:lnTo>
                  <a:pt x="3917007" y="1176691"/>
                </a:lnTo>
                <a:lnTo>
                  <a:pt x="3933080" y="1173343"/>
                </a:lnTo>
                <a:cubicBezTo>
                  <a:pt x="3938438" y="1172301"/>
                  <a:pt x="3942531" y="1171482"/>
                  <a:pt x="3945359" y="1170887"/>
                </a:cubicBezTo>
                <a:cubicBezTo>
                  <a:pt x="3948187" y="1170441"/>
                  <a:pt x="3950940" y="1169845"/>
                  <a:pt x="3953619" y="1169101"/>
                </a:cubicBezTo>
                <a:cubicBezTo>
                  <a:pt x="3956298" y="1168208"/>
                  <a:pt x="3958084" y="1167762"/>
                  <a:pt x="3958977" y="1167762"/>
                </a:cubicBezTo>
                <a:cubicBezTo>
                  <a:pt x="3960167" y="1167910"/>
                  <a:pt x="3961730" y="1168431"/>
                  <a:pt x="3963665" y="1169324"/>
                </a:cubicBezTo>
                <a:cubicBezTo>
                  <a:pt x="3965599" y="1170366"/>
                  <a:pt x="3967460" y="1171482"/>
                  <a:pt x="3969246" y="1172673"/>
                </a:cubicBezTo>
                <a:cubicBezTo>
                  <a:pt x="3971032" y="1173864"/>
                  <a:pt x="3972594" y="1175129"/>
                  <a:pt x="3973934" y="1176468"/>
                </a:cubicBezTo>
                <a:cubicBezTo>
                  <a:pt x="3975422" y="1177956"/>
                  <a:pt x="3976166" y="1179073"/>
                  <a:pt x="3976166" y="1179817"/>
                </a:cubicBezTo>
                <a:cubicBezTo>
                  <a:pt x="3976315" y="1180561"/>
                  <a:pt x="3975943" y="1181826"/>
                  <a:pt x="3975050" y="1183612"/>
                </a:cubicBezTo>
                <a:cubicBezTo>
                  <a:pt x="3974306" y="1184951"/>
                  <a:pt x="3973711" y="1186737"/>
                  <a:pt x="3973264" y="1188970"/>
                </a:cubicBezTo>
                <a:cubicBezTo>
                  <a:pt x="3972966" y="1191351"/>
                  <a:pt x="3972669" y="1193360"/>
                  <a:pt x="3972371" y="1194997"/>
                </a:cubicBezTo>
                <a:cubicBezTo>
                  <a:pt x="3972222" y="1196783"/>
                  <a:pt x="3972073" y="1199685"/>
                  <a:pt x="3971925" y="1203704"/>
                </a:cubicBezTo>
                <a:lnTo>
                  <a:pt x="3969692" y="1244557"/>
                </a:lnTo>
                <a:cubicBezTo>
                  <a:pt x="3969395" y="1248278"/>
                  <a:pt x="3968353" y="1252594"/>
                  <a:pt x="3966567" y="1257505"/>
                </a:cubicBezTo>
                <a:cubicBezTo>
                  <a:pt x="3964632" y="1262565"/>
                  <a:pt x="3962995" y="1266137"/>
                  <a:pt x="3961655" y="1268221"/>
                </a:cubicBezTo>
                <a:cubicBezTo>
                  <a:pt x="3960167" y="1270304"/>
                  <a:pt x="3958828" y="1271867"/>
                  <a:pt x="3957637" y="1272909"/>
                </a:cubicBezTo>
                <a:cubicBezTo>
                  <a:pt x="3956298" y="1273802"/>
                  <a:pt x="3955405" y="1274174"/>
                  <a:pt x="3954958" y="1274025"/>
                </a:cubicBezTo>
                <a:cubicBezTo>
                  <a:pt x="3954065" y="1274025"/>
                  <a:pt x="3953247" y="1273504"/>
                  <a:pt x="3952503" y="1272462"/>
                </a:cubicBezTo>
                <a:cubicBezTo>
                  <a:pt x="3951758" y="1271420"/>
                  <a:pt x="3951089" y="1270007"/>
                  <a:pt x="3950493" y="1268221"/>
                </a:cubicBezTo>
                <a:lnTo>
                  <a:pt x="3947368" y="1261077"/>
                </a:lnTo>
                <a:lnTo>
                  <a:pt x="3945136" y="1255049"/>
                </a:lnTo>
                <a:cubicBezTo>
                  <a:pt x="3940075" y="1255347"/>
                  <a:pt x="3935536" y="1255570"/>
                  <a:pt x="3931518" y="1255719"/>
                </a:cubicBezTo>
                <a:cubicBezTo>
                  <a:pt x="3927499" y="1256017"/>
                  <a:pt x="3924374" y="1256314"/>
                  <a:pt x="3922142" y="1256612"/>
                </a:cubicBezTo>
                <a:lnTo>
                  <a:pt x="3913435" y="1257505"/>
                </a:lnTo>
                <a:lnTo>
                  <a:pt x="3912096" y="1263756"/>
                </a:lnTo>
                <a:cubicBezTo>
                  <a:pt x="3911500" y="1266286"/>
                  <a:pt x="3910607" y="1267774"/>
                  <a:pt x="3909417" y="1268221"/>
                </a:cubicBezTo>
                <a:cubicBezTo>
                  <a:pt x="3908524" y="1268518"/>
                  <a:pt x="3907333" y="1268072"/>
                  <a:pt x="3905845" y="1266881"/>
                </a:cubicBezTo>
                <a:cubicBezTo>
                  <a:pt x="3904654" y="1266137"/>
                  <a:pt x="3903687" y="1264798"/>
                  <a:pt x="3902943" y="1262863"/>
                </a:cubicBezTo>
                <a:cubicBezTo>
                  <a:pt x="3902199" y="1260928"/>
                  <a:pt x="3901827" y="1259291"/>
                  <a:pt x="3901827" y="1257951"/>
                </a:cubicBezTo>
                <a:cubicBezTo>
                  <a:pt x="3901678" y="1256463"/>
                  <a:pt x="3901752" y="1254305"/>
                  <a:pt x="3902050" y="1251477"/>
                </a:cubicBezTo>
                <a:cubicBezTo>
                  <a:pt x="3902347" y="1248650"/>
                  <a:pt x="3902571" y="1245673"/>
                  <a:pt x="3902720" y="1242548"/>
                </a:cubicBezTo>
                <a:lnTo>
                  <a:pt x="3902720" y="1233841"/>
                </a:lnTo>
                <a:lnTo>
                  <a:pt x="3901380" y="1201918"/>
                </a:lnTo>
                <a:cubicBezTo>
                  <a:pt x="3901231" y="1201471"/>
                  <a:pt x="3900934" y="1198867"/>
                  <a:pt x="3900487" y="1194104"/>
                </a:cubicBezTo>
                <a:lnTo>
                  <a:pt x="3899371" y="1185398"/>
                </a:lnTo>
                <a:cubicBezTo>
                  <a:pt x="3899222" y="1184058"/>
                  <a:pt x="3898776" y="1182496"/>
                  <a:pt x="3898031" y="1180710"/>
                </a:cubicBezTo>
                <a:cubicBezTo>
                  <a:pt x="3897436" y="1178775"/>
                  <a:pt x="3897213" y="1177287"/>
                  <a:pt x="3897362" y="1176245"/>
                </a:cubicBezTo>
                <a:cubicBezTo>
                  <a:pt x="3897659" y="1175054"/>
                  <a:pt x="3898478" y="1174161"/>
                  <a:pt x="3899817" y="1173566"/>
                </a:cubicBezTo>
                <a:cubicBezTo>
                  <a:pt x="3901008" y="1173268"/>
                  <a:pt x="3902720" y="1173492"/>
                  <a:pt x="3904952" y="1174236"/>
                </a:cubicBezTo>
                <a:lnTo>
                  <a:pt x="3910979" y="1176691"/>
                </a:lnTo>
                <a:lnTo>
                  <a:pt x="3915444" y="1169101"/>
                </a:lnTo>
                <a:lnTo>
                  <a:pt x="3921025" y="1157716"/>
                </a:lnTo>
                <a:cubicBezTo>
                  <a:pt x="3923704" y="1152209"/>
                  <a:pt x="3925341" y="1148414"/>
                  <a:pt x="3925937" y="1146330"/>
                </a:cubicBezTo>
                <a:lnTo>
                  <a:pt x="3927723" y="1140080"/>
                </a:lnTo>
                <a:cubicBezTo>
                  <a:pt x="3928318" y="1137698"/>
                  <a:pt x="3928616" y="1135838"/>
                  <a:pt x="3928616" y="1134499"/>
                </a:cubicBezTo>
                <a:lnTo>
                  <a:pt x="3928616" y="1129141"/>
                </a:lnTo>
                <a:lnTo>
                  <a:pt x="3928616" y="1124676"/>
                </a:lnTo>
                <a:cubicBezTo>
                  <a:pt x="3928616" y="1123634"/>
                  <a:pt x="3928764" y="1122816"/>
                  <a:pt x="3929062" y="1122220"/>
                </a:cubicBezTo>
                <a:cubicBezTo>
                  <a:pt x="3929360" y="1121774"/>
                  <a:pt x="3930104" y="1121476"/>
                  <a:pt x="3931295" y="1121327"/>
                </a:cubicBezTo>
                <a:close/>
                <a:moveTo>
                  <a:pt x="2998589" y="1120211"/>
                </a:moveTo>
                <a:cubicBezTo>
                  <a:pt x="3003351" y="1120509"/>
                  <a:pt x="3007816" y="1121476"/>
                  <a:pt x="3011983" y="1123113"/>
                </a:cubicBezTo>
                <a:cubicBezTo>
                  <a:pt x="3017043" y="1125197"/>
                  <a:pt x="3020764" y="1128545"/>
                  <a:pt x="3023146" y="1133159"/>
                </a:cubicBezTo>
                <a:cubicBezTo>
                  <a:pt x="3024485" y="1136284"/>
                  <a:pt x="3025155" y="1139410"/>
                  <a:pt x="3025155" y="1142535"/>
                </a:cubicBezTo>
                <a:cubicBezTo>
                  <a:pt x="3025155" y="1146702"/>
                  <a:pt x="3023443" y="1148786"/>
                  <a:pt x="3020020" y="1148786"/>
                </a:cubicBezTo>
                <a:cubicBezTo>
                  <a:pt x="3015257" y="1148786"/>
                  <a:pt x="3009453" y="1144247"/>
                  <a:pt x="3002608" y="1135168"/>
                </a:cubicBezTo>
                <a:cubicBezTo>
                  <a:pt x="2996804" y="1126685"/>
                  <a:pt x="2993901" y="1121997"/>
                  <a:pt x="2993901" y="1121104"/>
                </a:cubicBezTo>
                <a:cubicBezTo>
                  <a:pt x="2993901" y="1120509"/>
                  <a:pt x="2995464" y="1120211"/>
                  <a:pt x="2998589" y="1120211"/>
                </a:cubicBezTo>
                <a:close/>
                <a:moveTo>
                  <a:pt x="3590404" y="1118872"/>
                </a:moveTo>
                <a:cubicBezTo>
                  <a:pt x="3591743" y="1118872"/>
                  <a:pt x="3593455" y="1119169"/>
                  <a:pt x="3595538" y="1119765"/>
                </a:cubicBezTo>
                <a:cubicBezTo>
                  <a:pt x="3597622" y="1120360"/>
                  <a:pt x="3600301" y="1121848"/>
                  <a:pt x="3603575" y="1124229"/>
                </a:cubicBezTo>
                <a:cubicBezTo>
                  <a:pt x="3606849" y="1126611"/>
                  <a:pt x="3608710" y="1128173"/>
                  <a:pt x="3609156" y="1128917"/>
                </a:cubicBezTo>
                <a:cubicBezTo>
                  <a:pt x="3609603" y="1129513"/>
                  <a:pt x="3609826" y="1130108"/>
                  <a:pt x="3609826" y="1130703"/>
                </a:cubicBezTo>
                <a:cubicBezTo>
                  <a:pt x="3609826" y="1131299"/>
                  <a:pt x="3609082" y="1132415"/>
                  <a:pt x="3607593" y="1134052"/>
                </a:cubicBezTo>
                <a:cubicBezTo>
                  <a:pt x="3606254" y="1135392"/>
                  <a:pt x="3604914" y="1137029"/>
                  <a:pt x="3603575" y="1138963"/>
                </a:cubicBezTo>
                <a:cubicBezTo>
                  <a:pt x="3602087" y="1141047"/>
                  <a:pt x="3601045" y="1142758"/>
                  <a:pt x="3600450" y="1144098"/>
                </a:cubicBezTo>
                <a:lnTo>
                  <a:pt x="3593083" y="1159278"/>
                </a:lnTo>
                <a:lnTo>
                  <a:pt x="3595538" y="1160841"/>
                </a:lnTo>
                <a:cubicBezTo>
                  <a:pt x="3596729" y="1161883"/>
                  <a:pt x="3597175" y="1162850"/>
                  <a:pt x="3596878" y="1163743"/>
                </a:cubicBezTo>
                <a:cubicBezTo>
                  <a:pt x="3596729" y="1164785"/>
                  <a:pt x="3595687" y="1165380"/>
                  <a:pt x="3593752" y="1165529"/>
                </a:cubicBezTo>
                <a:lnTo>
                  <a:pt x="3587502" y="1165752"/>
                </a:lnTo>
                <a:cubicBezTo>
                  <a:pt x="3584823" y="1165901"/>
                  <a:pt x="3581251" y="1166199"/>
                  <a:pt x="3576786" y="1166645"/>
                </a:cubicBezTo>
                <a:lnTo>
                  <a:pt x="3556248" y="1168878"/>
                </a:lnTo>
                <a:cubicBezTo>
                  <a:pt x="3547020" y="1169920"/>
                  <a:pt x="3541439" y="1170441"/>
                  <a:pt x="3539504" y="1170441"/>
                </a:cubicBezTo>
                <a:lnTo>
                  <a:pt x="3532361" y="1171110"/>
                </a:lnTo>
                <a:cubicBezTo>
                  <a:pt x="3531319" y="1179296"/>
                  <a:pt x="3530500" y="1185249"/>
                  <a:pt x="3529905" y="1188970"/>
                </a:cubicBezTo>
                <a:lnTo>
                  <a:pt x="3528566" y="1197230"/>
                </a:lnTo>
                <a:lnTo>
                  <a:pt x="3527226" y="1204150"/>
                </a:lnTo>
                <a:lnTo>
                  <a:pt x="3529012" y="1204150"/>
                </a:lnTo>
                <a:cubicBezTo>
                  <a:pt x="3529607" y="1204001"/>
                  <a:pt x="3531096" y="1203778"/>
                  <a:pt x="3533477" y="1203480"/>
                </a:cubicBezTo>
                <a:lnTo>
                  <a:pt x="3550890" y="1201918"/>
                </a:lnTo>
                <a:lnTo>
                  <a:pt x="3558034" y="1200801"/>
                </a:lnTo>
                <a:lnTo>
                  <a:pt x="3562945" y="1200355"/>
                </a:lnTo>
                <a:lnTo>
                  <a:pt x="3563391" y="1196560"/>
                </a:lnTo>
                <a:cubicBezTo>
                  <a:pt x="3563689" y="1193286"/>
                  <a:pt x="3563838" y="1190532"/>
                  <a:pt x="3563838" y="1188300"/>
                </a:cubicBezTo>
                <a:cubicBezTo>
                  <a:pt x="3563987" y="1186216"/>
                  <a:pt x="3563838" y="1183835"/>
                  <a:pt x="3563391" y="1181156"/>
                </a:cubicBezTo>
                <a:cubicBezTo>
                  <a:pt x="3563094" y="1179668"/>
                  <a:pt x="3562573" y="1178031"/>
                  <a:pt x="3561829" y="1176245"/>
                </a:cubicBezTo>
                <a:cubicBezTo>
                  <a:pt x="3561233" y="1174608"/>
                  <a:pt x="3561085" y="1173492"/>
                  <a:pt x="3561382" y="1172896"/>
                </a:cubicBezTo>
                <a:cubicBezTo>
                  <a:pt x="3561680" y="1172301"/>
                  <a:pt x="3562275" y="1171854"/>
                  <a:pt x="3563168" y="1171557"/>
                </a:cubicBezTo>
                <a:cubicBezTo>
                  <a:pt x="3564210" y="1171110"/>
                  <a:pt x="3565773" y="1171185"/>
                  <a:pt x="3567856" y="1171780"/>
                </a:cubicBezTo>
                <a:lnTo>
                  <a:pt x="3573884" y="1174236"/>
                </a:lnTo>
                <a:cubicBezTo>
                  <a:pt x="3575967" y="1174980"/>
                  <a:pt x="3577902" y="1176245"/>
                  <a:pt x="3579688" y="1178031"/>
                </a:cubicBezTo>
                <a:cubicBezTo>
                  <a:pt x="3581325" y="1179519"/>
                  <a:pt x="3582144" y="1180933"/>
                  <a:pt x="3582144" y="1182272"/>
                </a:cubicBezTo>
                <a:cubicBezTo>
                  <a:pt x="3582144" y="1182719"/>
                  <a:pt x="3581623" y="1183835"/>
                  <a:pt x="3580581" y="1185621"/>
                </a:cubicBezTo>
                <a:cubicBezTo>
                  <a:pt x="3579688" y="1187109"/>
                  <a:pt x="3578870" y="1189491"/>
                  <a:pt x="3578125" y="1192765"/>
                </a:cubicBezTo>
                <a:lnTo>
                  <a:pt x="3577009" y="1198569"/>
                </a:lnTo>
                <a:cubicBezTo>
                  <a:pt x="3581623" y="1197974"/>
                  <a:pt x="3585195" y="1197527"/>
                  <a:pt x="3587725" y="1197230"/>
                </a:cubicBezTo>
                <a:cubicBezTo>
                  <a:pt x="3590255" y="1196932"/>
                  <a:pt x="3592562" y="1196634"/>
                  <a:pt x="3594645" y="1196337"/>
                </a:cubicBezTo>
                <a:lnTo>
                  <a:pt x="3599780" y="1195444"/>
                </a:lnTo>
                <a:cubicBezTo>
                  <a:pt x="3604096" y="1194848"/>
                  <a:pt x="3607370" y="1194179"/>
                  <a:pt x="3609603" y="1193434"/>
                </a:cubicBezTo>
                <a:cubicBezTo>
                  <a:pt x="3611835" y="1192690"/>
                  <a:pt x="3613100" y="1192318"/>
                  <a:pt x="3613398" y="1192318"/>
                </a:cubicBezTo>
                <a:cubicBezTo>
                  <a:pt x="3614886" y="1192318"/>
                  <a:pt x="3616374" y="1192467"/>
                  <a:pt x="3617862" y="1192765"/>
                </a:cubicBezTo>
                <a:cubicBezTo>
                  <a:pt x="3619500" y="1193062"/>
                  <a:pt x="3621434" y="1193732"/>
                  <a:pt x="3623667" y="1194774"/>
                </a:cubicBezTo>
                <a:cubicBezTo>
                  <a:pt x="3626048" y="1195816"/>
                  <a:pt x="3627834" y="1196858"/>
                  <a:pt x="3629025" y="1197899"/>
                </a:cubicBezTo>
                <a:cubicBezTo>
                  <a:pt x="3630513" y="1198941"/>
                  <a:pt x="3631183" y="1199760"/>
                  <a:pt x="3631034" y="1200355"/>
                </a:cubicBezTo>
                <a:cubicBezTo>
                  <a:pt x="3630885" y="1201099"/>
                  <a:pt x="3629992" y="1201843"/>
                  <a:pt x="3628355" y="1202587"/>
                </a:cubicBezTo>
                <a:cubicBezTo>
                  <a:pt x="3626718" y="1203480"/>
                  <a:pt x="3623816" y="1203927"/>
                  <a:pt x="3619648" y="1203927"/>
                </a:cubicBezTo>
                <a:lnTo>
                  <a:pt x="3614067" y="1204373"/>
                </a:lnTo>
                <a:cubicBezTo>
                  <a:pt x="3613621" y="1204373"/>
                  <a:pt x="3608635" y="1204671"/>
                  <a:pt x="3599110" y="1205266"/>
                </a:cubicBezTo>
                <a:cubicBezTo>
                  <a:pt x="3589585" y="1205713"/>
                  <a:pt x="3584674" y="1205936"/>
                  <a:pt x="3584376" y="1205936"/>
                </a:cubicBezTo>
                <a:lnTo>
                  <a:pt x="3575000" y="1206829"/>
                </a:lnTo>
                <a:lnTo>
                  <a:pt x="3570312" y="1233841"/>
                </a:lnTo>
                <a:lnTo>
                  <a:pt x="3578349" y="1232948"/>
                </a:lnTo>
                <a:cubicBezTo>
                  <a:pt x="3579688" y="1232651"/>
                  <a:pt x="3582293" y="1232204"/>
                  <a:pt x="3586162" y="1231609"/>
                </a:cubicBezTo>
                <a:cubicBezTo>
                  <a:pt x="3590032" y="1230716"/>
                  <a:pt x="3592859" y="1230046"/>
                  <a:pt x="3594645" y="1229600"/>
                </a:cubicBezTo>
                <a:cubicBezTo>
                  <a:pt x="3596431" y="1229004"/>
                  <a:pt x="3597696" y="1228707"/>
                  <a:pt x="3598440" y="1228707"/>
                </a:cubicBezTo>
                <a:cubicBezTo>
                  <a:pt x="3599185" y="1228856"/>
                  <a:pt x="3600301" y="1229228"/>
                  <a:pt x="3601789" y="1229823"/>
                </a:cubicBezTo>
                <a:cubicBezTo>
                  <a:pt x="3603277" y="1230567"/>
                  <a:pt x="3605361" y="1231907"/>
                  <a:pt x="3608040" y="1233841"/>
                </a:cubicBezTo>
                <a:cubicBezTo>
                  <a:pt x="3611016" y="1235627"/>
                  <a:pt x="3612951" y="1237116"/>
                  <a:pt x="3613844" y="1238306"/>
                </a:cubicBezTo>
                <a:cubicBezTo>
                  <a:pt x="3614886" y="1239497"/>
                  <a:pt x="3615407" y="1240539"/>
                  <a:pt x="3615407" y="1241432"/>
                </a:cubicBezTo>
                <a:cubicBezTo>
                  <a:pt x="3615556" y="1242325"/>
                  <a:pt x="3614886" y="1243590"/>
                  <a:pt x="3613398" y="1245227"/>
                </a:cubicBezTo>
                <a:lnTo>
                  <a:pt x="3608486" y="1251254"/>
                </a:lnTo>
                <a:cubicBezTo>
                  <a:pt x="3606849" y="1253338"/>
                  <a:pt x="3605510" y="1255719"/>
                  <a:pt x="3604468" y="1258398"/>
                </a:cubicBezTo>
                <a:lnTo>
                  <a:pt x="3598887" y="1271792"/>
                </a:lnTo>
                <a:lnTo>
                  <a:pt x="3600450" y="1273355"/>
                </a:lnTo>
                <a:cubicBezTo>
                  <a:pt x="3601789" y="1274695"/>
                  <a:pt x="3602384" y="1275736"/>
                  <a:pt x="3602236" y="1276481"/>
                </a:cubicBezTo>
                <a:cubicBezTo>
                  <a:pt x="3601938" y="1277225"/>
                  <a:pt x="3601343" y="1277597"/>
                  <a:pt x="3600450" y="1277597"/>
                </a:cubicBezTo>
                <a:lnTo>
                  <a:pt x="3596208" y="1278043"/>
                </a:lnTo>
                <a:cubicBezTo>
                  <a:pt x="3593976" y="1278043"/>
                  <a:pt x="3589883" y="1278415"/>
                  <a:pt x="3583930" y="1279159"/>
                </a:cubicBezTo>
                <a:cubicBezTo>
                  <a:pt x="3577977" y="1279755"/>
                  <a:pt x="3571726" y="1280276"/>
                  <a:pt x="3565177" y="1280722"/>
                </a:cubicBezTo>
                <a:cubicBezTo>
                  <a:pt x="3558629" y="1281317"/>
                  <a:pt x="3554238" y="1281541"/>
                  <a:pt x="3552006" y="1281392"/>
                </a:cubicBezTo>
                <a:lnTo>
                  <a:pt x="3549997" y="1281169"/>
                </a:lnTo>
                <a:lnTo>
                  <a:pt x="3549104" y="1284294"/>
                </a:lnTo>
                <a:cubicBezTo>
                  <a:pt x="3548806" y="1285782"/>
                  <a:pt x="3547988" y="1286750"/>
                  <a:pt x="3546648" y="1287196"/>
                </a:cubicBezTo>
                <a:cubicBezTo>
                  <a:pt x="3545309" y="1287643"/>
                  <a:pt x="3544044" y="1286973"/>
                  <a:pt x="3542853" y="1285187"/>
                </a:cubicBezTo>
                <a:cubicBezTo>
                  <a:pt x="3541811" y="1283401"/>
                  <a:pt x="3540918" y="1279829"/>
                  <a:pt x="3540174" y="1274471"/>
                </a:cubicBezTo>
                <a:lnTo>
                  <a:pt x="3537495" y="1255719"/>
                </a:lnTo>
                <a:cubicBezTo>
                  <a:pt x="3536453" y="1249617"/>
                  <a:pt x="3535561" y="1245896"/>
                  <a:pt x="3534816" y="1244557"/>
                </a:cubicBezTo>
                <a:cubicBezTo>
                  <a:pt x="3534221" y="1243217"/>
                  <a:pt x="3533179" y="1242027"/>
                  <a:pt x="3531691" y="1240985"/>
                </a:cubicBezTo>
                <a:lnTo>
                  <a:pt x="3529235" y="1238529"/>
                </a:lnTo>
                <a:cubicBezTo>
                  <a:pt x="3528789" y="1237934"/>
                  <a:pt x="3528640" y="1237339"/>
                  <a:pt x="3528789" y="1236743"/>
                </a:cubicBezTo>
                <a:cubicBezTo>
                  <a:pt x="3528938" y="1236297"/>
                  <a:pt x="3529459" y="1235776"/>
                  <a:pt x="3530352" y="1235181"/>
                </a:cubicBezTo>
                <a:cubicBezTo>
                  <a:pt x="3531393" y="1234883"/>
                  <a:pt x="3532733" y="1234809"/>
                  <a:pt x="3534370" y="1234958"/>
                </a:cubicBezTo>
                <a:cubicBezTo>
                  <a:pt x="3535561" y="1235106"/>
                  <a:pt x="3536900" y="1235330"/>
                  <a:pt x="3538388" y="1235627"/>
                </a:cubicBezTo>
                <a:lnTo>
                  <a:pt x="3543300" y="1236967"/>
                </a:lnTo>
                <a:lnTo>
                  <a:pt x="3559373" y="1235181"/>
                </a:lnTo>
                <a:lnTo>
                  <a:pt x="3562052" y="1208392"/>
                </a:lnTo>
                <a:cubicBezTo>
                  <a:pt x="3559075" y="1208987"/>
                  <a:pt x="3556694" y="1209433"/>
                  <a:pt x="3554908" y="1209731"/>
                </a:cubicBezTo>
                <a:cubicBezTo>
                  <a:pt x="3553122" y="1210029"/>
                  <a:pt x="3551485" y="1210326"/>
                  <a:pt x="3549997" y="1210624"/>
                </a:cubicBezTo>
                <a:cubicBezTo>
                  <a:pt x="3548360" y="1210922"/>
                  <a:pt x="3547020" y="1211219"/>
                  <a:pt x="3545978" y="1211517"/>
                </a:cubicBezTo>
                <a:cubicBezTo>
                  <a:pt x="3544788" y="1211815"/>
                  <a:pt x="3543597" y="1212187"/>
                  <a:pt x="3542407" y="1212633"/>
                </a:cubicBezTo>
                <a:cubicBezTo>
                  <a:pt x="3540918" y="1213229"/>
                  <a:pt x="3539877" y="1213601"/>
                  <a:pt x="3539281" y="1213750"/>
                </a:cubicBezTo>
                <a:cubicBezTo>
                  <a:pt x="3538686" y="1213750"/>
                  <a:pt x="3537644" y="1213601"/>
                  <a:pt x="3536156" y="1213303"/>
                </a:cubicBezTo>
                <a:cubicBezTo>
                  <a:pt x="3534816" y="1213005"/>
                  <a:pt x="3533254" y="1212410"/>
                  <a:pt x="3531468" y="1211517"/>
                </a:cubicBezTo>
                <a:cubicBezTo>
                  <a:pt x="3529533" y="1210773"/>
                  <a:pt x="3528268" y="1210178"/>
                  <a:pt x="3527673" y="1209731"/>
                </a:cubicBezTo>
                <a:lnTo>
                  <a:pt x="3526333" y="1208615"/>
                </a:lnTo>
                <a:cubicBezTo>
                  <a:pt x="3525738" y="1210847"/>
                  <a:pt x="3525366" y="1212559"/>
                  <a:pt x="3525217" y="1213750"/>
                </a:cubicBezTo>
                <a:lnTo>
                  <a:pt x="3523208" y="1221117"/>
                </a:lnTo>
                <a:lnTo>
                  <a:pt x="3518966" y="1234734"/>
                </a:lnTo>
                <a:cubicBezTo>
                  <a:pt x="3517180" y="1239794"/>
                  <a:pt x="3515097" y="1244706"/>
                  <a:pt x="3512715" y="1249468"/>
                </a:cubicBezTo>
                <a:cubicBezTo>
                  <a:pt x="3510483" y="1254082"/>
                  <a:pt x="3507730" y="1258547"/>
                  <a:pt x="3504455" y="1262863"/>
                </a:cubicBezTo>
                <a:cubicBezTo>
                  <a:pt x="3501479" y="1267328"/>
                  <a:pt x="3498428" y="1271048"/>
                  <a:pt x="3495303" y="1274025"/>
                </a:cubicBezTo>
                <a:lnTo>
                  <a:pt x="3491731" y="1277597"/>
                </a:lnTo>
                <a:cubicBezTo>
                  <a:pt x="3490689" y="1278639"/>
                  <a:pt x="3489870" y="1278787"/>
                  <a:pt x="3489275" y="1278043"/>
                </a:cubicBezTo>
                <a:cubicBezTo>
                  <a:pt x="3488680" y="1277448"/>
                  <a:pt x="3488828" y="1276406"/>
                  <a:pt x="3489721" y="1274918"/>
                </a:cubicBezTo>
                <a:lnTo>
                  <a:pt x="3492847" y="1270007"/>
                </a:lnTo>
                <a:cubicBezTo>
                  <a:pt x="3494930" y="1266732"/>
                  <a:pt x="3497163" y="1262714"/>
                  <a:pt x="3499544" y="1257951"/>
                </a:cubicBezTo>
                <a:cubicBezTo>
                  <a:pt x="3501777" y="1253189"/>
                  <a:pt x="3504009" y="1247682"/>
                  <a:pt x="3506241" y="1241432"/>
                </a:cubicBezTo>
                <a:cubicBezTo>
                  <a:pt x="3508623" y="1235032"/>
                  <a:pt x="3510929" y="1227293"/>
                  <a:pt x="3513162" y="1218214"/>
                </a:cubicBezTo>
                <a:cubicBezTo>
                  <a:pt x="3515394" y="1209285"/>
                  <a:pt x="3517031" y="1202141"/>
                  <a:pt x="3518073" y="1196783"/>
                </a:cubicBezTo>
                <a:cubicBezTo>
                  <a:pt x="3518966" y="1191574"/>
                  <a:pt x="3519710" y="1186216"/>
                  <a:pt x="3520306" y="1180710"/>
                </a:cubicBezTo>
                <a:lnTo>
                  <a:pt x="3521868" y="1164636"/>
                </a:lnTo>
                <a:cubicBezTo>
                  <a:pt x="3522761" y="1155111"/>
                  <a:pt x="3523208" y="1148935"/>
                  <a:pt x="3523208" y="1146107"/>
                </a:cubicBezTo>
                <a:cubicBezTo>
                  <a:pt x="3523208" y="1142833"/>
                  <a:pt x="3522985" y="1140080"/>
                  <a:pt x="3522538" y="1137847"/>
                </a:cubicBezTo>
                <a:cubicBezTo>
                  <a:pt x="3522092" y="1135764"/>
                  <a:pt x="3521496" y="1133903"/>
                  <a:pt x="3520752" y="1132266"/>
                </a:cubicBezTo>
                <a:cubicBezTo>
                  <a:pt x="3520008" y="1130778"/>
                  <a:pt x="3519487" y="1129662"/>
                  <a:pt x="3519189" y="1128917"/>
                </a:cubicBezTo>
                <a:cubicBezTo>
                  <a:pt x="3518892" y="1128025"/>
                  <a:pt x="3519115" y="1127280"/>
                  <a:pt x="3519859" y="1126685"/>
                </a:cubicBezTo>
                <a:cubicBezTo>
                  <a:pt x="3520454" y="1125941"/>
                  <a:pt x="3521720" y="1125643"/>
                  <a:pt x="3523654" y="1125792"/>
                </a:cubicBezTo>
                <a:cubicBezTo>
                  <a:pt x="3525589" y="1125792"/>
                  <a:pt x="3527970" y="1126090"/>
                  <a:pt x="3530798" y="1126685"/>
                </a:cubicBezTo>
                <a:lnTo>
                  <a:pt x="3533700" y="1127578"/>
                </a:lnTo>
                <a:cubicBezTo>
                  <a:pt x="3536677" y="1127132"/>
                  <a:pt x="3539058" y="1126834"/>
                  <a:pt x="3540844" y="1126685"/>
                </a:cubicBezTo>
                <a:cubicBezTo>
                  <a:pt x="3542630" y="1126387"/>
                  <a:pt x="3546797" y="1125792"/>
                  <a:pt x="3553345" y="1124899"/>
                </a:cubicBezTo>
                <a:cubicBezTo>
                  <a:pt x="3559894" y="1124006"/>
                  <a:pt x="3564508" y="1123262"/>
                  <a:pt x="3567187" y="1122667"/>
                </a:cubicBezTo>
                <a:lnTo>
                  <a:pt x="3576786" y="1121327"/>
                </a:lnTo>
                <a:cubicBezTo>
                  <a:pt x="3580507" y="1120732"/>
                  <a:pt x="3583483" y="1120211"/>
                  <a:pt x="3585716" y="1119765"/>
                </a:cubicBezTo>
                <a:close/>
                <a:moveTo>
                  <a:pt x="1643733" y="1118648"/>
                </a:moveTo>
                <a:cubicBezTo>
                  <a:pt x="1649090" y="1118946"/>
                  <a:pt x="1653927" y="1119913"/>
                  <a:pt x="1658243" y="1121550"/>
                </a:cubicBezTo>
                <a:cubicBezTo>
                  <a:pt x="1663749" y="1123932"/>
                  <a:pt x="1667693" y="1127504"/>
                  <a:pt x="1670075" y="1132266"/>
                </a:cubicBezTo>
                <a:cubicBezTo>
                  <a:pt x="1671563" y="1135838"/>
                  <a:pt x="1672307" y="1139261"/>
                  <a:pt x="1672307" y="1142535"/>
                </a:cubicBezTo>
                <a:cubicBezTo>
                  <a:pt x="1672307" y="1146702"/>
                  <a:pt x="1670893" y="1148786"/>
                  <a:pt x="1668066" y="1148786"/>
                </a:cubicBezTo>
                <a:cubicBezTo>
                  <a:pt x="1662857" y="1148786"/>
                  <a:pt x="1656532" y="1143875"/>
                  <a:pt x="1649090" y="1134052"/>
                </a:cubicBezTo>
                <a:cubicBezTo>
                  <a:pt x="1642690" y="1125122"/>
                  <a:pt x="1639491" y="1120285"/>
                  <a:pt x="1639491" y="1119541"/>
                </a:cubicBezTo>
                <a:cubicBezTo>
                  <a:pt x="1639491" y="1118946"/>
                  <a:pt x="1640904" y="1118648"/>
                  <a:pt x="1643733" y="1118648"/>
                </a:cubicBezTo>
                <a:close/>
                <a:moveTo>
                  <a:pt x="2678013" y="1113737"/>
                </a:moveTo>
                <a:cubicBezTo>
                  <a:pt x="2679204" y="1113886"/>
                  <a:pt x="2680841" y="1114481"/>
                  <a:pt x="2682925" y="1115523"/>
                </a:cubicBezTo>
                <a:cubicBezTo>
                  <a:pt x="2685008" y="1116416"/>
                  <a:pt x="2687241" y="1117904"/>
                  <a:pt x="2689622" y="1119988"/>
                </a:cubicBezTo>
                <a:cubicBezTo>
                  <a:pt x="2692003" y="1121923"/>
                  <a:pt x="2693269" y="1123411"/>
                  <a:pt x="2693417" y="1124453"/>
                </a:cubicBezTo>
                <a:cubicBezTo>
                  <a:pt x="2693565" y="1125643"/>
                  <a:pt x="2693194" y="1126685"/>
                  <a:pt x="2692301" y="1127578"/>
                </a:cubicBezTo>
                <a:lnTo>
                  <a:pt x="2690515" y="1129810"/>
                </a:lnTo>
                <a:cubicBezTo>
                  <a:pt x="2689771" y="1130703"/>
                  <a:pt x="2689175" y="1131745"/>
                  <a:pt x="2688729" y="1132936"/>
                </a:cubicBezTo>
                <a:cubicBezTo>
                  <a:pt x="2688431" y="1134126"/>
                  <a:pt x="2688059" y="1135764"/>
                  <a:pt x="2687613" y="1137847"/>
                </a:cubicBezTo>
                <a:lnTo>
                  <a:pt x="2684264" y="1151688"/>
                </a:lnTo>
                <a:cubicBezTo>
                  <a:pt x="2683668" y="1154516"/>
                  <a:pt x="2682776" y="1157344"/>
                  <a:pt x="2681585" y="1160171"/>
                </a:cubicBezTo>
                <a:cubicBezTo>
                  <a:pt x="2680394" y="1162850"/>
                  <a:pt x="2679204" y="1164859"/>
                  <a:pt x="2678013" y="1166199"/>
                </a:cubicBezTo>
                <a:cubicBezTo>
                  <a:pt x="2676822" y="1167538"/>
                  <a:pt x="2675260" y="1168952"/>
                  <a:pt x="2673325" y="1170441"/>
                </a:cubicBezTo>
                <a:cubicBezTo>
                  <a:pt x="2671390" y="1172078"/>
                  <a:pt x="2669604" y="1173119"/>
                  <a:pt x="2667967" y="1173566"/>
                </a:cubicBezTo>
                <a:cubicBezTo>
                  <a:pt x="2666479" y="1174161"/>
                  <a:pt x="2665363" y="1174161"/>
                  <a:pt x="2664618" y="1173566"/>
                </a:cubicBezTo>
                <a:cubicBezTo>
                  <a:pt x="2664172" y="1173268"/>
                  <a:pt x="2663428" y="1172003"/>
                  <a:pt x="2662387" y="1169771"/>
                </a:cubicBezTo>
                <a:cubicBezTo>
                  <a:pt x="2661493" y="1167390"/>
                  <a:pt x="2660601" y="1165455"/>
                  <a:pt x="2659707" y="1163967"/>
                </a:cubicBezTo>
                <a:lnTo>
                  <a:pt x="2656359" y="1158832"/>
                </a:lnTo>
                <a:lnTo>
                  <a:pt x="2653679" y="1155260"/>
                </a:lnTo>
                <a:cubicBezTo>
                  <a:pt x="2652936" y="1154367"/>
                  <a:pt x="2652713" y="1153697"/>
                  <a:pt x="2653010" y="1153251"/>
                </a:cubicBezTo>
                <a:cubicBezTo>
                  <a:pt x="2653456" y="1152804"/>
                  <a:pt x="2654349" y="1152879"/>
                  <a:pt x="2655689" y="1153474"/>
                </a:cubicBezTo>
                <a:lnTo>
                  <a:pt x="2662163" y="1156600"/>
                </a:lnTo>
                <a:cubicBezTo>
                  <a:pt x="2664544" y="1157641"/>
                  <a:pt x="2666405" y="1157939"/>
                  <a:pt x="2667744" y="1157492"/>
                </a:cubicBezTo>
                <a:cubicBezTo>
                  <a:pt x="2668935" y="1156897"/>
                  <a:pt x="2670125" y="1155707"/>
                  <a:pt x="2671316" y="1153921"/>
                </a:cubicBezTo>
                <a:cubicBezTo>
                  <a:pt x="2672506" y="1151986"/>
                  <a:pt x="2673400" y="1149902"/>
                  <a:pt x="2673995" y="1147670"/>
                </a:cubicBezTo>
                <a:lnTo>
                  <a:pt x="2676897" y="1134052"/>
                </a:lnTo>
                <a:cubicBezTo>
                  <a:pt x="2677492" y="1131224"/>
                  <a:pt x="2677567" y="1129066"/>
                  <a:pt x="2677120" y="1127578"/>
                </a:cubicBezTo>
                <a:cubicBezTo>
                  <a:pt x="2676822" y="1125941"/>
                  <a:pt x="2676153" y="1124825"/>
                  <a:pt x="2675111" y="1124229"/>
                </a:cubicBezTo>
                <a:cubicBezTo>
                  <a:pt x="2674218" y="1123783"/>
                  <a:pt x="2672953" y="1123560"/>
                  <a:pt x="2671316" y="1123560"/>
                </a:cubicBezTo>
                <a:cubicBezTo>
                  <a:pt x="2669828" y="1123560"/>
                  <a:pt x="2667000" y="1123857"/>
                  <a:pt x="2662832" y="1124453"/>
                </a:cubicBezTo>
                <a:lnTo>
                  <a:pt x="2648099" y="1126462"/>
                </a:lnTo>
                <a:cubicBezTo>
                  <a:pt x="2649289" y="1127801"/>
                  <a:pt x="2650480" y="1129066"/>
                  <a:pt x="2651670" y="1130257"/>
                </a:cubicBezTo>
                <a:cubicBezTo>
                  <a:pt x="2652861" y="1131596"/>
                  <a:pt x="2653382" y="1132638"/>
                  <a:pt x="2653233" y="1133382"/>
                </a:cubicBezTo>
                <a:cubicBezTo>
                  <a:pt x="2653085" y="1133680"/>
                  <a:pt x="2652638" y="1134275"/>
                  <a:pt x="2651894" y="1135168"/>
                </a:cubicBezTo>
                <a:cubicBezTo>
                  <a:pt x="2651150" y="1135912"/>
                  <a:pt x="2650406" y="1137029"/>
                  <a:pt x="2649662" y="1138517"/>
                </a:cubicBezTo>
                <a:lnTo>
                  <a:pt x="2645866" y="1145884"/>
                </a:lnTo>
                <a:cubicBezTo>
                  <a:pt x="2643932" y="1149456"/>
                  <a:pt x="2642220" y="1152432"/>
                  <a:pt x="2640732" y="1154814"/>
                </a:cubicBezTo>
                <a:cubicBezTo>
                  <a:pt x="2639095" y="1157195"/>
                  <a:pt x="2636714" y="1159948"/>
                  <a:pt x="2633588" y="1163074"/>
                </a:cubicBezTo>
                <a:cubicBezTo>
                  <a:pt x="2630463" y="1166348"/>
                  <a:pt x="2627784" y="1168729"/>
                  <a:pt x="2625551" y="1170217"/>
                </a:cubicBezTo>
                <a:cubicBezTo>
                  <a:pt x="2623319" y="1171706"/>
                  <a:pt x="2621086" y="1172822"/>
                  <a:pt x="2618854" y="1173566"/>
                </a:cubicBezTo>
                <a:lnTo>
                  <a:pt x="2614612" y="1175352"/>
                </a:lnTo>
                <a:cubicBezTo>
                  <a:pt x="2612678" y="1176096"/>
                  <a:pt x="2611561" y="1176170"/>
                  <a:pt x="2611263" y="1175575"/>
                </a:cubicBezTo>
                <a:cubicBezTo>
                  <a:pt x="2611115" y="1174980"/>
                  <a:pt x="2611859" y="1174012"/>
                  <a:pt x="2613496" y="1172673"/>
                </a:cubicBezTo>
                <a:lnTo>
                  <a:pt x="2616845" y="1169994"/>
                </a:lnTo>
                <a:cubicBezTo>
                  <a:pt x="2618035" y="1168803"/>
                  <a:pt x="2619970" y="1166720"/>
                  <a:pt x="2622649" y="1163743"/>
                </a:cubicBezTo>
                <a:cubicBezTo>
                  <a:pt x="2625179" y="1160767"/>
                  <a:pt x="2627486" y="1157641"/>
                  <a:pt x="2629570" y="1154367"/>
                </a:cubicBezTo>
                <a:cubicBezTo>
                  <a:pt x="2631802" y="1151093"/>
                  <a:pt x="2633886" y="1147372"/>
                  <a:pt x="2635820" y="1143205"/>
                </a:cubicBezTo>
                <a:cubicBezTo>
                  <a:pt x="2637755" y="1139038"/>
                  <a:pt x="2638946" y="1135912"/>
                  <a:pt x="2639393" y="1133829"/>
                </a:cubicBezTo>
                <a:lnTo>
                  <a:pt x="2640732" y="1128025"/>
                </a:lnTo>
                <a:lnTo>
                  <a:pt x="2635597" y="1129810"/>
                </a:lnTo>
                <a:lnTo>
                  <a:pt x="2630686" y="1131150"/>
                </a:lnTo>
                <a:cubicBezTo>
                  <a:pt x="2627709" y="1132341"/>
                  <a:pt x="2626072" y="1132936"/>
                  <a:pt x="2625774" y="1132936"/>
                </a:cubicBezTo>
                <a:cubicBezTo>
                  <a:pt x="2624882" y="1132936"/>
                  <a:pt x="2623914" y="1132713"/>
                  <a:pt x="2622872" y="1132266"/>
                </a:cubicBezTo>
                <a:lnTo>
                  <a:pt x="2619524" y="1130703"/>
                </a:lnTo>
                <a:cubicBezTo>
                  <a:pt x="2616845" y="1129364"/>
                  <a:pt x="2615208" y="1128248"/>
                  <a:pt x="2614612" y="1127355"/>
                </a:cubicBezTo>
                <a:cubicBezTo>
                  <a:pt x="2614017" y="1126313"/>
                  <a:pt x="2613794" y="1125643"/>
                  <a:pt x="2613943" y="1125346"/>
                </a:cubicBezTo>
                <a:cubicBezTo>
                  <a:pt x="2614092" y="1125048"/>
                  <a:pt x="2615208" y="1124750"/>
                  <a:pt x="2617291" y="1124453"/>
                </a:cubicBezTo>
                <a:lnTo>
                  <a:pt x="2625328" y="1124006"/>
                </a:lnTo>
                <a:cubicBezTo>
                  <a:pt x="2627709" y="1123857"/>
                  <a:pt x="2630686" y="1123485"/>
                  <a:pt x="2634258" y="1122890"/>
                </a:cubicBezTo>
                <a:lnTo>
                  <a:pt x="2648992" y="1120434"/>
                </a:lnTo>
                <a:cubicBezTo>
                  <a:pt x="2656731" y="1118946"/>
                  <a:pt x="2661939" y="1117904"/>
                  <a:pt x="2664618" y="1117309"/>
                </a:cubicBezTo>
                <a:cubicBezTo>
                  <a:pt x="2667297" y="1116714"/>
                  <a:pt x="2669976" y="1115969"/>
                  <a:pt x="2672655" y="1115076"/>
                </a:cubicBezTo>
                <a:cubicBezTo>
                  <a:pt x="2675334" y="1114183"/>
                  <a:pt x="2677120" y="1113737"/>
                  <a:pt x="2678013" y="1113737"/>
                </a:cubicBezTo>
                <a:close/>
                <a:moveTo>
                  <a:pt x="159172" y="1112174"/>
                </a:moveTo>
                <a:cubicBezTo>
                  <a:pt x="160213" y="1112025"/>
                  <a:pt x="161627" y="1112472"/>
                  <a:pt x="163413" y="1113514"/>
                </a:cubicBezTo>
                <a:cubicBezTo>
                  <a:pt x="165199" y="1114407"/>
                  <a:pt x="167283" y="1115523"/>
                  <a:pt x="169664" y="1116862"/>
                </a:cubicBezTo>
                <a:cubicBezTo>
                  <a:pt x="171896" y="1118351"/>
                  <a:pt x="173980" y="1119839"/>
                  <a:pt x="175915" y="1121327"/>
                </a:cubicBezTo>
                <a:cubicBezTo>
                  <a:pt x="177700" y="1122816"/>
                  <a:pt x="178594" y="1124155"/>
                  <a:pt x="178594" y="1125346"/>
                </a:cubicBezTo>
                <a:cubicBezTo>
                  <a:pt x="178445" y="1125941"/>
                  <a:pt x="178147" y="1126611"/>
                  <a:pt x="177700" y="1127355"/>
                </a:cubicBezTo>
                <a:lnTo>
                  <a:pt x="176584" y="1129364"/>
                </a:lnTo>
                <a:cubicBezTo>
                  <a:pt x="175840" y="1130555"/>
                  <a:pt x="175171" y="1131968"/>
                  <a:pt x="174575" y="1133606"/>
                </a:cubicBezTo>
                <a:cubicBezTo>
                  <a:pt x="173980" y="1135243"/>
                  <a:pt x="173608" y="1136433"/>
                  <a:pt x="173459" y="1137177"/>
                </a:cubicBezTo>
                <a:cubicBezTo>
                  <a:pt x="173310" y="1137922"/>
                  <a:pt x="172938" y="1142163"/>
                  <a:pt x="172343" y="1149902"/>
                </a:cubicBezTo>
                <a:lnTo>
                  <a:pt x="171896" y="1197230"/>
                </a:lnTo>
                <a:cubicBezTo>
                  <a:pt x="171896" y="1208838"/>
                  <a:pt x="172045" y="1220596"/>
                  <a:pt x="172343" y="1232502"/>
                </a:cubicBezTo>
                <a:cubicBezTo>
                  <a:pt x="172640" y="1244408"/>
                  <a:pt x="172492" y="1253189"/>
                  <a:pt x="171896" y="1258844"/>
                </a:cubicBezTo>
                <a:cubicBezTo>
                  <a:pt x="171450" y="1263607"/>
                  <a:pt x="170780" y="1267774"/>
                  <a:pt x="169887" y="1271346"/>
                </a:cubicBezTo>
                <a:cubicBezTo>
                  <a:pt x="168845" y="1274769"/>
                  <a:pt x="167655" y="1277969"/>
                  <a:pt x="166315" y="1280945"/>
                </a:cubicBezTo>
                <a:cubicBezTo>
                  <a:pt x="164976" y="1283922"/>
                  <a:pt x="163562" y="1285782"/>
                  <a:pt x="162074" y="1286526"/>
                </a:cubicBezTo>
                <a:cubicBezTo>
                  <a:pt x="160883" y="1287419"/>
                  <a:pt x="159841" y="1287866"/>
                  <a:pt x="158948" y="1287866"/>
                </a:cubicBezTo>
                <a:cubicBezTo>
                  <a:pt x="157758" y="1287866"/>
                  <a:pt x="156121" y="1286526"/>
                  <a:pt x="154037" y="1283848"/>
                </a:cubicBezTo>
                <a:cubicBezTo>
                  <a:pt x="152102" y="1281169"/>
                  <a:pt x="149795" y="1278415"/>
                  <a:pt x="147117" y="1275588"/>
                </a:cubicBezTo>
                <a:lnTo>
                  <a:pt x="138856" y="1267551"/>
                </a:lnTo>
                <a:cubicBezTo>
                  <a:pt x="136178" y="1265021"/>
                  <a:pt x="134243" y="1263384"/>
                  <a:pt x="133052" y="1262640"/>
                </a:cubicBezTo>
                <a:lnTo>
                  <a:pt x="130596" y="1260854"/>
                </a:lnTo>
                <a:cubicBezTo>
                  <a:pt x="129703" y="1260407"/>
                  <a:pt x="129406" y="1259737"/>
                  <a:pt x="129703" y="1258844"/>
                </a:cubicBezTo>
                <a:cubicBezTo>
                  <a:pt x="130001" y="1258100"/>
                  <a:pt x="130671" y="1257803"/>
                  <a:pt x="131713" y="1257951"/>
                </a:cubicBezTo>
                <a:lnTo>
                  <a:pt x="135285" y="1258844"/>
                </a:lnTo>
                <a:lnTo>
                  <a:pt x="142875" y="1261077"/>
                </a:lnTo>
                <a:cubicBezTo>
                  <a:pt x="144661" y="1261672"/>
                  <a:pt x="146893" y="1262267"/>
                  <a:pt x="149572" y="1262863"/>
                </a:cubicBezTo>
                <a:cubicBezTo>
                  <a:pt x="152400" y="1263458"/>
                  <a:pt x="154186" y="1263533"/>
                  <a:pt x="154930" y="1263086"/>
                </a:cubicBezTo>
                <a:cubicBezTo>
                  <a:pt x="155525" y="1262640"/>
                  <a:pt x="156121" y="1261077"/>
                  <a:pt x="156716" y="1258398"/>
                </a:cubicBezTo>
                <a:cubicBezTo>
                  <a:pt x="157311" y="1255719"/>
                  <a:pt x="157609" y="1253784"/>
                  <a:pt x="157609" y="1252594"/>
                </a:cubicBezTo>
                <a:lnTo>
                  <a:pt x="158055" y="1244557"/>
                </a:lnTo>
                <a:lnTo>
                  <a:pt x="158948" y="1209508"/>
                </a:lnTo>
                <a:lnTo>
                  <a:pt x="158948" y="1205266"/>
                </a:lnTo>
                <a:cubicBezTo>
                  <a:pt x="157162" y="1205713"/>
                  <a:pt x="155600" y="1206085"/>
                  <a:pt x="154260" y="1206383"/>
                </a:cubicBezTo>
                <a:cubicBezTo>
                  <a:pt x="152772" y="1206829"/>
                  <a:pt x="150614" y="1207201"/>
                  <a:pt x="147786" y="1207499"/>
                </a:cubicBezTo>
                <a:lnTo>
                  <a:pt x="134392" y="1208838"/>
                </a:lnTo>
                <a:cubicBezTo>
                  <a:pt x="128141" y="1209731"/>
                  <a:pt x="124123" y="1210178"/>
                  <a:pt x="122337" y="1210178"/>
                </a:cubicBezTo>
                <a:cubicBezTo>
                  <a:pt x="118318" y="1210178"/>
                  <a:pt x="115044" y="1209880"/>
                  <a:pt x="112514" y="1209285"/>
                </a:cubicBezTo>
                <a:lnTo>
                  <a:pt x="107156" y="1207945"/>
                </a:lnTo>
                <a:cubicBezTo>
                  <a:pt x="105965" y="1213005"/>
                  <a:pt x="104700" y="1217991"/>
                  <a:pt x="103361" y="1222902"/>
                </a:cubicBezTo>
                <a:cubicBezTo>
                  <a:pt x="102021" y="1227963"/>
                  <a:pt x="99566" y="1234288"/>
                  <a:pt x="95994" y="1241878"/>
                </a:cubicBezTo>
                <a:cubicBezTo>
                  <a:pt x="92422" y="1249617"/>
                  <a:pt x="89148" y="1255496"/>
                  <a:pt x="86171" y="1259514"/>
                </a:cubicBezTo>
                <a:cubicBezTo>
                  <a:pt x="83195" y="1263533"/>
                  <a:pt x="80069" y="1267030"/>
                  <a:pt x="76795" y="1270007"/>
                </a:cubicBezTo>
                <a:cubicBezTo>
                  <a:pt x="73670" y="1273281"/>
                  <a:pt x="71289" y="1275290"/>
                  <a:pt x="69652" y="1276034"/>
                </a:cubicBezTo>
                <a:lnTo>
                  <a:pt x="66303" y="1277820"/>
                </a:lnTo>
                <a:cubicBezTo>
                  <a:pt x="65261" y="1278415"/>
                  <a:pt x="64442" y="1278490"/>
                  <a:pt x="63847" y="1278043"/>
                </a:cubicBezTo>
                <a:cubicBezTo>
                  <a:pt x="63549" y="1277597"/>
                  <a:pt x="63698" y="1276927"/>
                  <a:pt x="64294" y="1276034"/>
                </a:cubicBezTo>
                <a:lnTo>
                  <a:pt x="67866" y="1271792"/>
                </a:lnTo>
                <a:lnTo>
                  <a:pt x="71437" y="1267774"/>
                </a:lnTo>
                <a:cubicBezTo>
                  <a:pt x="73223" y="1265691"/>
                  <a:pt x="75604" y="1261821"/>
                  <a:pt x="78581" y="1256166"/>
                </a:cubicBezTo>
                <a:cubicBezTo>
                  <a:pt x="81707" y="1250510"/>
                  <a:pt x="84534" y="1244706"/>
                  <a:pt x="87064" y="1238753"/>
                </a:cubicBezTo>
                <a:cubicBezTo>
                  <a:pt x="89446" y="1232651"/>
                  <a:pt x="91603" y="1225433"/>
                  <a:pt x="93538" y="1217098"/>
                </a:cubicBezTo>
                <a:cubicBezTo>
                  <a:pt x="95473" y="1208615"/>
                  <a:pt x="96887" y="1201546"/>
                  <a:pt x="97780" y="1195890"/>
                </a:cubicBezTo>
                <a:cubicBezTo>
                  <a:pt x="98673" y="1190235"/>
                  <a:pt x="99491" y="1183686"/>
                  <a:pt x="100236" y="1176245"/>
                </a:cubicBezTo>
                <a:cubicBezTo>
                  <a:pt x="100980" y="1168952"/>
                  <a:pt x="101352" y="1162478"/>
                  <a:pt x="101352" y="1156823"/>
                </a:cubicBezTo>
                <a:cubicBezTo>
                  <a:pt x="101649" y="1151018"/>
                  <a:pt x="101724" y="1146330"/>
                  <a:pt x="101575" y="1142758"/>
                </a:cubicBezTo>
                <a:cubicBezTo>
                  <a:pt x="101426" y="1138591"/>
                  <a:pt x="101054" y="1134871"/>
                  <a:pt x="100459" y="1131596"/>
                </a:cubicBezTo>
                <a:cubicBezTo>
                  <a:pt x="100161" y="1128322"/>
                  <a:pt x="99491" y="1125792"/>
                  <a:pt x="98450" y="1124006"/>
                </a:cubicBezTo>
                <a:cubicBezTo>
                  <a:pt x="97557" y="1122220"/>
                  <a:pt x="97185" y="1120955"/>
                  <a:pt x="97333" y="1120211"/>
                </a:cubicBezTo>
                <a:cubicBezTo>
                  <a:pt x="97333" y="1119467"/>
                  <a:pt x="97631" y="1118946"/>
                  <a:pt x="98226" y="1118648"/>
                </a:cubicBezTo>
                <a:cubicBezTo>
                  <a:pt x="98822" y="1118351"/>
                  <a:pt x="99789" y="1118202"/>
                  <a:pt x="101129" y="1118202"/>
                </a:cubicBezTo>
                <a:lnTo>
                  <a:pt x="105817" y="1119541"/>
                </a:lnTo>
                <a:cubicBezTo>
                  <a:pt x="107751" y="1120137"/>
                  <a:pt x="109091" y="1120658"/>
                  <a:pt x="109835" y="1121104"/>
                </a:cubicBezTo>
                <a:lnTo>
                  <a:pt x="113184" y="1122890"/>
                </a:lnTo>
                <a:cubicBezTo>
                  <a:pt x="117797" y="1122443"/>
                  <a:pt x="121443" y="1122071"/>
                  <a:pt x="124123" y="1121774"/>
                </a:cubicBezTo>
                <a:cubicBezTo>
                  <a:pt x="126801" y="1121327"/>
                  <a:pt x="130224" y="1120658"/>
                  <a:pt x="134392" y="1119765"/>
                </a:cubicBezTo>
                <a:cubicBezTo>
                  <a:pt x="138559" y="1119020"/>
                  <a:pt x="141833" y="1118276"/>
                  <a:pt x="144214" y="1117532"/>
                </a:cubicBezTo>
                <a:cubicBezTo>
                  <a:pt x="146596" y="1116788"/>
                  <a:pt x="148977" y="1115969"/>
                  <a:pt x="151358" y="1115076"/>
                </a:cubicBezTo>
                <a:lnTo>
                  <a:pt x="157162" y="1112844"/>
                </a:lnTo>
                <a:close/>
                <a:moveTo>
                  <a:pt x="4395638" y="1111728"/>
                </a:moveTo>
                <a:cubicBezTo>
                  <a:pt x="4397424" y="1112025"/>
                  <a:pt x="4399285" y="1112993"/>
                  <a:pt x="4401219" y="1114630"/>
                </a:cubicBezTo>
                <a:lnTo>
                  <a:pt x="4406131" y="1118425"/>
                </a:lnTo>
                <a:cubicBezTo>
                  <a:pt x="4407321" y="1119467"/>
                  <a:pt x="4408661" y="1120881"/>
                  <a:pt x="4410149" y="1122667"/>
                </a:cubicBezTo>
                <a:cubicBezTo>
                  <a:pt x="4411786" y="1124453"/>
                  <a:pt x="4412530" y="1125643"/>
                  <a:pt x="4412382" y="1126239"/>
                </a:cubicBezTo>
                <a:cubicBezTo>
                  <a:pt x="4412233" y="1126834"/>
                  <a:pt x="4411563" y="1127578"/>
                  <a:pt x="4410372" y="1128471"/>
                </a:cubicBezTo>
                <a:lnTo>
                  <a:pt x="4407693" y="1130703"/>
                </a:lnTo>
                <a:cubicBezTo>
                  <a:pt x="4407098" y="1131448"/>
                  <a:pt x="4406354" y="1132489"/>
                  <a:pt x="4405461" y="1133829"/>
                </a:cubicBezTo>
                <a:lnTo>
                  <a:pt x="4401443" y="1140080"/>
                </a:lnTo>
                <a:lnTo>
                  <a:pt x="4394745" y="1151018"/>
                </a:lnTo>
                <a:lnTo>
                  <a:pt x="4386039" y="1165083"/>
                </a:lnTo>
                <a:lnTo>
                  <a:pt x="4380235" y="1173566"/>
                </a:lnTo>
                <a:lnTo>
                  <a:pt x="4378672" y="1175798"/>
                </a:lnTo>
                <a:cubicBezTo>
                  <a:pt x="4379416" y="1176096"/>
                  <a:pt x="4380235" y="1176542"/>
                  <a:pt x="4381128" y="1177138"/>
                </a:cubicBezTo>
                <a:cubicBezTo>
                  <a:pt x="4381872" y="1177733"/>
                  <a:pt x="4382914" y="1178700"/>
                  <a:pt x="4384253" y="1180040"/>
                </a:cubicBezTo>
                <a:cubicBezTo>
                  <a:pt x="4385444" y="1181379"/>
                  <a:pt x="4386113" y="1182421"/>
                  <a:pt x="4386262" y="1183165"/>
                </a:cubicBezTo>
                <a:cubicBezTo>
                  <a:pt x="4386262" y="1183909"/>
                  <a:pt x="4385965" y="1185621"/>
                  <a:pt x="4385369" y="1188300"/>
                </a:cubicBezTo>
                <a:cubicBezTo>
                  <a:pt x="4385072" y="1189044"/>
                  <a:pt x="4384848" y="1190756"/>
                  <a:pt x="4384700" y="1193434"/>
                </a:cubicBezTo>
                <a:lnTo>
                  <a:pt x="4384030" y="1200132"/>
                </a:lnTo>
                <a:cubicBezTo>
                  <a:pt x="4383732" y="1202662"/>
                  <a:pt x="4383583" y="1206159"/>
                  <a:pt x="4383583" y="1210624"/>
                </a:cubicBezTo>
                <a:lnTo>
                  <a:pt x="4382244" y="1255719"/>
                </a:lnTo>
                <a:lnTo>
                  <a:pt x="4381797" y="1271792"/>
                </a:lnTo>
                <a:cubicBezTo>
                  <a:pt x="4381649" y="1273281"/>
                  <a:pt x="4381351" y="1274695"/>
                  <a:pt x="4380904" y="1276034"/>
                </a:cubicBezTo>
                <a:cubicBezTo>
                  <a:pt x="4380607" y="1277374"/>
                  <a:pt x="4380011" y="1278862"/>
                  <a:pt x="4379118" y="1280499"/>
                </a:cubicBezTo>
                <a:cubicBezTo>
                  <a:pt x="4378374" y="1282136"/>
                  <a:pt x="4377630" y="1283401"/>
                  <a:pt x="4376886" y="1284294"/>
                </a:cubicBezTo>
                <a:cubicBezTo>
                  <a:pt x="4376291" y="1285187"/>
                  <a:pt x="4375621" y="1285708"/>
                  <a:pt x="4374877" y="1285857"/>
                </a:cubicBezTo>
                <a:cubicBezTo>
                  <a:pt x="4374133" y="1286006"/>
                  <a:pt x="4373314" y="1285336"/>
                  <a:pt x="4372421" y="1283848"/>
                </a:cubicBezTo>
                <a:cubicBezTo>
                  <a:pt x="4371379" y="1282657"/>
                  <a:pt x="4370635" y="1281541"/>
                  <a:pt x="4370189" y="1280499"/>
                </a:cubicBezTo>
                <a:cubicBezTo>
                  <a:pt x="4369593" y="1279308"/>
                  <a:pt x="4368924" y="1277746"/>
                  <a:pt x="4368180" y="1275811"/>
                </a:cubicBezTo>
                <a:lnTo>
                  <a:pt x="4366394" y="1270900"/>
                </a:lnTo>
                <a:cubicBezTo>
                  <a:pt x="4365947" y="1269560"/>
                  <a:pt x="4365873" y="1268146"/>
                  <a:pt x="4366170" y="1266658"/>
                </a:cubicBezTo>
                <a:cubicBezTo>
                  <a:pt x="4366170" y="1265914"/>
                  <a:pt x="4366468" y="1264425"/>
                  <a:pt x="4367063" y="1262193"/>
                </a:cubicBezTo>
                <a:cubicBezTo>
                  <a:pt x="4367808" y="1259961"/>
                  <a:pt x="4368552" y="1257058"/>
                  <a:pt x="4369296" y="1253487"/>
                </a:cubicBezTo>
                <a:cubicBezTo>
                  <a:pt x="4369891" y="1249766"/>
                  <a:pt x="4370338" y="1246789"/>
                  <a:pt x="4370635" y="1244557"/>
                </a:cubicBezTo>
                <a:cubicBezTo>
                  <a:pt x="4370933" y="1242176"/>
                  <a:pt x="4371305" y="1239348"/>
                  <a:pt x="4371751" y="1236074"/>
                </a:cubicBezTo>
                <a:lnTo>
                  <a:pt x="4372868" y="1222679"/>
                </a:lnTo>
                <a:cubicBezTo>
                  <a:pt x="4373463" y="1216280"/>
                  <a:pt x="4373835" y="1212187"/>
                  <a:pt x="4373984" y="1210401"/>
                </a:cubicBezTo>
                <a:cubicBezTo>
                  <a:pt x="4374133" y="1208466"/>
                  <a:pt x="4374207" y="1204820"/>
                  <a:pt x="4374207" y="1199462"/>
                </a:cubicBezTo>
                <a:cubicBezTo>
                  <a:pt x="4374058" y="1195741"/>
                  <a:pt x="4373909" y="1192914"/>
                  <a:pt x="4373761" y="1190979"/>
                </a:cubicBezTo>
                <a:cubicBezTo>
                  <a:pt x="4373761" y="1188895"/>
                  <a:pt x="4373686" y="1187556"/>
                  <a:pt x="4373537" y="1186960"/>
                </a:cubicBezTo>
                <a:lnTo>
                  <a:pt x="4372868" y="1182942"/>
                </a:lnTo>
                <a:lnTo>
                  <a:pt x="4367956" y="1188300"/>
                </a:lnTo>
                <a:cubicBezTo>
                  <a:pt x="4366468" y="1189788"/>
                  <a:pt x="4363864" y="1192169"/>
                  <a:pt x="4360143" y="1195444"/>
                </a:cubicBezTo>
                <a:cubicBezTo>
                  <a:pt x="4356571" y="1198867"/>
                  <a:pt x="4353148" y="1201918"/>
                  <a:pt x="4349874" y="1204597"/>
                </a:cubicBezTo>
                <a:cubicBezTo>
                  <a:pt x="4346600" y="1207275"/>
                  <a:pt x="4343995" y="1209136"/>
                  <a:pt x="4342060" y="1210178"/>
                </a:cubicBezTo>
                <a:lnTo>
                  <a:pt x="4336926" y="1213303"/>
                </a:lnTo>
                <a:cubicBezTo>
                  <a:pt x="4335289" y="1214196"/>
                  <a:pt x="4334247" y="1214047"/>
                  <a:pt x="4333800" y="1212857"/>
                </a:cubicBezTo>
                <a:cubicBezTo>
                  <a:pt x="4333354" y="1211666"/>
                  <a:pt x="4334098" y="1210103"/>
                  <a:pt x="4336033" y="1208168"/>
                </a:cubicBezTo>
                <a:lnTo>
                  <a:pt x="4339158" y="1205266"/>
                </a:lnTo>
                <a:lnTo>
                  <a:pt x="4346972" y="1197230"/>
                </a:lnTo>
                <a:cubicBezTo>
                  <a:pt x="4349055" y="1195146"/>
                  <a:pt x="4352032" y="1191723"/>
                  <a:pt x="4355901" y="1186960"/>
                </a:cubicBezTo>
                <a:cubicBezTo>
                  <a:pt x="4359622" y="1182198"/>
                  <a:pt x="4363045" y="1177510"/>
                  <a:pt x="4366170" y="1172896"/>
                </a:cubicBezTo>
                <a:cubicBezTo>
                  <a:pt x="4369445" y="1168283"/>
                  <a:pt x="4372049" y="1164264"/>
                  <a:pt x="4373984" y="1160841"/>
                </a:cubicBezTo>
                <a:lnTo>
                  <a:pt x="4382467" y="1145437"/>
                </a:lnTo>
                <a:cubicBezTo>
                  <a:pt x="4386039" y="1138591"/>
                  <a:pt x="4388197" y="1133903"/>
                  <a:pt x="4388941" y="1131373"/>
                </a:cubicBezTo>
                <a:cubicBezTo>
                  <a:pt x="4389834" y="1128843"/>
                  <a:pt x="4390429" y="1126239"/>
                  <a:pt x="4390727" y="1123560"/>
                </a:cubicBezTo>
                <a:cubicBezTo>
                  <a:pt x="4391025" y="1120881"/>
                  <a:pt x="4391174" y="1118797"/>
                  <a:pt x="4391174" y="1117309"/>
                </a:cubicBezTo>
                <a:cubicBezTo>
                  <a:pt x="4391174" y="1115821"/>
                  <a:pt x="4391248" y="1114779"/>
                  <a:pt x="4391397" y="1114183"/>
                </a:cubicBezTo>
                <a:cubicBezTo>
                  <a:pt x="4391546" y="1113291"/>
                  <a:pt x="4391918" y="1112621"/>
                  <a:pt x="4392513" y="1112174"/>
                </a:cubicBezTo>
                <a:cubicBezTo>
                  <a:pt x="4393108" y="1111728"/>
                  <a:pt x="4394150" y="1111579"/>
                  <a:pt x="4395638" y="1111728"/>
                </a:cubicBezTo>
                <a:close/>
                <a:moveTo>
                  <a:pt x="4236467" y="1111281"/>
                </a:moveTo>
                <a:cubicBezTo>
                  <a:pt x="4237955" y="1111281"/>
                  <a:pt x="4239890" y="1111653"/>
                  <a:pt x="4242271" y="1112398"/>
                </a:cubicBezTo>
                <a:cubicBezTo>
                  <a:pt x="4244503" y="1113291"/>
                  <a:pt x="4247108" y="1114481"/>
                  <a:pt x="4250084" y="1115969"/>
                </a:cubicBezTo>
                <a:cubicBezTo>
                  <a:pt x="4253210" y="1117458"/>
                  <a:pt x="4255442" y="1118946"/>
                  <a:pt x="4256782" y="1120434"/>
                </a:cubicBezTo>
                <a:cubicBezTo>
                  <a:pt x="4258121" y="1122220"/>
                  <a:pt x="4258865" y="1123485"/>
                  <a:pt x="4259014" y="1124229"/>
                </a:cubicBezTo>
                <a:cubicBezTo>
                  <a:pt x="4259163" y="1124974"/>
                  <a:pt x="4258196" y="1127057"/>
                  <a:pt x="4256112" y="1130480"/>
                </a:cubicBezTo>
                <a:cubicBezTo>
                  <a:pt x="4255219" y="1131968"/>
                  <a:pt x="4254698" y="1133382"/>
                  <a:pt x="4254549" y="1134722"/>
                </a:cubicBezTo>
                <a:cubicBezTo>
                  <a:pt x="4254400" y="1136061"/>
                  <a:pt x="4254177" y="1137698"/>
                  <a:pt x="4253880" y="1139633"/>
                </a:cubicBezTo>
                <a:lnTo>
                  <a:pt x="4247182" y="1224019"/>
                </a:lnTo>
                <a:lnTo>
                  <a:pt x="4279329" y="1220893"/>
                </a:lnTo>
                <a:lnTo>
                  <a:pt x="4290268" y="1219554"/>
                </a:lnTo>
                <a:cubicBezTo>
                  <a:pt x="4291608" y="1219554"/>
                  <a:pt x="4293096" y="1219628"/>
                  <a:pt x="4294733" y="1219777"/>
                </a:cubicBezTo>
                <a:cubicBezTo>
                  <a:pt x="4296221" y="1220075"/>
                  <a:pt x="4297486" y="1220447"/>
                  <a:pt x="4298528" y="1220893"/>
                </a:cubicBezTo>
                <a:cubicBezTo>
                  <a:pt x="4299719" y="1221340"/>
                  <a:pt x="4301802" y="1222605"/>
                  <a:pt x="4304779" y="1224688"/>
                </a:cubicBezTo>
                <a:cubicBezTo>
                  <a:pt x="4307755" y="1226921"/>
                  <a:pt x="4309616" y="1228632"/>
                  <a:pt x="4310360" y="1229823"/>
                </a:cubicBezTo>
                <a:cubicBezTo>
                  <a:pt x="4311104" y="1231014"/>
                  <a:pt x="4311402" y="1232055"/>
                  <a:pt x="4311253" y="1232948"/>
                </a:cubicBezTo>
                <a:cubicBezTo>
                  <a:pt x="4311104" y="1233990"/>
                  <a:pt x="4310509" y="1234809"/>
                  <a:pt x="4309467" y="1235404"/>
                </a:cubicBezTo>
                <a:cubicBezTo>
                  <a:pt x="4308425" y="1235999"/>
                  <a:pt x="4305746" y="1236074"/>
                  <a:pt x="4301430" y="1235627"/>
                </a:cubicBezTo>
                <a:lnTo>
                  <a:pt x="4282455" y="1233395"/>
                </a:lnTo>
                <a:cubicBezTo>
                  <a:pt x="4277097" y="1232948"/>
                  <a:pt x="4270251" y="1232800"/>
                  <a:pt x="4261916" y="1232948"/>
                </a:cubicBezTo>
                <a:lnTo>
                  <a:pt x="4216375" y="1234734"/>
                </a:lnTo>
                <a:cubicBezTo>
                  <a:pt x="4194646" y="1235478"/>
                  <a:pt x="4180359" y="1236297"/>
                  <a:pt x="4173512" y="1237190"/>
                </a:cubicBezTo>
                <a:lnTo>
                  <a:pt x="4159225" y="1239199"/>
                </a:lnTo>
                <a:cubicBezTo>
                  <a:pt x="4151784" y="1240390"/>
                  <a:pt x="4145607" y="1241580"/>
                  <a:pt x="4140696" y="1242771"/>
                </a:cubicBezTo>
                <a:cubicBezTo>
                  <a:pt x="4135933" y="1244110"/>
                  <a:pt x="4132585" y="1244706"/>
                  <a:pt x="4130650" y="1244557"/>
                </a:cubicBezTo>
                <a:cubicBezTo>
                  <a:pt x="4129162" y="1244557"/>
                  <a:pt x="4127748" y="1244259"/>
                  <a:pt x="4126408" y="1243664"/>
                </a:cubicBezTo>
                <a:cubicBezTo>
                  <a:pt x="4125069" y="1243366"/>
                  <a:pt x="4122911" y="1242473"/>
                  <a:pt x="4119934" y="1240985"/>
                </a:cubicBezTo>
                <a:cubicBezTo>
                  <a:pt x="4116958" y="1239646"/>
                  <a:pt x="4114949" y="1238306"/>
                  <a:pt x="4113907" y="1236967"/>
                </a:cubicBezTo>
                <a:cubicBezTo>
                  <a:pt x="4113014" y="1235478"/>
                  <a:pt x="4112791" y="1234437"/>
                  <a:pt x="4113237" y="1233841"/>
                </a:cubicBezTo>
                <a:cubicBezTo>
                  <a:pt x="4113684" y="1233395"/>
                  <a:pt x="4114651" y="1233097"/>
                  <a:pt x="4116139" y="1232948"/>
                </a:cubicBezTo>
                <a:lnTo>
                  <a:pt x="4125292" y="1232279"/>
                </a:lnTo>
                <a:lnTo>
                  <a:pt x="4166369" y="1229823"/>
                </a:lnTo>
                <a:lnTo>
                  <a:pt x="4163690" y="1140749"/>
                </a:lnTo>
                <a:cubicBezTo>
                  <a:pt x="4163690" y="1139112"/>
                  <a:pt x="4163467" y="1136508"/>
                  <a:pt x="4163020" y="1132936"/>
                </a:cubicBezTo>
                <a:cubicBezTo>
                  <a:pt x="4162574" y="1129364"/>
                  <a:pt x="4161904" y="1126611"/>
                  <a:pt x="4161011" y="1124676"/>
                </a:cubicBezTo>
                <a:cubicBezTo>
                  <a:pt x="4160118" y="1122741"/>
                  <a:pt x="4159746" y="1121476"/>
                  <a:pt x="4159895" y="1120881"/>
                </a:cubicBezTo>
                <a:cubicBezTo>
                  <a:pt x="4160043" y="1119988"/>
                  <a:pt x="4160490" y="1119244"/>
                  <a:pt x="4161234" y="1118648"/>
                </a:cubicBezTo>
                <a:cubicBezTo>
                  <a:pt x="4161978" y="1118053"/>
                  <a:pt x="4163318" y="1117904"/>
                  <a:pt x="4165252" y="1118202"/>
                </a:cubicBezTo>
                <a:cubicBezTo>
                  <a:pt x="4167485" y="1118500"/>
                  <a:pt x="4170387" y="1119169"/>
                  <a:pt x="4173959" y="1120211"/>
                </a:cubicBezTo>
                <a:lnTo>
                  <a:pt x="4179317" y="1121774"/>
                </a:lnTo>
                <a:lnTo>
                  <a:pt x="4207892" y="1118202"/>
                </a:lnTo>
                <a:lnTo>
                  <a:pt x="4217268" y="1116416"/>
                </a:lnTo>
                <a:cubicBezTo>
                  <a:pt x="4222030" y="1115374"/>
                  <a:pt x="4225007" y="1114630"/>
                  <a:pt x="4226198" y="1114183"/>
                </a:cubicBezTo>
                <a:lnTo>
                  <a:pt x="4233565" y="1111951"/>
                </a:lnTo>
                <a:cubicBezTo>
                  <a:pt x="4234755" y="1111653"/>
                  <a:pt x="4235723" y="1111430"/>
                  <a:pt x="4236467" y="1111281"/>
                </a:cubicBezTo>
                <a:close/>
                <a:moveTo>
                  <a:pt x="5823718" y="1110165"/>
                </a:moveTo>
                <a:cubicBezTo>
                  <a:pt x="5824314" y="1109867"/>
                  <a:pt x="5825430" y="1110016"/>
                  <a:pt x="5827067" y="1110612"/>
                </a:cubicBezTo>
                <a:cubicBezTo>
                  <a:pt x="5828258" y="1111207"/>
                  <a:pt x="5830044" y="1112174"/>
                  <a:pt x="5832425" y="1113514"/>
                </a:cubicBezTo>
                <a:cubicBezTo>
                  <a:pt x="5834806" y="1114853"/>
                  <a:pt x="5836741" y="1116416"/>
                  <a:pt x="5838229" y="1118202"/>
                </a:cubicBezTo>
                <a:cubicBezTo>
                  <a:pt x="5840015" y="1119988"/>
                  <a:pt x="5840759" y="1121625"/>
                  <a:pt x="5840462" y="1123113"/>
                </a:cubicBezTo>
                <a:cubicBezTo>
                  <a:pt x="5840462" y="1124006"/>
                  <a:pt x="5839494" y="1125494"/>
                  <a:pt x="5837559" y="1127578"/>
                </a:cubicBezTo>
                <a:cubicBezTo>
                  <a:pt x="5835773" y="1129662"/>
                  <a:pt x="5834062" y="1132341"/>
                  <a:pt x="5832425" y="1135615"/>
                </a:cubicBezTo>
                <a:lnTo>
                  <a:pt x="5827067" y="1146330"/>
                </a:lnTo>
                <a:cubicBezTo>
                  <a:pt x="5824835" y="1150498"/>
                  <a:pt x="5822751" y="1154069"/>
                  <a:pt x="5820816" y="1157046"/>
                </a:cubicBezTo>
                <a:lnTo>
                  <a:pt x="5816351" y="1163297"/>
                </a:lnTo>
                <a:lnTo>
                  <a:pt x="5812556" y="1167985"/>
                </a:lnTo>
                <a:lnTo>
                  <a:pt x="5853633" y="1156376"/>
                </a:lnTo>
                <a:lnTo>
                  <a:pt x="5865465" y="1153028"/>
                </a:lnTo>
                <a:cubicBezTo>
                  <a:pt x="5867548" y="1152879"/>
                  <a:pt x="5869781" y="1153176"/>
                  <a:pt x="5872162" y="1153921"/>
                </a:cubicBezTo>
                <a:cubicBezTo>
                  <a:pt x="5874543" y="1154516"/>
                  <a:pt x="5876776" y="1155334"/>
                  <a:pt x="5878859" y="1156376"/>
                </a:cubicBezTo>
                <a:cubicBezTo>
                  <a:pt x="5880645" y="1157418"/>
                  <a:pt x="5881687" y="1158311"/>
                  <a:pt x="5881985" y="1159055"/>
                </a:cubicBezTo>
                <a:cubicBezTo>
                  <a:pt x="5882282" y="1159799"/>
                  <a:pt x="5882282" y="1160469"/>
                  <a:pt x="5881985" y="1161064"/>
                </a:cubicBezTo>
                <a:cubicBezTo>
                  <a:pt x="5881687" y="1162255"/>
                  <a:pt x="5879975" y="1162850"/>
                  <a:pt x="5876850" y="1162850"/>
                </a:cubicBezTo>
                <a:cubicBezTo>
                  <a:pt x="5873725" y="1162850"/>
                  <a:pt x="5869334" y="1163371"/>
                  <a:pt x="5863679" y="1164413"/>
                </a:cubicBezTo>
                <a:lnTo>
                  <a:pt x="5844033" y="1167762"/>
                </a:lnTo>
                <a:lnTo>
                  <a:pt x="5848498" y="1171780"/>
                </a:lnTo>
                <a:cubicBezTo>
                  <a:pt x="5849987" y="1172971"/>
                  <a:pt x="5851103" y="1174087"/>
                  <a:pt x="5851847" y="1175129"/>
                </a:cubicBezTo>
                <a:cubicBezTo>
                  <a:pt x="5852591" y="1176170"/>
                  <a:pt x="5852963" y="1177212"/>
                  <a:pt x="5852963" y="1178254"/>
                </a:cubicBezTo>
                <a:cubicBezTo>
                  <a:pt x="5852963" y="1179296"/>
                  <a:pt x="5852740" y="1180486"/>
                  <a:pt x="5852293" y="1181826"/>
                </a:cubicBezTo>
                <a:lnTo>
                  <a:pt x="5851177" y="1184728"/>
                </a:lnTo>
                <a:cubicBezTo>
                  <a:pt x="5850433" y="1186216"/>
                  <a:pt x="5849763" y="1188300"/>
                  <a:pt x="5849168" y="1190979"/>
                </a:cubicBezTo>
                <a:lnTo>
                  <a:pt x="5845150" y="1209061"/>
                </a:lnTo>
                <a:cubicBezTo>
                  <a:pt x="5843959" y="1213824"/>
                  <a:pt x="5842694" y="1218214"/>
                  <a:pt x="5841355" y="1222233"/>
                </a:cubicBezTo>
                <a:cubicBezTo>
                  <a:pt x="5839866" y="1226102"/>
                  <a:pt x="5838527" y="1229079"/>
                  <a:pt x="5837336" y="1231162"/>
                </a:cubicBezTo>
                <a:lnTo>
                  <a:pt x="5834211" y="1236520"/>
                </a:lnTo>
                <a:cubicBezTo>
                  <a:pt x="5837634" y="1239497"/>
                  <a:pt x="5841057" y="1242325"/>
                  <a:pt x="5844480" y="1245003"/>
                </a:cubicBezTo>
                <a:cubicBezTo>
                  <a:pt x="5848052" y="1247980"/>
                  <a:pt x="5852368" y="1250882"/>
                  <a:pt x="5857428" y="1253710"/>
                </a:cubicBezTo>
                <a:cubicBezTo>
                  <a:pt x="5862339" y="1256538"/>
                  <a:pt x="5868367" y="1259440"/>
                  <a:pt x="5875511" y="1262416"/>
                </a:cubicBezTo>
                <a:cubicBezTo>
                  <a:pt x="5882803" y="1265244"/>
                  <a:pt x="5889649" y="1267402"/>
                  <a:pt x="5896049" y="1268890"/>
                </a:cubicBezTo>
                <a:lnTo>
                  <a:pt x="5902969" y="1270453"/>
                </a:lnTo>
                <a:cubicBezTo>
                  <a:pt x="5903862" y="1270751"/>
                  <a:pt x="5904383" y="1271346"/>
                  <a:pt x="5904532" y="1272239"/>
                </a:cubicBezTo>
                <a:cubicBezTo>
                  <a:pt x="5904681" y="1272834"/>
                  <a:pt x="5904160" y="1273430"/>
                  <a:pt x="5902969" y="1274025"/>
                </a:cubicBezTo>
                <a:lnTo>
                  <a:pt x="5898505" y="1275811"/>
                </a:lnTo>
                <a:cubicBezTo>
                  <a:pt x="5895528" y="1277001"/>
                  <a:pt x="5890245" y="1278490"/>
                  <a:pt x="5882654" y="1280276"/>
                </a:cubicBezTo>
                <a:cubicBezTo>
                  <a:pt x="5874915" y="1281764"/>
                  <a:pt x="5869334" y="1282434"/>
                  <a:pt x="5865911" y="1282285"/>
                </a:cubicBezTo>
                <a:cubicBezTo>
                  <a:pt x="5862935" y="1282136"/>
                  <a:pt x="5860256" y="1281541"/>
                  <a:pt x="5857874" y="1280499"/>
                </a:cubicBezTo>
                <a:cubicBezTo>
                  <a:pt x="5855493" y="1279457"/>
                  <a:pt x="5852517" y="1276853"/>
                  <a:pt x="5848945" y="1272685"/>
                </a:cubicBezTo>
                <a:lnTo>
                  <a:pt x="5844480" y="1267328"/>
                </a:lnTo>
                <a:lnTo>
                  <a:pt x="5832871" y="1252147"/>
                </a:lnTo>
                <a:lnTo>
                  <a:pt x="5827513" y="1245450"/>
                </a:lnTo>
                <a:lnTo>
                  <a:pt x="5819477" y="1252817"/>
                </a:lnTo>
                <a:cubicBezTo>
                  <a:pt x="5817096" y="1254752"/>
                  <a:pt x="5814119" y="1256686"/>
                  <a:pt x="5810547" y="1258621"/>
                </a:cubicBezTo>
                <a:cubicBezTo>
                  <a:pt x="5806975" y="1260556"/>
                  <a:pt x="5802138" y="1262416"/>
                  <a:pt x="5796036" y="1264202"/>
                </a:cubicBezTo>
                <a:cubicBezTo>
                  <a:pt x="5790083" y="1265988"/>
                  <a:pt x="5786065" y="1267030"/>
                  <a:pt x="5783981" y="1267328"/>
                </a:cubicBezTo>
                <a:cubicBezTo>
                  <a:pt x="5781898" y="1267625"/>
                  <a:pt x="5778475" y="1267849"/>
                  <a:pt x="5773712" y="1267997"/>
                </a:cubicBezTo>
                <a:lnTo>
                  <a:pt x="5768131" y="1268221"/>
                </a:lnTo>
                <a:cubicBezTo>
                  <a:pt x="5766792" y="1268518"/>
                  <a:pt x="5766047" y="1268146"/>
                  <a:pt x="5765899" y="1267104"/>
                </a:cubicBezTo>
                <a:cubicBezTo>
                  <a:pt x="5765601" y="1266063"/>
                  <a:pt x="5766122" y="1265393"/>
                  <a:pt x="5767461" y="1265095"/>
                </a:cubicBezTo>
                <a:lnTo>
                  <a:pt x="5772596" y="1264202"/>
                </a:lnTo>
                <a:cubicBezTo>
                  <a:pt x="5776168" y="1263309"/>
                  <a:pt x="5779963" y="1262119"/>
                  <a:pt x="5783981" y="1260630"/>
                </a:cubicBezTo>
                <a:cubicBezTo>
                  <a:pt x="5788000" y="1259142"/>
                  <a:pt x="5791795" y="1257431"/>
                  <a:pt x="5795367" y="1255496"/>
                </a:cubicBezTo>
                <a:cubicBezTo>
                  <a:pt x="5798938" y="1253561"/>
                  <a:pt x="5802808" y="1250957"/>
                  <a:pt x="5806975" y="1247682"/>
                </a:cubicBezTo>
                <a:cubicBezTo>
                  <a:pt x="5811142" y="1244408"/>
                  <a:pt x="5814119" y="1241580"/>
                  <a:pt x="5815905" y="1239199"/>
                </a:cubicBezTo>
                <a:lnTo>
                  <a:pt x="5819477" y="1234511"/>
                </a:lnTo>
                <a:lnTo>
                  <a:pt x="5815905" y="1229153"/>
                </a:lnTo>
                <a:lnTo>
                  <a:pt x="5810994" y="1221786"/>
                </a:lnTo>
                <a:cubicBezTo>
                  <a:pt x="5809208" y="1219405"/>
                  <a:pt x="5806975" y="1216652"/>
                  <a:pt x="5804296" y="1213526"/>
                </a:cubicBezTo>
                <a:cubicBezTo>
                  <a:pt x="5801617" y="1210252"/>
                  <a:pt x="5799683" y="1208168"/>
                  <a:pt x="5798492" y="1207275"/>
                </a:cubicBezTo>
                <a:cubicBezTo>
                  <a:pt x="5797153" y="1206234"/>
                  <a:pt x="5796036" y="1205564"/>
                  <a:pt x="5795143" y="1205266"/>
                </a:cubicBezTo>
                <a:lnTo>
                  <a:pt x="5791125" y="1204373"/>
                </a:lnTo>
                <a:cubicBezTo>
                  <a:pt x="5790232" y="1204076"/>
                  <a:pt x="5789711" y="1203778"/>
                  <a:pt x="5789562" y="1203480"/>
                </a:cubicBezTo>
                <a:cubicBezTo>
                  <a:pt x="5789413" y="1203034"/>
                  <a:pt x="5789413" y="1202587"/>
                  <a:pt x="5789562" y="1202141"/>
                </a:cubicBezTo>
                <a:cubicBezTo>
                  <a:pt x="5789711" y="1201694"/>
                  <a:pt x="5790455" y="1201248"/>
                  <a:pt x="5791795" y="1200801"/>
                </a:cubicBezTo>
                <a:cubicBezTo>
                  <a:pt x="5792985" y="1200355"/>
                  <a:pt x="5794250" y="1199983"/>
                  <a:pt x="5795590" y="1199685"/>
                </a:cubicBezTo>
                <a:cubicBezTo>
                  <a:pt x="5796929" y="1199388"/>
                  <a:pt x="5798492" y="1199462"/>
                  <a:pt x="5800278" y="1199908"/>
                </a:cubicBezTo>
                <a:cubicBezTo>
                  <a:pt x="5802064" y="1200206"/>
                  <a:pt x="5803478" y="1200876"/>
                  <a:pt x="5804520" y="1201918"/>
                </a:cubicBezTo>
                <a:cubicBezTo>
                  <a:pt x="5805710" y="1202811"/>
                  <a:pt x="5807422" y="1204597"/>
                  <a:pt x="5809654" y="1207275"/>
                </a:cubicBezTo>
                <a:lnTo>
                  <a:pt x="5824835" y="1226251"/>
                </a:lnTo>
                <a:cubicBezTo>
                  <a:pt x="5825430" y="1225060"/>
                  <a:pt x="5826100" y="1223870"/>
                  <a:pt x="5826844" y="1222679"/>
                </a:cubicBezTo>
                <a:cubicBezTo>
                  <a:pt x="5827588" y="1221489"/>
                  <a:pt x="5828555" y="1219405"/>
                  <a:pt x="5829746" y="1216428"/>
                </a:cubicBezTo>
                <a:cubicBezTo>
                  <a:pt x="5830937" y="1213303"/>
                  <a:pt x="5831978" y="1209136"/>
                  <a:pt x="5832871" y="1203927"/>
                </a:cubicBezTo>
                <a:cubicBezTo>
                  <a:pt x="5833764" y="1198867"/>
                  <a:pt x="5834434" y="1193881"/>
                  <a:pt x="5834880" y="1188970"/>
                </a:cubicBezTo>
                <a:cubicBezTo>
                  <a:pt x="5835327" y="1184058"/>
                  <a:pt x="5835327" y="1180338"/>
                  <a:pt x="5834880" y="1177808"/>
                </a:cubicBezTo>
                <a:lnTo>
                  <a:pt x="5833764" y="1170887"/>
                </a:lnTo>
                <a:cubicBezTo>
                  <a:pt x="5829002" y="1172375"/>
                  <a:pt x="5825504" y="1173343"/>
                  <a:pt x="5823272" y="1173789"/>
                </a:cubicBezTo>
                <a:cubicBezTo>
                  <a:pt x="5821039" y="1174236"/>
                  <a:pt x="5818956" y="1174608"/>
                  <a:pt x="5817021" y="1174905"/>
                </a:cubicBezTo>
                <a:cubicBezTo>
                  <a:pt x="5815086" y="1175203"/>
                  <a:pt x="5813672" y="1175129"/>
                  <a:pt x="5812780" y="1174682"/>
                </a:cubicBezTo>
                <a:lnTo>
                  <a:pt x="5808538" y="1173119"/>
                </a:lnTo>
                <a:cubicBezTo>
                  <a:pt x="5807794" y="1173864"/>
                  <a:pt x="5806454" y="1175352"/>
                  <a:pt x="5804520" y="1177584"/>
                </a:cubicBezTo>
                <a:cubicBezTo>
                  <a:pt x="5802585" y="1179668"/>
                  <a:pt x="5800427" y="1181528"/>
                  <a:pt x="5798046" y="1183165"/>
                </a:cubicBezTo>
                <a:lnTo>
                  <a:pt x="5795143" y="1185175"/>
                </a:lnTo>
                <a:cubicBezTo>
                  <a:pt x="5794399" y="1185621"/>
                  <a:pt x="5793804" y="1185621"/>
                  <a:pt x="5793357" y="1185175"/>
                </a:cubicBezTo>
                <a:cubicBezTo>
                  <a:pt x="5792762" y="1184579"/>
                  <a:pt x="5792837" y="1183835"/>
                  <a:pt x="5793581" y="1182942"/>
                </a:cubicBezTo>
                <a:lnTo>
                  <a:pt x="5795143" y="1180263"/>
                </a:lnTo>
                <a:lnTo>
                  <a:pt x="5800278" y="1172673"/>
                </a:lnTo>
                <a:cubicBezTo>
                  <a:pt x="5802957" y="1168506"/>
                  <a:pt x="5805710" y="1163669"/>
                  <a:pt x="5808538" y="1158162"/>
                </a:cubicBezTo>
                <a:cubicBezTo>
                  <a:pt x="5811366" y="1152656"/>
                  <a:pt x="5813747" y="1147372"/>
                  <a:pt x="5815682" y="1142312"/>
                </a:cubicBezTo>
                <a:cubicBezTo>
                  <a:pt x="5817616" y="1137252"/>
                  <a:pt x="5818807" y="1133754"/>
                  <a:pt x="5819254" y="1131820"/>
                </a:cubicBezTo>
                <a:cubicBezTo>
                  <a:pt x="5819700" y="1129885"/>
                  <a:pt x="5820295" y="1126983"/>
                  <a:pt x="5821039" y="1123113"/>
                </a:cubicBezTo>
                <a:cubicBezTo>
                  <a:pt x="5821784" y="1119244"/>
                  <a:pt x="5822156" y="1116416"/>
                  <a:pt x="5822156" y="1114630"/>
                </a:cubicBezTo>
                <a:cubicBezTo>
                  <a:pt x="5822007" y="1112844"/>
                  <a:pt x="5822081" y="1111728"/>
                  <a:pt x="5822379" y="1111281"/>
                </a:cubicBezTo>
                <a:cubicBezTo>
                  <a:pt x="5822677" y="1110835"/>
                  <a:pt x="5823123" y="1110463"/>
                  <a:pt x="5823718" y="1110165"/>
                </a:cubicBezTo>
                <a:close/>
                <a:moveTo>
                  <a:pt x="2432223" y="1109719"/>
                </a:moveTo>
                <a:cubicBezTo>
                  <a:pt x="2435200" y="1109719"/>
                  <a:pt x="2440037" y="1111356"/>
                  <a:pt x="2446734" y="1114630"/>
                </a:cubicBezTo>
                <a:cubicBezTo>
                  <a:pt x="2454473" y="1119541"/>
                  <a:pt x="2458343" y="1123262"/>
                  <a:pt x="2458343" y="1125792"/>
                </a:cubicBezTo>
                <a:cubicBezTo>
                  <a:pt x="2458343" y="1126387"/>
                  <a:pt x="2457524" y="1128545"/>
                  <a:pt x="2455887" y="1132266"/>
                </a:cubicBezTo>
                <a:cubicBezTo>
                  <a:pt x="2453208" y="1137177"/>
                  <a:pt x="2451869" y="1143279"/>
                  <a:pt x="2451869" y="1150572"/>
                </a:cubicBezTo>
                <a:cubicBezTo>
                  <a:pt x="2451869" y="1157865"/>
                  <a:pt x="2452687" y="1175798"/>
                  <a:pt x="2454325" y="1204373"/>
                </a:cubicBezTo>
                <a:cubicBezTo>
                  <a:pt x="2456408" y="1234288"/>
                  <a:pt x="2457450" y="1250064"/>
                  <a:pt x="2457450" y="1251701"/>
                </a:cubicBezTo>
                <a:cubicBezTo>
                  <a:pt x="2457450" y="1263160"/>
                  <a:pt x="2455515" y="1274248"/>
                  <a:pt x="2451646" y="1284964"/>
                </a:cubicBezTo>
                <a:cubicBezTo>
                  <a:pt x="2448521" y="1294340"/>
                  <a:pt x="2445022" y="1299028"/>
                  <a:pt x="2441153" y="1299028"/>
                </a:cubicBezTo>
                <a:cubicBezTo>
                  <a:pt x="2438772" y="1299028"/>
                  <a:pt x="2435126" y="1290098"/>
                  <a:pt x="2430214" y="1272239"/>
                </a:cubicBezTo>
                <a:cubicBezTo>
                  <a:pt x="2416374" y="1272388"/>
                  <a:pt x="2403648" y="1272685"/>
                  <a:pt x="2392040" y="1273132"/>
                </a:cubicBezTo>
                <a:cubicBezTo>
                  <a:pt x="2371650" y="1274323"/>
                  <a:pt x="2354535" y="1275439"/>
                  <a:pt x="2340694" y="1276481"/>
                </a:cubicBezTo>
                <a:cubicBezTo>
                  <a:pt x="2334294" y="1277225"/>
                  <a:pt x="2329681" y="1277597"/>
                  <a:pt x="2326853" y="1277597"/>
                </a:cubicBezTo>
                <a:cubicBezTo>
                  <a:pt x="2325216" y="1277597"/>
                  <a:pt x="2323505" y="1277225"/>
                  <a:pt x="2321719" y="1276481"/>
                </a:cubicBezTo>
                <a:cubicBezTo>
                  <a:pt x="2321719" y="1277671"/>
                  <a:pt x="2321570" y="1278639"/>
                  <a:pt x="2321272" y="1279383"/>
                </a:cubicBezTo>
                <a:cubicBezTo>
                  <a:pt x="2320081" y="1285336"/>
                  <a:pt x="2318147" y="1288312"/>
                  <a:pt x="2315468" y="1288312"/>
                </a:cubicBezTo>
                <a:cubicBezTo>
                  <a:pt x="2314277" y="1288312"/>
                  <a:pt x="2312268" y="1285857"/>
                  <a:pt x="2309440" y="1280945"/>
                </a:cubicBezTo>
                <a:cubicBezTo>
                  <a:pt x="2307506" y="1276778"/>
                  <a:pt x="2306539" y="1273578"/>
                  <a:pt x="2306539" y="1271346"/>
                </a:cubicBezTo>
                <a:cubicBezTo>
                  <a:pt x="2306539" y="1268221"/>
                  <a:pt x="2307431" y="1263458"/>
                  <a:pt x="2309217" y="1257058"/>
                </a:cubicBezTo>
                <a:cubicBezTo>
                  <a:pt x="2310854" y="1241878"/>
                  <a:pt x="2311673" y="1225879"/>
                  <a:pt x="2311673" y="1209061"/>
                </a:cubicBezTo>
                <a:lnTo>
                  <a:pt x="2311673" y="1147223"/>
                </a:lnTo>
                <a:cubicBezTo>
                  <a:pt x="2311673" y="1141419"/>
                  <a:pt x="2310556" y="1136136"/>
                  <a:pt x="2308324" y="1131373"/>
                </a:cubicBezTo>
                <a:cubicBezTo>
                  <a:pt x="2305943" y="1126908"/>
                  <a:pt x="2304752" y="1124378"/>
                  <a:pt x="2304752" y="1123783"/>
                </a:cubicBezTo>
                <a:cubicBezTo>
                  <a:pt x="2304752" y="1121699"/>
                  <a:pt x="2305868" y="1120509"/>
                  <a:pt x="2308101" y="1120211"/>
                </a:cubicBezTo>
                <a:cubicBezTo>
                  <a:pt x="2310185" y="1120211"/>
                  <a:pt x="2313161" y="1121178"/>
                  <a:pt x="2317030" y="1123113"/>
                </a:cubicBezTo>
                <a:cubicBezTo>
                  <a:pt x="2319114" y="1124006"/>
                  <a:pt x="2320826" y="1124899"/>
                  <a:pt x="2322165" y="1125792"/>
                </a:cubicBezTo>
                <a:lnTo>
                  <a:pt x="2395612" y="1116193"/>
                </a:lnTo>
                <a:cubicBezTo>
                  <a:pt x="2409007" y="1114407"/>
                  <a:pt x="2418755" y="1112770"/>
                  <a:pt x="2424856" y="1111281"/>
                </a:cubicBezTo>
                <a:cubicBezTo>
                  <a:pt x="2428280" y="1110240"/>
                  <a:pt x="2430735" y="1109719"/>
                  <a:pt x="2432223" y="1109719"/>
                </a:cubicBezTo>
                <a:close/>
                <a:moveTo>
                  <a:pt x="1473845" y="1109719"/>
                </a:moveTo>
                <a:cubicBezTo>
                  <a:pt x="1476672" y="1110314"/>
                  <a:pt x="1478682" y="1110835"/>
                  <a:pt x="1479872" y="1111281"/>
                </a:cubicBezTo>
                <a:cubicBezTo>
                  <a:pt x="1481063" y="1111728"/>
                  <a:pt x="1482775" y="1112621"/>
                  <a:pt x="1485007" y="1113960"/>
                </a:cubicBezTo>
                <a:cubicBezTo>
                  <a:pt x="1487239" y="1115300"/>
                  <a:pt x="1488951" y="1116490"/>
                  <a:pt x="1490141" y="1117532"/>
                </a:cubicBezTo>
                <a:cubicBezTo>
                  <a:pt x="1491332" y="1118574"/>
                  <a:pt x="1492002" y="1119467"/>
                  <a:pt x="1492151" y="1120211"/>
                </a:cubicBezTo>
                <a:cubicBezTo>
                  <a:pt x="1492151" y="1120955"/>
                  <a:pt x="1491704" y="1122369"/>
                  <a:pt x="1490811" y="1124453"/>
                </a:cubicBezTo>
                <a:cubicBezTo>
                  <a:pt x="1490067" y="1126090"/>
                  <a:pt x="1489472" y="1128322"/>
                  <a:pt x="1489025" y="1131150"/>
                </a:cubicBezTo>
                <a:cubicBezTo>
                  <a:pt x="1488430" y="1133829"/>
                  <a:pt x="1487984" y="1136954"/>
                  <a:pt x="1487686" y="1140526"/>
                </a:cubicBezTo>
                <a:cubicBezTo>
                  <a:pt x="1487239" y="1143949"/>
                  <a:pt x="1486868" y="1147521"/>
                  <a:pt x="1486570" y="1151242"/>
                </a:cubicBezTo>
                <a:lnTo>
                  <a:pt x="1484114" y="1182496"/>
                </a:lnTo>
                <a:lnTo>
                  <a:pt x="1500857" y="1178031"/>
                </a:lnTo>
                <a:cubicBezTo>
                  <a:pt x="1504876" y="1177138"/>
                  <a:pt x="1508447" y="1176170"/>
                  <a:pt x="1511573" y="1175129"/>
                </a:cubicBezTo>
                <a:cubicBezTo>
                  <a:pt x="1514847" y="1174087"/>
                  <a:pt x="1518047" y="1172971"/>
                  <a:pt x="1521173" y="1171780"/>
                </a:cubicBezTo>
                <a:cubicBezTo>
                  <a:pt x="1524298" y="1170589"/>
                  <a:pt x="1526530" y="1169920"/>
                  <a:pt x="1527869" y="1169771"/>
                </a:cubicBezTo>
                <a:cubicBezTo>
                  <a:pt x="1528912" y="1169771"/>
                  <a:pt x="1530623" y="1170143"/>
                  <a:pt x="1533004" y="1170887"/>
                </a:cubicBezTo>
                <a:cubicBezTo>
                  <a:pt x="1535236" y="1171482"/>
                  <a:pt x="1537320" y="1172226"/>
                  <a:pt x="1539255" y="1173119"/>
                </a:cubicBezTo>
                <a:cubicBezTo>
                  <a:pt x="1541189" y="1174161"/>
                  <a:pt x="1542157" y="1175426"/>
                  <a:pt x="1542157" y="1176915"/>
                </a:cubicBezTo>
                <a:cubicBezTo>
                  <a:pt x="1542157" y="1177956"/>
                  <a:pt x="1541710" y="1178924"/>
                  <a:pt x="1540817" y="1179817"/>
                </a:cubicBezTo>
                <a:cubicBezTo>
                  <a:pt x="1539925" y="1180710"/>
                  <a:pt x="1538138" y="1181454"/>
                  <a:pt x="1535459" y="1182049"/>
                </a:cubicBezTo>
                <a:lnTo>
                  <a:pt x="1525414" y="1184728"/>
                </a:lnTo>
                <a:lnTo>
                  <a:pt x="1516261" y="1186514"/>
                </a:lnTo>
                <a:lnTo>
                  <a:pt x="1504652" y="1188746"/>
                </a:lnTo>
                <a:lnTo>
                  <a:pt x="1501527" y="1189193"/>
                </a:lnTo>
                <a:cubicBezTo>
                  <a:pt x="1500039" y="1189639"/>
                  <a:pt x="1497583" y="1189937"/>
                  <a:pt x="1494160" y="1190086"/>
                </a:cubicBezTo>
                <a:cubicBezTo>
                  <a:pt x="1490737" y="1190235"/>
                  <a:pt x="1488579" y="1190235"/>
                  <a:pt x="1487686" y="1190086"/>
                </a:cubicBezTo>
                <a:lnTo>
                  <a:pt x="1484114" y="1189639"/>
                </a:lnTo>
                <a:lnTo>
                  <a:pt x="1482551" y="1220447"/>
                </a:lnTo>
                <a:cubicBezTo>
                  <a:pt x="1482105" y="1227888"/>
                  <a:pt x="1482328" y="1234734"/>
                  <a:pt x="1483221" y="1240985"/>
                </a:cubicBezTo>
                <a:cubicBezTo>
                  <a:pt x="1483965" y="1247236"/>
                  <a:pt x="1485528" y="1251775"/>
                  <a:pt x="1487909" y="1254603"/>
                </a:cubicBezTo>
                <a:cubicBezTo>
                  <a:pt x="1490291" y="1257431"/>
                  <a:pt x="1494160" y="1259365"/>
                  <a:pt x="1499518" y="1260407"/>
                </a:cubicBezTo>
                <a:cubicBezTo>
                  <a:pt x="1505024" y="1261449"/>
                  <a:pt x="1511498" y="1261895"/>
                  <a:pt x="1518940" y="1261747"/>
                </a:cubicBezTo>
                <a:cubicBezTo>
                  <a:pt x="1528167" y="1261598"/>
                  <a:pt x="1534343" y="1260630"/>
                  <a:pt x="1537469" y="1258844"/>
                </a:cubicBezTo>
                <a:cubicBezTo>
                  <a:pt x="1540743" y="1257058"/>
                  <a:pt x="1543273" y="1255049"/>
                  <a:pt x="1545059" y="1252817"/>
                </a:cubicBezTo>
                <a:cubicBezTo>
                  <a:pt x="1546994" y="1250584"/>
                  <a:pt x="1548333" y="1248278"/>
                  <a:pt x="1549077" y="1245896"/>
                </a:cubicBezTo>
                <a:cubicBezTo>
                  <a:pt x="1549970" y="1243664"/>
                  <a:pt x="1550863" y="1240762"/>
                  <a:pt x="1551756" y="1237190"/>
                </a:cubicBezTo>
                <a:cubicBezTo>
                  <a:pt x="1552649" y="1233618"/>
                  <a:pt x="1553319" y="1230418"/>
                  <a:pt x="1553766" y="1227591"/>
                </a:cubicBezTo>
                <a:lnTo>
                  <a:pt x="1554212" y="1222456"/>
                </a:lnTo>
                <a:cubicBezTo>
                  <a:pt x="1554361" y="1221117"/>
                  <a:pt x="1554956" y="1220298"/>
                  <a:pt x="1555998" y="1220000"/>
                </a:cubicBezTo>
                <a:cubicBezTo>
                  <a:pt x="1556891" y="1219703"/>
                  <a:pt x="1557486" y="1220670"/>
                  <a:pt x="1557784" y="1222902"/>
                </a:cubicBezTo>
                <a:lnTo>
                  <a:pt x="1558231" y="1227814"/>
                </a:lnTo>
                <a:cubicBezTo>
                  <a:pt x="1558231" y="1228111"/>
                  <a:pt x="1558454" y="1230121"/>
                  <a:pt x="1558900" y="1233841"/>
                </a:cubicBezTo>
                <a:cubicBezTo>
                  <a:pt x="1559347" y="1237562"/>
                  <a:pt x="1559793" y="1240687"/>
                  <a:pt x="1560240" y="1243217"/>
                </a:cubicBezTo>
                <a:cubicBezTo>
                  <a:pt x="1560686" y="1245599"/>
                  <a:pt x="1561356" y="1247980"/>
                  <a:pt x="1562249" y="1250361"/>
                </a:cubicBezTo>
                <a:lnTo>
                  <a:pt x="1565151" y="1256612"/>
                </a:lnTo>
                <a:cubicBezTo>
                  <a:pt x="1565895" y="1258696"/>
                  <a:pt x="1566267" y="1260333"/>
                  <a:pt x="1566267" y="1261523"/>
                </a:cubicBezTo>
                <a:cubicBezTo>
                  <a:pt x="1565969" y="1263756"/>
                  <a:pt x="1564035" y="1265988"/>
                  <a:pt x="1560463" y="1268221"/>
                </a:cubicBezTo>
                <a:cubicBezTo>
                  <a:pt x="1557188" y="1270304"/>
                  <a:pt x="1553319" y="1272090"/>
                  <a:pt x="1548854" y="1273578"/>
                </a:cubicBezTo>
                <a:cubicBezTo>
                  <a:pt x="1544687" y="1275067"/>
                  <a:pt x="1539925" y="1276183"/>
                  <a:pt x="1534567" y="1276927"/>
                </a:cubicBezTo>
                <a:cubicBezTo>
                  <a:pt x="1529209" y="1277671"/>
                  <a:pt x="1523851" y="1278043"/>
                  <a:pt x="1518493" y="1278043"/>
                </a:cubicBezTo>
                <a:cubicBezTo>
                  <a:pt x="1511945" y="1278043"/>
                  <a:pt x="1505917" y="1277448"/>
                  <a:pt x="1500411" y="1276257"/>
                </a:cubicBezTo>
                <a:cubicBezTo>
                  <a:pt x="1494904" y="1275216"/>
                  <a:pt x="1490067" y="1273578"/>
                  <a:pt x="1485900" y="1271346"/>
                </a:cubicBezTo>
                <a:cubicBezTo>
                  <a:pt x="1481733" y="1269114"/>
                  <a:pt x="1478384" y="1265616"/>
                  <a:pt x="1475854" y="1260854"/>
                </a:cubicBezTo>
                <a:cubicBezTo>
                  <a:pt x="1473175" y="1255942"/>
                  <a:pt x="1471910" y="1251477"/>
                  <a:pt x="1472059" y="1247459"/>
                </a:cubicBezTo>
                <a:lnTo>
                  <a:pt x="1471389" y="1221786"/>
                </a:lnTo>
                <a:lnTo>
                  <a:pt x="1472729" y="1150795"/>
                </a:lnTo>
                <a:lnTo>
                  <a:pt x="1472952" y="1136508"/>
                </a:lnTo>
                <a:lnTo>
                  <a:pt x="1472952" y="1130703"/>
                </a:lnTo>
                <a:lnTo>
                  <a:pt x="1472282" y="1124006"/>
                </a:lnTo>
                <a:cubicBezTo>
                  <a:pt x="1471836" y="1120137"/>
                  <a:pt x="1471240" y="1117383"/>
                  <a:pt x="1470496" y="1115746"/>
                </a:cubicBezTo>
                <a:cubicBezTo>
                  <a:pt x="1469603" y="1114109"/>
                  <a:pt x="1469157" y="1112844"/>
                  <a:pt x="1469157" y="1111951"/>
                </a:cubicBezTo>
                <a:cubicBezTo>
                  <a:pt x="1469306" y="1111207"/>
                  <a:pt x="1469678" y="1110612"/>
                  <a:pt x="1470273" y="1110165"/>
                </a:cubicBezTo>
                <a:cubicBezTo>
                  <a:pt x="1470869" y="1109719"/>
                  <a:pt x="1472059" y="1109570"/>
                  <a:pt x="1473845" y="1109719"/>
                </a:cubicBezTo>
                <a:close/>
                <a:moveTo>
                  <a:pt x="3473202" y="1109272"/>
                </a:moveTo>
                <a:cubicBezTo>
                  <a:pt x="3474095" y="1109272"/>
                  <a:pt x="3475285" y="1109570"/>
                  <a:pt x="3476773" y="1110165"/>
                </a:cubicBezTo>
                <a:cubicBezTo>
                  <a:pt x="3478262" y="1110760"/>
                  <a:pt x="3480643" y="1111802"/>
                  <a:pt x="3483917" y="1113291"/>
                </a:cubicBezTo>
                <a:cubicBezTo>
                  <a:pt x="3487191" y="1114779"/>
                  <a:pt x="3489424" y="1116118"/>
                  <a:pt x="3490614" y="1117309"/>
                </a:cubicBezTo>
                <a:cubicBezTo>
                  <a:pt x="3491656" y="1118648"/>
                  <a:pt x="3492177" y="1119765"/>
                  <a:pt x="3492177" y="1120658"/>
                </a:cubicBezTo>
                <a:cubicBezTo>
                  <a:pt x="3492326" y="1121550"/>
                  <a:pt x="3491954" y="1122964"/>
                  <a:pt x="3491061" y="1124899"/>
                </a:cubicBezTo>
                <a:cubicBezTo>
                  <a:pt x="3489721" y="1127578"/>
                  <a:pt x="3488680" y="1130629"/>
                  <a:pt x="3487936" y="1134052"/>
                </a:cubicBezTo>
                <a:cubicBezTo>
                  <a:pt x="3487191" y="1137475"/>
                  <a:pt x="3486596" y="1141717"/>
                  <a:pt x="3486150" y="1146777"/>
                </a:cubicBezTo>
                <a:cubicBezTo>
                  <a:pt x="3485554" y="1151986"/>
                  <a:pt x="3485257" y="1156376"/>
                  <a:pt x="3485257" y="1159948"/>
                </a:cubicBezTo>
                <a:lnTo>
                  <a:pt x="3484810" y="1165083"/>
                </a:lnTo>
                <a:cubicBezTo>
                  <a:pt x="3486001" y="1164934"/>
                  <a:pt x="3487043" y="1164711"/>
                  <a:pt x="3487936" y="1164413"/>
                </a:cubicBezTo>
                <a:cubicBezTo>
                  <a:pt x="3488828" y="1164115"/>
                  <a:pt x="3490019" y="1163594"/>
                  <a:pt x="3491507" y="1162850"/>
                </a:cubicBezTo>
                <a:cubicBezTo>
                  <a:pt x="3493293" y="1162255"/>
                  <a:pt x="3494558" y="1161883"/>
                  <a:pt x="3495303" y="1161734"/>
                </a:cubicBezTo>
                <a:cubicBezTo>
                  <a:pt x="3496047" y="1161734"/>
                  <a:pt x="3497312" y="1161957"/>
                  <a:pt x="3499098" y="1162404"/>
                </a:cubicBezTo>
                <a:cubicBezTo>
                  <a:pt x="3500884" y="1162999"/>
                  <a:pt x="3502744" y="1163818"/>
                  <a:pt x="3504679" y="1164859"/>
                </a:cubicBezTo>
                <a:cubicBezTo>
                  <a:pt x="3506613" y="1165901"/>
                  <a:pt x="3507581" y="1166869"/>
                  <a:pt x="3507581" y="1167762"/>
                </a:cubicBezTo>
                <a:cubicBezTo>
                  <a:pt x="3507581" y="1168357"/>
                  <a:pt x="3507283" y="1169027"/>
                  <a:pt x="3506688" y="1169771"/>
                </a:cubicBezTo>
                <a:cubicBezTo>
                  <a:pt x="3506093" y="1170515"/>
                  <a:pt x="3504455" y="1171110"/>
                  <a:pt x="3501777" y="1171557"/>
                </a:cubicBezTo>
                <a:lnTo>
                  <a:pt x="3492400" y="1173789"/>
                </a:lnTo>
                <a:cubicBezTo>
                  <a:pt x="3490317" y="1174236"/>
                  <a:pt x="3488382" y="1174608"/>
                  <a:pt x="3486596" y="1174905"/>
                </a:cubicBezTo>
                <a:lnTo>
                  <a:pt x="3484364" y="1175352"/>
                </a:lnTo>
                <a:lnTo>
                  <a:pt x="3483917" y="1192318"/>
                </a:lnTo>
                <a:lnTo>
                  <a:pt x="3483471" y="1202587"/>
                </a:lnTo>
                <a:lnTo>
                  <a:pt x="3503562" y="1191425"/>
                </a:lnTo>
                <a:cubicBezTo>
                  <a:pt x="3504902" y="1190830"/>
                  <a:pt x="3506018" y="1190904"/>
                  <a:pt x="3506911" y="1191649"/>
                </a:cubicBezTo>
                <a:cubicBezTo>
                  <a:pt x="3507655" y="1192393"/>
                  <a:pt x="3507134" y="1193509"/>
                  <a:pt x="3505348" y="1194997"/>
                </a:cubicBezTo>
                <a:lnTo>
                  <a:pt x="3483471" y="1211071"/>
                </a:lnTo>
                <a:lnTo>
                  <a:pt x="3483024" y="1237190"/>
                </a:lnTo>
                <a:cubicBezTo>
                  <a:pt x="3482875" y="1243590"/>
                  <a:pt x="3482950" y="1249543"/>
                  <a:pt x="3483247" y="1255049"/>
                </a:cubicBezTo>
                <a:cubicBezTo>
                  <a:pt x="3483545" y="1260556"/>
                  <a:pt x="3483620" y="1264202"/>
                  <a:pt x="3483471" y="1265988"/>
                </a:cubicBezTo>
                <a:cubicBezTo>
                  <a:pt x="3483322" y="1270155"/>
                  <a:pt x="3482429" y="1274471"/>
                  <a:pt x="3480792" y="1278936"/>
                </a:cubicBezTo>
                <a:cubicBezTo>
                  <a:pt x="3479006" y="1283550"/>
                  <a:pt x="3477071" y="1286526"/>
                  <a:pt x="3474987" y="1287866"/>
                </a:cubicBezTo>
                <a:cubicBezTo>
                  <a:pt x="3472755" y="1289205"/>
                  <a:pt x="3471267" y="1289801"/>
                  <a:pt x="3470523" y="1289652"/>
                </a:cubicBezTo>
                <a:cubicBezTo>
                  <a:pt x="3469630" y="1289652"/>
                  <a:pt x="3468588" y="1288759"/>
                  <a:pt x="3467397" y="1286973"/>
                </a:cubicBezTo>
                <a:lnTo>
                  <a:pt x="3464049" y="1282062"/>
                </a:lnTo>
                <a:lnTo>
                  <a:pt x="3459361" y="1276704"/>
                </a:lnTo>
                <a:cubicBezTo>
                  <a:pt x="3457872" y="1274918"/>
                  <a:pt x="3455640" y="1272611"/>
                  <a:pt x="3452663" y="1269783"/>
                </a:cubicBezTo>
                <a:lnTo>
                  <a:pt x="3447529" y="1265095"/>
                </a:lnTo>
                <a:cubicBezTo>
                  <a:pt x="3446487" y="1264202"/>
                  <a:pt x="3446115" y="1263384"/>
                  <a:pt x="3446412" y="1262640"/>
                </a:cubicBezTo>
                <a:cubicBezTo>
                  <a:pt x="3446710" y="1261895"/>
                  <a:pt x="3447454" y="1261672"/>
                  <a:pt x="3448645" y="1261970"/>
                </a:cubicBezTo>
                <a:lnTo>
                  <a:pt x="3461593" y="1265318"/>
                </a:lnTo>
                <a:cubicBezTo>
                  <a:pt x="3463081" y="1265765"/>
                  <a:pt x="3464421" y="1266063"/>
                  <a:pt x="3465611" y="1266211"/>
                </a:cubicBezTo>
                <a:cubicBezTo>
                  <a:pt x="3466504" y="1266360"/>
                  <a:pt x="3467472" y="1266137"/>
                  <a:pt x="3468513" y="1265542"/>
                </a:cubicBezTo>
                <a:cubicBezTo>
                  <a:pt x="3469555" y="1264798"/>
                  <a:pt x="3470225" y="1262267"/>
                  <a:pt x="3470523" y="1257951"/>
                </a:cubicBezTo>
                <a:lnTo>
                  <a:pt x="3471416" y="1248352"/>
                </a:lnTo>
                <a:lnTo>
                  <a:pt x="3472532" y="1228483"/>
                </a:lnTo>
                <a:lnTo>
                  <a:pt x="3472755" y="1218884"/>
                </a:lnTo>
                <a:lnTo>
                  <a:pt x="3453556" y="1232948"/>
                </a:lnTo>
                <a:cubicBezTo>
                  <a:pt x="3449687" y="1235627"/>
                  <a:pt x="3446859" y="1237636"/>
                  <a:pt x="3445073" y="1238976"/>
                </a:cubicBezTo>
                <a:cubicBezTo>
                  <a:pt x="3443287" y="1240315"/>
                  <a:pt x="3441948" y="1241506"/>
                  <a:pt x="3441055" y="1242548"/>
                </a:cubicBezTo>
                <a:cubicBezTo>
                  <a:pt x="3440013" y="1243590"/>
                  <a:pt x="3439269" y="1244259"/>
                  <a:pt x="3438822" y="1244557"/>
                </a:cubicBezTo>
                <a:cubicBezTo>
                  <a:pt x="3438376" y="1244855"/>
                  <a:pt x="3437706" y="1245152"/>
                  <a:pt x="3436813" y="1245450"/>
                </a:cubicBezTo>
                <a:cubicBezTo>
                  <a:pt x="3436069" y="1245599"/>
                  <a:pt x="3434655" y="1245003"/>
                  <a:pt x="3432571" y="1243664"/>
                </a:cubicBezTo>
                <a:cubicBezTo>
                  <a:pt x="3429893" y="1241878"/>
                  <a:pt x="3427809" y="1240390"/>
                  <a:pt x="3426321" y="1239199"/>
                </a:cubicBezTo>
                <a:lnTo>
                  <a:pt x="3422749" y="1235181"/>
                </a:lnTo>
                <a:cubicBezTo>
                  <a:pt x="3421856" y="1233990"/>
                  <a:pt x="3421558" y="1232948"/>
                  <a:pt x="3421856" y="1232055"/>
                </a:cubicBezTo>
                <a:cubicBezTo>
                  <a:pt x="3422005" y="1231311"/>
                  <a:pt x="3422451" y="1230865"/>
                  <a:pt x="3423195" y="1230716"/>
                </a:cubicBezTo>
                <a:cubicBezTo>
                  <a:pt x="3424088" y="1230418"/>
                  <a:pt x="3425204" y="1230195"/>
                  <a:pt x="3426544" y="1230046"/>
                </a:cubicBezTo>
                <a:cubicBezTo>
                  <a:pt x="3428032" y="1229897"/>
                  <a:pt x="3429893" y="1229525"/>
                  <a:pt x="3432125" y="1228930"/>
                </a:cubicBezTo>
                <a:cubicBezTo>
                  <a:pt x="3434506" y="1228186"/>
                  <a:pt x="3437036" y="1227218"/>
                  <a:pt x="3439715" y="1226028"/>
                </a:cubicBezTo>
                <a:cubicBezTo>
                  <a:pt x="3442543" y="1224986"/>
                  <a:pt x="3444924" y="1223870"/>
                  <a:pt x="3446859" y="1222679"/>
                </a:cubicBezTo>
                <a:lnTo>
                  <a:pt x="3472978" y="1208392"/>
                </a:lnTo>
                <a:lnTo>
                  <a:pt x="3473648" y="1177138"/>
                </a:lnTo>
                <a:lnTo>
                  <a:pt x="3464272" y="1178477"/>
                </a:lnTo>
                <a:cubicBezTo>
                  <a:pt x="3460105" y="1179221"/>
                  <a:pt x="3457500" y="1179593"/>
                  <a:pt x="3456458" y="1179593"/>
                </a:cubicBezTo>
                <a:cubicBezTo>
                  <a:pt x="3455417" y="1179742"/>
                  <a:pt x="3453705" y="1179668"/>
                  <a:pt x="3451324" y="1179370"/>
                </a:cubicBezTo>
                <a:cubicBezTo>
                  <a:pt x="3449091" y="1179073"/>
                  <a:pt x="3447305" y="1178700"/>
                  <a:pt x="3445966" y="1178254"/>
                </a:cubicBezTo>
                <a:cubicBezTo>
                  <a:pt x="3444627" y="1177808"/>
                  <a:pt x="3443510" y="1177138"/>
                  <a:pt x="3442617" y="1176245"/>
                </a:cubicBezTo>
                <a:cubicBezTo>
                  <a:pt x="3441576" y="1175203"/>
                  <a:pt x="3441203" y="1174384"/>
                  <a:pt x="3441501" y="1173789"/>
                </a:cubicBezTo>
                <a:cubicBezTo>
                  <a:pt x="3441650" y="1173343"/>
                  <a:pt x="3442543" y="1172971"/>
                  <a:pt x="3444180" y="1172673"/>
                </a:cubicBezTo>
                <a:lnTo>
                  <a:pt x="3448198" y="1171780"/>
                </a:lnTo>
                <a:cubicBezTo>
                  <a:pt x="3448794" y="1171780"/>
                  <a:pt x="3451175" y="1171482"/>
                  <a:pt x="3455342" y="1170887"/>
                </a:cubicBezTo>
                <a:cubicBezTo>
                  <a:pt x="3459509" y="1170441"/>
                  <a:pt x="3463825" y="1169771"/>
                  <a:pt x="3468290" y="1168878"/>
                </a:cubicBezTo>
                <a:lnTo>
                  <a:pt x="3473871" y="1167762"/>
                </a:lnTo>
                <a:lnTo>
                  <a:pt x="3474095" y="1152135"/>
                </a:lnTo>
                <a:cubicBezTo>
                  <a:pt x="3474095" y="1150051"/>
                  <a:pt x="3474020" y="1146033"/>
                  <a:pt x="3473871" y="1140080"/>
                </a:cubicBezTo>
                <a:cubicBezTo>
                  <a:pt x="3473722" y="1134126"/>
                  <a:pt x="3473499" y="1130108"/>
                  <a:pt x="3473202" y="1128025"/>
                </a:cubicBezTo>
                <a:cubicBezTo>
                  <a:pt x="3472904" y="1126239"/>
                  <a:pt x="3472457" y="1124155"/>
                  <a:pt x="3471862" y="1121774"/>
                </a:cubicBezTo>
                <a:cubicBezTo>
                  <a:pt x="3471267" y="1119392"/>
                  <a:pt x="3470671" y="1117532"/>
                  <a:pt x="3470076" y="1116193"/>
                </a:cubicBezTo>
                <a:cubicBezTo>
                  <a:pt x="3469481" y="1114853"/>
                  <a:pt x="3469183" y="1113737"/>
                  <a:pt x="3469183" y="1112844"/>
                </a:cubicBezTo>
                <a:cubicBezTo>
                  <a:pt x="3469034" y="1111951"/>
                  <a:pt x="3469258" y="1111058"/>
                  <a:pt x="3469853" y="1110165"/>
                </a:cubicBezTo>
                <a:cubicBezTo>
                  <a:pt x="3470597" y="1109570"/>
                  <a:pt x="3471713" y="1109272"/>
                  <a:pt x="3473202" y="1109272"/>
                </a:cubicBezTo>
                <a:close/>
                <a:moveTo>
                  <a:pt x="3240137" y="1109049"/>
                </a:moveTo>
                <a:cubicBezTo>
                  <a:pt x="3241328" y="1109049"/>
                  <a:pt x="3243262" y="1109719"/>
                  <a:pt x="3245942" y="1111058"/>
                </a:cubicBezTo>
                <a:cubicBezTo>
                  <a:pt x="3248620" y="1112398"/>
                  <a:pt x="3250555" y="1113365"/>
                  <a:pt x="3251746" y="1113960"/>
                </a:cubicBezTo>
                <a:cubicBezTo>
                  <a:pt x="3252639" y="1114407"/>
                  <a:pt x="3253978" y="1115449"/>
                  <a:pt x="3255764" y="1117086"/>
                </a:cubicBezTo>
                <a:cubicBezTo>
                  <a:pt x="3257252" y="1118723"/>
                  <a:pt x="3257996" y="1120285"/>
                  <a:pt x="3257996" y="1121774"/>
                </a:cubicBezTo>
                <a:cubicBezTo>
                  <a:pt x="3257996" y="1122220"/>
                  <a:pt x="3257699" y="1123262"/>
                  <a:pt x="3257103" y="1124899"/>
                </a:cubicBezTo>
                <a:cubicBezTo>
                  <a:pt x="3256210" y="1126685"/>
                  <a:pt x="3255615" y="1128769"/>
                  <a:pt x="3255317" y="1131150"/>
                </a:cubicBezTo>
                <a:cubicBezTo>
                  <a:pt x="3254871" y="1133680"/>
                  <a:pt x="3254573" y="1135540"/>
                  <a:pt x="3254424" y="1136731"/>
                </a:cubicBezTo>
                <a:lnTo>
                  <a:pt x="3253531" y="1147223"/>
                </a:lnTo>
                <a:lnTo>
                  <a:pt x="3251746" y="1166869"/>
                </a:lnTo>
                <a:lnTo>
                  <a:pt x="3257996" y="1165083"/>
                </a:lnTo>
                <a:cubicBezTo>
                  <a:pt x="3259783" y="1164785"/>
                  <a:pt x="3261420" y="1164339"/>
                  <a:pt x="3262908" y="1163743"/>
                </a:cubicBezTo>
                <a:cubicBezTo>
                  <a:pt x="3264247" y="1163148"/>
                  <a:pt x="3265289" y="1162776"/>
                  <a:pt x="3266033" y="1162627"/>
                </a:cubicBezTo>
                <a:cubicBezTo>
                  <a:pt x="3266777" y="1162478"/>
                  <a:pt x="3268563" y="1162776"/>
                  <a:pt x="3271391" y="1163520"/>
                </a:cubicBezTo>
                <a:cubicBezTo>
                  <a:pt x="3274368" y="1164264"/>
                  <a:pt x="3276452" y="1165157"/>
                  <a:pt x="3277642" y="1166199"/>
                </a:cubicBezTo>
                <a:cubicBezTo>
                  <a:pt x="3278535" y="1167241"/>
                  <a:pt x="3278907" y="1168208"/>
                  <a:pt x="3278758" y="1169101"/>
                </a:cubicBezTo>
                <a:cubicBezTo>
                  <a:pt x="3278609" y="1169994"/>
                  <a:pt x="3277865" y="1170813"/>
                  <a:pt x="3276525" y="1171557"/>
                </a:cubicBezTo>
                <a:cubicBezTo>
                  <a:pt x="3275186" y="1172301"/>
                  <a:pt x="3273325" y="1172971"/>
                  <a:pt x="3270945" y="1173566"/>
                </a:cubicBezTo>
                <a:cubicBezTo>
                  <a:pt x="3268563" y="1174161"/>
                  <a:pt x="3266182" y="1174682"/>
                  <a:pt x="3263801" y="1175129"/>
                </a:cubicBezTo>
                <a:lnTo>
                  <a:pt x="3251299" y="1177584"/>
                </a:lnTo>
                <a:lnTo>
                  <a:pt x="3250406" y="1193881"/>
                </a:lnTo>
                <a:cubicBezTo>
                  <a:pt x="3252192" y="1194625"/>
                  <a:pt x="3253978" y="1195295"/>
                  <a:pt x="3255764" y="1195890"/>
                </a:cubicBezTo>
                <a:cubicBezTo>
                  <a:pt x="3257550" y="1196634"/>
                  <a:pt x="3259634" y="1197676"/>
                  <a:pt x="3262014" y="1199016"/>
                </a:cubicBezTo>
                <a:cubicBezTo>
                  <a:pt x="3264396" y="1200206"/>
                  <a:pt x="3266480" y="1201620"/>
                  <a:pt x="3268265" y="1203257"/>
                </a:cubicBezTo>
                <a:cubicBezTo>
                  <a:pt x="3270051" y="1204894"/>
                  <a:pt x="3271391" y="1206755"/>
                  <a:pt x="3272284" y="1208838"/>
                </a:cubicBezTo>
                <a:cubicBezTo>
                  <a:pt x="3272879" y="1210922"/>
                  <a:pt x="3273028" y="1213303"/>
                  <a:pt x="3272731" y="1215982"/>
                </a:cubicBezTo>
                <a:cubicBezTo>
                  <a:pt x="3272731" y="1218363"/>
                  <a:pt x="3272135" y="1220149"/>
                  <a:pt x="3270945" y="1221340"/>
                </a:cubicBezTo>
                <a:cubicBezTo>
                  <a:pt x="3269754" y="1222530"/>
                  <a:pt x="3268563" y="1223200"/>
                  <a:pt x="3267372" y="1223349"/>
                </a:cubicBezTo>
                <a:cubicBezTo>
                  <a:pt x="3266182" y="1223349"/>
                  <a:pt x="3264694" y="1222158"/>
                  <a:pt x="3262908" y="1219777"/>
                </a:cubicBezTo>
                <a:cubicBezTo>
                  <a:pt x="3261420" y="1217842"/>
                  <a:pt x="3259485" y="1214940"/>
                  <a:pt x="3257103" y="1211071"/>
                </a:cubicBezTo>
                <a:cubicBezTo>
                  <a:pt x="3255020" y="1207350"/>
                  <a:pt x="3253978" y="1205341"/>
                  <a:pt x="3253978" y="1205043"/>
                </a:cubicBezTo>
                <a:lnTo>
                  <a:pt x="3249960" y="1199685"/>
                </a:lnTo>
                <a:lnTo>
                  <a:pt x="3249513" y="1245673"/>
                </a:lnTo>
                <a:lnTo>
                  <a:pt x="3248620" y="1263979"/>
                </a:lnTo>
                <a:cubicBezTo>
                  <a:pt x="3248620" y="1273653"/>
                  <a:pt x="3248397" y="1279532"/>
                  <a:pt x="3247950" y="1281615"/>
                </a:cubicBezTo>
                <a:cubicBezTo>
                  <a:pt x="3247504" y="1283699"/>
                  <a:pt x="3246835" y="1285931"/>
                  <a:pt x="3245942" y="1288312"/>
                </a:cubicBezTo>
                <a:cubicBezTo>
                  <a:pt x="3245048" y="1290694"/>
                  <a:pt x="3244006" y="1292480"/>
                  <a:pt x="3242816" y="1293670"/>
                </a:cubicBezTo>
                <a:cubicBezTo>
                  <a:pt x="3241923" y="1294861"/>
                  <a:pt x="3241030" y="1295456"/>
                  <a:pt x="3240137" y="1295456"/>
                </a:cubicBezTo>
                <a:cubicBezTo>
                  <a:pt x="3239244" y="1295456"/>
                  <a:pt x="3238202" y="1294340"/>
                  <a:pt x="3237012" y="1292108"/>
                </a:cubicBezTo>
                <a:cubicBezTo>
                  <a:pt x="3235821" y="1290173"/>
                  <a:pt x="3234928" y="1288089"/>
                  <a:pt x="3234333" y="1285857"/>
                </a:cubicBezTo>
                <a:cubicBezTo>
                  <a:pt x="3233737" y="1283624"/>
                  <a:pt x="3233142" y="1281466"/>
                  <a:pt x="3232547" y="1279383"/>
                </a:cubicBezTo>
                <a:cubicBezTo>
                  <a:pt x="3232249" y="1277299"/>
                  <a:pt x="3232249" y="1275513"/>
                  <a:pt x="3232547" y="1274025"/>
                </a:cubicBezTo>
                <a:cubicBezTo>
                  <a:pt x="3232547" y="1273430"/>
                  <a:pt x="3232844" y="1272090"/>
                  <a:pt x="3233440" y="1270007"/>
                </a:cubicBezTo>
                <a:cubicBezTo>
                  <a:pt x="3234035" y="1267923"/>
                  <a:pt x="3234630" y="1264723"/>
                  <a:pt x="3235226" y="1260407"/>
                </a:cubicBezTo>
                <a:lnTo>
                  <a:pt x="3237012" y="1251477"/>
                </a:lnTo>
                <a:cubicBezTo>
                  <a:pt x="3237309" y="1249692"/>
                  <a:pt x="3237607" y="1245673"/>
                  <a:pt x="3237905" y="1239422"/>
                </a:cubicBezTo>
                <a:lnTo>
                  <a:pt x="3239691" y="1205713"/>
                </a:lnTo>
                <a:cubicBezTo>
                  <a:pt x="3238351" y="1208392"/>
                  <a:pt x="3237012" y="1210699"/>
                  <a:pt x="3235673" y="1212633"/>
                </a:cubicBezTo>
                <a:cubicBezTo>
                  <a:pt x="3234630" y="1214568"/>
                  <a:pt x="3233142" y="1217024"/>
                  <a:pt x="3231208" y="1220000"/>
                </a:cubicBezTo>
                <a:cubicBezTo>
                  <a:pt x="3229124" y="1222977"/>
                  <a:pt x="3226593" y="1226400"/>
                  <a:pt x="3223617" y="1230269"/>
                </a:cubicBezTo>
                <a:cubicBezTo>
                  <a:pt x="3220492" y="1234139"/>
                  <a:pt x="3217813" y="1237339"/>
                  <a:pt x="3215580" y="1239869"/>
                </a:cubicBezTo>
                <a:cubicBezTo>
                  <a:pt x="3213050" y="1242399"/>
                  <a:pt x="3210222" y="1244855"/>
                  <a:pt x="3207097" y="1247236"/>
                </a:cubicBezTo>
                <a:cubicBezTo>
                  <a:pt x="3204120" y="1249319"/>
                  <a:pt x="3201442" y="1251105"/>
                  <a:pt x="3199060" y="1252594"/>
                </a:cubicBezTo>
                <a:lnTo>
                  <a:pt x="3195489" y="1254603"/>
                </a:lnTo>
                <a:cubicBezTo>
                  <a:pt x="3193405" y="1255942"/>
                  <a:pt x="3192215" y="1256314"/>
                  <a:pt x="3191916" y="1255719"/>
                </a:cubicBezTo>
                <a:cubicBezTo>
                  <a:pt x="3191321" y="1255273"/>
                  <a:pt x="3191023" y="1254826"/>
                  <a:pt x="3191023" y="1254380"/>
                </a:cubicBezTo>
                <a:cubicBezTo>
                  <a:pt x="3191023" y="1253784"/>
                  <a:pt x="3191620" y="1253040"/>
                  <a:pt x="3192809" y="1252147"/>
                </a:cubicBezTo>
                <a:lnTo>
                  <a:pt x="3196382" y="1248352"/>
                </a:lnTo>
                <a:lnTo>
                  <a:pt x="3200846" y="1243887"/>
                </a:lnTo>
                <a:cubicBezTo>
                  <a:pt x="3202037" y="1242845"/>
                  <a:pt x="3203823" y="1240762"/>
                  <a:pt x="3206204" y="1237636"/>
                </a:cubicBezTo>
                <a:cubicBezTo>
                  <a:pt x="3208883" y="1234511"/>
                  <a:pt x="3211711" y="1230716"/>
                  <a:pt x="3214687" y="1226251"/>
                </a:cubicBezTo>
                <a:cubicBezTo>
                  <a:pt x="3217813" y="1221786"/>
                  <a:pt x="3220789" y="1217024"/>
                  <a:pt x="3223617" y="1211964"/>
                </a:cubicBezTo>
                <a:lnTo>
                  <a:pt x="3231654" y="1197006"/>
                </a:lnTo>
                <a:cubicBezTo>
                  <a:pt x="3233737" y="1192393"/>
                  <a:pt x="3235374" y="1188523"/>
                  <a:pt x="3236566" y="1185398"/>
                </a:cubicBezTo>
                <a:lnTo>
                  <a:pt x="3238351" y="1179370"/>
                </a:lnTo>
                <a:lnTo>
                  <a:pt x="3224064" y="1181603"/>
                </a:lnTo>
                <a:cubicBezTo>
                  <a:pt x="3220640" y="1182049"/>
                  <a:pt x="3217515" y="1182347"/>
                  <a:pt x="3214687" y="1182496"/>
                </a:cubicBezTo>
                <a:cubicBezTo>
                  <a:pt x="3211711" y="1182793"/>
                  <a:pt x="3209330" y="1182793"/>
                  <a:pt x="3207543" y="1182496"/>
                </a:cubicBezTo>
                <a:cubicBezTo>
                  <a:pt x="3205757" y="1182198"/>
                  <a:pt x="3204120" y="1181603"/>
                  <a:pt x="3202632" y="1180710"/>
                </a:cubicBezTo>
                <a:cubicBezTo>
                  <a:pt x="3200995" y="1180114"/>
                  <a:pt x="3199953" y="1179296"/>
                  <a:pt x="3199507" y="1178254"/>
                </a:cubicBezTo>
                <a:cubicBezTo>
                  <a:pt x="3199209" y="1177212"/>
                  <a:pt x="3199209" y="1176468"/>
                  <a:pt x="3199507" y="1176022"/>
                </a:cubicBezTo>
                <a:cubicBezTo>
                  <a:pt x="3199805" y="1175575"/>
                  <a:pt x="3200846" y="1175277"/>
                  <a:pt x="3202632" y="1175129"/>
                </a:cubicBezTo>
                <a:cubicBezTo>
                  <a:pt x="3204418" y="1175129"/>
                  <a:pt x="3207841" y="1174831"/>
                  <a:pt x="3212901" y="1174236"/>
                </a:cubicBezTo>
                <a:cubicBezTo>
                  <a:pt x="3217664" y="1173492"/>
                  <a:pt x="3220492" y="1173045"/>
                  <a:pt x="3221385" y="1172896"/>
                </a:cubicBezTo>
                <a:lnTo>
                  <a:pt x="3241477" y="1169324"/>
                </a:lnTo>
                <a:lnTo>
                  <a:pt x="3241477" y="1142982"/>
                </a:lnTo>
                <a:cubicBezTo>
                  <a:pt x="3241477" y="1138070"/>
                  <a:pt x="3241328" y="1133903"/>
                  <a:pt x="3241030" y="1130480"/>
                </a:cubicBezTo>
                <a:cubicBezTo>
                  <a:pt x="3240732" y="1127057"/>
                  <a:pt x="3240286" y="1124453"/>
                  <a:pt x="3239691" y="1122667"/>
                </a:cubicBezTo>
                <a:lnTo>
                  <a:pt x="3238798" y="1118202"/>
                </a:lnTo>
                <a:lnTo>
                  <a:pt x="3237458" y="1113960"/>
                </a:lnTo>
                <a:cubicBezTo>
                  <a:pt x="3236863" y="1112174"/>
                  <a:pt x="3236714" y="1110909"/>
                  <a:pt x="3237012" y="1110165"/>
                </a:cubicBezTo>
                <a:cubicBezTo>
                  <a:pt x="3237458" y="1109570"/>
                  <a:pt x="3238500" y="1109198"/>
                  <a:pt x="3240137" y="1109049"/>
                </a:cubicBezTo>
                <a:close/>
                <a:moveTo>
                  <a:pt x="5534620" y="1108826"/>
                </a:moveTo>
                <a:cubicBezTo>
                  <a:pt x="5535215" y="1108528"/>
                  <a:pt x="5536108" y="1108528"/>
                  <a:pt x="5537299" y="1108826"/>
                </a:cubicBezTo>
                <a:cubicBezTo>
                  <a:pt x="5538638" y="1109123"/>
                  <a:pt x="5540052" y="1109644"/>
                  <a:pt x="5541540" y="1110388"/>
                </a:cubicBezTo>
                <a:cubicBezTo>
                  <a:pt x="5542880" y="1111133"/>
                  <a:pt x="5544145" y="1111951"/>
                  <a:pt x="5545335" y="1112844"/>
                </a:cubicBezTo>
                <a:cubicBezTo>
                  <a:pt x="5546526" y="1113737"/>
                  <a:pt x="5547791" y="1114928"/>
                  <a:pt x="5549130" y="1116416"/>
                </a:cubicBezTo>
                <a:cubicBezTo>
                  <a:pt x="5550470" y="1118202"/>
                  <a:pt x="5551140" y="1119392"/>
                  <a:pt x="5551140" y="1119988"/>
                </a:cubicBezTo>
                <a:cubicBezTo>
                  <a:pt x="5551140" y="1120881"/>
                  <a:pt x="5550991" y="1121550"/>
                  <a:pt x="5550693" y="1121997"/>
                </a:cubicBezTo>
                <a:cubicBezTo>
                  <a:pt x="5550544" y="1122295"/>
                  <a:pt x="5549949" y="1122964"/>
                  <a:pt x="5548907" y="1124006"/>
                </a:cubicBezTo>
                <a:cubicBezTo>
                  <a:pt x="5547865" y="1124899"/>
                  <a:pt x="5546898" y="1126015"/>
                  <a:pt x="5546005" y="1127355"/>
                </a:cubicBezTo>
                <a:cubicBezTo>
                  <a:pt x="5544963" y="1128694"/>
                  <a:pt x="5544219" y="1129810"/>
                  <a:pt x="5543773" y="1130703"/>
                </a:cubicBezTo>
                <a:cubicBezTo>
                  <a:pt x="5543326" y="1131596"/>
                  <a:pt x="5542061" y="1133903"/>
                  <a:pt x="5539978" y="1137624"/>
                </a:cubicBezTo>
                <a:cubicBezTo>
                  <a:pt x="5537894" y="1141345"/>
                  <a:pt x="5535289" y="1145512"/>
                  <a:pt x="5532164" y="1150125"/>
                </a:cubicBezTo>
                <a:lnTo>
                  <a:pt x="5524351" y="1161734"/>
                </a:lnTo>
                <a:lnTo>
                  <a:pt x="5521672" y="1165752"/>
                </a:lnTo>
                <a:cubicBezTo>
                  <a:pt x="5523755" y="1167687"/>
                  <a:pt x="5525318" y="1169250"/>
                  <a:pt x="5526360" y="1170441"/>
                </a:cubicBezTo>
                <a:cubicBezTo>
                  <a:pt x="5527402" y="1171780"/>
                  <a:pt x="5527997" y="1172896"/>
                  <a:pt x="5528146" y="1173789"/>
                </a:cubicBezTo>
                <a:cubicBezTo>
                  <a:pt x="5528295" y="1174533"/>
                  <a:pt x="5527922" y="1176468"/>
                  <a:pt x="5527030" y="1179593"/>
                </a:cubicBezTo>
                <a:cubicBezTo>
                  <a:pt x="5526732" y="1180635"/>
                  <a:pt x="5526434" y="1182049"/>
                  <a:pt x="5526137" y="1183835"/>
                </a:cubicBezTo>
                <a:cubicBezTo>
                  <a:pt x="5525988" y="1185472"/>
                  <a:pt x="5525690" y="1188374"/>
                  <a:pt x="5525244" y="1192542"/>
                </a:cubicBezTo>
                <a:cubicBezTo>
                  <a:pt x="5524946" y="1196858"/>
                  <a:pt x="5524797" y="1200504"/>
                  <a:pt x="5524797" y="1203480"/>
                </a:cubicBezTo>
                <a:lnTo>
                  <a:pt x="5524351" y="1244334"/>
                </a:lnTo>
                <a:cubicBezTo>
                  <a:pt x="5524351" y="1244780"/>
                  <a:pt x="5524499" y="1248129"/>
                  <a:pt x="5524797" y="1254380"/>
                </a:cubicBezTo>
                <a:lnTo>
                  <a:pt x="5525020" y="1264872"/>
                </a:lnTo>
                <a:cubicBezTo>
                  <a:pt x="5525169" y="1268593"/>
                  <a:pt x="5525244" y="1271048"/>
                  <a:pt x="5525244" y="1272239"/>
                </a:cubicBezTo>
                <a:cubicBezTo>
                  <a:pt x="5525095" y="1273876"/>
                  <a:pt x="5524723" y="1275736"/>
                  <a:pt x="5524127" y="1277820"/>
                </a:cubicBezTo>
                <a:cubicBezTo>
                  <a:pt x="5523383" y="1279904"/>
                  <a:pt x="5522713" y="1281690"/>
                  <a:pt x="5522118" y="1283178"/>
                </a:cubicBezTo>
                <a:cubicBezTo>
                  <a:pt x="5521225" y="1284517"/>
                  <a:pt x="5520481" y="1285559"/>
                  <a:pt x="5519886" y="1286303"/>
                </a:cubicBezTo>
                <a:cubicBezTo>
                  <a:pt x="5519142" y="1287047"/>
                  <a:pt x="5518472" y="1287419"/>
                  <a:pt x="5517877" y="1287419"/>
                </a:cubicBezTo>
                <a:cubicBezTo>
                  <a:pt x="5517430" y="1287419"/>
                  <a:pt x="5516760" y="1286824"/>
                  <a:pt x="5515867" y="1285633"/>
                </a:cubicBezTo>
                <a:cubicBezTo>
                  <a:pt x="5514826" y="1284294"/>
                  <a:pt x="5513933" y="1282806"/>
                  <a:pt x="5513188" y="1281169"/>
                </a:cubicBezTo>
                <a:cubicBezTo>
                  <a:pt x="5512593" y="1279680"/>
                  <a:pt x="5512147" y="1278415"/>
                  <a:pt x="5511849" y="1277374"/>
                </a:cubicBezTo>
                <a:lnTo>
                  <a:pt x="5510510" y="1272909"/>
                </a:lnTo>
                <a:cubicBezTo>
                  <a:pt x="5509914" y="1270825"/>
                  <a:pt x="5509691" y="1269337"/>
                  <a:pt x="5509840" y="1268444"/>
                </a:cubicBezTo>
                <a:cubicBezTo>
                  <a:pt x="5509840" y="1267551"/>
                  <a:pt x="5510212" y="1265839"/>
                  <a:pt x="5510956" y="1263309"/>
                </a:cubicBezTo>
                <a:cubicBezTo>
                  <a:pt x="5511551" y="1260928"/>
                  <a:pt x="5512072" y="1258547"/>
                  <a:pt x="5512519" y="1256166"/>
                </a:cubicBezTo>
                <a:cubicBezTo>
                  <a:pt x="5512965" y="1253635"/>
                  <a:pt x="5513263" y="1250510"/>
                  <a:pt x="5513412" y="1246789"/>
                </a:cubicBezTo>
                <a:cubicBezTo>
                  <a:pt x="5513709" y="1242920"/>
                  <a:pt x="5513933" y="1239646"/>
                  <a:pt x="5514081" y="1236967"/>
                </a:cubicBezTo>
                <a:lnTo>
                  <a:pt x="5515421" y="1194327"/>
                </a:lnTo>
                <a:lnTo>
                  <a:pt x="5515421" y="1185175"/>
                </a:lnTo>
                <a:cubicBezTo>
                  <a:pt x="5515272" y="1181305"/>
                  <a:pt x="5515123" y="1178403"/>
                  <a:pt x="5514974" y="1176468"/>
                </a:cubicBezTo>
                <a:lnTo>
                  <a:pt x="5514751" y="1174459"/>
                </a:lnTo>
                <a:cubicBezTo>
                  <a:pt x="5514007" y="1175501"/>
                  <a:pt x="5512593" y="1177138"/>
                  <a:pt x="5510510" y="1179370"/>
                </a:cubicBezTo>
                <a:cubicBezTo>
                  <a:pt x="5508426" y="1181751"/>
                  <a:pt x="5506342" y="1183835"/>
                  <a:pt x="5504259" y="1185621"/>
                </a:cubicBezTo>
                <a:cubicBezTo>
                  <a:pt x="5502175" y="1187556"/>
                  <a:pt x="5498752" y="1190235"/>
                  <a:pt x="5493990" y="1193658"/>
                </a:cubicBezTo>
                <a:cubicBezTo>
                  <a:pt x="5489525" y="1197230"/>
                  <a:pt x="5486251" y="1199462"/>
                  <a:pt x="5484167" y="1200355"/>
                </a:cubicBezTo>
                <a:lnTo>
                  <a:pt x="5481488" y="1201694"/>
                </a:lnTo>
                <a:cubicBezTo>
                  <a:pt x="5480297" y="1202290"/>
                  <a:pt x="5479553" y="1202290"/>
                  <a:pt x="5479256" y="1201694"/>
                </a:cubicBezTo>
                <a:cubicBezTo>
                  <a:pt x="5478958" y="1201099"/>
                  <a:pt x="5479256" y="1200429"/>
                  <a:pt x="5480149" y="1199685"/>
                </a:cubicBezTo>
                <a:lnTo>
                  <a:pt x="5483721" y="1195890"/>
                </a:lnTo>
                <a:cubicBezTo>
                  <a:pt x="5484911" y="1194700"/>
                  <a:pt x="5487144" y="1192318"/>
                  <a:pt x="5490418" y="1188746"/>
                </a:cubicBezTo>
                <a:cubicBezTo>
                  <a:pt x="5493692" y="1185175"/>
                  <a:pt x="5497115" y="1181156"/>
                  <a:pt x="5500687" y="1176691"/>
                </a:cubicBezTo>
                <a:cubicBezTo>
                  <a:pt x="5504408" y="1172375"/>
                  <a:pt x="5507459" y="1168431"/>
                  <a:pt x="5509840" y="1164859"/>
                </a:cubicBezTo>
                <a:cubicBezTo>
                  <a:pt x="5512221" y="1161288"/>
                  <a:pt x="5515346" y="1156302"/>
                  <a:pt x="5519216" y="1149902"/>
                </a:cubicBezTo>
                <a:cubicBezTo>
                  <a:pt x="5522937" y="1143503"/>
                  <a:pt x="5525244" y="1139410"/>
                  <a:pt x="5526137" y="1137624"/>
                </a:cubicBezTo>
                <a:cubicBezTo>
                  <a:pt x="5526881" y="1135987"/>
                  <a:pt x="5527997" y="1133308"/>
                  <a:pt x="5529485" y="1129587"/>
                </a:cubicBezTo>
                <a:cubicBezTo>
                  <a:pt x="5530825" y="1126015"/>
                  <a:pt x="5531643" y="1123634"/>
                  <a:pt x="5531941" y="1122443"/>
                </a:cubicBezTo>
                <a:cubicBezTo>
                  <a:pt x="5532238" y="1121402"/>
                  <a:pt x="5532611" y="1119690"/>
                  <a:pt x="5533057" y="1117309"/>
                </a:cubicBezTo>
                <a:cubicBezTo>
                  <a:pt x="5533355" y="1114928"/>
                  <a:pt x="5533429" y="1113142"/>
                  <a:pt x="5533280" y="1111951"/>
                </a:cubicBezTo>
                <a:cubicBezTo>
                  <a:pt x="5533280" y="1110760"/>
                  <a:pt x="5533355" y="1109942"/>
                  <a:pt x="5533504" y="1109495"/>
                </a:cubicBezTo>
                <a:cubicBezTo>
                  <a:pt x="5533652" y="1109198"/>
                  <a:pt x="5534024" y="1108975"/>
                  <a:pt x="5534620" y="1108826"/>
                </a:cubicBezTo>
                <a:close/>
                <a:moveTo>
                  <a:pt x="5153992" y="1108826"/>
                </a:moveTo>
                <a:cubicBezTo>
                  <a:pt x="5155034" y="1108677"/>
                  <a:pt x="5156820" y="1109347"/>
                  <a:pt x="5159350" y="1110835"/>
                </a:cubicBezTo>
                <a:cubicBezTo>
                  <a:pt x="5161880" y="1112323"/>
                  <a:pt x="5163666" y="1113439"/>
                  <a:pt x="5164707" y="1114183"/>
                </a:cubicBezTo>
                <a:cubicBezTo>
                  <a:pt x="5165749" y="1115076"/>
                  <a:pt x="5167089" y="1116565"/>
                  <a:pt x="5168726" y="1118648"/>
                </a:cubicBezTo>
                <a:cubicBezTo>
                  <a:pt x="5170512" y="1120732"/>
                  <a:pt x="5171181" y="1122443"/>
                  <a:pt x="5170735" y="1123783"/>
                </a:cubicBezTo>
                <a:cubicBezTo>
                  <a:pt x="5170586" y="1124378"/>
                  <a:pt x="5169916" y="1125271"/>
                  <a:pt x="5168726" y="1126462"/>
                </a:cubicBezTo>
                <a:cubicBezTo>
                  <a:pt x="5167684" y="1127504"/>
                  <a:pt x="5166865" y="1128545"/>
                  <a:pt x="5166270" y="1129587"/>
                </a:cubicBezTo>
                <a:cubicBezTo>
                  <a:pt x="5165526" y="1130480"/>
                  <a:pt x="5164410" y="1132787"/>
                  <a:pt x="5162921" y="1136508"/>
                </a:cubicBezTo>
                <a:lnTo>
                  <a:pt x="5160243" y="1142758"/>
                </a:lnTo>
                <a:lnTo>
                  <a:pt x="5156224" y="1152804"/>
                </a:lnTo>
                <a:lnTo>
                  <a:pt x="5152206" y="1161511"/>
                </a:lnTo>
                <a:cubicBezTo>
                  <a:pt x="5156671" y="1160916"/>
                  <a:pt x="5160912" y="1160320"/>
                  <a:pt x="5164931" y="1159725"/>
                </a:cubicBezTo>
                <a:cubicBezTo>
                  <a:pt x="5168949" y="1159130"/>
                  <a:pt x="5173414" y="1158162"/>
                  <a:pt x="5178325" y="1156823"/>
                </a:cubicBezTo>
                <a:cubicBezTo>
                  <a:pt x="5183237" y="1155483"/>
                  <a:pt x="5187106" y="1154218"/>
                  <a:pt x="5189934" y="1153028"/>
                </a:cubicBezTo>
                <a:cubicBezTo>
                  <a:pt x="5192762" y="1151837"/>
                  <a:pt x="5194771" y="1151167"/>
                  <a:pt x="5195961" y="1151018"/>
                </a:cubicBezTo>
                <a:cubicBezTo>
                  <a:pt x="5197152" y="1151018"/>
                  <a:pt x="5198566" y="1151391"/>
                  <a:pt x="5200203" y="1152135"/>
                </a:cubicBezTo>
                <a:cubicBezTo>
                  <a:pt x="5201840" y="1152730"/>
                  <a:pt x="5203626" y="1153697"/>
                  <a:pt x="5205561" y="1155037"/>
                </a:cubicBezTo>
                <a:lnTo>
                  <a:pt x="5211142" y="1158832"/>
                </a:lnTo>
                <a:cubicBezTo>
                  <a:pt x="5212779" y="1160023"/>
                  <a:pt x="5214118" y="1161362"/>
                  <a:pt x="5215160" y="1162850"/>
                </a:cubicBezTo>
                <a:cubicBezTo>
                  <a:pt x="5216053" y="1164339"/>
                  <a:pt x="5216425" y="1165529"/>
                  <a:pt x="5216276" y="1166422"/>
                </a:cubicBezTo>
                <a:cubicBezTo>
                  <a:pt x="5216128" y="1166571"/>
                  <a:pt x="5215681" y="1167166"/>
                  <a:pt x="5214937" y="1168208"/>
                </a:cubicBezTo>
                <a:cubicBezTo>
                  <a:pt x="5214193" y="1169399"/>
                  <a:pt x="5213523" y="1171036"/>
                  <a:pt x="5212928" y="1173119"/>
                </a:cubicBezTo>
                <a:cubicBezTo>
                  <a:pt x="5212184" y="1175203"/>
                  <a:pt x="5211737" y="1176691"/>
                  <a:pt x="5211588" y="1177584"/>
                </a:cubicBezTo>
                <a:cubicBezTo>
                  <a:pt x="5211291" y="1178477"/>
                  <a:pt x="5211067" y="1181082"/>
                  <a:pt x="5210919" y="1185398"/>
                </a:cubicBezTo>
                <a:cubicBezTo>
                  <a:pt x="5210621" y="1189565"/>
                  <a:pt x="5210472" y="1192393"/>
                  <a:pt x="5210472" y="1193881"/>
                </a:cubicBezTo>
                <a:lnTo>
                  <a:pt x="5209802" y="1221786"/>
                </a:lnTo>
                <a:cubicBezTo>
                  <a:pt x="5209802" y="1228037"/>
                  <a:pt x="5209579" y="1233841"/>
                  <a:pt x="5209133" y="1239199"/>
                </a:cubicBezTo>
                <a:cubicBezTo>
                  <a:pt x="5208835" y="1244557"/>
                  <a:pt x="5208091" y="1249989"/>
                  <a:pt x="5206900" y="1255496"/>
                </a:cubicBezTo>
                <a:cubicBezTo>
                  <a:pt x="5205710" y="1261151"/>
                  <a:pt x="5203849" y="1266211"/>
                  <a:pt x="5201319" y="1270676"/>
                </a:cubicBezTo>
                <a:cubicBezTo>
                  <a:pt x="5198640" y="1275141"/>
                  <a:pt x="5195738" y="1278787"/>
                  <a:pt x="5192613" y="1281615"/>
                </a:cubicBezTo>
                <a:cubicBezTo>
                  <a:pt x="5189487" y="1284592"/>
                  <a:pt x="5186139" y="1286973"/>
                  <a:pt x="5182567" y="1288759"/>
                </a:cubicBezTo>
                <a:cubicBezTo>
                  <a:pt x="5179144" y="1290545"/>
                  <a:pt x="5176911" y="1291289"/>
                  <a:pt x="5175870" y="1290991"/>
                </a:cubicBezTo>
                <a:cubicBezTo>
                  <a:pt x="5174679" y="1290694"/>
                  <a:pt x="5173563" y="1289652"/>
                  <a:pt x="5172521" y="1287866"/>
                </a:cubicBezTo>
                <a:cubicBezTo>
                  <a:pt x="5171479" y="1286080"/>
                  <a:pt x="5169916" y="1283624"/>
                  <a:pt x="5167833" y="1280499"/>
                </a:cubicBezTo>
                <a:cubicBezTo>
                  <a:pt x="5165898" y="1277374"/>
                  <a:pt x="5164261" y="1274918"/>
                  <a:pt x="5162921" y="1273132"/>
                </a:cubicBezTo>
                <a:lnTo>
                  <a:pt x="5155555" y="1263756"/>
                </a:lnTo>
                <a:cubicBezTo>
                  <a:pt x="5154513" y="1262565"/>
                  <a:pt x="5154141" y="1261672"/>
                  <a:pt x="5154438" y="1261077"/>
                </a:cubicBezTo>
                <a:cubicBezTo>
                  <a:pt x="5154736" y="1260482"/>
                  <a:pt x="5155927" y="1260630"/>
                  <a:pt x="5158010" y="1261523"/>
                </a:cubicBezTo>
                <a:lnTo>
                  <a:pt x="5165377" y="1264202"/>
                </a:lnTo>
                <a:lnTo>
                  <a:pt x="5171181" y="1265542"/>
                </a:lnTo>
                <a:cubicBezTo>
                  <a:pt x="5174753" y="1266732"/>
                  <a:pt x="5176911" y="1267328"/>
                  <a:pt x="5177655" y="1267328"/>
                </a:cubicBezTo>
                <a:cubicBezTo>
                  <a:pt x="5179739" y="1267328"/>
                  <a:pt x="5181674" y="1266583"/>
                  <a:pt x="5183460" y="1265095"/>
                </a:cubicBezTo>
                <a:cubicBezTo>
                  <a:pt x="5185543" y="1263458"/>
                  <a:pt x="5187329" y="1260779"/>
                  <a:pt x="5188818" y="1257058"/>
                </a:cubicBezTo>
                <a:cubicBezTo>
                  <a:pt x="5190455" y="1253338"/>
                  <a:pt x="5191869" y="1249022"/>
                  <a:pt x="5193059" y="1244110"/>
                </a:cubicBezTo>
                <a:cubicBezTo>
                  <a:pt x="5194101" y="1239348"/>
                  <a:pt x="5194920" y="1234437"/>
                  <a:pt x="5195515" y="1229376"/>
                </a:cubicBezTo>
                <a:cubicBezTo>
                  <a:pt x="5195961" y="1224614"/>
                  <a:pt x="5196259" y="1219554"/>
                  <a:pt x="5196408" y="1214196"/>
                </a:cubicBezTo>
                <a:lnTo>
                  <a:pt x="5196854" y="1189416"/>
                </a:lnTo>
                <a:cubicBezTo>
                  <a:pt x="5196854" y="1187184"/>
                  <a:pt x="5196780" y="1183984"/>
                  <a:pt x="5196631" y="1179817"/>
                </a:cubicBezTo>
                <a:cubicBezTo>
                  <a:pt x="5196482" y="1175501"/>
                  <a:pt x="5196259" y="1172375"/>
                  <a:pt x="5195961" y="1170441"/>
                </a:cubicBezTo>
                <a:cubicBezTo>
                  <a:pt x="5195664" y="1168506"/>
                  <a:pt x="5195143" y="1166943"/>
                  <a:pt x="5194399" y="1165752"/>
                </a:cubicBezTo>
                <a:cubicBezTo>
                  <a:pt x="5193655" y="1164711"/>
                  <a:pt x="5192613" y="1163892"/>
                  <a:pt x="5191273" y="1163297"/>
                </a:cubicBezTo>
                <a:cubicBezTo>
                  <a:pt x="5189785" y="1162701"/>
                  <a:pt x="5188222" y="1162478"/>
                  <a:pt x="5186585" y="1162627"/>
                </a:cubicBezTo>
                <a:cubicBezTo>
                  <a:pt x="5184948" y="1162776"/>
                  <a:pt x="5183013" y="1162999"/>
                  <a:pt x="5180781" y="1163297"/>
                </a:cubicBezTo>
                <a:lnTo>
                  <a:pt x="5168726" y="1165529"/>
                </a:lnTo>
                <a:cubicBezTo>
                  <a:pt x="5166196" y="1166125"/>
                  <a:pt x="5163517" y="1166571"/>
                  <a:pt x="5160689" y="1166869"/>
                </a:cubicBezTo>
                <a:cubicBezTo>
                  <a:pt x="5158010" y="1167166"/>
                  <a:pt x="5156075" y="1167315"/>
                  <a:pt x="5154885" y="1167315"/>
                </a:cubicBezTo>
                <a:lnTo>
                  <a:pt x="5149080" y="1167315"/>
                </a:lnTo>
                <a:cubicBezTo>
                  <a:pt x="5146997" y="1169994"/>
                  <a:pt x="5145285" y="1172375"/>
                  <a:pt x="5143946" y="1174459"/>
                </a:cubicBezTo>
                <a:cubicBezTo>
                  <a:pt x="5142458" y="1176542"/>
                  <a:pt x="5140821" y="1178700"/>
                  <a:pt x="5139035" y="1180933"/>
                </a:cubicBezTo>
                <a:cubicBezTo>
                  <a:pt x="5137249" y="1183165"/>
                  <a:pt x="5135016" y="1185621"/>
                  <a:pt x="5132337" y="1188300"/>
                </a:cubicBezTo>
                <a:lnTo>
                  <a:pt x="5127649" y="1192765"/>
                </a:lnTo>
                <a:cubicBezTo>
                  <a:pt x="5125566" y="1194551"/>
                  <a:pt x="5124301" y="1195072"/>
                  <a:pt x="5123854" y="1194327"/>
                </a:cubicBezTo>
                <a:cubicBezTo>
                  <a:pt x="5123408" y="1193434"/>
                  <a:pt x="5123631" y="1192169"/>
                  <a:pt x="5124524" y="1190532"/>
                </a:cubicBezTo>
                <a:lnTo>
                  <a:pt x="5128096" y="1184728"/>
                </a:lnTo>
                <a:cubicBezTo>
                  <a:pt x="5130030" y="1181603"/>
                  <a:pt x="5131891" y="1178254"/>
                  <a:pt x="5133677" y="1174682"/>
                </a:cubicBezTo>
                <a:cubicBezTo>
                  <a:pt x="5135612" y="1170961"/>
                  <a:pt x="5137546" y="1166645"/>
                  <a:pt x="5139481" y="1161734"/>
                </a:cubicBezTo>
                <a:cubicBezTo>
                  <a:pt x="5141416" y="1156823"/>
                  <a:pt x="5143202" y="1151688"/>
                  <a:pt x="5144839" y="1146330"/>
                </a:cubicBezTo>
                <a:cubicBezTo>
                  <a:pt x="5146476" y="1140973"/>
                  <a:pt x="5147667" y="1136508"/>
                  <a:pt x="5148411" y="1132936"/>
                </a:cubicBezTo>
                <a:cubicBezTo>
                  <a:pt x="5149155" y="1129364"/>
                  <a:pt x="5149825" y="1125718"/>
                  <a:pt x="5150420" y="1121997"/>
                </a:cubicBezTo>
                <a:cubicBezTo>
                  <a:pt x="5150866" y="1118276"/>
                  <a:pt x="5151015" y="1115449"/>
                  <a:pt x="5150866" y="1113514"/>
                </a:cubicBezTo>
                <a:cubicBezTo>
                  <a:pt x="5150866" y="1111579"/>
                  <a:pt x="5151164" y="1110314"/>
                  <a:pt x="5151759" y="1109719"/>
                </a:cubicBezTo>
                <a:cubicBezTo>
                  <a:pt x="5152206" y="1109123"/>
                  <a:pt x="5152950" y="1108826"/>
                  <a:pt x="5153992" y="1108826"/>
                </a:cubicBezTo>
                <a:close/>
                <a:moveTo>
                  <a:pt x="4012108" y="1108826"/>
                </a:moveTo>
                <a:cubicBezTo>
                  <a:pt x="4013001" y="1108379"/>
                  <a:pt x="4014638" y="1108826"/>
                  <a:pt x="4017020" y="1110165"/>
                </a:cubicBezTo>
                <a:cubicBezTo>
                  <a:pt x="4020294" y="1112398"/>
                  <a:pt x="4022526" y="1113960"/>
                  <a:pt x="4023717" y="1114853"/>
                </a:cubicBezTo>
                <a:cubicBezTo>
                  <a:pt x="4024759" y="1115597"/>
                  <a:pt x="4025652" y="1116565"/>
                  <a:pt x="4026396" y="1117755"/>
                </a:cubicBezTo>
                <a:cubicBezTo>
                  <a:pt x="4027289" y="1118946"/>
                  <a:pt x="4027735" y="1119839"/>
                  <a:pt x="4027735" y="1120434"/>
                </a:cubicBezTo>
                <a:cubicBezTo>
                  <a:pt x="4027735" y="1121030"/>
                  <a:pt x="4027214" y="1121997"/>
                  <a:pt x="4026172" y="1123336"/>
                </a:cubicBezTo>
                <a:cubicBezTo>
                  <a:pt x="4025131" y="1124527"/>
                  <a:pt x="4024163" y="1126090"/>
                  <a:pt x="4023270" y="1128025"/>
                </a:cubicBezTo>
                <a:cubicBezTo>
                  <a:pt x="4022377" y="1129810"/>
                  <a:pt x="4021633" y="1131373"/>
                  <a:pt x="4021038" y="1132713"/>
                </a:cubicBezTo>
                <a:lnTo>
                  <a:pt x="4016796" y="1142758"/>
                </a:lnTo>
                <a:cubicBezTo>
                  <a:pt x="4014564" y="1148116"/>
                  <a:pt x="4012703" y="1152358"/>
                  <a:pt x="4011215" y="1155483"/>
                </a:cubicBezTo>
                <a:cubicBezTo>
                  <a:pt x="4009727" y="1158609"/>
                  <a:pt x="4008611" y="1160841"/>
                  <a:pt x="4007867" y="1162181"/>
                </a:cubicBezTo>
                <a:lnTo>
                  <a:pt x="4005857" y="1165306"/>
                </a:lnTo>
                <a:lnTo>
                  <a:pt x="4021484" y="1162404"/>
                </a:lnTo>
                <a:lnTo>
                  <a:pt x="4031307" y="1160618"/>
                </a:lnTo>
                <a:cubicBezTo>
                  <a:pt x="4034432" y="1160023"/>
                  <a:pt x="4037260" y="1159427"/>
                  <a:pt x="4039790" y="1158832"/>
                </a:cubicBezTo>
                <a:cubicBezTo>
                  <a:pt x="4042469" y="1158237"/>
                  <a:pt x="4044776" y="1157641"/>
                  <a:pt x="4046711" y="1157046"/>
                </a:cubicBezTo>
                <a:cubicBezTo>
                  <a:pt x="4048645" y="1156451"/>
                  <a:pt x="4050059" y="1156079"/>
                  <a:pt x="4050952" y="1155930"/>
                </a:cubicBezTo>
                <a:cubicBezTo>
                  <a:pt x="4052589" y="1155930"/>
                  <a:pt x="4054524" y="1156525"/>
                  <a:pt x="4056757" y="1157716"/>
                </a:cubicBezTo>
                <a:cubicBezTo>
                  <a:pt x="4058840" y="1158758"/>
                  <a:pt x="4060924" y="1160023"/>
                  <a:pt x="4063007" y="1161511"/>
                </a:cubicBezTo>
                <a:cubicBezTo>
                  <a:pt x="4065091" y="1162999"/>
                  <a:pt x="4066728" y="1164413"/>
                  <a:pt x="4067919" y="1165752"/>
                </a:cubicBezTo>
                <a:cubicBezTo>
                  <a:pt x="4069258" y="1167092"/>
                  <a:pt x="4069928" y="1168059"/>
                  <a:pt x="4069928" y="1168655"/>
                </a:cubicBezTo>
                <a:cubicBezTo>
                  <a:pt x="4070077" y="1169399"/>
                  <a:pt x="4069705" y="1170515"/>
                  <a:pt x="4068812" y="1172003"/>
                </a:cubicBezTo>
                <a:cubicBezTo>
                  <a:pt x="4067919" y="1173343"/>
                  <a:pt x="4067323" y="1174608"/>
                  <a:pt x="4067026" y="1175798"/>
                </a:cubicBezTo>
                <a:cubicBezTo>
                  <a:pt x="4066430" y="1177138"/>
                  <a:pt x="4065835" y="1179221"/>
                  <a:pt x="4065240" y="1182049"/>
                </a:cubicBezTo>
                <a:cubicBezTo>
                  <a:pt x="4064645" y="1184728"/>
                  <a:pt x="4064272" y="1186812"/>
                  <a:pt x="4064124" y="1188300"/>
                </a:cubicBezTo>
                <a:lnTo>
                  <a:pt x="4060328" y="1244780"/>
                </a:lnTo>
                <a:cubicBezTo>
                  <a:pt x="4059882" y="1251180"/>
                  <a:pt x="4058840" y="1257431"/>
                  <a:pt x="4057203" y="1263533"/>
                </a:cubicBezTo>
                <a:cubicBezTo>
                  <a:pt x="4055566" y="1269634"/>
                  <a:pt x="4053259" y="1275216"/>
                  <a:pt x="4050283" y="1280276"/>
                </a:cubicBezTo>
                <a:cubicBezTo>
                  <a:pt x="4047306" y="1285485"/>
                  <a:pt x="4044255" y="1288908"/>
                  <a:pt x="4041130" y="1290545"/>
                </a:cubicBezTo>
                <a:cubicBezTo>
                  <a:pt x="4038153" y="1292033"/>
                  <a:pt x="4036070" y="1292777"/>
                  <a:pt x="4034879" y="1292777"/>
                </a:cubicBezTo>
                <a:cubicBezTo>
                  <a:pt x="4033986" y="1292777"/>
                  <a:pt x="4032944" y="1292554"/>
                  <a:pt x="4031753" y="1292108"/>
                </a:cubicBezTo>
                <a:cubicBezTo>
                  <a:pt x="4030861" y="1291661"/>
                  <a:pt x="4029819" y="1290694"/>
                  <a:pt x="4028628" y="1289205"/>
                </a:cubicBezTo>
                <a:cubicBezTo>
                  <a:pt x="4027735" y="1288015"/>
                  <a:pt x="4026172" y="1285708"/>
                  <a:pt x="4023940" y="1282285"/>
                </a:cubicBezTo>
                <a:cubicBezTo>
                  <a:pt x="4021708" y="1278862"/>
                  <a:pt x="4019698" y="1276034"/>
                  <a:pt x="4017912" y="1273802"/>
                </a:cubicBezTo>
                <a:lnTo>
                  <a:pt x="4013001" y="1268667"/>
                </a:lnTo>
                <a:lnTo>
                  <a:pt x="4010099" y="1265095"/>
                </a:lnTo>
                <a:cubicBezTo>
                  <a:pt x="4009057" y="1263905"/>
                  <a:pt x="4008760" y="1263086"/>
                  <a:pt x="4009206" y="1262640"/>
                </a:cubicBezTo>
                <a:cubicBezTo>
                  <a:pt x="4009653" y="1262193"/>
                  <a:pt x="4010620" y="1262267"/>
                  <a:pt x="4012108" y="1262863"/>
                </a:cubicBezTo>
                <a:lnTo>
                  <a:pt x="4017020" y="1264649"/>
                </a:lnTo>
                <a:lnTo>
                  <a:pt x="4026619" y="1268221"/>
                </a:lnTo>
                <a:cubicBezTo>
                  <a:pt x="4030637" y="1269411"/>
                  <a:pt x="4033539" y="1269709"/>
                  <a:pt x="4035325" y="1269114"/>
                </a:cubicBezTo>
                <a:cubicBezTo>
                  <a:pt x="4036814" y="1268667"/>
                  <a:pt x="4038302" y="1267253"/>
                  <a:pt x="4039790" y="1264872"/>
                </a:cubicBezTo>
                <a:cubicBezTo>
                  <a:pt x="4041427" y="1262491"/>
                  <a:pt x="4042916" y="1258696"/>
                  <a:pt x="4044255" y="1253487"/>
                </a:cubicBezTo>
                <a:cubicBezTo>
                  <a:pt x="4045446" y="1248129"/>
                  <a:pt x="4046339" y="1241952"/>
                  <a:pt x="4046934" y="1234958"/>
                </a:cubicBezTo>
                <a:lnTo>
                  <a:pt x="4050059" y="1192318"/>
                </a:lnTo>
                <a:lnTo>
                  <a:pt x="4050059" y="1178477"/>
                </a:lnTo>
                <a:cubicBezTo>
                  <a:pt x="4050059" y="1174905"/>
                  <a:pt x="4049762" y="1172450"/>
                  <a:pt x="4049166" y="1171110"/>
                </a:cubicBezTo>
                <a:cubicBezTo>
                  <a:pt x="4048422" y="1169771"/>
                  <a:pt x="4047455" y="1168803"/>
                  <a:pt x="4046264" y="1168208"/>
                </a:cubicBezTo>
                <a:cubicBezTo>
                  <a:pt x="4045222" y="1167613"/>
                  <a:pt x="4043511" y="1167241"/>
                  <a:pt x="4041130" y="1167092"/>
                </a:cubicBezTo>
                <a:cubicBezTo>
                  <a:pt x="4038748" y="1167092"/>
                  <a:pt x="4035772" y="1167315"/>
                  <a:pt x="4032200" y="1167762"/>
                </a:cubicBezTo>
                <a:cubicBezTo>
                  <a:pt x="4028628" y="1168059"/>
                  <a:pt x="4025279" y="1168431"/>
                  <a:pt x="4022154" y="1168878"/>
                </a:cubicBezTo>
                <a:cubicBezTo>
                  <a:pt x="4018880" y="1169324"/>
                  <a:pt x="4015978" y="1170068"/>
                  <a:pt x="4013448" y="1171110"/>
                </a:cubicBezTo>
                <a:cubicBezTo>
                  <a:pt x="4011066" y="1172003"/>
                  <a:pt x="4009578" y="1172450"/>
                  <a:pt x="4008983" y="1172450"/>
                </a:cubicBezTo>
                <a:cubicBezTo>
                  <a:pt x="4007495" y="1172599"/>
                  <a:pt x="4006155" y="1172450"/>
                  <a:pt x="4004964" y="1172003"/>
                </a:cubicBezTo>
                <a:lnTo>
                  <a:pt x="4002955" y="1171110"/>
                </a:lnTo>
                <a:cubicBezTo>
                  <a:pt x="4001913" y="1172301"/>
                  <a:pt x="4001169" y="1173119"/>
                  <a:pt x="4000723" y="1173566"/>
                </a:cubicBezTo>
                <a:lnTo>
                  <a:pt x="3996035" y="1179593"/>
                </a:lnTo>
                <a:cubicBezTo>
                  <a:pt x="3994695" y="1181231"/>
                  <a:pt x="3992761" y="1183240"/>
                  <a:pt x="3990230" y="1185621"/>
                </a:cubicBezTo>
                <a:cubicBezTo>
                  <a:pt x="3987849" y="1188002"/>
                  <a:pt x="3985914" y="1189788"/>
                  <a:pt x="3984426" y="1190979"/>
                </a:cubicBezTo>
                <a:lnTo>
                  <a:pt x="3980408" y="1194551"/>
                </a:lnTo>
                <a:cubicBezTo>
                  <a:pt x="3978920" y="1195592"/>
                  <a:pt x="3977952" y="1195741"/>
                  <a:pt x="3977506" y="1194997"/>
                </a:cubicBezTo>
                <a:cubicBezTo>
                  <a:pt x="3977059" y="1194253"/>
                  <a:pt x="3977357" y="1193062"/>
                  <a:pt x="3978399" y="1191425"/>
                </a:cubicBezTo>
                <a:lnTo>
                  <a:pt x="3980854" y="1187630"/>
                </a:lnTo>
                <a:cubicBezTo>
                  <a:pt x="3983533" y="1183612"/>
                  <a:pt x="3985914" y="1179891"/>
                  <a:pt x="3987998" y="1176468"/>
                </a:cubicBezTo>
                <a:cubicBezTo>
                  <a:pt x="3990230" y="1173045"/>
                  <a:pt x="3992314" y="1169250"/>
                  <a:pt x="3994249" y="1165083"/>
                </a:cubicBezTo>
                <a:cubicBezTo>
                  <a:pt x="3996332" y="1160916"/>
                  <a:pt x="3998490" y="1155781"/>
                  <a:pt x="4000723" y="1149679"/>
                </a:cubicBezTo>
                <a:cubicBezTo>
                  <a:pt x="4002955" y="1143577"/>
                  <a:pt x="4004741" y="1138368"/>
                  <a:pt x="4006081" y="1134052"/>
                </a:cubicBezTo>
                <a:cubicBezTo>
                  <a:pt x="4007420" y="1129736"/>
                  <a:pt x="4008462" y="1125941"/>
                  <a:pt x="4009206" y="1122667"/>
                </a:cubicBezTo>
                <a:cubicBezTo>
                  <a:pt x="4009950" y="1119392"/>
                  <a:pt x="4010248" y="1116788"/>
                  <a:pt x="4010099" y="1114853"/>
                </a:cubicBezTo>
                <a:cubicBezTo>
                  <a:pt x="4009950" y="1112770"/>
                  <a:pt x="4010025" y="1111356"/>
                  <a:pt x="4010322" y="1110612"/>
                </a:cubicBezTo>
                <a:cubicBezTo>
                  <a:pt x="4010620" y="1109719"/>
                  <a:pt x="4011215" y="1109123"/>
                  <a:pt x="4012108" y="1108826"/>
                </a:cubicBezTo>
                <a:close/>
                <a:moveTo>
                  <a:pt x="1857152" y="1108826"/>
                </a:moveTo>
                <a:cubicBezTo>
                  <a:pt x="1858193" y="1108528"/>
                  <a:pt x="1859905" y="1108677"/>
                  <a:pt x="1862287" y="1109272"/>
                </a:cubicBezTo>
                <a:cubicBezTo>
                  <a:pt x="1865560" y="1110314"/>
                  <a:pt x="1867868" y="1111133"/>
                  <a:pt x="1869207" y="1111728"/>
                </a:cubicBezTo>
                <a:cubicBezTo>
                  <a:pt x="1870397" y="1112174"/>
                  <a:pt x="1871811" y="1113142"/>
                  <a:pt x="1873449" y="1114630"/>
                </a:cubicBezTo>
                <a:cubicBezTo>
                  <a:pt x="1874937" y="1116118"/>
                  <a:pt x="1875755" y="1117309"/>
                  <a:pt x="1875904" y="1118202"/>
                </a:cubicBezTo>
                <a:cubicBezTo>
                  <a:pt x="1875904" y="1119095"/>
                  <a:pt x="1875532" y="1120434"/>
                  <a:pt x="1874788" y="1122220"/>
                </a:cubicBezTo>
                <a:cubicBezTo>
                  <a:pt x="1874192" y="1123708"/>
                  <a:pt x="1873672" y="1125867"/>
                  <a:pt x="1873226" y="1128694"/>
                </a:cubicBezTo>
                <a:cubicBezTo>
                  <a:pt x="1872779" y="1131522"/>
                  <a:pt x="1872481" y="1133680"/>
                  <a:pt x="1872333" y="1135168"/>
                </a:cubicBezTo>
                <a:cubicBezTo>
                  <a:pt x="1872183" y="1136359"/>
                  <a:pt x="1872109" y="1138963"/>
                  <a:pt x="1872109" y="1142982"/>
                </a:cubicBezTo>
                <a:lnTo>
                  <a:pt x="1871439" y="1164190"/>
                </a:lnTo>
                <a:cubicBezTo>
                  <a:pt x="1873969" y="1162999"/>
                  <a:pt x="1875978" y="1162255"/>
                  <a:pt x="1877467" y="1161957"/>
                </a:cubicBezTo>
                <a:cubicBezTo>
                  <a:pt x="1878807" y="1161808"/>
                  <a:pt x="1880146" y="1161957"/>
                  <a:pt x="1881485" y="1162404"/>
                </a:cubicBezTo>
                <a:cubicBezTo>
                  <a:pt x="1882974" y="1162701"/>
                  <a:pt x="1884610" y="1163222"/>
                  <a:pt x="1886396" y="1163967"/>
                </a:cubicBezTo>
                <a:cubicBezTo>
                  <a:pt x="1888332" y="1164711"/>
                  <a:pt x="1889671" y="1165455"/>
                  <a:pt x="1890415" y="1166199"/>
                </a:cubicBezTo>
                <a:cubicBezTo>
                  <a:pt x="1891308" y="1167092"/>
                  <a:pt x="1891605" y="1167910"/>
                  <a:pt x="1891308" y="1168655"/>
                </a:cubicBezTo>
                <a:cubicBezTo>
                  <a:pt x="1891308" y="1169399"/>
                  <a:pt x="1890638" y="1169994"/>
                  <a:pt x="1889298" y="1170441"/>
                </a:cubicBezTo>
                <a:lnTo>
                  <a:pt x="1885503" y="1171333"/>
                </a:lnTo>
                <a:cubicBezTo>
                  <a:pt x="1883717" y="1171929"/>
                  <a:pt x="1881783" y="1172375"/>
                  <a:pt x="1879699" y="1172673"/>
                </a:cubicBezTo>
                <a:lnTo>
                  <a:pt x="1871216" y="1174459"/>
                </a:lnTo>
                <a:lnTo>
                  <a:pt x="1870323" y="1192988"/>
                </a:lnTo>
                <a:cubicBezTo>
                  <a:pt x="1872109" y="1193732"/>
                  <a:pt x="1873449" y="1194253"/>
                  <a:pt x="1874341" y="1194551"/>
                </a:cubicBezTo>
                <a:lnTo>
                  <a:pt x="1878360" y="1196337"/>
                </a:lnTo>
                <a:cubicBezTo>
                  <a:pt x="1881485" y="1198123"/>
                  <a:pt x="1883717" y="1199611"/>
                  <a:pt x="1885057" y="1200801"/>
                </a:cubicBezTo>
                <a:cubicBezTo>
                  <a:pt x="1886545" y="1202290"/>
                  <a:pt x="1887364" y="1204076"/>
                  <a:pt x="1887512" y="1206159"/>
                </a:cubicBezTo>
                <a:cubicBezTo>
                  <a:pt x="1887662" y="1208243"/>
                  <a:pt x="1887439" y="1210252"/>
                  <a:pt x="1886843" y="1212187"/>
                </a:cubicBezTo>
                <a:cubicBezTo>
                  <a:pt x="1886247" y="1213526"/>
                  <a:pt x="1885652" y="1214494"/>
                  <a:pt x="1885057" y="1215089"/>
                </a:cubicBezTo>
                <a:cubicBezTo>
                  <a:pt x="1884313" y="1215535"/>
                  <a:pt x="1883569" y="1215684"/>
                  <a:pt x="1882825" y="1215535"/>
                </a:cubicBezTo>
                <a:cubicBezTo>
                  <a:pt x="1881634" y="1215535"/>
                  <a:pt x="1880592" y="1214791"/>
                  <a:pt x="1879699" y="1213303"/>
                </a:cubicBezTo>
                <a:cubicBezTo>
                  <a:pt x="1878657" y="1211815"/>
                  <a:pt x="1877393" y="1209731"/>
                  <a:pt x="1875904" y="1207052"/>
                </a:cubicBezTo>
                <a:cubicBezTo>
                  <a:pt x="1874267" y="1204076"/>
                  <a:pt x="1873299" y="1202290"/>
                  <a:pt x="1873002" y="1201694"/>
                </a:cubicBezTo>
                <a:lnTo>
                  <a:pt x="1870323" y="1198123"/>
                </a:lnTo>
                <a:lnTo>
                  <a:pt x="1868984" y="1244557"/>
                </a:lnTo>
                <a:lnTo>
                  <a:pt x="1868984" y="1259737"/>
                </a:lnTo>
                <a:cubicBezTo>
                  <a:pt x="1868984" y="1272537"/>
                  <a:pt x="1868835" y="1279383"/>
                  <a:pt x="1868537" y="1280276"/>
                </a:cubicBezTo>
                <a:cubicBezTo>
                  <a:pt x="1868537" y="1281169"/>
                  <a:pt x="1868239" y="1282285"/>
                  <a:pt x="1867644" y="1283624"/>
                </a:cubicBezTo>
                <a:cubicBezTo>
                  <a:pt x="1867049" y="1285113"/>
                  <a:pt x="1866379" y="1286601"/>
                  <a:pt x="1865635" y="1288089"/>
                </a:cubicBezTo>
                <a:cubicBezTo>
                  <a:pt x="1864891" y="1289726"/>
                  <a:pt x="1863998" y="1291140"/>
                  <a:pt x="1862956" y="1292331"/>
                </a:cubicBezTo>
                <a:cubicBezTo>
                  <a:pt x="1862063" y="1293521"/>
                  <a:pt x="1861244" y="1294117"/>
                  <a:pt x="1860501" y="1294117"/>
                </a:cubicBezTo>
                <a:cubicBezTo>
                  <a:pt x="1859905" y="1294266"/>
                  <a:pt x="1859012" y="1293373"/>
                  <a:pt x="1857822" y="1291438"/>
                </a:cubicBezTo>
                <a:cubicBezTo>
                  <a:pt x="1856631" y="1289652"/>
                  <a:pt x="1855664" y="1287866"/>
                  <a:pt x="1854920" y="1286080"/>
                </a:cubicBezTo>
                <a:cubicBezTo>
                  <a:pt x="1854175" y="1284294"/>
                  <a:pt x="1853505" y="1282508"/>
                  <a:pt x="1852910" y="1280722"/>
                </a:cubicBezTo>
                <a:cubicBezTo>
                  <a:pt x="1852315" y="1278936"/>
                  <a:pt x="1852017" y="1277374"/>
                  <a:pt x="1852017" y="1276034"/>
                </a:cubicBezTo>
                <a:cubicBezTo>
                  <a:pt x="1852017" y="1274695"/>
                  <a:pt x="1852166" y="1273578"/>
                  <a:pt x="1852464" y="1272685"/>
                </a:cubicBezTo>
                <a:cubicBezTo>
                  <a:pt x="1852464" y="1272090"/>
                  <a:pt x="1852762" y="1270751"/>
                  <a:pt x="1853356" y="1268667"/>
                </a:cubicBezTo>
                <a:cubicBezTo>
                  <a:pt x="1853952" y="1266583"/>
                  <a:pt x="1854621" y="1263979"/>
                  <a:pt x="1855366" y="1260854"/>
                </a:cubicBezTo>
                <a:cubicBezTo>
                  <a:pt x="1856110" y="1257728"/>
                  <a:pt x="1856557" y="1255198"/>
                  <a:pt x="1856705" y="1253263"/>
                </a:cubicBezTo>
                <a:cubicBezTo>
                  <a:pt x="1857003" y="1251477"/>
                  <a:pt x="1857375" y="1247682"/>
                  <a:pt x="1857822" y="1241878"/>
                </a:cubicBezTo>
                <a:lnTo>
                  <a:pt x="1859607" y="1205490"/>
                </a:lnTo>
                <a:lnTo>
                  <a:pt x="1851347" y="1220000"/>
                </a:lnTo>
                <a:cubicBezTo>
                  <a:pt x="1848817" y="1224167"/>
                  <a:pt x="1846213" y="1228037"/>
                  <a:pt x="1843534" y="1231609"/>
                </a:cubicBezTo>
                <a:cubicBezTo>
                  <a:pt x="1840707" y="1235181"/>
                  <a:pt x="1837432" y="1238604"/>
                  <a:pt x="1833712" y="1241878"/>
                </a:cubicBezTo>
                <a:cubicBezTo>
                  <a:pt x="1830139" y="1245152"/>
                  <a:pt x="1827684" y="1247087"/>
                  <a:pt x="1826344" y="1247682"/>
                </a:cubicBezTo>
                <a:lnTo>
                  <a:pt x="1823442" y="1249245"/>
                </a:lnTo>
                <a:cubicBezTo>
                  <a:pt x="1822103" y="1249989"/>
                  <a:pt x="1821284" y="1249989"/>
                  <a:pt x="1820986" y="1249245"/>
                </a:cubicBezTo>
                <a:cubicBezTo>
                  <a:pt x="1820689" y="1248501"/>
                  <a:pt x="1820912" y="1247682"/>
                  <a:pt x="1821657" y="1246789"/>
                </a:cubicBezTo>
                <a:lnTo>
                  <a:pt x="1824335" y="1243664"/>
                </a:lnTo>
                <a:cubicBezTo>
                  <a:pt x="1825675" y="1242176"/>
                  <a:pt x="1827535" y="1239869"/>
                  <a:pt x="1829916" y="1236743"/>
                </a:cubicBezTo>
                <a:cubicBezTo>
                  <a:pt x="1832148" y="1233618"/>
                  <a:pt x="1834306" y="1230344"/>
                  <a:pt x="1836390" y="1226921"/>
                </a:cubicBezTo>
                <a:cubicBezTo>
                  <a:pt x="1838474" y="1223498"/>
                  <a:pt x="1840855" y="1219256"/>
                  <a:pt x="1843534" y="1214196"/>
                </a:cubicBezTo>
                <a:cubicBezTo>
                  <a:pt x="1846064" y="1208987"/>
                  <a:pt x="1847850" y="1204820"/>
                  <a:pt x="1848892" y="1201694"/>
                </a:cubicBezTo>
                <a:lnTo>
                  <a:pt x="1852910" y="1191425"/>
                </a:lnTo>
                <a:lnTo>
                  <a:pt x="1857822" y="1176915"/>
                </a:lnTo>
                <a:lnTo>
                  <a:pt x="1850678" y="1178031"/>
                </a:lnTo>
                <a:cubicBezTo>
                  <a:pt x="1848148" y="1178626"/>
                  <a:pt x="1845394" y="1178924"/>
                  <a:pt x="1842418" y="1178924"/>
                </a:cubicBezTo>
                <a:cubicBezTo>
                  <a:pt x="1839292" y="1179221"/>
                  <a:pt x="1837134" y="1179221"/>
                  <a:pt x="1835943" y="1178924"/>
                </a:cubicBezTo>
                <a:cubicBezTo>
                  <a:pt x="1834009" y="1178924"/>
                  <a:pt x="1832223" y="1178626"/>
                  <a:pt x="1830586" y="1178031"/>
                </a:cubicBezTo>
                <a:cubicBezTo>
                  <a:pt x="1828800" y="1177435"/>
                  <a:pt x="1827386" y="1176840"/>
                  <a:pt x="1826344" y="1176245"/>
                </a:cubicBezTo>
                <a:cubicBezTo>
                  <a:pt x="1825302" y="1175650"/>
                  <a:pt x="1824856" y="1175054"/>
                  <a:pt x="1825005" y="1174459"/>
                </a:cubicBezTo>
                <a:cubicBezTo>
                  <a:pt x="1825005" y="1173864"/>
                  <a:pt x="1825228" y="1173417"/>
                  <a:pt x="1825675" y="1173119"/>
                </a:cubicBezTo>
                <a:cubicBezTo>
                  <a:pt x="1825972" y="1172822"/>
                  <a:pt x="1826865" y="1172673"/>
                  <a:pt x="1828353" y="1172673"/>
                </a:cubicBezTo>
                <a:lnTo>
                  <a:pt x="1830586" y="1172226"/>
                </a:lnTo>
                <a:cubicBezTo>
                  <a:pt x="1831479" y="1172226"/>
                  <a:pt x="1834009" y="1171929"/>
                  <a:pt x="1838176" y="1171333"/>
                </a:cubicBezTo>
                <a:lnTo>
                  <a:pt x="1847552" y="1169771"/>
                </a:lnTo>
                <a:cubicBezTo>
                  <a:pt x="1849041" y="1169622"/>
                  <a:pt x="1850082" y="1169399"/>
                  <a:pt x="1850678" y="1169101"/>
                </a:cubicBezTo>
                <a:lnTo>
                  <a:pt x="1860947" y="1166869"/>
                </a:lnTo>
                <a:lnTo>
                  <a:pt x="1861170" y="1143205"/>
                </a:lnTo>
                <a:cubicBezTo>
                  <a:pt x="1861170" y="1141419"/>
                  <a:pt x="1861095" y="1139038"/>
                  <a:pt x="1860947" y="1136061"/>
                </a:cubicBezTo>
                <a:cubicBezTo>
                  <a:pt x="1860649" y="1132787"/>
                  <a:pt x="1860426" y="1130034"/>
                  <a:pt x="1860277" y="1127801"/>
                </a:cubicBezTo>
                <a:cubicBezTo>
                  <a:pt x="1860128" y="1125569"/>
                  <a:pt x="1859905" y="1123708"/>
                  <a:pt x="1859607" y="1122220"/>
                </a:cubicBezTo>
                <a:cubicBezTo>
                  <a:pt x="1859310" y="1120881"/>
                  <a:pt x="1858863" y="1119616"/>
                  <a:pt x="1858268" y="1118425"/>
                </a:cubicBezTo>
                <a:cubicBezTo>
                  <a:pt x="1857822" y="1117383"/>
                  <a:pt x="1857152" y="1115969"/>
                  <a:pt x="1856259" y="1114183"/>
                </a:cubicBezTo>
                <a:cubicBezTo>
                  <a:pt x="1855217" y="1112398"/>
                  <a:pt x="1854845" y="1111207"/>
                  <a:pt x="1855143" y="1110612"/>
                </a:cubicBezTo>
                <a:cubicBezTo>
                  <a:pt x="1855440" y="1109867"/>
                  <a:pt x="1856110" y="1109272"/>
                  <a:pt x="1857152" y="1108826"/>
                </a:cubicBezTo>
                <a:close/>
                <a:moveTo>
                  <a:pt x="625748" y="1108826"/>
                </a:moveTo>
                <a:cubicBezTo>
                  <a:pt x="629617" y="1108826"/>
                  <a:pt x="633189" y="1109644"/>
                  <a:pt x="636463" y="1111281"/>
                </a:cubicBezTo>
                <a:cubicBezTo>
                  <a:pt x="639440" y="1113216"/>
                  <a:pt x="640928" y="1115374"/>
                  <a:pt x="640928" y="1117755"/>
                </a:cubicBezTo>
                <a:cubicBezTo>
                  <a:pt x="640928" y="1120583"/>
                  <a:pt x="638845" y="1121997"/>
                  <a:pt x="634677" y="1121997"/>
                </a:cubicBezTo>
                <a:cubicBezTo>
                  <a:pt x="622771" y="1122295"/>
                  <a:pt x="611907" y="1122816"/>
                  <a:pt x="602084" y="1123560"/>
                </a:cubicBezTo>
                <a:cubicBezTo>
                  <a:pt x="596726" y="1124155"/>
                  <a:pt x="591666" y="1124825"/>
                  <a:pt x="586904" y="1125569"/>
                </a:cubicBezTo>
                <a:cubicBezTo>
                  <a:pt x="590773" y="1127950"/>
                  <a:pt x="592708" y="1129736"/>
                  <a:pt x="592708" y="1130927"/>
                </a:cubicBezTo>
                <a:cubicBezTo>
                  <a:pt x="592708" y="1131224"/>
                  <a:pt x="591889" y="1132192"/>
                  <a:pt x="590252" y="1133829"/>
                </a:cubicBezTo>
                <a:cubicBezTo>
                  <a:pt x="588169" y="1135912"/>
                  <a:pt x="582662" y="1143056"/>
                  <a:pt x="573732" y="1155260"/>
                </a:cubicBezTo>
                <a:cubicBezTo>
                  <a:pt x="573137" y="1156153"/>
                  <a:pt x="572616" y="1156823"/>
                  <a:pt x="572170" y="1157269"/>
                </a:cubicBezTo>
                <a:cubicBezTo>
                  <a:pt x="582885" y="1155483"/>
                  <a:pt x="592113" y="1153102"/>
                  <a:pt x="599852" y="1150125"/>
                </a:cubicBezTo>
                <a:cubicBezTo>
                  <a:pt x="607739" y="1147595"/>
                  <a:pt x="612502" y="1146330"/>
                  <a:pt x="614139" y="1146330"/>
                </a:cubicBezTo>
                <a:cubicBezTo>
                  <a:pt x="617562" y="1146330"/>
                  <a:pt x="621729" y="1148042"/>
                  <a:pt x="626641" y="1151465"/>
                </a:cubicBezTo>
                <a:cubicBezTo>
                  <a:pt x="630808" y="1155037"/>
                  <a:pt x="632891" y="1157716"/>
                  <a:pt x="632891" y="1159502"/>
                </a:cubicBezTo>
                <a:cubicBezTo>
                  <a:pt x="632891" y="1160097"/>
                  <a:pt x="632222" y="1161734"/>
                  <a:pt x="630882" y="1164413"/>
                </a:cubicBezTo>
                <a:cubicBezTo>
                  <a:pt x="628799" y="1168580"/>
                  <a:pt x="627757" y="1176394"/>
                  <a:pt x="627757" y="1187853"/>
                </a:cubicBezTo>
                <a:cubicBezTo>
                  <a:pt x="627757" y="1215833"/>
                  <a:pt x="627682" y="1231534"/>
                  <a:pt x="627534" y="1234958"/>
                </a:cubicBezTo>
                <a:cubicBezTo>
                  <a:pt x="626790" y="1239571"/>
                  <a:pt x="625301" y="1241878"/>
                  <a:pt x="623069" y="1241878"/>
                </a:cubicBezTo>
                <a:cubicBezTo>
                  <a:pt x="620688" y="1241878"/>
                  <a:pt x="618530" y="1240687"/>
                  <a:pt x="616595" y="1238306"/>
                </a:cubicBezTo>
                <a:cubicBezTo>
                  <a:pt x="614362" y="1235032"/>
                  <a:pt x="613246" y="1232948"/>
                  <a:pt x="613246" y="1232055"/>
                </a:cubicBezTo>
                <a:cubicBezTo>
                  <a:pt x="613246" y="1227591"/>
                  <a:pt x="613693" y="1222233"/>
                  <a:pt x="614586" y="1215982"/>
                </a:cubicBezTo>
                <a:cubicBezTo>
                  <a:pt x="614883" y="1210326"/>
                  <a:pt x="615032" y="1205192"/>
                  <a:pt x="615032" y="1200578"/>
                </a:cubicBezTo>
                <a:lnTo>
                  <a:pt x="615032" y="1170217"/>
                </a:lnTo>
                <a:cubicBezTo>
                  <a:pt x="615032" y="1163074"/>
                  <a:pt x="613023" y="1159502"/>
                  <a:pt x="609005" y="1159502"/>
                </a:cubicBezTo>
                <a:cubicBezTo>
                  <a:pt x="606475" y="1159502"/>
                  <a:pt x="598884" y="1160395"/>
                  <a:pt x="586234" y="1162181"/>
                </a:cubicBezTo>
                <a:cubicBezTo>
                  <a:pt x="574030" y="1164264"/>
                  <a:pt x="565919" y="1165455"/>
                  <a:pt x="561900" y="1165752"/>
                </a:cubicBezTo>
                <a:cubicBezTo>
                  <a:pt x="560561" y="1172301"/>
                  <a:pt x="559891" y="1178031"/>
                  <a:pt x="559891" y="1182942"/>
                </a:cubicBezTo>
                <a:lnTo>
                  <a:pt x="559891" y="1225805"/>
                </a:lnTo>
                <a:cubicBezTo>
                  <a:pt x="559742" y="1231014"/>
                  <a:pt x="559296" y="1235404"/>
                  <a:pt x="558552" y="1238976"/>
                </a:cubicBezTo>
                <a:cubicBezTo>
                  <a:pt x="557361" y="1242101"/>
                  <a:pt x="555427" y="1243664"/>
                  <a:pt x="552748" y="1243664"/>
                </a:cubicBezTo>
                <a:cubicBezTo>
                  <a:pt x="551557" y="1243664"/>
                  <a:pt x="549771" y="1241432"/>
                  <a:pt x="547390" y="1236967"/>
                </a:cubicBezTo>
                <a:cubicBezTo>
                  <a:pt x="545604" y="1233395"/>
                  <a:pt x="544711" y="1230493"/>
                  <a:pt x="544711" y="1228260"/>
                </a:cubicBezTo>
                <a:cubicBezTo>
                  <a:pt x="544711" y="1227070"/>
                  <a:pt x="545604" y="1225209"/>
                  <a:pt x="547390" y="1222679"/>
                </a:cubicBezTo>
                <a:cubicBezTo>
                  <a:pt x="549176" y="1216428"/>
                  <a:pt x="550069" y="1209880"/>
                  <a:pt x="550069" y="1203034"/>
                </a:cubicBezTo>
                <a:lnTo>
                  <a:pt x="550069" y="1177361"/>
                </a:lnTo>
                <a:cubicBezTo>
                  <a:pt x="550069" y="1172152"/>
                  <a:pt x="549027" y="1167315"/>
                  <a:pt x="546943" y="1162850"/>
                </a:cubicBezTo>
                <a:cubicBezTo>
                  <a:pt x="544860" y="1158832"/>
                  <a:pt x="543818" y="1156600"/>
                  <a:pt x="543818" y="1156153"/>
                </a:cubicBezTo>
                <a:cubicBezTo>
                  <a:pt x="543818" y="1154516"/>
                  <a:pt x="544636" y="1153549"/>
                  <a:pt x="546274" y="1153251"/>
                </a:cubicBezTo>
                <a:cubicBezTo>
                  <a:pt x="548357" y="1153251"/>
                  <a:pt x="551185" y="1154144"/>
                  <a:pt x="554757" y="1155930"/>
                </a:cubicBezTo>
                <a:cubicBezTo>
                  <a:pt x="557585" y="1156972"/>
                  <a:pt x="559594" y="1158013"/>
                  <a:pt x="560784" y="1159055"/>
                </a:cubicBezTo>
                <a:cubicBezTo>
                  <a:pt x="562719" y="1158906"/>
                  <a:pt x="564505" y="1158683"/>
                  <a:pt x="566142" y="1158385"/>
                </a:cubicBezTo>
                <a:lnTo>
                  <a:pt x="565919" y="1157939"/>
                </a:lnTo>
                <a:cubicBezTo>
                  <a:pt x="571277" y="1143503"/>
                  <a:pt x="573956" y="1134499"/>
                  <a:pt x="573956" y="1130927"/>
                </a:cubicBezTo>
                <a:cubicBezTo>
                  <a:pt x="573956" y="1129438"/>
                  <a:pt x="573807" y="1128173"/>
                  <a:pt x="573509" y="1127132"/>
                </a:cubicBezTo>
                <a:cubicBezTo>
                  <a:pt x="568747" y="1127727"/>
                  <a:pt x="564505" y="1128248"/>
                  <a:pt x="560784" y="1128694"/>
                </a:cubicBezTo>
                <a:cubicBezTo>
                  <a:pt x="555724" y="1129587"/>
                  <a:pt x="552152" y="1130034"/>
                  <a:pt x="550069" y="1130034"/>
                </a:cubicBezTo>
                <a:cubicBezTo>
                  <a:pt x="546050" y="1129885"/>
                  <a:pt x="541883" y="1128992"/>
                  <a:pt x="537567" y="1127355"/>
                </a:cubicBezTo>
                <a:cubicBezTo>
                  <a:pt x="535335" y="1126462"/>
                  <a:pt x="534144" y="1125569"/>
                  <a:pt x="533995" y="1124676"/>
                </a:cubicBezTo>
                <a:cubicBezTo>
                  <a:pt x="534144" y="1122295"/>
                  <a:pt x="536153" y="1121104"/>
                  <a:pt x="540023" y="1121104"/>
                </a:cubicBezTo>
                <a:cubicBezTo>
                  <a:pt x="547464" y="1120806"/>
                  <a:pt x="554534" y="1120211"/>
                  <a:pt x="561231" y="1119318"/>
                </a:cubicBezTo>
                <a:cubicBezTo>
                  <a:pt x="575816" y="1117234"/>
                  <a:pt x="593229" y="1114183"/>
                  <a:pt x="613469" y="1110165"/>
                </a:cubicBezTo>
                <a:cubicBezTo>
                  <a:pt x="617785" y="1109272"/>
                  <a:pt x="621878" y="1108826"/>
                  <a:pt x="625748" y="1108826"/>
                </a:cubicBezTo>
                <a:close/>
                <a:moveTo>
                  <a:pt x="304949" y="1108602"/>
                </a:moveTo>
                <a:cubicBezTo>
                  <a:pt x="306735" y="1108454"/>
                  <a:pt x="308818" y="1108528"/>
                  <a:pt x="311199" y="1108826"/>
                </a:cubicBezTo>
                <a:cubicBezTo>
                  <a:pt x="313581" y="1109123"/>
                  <a:pt x="315888" y="1109644"/>
                  <a:pt x="318120" y="1110388"/>
                </a:cubicBezTo>
                <a:cubicBezTo>
                  <a:pt x="320352" y="1111133"/>
                  <a:pt x="322362" y="1112323"/>
                  <a:pt x="324148" y="1113960"/>
                </a:cubicBezTo>
                <a:cubicBezTo>
                  <a:pt x="325933" y="1115597"/>
                  <a:pt x="327347" y="1117011"/>
                  <a:pt x="328389" y="1118202"/>
                </a:cubicBezTo>
                <a:cubicBezTo>
                  <a:pt x="329431" y="1119392"/>
                  <a:pt x="332407" y="1123262"/>
                  <a:pt x="337319" y="1129810"/>
                </a:cubicBezTo>
                <a:cubicBezTo>
                  <a:pt x="342230" y="1136359"/>
                  <a:pt x="347216" y="1142610"/>
                  <a:pt x="352276" y="1148563"/>
                </a:cubicBezTo>
                <a:cubicBezTo>
                  <a:pt x="357336" y="1154218"/>
                  <a:pt x="363289" y="1159576"/>
                  <a:pt x="370136" y="1164636"/>
                </a:cubicBezTo>
                <a:cubicBezTo>
                  <a:pt x="376684" y="1169696"/>
                  <a:pt x="383976" y="1174087"/>
                  <a:pt x="392013" y="1177808"/>
                </a:cubicBezTo>
                <a:cubicBezTo>
                  <a:pt x="400050" y="1181528"/>
                  <a:pt x="407715" y="1184430"/>
                  <a:pt x="415007" y="1186514"/>
                </a:cubicBezTo>
                <a:lnTo>
                  <a:pt x="420365" y="1188077"/>
                </a:lnTo>
                <a:cubicBezTo>
                  <a:pt x="422895" y="1188821"/>
                  <a:pt x="424160" y="1189788"/>
                  <a:pt x="424160" y="1190979"/>
                </a:cubicBezTo>
                <a:cubicBezTo>
                  <a:pt x="424160" y="1192021"/>
                  <a:pt x="423044" y="1192690"/>
                  <a:pt x="420811" y="1192988"/>
                </a:cubicBezTo>
                <a:lnTo>
                  <a:pt x="411882" y="1194327"/>
                </a:lnTo>
                <a:cubicBezTo>
                  <a:pt x="409649" y="1194774"/>
                  <a:pt x="406003" y="1195146"/>
                  <a:pt x="400943" y="1195444"/>
                </a:cubicBezTo>
                <a:cubicBezTo>
                  <a:pt x="396031" y="1195741"/>
                  <a:pt x="392236" y="1195890"/>
                  <a:pt x="389558" y="1195890"/>
                </a:cubicBezTo>
                <a:cubicBezTo>
                  <a:pt x="385837" y="1196039"/>
                  <a:pt x="383009" y="1195741"/>
                  <a:pt x="381074" y="1194997"/>
                </a:cubicBezTo>
                <a:cubicBezTo>
                  <a:pt x="379140" y="1194402"/>
                  <a:pt x="377056" y="1193211"/>
                  <a:pt x="374824" y="1191425"/>
                </a:cubicBezTo>
                <a:cubicBezTo>
                  <a:pt x="372591" y="1189639"/>
                  <a:pt x="370433" y="1187556"/>
                  <a:pt x="368350" y="1185175"/>
                </a:cubicBezTo>
                <a:lnTo>
                  <a:pt x="361652" y="1176915"/>
                </a:lnTo>
                <a:lnTo>
                  <a:pt x="355402" y="1169548"/>
                </a:lnTo>
                <a:lnTo>
                  <a:pt x="346918" y="1158609"/>
                </a:lnTo>
                <a:cubicBezTo>
                  <a:pt x="342156" y="1152507"/>
                  <a:pt x="339626" y="1149158"/>
                  <a:pt x="339328" y="1148563"/>
                </a:cubicBezTo>
                <a:cubicBezTo>
                  <a:pt x="338881" y="1147967"/>
                  <a:pt x="336724" y="1144917"/>
                  <a:pt x="332854" y="1139410"/>
                </a:cubicBezTo>
                <a:lnTo>
                  <a:pt x="324594" y="1127578"/>
                </a:lnTo>
                <a:cubicBezTo>
                  <a:pt x="323106" y="1125346"/>
                  <a:pt x="321766" y="1123560"/>
                  <a:pt x="320576" y="1122220"/>
                </a:cubicBezTo>
                <a:cubicBezTo>
                  <a:pt x="319385" y="1120881"/>
                  <a:pt x="317748" y="1119690"/>
                  <a:pt x="315664" y="1118648"/>
                </a:cubicBezTo>
                <a:cubicBezTo>
                  <a:pt x="313581" y="1117458"/>
                  <a:pt x="311274" y="1116490"/>
                  <a:pt x="308744" y="1115746"/>
                </a:cubicBezTo>
                <a:cubicBezTo>
                  <a:pt x="306065" y="1115002"/>
                  <a:pt x="303758" y="1114556"/>
                  <a:pt x="301823" y="1114407"/>
                </a:cubicBezTo>
                <a:cubicBezTo>
                  <a:pt x="300037" y="1114258"/>
                  <a:pt x="298772" y="1113811"/>
                  <a:pt x="298028" y="1113067"/>
                </a:cubicBezTo>
                <a:cubicBezTo>
                  <a:pt x="297433" y="1112174"/>
                  <a:pt x="297582" y="1111207"/>
                  <a:pt x="298475" y="1110165"/>
                </a:cubicBezTo>
                <a:cubicBezTo>
                  <a:pt x="298921" y="1109570"/>
                  <a:pt x="299889" y="1109198"/>
                  <a:pt x="301377" y="1109049"/>
                </a:cubicBezTo>
                <a:close/>
                <a:moveTo>
                  <a:pt x="5292179" y="1107933"/>
                </a:moveTo>
                <a:cubicBezTo>
                  <a:pt x="5294113" y="1107933"/>
                  <a:pt x="5295825" y="1108305"/>
                  <a:pt x="5297313" y="1109049"/>
                </a:cubicBezTo>
                <a:cubicBezTo>
                  <a:pt x="5298950" y="1109793"/>
                  <a:pt x="5301108" y="1110909"/>
                  <a:pt x="5303787" y="1112398"/>
                </a:cubicBezTo>
                <a:cubicBezTo>
                  <a:pt x="5306466" y="1113886"/>
                  <a:pt x="5308401" y="1115151"/>
                  <a:pt x="5309592" y="1116193"/>
                </a:cubicBezTo>
                <a:cubicBezTo>
                  <a:pt x="5310633" y="1117383"/>
                  <a:pt x="5311154" y="1118574"/>
                  <a:pt x="5311154" y="1119765"/>
                </a:cubicBezTo>
                <a:cubicBezTo>
                  <a:pt x="5311005" y="1120211"/>
                  <a:pt x="5310708" y="1121030"/>
                  <a:pt x="5310261" y="1122220"/>
                </a:cubicBezTo>
                <a:cubicBezTo>
                  <a:pt x="5309815" y="1123411"/>
                  <a:pt x="5309294" y="1125271"/>
                  <a:pt x="5308699" y="1127801"/>
                </a:cubicBezTo>
                <a:cubicBezTo>
                  <a:pt x="5308103" y="1130331"/>
                  <a:pt x="5307806" y="1131820"/>
                  <a:pt x="5307806" y="1132266"/>
                </a:cubicBezTo>
                <a:cubicBezTo>
                  <a:pt x="5307657" y="1132713"/>
                  <a:pt x="5307359" y="1134871"/>
                  <a:pt x="5306913" y="1138740"/>
                </a:cubicBezTo>
                <a:lnTo>
                  <a:pt x="5306020" y="1148116"/>
                </a:lnTo>
                <a:lnTo>
                  <a:pt x="5305796" y="1151688"/>
                </a:lnTo>
                <a:cubicBezTo>
                  <a:pt x="5307434" y="1151837"/>
                  <a:pt x="5308847" y="1152060"/>
                  <a:pt x="5310038" y="1152358"/>
                </a:cubicBezTo>
                <a:cubicBezTo>
                  <a:pt x="5311378" y="1152507"/>
                  <a:pt x="5313238" y="1153028"/>
                  <a:pt x="5315619" y="1153921"/>
                </a:cubicBezTo>
                <a:cubicBezTo>
                  <a:pt x="5318149" y="1154814"/>
                  <a:pt x="5320233" y="1155707"/>
                  <a:pt x="5321870" y="1156600"/>
                </a:cubicBezTo>
                <a:cubicBezTo>
                  <a:pt x="5323656" y="1157492"/>
                  <a:pt x="5324995" y="1158460"/>
                  <a:pt x="5325888" y="1159502"/>
                </a:cubicBezTo>
                <a:cubicBezTo>
                  <a:pt x="5326781" y="1160543"/>
                  <a:pt x="5327600" y="1162032"/>
                  <a:pt x="5328344" y="1163967"/>
                </a:cubicBezTo>
                <a:cubicBezTo>
                  <a:pt x="5329237" y="1165901"/>
                  <a:pt x="5329535" y="1167910"/>
                  <a:pt x="5329237" y="1169994"/>
                </a:cubicBezTo>
                <a:cubicBezTo>
                  <a:pt x="5328939" y="1171333"/>
                  <a:pt x="5328344" y="1172524"/>
                  <a:pt x="5327451" y="1173566"/>
                </a:cubicBezTo>
                <a:cubicBezTo>
                  <a:pt x="5326707" y="1174459"/>
                  <a:pt x="5325739" y="1174980"/>
                  <a:pt x="5324549" y="1175129"/>
                </a:cubicBezTo>
                <a:cubicBezTo>
                  <a:pt x="5323209" y="1175277"/>
                  <a:pt x="5321796" y="1174757"/>
                  <a:pt x="5320307" y="1173566"/>
                </a:cubicBezTo>
                <a:cubicBezTo>
                  <a:pt x="5319117" y="1172673"/>
                  <a:pt x="5317926" y="1171482"/>
                  <a:pt x="5316735" y="1169994"/>
                </a:cubicBezTo>
                <a:lnTo>
                  <a:pt x="5312717" y="1165083"/>
                </a:lnTo>
                <a:lnTo>
                  <a:pt x="5308699" y="1160171"/>
                </a:lnTo>
                <a:lnTo>
                  <a:pt x="5305127" y="1156153"/>
                </a:lnTo>
                <a:lnTo>
                  <a:pt x="5302001" y="1219554"/>
                </a:lnTo>
                <a:cubicBezTo>
                  <a:pt x="5301853" y="1222828"/>
                  <a:pt x="5301778" y="1226251"/>
                  <a:pt x="5301778" y="1229823"/>
                </a:cubicBezTo>
                <a:lnTo>
                  <a:pt x="5301555" y="1242771"/>
                </a:lnTo>
                <a:lnTo>
                  <a:pt x="5301108" y="1256166"/>
                </a:lnTo>
                <a:lnTo>
                  <a:pt x="5300885" y="1269560"/>
                </a:lnTo>
                <a:cubicBezTo>
                  <a:pt x="5300736" y="1273430"/>
                  <a:pt x="5300364" y="1277001"/>
                  <a:pt x="5299769" y="1280276"/>
                </a:cubicBezTo>
                <a:cubicBezTo>
                  <a:pt x="5299174" y="1283848"/>
                  <a:pt x="5298281" y="1286675"/>
                  <a:pt x="5297090" y="1288759"/>
                </a:cubicBezTo>
                <a:cubicBezTo>
                  <a:pt x="5295751" y="1290842"/>
                  <a:pt x="5294560" y="1291959"/>
                  <a:pt x="5293518" y="1292108"/>
                </a:cubicBezTo>
                <a:cubicBezTo>
                  <a:pt x="5292625" y="1292108"/>
                  <a:pt x="5291658" y="1291661"/>
                  <a:pt x="5290616" y="1290768"/>
                </a:cubicBezTo>
                <a:cubicBezTo>
                  <a:pt x="5289574" y="1289875"/>
                  <a:pt x="5288607" y="1288312"/>
                  <a:pt x="5287714" y="1286080"/>
                </a:cubicBezTo>
                <a:cubicBezTo>
                  <a:pt x="5286821" y="1283848"/>
                  <a:pt x="5286002" y="1281615"/>
                  <a:pt x="5285258" y="1279383"/>
                </a:cubicBezTo>
                <a:cubicBezTo>
                  <a:pt x="5284514" y="1277299"/>
                  <a:pt x="5284142" y="1275513"/>
                  <a:pt x="5284142" y="1274025"/>
                </a:cubicBezTo>
                <a:cubicBezTo>
                  <a:pt x="5283993" y="1272537"/>
                  <a:pt x="5284291" y="1270155"/>
                  <a:pt x="5285035" y="1266881"/>
                </a:cubicBezTo>
                <a:lnTo>
                  <a:pt x="5286598" y="1259291"/>
                </a:lnTo>
                <a:cubicBezTo>
                  <a:pt x="5287342" y="1255421"/>
                  <a:pt x="5288012" y="1250733"/>
                  <a:pt x="5288607" y="1245227"/>
                </a:cubicBezTo>
                <a:lnTo>
                  <a:pt x="5289946" y="1232725"/>
                </a:lnTo>
                <a:cubicBezTo>
                  <a:pt x="5290542" y="1227516"/>
                  <a:pt x="5290914" y="1224019"/>
                  <a:pt x="5291063" y="1222233"/>
                </a:cubicBezTo>
                <a:lnTo>
                  <a:pt x="5293518" y="1166422"/>
                </a:lnTo>
                <a:cubicBezTo>
                  <a:pt x="5293816" y="1163148"/>
                  <a:pt x="5293890" y="1158534"/>
                  <a:pt x="5293741" y="1152581"/>
                </a:cubicBezTo>
                <a:cubicBezTo>
                  <a:pt x="5293593" y="1146777"/>
                  <a:pt x="5293518" y="1141345"/>
                  <a:pt x="5293518" y="1136284"/>
                </a:cubicBezTo>
                <a:cubicBezTo>
                  <a:pt x="5293369" y="1131224"/>
                  <a:pt x="5293221" y="1127727"/>
                  <a:pt x="5293072" y="1125792"/>
                </a:cubicBezTo>
                <a:cubicBezTo>
                  <a:pt x="5292774" y="1123857"/>
                  <a:pt x="5292402" y="1121848"/>
                  <a:pt x="5291955" y="1119765"/>
                </a:cubicBezTo>
                <a:cubicBezTo>
                  <a:pt x="5291509" y="1117681"/>
                  <a:pt x="5290839" y="1115969"/>
                  <a:pt x="5289946" y="1114630"/>
                </a:cubicBezTo>
                <a:cubicBezTo>
                  <a:pt x="5289053" y="1113142"/>
                  <a:pt x="5288458" y="1111951"/>
                  <a:pt x="5288160" y="1111058"/>
                </a:cubicBezTo>
                <a:cubicBezTo>
                  <a:pt x="5287863" y="1110314"/>
                  <a:pt x="5288086" y="1109570"/>
                  <a:pt x="5288830" y="1108826"/>
                </a:cubicBezTo>
                <a:cubicBezTo>
                  <a:pt x="5289425" y="1108230"/>
                  <a:pt x="5290542" y="1107933"/>
                  <a:pt x="5292179" y="1107933"/>
                </a:cubicBezTo>
                <a:close/>
                <a:moveTo>
                  <a:pt x="3713633" y="1106147"/>
                </a:moveTo>
                <a:cubicBezTo>
                  <a:pt x="3714080" y="1106147"/>
                  <a:pt x="3714750" y="1106296"/>
                  <a:pt x="3715643" y="1106593"/>
                </a:cubicBezTo>
                <a:cubicBezTo>
                  <a:pt x="3716536" y="1106891"/>
                  <a:pt x="3717503" y="1107337"/>
                  <a:pt x="3718545" y="1107933"/>
                </a:cubicBezTo>
                <a:cubicBezTo>
                  <a:pt x="3719587" y="1108528"/>
                  <a:pt x="3720926" y="1109421"/>
                  <a:pt x="3722563" y="1110612"/>
                </a:cubicBezTo>
                <a:cubicBezTo>
                  <a:pt x="3724349" y="1111951"/>
                  <a:pt x="3725688" y="1113291"/>
                  <a:pt x="3726581" y="1114630"/>
                </a:cubicBezTo>
                <a:cubicBezTo>
                  <a:pt x="3727474" y="1116118"/>
                  <a:pt x="3727995" y="1117309"/>
                  <a:pt x="3728144" y="1118202"/>
                </a:cubicBezTo>
                <a:cubicBezTo>
                  <a:pt x="3728293" y="1118946"/>
                  <a:pt x="3727995" y="1119765"/>
                  <a:pt x="3727251" y="1120658"/>
                </a:cubicBezTo>
                <a:cubicBezTo>
                  <a:pt x="3727251" y="1120806"/>
                  <a:pt x="3726656" y="1121327"/>
                  <a:pt x="3725465" y="1122220"/>
                </a:cubicBezTo>
                <a:cubicBezTo>
                  <a:pt x="3724423" y="1123113"/>
                  <a:pt x="3723530" y="1124155"/>
                  <a:pt x="3722786" y="1125346"/>
                </a:cubicBezTo>
                <a:lnTo>
                  <a:pt x="3719884" y="1130257"/>
                </a:lnTo>
                <a:lnTo>
                  <a:pt x="3714303" y="1138517"/>
                </a:lnTo>
                <a:cubicBezTo>
                  <a:pt x="3711624" y="1142833"/>
                  <a:pt x="3710210" y="1145065"/>
                  <a:pt x="3710062" y="1145214"/>
                </a:cubicBezTo>
                <a:lnTo>
                  <a:pt x="3708052" y="1148786"/>
                </a:lnTo>
                <a:lnTo>
                  <a:pt x="3704480" y="1153921"/>
                </a:lnTo>
                <a:cubicBezTo>
                  <a:pt x="3706713" y="1156302"/>
                  <a:pt x="3708276" y="1158088"/>
                  <a:pt x="3709169" y="1159278"/>
                </a:cubicBezTo>
                <a:cubicBezTo>
                  <a:pt x="3710062" y="1160618"/>
                  <a:pt x="3710582" y="1161660"/>
                  <a:pt x="3710731" y="1162404"/>
                </a:cubicBezTo>
                <a:cubicBezTo>
                  <a:pt x="3710731" y="1162999"/>
                  <a:pt x="3710582" y="1163892"/>
                  <a:pt x="3710285" y="1165083"/>
                </a:cubicBezTo>
                <a:cubicBezTo>
                  <a:pt x="3709987" y="1166422"/>
                  <a:pt x="3709689" y="1167985"/>
                  <a:pt x="3709392" y="1169771"/>
                </a:cubicBezTo>
                <a:cubicBezTo>
                  <a:pt x="3709094" y="1171706"/>
                  <a:pt x="3708945" y="1174236"/>
                  <a:pt x="3708945" y="1177361"/>
                </a:cubicBezTo>
                <a:lnTo>
                  <a:pt x="3708722" y="1200132"/>
                </a:lnTo>
                <a:cubicBezTo>
                  <a:pt x="3708573" y="1204150"/>
                  <a:pt x="3708350" y="1207796"/>
                  <a:pt x="3708052" y="1211071"/>
                </a:cubicBezTo>
                <a:cubicBezTo>
                  <a:pt x="3707755" y="1214196"/>
                  <a:pt x="3707457" y="1216428"/>
                  <a:pt x="3707159" y="1217768"/>
                </a:cubicBezTo>
                <a:cubicBezTo>
                  <a:pt x="3706862" y="1218958"/>
                  <a:pt x="3706564" y="1220224"/>
                  <a:pt x="3706266" y="1221563"/>
                </a:cubicBezTo>
                <a:cubicBezTo>
                  <a:pt x="3705671" y="1222902"/>
                  <a:pt x="3705150" y="1223870"/>
                  <a:pt x="3704704" y="1224465"/>
                </a:cubicBezTo>
                <a:cubicBezTo>
                  <a:pt x="3704257" y="1225209"/>
                  <a:pt x="3703736" y="1225656"/>
                  <a:pt x="3703141" y="1225805"/>
                </a:cubicBezTo>
                <a:cubicBezTo>
                  <a:pt x="3702695" y="1225805"/>
                  <a:pt x="3702099" y="1225507"/>
                  <a:pt x="3701355" y="1224912"/>
                </a:cubicBezTo>
                <a:cubicBezTo>
                  <a:pt x="3700164" y="1224316"/>
                  <a:pt x="3699346" y="1223572"/>
                  <a:pt x="3698899" y="1222679"/>
                </a:cubicBezTo>
                <a:cubicBezTo>
                  <a:pt x="3698453" y="1221786"/>
                  <a:pt x="3697634" y="1219628"/>
                  <a:pt x="3696444" y="1216205"/>
                </a:cubicBezTo>
                <a:cubicBezTo>
                  <a:pt x="3695104" y="1212782"/>
                  <a:pt x="3694509" y="1210252"/>
                  <a:pt x="3694658" y="1208615"/>
                </a:cubicBezTo>
                <a:cubicBezTo>
                  <a:pt x="3694658" y="1207573"/>
                  <a:pt x="3695104" y="1205638"/>
                  <a:pt x="3695997" y="1202811"/>
                </a:cubicBezTo>
                <a:cubicBezTo>
                  <a:pt x="3696890" y="1199983"/>
                  <a:pt x="3697634" y="1197453"/>
                  <a:pt x="3698230" y="1195220"/>
                </a:cubicBezTo>
                <a:cubicBezTo>
                  <a:pt x="3698825" y="1192988"/>
                  <a:pt x="3699271" y="1189491"/>
                  <a:pt x="3699569" y="1184728"/>
                </a:cubicBezTo>
                <a:lnTo>
                  <a:pt x="3700016" y="1171780"/>
                </a:lnTo>
                <a:cubicBezTo>
                  <a:pt x="3700016" y="1168803"/>
                  <a:pt x="3699867" y="1166497"/>
                  <a:pt x="3699569" y="1164859"/>
                </a:cubicBezTo>
                <a:lnTo>
                  <a:pt x="3698899" y="1160618"/>
                </a:lnTo>
                <a:lnTo>
                  <a:pt x="3693095" y="1166869"/>
                </a:lnTo>
                <a:cubicBezTo>
                  <a:pt x="3691458" y="1168357"/>
                  <a:pt x="3689523" y="1170217"/>
                  <a:pt x="3687291" y="1172450"/>
                </a:cubicBezTo>
                <a:cubicBezTo>
                  <a:pt x="3685058" y="1174533"/>
                  <a:pt x="3682677" y="1176542"/>
                  <a:pt x="3680147" y="1178477"/>
                </a:cubicBezTo>
                <a:cubicBezTo>
                  <a:pt x="3677617" y="1180561"/>
                  <a:pt x="3675385" y="1182272"/>
                  <a:pt x="3673450" y="1183612"/>
                </a:cubicBezTo>
                <a:lnTo>
                  <a:pt x="3668762" y="1186960"/>
                </a:lnTo>
                <a:cubicBezTo>
                  <a:pt x="3666083" y="1188746"/>
                  <a:pt x="3664446" y="1189416"/>
                  <a:pt x="3663850" y="1188970"/>
                </a:cubicBezTo>
                <a:cubicBezTo>
                  <a:pt x="3663255" y="1188523"/>
                  <a:pt x="3662957" y="1188151"/>
                  <a:pt x="3662957" y="1187853"/>
                </a:cubicBezTo>
                <a:cubicBezTo>
                  <a:pt x="3662957" y="1187556"/>
                  <a:pt x="3663776" y="1186514"/>
                  <a:pt x="3665413" y="1184728"/>
                </a:cubicBezTo>
                <a:lnTo>
                  <a:pt x="3669655" y="1180486"/>
                </a:lnTo>
                <a:lnTo>
                  <a:pt x="3675905" y="1174012"/>
                </a:lnTo>
                <a:cubicBezTo>
                  <a:pt x="3676798" y="1173119"/>
                  <a:pt x="3679403" y="1169845"/>
                  <a:pt x="3683719" y="1164190"/>
                </a:cubicBezTo>
                <a:lnTo>
                  <a:pt x="3690863" y="1154814"/>
                </a:lnTo>
                <a:lnTo>
                  <a:pt x="3695551" y="1147223"/>
                </a:lnTo>
                <a:cubicBezTo>
                  <a:pt x="3698230" y="1142907"/>
                  <a:pt x="3699867" y="1140154"/>
                  <a:pt x="3700462" y="1138963"/>
                </a:cubicBezTo>
                <a:cubicBezTo>
                  <a:pt x="3701206" y="1137624"/>
                  <a:pt x="3702471" y="1135019"/>
                  <a:pt x="3704257" y="1131150"/>
                </a:cubicBezTo>
                <a:cubicBezTo>
                  <a:pt x="3705894" y="1127280"/>
                  <a:pt x="3707159" y="1124453"/>
                  <a:pt x="3708052" y="1122667"/>
                </a:cubicBezTo>
                <a:lnTo>
                  <a:pt x="3709838" y="1116193"/>
                </a:lnTo>
                <a:cubicBezTo>
                  <a:pt x="3710434" y="1113811"/>
                  <a:pt x="3710657" y="1111802"/>
                  <a:pt x="3710508" y="1110165"/>
                </a:cubicBezTo>
                <a:cubicBezTo>
                  <a:pt x="3710359" y="1108677"/>
                  <a:pt x="3710434" y="1107709"/>
                  <a:pt x="3710731" y="1107263"/>
                </a:cubicBezTo>
                <a:cubicBezTo>
                  <a:pt x="3711029" y="1106817"/>
                  <a:pt x="3711401" y="1106519"/>
                  <a:pt x="3711847" y="1106370"/>
                </a:cubicBezTo>
                <a:cubicBezTo>
                  <a:pt x="3712294" y="1106221"/>
                  <a:pt x="3712889" y="1106147"/>
                  <a:pt x="3713633" y="1106147"/>
                </a:cubicBezTo>
                <a:close/>
                <a:moveTo>
                  <a:pt x="1703784" y="1106147"/>
                </a:moveTo>
                <a:cubicBezTo>
                  <a:pt x="1706017" y="1106147"/>
                  <a:pt x="1709440" y="1107412"/>
                  <a:pt x="1714054" y="1109942"/>
                </a:cubicBezTo>
                <a:cubicBezTo>
                  <a:pt x="1719709" y="1113067"/>
                  <a:pt x="1722537" y="1115672"/>
                  <a:pt x="1722537" y="1117755"/>
                </a:cubicBezTo>
                <a:cubicBezTo>
                  <a:pt x="1722537" y="1118500"/>
                  <a:pt x="1722090" y="1119765"/>
                  <a:pt x="1721197" y="1121550"/>
                </a:cubicBezTo>
                <a:cubicBezTo>
                  <a:pt x="1718965" y="1123634"/>
                  <a:pt x="1715691" y="1131224"/>
                  <a:pt x="1711374" y="1144321"/>
                </a:cubicBezTo>
                <a:cubicBezTo>
                  <a:pt x="1708845" y="1151763"/>
                  <a:pt x="1706389" y="1158758"/>
                  <a:pt x="1704008" y="1165306"/>
                </a:cubicBezTo>
                <a:cubicBezTo>
                  <a:pt x="1725885" y="1161436"/>
                  <a:pt x="1739577" y="1158237"/>
                  <a:pt x="1745084" y="1155707"/>
                </a:cubicBezTo>
                <a:cubicBezTo>
                  <a:pt x="1749549" y="1153474"/>
                  <a:pt x="1752749" y="1152358"/>
                  <a:pt x="1754684" y="1152358"/>
                </a:cubicBezTo>
                <a:cubicBezTo>
                  <a:pt x="1756619" y="1152358"/>
                  <a:pt x="1761083" y="1154739"/>
                  <a:pt x="1768078" y="1159502"/>
                </a:cubicBezTo>
                <a:cubicBezTo>
                  <a:pt x="1775222" y="1165008"/>
                  <a:pt x="1778794" y="1168580"/>
                  <a:pt x="1778794" y="1170217"/>
                </a:cubicBezTo>
                <a:cubicBezTo>
                  <a:pt x="1778794" y="1171110"/>
                  <a:pt x="1777603" y="1172599"/>
                  <a:pt x="1775222" y="1174682"/>
                </a:cubicBezTo>
                <a:cubicBezTo>
                  <a:pt x="1770906" y="1178105"/>
                  <a:pt x="1768152" y="1184058"/>
                  <a:pt x="1766962" y="1192542"/>
                </a:cubicBezTo>
                <a:cubicBezTo>
                  <a:pt x="1760711" y="1229600"/>
                  <a:pt x="1755427" y="1253412"/>
                  <a:pt x="1751112" y="1263979"/>
                </a:cubicBezTo>
                <a:cubicBezTo>
                  <a:pt x="1748284" y="1271420"/>
                  <a:pt x="1743968" y="1278490"/>
                  <a:pt x="1738164" y="1285187"/>
                </a:cubicBezTo>
                <a:cubicBezTo>
                  <a:pt x="1732954" y="1290694"/>
                  <a:pt x="1728043" y="1293447"/>
                  <a:pt x="1723429" y="1293447"/>
                </a:cubicBezTo>
                <a:cubicBezTo>
                  <a:pt x="1721792" y="1293447"/>
                  <a:pt x="1720527" y="1292108"/>
                  <a:pt x="1719634" y="1289429"/>
                </a:cubicBezTo>
                <a:cubicBezTo>
                  <a:pt x="1716211" y="1282731"/>
                  <a:pt x="1710928" y="1273430"/>
                  <a:pt x="1703784" y="1261523"/>
                </a:cubicBezTo>
                <a:cubicBezTo>
                  <a:pt x="1703784" y="1260333"/>
                  <a:pt x="1704082" y="1259737"/>
                  <a:pt x="1704677" y="1259737"/>
                </a:cubicBezTo>
                <a:cubicBezTo>
                  <a:pt x="1705570" y="1259737"/>
                  <a:pt x="1708324" y="1260928"/>
                  <a:pt x="1712937" y="1263309"/>
                </a:cubicBezTo>
                <a:cubicBezTo>
                  <a:pt x="1719783" y="1266881"/>
                  <a:pt x="1723876" y="1268667"/>
                  <a:pt x="1725216" y="1268667"/>
                </a:cubicBezTo>
                <a:cubicBezTo>
                  <a:pt x="1728639" y="1268667"/>
                  <a:pt x="1731169" y="1267402"/>
                  <a:pt x="1732806" y="1264872"/>
                </a:cubicBezTo>
                <a:cubicBezTo>
                  <a:pt x="1737419" y="1257728"/>
                  <a:pt x="1742108" y="1245896"/>
                  <a:pt x="1746870" y="1229376"/>
                </a:cubicBezTo>
                <a:cubicBezTo>
                  <a:pt x="1751484" y="1209880"/>
                  <a:pt x="1753791" y="1192542"/>
                  <a:pt x="1753791" y="1177361"/>
                </a:cubicBezTo>
                <a:cubicBezTo>
                  <a:pt x="1753791" y="1172003"/>
                  <a:pt x="1750516" y="1169324"/>
                  <a:pt x="1743968" y="1169324"/>
                </a:cubicBezTo>
                <a:cubicBezTo>
                  <a:pt x="1735038" y="1169324"/>
                  <a:pt x="1720379" y="1171259"/>
                  <a:pt x="1699990" y="1175129"/>
                </a:cubicBezTo>
                <a:cubicBezTo>
                  <a:pt x="1690762" y="1197899"/>
                  <a:pt x="1681088" y="1216354"/>
                  <a:pt x="1670968" y="1230493"/>
                </a:cubicBezTo>
                <a:cubicBezTo>
                  <a:pt x="1659210" y="1248203"/>
                  <a:pt x="1646560" y="1261672"/>
                  <a:pt x="1633017" y="1270900"/>
                </a:cubicBezTo>
                <a:cubicBezTo>
                  <a:pt x="1620068" y="1279978"/>
                  <a:pt x="1611139" y="1284517"/>
                  <a:pt x="1606227" y="1284517"/>
                </a:cubicBezTo>
                <a:cubicBezTo>
                  <a:pt x="1604442" y="1284517"/>
                  <a:pt x="1603548" y="1284220"/>
                  <a:pt x="1603548" y="1283624"/>
                </a:cubicBezTo>
                <a:cubicBezTo>
                  <a:pt x="1603548" y="1282731"/>
                  <a:pt x="1607344" y="1279532"/>
                  <a:pt x="1614934" y="1274025"/>
                </a:cubicBezTo>
                <a:cubicBezTo>
                  <a:pt x="1638746" y="1255868"/>
                  <a:pt x="1658689" y="1231758"/>
                  <a:pt x="1674763" y="1201694"/>
                </a:cubicBezTo>
                <a:cubicBezTo>
                  <a:pt x="1678781" y="1193062"/>
                  <a:pt x="1682353" y="1185026"/>
                  <a:pt x="1685478" y="1177584"/>
                </a:cubicBezTo>
                <a:cubicBezTo>
                  <a:pt x="1668512" y="1180710"/>
                  <a:pt x="1656160" y="1183314"/>
                  <a:pt x="1648420" y="1185398"/>
                </a:cubicBezTo>
                <a:cubicBezTo>
                  <a:pt x="1644551" y="1186588"/>
                  <a:pt x="1641574" y="1187184"/>
                  <a:pt x="1639491" y="1187184"/>
                </a:cubicBezTo>
                <a:cubicBezTo>
                  <a:pt x="1637407" y="1187184"/>
                  <a:pt x="1633612" y="1185844"/>
                  <a:pt x="1628105" y="1183165"/>
                </a:cubicBezTo>
                <a:cubicBezTo>
                  <a:pt x="1623641" y="1180784"/>
                  <a:pt x="1621408" y="1179147"/>
                  <a:pt x="1621408" y="1178254"/>
                </a:cubicBezTo>
                <a:cubicBezTo>
                  <a:pt x="1621408" y="1176022"/>
                  <a:pt x="1625278" y="1174905"/>
                  <a:pt x="1633017" y="1174905"/>
                </a:cubicBezTo>
                <a:cubicBezTo>
                  <a:pt x="1643286" y="1174905"/>
                  <a:pt x="1661219" y="1172673"/>
                  <a:pt x="1686818" y="1168208"/>
                </a:cubicBezTo>
                <a:cubicBezTo>
                  <a:pt x="1687711" y="1168059"/>
                  <a:pt x="1688529" y="1167910"/>
                  <a:pt x="1689274" y="1167762"/>
                </a:cubicBezTo>
                <a:cubicBezTo>
                  <a:pt x="1691804" y="1161362"/>
                  <a:pt x="1693813" y="1155334"/>
                  <a:pt x="1695301" y="1149679"/>
                </a:cubicBezTo>
                <a:cubicBezTo>
                  <a:pt x="1699022" y="1137326"/>
                  <a:pt x="1700882" y="1123708"/>
                  <a:pt x="1700882" y="1108826"/>
                </a:cubicBezTo>
                <a:cubicBezTo>
                  <a:pt x="1700882" y="1107040"/>
                  <a:pt x="1701850" y="1106147"/>
                  <a:pt x="1703784" y="1106147"/>
                </a:cubicBezTo>
                <a:close/>
                <a:moveTo>
                  <a:pt x="4876948" y="1105477"/>
                </a:moveTo>
                <a:lnTo>
                  <a:pt x="4880520" y="1106147"/>
                </a:lnTo>
                <a:cubicBezTo>
                  <a:pt x="4881562" y="1106296"/>
                  <a:pt x="4883273" y="1106817"/>
                  <a:pt x="4885655" y="1107709"/>
                </a:cubicBezTo>
                <a:cubicBezTo>
                  <a:pt x="4888334" y="1108751"/>
                  <a:pt x="4890864" y="1110016"/>
                  <a:pt x="4893245" y="1111505"/>
                </a:cubicBezTo>
                <a:cubicBezTo>
                  <a:pt x="4895775" y="1112993"/>
                  <a:pt x="4897635" y="1114928"/>
                  <a:pt x="4898826" y="1117309"/>
                </a:cubicBezTo>
                <a:cubicBezTo>
                  <a:pt x="4900017" y="1119690"/>
                  <a:pt x="4900686" y="1121774"/>
                  <a:pt x="4900835" y="1123560"/>
                </a:cubicBezTo>
                <a:cubicBezTo>
                  <a:pt x="4900835" y="1125643"/>
                  <a:pt x="4900538" y="1127132"/>
                  <a:pt x="4899942" y="1128025"/>
                </a:cubicBezTo>
                <a:lnTo>
                  <a:pt x="4897933" y="1132043"/>
                </a:lnTo>
                <a:lnTo>
                  <a:pt x="4941465" y="1125792"/>
                </a:lnTo>
                <a:lnTo>
                  <a:pt x="4949502" y="1124453"/>
                </a:lnTo>
                <a:cubicBezTo>
                  <a:pt x="4950693" y="1124601"/>
                  <a:pt x="4952106" y="1124974"/>
                  <a:pt x="4953744" y="1125569"/>
                </a:cubicBezTo>
                <a:cubicBezTo>
                  <a:pt x="4955381" y="1126313"/>
                  <a:pt x="4958580" y="1128620"/>
                  <a:pt x="4963343" y="1132489"/>
                </a:cubicBezTo>
                <a:cubicBezTo>
                  <a:pt x="4968105" y="1136508"/>
                  <a:pt x="4970859" y="1139335"/>
                  <a:pt x="4971603" y="1140973"/>
                </a:cubicBezTo>
                <a:cubicBezTo>
                  <a:pt x="4972347" y="1142461"/>
                  <a:pt x="4972719" y="1143800"/>
                  <a:pt x="4972719" y="1144991"/>
                </a:cubicBezTo>
                <a:cubicBezTo>
                  <a:pt x="4972719" y="1145586"/>
                  <a:pt x="4972570" y="1146033"/>
                  <a:pt x="4972273" y="1146330"/>
                </a:cubicBezTo>
                <a:cubicBezTo>
                  <a:pt x="4972124" y="1146926"/>
                  <a:pt x="4971826" y="1147372"/>
                  <a:pt x="4971380" y="1147670"/>
                </a:cubicBezTo>
                <a:cubicBezTo>
                  <a:pt x="4971082" y="1147967"/>
                  <a:pt x="4970487" y="1148265"/>
                  <a:pt x="4969594" y="1148563"/>
                </a:cubicBezTo>
                <a:lnTo>
                  <a:pt x="4953520" y="1151242"/>
                </a:lnTo>
                <a:cubicBezTo>
                  <a:pt x="4950841" y="1151837"/>
                  <a:pt x="4946972" y="1152953"/>
                  <a:pt x="4941912" y="1154590"/>
                </a:cubicBezTo>
                <a:lnTo>
                  <a:pt x="4936107" y="1156376"/>
                </a:lnTo>
                <a:cubicBezTo>
                  <a:pt x="4934619" y="1156823"/>
                  <a:pt x="4933726" y="1156897"/>
                  <a:pt x="4933429" y="1156600"/>
                </a:cubicBezTo>
                <a:cubicBezTo>
                  <a:pt x="4933280" y="1156302"/>
                  <a:pt x="4933726" y="1155483"/>
                  <a:pt x="4934768" y="1154144"/>
                </a:cubicBezTo>
                <a:lnTo>
                  <a:pt x="4939233" y="1148116"/>
                </a:lnTo>
                <a:cubicBezTo>
                  <a:pt x="4940423" y="1146628"/>
                  <a:pt x="4941614" y="1144768"/>
                  <a:pt x="4942805" y="1142535"/>
                </a:cubicBezTo>
                <a:cubicBezTo>
                  <a:pt x="4944144" y="1140303"/>
                  <a:pt x="4944739" y="1138815"/>
                  <a:pt x="4944591" y="1138070"/>
                </a:cubicBezTo>
                <a:cubicBezTo>
                  <a:pt x="4944591" y="1137326"/>
                  <a:pt x="4944070" y="1136508"/>
                  <a:pt x="4943028" y="1135615"/>
                </a:cubicBezTo>
                <a:cubicBezTo>
                  <a:pt x="4941986" y="1135019"/>
                  <a:pt x="4941019" y="1134722"/>
                  <a:pt x="4940126" y="1134722"/>
                </a:cubicBezTo>
                <a:cubicBezTo>
                  <a:pt x="4939233" y="1135019"/>
                  <a:pt x="4938712" y="1135168"/>
                  <a:pt x="4938563" y="1135168"/>
                </a:cubicBezTo>
                <a:lnTo>
                  <a:pt x="4916909" y="1136284"/>
                </a:lnTo>
                <a:lnTo>
                  <a:pt x="4860428" y="1143205"/>
                </a:lnTo>
                <a:lnTo>
                  <a:pt x="4848150" y="1145214"/>
                </a:lnTo>
                <a:cubicBezTo>
                  <a:pt x="4844876" y="1145661"/>
                  <a:pt x="4842941" y="1145735"/>
                  <a:pt x="4842346" y="1145437"/>
                </a:cubicBezTo>
                <a:lnTo>
                  <a:pt x="4835648" y="1143428"/>
                </a:lnTo>
                <a:cubicBezTo>
                  <a:pt x="4834904" y="1146851"/>
                  <a:pt x="4834309" y="1149307"/>
                  <a:pt x="4833863" y="1150795"/>
                </a:cubicBezTo>
                <a:cubicBezTo>
                  <a:pt x="4833267" y="1152432"/>
                  <a:pt x="4832002" y="1155260"/>
                  <a:pt x="4830067" y="1159278"/>
                </a:cubicBezTo>
                <a:cubicBezTo>
                  <a:pt x="4828133" y="1163297"/>
                  <a:pt x="4826272" y="1166273"/>
                  <a:pt x="4824486" y="1168208"/>
                </a:cubicBezTo>
                <a:cubicBezTo>
                  <a:pt x="4822700" y="1170292"/>
                  <a:pt x="4820989" y="1171259"/>
                  <a:pt x="4819352" y="1171110"/>
                </a:cubicBezTo>
                <a:cubicBezTo>
                  <a:pt x="4817715" y="1171110"/>
                  <a:pt x="4816301" y="1170292"/>
                  <a:pt x="4815110" y="1168655"/>
                </a:cubicBezTo>
                <a:cubicBezTo>
                  <a:pt x="4813920" y="1166869"/>
                  <a:pt x="4813473" y="1164859"/>
                  <a:pt x="4813771" y="1162627"/>
                </a:cubicBezTo>
                <a:cubicBezTo>
                  <a:pt x="4813771" y="1160692"/>
                  <a:pt x="4814143" y="1158832"/>
                  <a:pt x="4814887" y="1157046"/>
                </a:cubicBezTo>
                <a:lnTo>
                  <a:pt x="4817789" y="1151242"/>
                </a:lnTo>
                <a:lnTo>
                  <a:pt x="4823593" y="1137847"/>
                </a:lnTo>
                <a:lnTo>
                  <a:pt x="4826719" y="1128025"/>
                </a:lnTo>
                <a:cubicBezTo>
                  <a:pt x="4827612" y="1126090"/>
                  <a:pt x="4828802" y="1124974"/>
                  <a:pt x="4830291" y="1124676"/>
                </a:cubicBezTo>
                <a:cubicBezTo>
                  <a:pt x="4831630" y="1124378"/>
                  <a:pt x="4832821" y="1126239"/>
                  <a:pt x="4833863" y="1130257"/>
                </a:cubicBezTo>
                <a:lnTo>
                  <a:pt x="4835202" y="1136061"/>
                </a:lnTo>
                <a:lnTo>
                  <a:pt x="4861991" y="1134722"/>
                </a:lnTo>
                <a:lnTo>
                  <a:pt x="4890120" y="1132936"/>
                </a:lnTo>
                <a:cubicBezTo>
                  <a:pt x="4888631" y="1131448"/>
                  <a:pt x="4887292" y="1129885"/>
                  <a:pt x="4886101" y="1128248"/>
                </a:cubicBezTo>
                <a:cubicBezTo>
                  <a:pt x="4884762" y="1126759"/>
                  <a:pt x="4882976" y="1124155"/>
                  <a:pt x="4880743" y="1120434"/>
                </a:cubicBezTo>
                <a:cubicBezTo>
                  <a:pt x="4878660" y="1116862"/>
                  <a:pt x="4877320" y="1114109"/>
                  <a:pt x="4876725" y="1112174"/>
                </a:cubicBezTo>
                <a:lnTo>
                  <a:pt x="4875386" y="1108602"/>
                </a:lnTo>
                <a:cubicBezTo>
                  <a:pt x="4874790" y="1107561"/>
                  <a:pt x="4874641" y="1106742"/>
                  <a:pt x="4874939" y="1106147"/>
                </a:cubicBezTo>
                <a:cubicBezTo>
                  <a:pt x="4875237" y="1105551"/>
                  <a:pt x="4875906" y="1105328"/>
                  <a:pt x="4876948" y="1105477"/>
                </a:cubicBezTo>
                <a:close/>
                <a:moveTo>
                  <a:pt x="990749" y="1105477"/>
                </a:moveTo>
                <a:lnTo>
                  <a:pt x="994320" y="1106147"/>
                </a:lnTo>
                <a:cubicBezTo>
                  <a:pt x="995362" y="1106296"/>
                  <a:pt x="997074" y="1106817"/>
                  <a:pt x="999455" y="1107709"/>
                </a:cubicBezTo>
                <a:cubicBezTo>
                  <a:pt x="1002134" y="1108751"/>
                  <a:pt x="1004664" y="1110016"/>
                  <a:pt x="1007045" y="1111505"/>
                </a:cubicBezTo>
                <a:cubicBezTo>
                  <a:pt x="1009576" y="1112993"/>
                  <a:pt x="1011436" y="1114928"/>
                  <a:pt x="1012627" y="1117309"/>
                </a:cubicBezTo>
                <a:cubicBezTo>
                  <a:pt x="1013817" y="1119690"/>
                  <a:pt x="1014487" y="1121774"/>
                  <a:pt x="1014636" y="1123560"/>
                </a:cubicBezTo>
                <a:cubicBezTo>
                  <a:pt x="1014636" y="1125643"/>
                  <a:pt x="1014338" y="1127132"/>
                  <a:pt x="1013743" y="1128025"/>
                </a:cubicBezTo>
                <a:lnTo>
                  <a:pt x="1011733" y="1132043"/>
                </a:lnTo>
                <a:lnTo>
                  <a:pt x="1055266" y="1125792"/>
                </a:lnTo>
                <a:lnTo>
                  <a:pt x="1063302" y="1124453"/>
                </a:lnTo>
                <a:cubicBezTo>
                  <a:pt x="1064493" y="1124601"/>
                  <a:pt x="1065907" y="1124974"/>
                  <a:pt x="1067544" y="1125569"/>
                </a:cubicBezTo>
                <a:cubicBezTo>
                  <a:pt x="1069181" y="1126313"/>
                  <a:pt x="1072381" y="1128620"/>
                  <a:pt x="1077143" y="1132489"/>
                </a:cubicBezTo>
                <a:cubicBezTo>
                  <a:pt x="1081906" y="1136508"/>
                  <a:pt x="1084659" y="1139335"/>
                  <a:pt x="1085403" y="1140973"/>
                </a:cubicBezTo>
                <a:cubicBezTo>
                  <a:pt x="1086148" y="1142461"/>
                  <a:pt x="1086520" y="1143800"/>
                  <a:pt x="1086520" y="1144991"/>
                </a:cubicBezTo>
                <a:cubicBezTo>
                  <a:pt x="1086520" y="1145586"/>
                  <a:pt x="1086371" y="1146033"/>
                  <a:pt x="1086073" y="1146330"/>
                </a:cubicBezTo>
                <a:cubicBezTo>
                  <a:pt x="1085924" y="1146926"/>
                  <a:pt x="1085627" y="1147372"/>
                  <a:pt x="1085180" y="1147670"/>
                </a:cubicBezTo>
                <a:cubicBezTo>
                  <a:pt x="1084883" y="1147967"/>
                  <a:pt x="1084287" y="1148265"/>
                  <a:pt x="1083394" y="1148563"/>
                </a:cubicBezTo>
                <a:lnTo>
                  <a:pt x="1067321" y="1151242"/>
                </a:lnTo>
                <a:cubicBezTo>
                  <a:pt x="1064642" y="1151837"/>
                  <a:pt x="1060772" y="1152953"/>
                  <a:pt x="1055712" y="1154590"/>
                </a:cubicBezTo>
                <a:lnTo>
                  <a:pt x="1049908" y="1156376"/>
                </a:lnTo>
                <a:cubicBezTo>
                  <a:pt x="1048420" y="1156823"/>
                  <a:pt x="1047527" y="1156897"/>
                  <a:pt x="1047229" y="1156600"/>
                </a:cubicBezTo>
                <a:cubicBezTo>
                  <a:pt x="1047080" y="1156302"/>
                  <a:pt x="1047527" y="1155483"/>
                  <a:pt x="1048568" y="1154144"/>
                </a:cubicBezTo>
                <a:lnTo>
                  <a:pt x="1053033" y="1148116"/>
                </a:lnTo>
                <a:cubicBezTo>
                  <a:pt x="1054224" y="1146628"/>
                  <a:pt x="1055414" y="1144768"/>
                  <a:pt x="1056605" y="1142535"/>
                </a:cubicBezTo>
                <a:cubicBezTo>
                  <a:pt x="1057945" y="1140303"/>
                  <a:pt x="1058540" y="1138815"/>
                  <a:pt x="1058391" y="1138070"/>
                </a:cubicBezTo>
                <a:cubicBezTo>
                  <a:pt x="1058391" y="1137326"/>
                  <a:pt x="1057870" y="1136508"/>
                  <a:pt x="1056828" y="1135615"/>
                </a:cubicBezTo>
                <a:cubicBezTo>
                  <a:pt x="1055787" y="1135019"/>
                  <a:pt x="1054819" y="1134722"/>
                  <a:pt x="1053926" y="1134722"/>
                </a:cubicBezTo>
                <a:cubicBezTo>
                  <a:pt x="1053033" y="1135019"/>
                  <a:pt x="1052512" y="1135168"/>
                  <a:pt x="1052364" y="1135168"/>
                </a:cubicBezTo>
                <a:lnTo>
                  <a:pt x="1030709" y="1136284"/>
                </a:lnTo>
                <a:lnTo>
                  <a:pt x="974229" y="1143205"/>
                </a:lnTo>
                <a:lnTo>
                  <a:pt x="961951" y="1145214"/>
                </a:lnTo>
                <a:cubicBezTo>
                  <a:pt x="958676" y="1145661"/>
                  <a:pt x="956742" y="1145735"/>
                  <a:pt x="956146" y="1145437"/>
                </a:cubicBezTo>
                <a:lnTo>
                  <a:pt x="949449" y="1143428"/>
                </a:lnTo>
                <a:cubicBezTo>
                  <a:pt x="948705" y="1146851"/>
                  <a:pt x="948109" y="1149307"/>
                  <a:pt x="947663" y="1150795"/>
                </a:cubicBezTo>
                <a:cubicBezTo>
                  <a:pt x="947068" y="1152432"/>
                  <a:pt x="945803" y="1155260"/>
                  <a:pt x="943868" y="1159278"/>
                </a:cubicBezTo>
                <a:cubicBezTo>
                  <a:pt x="941933" y="1163297"/>
                  <a:pt x="940073" y="1166273"/>
                  <a:pt x="938287" y="1168208"/>
                </a:cubicBezTo>
                <a:cubicBezTo>
                  <a:pt x="936501" y="1170292"/>
                  <a:pt x="934789" y="1171259"/>
                  <a:pt x="933152" y="1171110"/>
                </a:cubicBezTo>
                <a:cubicBezTo>
                  <a:pt x="931515" y="1171110"/>
                  <a:pt x="930101" y="1170292"/>
                  <a:pt x="928911" y="1168655"/>
                </a:cubicBezTo>
                <a:cubicBezTo>
                  <a:pt x="927720" y="1166869"/>
                  <a:pt x="927274" y="1164859"/>
                  <a:pt x="927571" y="1162627"/>
                </a:cubicBezTo>
                <a:cubicBezTo>
                  <a:pt x="927571" y="1160692"/>
                  <a:pt x="927943" y="1158832"/>
                  <a:pt x="928687" y="1157046"/>
                </a:cubicBezTo>
                <a:lnTo>
                  <a:pt x="931590" y="1151242"/>
                </a:lnTo>
                <a:lnTo>
                  <a:pt x="937394" y="1137847"/>
                </a:lnTo>
                <a:lnTo>
                  <a:pt x="940519" y="1128025"/>
                </a:lnTo>
                <a:cubicBezTo>
                  <a:pt x="941412" y="1126090"/>
                  <a:pt x="942603" y="1124974"/>
                  <a:pt x="944091" y="1124676"/>
                </a:cubicBezTo>
                <a:cubicBezTo>
                  <a:pt x="945431" y="1124378"/>
                  <a:pt x="946621" y="1126239"/>
                  <a:pt x="947663" y="1130257"/>
                </a:cubicBezTo>
                <a:lnTo>
                  <a:pt x="949002" y="1136061"/>
                </a:lnTo>
                <a:lnTo>
                  <a:pt x="975791" y="1134722"/>
                </a:lnTo>
                <a:lnTo>
                  <a:pt x="1003920" y="1132936"/>
                </a:lnTo>
                <a:cubicBezTo>
                  <a:pt x="1002432" y="1131448"/>
                  <a:pt x="1001092" y="1129885"/>
                  <a:pt x="999902" y="1128248"/>
                </a:cubicBezTo>
                <a:cubicBezTo>
                  <a:pt x="998562" y="1126759"/>
                  <a:pt x="996776" y="1124155"/>
                  <a:pt x="994544" y="1120434"/>
                </a:cubicBezTo>
                <a:cubicBezTo>
                  <a:pt x="992460" y="1116862"/>
                  <a:pt x="991121" y="1114109"/>
                  <a:pt x="990526" y="1112174"/>
                </a:cubicBezTo>
                <a:lnTo>
                  <a:pt x="989186" y="1108602"/>
                </a:lnTo>
                <a:cubicBezTo>
                  <a:pt x="988591" y="1107561"/>
                  <a:pt x="988442" y="1106742"/>
                  <a:pt x="988740" y="1106147"/>
                </a:cubicBezTo>
                <a:cubicBezTo>
                  <a:pt x="989037" y="1105551"/>
                  <a:pt x="989707" y="1105328"/>
                  <a:pt x="990749" y="1105477"/>
                </a:cubicBezTo>
                <a:close/>
                <a:moveTo>
                  <a:pt x="4454574" y="1103468"/>
                </a:moveTo>
                <a:cubicBezTo>
                  <a:pt x="4455616" y="1103468"/>
                  <a:pt x="4457179" y="1103766"/>
                  <a:pt x="4459262" y="1104361"/>
                </a:cubicBezTo>
                <a:cubicBezTo>
                  <a:pt x="4461197" y="1104956"/>
                  <a:pt x="4463058" y="1105626"/>
                  <a:pt x="4464843" y="1106370"/>
                </a:cubicBezTo>
                <a:cubicBezTo>
                  <a:pt x="4466481" y="1107114"/>
                  <a:pt x="4468267" y="1108156"/>
                  <a:pt x="4470201" y="1109495"/>
                </a:cubicBezTo>
                <a:cubicBezTo>
                  <a:pt x="4471987" y="1110835"/>
                  <a:pt x="4472880" y="1111951"/>
                  <a:pt x="4472880" y="1112844"/>
                </a:cubicBezTo>
                <a:cubicBezTo>
                  <a:pt x="4473029" y="1113588"/>
                  <a:pt x="4472731" y="1114853"/>
                  <a:pt x="4471987" y="1116639"/>
                </a:cubicBezTo>
                <a:cubicBezTo>
                  <a:pt x="4471541" y="1117532"/>
                  <a:pt x="4470871" y="1119988"/>
                  <a:pt x="4469978" y="1124006"/>
                </a:cubicBezTo>
                <a:lnTo>
                  <a:pt x="4468639" y="1129141"/>
                </a:lnTo>
                <a:cubicBezTo>
                  <a:pt x="4468192" y="1131671"/>
                  <a:pt x="4467894" y="1134722"/>
                  <a:pt x="4467746" y="1138294"/>
                </a:cubicBezTo>
                <a:lnTo>
                  <a:pt x="4467299" y="1158832"/>
                </a:lnTo>
                <a:cubicBezTo>
                  <a:pt x="4469234" y="1158534"/>
                  <a:pt x="4470797" y="1158237"/>
                  <a:pt x="4471987" y="1157939"/>
                </a:cubicBezTo>
                <a:cubicBezTo>
                  <a:pt x="4473327" y="1157790"/>
                  <a:pt x="4474889" y="1157567"/>
                  <a:pt x="4476675" y="1157269"/>
                </a:cubicBezTo>
                <a:cubicBezTo>
                  <a:pt x="4478461" y="1156823"/>
                  <a:pt x="4481735" y="1156153"/>
                  <a:pt x="4486498" y="1155260"/>
                </a:cubicBezTo>
                <a:cubicBezTo>
                  <a:pt x="4491112" y="1154367"/>
                  <a:pt x="4494758" y="1153474"/>
                  <a:pt x="4497437" y="1152581"/>
                </a:cubicBezTo>
                <a:cubicBezTo>
                  <a:pt x="4499818" y="1151688"/>
                  <a:pt x="4501530" y="1151242"/>
                  <a:pt x="4502571" y="1151242"/>
                </a:cubicBezTo>
                <a:cubicBezTo>
                  <a:pt x="4504506" y="1150944"/>
                  <a:pt x="4506664" y="1151242"/>
                  <a:pt x="4509045" y="1152135"/>
                </a:cubicBezTo>
                <a:cubicBezTo>
                  <a:pt x="4511427" y="1153028"/>
                  <a:pt x="4513138" y="1153772"/>
                  <a:pt x="4514180" y="1154367"/>
                </a:cubicBezTo>
                <a:cubicBezTo>
                  <a:pt x="4515371" y="1154962"/>
                  <a:pt x="4516859" y="1155855"/>
                  <a:pt x="4518645" y="1157046"/>
                </a:cubicBezTo>
                <a:cubicBezTo>
                  <a:pt x="4520282" y="1158237"/>
                  <a:pt x="4521175" y="1159204"/>
                  <a:pt x="4521324" y="1159948"/>
                </a:cubicBezTo>
                <a:cubicBezTo>
                  <a:pt x="4521324" y="1160692"/>
                  <a:pt x="4520952" y="1161362"/>
                  <a:pt x="4520208" y="1161957"/>
                </a:cubicBezTo>
                <a:cubicBezTo>
                  <a:pt x="4519315" y="1162553"/>
                  <a:pt x="4515743" y="1163148"/>
                  <a:pt x="4509492" y="1163743"/>
                </a:cubicBezTo>
                <a:lnTo>
                  <a:pt x="4503688" y="1164190"/>
                </a:lnTo>
                <a:lnTo>
                  <a:pt x="4490740" y="1165083"/>
                </a:lnTo>
                <a:lnTo>
                  <a:pt x="4473996" y="1166869"/>
                </a:lnTo>
                <a:lnTo>
                  <a:pt x="4467076" y="1167762"/>
                </a:lnTo>
                <a:lnTo>
                  <a:pt x="4466853" y="1172226"/>
                </a:lnTo>
                <a:lnTo>
                  <a:pt x="4470648" y="1176468"/>
                </a:lnTo>
                <a:cubicBezTo>
                  <a:pt x="4471838" y="1177808"/>
                  <a:pt x="4472731" y="1178924"/>
                  <a:pt x="4473327" y="1179817"/>
                </a:cubicBezTo>
                <a:lnTo>
                  <a:pt x="4488061" y="1197006"/>
                </a:lnTo>
                <a:cubicBezTo>
                  <a:pt x="4493270" y="1203108"/>
                  <a:pt x="4498330" y="1208466"/>
                  <a:pt x="4503241" y="1213080"/>
                </a:cubicBezTo>
                <a:cubicBezTo>
                  <a:pt x="4508301" y="1217693"/>
                  <a:pt x="4513957" y="1221786"/>
                  <a:pt x="4520208" y="1225358"/>
                </a:cubicBezTo>
                <a:cubicBezTo>
                  <a:pt x="4526458" y="1229079"/>
                  <a:pt x="4532263" y="1231981"/>
                  <a:pt x="4537620" y="1234065"/>
                </a:cubicBezTo>
                <a:lnTo>
                  <a:pt x="4546550" y="1237413"/>
                </a:lnTo>
                <a:cubicBezTo>
                  <a:pt x="4547294" y="1237711"/>
                  <a:pt x="4547666" y="1238306"/>
                  <a:pt x="4547666" y="1239199"/>
                </a:cubicBezTo>
                <a:cubicBezTo>
                  <a:pt x="4547517" y="1240092"/>
                  <a:pt x="4546997" y="1240613"/>
                  <a:pt x="4546104" y="1240762"/>
                </a:cubicBezTo>
                <a:lnTo>
                  <a:pt x="4539853" y="1242325"/>
                </a:lnTo>
                <a:cubicBezTo>
                  <a:pt x="4538513" y="1242622"/>
                  <a:pt x="4534197" y="1243292"/>
                  <a:pt x="4526905" y="1244334"/>
                </a:cubicBezTo>
                <a:cubicBezTo>
                  <a:pt x="4519463" y="1245375"/>
                  <a:pt x="4514850" y="1245599"/>
                  <a:pt x="4513064" y="1245003"/>
                </a:cubicBezTo>
                <a:cubicBezTo>
                  <a:pt x="4511575" y="1244408"/>
                  <a:pt x="4509938" y="1243292"/>
                  <a:pt x="4508152" y="1241655"/>
                </a:cubicBezTo>
                <a:cubicBezTo>
                  <a:pt x="4506367" y="1240018"/>
                  <a:pt x="4504506" y="1237860"/>
                  <a:pt x="4502571" y="1235181"/>
                </a:cubicBezTo>
                <a:cubicBezTo>
                  <a:pt x="4500637" y="1232800"/>
                  <a:pt x="4496842" y="1227144"/>
                  <a:pt x="4491186" y="1218214"/>
                </a:cubicBezTo>
                <a:cubicBezTo>
                  <a:pt x="4485531" y="1209285"/>
                  <a:pt x="4481512" y="1203183"/>
                  <a:pt x="4479131" y="1199908"/>
                </a:cubicBezTo>
                <a:lnTo>
                  <a:pt x="4466629" y="1182496"/>
                </a:lnTo>
                <a:lnTo>
                  <a:pt x="4465736" y="1214642"/>
                </a:lnTo>
                <a:lnTo>
                  <a:pt x="4465290" y="1239199"/>
                </a:lnTo>
                <a:cubicBezTo>
                  <a:pt x="4467522" y="1238901"/>
                  <a:pt x="4469680" y="1238529"/>
                  <a:pt x="4471764" y="1238083"/>
                </a:cubicBezTo>
                <a:cubicBezTo>
                  <a:pt x="4473996" y="1237636"/>
                  <a:pt x="4476452" y="1237041"/>
                  <a:pt x="4479131" y="1236297"/>
                </a:cubicBezTo>
                <a:cubicBezTo>
                  <a:pt x="4481810" y="1235553"/>
                  <a:pt x="4483596" y="1235106"/>
                  <a:pt x="4484489" y="1234958"/>
                </a:cubicBezTo>
                <a:cubicBezTo>
                  <a:pt x="4485679" y="1234958"/>
                  <a:pt x="4486721" y="1235106"/>
                  <a:pt x="4487614" y="1235404"/>
                </a:cubicBezTo>
                <a:lnTo>
                  <a:pt x="4492525" y="1237860"/>
                </a:lnTo>
                <a:cubicBezTo>
                  <a:pt x="4495204" y="1239199"/>
                  <a:pt x="4496842" y="1240241"/>
                  <a:pt x="4497437" y="1240985"/>
                </a:cubicBezTo>
                <a:cubicBezTo>
                  <a:pt x="4498032" y="1241729"/>
                  <a:pt x="4498255" y="1242399"/>
                  <a:pt x="4498107" y="1242994"/>
                </a:cubicBezTo>
                <a:cubicBezTo>
                  <a:pt x="4497958" y="1243738"/>
                  <a:pt x="4497139" y="1244259"/>
                  <a:pt x="4495651" y="1244557"/>
                </a:cubicBezTo>
                <a:lnTo>
                  <a:pt x="4492079" y="1245450"/>
                </a:lnTo>
                <a:cubicBezTo>
                  <a:pt x="4490888" y="1245896"/>
                  <a:pt x="4488954" y="1246194"/>
                  <a:pt x="4486275" y="1246343"/>
                </a:cubicBezTo>
                <a:lnTo>
                  <a:pt x="4476675" y="1247682"/>
                </a:lnTo>
                <a:cubicBezTo>
                  <a:pt x="4473550" y="1247980"/>
                  <a:pt x="4471913" y="1248129"/>
                  <a:pt x="4471764" y="1248129"/>
                </a:cubicBezTo>
                <a:lnTo>
                  <a:pt x="4465067" y="1249022"/>
                </a:lnTo>
                <a:lnTo>
                  <a:pt x="4464843" y="1273578"/>
                </a:lnTo>
                <a:lnTo>
                  <a:pt x="4464397" y="1281169"/>
                </a:lnTo>
                <a:cubicBezTo>
                  <a:pt x="4464248" y="1283252"/>
                  <a:pt x="4464099" y="1284889"/>
                  <a:pt x="4463950" y="1286080"/>
                </a:cubicBezTo>
                <a:cubicBezTo>
                  <a:pt x="4463653" y="1287122"/>
                  <a:pt x="4463206" y="1288461"/>
                  <a:pt x="4462611" y="1290098"/>
                </a:cubicBezTo>
                <a:cubicBezTo>
                  <a:pt x="4461867" y="1291884"/>
                  <a:pt x="4461123" y="1293298"/>
                  <a:pt x="4460379" y="1294340"/>
                </a:cubicBezTo>
                <a:cubicBezTo>
                  <a:pt x="4459783" y="1295382"/>
                  <a:pt x="4459039" y="1296275"/>
                  <a:pt x="4458146" y="1297019"/>
                </a:cubicBezTo>
                <a:cubicBezTo>
                  <a:pt x="4457551" y="1297763"/>
                  <a:pt x="4456881" y="1298135"/>
                  <a:pt x="4456137" y="1298135"/>
                </a:cubicBezTo>
                <a:cubicBezTo>
                  <a:pt x="4455393" y="1298135"/>
                  <a:pt x="4454574" y="1297540"/>
                  <a:pt x="4453681" y="1296349"/>
                </a:cubicBezTo>
                <a:cubicBezTo>
                  <a:pt x="4452491" y="1295158"/>
                  <a:pt x="4451300" y="1293000"/>
                  <a:pt x="4450109" y="1289875"/>
                </a:cubicBezTo>
                <a:cubicBezTo>
                  <a:pt x="4448919" y="1286601"/>
                  <a:pt x="4448175" y="1284294"/>
                  <a:pt x="4447877" y="1282955"/>
                </a:cubicBezTo>
                <a:cubicBezTo>
                  <a:pt x="4447579" y="1281764"/>
                  <a:pt x="4447505" y="1280276"/>
                  <a:pt x="4447654" y="1278490"/>
                </a:cubicBezTo>
                <a:cubicBezTo>
                  <a:pt x="4447654" y="1277299"/>
                  <a:pt x="4448026" y="1275439"/>
                  <a:pt x="4448770" y="1272909"/>
                </a:cubicBezTo>
                <a:cubicBezTo>
                  <a:pt x="4449365" y="1270379"/>
                  <a:pt x="4449961" y="1267476"/>
                  <a:pt x="4450556" y="1264202"/>
                </a:cubicBezTo>
                <a:lnTo>
                  <a:pt x="4452342" y="1254380"/>
                </a:lnTo>
                <a:lnTo>
                  <a:pt x="4452788" y="1250361"/>
                </a:lnTo>
                <a:lnTo>
                  <a:pt x="4445645" y="1251254"/>
                </a:lnTo>
                <a:lnTo>
                  <a:pt x="4438501" y="1251701"/>
                </a:lnTo>
                <a:cubicBezTo>
                  <a:pt x="4436120" y="1251850"/>
                  <a:pt x="4434185" y="1251850"/>
                  <a:pt x="4432697" y="1251701"/>
                </a:cubicBezTo>
                <a:cubicBezTo>
                  <a:pt x="4430911" y="1251701"/>
                  <a:pt x="4429274" y="1251552"/>
                  <a:pt x="4427785" y="1251254"/>
                </a:cubicBezTo>
                <a:cubicBezTo>
                  <a:pt x="4426595" y="1250957"/>
                  <a:pt x="4425255" y="1250510"/>
                  <a:pt x="4423767" y="1249915"/>
                </a:cubicBezTo>
                <a:cubicBezTo>
                  <a:pt x="4422279" y="1249319"/>
                  <a:pt x="4421088" y="1248575"/>
                  <a:pt x="4420195" y="1247682"/>
                </a:cubicBezTo>
                <a:cubicBezTo>
                  <a:pt x="4419302" y="1246789"/>
                  <a:pt x="4419004" y="1245896"/>
                  <a:pt x="4419302" y="1245003"/>
                </a:cubicBezTo>
                <a:cubicBezTo>
                  <a:pt x="4419302" y="1244557"/>
                  <a:pt x="4419451" y="1244259"/>
                  <a:pt x="4419749" y="1244110"/>
                </a:cubicBezTo>
                <a:cubicBezTo>
                  <a:pt x="4420046" y="1243813"/>
                  <a:pt x="4421014" y="1243664"/>
                  <a:pt x="4422651" y="1243664"/>
                </a:cubicBezTo>
                <a:lnTo>
                  <a:pt x="4425106" y="1243441"/>
                </a:lnTo>
                <a:cubicBezTo>
                  <a:pt x="4426892" y="1243292"/>
                  <a:pt x="4429571" y="1243143"/>
                  <a:pt x="4433143" y="1242994"/>
                </a:cubicBezTo>
                <a:cubicBezTo>
                  <a:pt x="4436715" y="1242845"/>
                  <a:pt x="4439692" y="1242622"/>
                  <a:pt x="4442073" y="1242325"/>
                </a:cubicBezTo>
                <a:cubicBezTo>
                  <a:pt x="4444305" y="1242027"/>
                  <a:pt x="4446835" y="1241729"/>
                  <a:pt x="4449663" y="1241432"/>
                </a:cubicBezTo>
                <a:lnTo>
                  <a:pt x="4453905" y="1240762"/>
                </a:lnTo>
                <a:cubicBezTo>
                  <a:pt x="4454053" y="1238678"/>
                  <a:pt x="4454202" y="1237116"/>
                  <a:pt x="4454351" y="1236074"/>
                </a:cubicBezTo>
                <a:cubicBezTo>
                  <a:pt x="4454351" y="1235181"/>
                  <a:pt x="4454425" y="1234139"/>
                  <a:pt x="4454574" y="1232948"/>
                </a:cubicBezTo>
                <a:lnTo>
                  <a:pt x="4455467" y="1185844"/>
                </a:lnTo>
                <a:lnTo>
                  <a:pt x="4448770" y="1196337"/>
                </a:lnTo>
                <a:cubicBezTo>
                  <a:pt x="4446389" y="1200057"/>
                  <a:pt x="4442742" y="1204745"/>
                  <a:pt x="4437831" y="1210401"/>
                </a:cubicBezTo>
                <a:cubicBezTo>
                  <a:pt x="4432920" y="1216056"/>
                  <a:pt x="4427785" y="1221414"/>
                  <a:pt x="4422427" y="1226474"/>
                </a:cubicBezTo>
                <a:cubicBezTo>
                  <a:pt x="4417070" y="1231683"/>
                  <a:pt x="4411861" y="1235850"/>
                  <a:pt x="4406800" y="1238976"/>
                </a:cubicBezTo>
                <a:cubicBezTo>
                  <a:pt x="4401592" y="1242250"/>
                  <a:pt x="4398020" y="1244259"/>
                  <a:pt x="4396085" y="1245003"/>
                </a:cubicBezTo>
                <a:lnTo>
                  <a:pt x="4390727" y="1246789"/>
                </a:lnTo>
                <a:cubicBezTo>
                  <a:pt x="4389834" y="1247087"/>
                  <a:pt x="4389239" y="1246938"/>
                  <a:pt x="4388941" y="1246343"/>
                </a:cubicBezTo>
                <a:cubicBezTo>
                  <a:pt x="4388643" y="1245748"/>
                  <a:pt x="4389239" y="1244780"/>
                  <a:pt x="4390727" y="1243441"/>
                </a:cubicBezTo>
                <a:lnTo>
                  <a:pt x="4394299" y="1240315"/>
                </a:lnTo>
                <a:cubicBezTo>
                  <a:pt x="4396680" y="1238232"/>
                  <a:pt x="4399880" y="1235255"/>
                  <a:pt x="4403898" y="1231386"/>
                </a:cubicBezTo>
                <a:cubicBezTo>
                  <a:pt x="4407917" y="1227516"/>
                  <a:pt x="4412158" y="1223126"/>
                  <a:pt x="4416623" y="1218214"/>
                </a:cubicBezTo>
                <a:lnTo>
                  <a:pt x="4430018" y="1202364"/>
                </a:lnTo>
                <a:cubicBezTo>
                  <a:pt x="4434185" y="1196858"/>
                  <a:pt x="4437757" y="1191574"/>
                  <a:pt x="4440733" y="1186514"/>
                </a:cubicBezTo>
                <a:lnTo>
                  <a:pt x="4451002" y="1170217"/>
                </a:lnTo>
                <a:cubicBezTo>
                  <a:pt x="4448175" y="1170664"/>
                  <a:pt x="4445942" y="1171036"/>
                  <a:pt x="4444305" y="1171333"/>
                </a:cubicBezTo>
                <a:cubicBezTo>
                  <a:pt x="4442817" y="1171631"/>
                  <a:pt x="4440361" y="1172152"/>
                  <a:pt x="4436938" y="1172896"/>
                </a:cubicBezTo>
                <a:cubicBezTo>
                  <a:pt x="4433664" y="1173640"/>
                  <a:pt x="4430911" y="1174310"/>
                  <a:pt x="4428678" y="1174905"/>
                </a:cubicBezTo>
                <a:cubicBezTo>
                  <a:pt x="4426446" y="1175501"/>
                  <a:pt x="4424511" y="1176170"/>
                  <a:pt x="4422874" y="1176915"/>
                </a:cubicBezTo>
                <a:cubicBezTo>
                  <a:pt x="4421386" y="1177659"/>
                  <a:pt x="4420344" y="1178031"/>
                  <a:pt x="4419749" y="1178031"/>
                </a:cubicBezTo>
                <a:cubicBezTo>
                  <a:pt x="4419004" y="1178031"/>
                  <a:pt x="4417665" y="1177882"/>
                  <a:pt x="4415730" y="1177584"/>
                </a:cubicBezTo>
                <a:cubicBezTo>
                  <a:pt x="4413944" y="1177138"/>
                  <a:pt x="4412679" y="1176766"/>
                  <a:pt x="4411935" y="1176468"/>
                </a:cubicBezTo>
                <a:cubicBezTo>
                  <a:pt x="4411191" y="1176170"/>
                  <a:pt x="4409777" y="1175501"/>
                  <a:pt x="4407693" y="1174459"/>
                </a:cubicBezTo>
                <a:cubicBezTo>
                  <a:pt x="4405461" y="1173268"/>
                  <a:pt x="4404047" y="1172226"/>
                  <a:pt x="4403452" y="1171333"/>
                </a:cubicBezTo>
                <a:cubicBezTo>
                  <a:pt x="4402857" y="1170589"/>
                  <a:pt x="4402708" y="1169920"/>
                  <a:pt x="4403005" y="1169324"/>
                </a:cubicBezTo>
                <a:cubicBezTo>
                  <a:pt x="4403154" y="1168729"/>
                  <a:pt x="4403675" y="1168357"/>
                  <a:pt x="4404568" y="1168208"/>
                </a:cubicBezTo>
                <a:lnTo>
                  <a:pt x="4406800" y="1167985"/>
                </a:lnTo>
                <a:cubicBezTo>
                  <a:pt x="4407396" y="1167985"/>
                  <a:pt x="4409479" y="1167762"/>
                  <a:pt x="4413051" y="1167315"/>
                </a:cubicBezTo>
                <a:lnTo>
                  <a:pt x="4431134" y="1164859"/>
                </a:lnTo>
                <a:lnTo>
                  <a:pt x="4440064" y="1163074"/>
                </a:lnTo>
                <a:cubicBezTo>
                  <a:pt x="4442147" y="1162627"/>
                  <a:pt x="4444603" y="1162255"/>
                  <a:pt x="4447431" y="1161957"/>
                </a:cubicBezTo>
                <a:cubicBezTo>
                  <a:pt x="4450109" y="1161660"/>
                  <a:pt x="4451672" y="1161436"/>
                  <a:pt x="4452119" y="1161288"/>
                </a:cubicBezTo>
                <a:lnTo>
                  <a:pt x="4455914" y="1160618"/>
                </a:lnTo>
                <a:lnTo>
                  <a:pt x="4456360" y="1133606"/>
                </a:lnTo>
                <a:cubicBezTo>
                  <a:pt x="4456360" y="1131373"/>
                  <a:pt x="4456211" y="1128992"/>
                  <a:pt x="4455914" y="1126462"/>
                </a:cubicBezTo>
                <a:cubicBezTo>
                  <a:pt x="4455765" y="1123932"/>
                  <a:pt x="4455542" y="1121476"/>
                  <a:pt x="4455244" y="1119095"/>
                </a:cubicBezTo>
                <a:cubicBezTo>
                  <a:pt x="4454946" y="1116714"/>
                  <a:pt x="4454574" y="1114928"/>
                  <a:pt x="4454128" y="1113737"/>
                </a:cubicBezTo>
                <a:cubicBezTo>
                  <a:pt x="4453830" y="1112546"/>
                  <a:pt x="4453235" y="1111207"/>
                  <a:pt x="4452342" y="1109719"/>
                </a:cubicBezTo>
                <a:cubicBezTo>
                  <a:pt x="4451747" y="1108379"/>
                  <a:pt x="4451375" y="1107337"/>
                  <a:pt x="4451226" y="1106593"/>
                </a:cubicBezTo>
                <a:cubicBezTo>
                  <a:pt x="4451226" y="1105700"/>
                  <a:pt x="4451449" y="1104956"/>
                  <a:pt x="4451895" y="1104361"/>
                </a:cubicBezTo>
                <a:cubicBezTo>
                  <a:pt x="4452491" y="1103766"/>
                  <a:pt x="4453384" y="1103468"/>
                  <a:pt x="4454574" y="1103468"/>
                </a:cubicBezTo>
                <a:close/>
                <a:moveTo>
                  <a:pt x="6747048" y="1103245"/>
                </a:moveTo>
                <a:cubicBezTo>
                  <a:pt x="6749727" y="1103245"/>
                  <a:pt x="6752927" y="1104286"/>
                  <a:pt x="6756647" y="1106370"/>
                </a:cubicBezTo>
                <a:cubicBezTo>
                  <a:pt x="6761708" y="1108751"/>
                  <a:pt x="6764238" y="1110686"/>
                  <a:pt x="6764238" y="1112174"/>
                </a:cubicBezTo>
                <a:cubicBezTo>
                  <a:pt x="6764238" y="1113067"/>
                  <a:pt x="6763568" y="1114407"/>
                  <a:pt x="6762229" y="1116193"/>
                </a:cubicBezTo>
                <a:cubicBezTo>
                  <a:pt x="6761187" y="1117681"/>
                  <a:pt x="6760071" y="1119392"/>
                  <a:pt x="6758880" y="1121327"/>
                </a:cubicBezTo>
                <a:cubicBezTo>
                  <a:pt x="6760219" y="1122369"/>
                  <a:pt x="6761708" y="1123783"/>
                  <a:pt x="6763345" y="1125569"/>
                </a:cubicBezTo>
                <a:cubicBezTo>
                  <a:pt x="6777781" y="1140005"/>
                  <a:pt x="6789836" y="1150125"/>
                  <a:pt x="6799510" y="1155930"/>
                </a:cubicBezTo>
                <a:cubicBezTo>
                  <a:pt x="6806207" y="1160097"/>
                  <a:pt x="6814170" y="1163371"/>
                  <a:pt x="6823397" y="1165752"/>
                </a:cubicBezTo>
                <a:cubicBezTo>
                  <a:pt x="6828606" y="1166943"/>
                  <a:pt x="6831210" y="1167836"/>
                  <a:pt x="6831210" y="1168431"/>
                </a:cubicBezTo>
                <a:cubicBezTo>
                  <a:pt x="6831210" y="1170068"/>
                  <a:pt x="6825778" y="1171706"/>
                  <a:pt x="6814914" y="1173343"/>
                </a:cubicBezTo>
                <a:cubicBezTo>
                  <a:pt x="6805835" y="1174980"/>
                  <a:pt x="6798691" y="1175798"/>
                  <a:pt x="6793482" y="1175798"/>
                </a:cubicBezTo>
                <a:cubicBezTo>
                  <a:pt x="6792589" y="1175798"/>
                  <a:pt x="6791176" y="1175054"/>
                  <a:pt x="6789241" y="1173566"/>
                </a:cubicBezTo>
                <a:cubicBezTo>
                  <a:pt x="6784627" y="1169250"/>
                  <a:pt x="6775400" y="1156302"/>
                  <a:pt x="6761559" y="1134722"/>
                </a:cubicBezTo>
                <a:cubicBezTo>
                  <a:pt x="6759178" y="1131150"/>
                  <a:pt x="6757317" y="1128397"/>
                  <a:pt x="6755978" y="1126462"/>
                </a:cubicBezTo>
                <a:cubicBezTo>
                  <a:pt x="6755531" y="1127206"/>
                  <a:pt x="6755159" y="1127876"/>
                  <a:pt x="6754862" y="1128471"/>
                </a:cubicBezTo>
                <a:cubicBezTo>
                  <a:pt x="6746081" y="1145437"/>
                  <a:pt x="6736630" y="1158609"/>
                  <a:pt x="6726510" y="1167985"/>
                </a:cubicBezTo>
                <a:cubicBezTo>
                  <a:pt x="6715050" y="1178552"/>
                  <a:pt x="6706716" y="1183835"/>
                  <a:pt x="6701507" y="1183835"/>
                </a:cubicBezTo>
                <a:cubicBezTo>
                  <a:pt x="6699721" y="1183835"/>
                  <a:pt x="6698828" y="1183537"/>
                  <a:pt x="6698828" y="1182942"/>
                </a:cubicBezTo>
                <a:cubicBezTo>
                  <a:pt x="6698828" y="1182496"/>
                  <a:pt x="6701507" y="1179966"/>
                  <a:pt x="6706864" y="1175352"/>
                </a:cubicBezTo>
                <a:cubicBezTo>
                  <a:pt x="6716389" y="1167315"/>
                  <a:pt x="6725394" y="1156376"/>
                  <a:pt x="6733877" y="1142535"/>
                </a:cubicBezTo>
                <a:cubicBezTo>
                  <a:pt x="6741021" y="1129736"/>
                  <a:pt x="6744890" y="1119913"/>
                  <a:pt x="6745485" y="1113067"/>
                </a:cubicBezTo>
                <a:cubicBezTo>
                  <a:pt x="6745485" y="1111430"/>
                  <a:pt x="6745262" y="1109793"/>
                  <a:pt x="6744816" y="1108156"/>
                </a:cubicBezTo>
                <a:cubicBezTo>
                  <a:pt x="6744667" y="1107114"/>
                  <a:pt x="6744592" y="1106444"/>
                  <a:pt x="6744592" y="1106147"/>
                </a:cubicBezTo>
                <a:cubicBezTo>
                  <a:pt x="6744592" y="1104212"/>
                  <a:pt x="6745411" y="1103245"/>
                  <a:pt x="6747048" y="1103245"/>
                </a:cubicBezTo>
                <a:close/>
                <a:moveTo>
                  <a:pt x="3758952" y="1102798"/>
                </a:moveTo>
                <a:cubicBezTo>
                  <a:pt x="3761035" y="1102947"/>
                  <a:pt x="3762747" y="1103245"/>
                  <a:pt x="3764086" y="1103691"/>
                </a:cubicBezTo>
                <a:cubicBezTo>
                  <a:pt x="3765426" y="1104138"/>
                  <a:pt x="3767509" y="1105105"/>
                  <a:pt x="3770337" y="1106593"/>
                </a:cubicBezTo>
                <a:cubicBezTo>
                  <a:pt x="3773165" y="1108082"/>
                  <a:pt x="3774653" y="1109421"/>
                  <a:pt x="3774802" y="1110612"/>
                </a:cubicBezTo>
                <a:cubicBezTo>
                  <a:pt x="3774951" y="1111802"/>
                  <a:pt x="3774727" y="1112844"/>
                  <a:pt x="3774132" y="1113737"/>
                </a:cubicBezTo>
                <a:cubicBezTo>
                  <a:pt x="3773686" y="1114332"/>
                  <a:pt x="3772941" y="1114928"/>
                  <a:pt x="3771900" y="1115523"/>
                </a:cubicBezTo>
                <a:lnTo>
                  <a:pt x="3769444" y="1117532"/>
                </a:lnTo>
                <a:cubicBezTo>
                  <a:pt x="3768700" y="1118276"/>
                  <a:pt x="3767881" y="1119244"/>
                  <a:pt x="3766988" y="1120434"/>
                </a:cubicBezTo>
                <a:lnTo>
                  <a:pt x="3762077" y="1127132"/>
                </a:lnTo>
                <a:lnTo>
                  <a:pt x="3754040" y="1137624"/>
                </a:lnTo>
                <a:cubicBezTo>
                  <a:pt x="3755826" y="1137475"/>
                  <a:pt x="3757463" y="1137401"/>
                  <a:pt x="3758952" y="1137401"/>
                </a:cubicBezTo>
                <a:cubicBezTo>
                  <a:pt x="3760440" y="1137103"/>
                  <a:pt x="3764012" y="1136508"/>
                  <a:pt x="3769667" y="1135615"/>
                </a:cubicBezTo>
                <a:cubicBezTo>
                  <a:pt x="3775323" y="1134573"/>
                  <a:pt x="3778746" y="1133978"/>
                  <a:pt x="3779936" y="1133829"/>
                </a:cubicBezTo>
                <a:lnTo>
                  <a:pt x="3791098" y="1131150"/>
                </a:lnTo>
                <a:cubicBezTo>
                  <a:pt x="3798689" y="1129662"/>
                  <a:pt x="3803302" y="1128620"/>
                  <a:pt x="3804939" y="1128025"/>
                </a:cubicBezTo>
                <a:cubicBezTo>
                  <a:pt x="3806725" y="1127280"/>
                  <a:pt x="3807842" y="1126834"/>
                  <a:pt x="3808288" y="1126685"/>
                </a:cubicBezTo>
                <a:cubicBezTo>
                  <a:pt x="3809330" y="1126685"/>
                  <a:pt x="3811562" y="1127504"/>
                  <a:pt x="3814985" y="1129141"/>
                </a:cubicBezTo>
                <a:cubicBezTo>
                  <a:pt x="3818557" y="1130778"/>
                  <a:pt x="3820864" y="1131894"/>
                  <a:pt x="3821906" y="1132489"/>
                </a:cubicBezTo>
                <a:cubicBezTo>
                  <a:pt x="3822948" y="1133085"/>
                  <a:pt x="3824362" y="1134052"/>
                  <a:pt x="3826147" y="1135392"/>
                </a:cubicBezTo>
                <a:cubicBezTo>
                  <a:pt x="3828082" y="1136731"/>
                  <a:pt x="3829273" y="1137847"/>
                  <a:pt x="3829719" y="1138740"/>
                </a:cubicBezTo>
                <a:cubicBezTo>
                  <a:pt x="3830166" y="1139782"/>
                  <a:pt x="3830240" y="1140675"/>
                  <a:pt x="3829943" y="1141419"/>
                </a:cubicBezTo>
                <a:cubicBezTo>
                  <a:pt x="3829645" y="1142014"/>
                  <a:pt x="3828975" y="1142610"/>
                  <a:pt x="3827933" y="1143205"/>
                </a:cubicBezTo>
                <a:lnTo>
                  <a:pt x="3824138" y="1144991"/>
                </a:lnTo>
                <a:cubicBezTo>
                  <a:pt x="3823096" y="1145437"/>
                  <a:pt x="3820864" y="1146702"/>
                  <a:pt x="3817441" y="1148786"/>
                </a:cubicBezTo>
                <a:lnTo>
                  <a:pt x="3808511" y="1154367"/>
                </a:lnTo>
                <a:lnTo>
                  <a:pt x="3806056" y="1156153"/>
                </a:lnTo>
                <a:cubicBezTo>
                  <a:pt x="3805014" y="1157046"/>
                  <a:pt x="3804344" y="1157418"/>
                  <a:pt x="3804046" y="1157269"/>
                </a:cubicBezTo>
                <a:cubicBezTo>
                  <a:pt x="3803749" y="1157269"/>
                  <a:pt x="3803451" y="1156897"/>
                  <a:pt x="3803153" y="1156153"/>
                </a:cubicBezTo>
                <a:lnTo>
                  <a:pt x="3804270" y="1153697"/>
                </a:lnTo>
                <a:lnTo>
                  <a:pt x="3805832" y="1149456"/>
                </a:lnTo>
                <a:lnTo>
                  <a:pt x="3808511" y="1142982"/>
                </a:lnTo>
                <a:cubicBezTo>
                  <a:pt x="3808809" y="1141642"/>
                  <a:pt x="3808958" y="1140452"/>
                  <a:pt x="3808958" y="1139410"/>
                </a:cubicBezTo>
                <a:cubicBezTo>
                  <a:pt x="3808809" y="1138963"/>
                  <a:pt x="3808660" y="1138591"/>
                  <a:pt x="3808511" y="1138294"/>
                </a:cubicBezTo>
                <a:cubicBezTo>
                  <a:pt x="3808214" y="1137996"/>
                  <a:pt x="3807693" y="1137698"/>
                  <a:pt x="3806949" y="1137401"/>
                </a:cubicBezTo>
                <a:cubicBezTo>
                  <a:pt x="3806204" y="1137252"/>
                  <a:pt x="3805312" y="1137177"/>
                  <a:pt x="3804270" y="1137177"/>
                </a:cubicBezTo>
                <a:cubicBezTo>
                  <a:pt x="3803228" y="1137326"/>
                  <a:pt x="3800921" y="1137698"/>
                  <a:pt x="3797349" y="1138294"/>
                </a:cubicBezTo>
                <a:lnTo>
                  <a:pt x="3788420" y="1139633"/>
                </a:lnTo>
                <a:lnTo>
                  <a:pt x="3769667" y="1142535"/>
                </a:lnTo>
                <a:lnTo>
                  <a:pt x="3761630" y="1144098"/>
                </a:lnTo>
                <a:cubicBezTo>
                  <a:pt x="3759547" y="1144693"/>
                  <a:pt x="3757910" y="1144991"/>
                  <a:pt x="3756719" y="1144991"/>
                </a:cubicBezTo>
                <a:cubicBezTo>
                  <a:pt x="3754933" y="1144991"/>
                  <a:pt x="3753891" y="1144842"/>
                  <a:pt x="3753594" y="1144544"/>
                </a:cubicBezTo>
                <a:lnTo>
                  <a:pt x="3750022" y="1142982"/>
                </a:lnTo>
                <a:cubicBezTo>
                  <a:pt x="3747492" y="1145065"/>
                  <a:pt x="3745706" y="1146628"/>
                  <a:pt x="3744664" y="1147670"/>
                </a:cubicBezTo>
                <a:lnTo>
                  <a:pt x="3740199" y="1152581"/>
                </a:lnTo>
                <a:cubicBezTo>
                  <a:pt x="3739157" y="1153474"/>
                  <a:pt x="3737520" y="1154962"/>
                  <a:pt x="3735288" y="1157046"/>
                </a:cubicBezTo>
                <a:cubicBezTo>
                  <a:pt x="3732907" y="1158981"/>
                  <a:pt x="3730972" y="1160395"/>
                  <a:pt x="3729484" y="1161288"/>
                </a:cubicBezTo>
                <a:lnTo>
                  <a:pt x="3725019" y="1164190"/>
                </a:lnTo>
                <a:cubicBezTo>
                  <a:pt x="3724126" y="1164636"/>
                  <a:pt x="3723456" y="1164785"/>
                  <a:pt x="3723010" y="1164636"/>
                </a:cubicBezTo>
                <a:cubicBezTo>
                  <a:pt x="3722563" y="1164339"/>
                  <a:pt x="3722265" y="1164041"/>
                  <a:pt x="3722117" y="1163743"/>
                </a:cubicBezTo>
                <a:cubicBezTo>
                  <a:pt x="3721968" y="1163148"/>
                  <a:pt x="3722637" y="1162106"/>
                  <a:pt x="3724126" y="1160618"/>
                </a:cubicBezTo>
                <a:lnTo>
                  <a:pt x="3727028" y="1157939"/>
                </a:lnTo>
                <a:cubicBezTo>
                  <a:pt x="3729260" y="1155558"/>
                  <a:pt x="3731493" y="1152953"/>
                  <a:pt x="3733725" y="1150125"/>
                </a:cubicBezTo>
                <a:cubicBezTo>
                  <a:pt x="3735958" y="1147149"/>
                  <a:pt x="3738116" y="1144024"/>
                  <a:pt x="3740199" y="1140749"/>
                </a:cubicBezTo>
                <a:lnTo>
                  <a:pt x="3747120" y="1129810"/>
                </a:lnTo>
                <a:cubicBezTo>
                  <a:pt x="3749650" y="1125941"/>
                  <a:pt x="3751212" y="1123113"/>
                  <a:pt x="3751808" y="1121327"/>
                </a:cubicBezTo>
                <a:lnTo>
                  <a:pt x="3754040" y="1115746"/>
                </a:lnTo>
                <a:lnTo>
                  <a:pt x="3755380" y="1111281"/>
                </a:lnTo>
                <a:cubicBezTo>
                  <a:pt x="3755677" y="1110240"/>
                  <a:pt x="3755826" y="1108900"/>
                  <a:pt x="3755826" y="1107263"/>
                </a:cubicBezTo>
                <a:cubicBezTo>
                  <a:pt x="3755975" y="1105626"/>
                  <a:pt x="3756124" y="1104584"/>
                  <a:pt x="3756273" y="1104138"/>
                </a:cubicBezTo>
                <a:cubicBezTo>
                  <a:pt x="3756273" y="1103691"/>
                  <a:pt x="3756421" y="1103393"/>
                  <a:pt x="3756719" y="1103245"/>
                </a:cubicBezTo>
                <a:cubicBezTo>
                  <a:pt x="3757017" y="1102947"/>
                  <a:pt x="3757761" y="1102798"/>
                  <a:pt x="3758952" y="1102798"/>
                </a:cubicBezTo>
                <a:close/>
                <a:moveTo>
                  <a:pt x="2557909" y="1102798"/>
                </a:moveTo>
                <a:cubicBezTo>
                  <a:pt x="2559695" y="1102947"/>
                  <a:pt x="2561629" y="1103840"/>
                  <a:pt x="2563713" y="1105477"/>
                </a:cubicBezTo>
                <a:cubicBezTo>
                  <a:pt x="2565796" y="1107114"/>
                  <a:pt x="2567434" y="1108677"/>
                  <a:pt x="2568625" y="1110165"/>
                </a:cubicBezTo>
                <a:cubicBezTo>
                  <a:pt x="2569964" y="1111653"/>
                  <a:pt x="2570411" y="1112993"/>
                  <a:pt x="2569964" y="1114183"/>
                </a:cubicBezTo>
                <a:cubicBezTo>
                  <a:pt x="2569815" y="1114779"/>
                  <a:pt x="2569146" y="1115523"/>
                  <a:pt x="2567955" y="1116416"/>
                </a:cubicBezTo>
                <a:cubicBezTo>
                  <a:pt x="2566764" y="1117309"/>
                  <a:pt x="2566094" y="1117830"/>
                  <a:pt x="2565946" y="1117979"/>
                </a:cubicBezTo>
                <a:lnTo>
                  <a:pt x="2561257" y="1124453"/>
                </a:lnTo>
                <a:lnTo>
                  <a:pt x="2554783" y="1132489"/>
                </a:lnTo>
                <a:lnTo>
                  <a:pt x="2566839" y="1129587"/>
                </a:lnTo>
                <a:cubicBezTo>
                  <a:pt x="2568327" y="1129290"/>
                  <a:pt x="2570262" y="1128769"/>
                  <a:pt x="2572643" y="1128025"/>
                </a:cubicBezTo>
                <a:cubicBezTo>
                  <a:pt x="2575173" y="1127132"/>
                  <a:pt x="2577554" y="1126090"/>
                  <a:pt x="2579787" y="1124899"/>
                </a:cubicBezTo>
                <a:cubicBezTo>
                  <a:pt x="2582168" y="1123708"/>
                  <a:pt x="2583731" y="1123039"/>
                  <a:pt x="2584475" y="1122890"/>
                </a:cubicBezTo>
                <a:cubicBezTo>
                  <a:pt x="2585814" y="1122741"/>
                  <a:pt x="2587228" y="1122816"/>
                  <a:pt x="2588716" y="1123113"/>
                </a:cubicBezTo>
                <a:cubicBezTo>
                  <a:pt x="2590205" y="1123560"/>
                  <a:pt x="2592288" y="1124378"/>
                  <a:pt x="2594967" y="1125569"/>
                </a:cubicBezTo>
                <a:cubicBezTo>
                  <a:pt x="2597497" y="1126759"/>
                  <a:pt x="2599134" y="1127727"/>
                  <a:pt x="2599878" y="1128471"/>
                </a:cubicBezTo>
                <a:cubicBezTo>
                  <a:pt x="2600771" y="1129364"/>
                  <a:pt x="2601144" y="1130257"/>
                  <a:pt x="2600995" y="1131150"/>
                </a:cubicBezTo>
                <a:cubicBezTo>
                  <a:pt x="2600846" y="1131745"/>
                  <a:pt x="2600325" y="1132415"/>
                  <a:pt x="2599432" y="1133159"/>
                </a:cubicBezTo>
                <a:lnTo>
                  <a:pt x="2595860" y="1135615"/>
                </a:lnTo>
                <a:cubicBezTo>
                  <a:pt x="2593925" y="1136954"/>
                  <a:pt x="2592214" y="1138442"/>
                  <a:pt x="2590725" y="1140080"/>
                </a:cubicBezTo>
                <a:lnTo>
                  <a:pt x="2569741" y="1163520"/>
                </a:lnTo>
                <a:lnTo>
                  <a:pt x="2576438" y="1161957"/>
                </a:lnTo>
                <a:lnTo>
                  <a:pt x="2581573" y="1160395"/>
                </a:lnTo>
                <a:cubicBezTo>
                  <a:pt x="2583657" y="1159948"/>
                  <a:pt x="2585367" y="1159502"/>
                  <a:pt x="2586707" y="1159055"/>
                </a:cubicBezTo>
                <a:cubicBezTo>
                  <a:pt x="2588047" y="1158609"/>
                  <a:pt x="2588716" y="1158311"/>
                  <a:pt x="2588716" y="1158162"/>
                </a:cubicBezTo>
                <a:cubicBezTo>
                  <a:pt x="2590055" y="1158013"/>
                  <a:pt x="2591693" y="1158237"/>
                  <a:pt x="2593627" y="1158832"/>
                </a:cubicBezTo>
                <a:cubicBezTo>
                  <a:pt x="2595711" y="1159576"/>
                  <a:pt x="2597795" y="1160618"/>
                  <a:pt x="2599878" y="1161957"/>
                </a:cubicBezTo>
                <a:cubicBezTo>
                  <a:pt x="2601962" y="1163148"/>
                  <a:pt x="2603525" y="1164413"/>
                  <a:pt x="2604566" y="1165752"/>
                </a:cubicBezTo>
                <a:cubicBezTo>
                  <a:pt x="2605757" y="1167092"/>
                  <a:pt x="2606278" y="1168283"/>
                  <a:pt x="2606130" y="1169324"/>
                </a:cubicBezTo>
                <a:cubicBezTo>
                  <a:pt x="2605981" y="1169771"/>
                  <a:pt x="2605459" y="1170589"/>
                  <a:pt x="2604566" y="1171780"/>
                </a:cubicBezTo>
                <a:cubicBezTo>
                  <a:pt x="2603525" y="1172971"/>
                  <a:pt x="2602781" y="1174236"/>
                  <a:pt x="2602334" y="1175575"/>
                </a:cubicBezTo>
                <a:cubicBezTo>
                  <a:pt x="2601888" y="1176915"/>
                  <a:pt x="2601441" y="1179073"/>
                  <a:pt x="2600995" y="1182049"/>
                </a:cubicBezTo>
                <a:cubicBezTo>
                  <a:pt x="2600548" y="1185175"/>
                  <a:pt x="2600325" y="1189342"/>
                  <a:pt x="2600325" y="1194551"/>
                </a:cubicBezTo>
                <a:lnTo>
                  <a:pt x="2600325" y="1246120"/>
                </a:lnTo>
                <a:cubicBezTo>
                  <a:pt x="2600176" y="1256984"/>
                  <a:pt x="2599878" y="1263607"/>
                  <a:pt x="2599432" y="1265988"/>
                </a:cubicBezTo>
                <a:cubicBezTo>
                  <a:pt x="2598986" y="1268369"/>
                  <a:pt x="2598167" y="1270974"/>
                  <a:pt x="2596976" y="1273802"/>
                </a:cubicBezTo>
                <a:cubicBezTo>
                  <a:pt x="2595637" y="1276629"/>
                  <a:pt x="2593776" y="1279085"/>
                  <a:pt x="2591395" y="1281169"/>
                </a:cubicBezTo>
                <a:cubicBezTo>
                  <a:pt x="2589014" y="1283550"/>
                  <a:pt x="2587228" y="1284592"/>
                  <a:pt x="2586038" y="1284294"/>
                </a:cubicBezTo>
                <a:cubicBezTo>
                  <a:pt x="2585293" y="1283996"/>
                  <a:pt x="2584251" y="1282806"/>
                  <a:pt x="2582912" y="1280722"/>
                </a:cubicBezTo>
                <a:lnTo>
                  <a:pt x="2578447" y="1274471"/>
                </a:lnTo>
                <a:lnTo>
                  <a:pt x="2571973" y="1266881"/>
                </a:lnTo>
                <a:lnTo>
                  <a:pt x="2567285" y="1261970"/>
                </a:lnTo>
                <a:cubicBezTo>
                  <a:pt x="2566094" y="1260779"/>
                  <a:pt x="2565796" y="1259886"/>
                  <a:pt x="2566392" y="1259291"/>
                </a:cubicBezTo>
                <a:cubicBezTo>
                  <a:pt x="2566690" y="1258993"/>
                  <a:pt x="2567583" y="1259068"/>
                  <a:pt x="2569071" y="1259514"/>
                </a:cubicBezTo>
                <a:lnTo>
                  <a:pt x="2577331" y="1262863"/>
                </a:lnTo>
                <a:cubicBezTo>
                  <a:pt x="2580010" y="1263905"/>
                  <a:pt x="2581722" y="1264425"/>
                  <a:pt x="2582465" y="1264425"/>
                </a:cubicBezTo>
                <a:cubicBezTo>
                  <a:pt x="2583359" y="1264277"/>
                  <a:pt x="2584251" y="1263979"/>
                  <a:pt x="2585145" y="1263533"/>
                </a:cubicBezTo>
                <a:cubicBezTo>
                  <a:pt x="2586038" y="1263086"/>
                  <a:pt x="2586931" y="1261747"/>
                  <a:pt x="2587823" y="1259514"/>
                </a:cubicBezTo>
                <a:cubicBezTo>
                  <a:pt x="2588716" y="1257282"/>
                  <a:pt x="2589237" y="1252668"/>
                  <a:pt x="2589386" y="1245673"/>
                </a:cubicBezTo>
                <a:lnTo>
                  <a:pt x="2590055" y="1225581"/>
                </a:lnTo>
                <a:lnTo>
                  <a:pt x="2547863" y="1230269"/>
                </a:lnTo>
                <a:lnTo>
                  <a:pt x="2539156" y="1230269"/>
                </a:lnTo>
                <a:cubicBezTo>
                  <a:pt x="2538561" y="1233097"/>
                  <a:pt x="2537966" y="1236148"/>
                  <a:pt x="2537370" y="1239422"/>
                </a:cubicBezTo>
                <a:cubicBezTo>
                  <a:pt x="2536775" y="1242845"/>
                  <a:pt x="2535733" y="1246268"/>
                  <a:pt x="2534245" y="1249692"/>
                </a:cubicBezTo>
                <a:cubicBezTo>
                  <a:pt x="2532757" y="1253115"/>
                  <a:pt x="2530971" y="1256463"/>
                  <a:pt x="2528888" y="1259737"/>
                </a:cubicBezTo>
                <a:cubicBezTo>
                  <a:pt x="2526804" y="1263012"/>
                  <a:pt x="2524720" y="1265616"/>
                  <a:pt x="2522637" y="1267551"/>
                </a:cubicBezTo>
                <a:cubicBezTo>
                  <a:pt x="2520553" y="1269634"/>
                  <a:pt x="2518321" y="1271420"/>
                  <a:pt x="2515940" y="1272909"/>
                </a:cubicBezTo>
                <a:lnTo>
                  <a:pt x="2511475" y="1275811"/>
                </a:lnTo>
                <a:cubicBezTo>
                  <a:pt x="2509986" y="1276704"/>
                  <a:pt x="2509093" y="1276853"/>
                  <a:pt x="2508796" y="1276257"/>
                </a:cubicBezTo>
                <a:cubicBezTo>
                  <a:pt x="2508498" y="1275662"/>
                  <a:pt x="2508870" y="1274769"/>
                  <a:pt x="2509912" y="1273578"/>
                </a:cubicBezTo>
                <a:lnTo>
                  <a:pt x="2513261" y="1269337"/>
                </a:lnTo>
                <a:cubicBezTo>
                  <a:pt x="2515642" y="1266509"/>
                  <a:pt x="2517799" y="1263235"/>
                  <a:pt x="2519734" y="1259514"/>
                </a:cubicBezTo>
                <a:cubicBezTo>
                  <a:pt x="2521669" y="1255942"/>
                  <a:pt x="2523380" y="1251998"/>
                  <a:pt x="2524869" y="1247682"/>
                </a:cubicBezTo>
                <a:cubicBezTo>
                  <a:pt x="2526357" y="1243217"/>
                  <a:pt x="2527548" y="1238529"/>
                  <a:pt x="2528441" y="1233618"/>
                </a:cubicBezTo>
                <a:cubicBezTo>
                  <a:pt x="2529185" y="1228707"/>
                  <a:pt x="2529631" y="1223275"/>
                  <a:pt x="2529781" y="1217321"/>
                </a:cubicBezTo>
                <a:lnTo>
                  <a:pt x="2530004" y="1203927"/>
                </a:lnTo>
                <a:cubicBezTo>
                  <a:pt x="2530153" y="1198271"/>
                  <a:pt x="2530078" y="1193360"/>
                  <a:pt x="2529781" y="1189193"/>
                </a:cubicBezTo>
                <a:cubicBezTo>
                  <a:pt x="2529483" y="1185026"/>
                  <a:pt x="2529110" y="1181677"/>
                  <a:pt x="2528665" y="1179147"/>
                </a:cubicBezTo>
                <a:cubicBezTo>
                  <a:pt x="2528069" y="1176617"/>
                  <a:pt x="2527250" y="1174608"/>
                  <a:pt x="2526208" y="1173119"/>
                </a:cubicBezTo>
                <a:lnTo>
                  <a:pt x="2523976" y="1170441"/>
                </a:lnTo>
                <a:cubicBezTo>
                  <a:pt x="2523380" y="1169548"/>
                  <a:pt x="2523083" y="1168803"/>
                  <a:pt x="2523083" y="1168208"/>
                </a:cubicBezTo>
                <a:cubicBezTo>
                  <a:pt x="2523232" y="1167613"/>
                  <a:pt x="2523679" y="1167092"/>
                  <a:pt x="2524423" y="1166645"/>
                </a:cubicBezTo>
                <a:cubicBezTo>
                  <a:pt x="2525018" y="1166199"/>
                  <a:pt x="2525986" y="1165976"/>
                  <a:pt x="2527325" y="1165976"/>
                </a:cubicBezTo>
                <a:cubicBezTo>
                  <a:pt x="2529408" y="1165976"/>
                  <a:pt x="2530822" y="1166050"/>
                  <a:pt x="2531567" y="1166199"/>
                </a:cubicBezTo>
                <a:lnTo>
                  <a:pt x="2536031" y="1167315"/>
                </a:lnTo>
                <a:lnTo>
                  <a:pt x="2561927" y="1164190"/>
                </a:lnTo>
                <a:lnTo>
                  <a:pt x="2569964" y="1150349"/>
                </a:lnTo>
                <a:lnTo>
                  <a:pt x="2577778" y="1135838"/>
                </a:lnTo>
                <a:lnTo>
                  <a:pt x="2566839" y="1136954"/>
                </a:lnTo>
                <a:cubicBezTo>
                  <a:pt x="2559398" y="1137847"/>
                  <a:pt x="2555602" y="1138219"/>
                  <a:pt x="2555453" y="1138070"/>
                </a:cubicBezTo>
                <a:lnTo>
                  <a:pt x="2550318" y="1137401"/>
                </a:lnTo>
                <a:lnTo>
                  <a:pt x="2542729" y="1144544"/>
                </a:lnTo>
                <a:cubicBezTo>
                  <a:pt x="2540496" y="1146628"/>
                  <a:pt x="2538561" y="1148265"/>
                  <a:pt x="2536925" y="1149456"/>
                </a:cubicBezTo>
                <a:cubicBezTo>
                  <a:pt x="2535287" y="1150498"/>
                  <a:pt x="2532980" y="1151837"/>
                  <a:pt x="2530004" y="1153474"/>
                </a:cubicBezTo>
                <a:lnTo>
                  <a:pt x="2526432" y="1155483"/>
                </a:lnTo>
                <a:cubicBezTo>
                  <a:pt x="2524795" y="1156525"/>
                  <a:pt x="2523753" y="1156748"/>
                  <a:pt x="2523307" y="1156153"/>
                </a:cubicBezTo>
                <a:cubicBezTo>
                  <a:pt x="2522860" y="1155855"/>
                  <a:pt x="2523380" y="1154962"/>
                  <a:pt x="2524869" y="1153474"/>
                </a:cubicBezTo>
                <a:lnTo>
                  <a:pt x="2528218" y="1149902"/>
                </a:lnTo>
                <a:cubicBezTo>
                  <a:pt x="2530153" y="1148116"/>
                  <a:pt x="2532310" y="1145735"/>
                  <a:pt x="2534692" y="1142758"/>
                </a:cubicBezTo>
                <a:cubicBezTo>
                  <a:pt x="2537073" y="1139782"/>
                  <a:pt x="2539454" y="1136433"/>
                  <a:pt x="2541835" y="1132713"/>
                </a:cubicBezTo>
                <a:cubicBezTo>
                  <a:pt x="2544366" y="1129141"/>
                  <a:pt x="2546598" y="1125718"/>
                  <a:pt x="2548533" y="1122443"/>
                </a:cubicBezTo>
                <a:cubicBezTo>
                  <a:pt x="2550318" y="1119318"/>
                  <a:pt x="2551658" y="1116490"/>
                  <a:pt x="2552551" y="1113960"/>
                </a:cubicBezTo>
                <a:cubicBezTo>
                  <a:pt x="2553444" y="1111579"/>
                  <a:pt x="2553965" y="1109347"/>
                  <a:pt x="2554114" y="1107263"/>
                </a:cubicBezTo>
                <a:cubicBezTo>
                  <a:pt x="2554412" y="1105031"/>
                  <a:pt x="2554783" y="1103766"/>
                  <a:pt x="2555230" y="1103468"/>
                </a:cubicBezTo>
                <a:cubicBezTo>
                  <a:pt x="2555676" y="1102873"/>
                  <a:pt x="2556569" y="1102649"/>
                  <a:pt x="2557909" y="1102798"/>
                </a:cubicBezTo>
                <a:close/>
                <a:moveTo>
                  <a:pt x="2137544" y="1102798"/>
                </a:moveTo>
                <a:cubicBezTo>
                  <a:pt x="2138735" y="1102947"/>
                  <a:pt x="2140223" y="1103542"/>
                  <a:pt x="2142009" y="1104584"/>
                </a:cubicBezTo>
                <a:cubicBezTo>
                  <a:pt x="2143795" y="1105626"/>
                  <a:pt x="2145655" y="1106817"/>
                  <a:pt x="2147590" y="1108156"/>
                </a:cubicBezTo>
                <a:cubicBezTo>
                  <a:pt x="2149376" y="1109495"/>
                  <a:pt x="2150789" y="1110835"/>
                  <a:pt x="2151832" y="1112174"/>
                </a:cubicBezTo>
                <a:cubicBezTo>
                  <a:pt x="2152724" y="1113514"/>
                  <a:pt x="2153171" y="1114630"/>
                  <a:pt x="2153171" y="1115523"/>
                </a:cubicBezTo>
                <a:cubicBezTo>
                  <a:pt x="2152873" y="1116416"/>
                  <a:pt x="2152426" y="1117160"/>
                  <a:pt x="2151832" y="1117755"/>
                </a:cubicBezTo>
                <a:lnTo>
                  <a:pt x="2150045" y="1119765"/>
                </a:lnTo>
                <a:cubicBezTo>
                  <a:pt x="2153469" y="1121997"/>
                  <a:pt x="2156073" y="1123857"/>
                  <a:pt x="2157859" y="1125346"/>
                </a:cubicBezTo>
                <a:cubicBezTo>
                  <a:pt x="2159645" y="1126685"/>
                  <a:pt x="2163812" y="1130406"/>
                  <a:pt x="2170361" y="1136508"/>
                </a:cubicBezTo>
                <a:cubicBezTo>
                  <a:pt x="2176909" y="1142758"/>
                  <a:pt x="2182788" y="1148042"/>
                  <a:pt x="2187996" y="1152358"/>
                </a:cubicBezTo>
                <a:cubicBezTo>
                  <a:pt x="2193354" y="1156674"/>
                  <a:pt x="2197894" y="1160097"/>
                  <a:pt x="2201614" y="1162627"/>
                </a:cubicBezTo>
                <a:cubicBezTo>
                  <a:pt x="2205484" y="1165157"/>
                  <a:pt x="2210544" y="1167985"/>
                  <a:pt x="2216795" y="1171110"/>
                </a:cubicBezTo>
                <a:cubicBezTo>
                  <a:pt x="2223195" y="1174087"/>
                  <a:pt x="2228329" y="1176319"/>
                  <a:pt x="2232199" y="1177808"/>
                </a:cubicBezTo>
                <a:lnTo>
                  <a:pt x="2246486" y="1182719"/>
                </a:lnTo>
                <a:lnTo>
                  <a:pt x="2251174" y="1184505"/>
                </a:lnTo>
                <a:cubicBezTo>
                  <a:pt x="2252216" y="1184951"/>
                  <a:pt x="2252737" y="1185323"/>
                  <a:pt x="2252737" y="1185621"/>
                </a:cubicBezTo>
                <a:cubicBezTo>
                  <a:pt x="2252885" y="1186216"/>
                  <a:pt x="2252811" y="1186737"/>
                  <a:pt x="2252513" y="1187184"/>
                </a:cubicBezTo>
                <a:cubicBezTo>
                  <a:pt x="2252365" y="1187630"/>
                  <a:pt x="2251695" y="1188002"/>
                  <a:pt x="2250504" y="1188300"/>
                </a:cubicBezTo>
                <a:lnTo>
                  <a:pt x="2241129" y="1190086"/>
                </a:lnTo>
                <a:cubicBezTo>
                  <a:pt x="2239194" y="1190383"/>
                  <a:pt x="2235547" y="1191053"/>
                  <a:pt x="2230189" y="1192095"/>
                </a:cubicBezTo>
                <a:cubicBezTo>
                  <a:pt x="2224683" y="1193137"/>
                  <a:pt x="2219994" y="1193509"/>
                  <a:pt x="2216125" y="1193211"/>
                </a:cubicBezTo>
                <a:cubicBezTo>
                  <a:pt x="2212553" y="1192914"/>
                  <a:pt x="2209800" y="1192169"/>
                  <a:pt x="2207865" y="1190979"/>
                </a:cubicBezTo>
                <a:cubicBezTo>
                  <a:pt x="2205930" y="1189788"/>
                  <a:pt x="2203698" y="1187928"/>
                  <a:pt x="2201168" y="1185398"/>
                </a:cubicBezTo>
                <a:cubicBezTo>
                  <a:pt x="2198638" y="1182868"/>
                  <a:pt x="2194992" y="1178924"/>
                  <a:pt x="2190229" y="1173566"/>
                </a:cubicBezTo>
                <a:lnTo>
                  <a:pt x="2179513" y="1161511"/>
                </a:lnTo>
                <a:lnTo>
                  <a:pt x="2169244" y="1148786"/>
                </a:lnTo>
                <a:cubicBezTo>
                  <a:pt x="2164482" y="1143131"/>
                  <a:pt x="2161059" y="1139187"/>
                  <a:pt x="2158975" y="1136954"/>
                </a:cubicBezTo>
                <a:lnTo>
                  <a:pt x="2152724" y="1131150"/>
                </a:lnTo>
                <a:lnTo>
                  <a:pt x="2146473" y="1125346"/>
                </a:lnTo>
                <a:lnTo>
                  <a:pt x="2137767" y="1137847"/>
                </a:lnTo>
                <a:lnTo>
                  <a:pt x="2130177" y="1147670"/>
                </a:lnTo>
                <a:cubicBezTo>
                  <a:pt x="2127647" y="1150944"/>
                  <a:pt x="2124298" y="1154888"/>
                  <a:pt x="2120131" y="1159502"/>
                </a:cubicBezTo>
                <a:cubicBezTo>
                  <a:pt x="2115964" y="1164115"/>
                  <a:pt x="2111499" y="1168729"/>
                  <a:pt x="2106737" y="1173343"/>
                </a:cubicBezTo>
                <a:cubicBezTo>
                  <a:pt x="2101974" y="1177956"/>
                  <a:pt x="2097137" y="1182049"/>
                  <a:pt x="2092226" y="1185621"/>
                </a:cubicBezTo>
                <a:lnTo>
                  <a:pt x="2079501" y="1194551"/>
                </a:lnTo>
                <a:cubicBezTo>
                  <a:pt x="2075781" y="1196634"/>
                  <a:pt x="2072506" y="1198346"/>
                  <a:pt x="2069678" y="1199685"/>
                </a:cubicBezTo>
                <a:lnTo>
                  <a:pt x="2062534" y="1203034"/>
                </a:lnTo>
                <a:cubicBezTo>
                  <a:pt x="2059112" y="1204522"/>
                  <a:pt x="2057176" y="1204969"/>
                  <a:pt x="2056730" y="1204373"/>
                </a:cubicBezTo>
                <a:cubicBezTo>
                  <a:pt x="2056433" y="1203778"/>
                  <a:pt x="2056433" y="1203034"/>
                  <a:pt x="2056730" y="1202141"/>
                </a:cubicBezTo>
                <a:lnTo>
                  <a:pt x="2061418" y="1199016"/>
                </a:lnTo>
                <a:lnTo>
                  <a:pt x="2068116" y="1193881"/>
                </a:lnTo>
                <a:cubicBezTo>
                  <a:pt x="2072729" y="1190458"/>
                  <a:pt x="2076078" y="1187853"/>
                  <a:pt x="2078162" y="1186067"/>
                </a:cubicBezTo>
                <a:cubicBezTo>
                  <a:pt x="2080245" y="1184282"/>
                  <a:pt x="2084412" y="1180189"/>
                  <a:pt x="2090663" y="1173789"/>
                </a:cubicBezTo>
                <a:cubicBezTo>
                  <a:pt x="2097062" y="1167538"/>
                  <a:pt x="2101081" y="1163520"/>
                  <a:pt x="2102718" y="1161734"/>
                </a:cubicBezTo>
                <a:cubicBezTo>
                  <a:pt x="2104504" y="1159799"/>
                  <a:pt x="2108151" y="1155260"/>
                  <a:pt x="2113658" y="1148116"/>
                </a:cubicBezTo>
                <a:lnTo>
                  <a:pt x="2124596" y="1133829"/>
                </a:lnTo>
                <a:cubicBezTo>
                  <a:pt x="2126382" y="1131448"/>
                  <a:pt x="2128019" y="1128843"/>
                  <a:pt x="2129508" y="1126015"/>
                </a:cubicBezTo>
                <a:cubicBezTo>
                  <a:pt x="2130996" y="1123188"/>
                  <a:pt x="2131963" y="1120658"/>
                  <a:pt x="2132409" y="1118425"/>
                </a:cubicBezTo>
                <a:cubicBezTo>
                  <a:pt x="2133004" y="1116193"/>
                  <a:pt x="2133377" y="1113439"/>
                  <a:pt x="2133526" y="1110165"/>
                </a:cubicBezTo>
                <a:cubicBezTo>
                  <a:pt x="2133675" y="1106891"/>
                  <a:pt x="2133897" y="1104956"/>
                  <a:pt x="2134195" y="1104361"/>
                </a:cubicBezTo>
                <a:cubicBezTo>
                  <a:pt x="2134493" y="1103914"/>
                  <a:pt x="2134865" y="1103542"/>
                  <a:pt x="2135312" y="1103245"/>
                </a:cubicBezTo>
                <a:cubicBezTo>
                  <a:pt x="2135907" y="1102947"/>
                  <a:pt x="2136651" y="1102798"/>
                  <a:pt x="2137544" y="1102798"/>
                </a:cubicBezTo>
                <a:close/>
                <a:moveTo>
                  <a:pt x="6663109" y="1100789"/>
                </a:moveTo>
                <a:cubicBezTo>
                  <a:pt x="6666383" y="1100789"/>
                  <a:pt x="6670253" y="1101905"/>
                  <a:pt x="6674718" y="1104138"/>
                </a:cubicBezTo>
                <a:cubicBezTo>
                  <a:pt x="6679480" y="1107114"/>
                  <a:pt x="6681861" y="1109495"/>
                  <a:pt x="6681861" y="1111281"/>
                </a:cubicBezTo>
                <a:cubicBezTo>
                  <a:pt x="6681861" y="1112025"/>
                  <a:pt x="6680894" y="1114779"/>
                  <a:pt x="6678959" y="1119541"/>
                </a:cubicBezTo>
                <a:cubicBezTo>
                  <a:pt x="6677024" y="1124453"/>
                  <a:pt x="6674643" y="1131224"/>
                  <a:pt x="6671815" y="1139856"/>
                </a:cubicBezTo>
                <a:cubicBezTo>
                  <a:pt x="6676280" y="1138815"/>
                  <a:pt x="6679778" y="1137773"/>
                  <a:pt x="6682308" y="1136731"/>
                </a:cubicBezTo>
                <a:cubicBezTo>
                  <a:pt x="6685582" y="1135392"/>
                  <a:pt x="6687814" y="1134722"/>
                  <a:pt x="6689005" y="1134722"/>
                </a:cubicBezTo>
                <a:cubicBezTo>
                  <a:pt x="6698679" y="1134871"/>
                  <a:pt x="6703813" y="1136582"/>
                  <a:pt x="6704409" y="1139856"/>
                </a:cubicBezTo>
                <a:cubicBezTo>
                  <a:pt x="6704260" y="1141940"/>
                  <a:pt x="6702995" y="1143503"/>
                  <a:pt x="6700614" y="1144544"/>
                </a:cubicBezTo>
                <a:cubicBezTo>
                  <a:pt x="6696298" y="1146330"/>
                  <a:pt x="6692205" y="1147521"/>
                  <a:pt x="6688335" y="1148116"/>
                </a:cubicBezTo>
                <a:cubicBezTo>
                  <a:pt x="6680001" y="1149605"/>
                  <a:pt x="6673378" y="1150795"/>
                  <a:pt x="6668467" y="1151688"/>
                </a:cubicBezTo>
                <a:cubicBezTo>
                  <a:pt x="6667425" y="1155558"/>
                  <a:pt x="6666160" y="1159427"/>
                  <a:pt x="6664672" y="1163297"/>
                </a:cubicBezTo>
                <a:lnTo>
                  <a:pt x="6665118" y="1163297"/>
                </a:lnTo>
                <a:cubicBezTo>
                  <a:pt x="6667053" y="1163297"/>
                  <a:pt x="6669806" y="1164115"/>
                  <a:pt x="6673378" y="1165752"/>
                </a:cubicBezTo>
                <a:cubicBezTo>
                  <a:pt x="6678438" y="1167687"/>
                  <a:pt x="6680968" y="1169771"/>
                  <a:pt x="6680968" y="1172003"/>
                </a:cubicBezTo>
                <a:cubicBezTo>
                  <a:pt x="6679927" y="1179296"/>
                  <a:pt x="6679257" y="1185695"/>
                  <a:pt x="6678959" y="1191202"/>
                </a:cubicBezTo>
                <a:cubicBezTo>
                  <a:pt x="6685954" y="1189863"/>
                  <a:pt x="6689898" y="1189118"/>
                  <a:pt x="6690791" y="1188970"/>
                </a:cubicBezTo>
                <a:cubicBezTo>
                  <a:pt x="6693470" y="1189267"/>
                  <a:pt x="6695628" y="1189788"/>
                  <a:pt x="6697265" y="1190532"/>
                </a:cubicBezTo>
                <a:cubicBezTo>
                  <a:pt x="6698902" y="1191425"/>
                  <a:pt x="6699721" y="1192765"/>
                  <a:pt x="6699721" y="1194551"/>
                </a:cubicBezTo>
                <a:cubicBezTo>
                  <a:pt x="6699721" y="1195741"/>
                  <a:pt x="6695628" y="1197081"/>
                  <a:pt x="6687442" y="1198569"/>
                </a:cubicBezTo>
                <a:cubicBezTo>
                  <a:pt x="6684317" y="1199016"/>
                  <a:pt x="6681340" y="1199536"/>
                  <a:pt x="6678513" y="1200132"/>
                </a:cubicBezTo>
                <a:cubicBezTo>
                  <a:pt x="6678513" y="1201322"/>
                  <a:pt x="6678513" y="1202290"/>
                  <a:pt x="6678513" y="1203034"/>
                </a:cubicBezTo>
                <a:lnTo>
                  <a:pt x="6678513" y="1226474"/>
                </a:lnTo>
                <a:cubicBezTo>
                  <a:pt x="6679703" y="1226028"/>
                  <a:pt x="6680894" y="1225656"/>
                  <a:pt x="6682085" y="1225358"/>
                </a:cubicBezTo>
                <a:cubicBezTo>
                  <a:pt x="6689526" y="1222679"/>
                  <a:pt x="6694288" y="1221340"/>
                  <a:pt x="6696372" y="1221340"/>
                </a:cubicBezTo>
                <a:cubicBezTo>
                  <a:pt x="6700390" y="1221489"/>
                  <a:pt x="6702400" y="1222902"/>
                  <a:pt x="6702400" y="1225581"/>
                </a:cubicBezTo>
                <a:cubicBezTo>
                  <a:pt x="6702102" y="1228111"/>
                  <a:pt x="6700688" y="1229674"/>
                  <a:pt x="6698158" y="1230269"/>
                </a:cubicBezTo>
                <a:cubicBezTo>
                  <a:pt x="6691312" y="1232055"/>
                  <a:pt x="6684763" y="1234065"/>
                  <a:pt x="6678513" y="1236297"/>
                </a:cubicBezTo>
                <a:lnTo>
                  <a:pt x="6678513" y="1267328"/>
                </a:lnTo>
                <a:cubicBezTo>
                  <a:pt x="6678364" y="1274918"/>
                  <a:pt x="6677992" y="1281317"/>
                  <a:pt x="6677396" y="1286526"/>
                </a:cubicBezTo>
                <a:cubicBezTo>
                  <a:pt x="6676206" y="1291140"/>
                  <a:pt x="6674122" y="1293447"/>
                  <a:pt x="6671146" y="1293447"/>
                </a:cubicBezTo>
                <a:cubicBezTo>
                  <a:pt x="6670104" y="1293447"/>
                  <a:pt x="6668392" y="1291289"/>
                  <a:pt x="6666011" y="1286973"/>
                </a:cubicBezTo>
                <a:cubicBezTo>
                  <a:pt x="6664076" y="1283401"/>
                  <a:pt x="6663109" y="1280573"/>
                  <a:pt x="6663109" y="1278490"/>
                </a:cubicBezTo>
                <a:cubicBezTo>
                  <a:pt x="6663109" y="1276257"/>
                  <a:pt x="6664151" y="1272760"/>
                  <a:pt x="6666234" y="1267997"/>
                </a:cubicBezTo>
                <a:cubicBezTo>
                  <a:pt x="6667574" y="1258770"/>
                  <a:pt x="6668318" y="1249394"/>
                  <a:pt x="6668467" y="1239869"/>
                </a:cubicBezTo>
                <a:cubicBezTo>
                  <a:pt x="6660579" y="1242548"/>
                  <a:pt x="6653063" y="1245450"/>
                  <a:pt x="6645919" y="1248575"/>
                </a:cubicBezTo>
                <a:cubicBezTo>
                  <a:pt x="6642645" y="1250064"/>
                  <a:pt x="6640115" y="1250808"/>
                  <a:pt x="6638329" y="1250808"/>
                </a:cubicBezTo>
                <a:cubicBezTo>
                  <a:pt x="6635650" y="1250808"/>
                  <a:pt x="6632450" y="1249468"/>
                  <a:pt x="6628730" y="1246789"/>
                </a:cubicBezTo>
                <a:cubicBezTo>
                  <a:pt x="6624265" y="1244259"/>
                  <a:pt x="6622032" y="1242027"/>
                  <a:pt x="6622032" y="1240092"/>
                </a:cubicBezTo>
                <a:cubicBezTo>
                  <a:pt x="6622032" y="1238455"/>
                  <a:pt x="6623521" y="1237488"/>
                  <a:pt x="6626497" y="1237190"/>
                </a:cubicBezTo>
                <a:cubicBezTo>
                  <a:pt x="6634534" y="1236892"/>
                  <a:pt x="6642347" y="1235925"/>
                  <a:pt x="6649938" y="1234288"/>
                </a:cubicBezTo>
                <a:cubicBezTo>
                  <a:pt x="6656635" y="1232651"/>
                  <a:pt x="6662886" y="1230939"/>
                  <a:pt x="6668690" y="1229153"/>
                </a:cubicBezTo>
                <a:lnTo>
                  <a:pt x="6668690" y="1202587"/>
                </a:lnTo>
                <a:cubicBezTo>
                  <a:pt x="6665565" y="1203332"/>
                  <a:pt x="6662663" y="1204076"/>
                  <a:pt x="6659984" y="1204820"/>
                </a:cubicBezTo>
                <a:cubicBezTo>
                  <a:pt x="6652840" y="1207052"/>
                  <a:pt x="6647780" y="1209136"/>
                  <a:pt x="6644803" y="1211071"/>
                </a:cubicBezTo>
                <a:cubicBezTo>
                  <a:pt x="6642422" y="1213154"/>
                  <a:pt x="6640859" y="1214196"/>
                  <a:pt x="6640115" y="1214196"/>
                </a:cubicBezTo>
                <a:cubicBezTo>
                  <a:pt x="6638478" y="1214196"/>
                  <a:pt x="6636766" y="1212633"/>
                  <a:pt x="6634980" y="1209508"/>
                </a:cubicBezTo>
                <a:cubicBezTo>
                  <a:pt x="6633492" y="1206978"/>
                  <a:pt x="6632748" y="1205266"/>
                  <a:pt x="6632748" y="1204373"/>
                </a:cubicBezTo>
                <a:cubicBezTo>
                  <a:pt x="6632748" y="1202290"/>
                  <a:pt x="6634236" y="1199908"/>
                  <a:pt x="6637213" y="1197230"/>
                </a:cubicBezTo>
                <a:cubicBezTo>
                  <a:pt x="6643315" y="1191425"/>
                  <a:pt x="6648449" y="1182198"/>
                  <a:pt x="6652617" y="1169548"/>
                </a:cubicBezTo>
                <a:cubicBezTo>
                  <a:pt x="6654254" y="1164339"/>
                  <a:pt x="6655742" y="1159130"/>
                  <a:pt x="6657081" y="1153921"/>
                </a:cubicBezTo>
                <a:cubicBezTo>
                  <a:pt x="6655444" y="1154218"/>
                  <a:pt x="6654179" y="1154367"/>
                  <a:pt x="6653286" y="1154367"/>
                </a:cubicBezTo>
                <a:cubicBezTo>
                  <a:pt x="6649863" y="1154367"/>
                  <a:pt x="6646068" y="1153623"/>
                  <a:pt x="6641901" y="1152135"/>
                </a:cubicBezTo>
                <a:cubicBezTo>
                  <a:pt x="6638329" y="1151093"/>
                  <a:pt x="6636543" y="1149977"/>
                  <a:pt x="6636543" y="1148786"/>
                </a:cubicBezTo>
                <a:cubicBezTo>
                  <a:pt x="6636543" y="1147447"/>
                  <a:pt x="6637436" y="1146628"/>
                  <a:pt x="6639222" y="1146330"/>
                </a:cubicBezTo>
                <a:cubicBezTo>
                  <a:pt x="6646812" y="1145140"/>
                  <a:pt x="6653510" y="1143949"/>
                  <a:pt x="6659314" y="1142758"/>
                </a:cubicBezTo>
                <a:cubicBezTo>
                  <a:pt x="6659909" y="1139633"/>
                  <a:pt x="6660430" y="1136508"/>
                  <a:pt x="6660877" y="1133382"/>
                </a:cubicBezTo>
                <a:cubicBezTo>
                  <a:pt x="6662365" y="1124899"/>
                  <a:pt x="6663109" y="1119095"/>
                  <a:pt x="6663109" y="1115969"/>
                </a:cubicBezTo>
                <a:cubicBezTo>
                  <a:pt x="6663109" y="1114035"/>
                  <a:pt x="6662811" y="1111281"/>
                  <a:pt x="6662216" y="1107709"/>
                </a:cubicBezTo>
                <a:cubicBezTo>
                  <a:pt x="6661025" y="1104882"/>
                  <a:pt x="6660430" y="1103096"/>
                  <a:pt x="6660430" y="1102352"/>
                </a:cubicBezTo>
                <a:cubicBezTo>
                  <a:pt x="6660430" y="1101310"/>
                  <a:pt x="6661323" y="1100789"/>
                  <a:pt x="6663109" y="1100789"/>
                </a:cubicBezTo>
                <a:close/>
                <a:moveTo>
                  <a:pt x="6481836" y="1100789"/>
                </a:moveTo>
                <a:cubicBezTo>
                  <a:pt x="6486004" y="1100789"/>
                  <a:pt x="6491064" y="1102277"/>
                  <a:pt x="6497017" y="1105254"/>
                </a:cubicBezTo>
                <a:cubicBezTo>
                  <a:pt x="6503119" y="1108826"/>
                  <a:pt x="6506170" y="1111728"/>
                  <a:pt x="6506170" y="1113960"/>
                </a:cubicBezTo>
                <a:cubicBezTo>
                  <a:pt x="6506170" y="1116044"/>
                  <a:pt x="6505946" y="1118648"/>
                  <a:pt x="6505500" y="1121774"/>
                </a:cubicBezTo>
                <a:cubicBezTo>
                  <a:pt x="6503565" y="1128471"/>
                  <a:pt x="6502300" y="1136061"/>
                  <a:pt x="6501705" y="1144544"/>
                </a:cubicBezTo>
                <a:lnTo>
                  <a:pt x="6522243" y="1139633"/>
                </a:lnTo>
                <a:cubicBezTo>
                  <a:pt x="6528196" y="1138145"/>
                  <a:pt x="6531471" y="1137401"/>
                  <a:pt x="6532066" y="1137401"/>
                </a:cubicBezTo>
                <a:cubicBezTo>
                  <a:pt x="6534745" y="1137401"/>
                  <a:pt x="6538614" y="1138070"/>
                  <a:pt x="6543674" y="1139410"/>
                </a:cubicBezTo>
                <a:cubicBezTo>
                  <a:pt x="6548437" y="1141196"/>
                  <a:pt x="6550818" y="1142907"/>
                  <a:pt x="6550818" y="1144544"/>
                </a:cubicBezTo>
                <a:cubicBezTo>
                  <a:pt x="6550818" y="1146628"/>
                  <a:pt x="6548735" y="1148042"/>
                  <a:pt x="6544567" y="1148786"/>
                </a:cubicBezTo>
                <a:cubicBezTo>
                  <a:pt x="6527899" y="1151167"/>
                  <a:pt x="6513388" y="1153251"/>
                  <a:pt x="6501035" y="1155037"/>
                </a:cubicBezTo>
                <a:lnTo>
                  <a:pt x="6501035" y="1155930"/>
                </a:lnTo>
                <a:cubicBezTo>
                  <a:pt x="6500440" y="1163222"/>
                  <a:pt x="6499919" y="1173864"/>
                  <a:pt x="6499472" y="1187853"/>
                </a:cubicBezTo>
                <a:cubicBezTo>
                  <a:pt x="6513165" y="1186216"/>
                  <a:pt x="6527675" y="1184207"/>
                  <a:pt x="6543005" y="1181826"/>
                </a:cubicBezTo>
                <a:cubicBezTo>
                  <a:pt x="6550297" y="1180635"/>
                  <a:pt x="6557367" y="1180040"/>
                  <a:pt x="6564213" y="1180040"/>
                </a:cubicBezTo>
                <a:cubicBezTo>
                  <a:pt x="6568529" y="1180040"/>
                  <a:pt x="6572398" y="1181082"/>
                  <a:pt x="6575821" y="1183165"/>
                </a:cubicBezTo>
                <a:cubicBezTo>
                  <a:pt x="6579393" y="1185249"/>
                  <a:pt x="6581179" y="1187481"/>
                  <a:pt x="6581179" y="1189863"/>
                </a:cubicBezTo>
                <a:cubicBezTo>
                  <a:pt x="6581179" y="1192988"/>
                  <a:pt x="6579021" y="1194551"/>
                  <a:pt x="6574705" y="1194551"/>
                </a:cubicBezTo>
                <a:cubicBezTo>
                  <a:pt x="6554167" y="1194848"/>
                  <a:pt x="6535266" y="1195444"/>
                  <a:pt x="6518002" y="1196337"/>
                </a:cubicBezTo>
                <a:cubicBezTo>
                  <a:pt x="6511453" y="1196932"/>
                  <a:pt x="6505202" y="1197527"/>
                  <a:pt x="6499249" y="1198123"/>
                </a:cubicBezTo>
                <a:cubicBezTo>
                  <a:pt x="6498952" y="1214940"/>
                  <a:pt x="6498803" y="1235627"/>
                  <a:pt x="6498803" y="1260184"/>
                </a:cubicBezTo>
                <a:cubicBezTo>
                  <a:pt x="6518746" y="1257356"/>
                  <a:pt x="6529461" y="1255942"/>
                  <a:pt x="6530950" y="1255942"/>
                </a:cubicBezTo>
                <a:cubicBezTo>
                  <a:pt x="6534224" y="1255942"/>
                  <a:pt x="6536977" y="1256389"/>
                  <a:pt x="6539210" y="1257282"/>
                </a:cubicBezTo>
                <a:cubicBezTo>
                  <a:pt x="6539656" y="1250138"/>
                  <a:pt x="6539879" y="1243143"/>
                  <a:pt x="6539879" y="1236297"/>
                </a:cubicBezTo>
                <a:cubicBezTo>
                  <a:pt x="6539879" y="1231386"/>
                  <a:pt x="6538465" y="1225730"/>
                  <a:pt x="6535638" y="1219331"/>
                </a:cubicBezTo>
                <a:cubicBezTo>
                  <a:pt x="6535638" y="1217545"/>
                  <a:pt x="6536159" y="1216652"/>
                  <a:pt x="6537200" y="1216652"/>
                </a:cubicBezTo>
                <a:cubicBezTo>
                  <a:pt x="6538986" y="1216652"/>
                  <a:pt x="6542112" y="1218214"/>
                  <a:pt x="6546577" y="1221340"/>
                </a:cubicBezTo>
                <a:cubicBezTo>
                  <a:pt x="6552827" y="1225358"/>
                  <a:pt x="6555953" y="1228632"/>
                  <a:pt x="6555953" y="1231162"/>
                </a:cubicBezTo>
                <a:cubicBezTo>
                  <a:pt x="6555953" y="1232651"/>
                  <a:pt x="6555730" y="1234139"/>
                  <a:pt x="6555283" y="1235627"/>
                </a:cubicBezTo>
                <a:cubicBezTo>
                  <a:pt x="6554539" y="1238604"/>
                  <a:pt x="6553348" y="1248799"/>
                  <a:pt x="6551711" y="1266211"/>
                </a:cubicBezTo>
                <a:cubicBezTo>
                  <a:pt x="6550223" y="1281541"/>
                  <a:pt x="6547842" y="1289205"/>
                  <a:pt x="6544567" y="1289205"/>
                </a:cubicBezTo>
                <a:cubicBezTo>
                  <a:pt x="6540847" y="1289205"/>
                  <a:pt x="6538391" y="1285336"/>
                  <a:pt x="6537200" y="1277597"/>
                </a:cubicBezTo>
                <a:cubicBezTo>
                  <a:pt x="6537200" y="1276555"/>
                  <a:pt x="6537424" y="1274099"/>
                  <a:pt x="6537870" y="1270230"/>
                </a:cubicBezTo>
                <a:lnTo>
                  <a:pt x="6526708" y="1269560"/>
                </a:lnTo>
                <a:cubicBezTo>
                  <a:pt x="6515546" y="1269560"/>
                  <a:pt x="6497984" y="1271123"/>
                  <a:pt x="6474023" y="1274248"/>
                </a:cubicBezTo>
                <a:cubicBezTo>
                  <a:pt x="6461372" y="1276183"/>
                  <a:pt x="6450880" y="1279011"/>
                  <a:pt x="6442546" y="1282731"/>
                </a:cubicBezTo>
                <a:cubicBezTo>
                  <a:pt x="6440611" y="1283922"/>
                  <a:pt x="6438602" y="1284517"/>
                  <a:pt x="6436518" y="1284517"/>
                </a:cubicBezTo>
                <a:cubicBezTo>
                  <a:pt x="6434435" y="1284517"/>
                  <a:pt x="6431979" y="1282359"/>
                  <a:pt x="6429151" y="1278043"/>
                </a:cubicBezTo>
                <a:cubicBezTo>
                  <a:pt x="6427365" y="1275811"/>
                  <a:pt x="6426472" y="1273578"/>
                  <a:pt x="6426472" y="1271346"/>
                </a:cubicBezTo>
                <a:cubicBezTo>
                  <a:pt x="6426472" y="1269262"/>
                  <a:pt x="6427961" y="1266956"/>
                  <a:pt x="6430937" y="1264425"/>
                </a:cubicBezTo>
                <a:cubicBezTo>
                  <a:pt x="6437039" y="1259514"/>
                  <a:pt x="6440090" y="1251701"/>
                  <a:pt x="6440090" y="1240985"/>
                </a:cubicBezTo>
                <a:lnTo>
                  <a:pt x="6438304" y="1224912"/>
                </a:lnTo>
                <a:cubicBezTo>
                  <a:pt x="6438304" y="1221935"/>
                  <a:pt x="6439718" y="1220447"/>
                  <a:pt x="6442546" y="1220447"/>
                </a:cubicBezTo>
                <a:cubicBezTo>
                  <a:pt x="6446266" y="1220596"/>
                  <a:pt x="6449317" y="1222009"/>
                  <a:pt x="6451699" y="1224688"/>
                </a:cubicBezTo>
                <a:cubicBezTo>
                  <a:pt x="6453931" y="1227814"/>
                  <a:pt x="6455047" y="1231386"/>
                  <a:pt x="6455047" y="1235404"/>
                </a:cubicBezTo>
                <a:cubicBezTo>
                  <a:pt x="6455047" y="1241952"/>
                  <a:pt x="6451550" y="1252668"/>
                  <a:pt x="6444555" y="1267551"/>
                </a:cubicBezTo>
                <a:cubicBezTo>
                  <a:pt x="6462117" y="1265170"/>
                  <a:pt x="6476925" y="1263160"/>
                  <a:pt x="6488980" y="1261523"/>
                </a:cubicBezTo>
                <a:cubicBezTo>
                  <a:pt x="6488831" y="1237413"/>
                  <a:pt x="6488534" y="1216577"/>
                  <a:pt x="6488087" y="1199016"/>
                </a:cubicBezTo>
                <a:cubicBezTo>
                  <a:pt x="6472460" y="1200653"/>
                  <a:pt x="6458842" y="1202067"/>
                  <a:pt x="6447234" y="1203257"/>
                </a:cubicBezTo>
                <a:cubicBezTo>
                  <a:pt x="6438453" y="1204597"/>
                  <a:pt x="6432202" y="1205266"/>
                  <a:pt x="6428481" y="1205266"/>
                </a:cubicBezTo>
                <a:cubicBezTo>
                  <a:pt x="6424165" y="1204969"/>
                  <a:pt x="6419775" y="1203852"/>
                  <a:pt x="6415310" y="1201918"/>
                </a:cubicBezTo>
                <a:cubicBezTo>
                  <a:pt x="6412929" y="1200727"/>
                  <a:pt x="6411664" y="1199685"/>
                  <a:pt x="6411515" y="1198792"/>
                </a:cubicBezTo>
                <a:cubicBezTo>
                  <a:pt x="6411664" y="1196560"/>
                  <a:pt x="6414045" y="1195444"/>
                  <a:pt x="6418659" y="1195444"/>
                </a:cubicBezTo>
                <a:cubicBezTo>
                  <a:pt x="6431160" y="1194997"/>
                  <a:pt x="6442992" y="1194179"/>
                  <a:pt x="6454154" y="1192988"/>
                </a:cubicBezTo>
                <a:cubicBezTo>
                  <a:pt x="6464572" y="1191797"/>
                  <a:pt x="6475809" y="1190532"/>
                  <a:pt x="6487864" y="1189193"/>
                </a:cubicBezTo>
                <a:cubicBezTo>
                  <a:pt x="6487715" y="1176394"/>
                  <a:pt x="6487343" y="1165604"/>
                  <a:pt x="6486748" y="1156823"/>
                </a:cubicBezTo>
                <a:cubicBezTo>
                  <a:pt x="6467698" y="1159204"/>
                  <a:pt x="6455419" y="1160395"/>
                  <a:pt x="6449913" y="1160395"/>
                </a:cubicBezTo>
                <a:cubicBezTo>
                  <a:pt x="6446192" y="1160395"/>
                  <a:pt x="6442620" y="1158385"/>
                  <a:pt x="6439197" y="1154367"/>
                </a:cubicBezTo>
                <a:cubicBezTo>
                  <a:pt x="6439197" y="1153028"/>
                  <a:pt x="6439792" y="1152358"/>
                  <a:pt x="6440983" y="1152358"/>
                </a:cubicBezTo>
                <a:cubicBezTo>
                  <a:pt x="6455271" y="1151763"/>
                  <a:pt x="6470377" y="1150125"/>
                  <a:pt x="6486301" y="1147447"/>
                </a:cubicBezTo>
                <a:cubicBezTo>
                  <a:pt x="6485855" y="1139856"/>
                  <a:pt x="6485334" y="1133903"/>
                  <a:pt x="6484738" y="1129587"/>
                </a:cubicBezTo>
                <a:cubicBezTo>
                  <a:pt x="6483399" y="1119616"/>
                  <a:pt x="6481836" y="1112993"/>
                  <a:pt x="6480050" y="1109719"/>
                </a:cubicBezTo>
                <a:cubicBezTo>
                  <a:pt x="6479009" y="1106742"/>
                  <a:pt x="6478488" y="1104584"/>
                  <a:pt x="6478488" y="1103245"/>
                </a:cubicBezTo>
                <a:cubicBezTo>
                  <a:pt x="6478488" y="1101608"/>
                  <a:pt x="6479604" y="1100789"/>
                  <a:pt x="6481836" y="1100789"/>
                </a:cubicBezTo>
                <a:close/>
                <a:moveTo>
                  <a:pt x="6259710" y="1099226"/>
                </a:moveTo>
                <a:cubicBezTo>
                  <a:pt x="6263282" y="1099673"/>
                  <a:pt x="6267747" y="1101384"/>
                  <a:pt x="6273105" y="1104361"/>
                </a:cubicBezTo>
                <a:cubicBezTo>
                  <a:pt x="6276230" y="1106147"/>
                  <a:pt x="6277570" y="1108007"/>
                  <a:pt x="6277123" y="1109942"/>
                </a:cubicBezTo>
                <a:cubicBezTo>
                  <a:pt x="6276677" y="1111281"/>
                  <a:pt x="6276230" y="1113142"/>
                  <a:pt x="6275784" y="1115523"/>
                </a:cubicBezTo>
                <a:cubicBezTo>
                  <a:pt x="6275337" y="1117755"/>
                  <a:pt x="6274891" y="1120732"/>
                  <a:pt x="6274444" y="1124453"/>
                </a:cubicBezTo>
                <a:cubicBezTo>
                  <a:pt x="6273998" y="1128917"/>
                  <a:pt x="6273626" y="1133382"/>
                  <a:pt x="6273328" y="1137847"/>
                </a:cubicBezTo>
                <a:lnTo>
                  <a:pt x="6292080" y="1132266"/>
                </a:lnTo>
                <a:cubicBezTo>
                  <a:pt x="6299224" y="1130331"/>
                  <a:pt x="6304880" y="1129587"/>
                  <a:pt x="6309047" y="1130034"/>
                </a:cubicBezTo>
                <a:cubicBezTo>
                  <a:pt x="6313512" y="1130629"/>
                  <a:pt x="6316637" y="1132266"/>
                  <a:pt x="6318423" y="1134945"/>
                </a:cubicBezTo>
                <a:cubicBezTo>
                  <a:pt x="6319911" y="1137177"/>
                  <a:pt x="6318646" y="1138666"/>
                  <a:pt x="6314628" y="1139410"/>
                </a:cubicBezTo>
                <a:cubicBezTo>
                  <a:pt x="6304210" y="1140749"/>
                  <a:pt x="6291634" y="1142610"/>
                  <a:pt x="6276900" y="1144991"/>
                </a:cubicBezTo>
                <a:lnTo>
                  <a:pt x="6272882" y="1144991"/>
                </a:lnTo>
                <a:cubicBezTo>
                  <a:pt x="6272435" y="1153028"/>
                  <a:pt x="6271840" y="1161288"/>
                  <a:pt x="6271096" y="1169771"/>
                </a:cubicBezTo>
                <a:cubicBezTo>
                  <a:pt x="6278388" y="1168283"/>
                  <a:pt x="6286053" y="1166050"/>
                  <a:pt x="6294090" y="1163074"/>
                </a:cubicBezTo>
                <a:cubicBezTo>
                  <a:pt x="6297810" y="1161585"/>
                  <a:pt x="6301085" y="1161436"/>
                  <a:pt x="6303912" y="1162627"/>
                </a:cubicBezTo>
                <a:cubicBezTo>
                  <a:pt x="6311949" y="1166794"/>
                  <a:pt x="6317232" y="1170217"/>
                  <a:pt x="6319763" y="1172896"/>
                </a:cubicBezTo>
                <a:cubicBezTo>
                  <a:pt x="6322441" y="1175575"/>
                  <a:pt x="6322367" y="1178403"/>
                  <a:pt x="6319539" y="1181379"/>
                </a:cubicBezTo>
                <a:cubicBezTo>
                  <a:pt x="6317605" y="1183165"/>
                  <a:pt x="6315670" y="1185323"/>
                  <a:pt x="6313735" y="1187853"/>
                </a:cubicBezTo>
                <a:cubicBezTo>
                  <a:pt x="6311800" y="1190532"/>
                  <a:pt x="6309270" y="1196188"/>
                  <a:pt x="6306145" y="1204820"/>
                </a:cubicBezTo>
                <a:cubicBezTo>
                  <a:pt x="6310312" y="1207945"/>
                  <a:pt x="6312396" y="1210252"/>
                  <a:pt x="6312396" y="1211740"/>
                </a:cubicBezTo>
                <a:cubicBezTo>
                  <a:pt x="6312396" y="1213080"/>
                  <a:pt x="6311354" y="1213898"/>
                  <a:pt x="6309270" y="1214196"/>
                </a:cubicBezTo>
                <a:cubicBezTo>
                  <a:pt x="6282035" y="1215238"/>
                  <a:pt x="6262092" y="1217098"/>
                  <a:pt x="6249441" y="1219777"/>
                </a:cubicBezTo>
                <a:cubicBezTo>
                  <a:pt x="6247655" y="1219926"/>
                  <a:pt x="6245869" y="1219851"/>
                  <a:pt x="6244083" y="1219554"/>
                </a:cubicBezTo>
                <a:cubicBezTo>
                  <a:pt x="6244083" y="1221340"/>
                  <a:pt x="6243786" y="1222977"/>
                  <a:pt x="6243190" y="1224465"/>
                </a:cubicBezTo>
                <a:cubicBezTo>
                  <a:pt x="6242297" y="1227144"/>
                  <a:pt x="6240363" y="1226623"/>
                  <a:pt x="6237386" y="1222902"/>
                </a:cubicBezTo>
                <a:cubicBezTo>
                  <a:pt x="6235154" y="1220224"/>
                  <a:pt x="6233740" y="1216652"/>
                  <a:pt x="6233145" y="1212187"/>
                </a:cubicBezTo>
                <a:cubicBezTo>
                  <a:pt x="6230912" y="1198197"/>
                  <a:pt x="6227638" y="1186737"/>
                  <a:pt x="6223322" y="1177808"/>
                </a:cubicBezTo>
                <a:cubicBezTo>
                  <a:pt x="6221982" y="1175129"/>
                  <a:pt x="6221834" y="1173343"/>
                  <a:pt x="6222875" y="1172450"/>
                </a:cubicBezTo>
                <a:cubicBezTo>
                  <a:pt x="6223322" y="1171557"/>
                  <a:pt x="6224587" y="1171408"/>
                  <a:pt x="6226671" y="1172003"/>
                </a:cubicBezTo>
                <a:cubicBezTo>
                  <a:pt x="6230689" y="1172450"/>
                  <a:pt x="6234038" y="1173194"/>
                  <a:pt x="6236716" y="1174236"/>
                </a:cubicBezTo>
                <a:cubicBezTo>
                  <a:pt x="6244902" y="1173640"/>
                  <a:pt x="6253162" y="1172673"/>
                  <a:pt x="6261496" y="1171333"/>
                </a:cubicBezTo>
                <a:cubicBezTo>
                  <a:pt x="6261496" y="1151242"/>
                  <a:pt x="6260678" y="1132489"/>
                  <a:pt x="6259041" y="1115076"/>
                </a:cubicBezTo>
                <a:cubicBezTo>
                  <a:pt x="6258892" y="1112695"/>
                  <a:pt x="6257404" y="1109570"/>
                  <a:pt x="6254576" y="1105700"/>
                </a:cubicBezTo>
                <a:cubicBezTo>
                  <a:pt x="6253236" y="1103914"/>
                  <a:pt x="6253162" y="1102203"/>
                  <a:pt x="6254353" y="1100566"/>
                </a:cubicBezTo>
                <a:cubicBezTo>
                  <a:pt x="6255394" y="1099226"/>
                  <a:pt x="6257180" y="1098780"/>
                  <a:pt x="6259710" y="1099226"/>
                </a:cubicBezTo>
                <a:close/>
                <a:moveTo>
                  <a:pt x="5594002" y="1099003"/>
                </a:moveTo>
                <a:cubicBezTo>
                  <a:pt x="5594746" y="1098705"/>
                  <a:pt x="5595788" y="1098854"/>
                  <a:pt x="5597128" y="1099450"/>
                </a:cubicBezTo>
                <a:cubicBezTo>
                  <a:pt x="5598616" y="1099896"/>
                  <a:pt x="5600253" y="1100566"/>
                  <a:pt x="5602039" y="1101459"/>
                </a:cubicBezTo>
                <a:cubicBezTo>
                  <a:pt x="5603825" y="1102352"/>
                  <a:pt x="5605313" y="1103319"/>
                  <a:pt x="5606504" y="1104361"/>
                </a:cubicBezTo>
                <a:cubicBezTo>
                  <a:pt x="5607843" y="1105254"/>
                  <a:pt x="5608662" y="1106147"/>
                  <a:pt x="5608959" y="1107040"/>
                </a:cubicBezTo>
                <a:cubicBezTo>
                  <a:pt x="5609406" y="1107933"/>
                  <a:pt x="5609480" y="1108751"/>
                  <a:pt x="5609183" y="1109495"/>
                </a:cubicBezTo>
                <a:cubicBezTo>
                  <a:pt x="5608885" y="1110091"/>
                  <a:pt x="5608438" y="1110686"/>
                  <a:pt x="5607843" y="1111281"/>
                </a:cubicBezTo>
                <a:lnTo>
                  <a:pt x="5605164" y="1113514"/>
                </a:lnTo>
                <a:cubicBezTo>
                  <a:pt x="5604271" y="1114407"/>
                  <a:pt x="5603304" y="1115597"/>
                  <a:pt x="5602262" y="1117086"/>
                </a:cubicBezTo>
                <a:lnTo>
                  <a:pt x="5598021" y="1123336"/>
                </a:lnTo>
                <a:lnTo>
                  <a:pt x="5593109" y="1129810"/>
                </a:lnTo>
                <a:lnTo>
                  <a:pt x="5630614" y="1121774"/>
                </a:lnTo>
                <a:cubicBezTo>
                  <a:pt x="5633293" y="1121178"/>
                  <a:pt x="5635823" y="1120509"/>
                  <a:pt x="5638204" y="1119765"/>
                </a:cubicBezTo>
                <a:cubicBezTo>
                  <a:pt x="5640585" y="1119020"/>
                  <a:pt x="5642371" y="1118648"/>
                  <a:pt x="5643562" y="1118648"/>
                </a:cubicBezTo>
                <a:cubicBezTo>
                  <a:pt x="5644455" y="1118648"/>
                  <a:pt x="5645497" y="1118797"/>
                  <a:pt x="5646687" y="1119095"/>
                </a:cubicBezTo>
                <a:cubicBezTo>
                  <a:pt x="5647729" y="1119392"/>
                  <a:pt x="5649069" y="1119839"/>
                  <a:pt x="5650706" y="1120434"/>
                </a:cubicBezTo>
                <a:cubicBezTo>
                  <a:pt x="5652194" y="1121327"/>
                  <a:pt x="5653236" y="1121997"/>
                  <a:pt x="5653831" y="1122443"/>
                </a:cubicBezTo>
                <a:cubicBezTo>
                  <a:pt x="5654278" y="1123039"/>
                  <a:pt x="5654501" y="1123634"/>
                  <a:pt x="5654501" y="1124229"/>
                </a:cubicBezTo>
                <a:cubicBezTo>
                  <a:pt x="5654650" y="1124676"/>
                  <a:pt x="5654352" y="1125271"/>
                  <a:pt x="5653608" y="1126015"/>
                </a:cubicBezTo>
                <a:cubicBezTo>
                  <a:pt x="5652864" y="1126908"/>
                  <a:pt x="5651524" y="1127578"/>
                  <a:pt x="5649589" y="1128025"/>
                </a:cubicBezTo>
                <a:cubicBezTo>
                  <a:pt x="5647655" y="1128620"/>
                  <a:pt x="5644901" y="1129215"/>
                  <a:pt x="5641330" y="1129810"/>
                </a:cubicBezTo>
                <a:lnTo>
                  <a:pt x="5633293" y="1130703"/>
                </a:lnTo>
                <a:lnTo>
                  <a:pt x="5628158" y="1131596"/>
                </a:lnTo>
                <a:lnTo>
                  <a:pt x="5633516" y="1136284"/>
                </a:lnTo>
                <a:cubicBezTo>
                  <a:pt x="5635451" y="1137922"/>
                  <a:pt x="5636269" y="1139261"/>
                  <a:pt x="5635972" y="1140303"/>
                </a:cubicBezTo>
                <a:cubicBezTo>
                  <a:pt x="5635674" y="1141345"/>
                  <a:pt x="5635079" y="1142312"/>
                  <a:pt x="5634186" y="1143205"/>
                </a:cubicBezTo>
                <a:lnTo>
                  <a:pt x="5631060" y="1145884"/>
                </a:lnTo>
                <a:cubicBezTo>
                  <a:pt x="5630167" y="1146479"/>
                  <a:pt x="5628530" y="1148414"/>
                  <a:pt x="5626149" y="1151688"/>
                </a:cubicBezTo>
                <a:cubicBezTo>
                  <a:pt x="5623619" y="1154962"/>
                  <a:pt x="5620791" y="1158237"/>
                  <a:pt x="5617666" y="1161511"/>
                </a:cubicBezTo>
                <a:lnTo>
                  <a:pt x="5611862" y="1167315"/>
                </a:lnTo>
                <a:lnTo>
                  <a:pt x="5622800" y="1174012"/>
                </a:lnTo>
                <a:cubicBezTo>
                  <a:pt x="5625777" y="1175798"/>
                  <a:pt x="5629572" y="1177956"/>
                  <a:pt x="5634186" y="1180486"/>
                </a:cubicBezTo>
                <a:cubicBezTo>
                  <a:pt x="5638651" y="1183017"/>
                  <a:pt x="5642818" y="1185026"/>
                  <a:pt x="5646687" y="1186514"/>
                </a:cubicBezTo>
                <a:cubicBezTo>
                  <a:pt x="5650557" y="1188151"/>
                  <a:pt x="5654724" y="1189639"/>
                  <a:pt x="5659189" y="1190979"/>
                </a:cubicBezTo>
                <a:lnTo>
                  <a:pt x="5673476" y="1195444"/>
                </a:lnTo>
                <a:cubicBezTo>
                  <a:pt x="5677792" y="1196783"/>
                  <a:pt x="5680769" y="1197602"/>
                  <a:pt x="5682406" y="1197899"/>
                </a:cubicBezTo>
                <a:lnTo>
                  <a:pt x="5687317" y="1199016"/>
                </a:lnTo>
                <a:cubicBezTo>
                  <a:pt x="5687913" y="1199313"/>
                  <a:pt x="5688210" y="1199760"/>
                  <a:pt x="5688210" y="1200355"/>
                </a:cubicBezTo>
                <a:cubicBezTo>
                  <a:pt x="5688210" y="1200950"/>
                  <a:pt x="5687987" y="1201397"/>
                  <a:pt x="5687541" y="1201694"/>
                </a:cubicBezTo>
                <a:lnTo>
                  <a:pt x="5685085" y="1202364"/>
                </a:lnTo>
                <a:cubicBezTo>
                  <a:pt x="5683001" y="1203108"/>
                  <a:pt x="5678909" y="1204001"/>
                  <a:pt x="5672807" y="1205043"/>
                </a:cubicBezTo>
                <a:cubicBezTo>
                  <a:pt x="5666705" y="1206085"/>
                  <a:pt x="5662463" y="1206755"/>
                  <a:pt x="5660082" y="1207052"/>
                </a:cubicBezTo>
                <a:cubicBezTo>
                  <a:pt x="5657701" y="1207350"/>
                  <a:pt x="5655468" y="1207499"/>
                  <a:pt x="5653385" y="1207499"/>
                </a:cubicBezTo>
                <a:cubicBezTo>
                  <a:pt x="5650259" y="1207499"/>
                  <a:pt x="5647357" y="1206903"/>
                  <a:pt x="5644678" y="1205713"/>
                </a:cubicBezTo>
                <a:cubicBezTo>
                  <a:pt x="5641999" y="1204820"/>
                  <a:pt x="5637683" y="1201546"/>
                  <a:pt x="5631730" y="1195890"/>
                </a:cubicBezTo>
                <a:lnTo>
                  <a:pt x="5619005" y="1184728"/>
                </a:lnTo>
                <a:cubicBezTo>
                  <a:pt x="5618410" y="1184282"/>
                  <a:pt x="5615731" y="1181826"/>
                  <a:pt x="5610969" y="1177361"/>
                </a:cubicBezTo>
                <a:lnTo>
                  <a:pt x="5606504" y="1173119"/>
                </a:lnTo>
                <a:lnTo>
                  <a:pt x="5598021" y="1180263"/>
                </a:lnTo>
                <a:cubicBezTo>
                  <a:pt x="5595342" y="1182644"/>
                  <a:pt x="5591770" y="1185249"/>
                  <a:pt x="5587305" y="1188077"/>
                </a:cubicBezTo>
                <a:cubicBezTo>
                  <a:pt x="5583138" y="1190904"/>
                  <a:pt x="5578896" y="1193360"/>
                  <a:pt x="5574580" y="1195444"/>
                </a:cubicBezTo>
                <a:cubicBezTo>
                  <a:pt x="5570264" y="1197527"/>
                  <a:pt x="5566618" y="1199016"/>
                  <a:pt x="5563641" y="1199908"/>
                </a:cubicBezTo>
                <a:lnTo>
                  <a:pt x="5558283" y="1201471"/>
                </a:lnTo>
                <a:cubicBezTo>
                  <a:pt x="5556497" y="1201918"/>
                  <a:pt x="5555456" y="1201843"/>
                  <a:pt x="5555158" y="1201248"/>
                </a:cubicBezTo>
                <a:cubicBezTo>
                  <a:pt x="5554860" y="1200653"/>
                  <a:pt x="5555009" y="1200206"/>
                  <a:pt x="5555605" y="1199908"/>
                </a:cubicBezTo>
                <a:lnTo>
                  <a:pt x="5561855" y="1195890"/>
                </a:lnTo>
                <a:cubicBezTo>
                  <a:pt x="5564088" y="1194402"/>
                  <a:pt x="5566990" y="1192318"/>
                  <a:pt x="5570562" y="1189639"/>
                </a:cubicBezTo>
                <a:cubicBezTo>
                  <a:pt x="5574282" y="1186960"/>
                  <a:pt x="5578375" y="1183686"/>
                  <a:pt x="5582840" y="1179817"/>
                </a:cubicBezTo>
                <a:cubicBezTo>
                  <a:pt x="5587603" y="1175947"/>
                  <a:pt x="5590728" y="1173194"/>
                  <a:pt x="5592216" y="1171557"/>
                </a:cubicBezTo>
                <a:lnTo>
                  <a:pt x="5597574" y="1166199"/>
                </a:lnTo>
                <a:cubicBezTo>
                  <a:pt x="5595342" y="1164413"/>
                  <a:pt x="5593630" y="1163148"/>
                  <a:pt x="5592439" y="1162404"/>
                </a:cubicBezTo>
                <a:lnTo>
                  <a:pt x="5587751" y="1160171"/>
                </a:lnTo>
                <a:lnTo>
                  <a:pt x="5583733" y="1158385"/>
                </a:lnTo>
                <a:cubicBezTo>
                  <a:pt x="5582245" y="1157790"/>
                  <a:pt x="5581129" y="1157269"/>
                  <a:pt x="5580384" y="1156823"/>
                </a:cubicBezTo>
                <a:cubicBezTo>
                  <a:pt x="5579789" y="1156376"/>
                  <a:pt x="5579491" y="1155707"/>
                  <a:pt x="5579491" y="1154814"/>
                </a:cubicBezTo>
                <a:cubicBezTo>
                  <a:pt x="5579640" y="1154069"/>
                  <a:pt x="5580608" y="1153474"/>
                  <a:pt x="5582394" y="1153028"/>
                </a:cubicBezTo>
                <a:cubicBezTo>
                  <a:pt x="5583882" y="1152730"/>
                  <a:pt x="5585965" y="1152879"/>
                  <a:pt x="5588644" y="1153474"/>
                </a:cubicBezTo>
                <a:cubicBezTo>
                  <a:pt x="5591472" y="1154218"/>
                  <a:pt x="5593779" y="1155111"/>
                  <a:pt x="5595565" y="1156153"/>
                </a:cubicBezTo>
                <a:lnTo>
                  <a:pt x="5602932" y="1160618"/>
                </a:lnTo>
                <a:cubicBezTo>
                  <a:pt x="5605015" y="1158237"/>
                  <a:pt x="5606578" y="1156376"/>
                  <a:pt x="5607620" y="1155037"/>
                </a:cubicBezTo>
                <a:cubicBezTo>
                  <a:pt x="5608662" y="1153697"/>
                  <a:pt x="5609852" y="1151986"/>
                  <a:pt x="5611192" y="1149902"/>
                </a:cubicBezTo>
                <a:cubicBezTo>
                  <a:pt x="5612531" y="1147819"/>
                  <a:pt x="5613871" y="1145512"/>
                  <a:pt x="5615210" y="1142982"/>
                </a:cubicBezTo>
                <a:cubicBezTo>
                  <a:pt x="5616550" y="1140452"/>
                  <a:pt x="5617294" y="1138368"/>
                  <a:pt x="5617443" y="1136731"/>
                </a:cubicBezTo>
                <a:lnTo>
                  <a:pt x="5617666" y="1133382"/>
                </a:lnTo>
                <a:cubicBezTo>
                  <a:pt x="5614392" y="1133829"/>
                  <a:pt x="5611489" y="1134201"/>
                  <a:pt x="5608959" y="1134499"/>
                </a:cubicBezTo>
                <a:cubicBezTo>
                  <a:pt x="5606429" y="1134796"/>
                  <a:pt x="5603602" y="1135019"/>
                  <a:pt x="5600476" y="1135168"/>
                </a:cubicBezTo>
                <a:cubicBezTo>
                  <a:pt x="5597351" y="1135317"/>
                  <a:pt x="5595044" y="1135094"/>
                  <a:pt x="5593556" y="1134499"/>
                </a:cubicBezTo>
                <a:lnTo>
                  <a:pt x="5589984" y="1133382"/>
                </a:lnTo>
                <a:lnTo>
                  <a:pt x="5583733" y="1140749"/>
                </a:lnTo>
                <a:cubicBezTo>
                  <a:pt x="5581947" y="1142982"/>
                  <a:pt x="5580012" y="1145065"/>
                  <a:pt x="5577929" y="1147000"/>
                </a:cubicBezTo>
                <a:lnTo>
                  <a:pt x="5571231" y="1153028"/>
                </a:lnTo>
                <a:lnTo>
                  <a:pt x="5566767" y="1156153"/>
                </a:lnTo>
                <a:lnTo>
                  <a:pt x="5564311" y="1158162"/>
                </a:lnTo>
                <a:cubicBezTo>
                  <a:pt x="5563269" y="1159055"/>
                  <a:pt x="5562451" y="1159130"/>
                  <a:pt x="5561855" y="1158385"/>
                </a:cubicBezTo>
                <a:cubicBezTo>
                  <a:pt x="5561260" y="1157790"/>
                  <a:pt x="5561260" y="1157120"/>
                  <a:pt x="5561855" y="1156376"/>
                </a:cubicBezTo>
                <a:lnTo>
                  <a:pt x="5563864" y="1153697"/>
                </a:lnTo>
                <a:cubicBezTo>
                  <a:pt x="5564162" y="1153251"/>
                  <a:pt x="5565427" y="1151688"/>
                  <a:pt x="5567660" y="1149009"/>
                </a:cubicBezTo>
                <a:lnTo>
                  <a:pt x="5574803" y="1139410"/>
                </a:lnTo>
                <a:cubicBezTo>
                  <a:pt x="5577482" y="1135689"/>
                  <a:pt x="5579863" y="1132043"/>
                  <a:pt x="5581947" y="1128471"/>
                </a:cubicBezTo>
                <a:cubicBezTo>
                  <a:pt x="5584031" y="1124899"/>
                  <a:pt x="5585742" y="1121699"/>
                  <a:pt x="5587082" y="1118872"/>
                </a:cubicBezTo>
                <a:cubicBezTo>
                  <a:pt x="5588421" y="1116044"/>
                  <a:pt x="5589463" y="1113514"/>
                  <a:pt x="5590207" y="1111281"/>
                </a:cubicBezTo>
                <a:cubicBezTo>
                  <a:pt x="5590951" y="1109049"/>
                  <a:pt x="5591472" y="1107337"/>
                  <a:pt x="5591770" y="1106147"/>
                </a:cubicBezTo>
                <a:cubicBezTo>
                  <a:pt x="5591919" y="1104807"/>
                  <a:pt x="5591993" y="1103542"/>
                  <a:pt x="5591993" y="1102352"/>
                </a:cubicBezTo>
                <a:cubicBezTo>
                  <a:pt x="5591844" y="1101161"/>
                  <a:pt x="5591919" y="1100342"/>
                  <a:pt x="5592216" y="1099896"/>
                </a:cubicBezTo>
                <a:cubicBezTo>
                  <a:pt x="5592514" y="1099450"/>
                  <a:pt x="5593109" y="1099152"/>
                  <a:pt x="5594002" y="1099003"/>
                </a:cubicBezTo>
                <a:close/>
                <a:moveTo>
                  <a:pt x="5368528" y="1096324"/>
                </a:moveTo>
                <a:cubicBezTo>
                  <a:pt x="5369718" y="1096026"/>
                  <a:pt x="5371504" y="1096175"/>
                  <a:pt x="5373885" y="1096771"/>
                </a:cubicBezTo>
                <a:cubicBezTo>
                  <a:pt x="5376415" y="1097366"/>
                  <a:pt x="5378797" y="1098036"/>
                  <a:pt x="5381029" y="1098780"/>
                </a:cubicBezTo>
                <a:cubicBezTo>
                  <a:pt x="5383262" y="1099375"/>
                  <a:pt x="5384899" y="1100119"/>
                  <a:pt x="5385940" y="1101012"/>
                </a:cubicBezTo>
                <a:cubicBezTo>
                  <a:pt x="5386982" y="1101905"/>
                  <a:pt x="5387578" y="1102724"/>
                  <a:pt x="5387726" y="1103468"/>
                </a:cubicBezTo>
                <a:cubicBezTo>
                  <a:pt x="5387726" y="1104063"/>
                  <a:pt x="5387578" y="1104882"/>
                  <a:pt x="5387280" y="1105924"/>
                </a:cubicBezTo>
                <a:cubicBezTo>
                  <a:pt x="5386387" y="1108156"/>
                  <a:pt x="5385940" y="1109421"/>
                  <a:pt x="5385940" y="1109719"/>
                </a:cubicBezTo>
                <a:lnTo>
                  <a:pt x="5385494" y="1113737"/>
                </a:lnTo>
                <a:lnTo>
                  <a:pt x="5384601" y="1117086"/>
                </a:lnTo>
                <a:lnTo>
                  <a:pt x="5384378" y="1122667"/>
                </a:lnTo>
                <a:lnTo>
                  <a:pt x="5389959" y="1121774"/>
                </a:lnTo>
                <a:cubicBezTo>
                  <a:pt x="5393977" y="1121030"/>
                  <a:pt x="5397251" y="1120211"/>
                  <a:pt x="5399781" y="1119318"/>
                </a:cubicBezTo>
                <a:cubicBezTo>
                  <a:pt x="5402460" y="1118425"/>
                  <a:pt x="5404097" y="1117904"/>
                  <a:pt x="5404693" y="1117755"/>
                </a:cubicBezTo>
                <a:cubicBezTo>
                  <a:pt x="5406330" y="1117755"/>
                  <a:pt x="5408265" y="1118053"/>
                  <a:pt x="5410497" y="1118648"/>
                </a:cubicBezTo>
                <a:cubicBezTo>
                  <a:pt x="5412878" y="1119392"/>
                  <a:pt x="5414590" y="1120211"/>
                  <a:pt x="5415632" y="1121104"/>
                </a:cubicBezTo>
                <a:cubicBezTo>
                  <a:pt x="5416822" y="1121848"/>
                  <a:pt x="5417641" y="1122443"/>
                  <a:pt x="5418087" y="1122890"/>
                </a:cubicBezTo>
                <a:cubicBezTo>
                  <a:pt x="5418385" y="1123336"/>
                  <a:pt x="5418683" y="1123932"/>
                  <a:pt x="5418980" y="1124676"/>
                </a:cubicBezTo>
                <a:cubicBezTo>
                  <a:pt x="5418980" y="1125420"/>
                  <a:pt x="5418087" y="1125941"/>
                  <a:pt x="5416301" y="1126239"/>
                </a:cubicBezTo>
                <a:lnTo>
                  <a:pt x="5410497" y="1128025"/>
                </a:lnTo>
                <a:cubicBezTo>
                  <a:pt x="5406925" y="1128917"/>
                  <a:pt x="5400600" y="1129959"/>
                  <a:pt x="5391521" y="1131150"/>
                </a:cubicBezTo>
                <a:lnTo>
                  <a:pt x="5384155" y="1132043"/>
                </a:lnTo>
                <a:lnTo>
                  <a:pt x="5383262" y="1148116"/>
                </a:lnTo>
                <a:cubicBezTo>
                  <a:pt x="5385940" y="1147521"/>
                  <a:pt x="5388917" y="1146926"/>
                  <a:pt x="5392191" y="1146330"/>
                </a:cubicBezTo>
                <a:cubicBezTo>
                  <a:pt x="5395465" y="1145735"/>
                  <a:pt x="5397996" y="1145363"/>
                  <a:pt x="5399781" y="1145214"/>
                </a:cubicBezTo>
                <a:cubicBezTo>
                  <a:pt x="5401865" y="1144917"/>
                  <a:pt x="5404097" y="1144768"/>
                  <a:pt x="5406479" y="1144768"/>
                </a:cubicBezTo>
                <a:cubicBezTo>
                  <a:pt x="5408413" y="1144917"/>
                  <a:pt x="5410571" y="1145140"/>
                  <a:pt x="5412953" y="1145437"/>
                </a:cubicBezTo>
                <a:cubicBezTo>
                  <a:pt x="5415334" y="1145735"/>
                  <a:pt x="5417120" y="1146405"/>
                  <a:pt x="5418311" y="1147447"/>
                </a:cubicBezTo>
                <a:cubicBezTo>
                  <a:pt x="5419650" y="1148488"/>
                  <a:pt x="5420245" y="1149307"/>
                  <a:pt x="5420096" y="1149902"/>
                </a:cubicBezTo>
                <a:cubicBezTo>
                  <a:pt x="5419948" y="1150795"/>
                  <a:pt x="5419055" y="1151539"/>
                  <a:pt x="5417418" y="1152135"/>
                </a:cubicBezTo>
                <a:cubicBezTo>
                  <a:pt x="5415780" y="1152730"/>
                  <a:pt x="5414143" y="1153176"/>
                  <a:pt x="5412506" y="1153474"/>
                </a:cubicBezTo>
                <a:cubicBezTo>
                  <a:pt x="5410869" y="1153772"/>
                  <a:pt x="5407893" y="1154218"/>
                  <a:pt x="5403577" y="1154814"/>
                </a:cubicBezTo>
                <a:cubicBezTo>
                  <a:pt x="5399261" y="1155409"/>
                  <a:pt x="5395317" y="1156004"/>
                  <a:pt x="5391745" y="1156600"/>
                </a:cubicBezTo>
                <a:lnTo>
                  <a:pt x="5382369" y="1157716"/>
                </a:lnTo>
                <a:lnTo>
                  <a:pt x="5381476" y="1173789"/>
                </a:lnTo>
                <a:lnTo>
                  <a:pt x="5397996" y="1172226"/>
                </a:lnTo>
                <a:cubicBezTo>
                  <a:pt x="5402758" y="1171929"/>
                  <a:pt x="5406330" y="1171631"/>
                  <a:pt x="5408711" y="1171333"/>
                </a:cubicBezTo>
                <a:cubicBezTo>
                  <a:pt x="5411092" y="1171036"/>
                  <a:pt x="5414218" y="1170589"/>
                  <a:pt x="5418087" y="1169994"/>
                </a:cubicBezTo>
                <a:cubicBezTo>
                  <a:pt x="5422255" y="1169399"/>
                  <a:pt x="5425380" y="1168803"/>
                  <a:pt x="5427463" y="1168208"/>
                </a:cubicBezTo>
                <a:cubicBezTo>
                  <a:pt x="5429547" y="1167613"/>
                  <a:pt x="5431035" y="1167315"/>
                  <a:pt x="5431928" y="1167315"/>
                </a:cubicBezTo>
                <a:cubicBezTo>
                  <a:pt x="5432970" y="1167315"/>
                  <a:pt x="5434235" y="1167538"/>
                  <a:pt x="5435723" y="1167985"/>
                </a:cubicBezTo>
                <a:cubicBezTo>
                  <a:pt x="5437212" y="1168431"/>
                  <a:pt x="5439072" y="1169250"/>
                  <a:pt x="5441305" y="1170441"/>
                </a:cubicBezTo>
                <a:cubicBezTo>
                  <a:pt x="5443686" y="1171482"/>
                  <a:pt x="5445695" y="1172450"/>
                  <a:pt x="5447332" y="1173343"/>
                </a:cubicBezTo>
                <a:cubicBezTo>
                  <a:pt x="5448969" y="1174384"/>
                  <a:pt x="5450085" y="1175426"/>
                  <a:pt x="5450681" y="1176468"/>
                </a:cubicBezTo>
                <a:cubicBezTo>
                  <a:pt x="5451127" y="1177510"/>
                  <a:pt x="5451127" y="1178552"/>
                  <a:pt x="5450681" y="1179593"/>
                </a:cubicBezTo>
                <a:cubicBezTo>
                  <a:pt x="5450085" y="1180635"/>
                  <a:pt x="5449044" y="1181156"/>
                  <a:pt x="5447555" y="1181156"/>
                </a:cubicBezTo>
                <a:lnTo>
                  <a:pt x="5437509" y="1181156"/>
                </a:lnTo>
                <a:cubicBezTo>
                  <a:pt x="5436170" y="1181156"/>
                  <a:pt x="5431482" y="1181007"/>
                  <a:pt x="5423445" y="1180710"/>
                </a:cubicBezTo>
                <a:cubicBezTo>
                  <a:pt x="5415557" y="1180561"/>
                  <a:pt x="5408860" y="1180561"/>
                  <a:pt x="5403353" y="1180710"/>
                </a:cubicBezTo>
                <a:cubicBezTo>
                  <a:pt x="5396805" y="1181007"/>
                  <a:pt x="5389438" y="1181528"/>
                  <a:pt x="5381252" y="1182272"/>
                </a:cubicBezTo>
                <a:cubicBezTo>
                  <a:pt x="5373067" y="1183017"/>
                  <a:pt x="5366221" y="1183835"/>
                  <a:pt x="5360714" y="1184728"/>
                </a:cubicBezTo>
                <a:cubicBezTo>
                  <a:pt x="5355207" y="1185621"/>
                  <a:pt x="5350222" y="1186514"/>
                  <a:pt x="5345757" y="1187407"/>
                </a:cubicBezTo>
                <a:lnTo>
                  <a:pt x="5335488" y="1190086"/>
                </a:lnTo>
                <a:cubicBezTo>
                  <a:pt x="5333702" y="1190383"/>
                  <a:pt x="5332362" y="1190532"/>
                  <a:pt x="5331469" y="1190532"/>
                </a:cubicBezTo>
                <a:cubicBezTo>
                  <a:pt x="5329981" y="1190681"/>
                  <a:pt x="5328642" y="1190532"/>
                  <a:pt x="5327451" y="1190086"/>
                </a:cubicBezTo>
                <a:cubicBezTo>
                  <a:pt x="5326260" y="1189788"/>
                  <a:pt x="5324326" y="1189118"/>
                  <a:pt x="5321647" y="1188077"/>
                </a:cubicBezTo>
                <a:cubicBezTo>
                  <a:pt x="5318819" y="1187035"/>
                  <a:pt x="5316810" y="1185770"/>
                  <a:pt x="5315619" y="1184282"/>
                </a:cubicBezTo>
                <a:cubicBezTo>
                  <a:pt x="5314429" y="1182942"/>
                  <a:pt x="5314056" y="1181900"/>
                  <a:pt x="5314503" y="1181156"/>
                </a:cubicBezTo>
                <a:cubicBezTo>
                  <a:pt x="5314801" y="1180561"/>
                  <a:pt x="5315991" y="1180189"/>
                  <a:pt x="5318075" y="1180040"/>
                </a:cubicBezTo>
                <a:lnTo>
                  <a:pt x="5327451" y="1179817"/>
                </a:lnTo>
                <a:cubicBezTo>
                  <a:pt x="5329683" y="1179817"/>
                  <a:pt x="5333404" y="1179519"/>
                  <a:pt x="5338613" y="1178924"/>
                </a:cubicBezTo>
                <a:cubicBezTo>
                  <a:pt x="5343673" y="1178328"/>
                  <a:pt x="5348882" y="1177808"/>
                  <a:pt x="5354240" y="1177361"/>
                </a:cubicBezTo>
                <a:cubicBezTo>
                  <a:pt x="5359747" y="1176915"/>
                  <a:pt x="5363170" y="1176542"/>
                  <a:pt x="5364509" y="1176245"/>
                </a:cubicBezTo>
                <a:lnTo>
                  <a:pt x="5369867" y="1175129"/>
                </a:lnTo>
                <a:lnTo>
                  <a:pt x="5369867" y="1159278"/>
                </a:lnTo>
                <a:lnTo>
                  <a:pt x="5365849" y="1159948"/>
                </a:lnTo>
                <a:cubicBezTo>
                  <a:pt x="5365551" y="1160097"/>
                  <a:pt x="5363095" y="1160320"/>
                  <a:pt x="5358482" y="1160618"/>
                </a:cubicBezTo>
                <a:lnTo>
                  <a:pt x="5351561" y="1161064"/>
                </a:lnTo>
                <a:cubicBezTo>
                  <a:pt x="5349031" y="1161213"/>
                  <a:pt x="5346501" y="1160990"/>
                  <a:pt x="5343971" y="1160395"/>
                </a:cubicBezTo>
                <a:cubicBezTo>
                  <a:pt x="5341441" y="1159650"/>
                  <a:pt x="5339655" y="1158683"/>
                  <a:pt x="5338613" y="1157492"/>
                </a:cubicBezTo>
                <a:cubicBezTo>
                  <a:pt x="5337720" y="1156302"/>
                  <a:pt x="5337422" y="1155409"/>
                  <a:pt x="5337720" y="1154814"/>
                </a:cubicBezTo>
                <a:cubicBezTo>
                  <a:pt x="5338018" y="1154069"/>
                  <a:pt x="5339283" y="1153623"/>
                  <a:pt x="5341515" y="1153474"/>
                </a:cubicBezTo>
                <a:lnTo>
                  <a:pt x="5348436" y="1152804"/>
                </a:lnTo>
                <a:cubicBezTo>
                  <a:pt x="5350817" y="1152656"/>
                  <a:pt x="5354538" y="1152209"/>
                  <a:pt x="5359598" y="1151465"/>
                </a:cubicBezTo>
                <a:lnTo>
                  <a:pt x="5369867" y="1149902"/>
                </a:lnTo>
                <a:lnTo>
                  <a:pt x="5370090" y="1133382"/>
                </a:lnTo>
                <a:lnTo>
                  <a:pt x="5364509" y="1134052"/>
                </a:lnTo>
                <a:lnTo>
                  <a:pt x="5358258" y="1134722"/>
                </a:lnTo>
                <a:cubicBezTo>
                  <a:pt x="5354687" y="1135019"/>
                  <a:pt x="5351859" y="1135168"/>
                  <a:pt x="5349775" y="1135168"/>
                </a:cubicBezTo>
                <a:cubicBezTo>
                  <a:pt x="5347989" y="1135019"/>
                  <a:pt x="5345906" y="1134722"/>
                  <a:pt x="5343524" y="1134275"/>
                </a:cubicBezTo>
                <a:cubicBezTo>
                  <a:pt x="5340994" y="1133680"/>
                  <a:pt x="5339208" y="1132936"/>
                  <a:pt x="5338167" y="1132043"/>
                </a:cubicBezTo>
                <a:cubicBezTo>
                  <a:pt x="5336976" y="1131001"/>
                  <a:pt x="5336530" y="1130183"/>
                  <a:pt x="5336827" y="1129587"/>
                </a:cubicBezTo>
                <a:cubicBezTo>
                  <a:pt x="5336976" y="1128843"/>
                  <a:pt x="5338018" y="1128397"/>
                  <a:pt x="5339953" y="1128248"/>
                </a:cubicBezTo>
                <a:lnTo>
                  <a:pt x="5346650" y="1127578"/>
                </a:lnTo>
                <a:lnTo>
                  <a:pt x="5359151" y="1126239"/>
                </a:lnTo>
                <a:lnTo>
                  <a:pt x="5370090" y="1124899"/>
                </a:lnTo>
                <a:lnTo>
                  <a:pt x="5370090" y="1117755"/>
                </a:lnTo>
                <a:lnTo>
                  <a:pt x="5370090" y="1111728"/>
                </a:lnTo>
                <a:cubicBezTo>
                  <a:pt x="5370090" y="1110686"/>
                  <a:pt x="5370016" y="1109644"/>
                  <a:pt x="5369867" y="1108602"/>
                </a:cubicBezTo>
                <a:cubicBezTo>
                  <a:pt x="5369569" y="1107263"/>
                  <a:pt x="5369197" y="1106072"/>
                  <a:pt x="5368751" y="1105031"/>
                </a:cubicBezTo>
                <a:cubicBezTo>
                  <a:pt x="5368304" y="1103989"/>
                  <a:pt x="5367709" y="1102724"/>
                  <a:pt x="5366965" y="1101235"/>
                </a:cubicBezTo>
                <a:cubicBezTo>
                  <a:pt x="5366221" y="1099747"/>
                  <a:pt x="5365923" y="1098705"/>
                  <a:pt x="5366072" y="1098110"/>
                </a:cubicBezTo>
                <a:cubicBezTo>
                  <a:pt x="5366221" y="1097217"/>
                  <a:pt x="5367039" y="1096622"/>
                  <a:pt x="5368528" y="1096324"/>
                </a:cubicBezTo>
                <a:close/>
                <a:moveTo>
                  <a:pt x="4662413" y="1095431"/>
                </a:moveTo>
                <a:cubicBezTo>
                  <a:pt x="4663901" y="1095580"/>
                  <a:pt x="4665538" y="1096026"/>
                  <a:pt x="4667324" y="1096771"/>
                </a:cubicBezTo>
                <a:cubicBezTo>
                  <a:pt x="4672682" y="1099152"/>
                  <a:pt x="4676849" y="1101682"/>
                  <a:pt x="4679826" y="1104361"/>
                </a:cubicBezTo>
                <a:cubicBezTo>
                  <a:pt x="4681165" y="1105700"/>
                  <a:pt x="4681388" y="1107263"/>
                  <a:pt x="4680495" y="1109049"/>
                </a:cubicBezTo>
                <a:cubicBezTo>
                  <a:pt x="4678263" y="1115449"/>
                  <a:pt x="4676924" y="1121550"/>
                  <a:pt x="4676477" y="1127355"/>
                </a:cubicBezTo>
                <a:cubicBezTo>
                  <a:pt x="4676328" y="1130927"/>
                  <a:pt x="4676031" y="1134796"/>
                  <a:pt x="4675584" y="1138963"/>
                </a:cubicBezTo>
                <a:cubicBezTo>
                  <a:pt x="4675584" y="1140303"/>
                  <a:pt x="4675361" y="1141866"/>
                  <a:pt x="4674914" y="1143651"/>
                </a:cubicBezTo>
                <a:cubicBezTo>
                  <a:pt x="4692327" y="1140526"/>
                  <a:pt x="4705275" y="1137475"/>
                  <a:pt x="4713759" y="1134499"/>
                </a:cubicBezTo>
                <a:cubicBezTo>
                  <a:pt x="4717033" y="1133606"/>
                  <a:pt x="4720233" y="1133903"/>
                  <a:pt x="4723358" y="1135392"/>
                </a:cubicBezTo>
                <a:cubicBezTo>
                  <a:pt x="4730948" y="1139410"/>
                  <a:pt x="4735785" y="1142610"/>
                  <a:pt x="4737869" y="1144991"/>
                </a:cubicBezTo>
                <a:cubicBezTo>
                  <a:pt x="4739655" y="1146777"/>
                  <a:pt x="4739580" y="1149605"/>
                  <a:pt x="4737645" y="1153474"/>
                </a:cubicBezTo>
                <a:cubicBezTo>
                  <a:pt x="4735859" y="1157195"/>
                  <a:pt x="4734892" y="1162404"/>
                  <a:pt x="4734743" y="1169101"/>
                </a:cubicBezTo>
                <a:cubicBezTo>
                  <a:pt x="4734743" y="1184728"/>
                  <a:pt x="4736157" y="1214196"/>
                  <a:pt x="4738985" y="1257505"/>
                </a:cubicBezTo>
                <a:cubicBezTo>
                  <a:pt x="4739431" y="1268221"/>
                  <a:pt x="4738241" y="1277225"/>
                  <a:pt x="4735413" y="1284517"/>
                </a:cubicBezTo>
                <a:cubicBezTo>
                  <a:pt x="4733925" y="1289131"/>
                  <a:pt x="4732064" y="1291735"/>
                  <a:pt x="4729832" y="1292331"/>
                </a:cubicBezTo>
                <a:cubicBezTo>
                  <a:pt x="4727600" y="1292777"/>
                  <a:pt x="4724846" y="1291438"/>
                  <a:pt x="4721572" y="1288312"/>
                </a:cubicBezTo>
                <a:cubicBezTo>
                  <a:pt x="4716512" y="1282806"/>
                  <a:pt x="4708847" y="1276257"/>
                  <a:pt x="4698578" y="1268667"/>
                </a:cubicBezTo>
                <a:cubicBezTo>
                  <a:pt x="4696643" y="1267328"/>
                  <a:pt x="4695453" y="1266063"/>
                  <a:pt x="4695006" y="1264872"/>
                </a:cubicBezTo>
                <a:cubicBezTo>
                  <a:pt x="4695006" y="1263533"/>
                  <a:pt x="4696271" y="1263160"/>
                  <a:pt x="4698801" y="1263756"/>
                </a:cubicBezTo>
                <a:cubicBezTo>
                  <a:pt x="4709666" y="1266137"/>
                  <a:pt x="4716437" y="1266658"/>
                  <a:pt x="4719116" y="1265318"/>
                </a:cubicBezTo>
                <a:cubicBezTo>
                  <a:pt x="4720902" y="1264277"/>
                  <a:pt x="4721944" y="1261226"/>
                  <a:pt x="4722242" y="1256166"/>
                </a:cubicBezTo>
                <a:cubicBezTo>
                  <a:pt x="4723284" y="1223423"/>
                  <a:pt x="4722688" y="1192467"/>
                  <a:pt x="4720456" y="1163297"/>
                </a:cubicBezTo>
                <a:cubicBezTo>
                  <a:pt x="4719860" y="1154814"/>
                  <a:pt x="4718521" y="1149977"/>
                  <a:pt x="4716437" y="1148786"/>
                </a:cubicBezTo>
                <a:cubicBezTo>
                  <a:pt x="4713312" y="1147000"/>
                  <a:pt x="4710112" y="1146405"/>
                  <a:pt x="4706838" y="1147000"/>
                </a:cubicBezTo>
                <a:cubicBezTo>
                  <a:pt x="4695527" y="1148340"/>
                  <a:pt x="4684588" y="1149902"/>
                  <a:pt x="4674021" y="1151688"/>
                </a:cubicBezTo>
                <a:cubicBezTo>
                  <a:pt x="4672980" y="1161511"/>
                  <a:pt x="4671119" y="1171259"/>
                  <a:pt x="4668440" y="1180933"/>
                </a:cubicBezTo>
                <a:cubicBezTo>
                  <a:pt x="4673054" y="1182868"/>
                  <a:pt x="4679528" y="1186291"/>
                  <a:pt x="4687862" y="1191202"/>
                </a:cubicBezTo>
                <a:cubicBezTo>
                  <a:pt x="4695601" y="1195667"/>
                  <a:pt x="4701183" y="1199536"/>
                  <a:pt x="4704606" y="1202811"/>
                </a:cubicBezTo>
                <a:cubicBezTo>
                  <a:pt x="4706838" y="1204745"/>
                  <a:pt x="4708401" y="1207424"/>
                  <a:pt x="4709294" y="1210847"/>
                </a:cubicBezTo>
                <a:cubicBezTo>
                  <a:pt x="4710633" y="1216652"/>
                  <a:pt x="4710633" y="1220596"/>
                  <a:pt x="4709294" y="1222679"/>
                </a:cubicBezTo>
                <a:cubicBezTo>
                  <a:pt x="4708252" y="1224019"/>
                  <a:pt x="4707061" y="1224540"/>
                  <a:pt x="4705722" y="1224242"/>
                </a:cubicBezTo>
                <a:cubicBezTo>
                  <a:pt x="4703936" y="1223795"/>
                  <a:pt x="4701852" y="1222158"/>
                  <a:pt x="4699471" y="1219331"/>
                </a:cubicBezTo>
                <a:cubicBezTo>
                  <a:pt x="4687862" y="1206680"/>
                  <a:pt x="4676998" y="1195741"/>
                  <a:pt x="4666878" y="1186514"/>
                </a:cubicBezTo>
                <a:lnTo>
                  <a:pt x="4666654" y="1186291"/>
                </a:lnTo>
                <a:cubicBezTo>
                  <a:pt x="4664720" y="1192542"/>
                  <a:pt x="4662338" y="1198123"/>
                  <a:pt x="4659511" y="1203034"/>
                </a:cubicBezTo>
                <a:cubicBezTo>
                  <a:pt x="4656832" y="1207499"/>
                  <a:pt x="4653260" y="1211592"/>
                  <a:pt x="4648795" y="1215312"/>
                </a:cubicBezTo>
                <a:cubicBezTo>
                  <a:pt x="4643437" y="1219926"/>
                  <a:pt x="4638898" y="1223126"/>
                  <a:pt x="4635177" y="1224912"/>
                </a:cubicBezTo>
                <a:cubicBezTo>
                  <a:pt x="4630117" y="1227293"/>
                  <a:pt x="4626843" y="1228483"/>
                  <a:pt x="4625355" y="1228483"/>
                </a:cubicBezTo>
                <a:cubicBezTo>
                  <a:pt x="4623122" y="1228483"/>
                  <a:pt x="4622155" y="1228186"/>
                  <a:pt x="4622452" y="1227591"/>
                </a:cubicBezTo>
                <a:cubicBezTo>
                  <a:pt x="4622899" y="1226995"/>
                  <a:pt x="4624090" y="1225953"/>
                  <a:pt x="4626024" y="1224465"/>
                </a:cubicBezTo>
                <a:cubicBezTo>
                  <a:pt x="4633615" y="1218066"/>
                  <a:pt x="4639196" y="1212410"/>
                  <a:pt x="4642767" y="1207499"/>
                </a:cubicBezTo>
                <a:cubicBezTo>
                  <a:pt x="4646339" y="1202885"/>
                  <a:pt x="4649390" y="1197750"/>
                  <a:pt x="4651920" y="1192095"/>
                </a:cubicBezTo>
                <a:cubicBezTo>
                  <a:pt x="4655046" y="1184951"/>
                  <a:pt x="4657576" y="1176245"/>
                  <a:pt x="4659511" y="1165976"/>
                </a:cubicBezTo>
                <a:cubicBezTo>
                  <a:pt x="4659957" y="1162255"/>
                  <a:pt x="4660552" y="1158237"/>
                  <a:pt x="4661297" y="1153921"/>
                </a:cubicBezTo>
                <a:cubicBezTo>
                  <a:pt x="4648795" y="1156153"/>
                  <a:pt x="4636814" y="1158683"/>
                  <a:pt x="4625355" y="1161511"/>
                </a:cubicBezTo>
                <a:cubicBezTo>
                  <a:pt x="4624313" y="1161511"/>
                  <a:pt x="4623197" y="1161660"/>
                  <a:pt x="4622006" y="1161957"/>
                </a:cubicBezTo>
                <a:cubicBezTo>
                  <a:pt x="4620964" y="1169250"/>
                  <a:pt x="4619922" y="1183984"/>
                  <a:pt x="4618881" y="1206159"/>
                </a:cubicBezTo>
                <a:lnTo>
                  <a:pt x="4617541" y="1236967"/>
                </a:lnTo>
                <a:cubicBezTo>
                  <a:pt x="4617095" y="1245003"/>
                  <a:pt x="4615904" y="1253040"/>
                  <a:pt x="4613969" y="1261077"/>
                </a:cubicBezTo>
                <a:cubicBezTo>
                  <a:pt x="4612927" y="1265542"/>
                  <a:pt x="4611439" y="1268965"/>
                  <a:pt x="4609504" y="1271346"/>
                </a:cubicBezTo>
                <a:cubicBezTo>
                  <a:pt x="4608016" y="1273281"/>
                  <a:pt x="4606305" y="1273206"/>
                  <a:pt x="4604370" y="1271123"/>
                </a:cubicBezTo>
                <a:cubicBezTo>
                  <a:pt x="4602882" y="1269188"/>
                  <a:pt x="4601393" y="1265467"/>
                  <a:pt x="4599905" y="1259961"/>
                </a:cubicBezTo>
                <a:cubicBezTo>
                  <a:pt x="4599310" y="1257133"/>
                  <a:pt x="4599682" y="1253635"/>
                  <a:pt x="4601021" y="1249468"/>
                </a:cubicBezTo>
                <a:cubicBezTo>
                  <a:pt x="4604593" y="1239646"/>
                  <a:pt x="4606900" y="1229674"/>
                  <a:pt x="4607942" y="1219554"/>
                </a:cubicBezTo>
                <a:cubicBezTo>
                  <a:pt x="4608984" y="1209136"/>
                  <a:pt x="4609504" y="1194476"/>
                  <a:pt x="4609504" y="1175575"/>
                </a:cubicBezTo>
                <a:cubicBezTo>
                  <a:pt x="4609504" y="1170217"/>
                  <a:pt x="4609281" y="1165901"/>
                  <a:pt x="4608835" y="1162627"/>
                </a:cubicBezTo>
                <a:cubicBezTo>
                  <a:pt x="4608388" y="1158906"/>
                  <a:pt x="4607272" y="1155111"/>
                  <a:pt x="4605486" y="1151242"/>
                </a:cubicBezTo>
                <a:cubicBezTo>
                  <a:pt x="4604593" y="1149307"/>
                  <a:pt x="4604370" y="1147893"/>
                  <a:pt x="4604816" y="1147000"/>
                </a:cubicBezTo>
                <a:cubicBezTo>
                  <a:pt x="4605709" y="1146107"/>
                  <a:pt x="4606900" y="1145809"/>
                  <a:pt x="4608388" y="1146107"/>
                </a:cubicBezTo>
                <a:cubicBezTo>
                  <a:pt x="4611960" y="1147149"/>
                  <a:pt x="4615532" y="1148935"/>
                  <a:pt x="4619104" y="1151465"/>
                </a:cubicBezTo>
                <a:cubicBezTo>
                  <a:pt x="4633540" y="1150125"/>
                  <a:pt x="4647902" y="1148265"/>
                  <a:pt x="4662190" y="1145884"/>
                </a:cubicBezTo>
                <a:cubicBezTo>
                  <a:pt x="4663083" y="1136954"/>
                  <a:pt x="4663603" y="1126983"/>
                  <a:pt x="4663752" y="1115969"/>
                </a:cubicBezTo>
                <a:cubicBezTo>
                  <a:pt x="4663752" y="1111356"/>
                  <a:pt x="4661594" y="1106668"/>
                  <a:pt x="4657278" y="1101905"/>
                </a:cubicBezTo>
                <a:cubicBezTo>
                  <a:pt x="4654897" y="1099226"/>
                  <a:pt x="4655269" y="1097217"/>
                  <a:pt x="4658394" y="1095878"/>
                </a:cubicBezTo>
                <a:cubicBezTo>
                  <a:pt x="4659585" y="1095431"/>
                  <a:pt x="4660925" y="1095282"/>
                  <a:pt x="4662413" y="1095431"/>
                </a:cubicBezTo>
                <a:close/>
                <a:moveTo>
                  <a:pt x="776213" y="1095431"/>
                </a:moveTo>
                <a:cubicBezTo>
                  <a:pt x="777701" y="1095580"/>
                  <a:pt x="779338" y="1096026"/>
                  <a:pt x="781124" y="1096771"/>
                </a:cubicBezTo>
                <a:cubicBezTo>
                  <a:pt x="786482" y="1099152"/>
                  <a:pt x="790649" y="1101682"/>
                  <a:pt x="793626" y="1104361"/>
                </a:cubicBezTo>
                <a:cubicBezTo>
                  <a:pt x="794965" y="1105700"/>
                  <a:pt x="795188" y="1107263"/>
                  <a:pt x="794296" y="1109049"/>
                </a:cubicBezTo>
                <a:cubicBezTo>
                  <a:pt x="792063" y="1115449"/>
                  <a:pt x="790724" y="1121550"/>
                  <a:pt x="790277" y="1127355"/>
                </a:cubicBezTo>
                <a:cubicBezTo>
                  <a:pt x="790128" y="1130927"/>
                  <a:pt x="789831" y="1134796"/>
                  <a:pt x="789384" y="1138963"/>
                </a:cubicBezTo>
                <a:cubicBezTo>
                  <a:pt x="789384" y="1140303"/>
                  <a:pt x="789161" y="1141866"/>
                  <a:pt x="788715" y="1143651"/>
                </a:cubicBezTo>
                <a:cubicBezTo>
                  <a:pt x="806127" y="1140526"/>
                  <a:pt x="819076" y="1137475"/>
                  <a:pt x="827559" y="1134499"/>
                </a:cubicBezTo>
                <a:cubicBezTo>
                  <a:pt x="830833" y="1133606"/>
                  <a:pt x="834033" y="1133903"/>
                  <a:pt x="837158" y="1135392"/>
                </a:cubicBezTo>
                <a:cubicBezTo>
                  <a:pt x="844748" y="1139410"/>
                  <a:pt x="849585" y="1142610"/>
                  <a:pt x="851669" y="1144991"/>
                </a:cubicBezTo>
                <a:cubicBezTo>
                  <a:pt x="853455" y="1146777"/>
                  <a:pt x="853380" y="1149605"/>
                  <a:pt x="851446" y="1153474"/>
                </a:cubicBezTo>
                <a:cubicBezTo>
                  <a:pt x="849660" y="1157195"/>
                  <a:pt x="848692" y="1162404"/>
                  <a:pt x="848543" y="1169101"/>
                </a:cubicBezTo>
                <a:cubicBezTo>
                  <a:pt x="848543" y="1184728"/>
                  <a:pt x="849957" y="1214196"/>
                  <a:pt x="852785" y="1257505"/>
                </a:cubicBezTo>
                <a:cubicBezTo>
                  <a:pt x="853232" y="1268221"/>
                  <a:pt x="852041" y="1277225"/>
                  <a:pt x="849213" y="1284517"/>
                </a:cubicBezTo>
                <a:cubicBezTo>
                  <a:pt x="847725" y="1289131"/>
                  <a:pt x="845865" y="1291735"/>
                  <a:pt x="843632" y="1292331"/>
                </a:cubicBezTo>
                <a:cubicBezTo>
                  <a:pt x="841400" y="1292777"/>
                  <a:pt x="838646" y="1291438"/>
                  <a:pt x="835372" y="1288312"/>
                </a:cubicBezTo>
                <a:cubicBezTo>
                  <a:pt x="830312" y="1282806"/>
                  <a:pt x="822647" y="1276257"/>
                  <a:pt x="812378" y="1268667"/>
                </a:cubicBezTo>
                <a:cubicBezTo>
                  <a:pt x="810443" y="1267328"/>
                  <a:pt x="809253" y="1266063"/>
                  <a:pt x="808806" y="1264872"/>
                </a:cubicBezTo>
                <a:cubicBezTo>
                  <a:pt x="808806" y="1263533"/>
                  <a:pt x="810071" y="1263160"/>
                  <a:pt x="812601" y="1263756"/>
                </a:cubicBezTo>
                <a:cubicBezTo>
                  <a:pt x="823466" y="1266137"/>
                  <a:pt x="830238" y="1266658"/>
                  <a:pt x="832917" y="1265318"/>
                </a:cubicBezTo>
                <a:cubicBezTo>
                  <a:pt x="834702" y="1264277"/>
                  <a:pt x="835744" y="1261226"/>
                  <a:pt x="836042" y="1256166"/>
                </a:cubicBezTo>
                <a:cubicBezTo>
                  <a:pt x="837084" y="1223423"/>
                  <a:pt x="836488" y="1192467"/>
                  <a:pt x="834256" y="1163297"/>
                </a:cubicBezTo>
                <a:cubicBezTo>
                  <a:pt x="833661" y="1154814"/>
                  <a:pt x="832321" y="1149977"/>
                  <a:pt x="830238" y="1148786"/>
                </a:cubicBezTo>
                <a:cubicBezTo>
                  <a:pt x="827112" y="1147000"/>
                  <a:pt x="823912" y="1146405"/>
                  <a:pt x="820638" y="1147000"/>
                </a:cubicBezTo>
                <a:cubicBezTo>
                  <a:pt x="809327" y="1148340"/>
                  <a:pt x="798388" y="1149902"/>
                  <a:pt x="787822" y="1151688"/>
                </a:cubicBezTo>
                <a:cubicBezTo>
                  <a:pt x="786780" y="1161511"/>
                  <a:pt x="784919" y="1171259"/>
                  <a:pt x="782241" y="1180933"/>
                </a:cubicBezTo>
                <a:cubicBezTo>
                  <a:pt x="786854" y="1182868"/>
                  <a:pt x="793328" y="1186291"/>
                  <a:pt x="801663" y="1191202"/>
                </a:cubicBezTo>
                <a:cubicBezTo>
                  <a:pt x="809402" y="1195667"/>
                  <a:pt x="814983" y="1199536"/>
                  <a:pt x="818406" y="1202811"/>
                </a:cubicBezTo>
                <a:cubicBezTo>
                  <a:pt x="820638" y="1204745"/>
                  <a:pt x="822201" y="1207424"/>
                  <a:pt x="823094" y="1210847"/>
                </a:cubicBezTo>
                <a:cubicBezTo>
                  <a:pt x="824433" y="1216652"/>
                  <a:pt x="824433" y="1220596"/>
                  <a:pt x="823094" y="1222679"/>
                </a:cubicBezTo>
                <a:cubicBezTo>
                  <a:pt x="822052" y="1224019"/>
                  <a:pt x="820861" y="1224540"/>
                  <a:pt x="819522" y="1224242"/>
                </a:cubicBezTo>
                <a:cubicBezTo>
                  <a:pt x="817736" y="1223795"/>
                  <a:pt x="815652" y="1222158"/>
                  <a:pt x="813271" y="1219331"/>
                </a:cubicBezTo>
                <a:cubicBezTo>
                  <a:pt x="801663" y="1206680"/>
                  <a:pt x="790798" y="1195741"/>
                  <a:pt x="780678" y="1186514"/>
                </a:cubicBezTo>
                <a:lnTo>
                  <a:pt x="780455" y="1186291"/>
                </a:lnTo>
                <a:cubicBezTo>
                  <a:pt x="778520" y="1192542"/>
                  <a:pt x="776139" y="1198123"/>
                  <a:pt x="773311" y="1203034"/>
                </a:cubicBezTo>
                <a:cubicBezTo>
                  <a:pt x="770632" y="1207499"/>
                  <a:pt x="767060" y="1211592"/>
                  <a:pt x="762595" y="1215312"/>
                </a:cubicBezTo>
                <a:cubicBezTo>
                  <a:pt x="757237" y="1219926"/>
                  <a:pt x="752698" y="1223126"/>
                  <a:pt x="748977" y="1224912"/>
                </a:cubicBezTo>
                <a:cubicBezTo>
                  <a:pt x="743917" y="1227293"/>
                  <a:pt x="740643" y="1228483"/>
                  <a:pt x="739155" y="1228483"/>
                </a:cubicBezTo>
                <a:cubicBezTo>
                  <a:pt x="736922" y="1228483"/>
                  <a:pt x="735955" y="1228186"/>
                  <a:pt x="736253" y="1227591"/>
                </a:cubicBezTo>
                <a:cubicBezTo>
                  <a:pt x="736699" y="1226995"/>
                  <a:pt x="737890" y="1225953"/>
                  <a:pt x="739824" y="1224465"/>
                </a:cubicBezTo>
                <a:cubicBezTo>
                  <a:pt x="747415" y="1218066"/>
                  <a:pt x="752996" y="1212410"/>
                  <a:pt x="756568" y="1207499"/>
                </a:cubicBezTo>
                <a:cubicBezTo>
                  <a:pt x="760140" y="1202885"/>
                  <a:pt x="763190" y="1197750"/>
                  <a:pt x="765721" y="1192095"/>
                </a:cubicBezTo>
                <a:cubicBezTo>
                  <a:pt x="768846" y="1184951"/>
                  <a:pt x="771376" y="1176245"/>
                  <a:pt x="773311" y="1165976"/>
                </a:cubicBezTo>
                <a:cubicBezTo>
                  <a:pt x="773757" y="1162255"/>
                  <a:pt x="774353" y="1158237"/>
                  <a:pt x="775097" y="1153921"/>
                </a:cubicBezTo>
                <a:cubicBezTo>
                  <a:pt x="762595" y="1156153"/>
                  <a:pt x="750614" y="1158683"/>
                  <a:pt x="739155" y="1161511"/>
                </a:cubicBezTo>
                <a:cubicBezTo>
                  <a:pt x="738113" y="1161511"/>
                  <a:pt x="736997" y="1161660"/>
                  <a:pt x="735806" y="1161957"/>
                </a:cubicBezTo>
                <a:cubicBezTo>
                  <a:pt x="734764" y="1169250"/>
                  <a:pt x="733723" y="1183984"/>
                  <a:pt x="732681" y="1206159"/>
                </a:cubicBezTo>
                <a:lnTo>
                  <a:pt x="731341" y="1236967"/>
                </a:lnTo>
                <a:cubicBezTo>
                  <a:pt x="730895" y="1245003"/>
                  <a:pt x="729704" y="1253040"/>
                  <a:pt x="727769" y="1261077"/>
                </a:cubicBezTo>
                <a:cubicBezTo>
                  <a:pt x="726728" y="1265542"/>
                  <a:pt x="725239" y="1268965"/>
                  <a:pt x="723305" y="1271346"/>
                </a:cubicBezTo>
                <a:cubicBezTo>
                  <a:pt x="721816" y="1273281"/>
                  <a:pt x="720105" y="1273206"/>
                  <a:pt x="718170" y="1271123"/>
                </a:cubicBezTo>
                <a:cubicBezTo>
                  <a:pt x="716682" y="1269188"/>
                  <a:pt x="715193" y="1265467"/>
                  <a:pt x="713705" y="1259961"/>
                </a:cubicBezTo>
                <a:cubicBezTo>
                  <a:pt x="713110" y="1257133"/>
                  <a:pt x="713482" y="1253635"/>
                  <a:pt x="714821" y="1249468"/>
                </a:cubicBezTo>
                <a:cubicBezTo>
                  <a:pt x="718393" y="1239646"/>
                  <a:pt x="720700" y="1229674"/>
                  <a:pt x="721742" y="1219554"/>
                </a:cubicBezTo>
                <a:cubicBezTo>
                  <a:pt x="722784" y="1209136"/>
                  <a:pt x="723305" y="1194476"/>
                  <a:pt x="723305" y="1175575"/>
                </a:cubicBezTo>
                <a:cubicBezTo>
                  <a:pt x="723305" y="1170217"/>
                  <a:pt x="723081" y="1165901"/>
                  <a:pt x="722635" y="1162627"/>
                </a:cubicBezTo>
                <a:cubicBezTo>
                  <a:pt x="722188" y="1158906"/>
                  <a:pt x="721072" y="1155111"/>
                  <a:pt x="719286" y="1151242"/>
                </a:cubicBezTo>
                <a:cubicBezTo>
                  <a:pt x="718393" y="1149307"/>
                  <a:pt x="718170" y="1147893"/>
                  <a:pt x="718616" y="1147000"/>
                </a:cubicBezTo>
                <a:cubicBezTo>
                  <a:pt x="719510" y="1146107"/>
                  <a:pt x="720700" y="1145809"/>
                  <a:pt x="722188" y="1146107"/>
                </a:cubicBezTo>
                <a:cubicBezTo>
                  <a:pt x="725760" y="1147149"/>
                  <a:pt x="729332" y="1148935"/>
                  <a:pt x="732904" y="1151465"/>
                </a:cubicBezTo>
                <a:cubicBezTo>
                  <a:pt x="747340" y="1150125"/>
                  <a:pt x="761702" y="1148265"/>
                  <a:pt x="775990" y="1145884"/>
                </a:cubicBezTo>
                <a:cubicBezTo>
                  <a:pt x="776883" y="1136954"/>
                  <a:pt x="777404" y="1126983"/>
                  <a:pt x="777552" y="1115969"/>
                </a:cubicBezTo>
                <a:cubicBezTo>
                  <a:pt x="777552" y="1111356"/>
                  <a:pt x="775394" y="1106668"/>
                  <a:pt x="771078" y="1101905"/>
                </a:cubicBezTo>
                <a:cubicBezTo>
                  <a:pt x="768697" y="1099226"/>
                  <a:pt x="769069" y="1097217"/>
                  <a:pt x="772195" y="1095878"/>
                </a:cubicBezTo>
                <a:cubicBezTo>
                  <a:pt x="773385" y="1095431"/>
                  <a:pt x="774725" y="1095282"/>
                  <a:pt x="776213" y="1095431"/>
                </a:cubicBezTo>
                <a:close/>
                <a:moveTo>
                  <a:pt x="3078733" y="1095208"/>
                </a:moveTo>
                <a:cubicBezTo>
                  <a:pt x="3082900" y="1095208"/>
                  <a:pt x="3087960" y="1096771"/>
                  <a:pt x="3093914" y="1099896"/>
                </a:cubicBezTo>
                <a:cubicBezTo>
                  <a:pt x="3100015" y="1103319"/>
                  <a:pt x="3103066" y="1106296"/>
                  <a:pt x="3103066" y="1108826"/>
                </a:cubicBezTo>
                <a:cubicBezTo>
                  <a:pt x="3103066" y="1109719"/>
                  <a:pt x="3102769" y="1110835"/>
                  <a:pt x="3102174" y="1112174"/>
                </a:cubicBezTo>
                <a:cubicBezTo>
                  <a:pt x="3100536" y="1116193"/>
                  <a:pt x="3099569" y="1120881"/>
                  <a:pt x="3099271" y="1126239"/>
                </a:cubicBezTo>
                <a:cubicBezTo>
                  <a:pt x="3102992" y="1124899"/>
                  <a:pt x="3106043" y="1123708"/>
                  <a:pt x="3108424" y="1122667"/>
                </a:cubicBezTo>
                <a:cubicBezTo>
                  <a:pt x="3112145" y="1121030"/>
                  <a:pt x="3114824" y="1120211"/>
                  <a:pt x="3116461" y="1120211"/>
                </a:cubicBezTo>
                <a:cubicBezTo>
                  <a:pt x="3125390" y="1120360"/>
                  <a:pt x="3130079" y="1121848"/>
                  <a:pt x="3130525" y="1124676"/>
                </a:cubicBezTo>
                <a:cubicBezTo>
                  <a:pt x="3130525" y="1126611"/>
                  <a:pt x="3129483" y="1128025"/>
                  <a:pt x="3127400" y="1128917"/>
                </a:cubicBezTo>
                <a:cubicBezTo>
                  <a:pt x="3123382" y="1130406"/>
                  <a:pt x="3119735" y="1131373"/>
                  <a:pt x="3116461" y="1131820"/>
                </a:cubicBezTo>
                <a:cubicBezTo>
                  <a:pt x="3109466" y="1133457"/>
                  <a:pt x="3103438" y="1134871"/>
                  <a:pt x="3098378" y="1136061"/>
                </a:cubicBezTo>
                <a:cubicBezTo>
                  <a:pt x="3098229" y="1139633"/>
                  <a:pt x="3098081" y="1143949"/>
                  <a:pt x="3097932" y="1149009"/>
                </a:cubicBezTo>
                <a:cubicBezTo>
                  <a:pt x="3101057" y="1148265"/>
                  <a:pt x="3104033" y="1147521"/>
                  <a:pt x="3106862" y="1146777"/>
                </a:cubicBezTo>
                <a:cubicBezTo>
                  <a:pt x="3109987" y="1145884"/>
                  <a:pt x="3112889" y="1145437"/>
                  <a:pt x="3115568" y="1145437"/>
                </a:cubicBezTo>
                <a:cubicBezTo>
                  <a:pt x="3121521" y="1145586"/>
                  <a:pt x="3124497" y="1147298"/>
                  <a:pt x="3124497" y="1150572"/>
                </a:cubicBezTo>
                <a:cubicBezTo>
                  <a:pt x="3124497" y="1152953"/>
                  <a:pt x="3123232" y="1154516"/>
                  <a:pt x="3120702" y="1155260"/>
                </a:cubicBezTo>
                <a:cubicBezTo>
                  <a:pt x="3111624" y="1156897"/>
                  <a:pt x="3103959" y="1158162"/>
                  <a:pt x="3097708" y="1159055"/>
                </a:cubicBezTo>
                <a:lnTo>
                  <a:pt x="3097708" y="1172896"/>
                </a:lnTo>
                <a:cubicBezTo>
                  <a:pt x="3112591" y="1170217"/>
                  <a:pt x="3122339" y="1168580"/>
                  <a:pt x="3126953" y="1167985"/>
                </a:cubicBezTo>
                <a:cubicBezTo>
                  <a:pt x="3132460" y="1167390"/>
                  <a:pt x="3137817" y="1166720"/>
                  <a:pt x="3143027" y="1165976"/>
                </a:cubicBezTo>
                <a:cubicBezTo>
                  <a:pt x="3146003" y="1165380"/>
                  <a:pt x="3148459" y="1165083"/>
                  <a:pt x="3150394" y="1165083"/>
                </a:cubicBezTo>
                <a:cubicBezTo>
                  <a:pt x="3153519" y="1165083"/>
                  <a:pt x="3157166" y="1166199"/>
                  <a:pt x="3161333" y="1168431"/>
                </a:cubicBezTo>
                <a:cubicBezTo>
                  <a:pt x="3165351" y="1170813"/>
                  <a:pt x="3167583" y="1173268"/>
                  <a:pt x="3168030" y="1175798"/>
                </a:cubicBezTo>
                <a:cubicBezTo>
                  <a:pt x="3167881" y="1177882"/>
                  <a:pt x="3165574" y="1178998"/>
                  <a:pt x="3161110" y="1179147"/>
                </a:cubicBezTo>
                <a:cubicBezTo>
                  <a:pt x="3157686" y="1179147"/>
                  <a:pt x="3152403" y="1178924"/>
                  <a:pt x="3145259" y="1178477"/>
                </a:cubicBezTo>
                <a:lnTo>
                  <a:pt x="3135883" y="1178254"/>
                </a:lnTo>
                <a:cubicBezTo>
                  <a:pt x="3123679" y="1178254"/>
                  <a:pt x="3110210" y="1179445"/>
                  <a:pt x="3095476" y="1181826"/>
                </a:cubicBezTo>
                <a:cubicBezTo>
                  <a:pt x="3079850" y="1183909"/>
                  <a:pt x="3065785" y="1186663"/>
                  <a:pt x="3053283" y="1190086"/>
                </a:cubicBezTo>
                <a:cubicBezTo>
                  <a:pt x="3048521" y="1191872"/>
                  <a:pt x="3045395" y="1192765"/>
                  <a:pt x="3043907" y="1192765"/>
                </a:cubicBezTo>
                <a:cubicBezTo>
                  <a:pt x="3041824" y="1192765"/>
                  <a:pt x="3039442" y="1191797"/>
                  <a:pt x="3036763" y="1189863"/>
                </a:cubicBezTo>
                <a:cubicBezTo>
                  <a:pt x="3033341" y="1187630"/>
                  <a:pt x="3031554" y="1186216"/>
                  <a:pt x="3031406" y="1185621"/>
                </a:cubicBezTo>
                <a:cubicBezTo>
                  <a:pt x="3031406" y="1184728"/>
                  <a:pt x="3032299" y="1184133"/>
                  <a:pt x="3034084" y="1183835"/>
                </a:cubicBezTo>
                <a:cubicBezTo>
                  <a:pt x="3043163" y="1182496"/>
                  <a:pt x="3055739" y="1180263"/>
                  <a:pt x="3071812" y="1177138"/>
                </a:cubicBezTo>
                <a:cubicBezTo>
                  <a:pt x="3077617" y="1176096"/>
                  <a:pt x="3082975" y="1175203"/>
                  <a:pt x="3087886" y="1174459"/>
                </a:cubicBezTo>
                <a:cubicBezTo>
                  <a:pt x="3087737" y="1169548"/>
                  <a:pt x="3087588" y="1164934"/>
                  <a:pt x="3087439" y="1160618"/>
                </a:cubicBezTo>
                <a:cubicBezTo>
                  <a:pt x="3080593" y="1161660"/>
                  <a:pt x="3076277" y="1162181"/>
                  <a:pt x="3074491" y="1162181"/>
                </a:cubicBezTo>
                <a:cubicBezTo>
                  <a:pt x="3071068" y="1162181"/>
                  <a:pt x="3067422" y="1161585"/>
                  <a:pt x="3063553" y="1160395"/>
                </a:cubicBezTo>
                <a:cubicBezTo>
                  <a:pt x="3060724" y="1159650"/>
                  <a:pt x="3059311" y="1158832"/>
                  <a:pt x="3059311" y="1157939"/>
                </a:cubicBezTo>
                <a:cubicBezTo>
                  <a:pt x="3059311" y="1157046"/>
                  <a:pt x="3060427" y="1156451"/>
                  <a:pt x="3062660" y="1156153"/>
                </a:cubicBezTo>
                <a:cubicBezTo>
                  <a:pt x="3069654" y="1155111"/>
                  <a:pt x="3077766" y="1153474"/>
                  <a:pt x="3086993" y="1151242"/>
                </a:cubicBezTo>
                <a:cubicBezTo>
                  <a:pt x="3086844" y="1146777"/>
                  <a:pt x="3086621" y="1142535"/>
                  <a:pt x="3086323" y="1138517"/>
                </a:cubicBezTo>
                <a:cubicBezTo>
                  <a:pt x="3083197" y="1139261"/>
                  <a:pt x="3080742" y="1139782"/>
                  <a:pt x="3078956" y="1140080"/>
                </a:cubicBezTo>
                <a:cubicBezTo>
                  <a:pt x="3075087" y="1141121"/>
                  <a:pt x="3072035" y="1141642"/>
                  <a:pt x="3069804" y="1141642"/>
                </a:cubicBezTo>
                <a:cubicBezTo>
                  <a:pt x="3066827" y="1141642"/>
                  <a:pt x="3063404" y="1140973"/>
                  <a:pt x="3059534" y="1139633"/>
                </a:cubicBezTo>
                <a:cubicBezTo>
                  <a:pt x="3056260" y="1138591"/>
                  <a:pt x="3054623" y="1137550"/>
                  <a:pt x="3054623" y="1136508"/>
                </a:cubicBezTo>
                <a:cubicBezTo>
                  <a:pt x="3054623" y="1135466"/>
                  <a:pt x="3055590" y="1134871"/>
                  <a:pt x="3057525" y="1134722"/>
                </a:cubicBezTo>
                <a:cubicBezTo>
                  <a:pt x="3068538" y="1132936"/>
                  <a:pt x="3077914" y="1131224"/>
                  <a:pt x="3085654" y="1129587"/>
                </a:cubicBezTo>
                <a:cubicBezTo>
                  <a:pt x="3084909" y="1120955"/>
                  <a:pt x="3083868" y="1114704"/>
                  <a:pt x="3082528" y="1110835"/>
                </a:cubicBezTo>
                <a:cubicBezTo>
                  <a:pt x="3081040" y="1105924"/>
                  <a:pt x="3079328" y="1102649"/>
                  <a:pt x="3077393" y="1101012"/>
                </a:cubicBezTo>
                <a:cubicBezTo>
                  <a:pt x="3076054" y="1099673"/>
                  <a:pt x="3075384" y="1098705"/>
                  <a:pt x="3075384" y="1098110"/>
                </a:cubicBezTo>
                <a:cubicBezTo>
                  <a:pt x="3075384" y="1096175"/>
                  <a:pt x="3076500" y="1095208"/>
                  <a:pt x="3078733" y="1095208"/>
                </a:cubicBezTo>
                <a:close/>
                <a:moveTo>
                  <a:pt x="4067472" y="706990"/>
                </a:moveTo>
                <a:cubicBezTo>
                  <a:pt x="4070746" y="706990"/>
                  <a:pt x="4074542" y="708180"/>
                  <a:pt x="4078858" y="710562"/>
                </a:cubicBezTo>
                <a:cubicBezTo>
                  <a:pt x="4083323" y="713241"/>
                  <a:pt x="4085778" y="715919"/>
                  <a:pt x="4086225" y="718598"/>
                </a:cubicBezTo>
                <a:cubicBezTo>
                  <a:pt x="4085927" y="721277"/>
                  <a:pt x="4083248" y="722691"/>
                  <a:pt x="4078188" y="722840"/>
                </a:cubicBezTo>
                <a:cubicBezTo>
                  <a:pt x="4074616" y="722840"/>
                  <a:pt x="4068886" y="722393"/>
                  <a:pt x="4060998" y="721501"/>
                </a:cubicBezTo>
                <a:lnTo>
                  <a:pt x="4051176" y="721054"/>
                </a:lnTo>
                <a:cubicBezTo>
                  <a:pt x="4038674" y="721054"/>
                  <a:pt x="4024907" y="721724"/>
                  <a:pt x="4009876" y="723063"/>
                </a:cubicBezTo>
                <a:cubicBezTo>
                  <a:pt x="3993951" y="724105"/>
                  <a:pt x="3979664" y="725668"/>
                  <a:pt x="3967013" y="727751"/>
                </a:cubicBezTo>
                <a:cubicBezTo>
                  <a:pt x="3961953" y="728793"/>
                  <a:pt x="3958753" y="729314"/>
                  <a:pt x="3957414" y="729314"/>
                </a:cubicBezTo>
                <a:cubicBezTo>
                  <a:pt x="3955330" y="729314"/>
                  <a:pt x="3952800" y="728421"/>
                  <a:pt x="3949824" y="726635"/>
                </a:cubicBezTo>
                <a:cubicBezTo>
                  <a:pt x="3946252" y="724105"/>
                  <a:pt x="3944391" y="722542"/>
                  <a:pt x="3944243" y="721947"/>
                </a:cubicBezTo>
                <a:cubicBezTo>
                  <a:pt x="3944243" y="720756"/>
                  <a:pt x="3945061" y="719938"/>
                  <a:pt x="3946698" y="719491"/>
                </a:cubicBezTo>
                <a:cubicBezTo>
                  <a:pt x="3956223" y="718598"/>
                  <a:pt x="3969246" y="717110"/>
                  <a:pt x="3985766" y="715026"/>
                </a:cubicBezTo>
                <a:cubicBezTo>
                  <a:pt x="4016871" y="711603"/>
                  <a:pt x="4035995" y="709594"/>
                  <a:pt x="4043139" y="708999"/>
                </a:cubicBezTo>
                <a:cubicBezTo>
                  <a:pt x="4048794" y="708552"/>
                  <a:pt x="4054301" y="708032"/>
                  <a:pt x="4059659" y="707436"/>
                </a:cubicBezTo>
                <a:cubicBezTo>
                  <a:pt x="4062784" y="707139"/>
                  <a:pt x="4065389" y="706990"/>
                  <a:pt x="4067472" y="706990"/>
                </a:cubicBezTo>
                <a:close/>
                <a:moveTo>
                  <a:pt x="4452119" y="705650"/>
                </a:moveTo>
                <a:cubicBezTo>
                  <a:pt x="4453012" y="705650"/>
                  <a:pt x="4454202" y="705799"/>
                  <a:pt x="4455691" y="706097"/>
                </a:cubicBezTo>
                <a:lnTo>
                  <a:pt x="4461718" y="708106"/>
                </a:lnTo>
                <a:cubicBezTo>
                  <a:pt x="4462760" y="708552"/>
                  <a:pt x="4464918" y="709371"/>
                  <a:pt x="4468192" y="710562"/>
                </a:cubicBezTo>
                <a:lnTo>
                  <a:pt x="4476229" y="714134"/>
                </a:lnTo>
                <a:cubicBezTo>
                  <a:pt x="4478164" y="715026"/>
                  <a:pt x="4480545" y="716217"/>
                  <a:pt x="4483373" y="717705"/>
                </a:cubicBezTo>
                <a:cubicBezTo>
                  <a:pt x="4486051" y="719491"/>
                  <a:pt x="4488805" y="721724"/>
                  <a:pt x="4491633" y="724403"/>
                </a:cubicBezTo>
                <a:cubicBezTo>
                  <a:pt x="4494460" y="727082"/>
                  <a:pt x="4496469" y="729760"/>
                  <a:pt x="4497660" y="732439"/>
                </a:cubicBezTo>
                <a:cubicBezTo>
                  <a:pt x="4498851" y="735267"/>
                  <a:pt x="4499446" y="737946"/>
                  <a:pt x="4499446" y="740476"/>
                </a:cubicBezTo>
                <a:cubicBezTo>
                  <a:pt x="4499446" y="743006"/>
                  <a:pt x="4499000" y="745387"/>
                  <a:pt x="4498107" y="747620"/>
                </a:cubicBezTo>
                <a:cubicBezTo>
                  <a:pt x="4497065" y="749703"/>
                  <a:pt x="4495576" y="750894"/>
                  <a:pt x="4493642" y="751192"/>
                </a:cubicBezTo>
                <a:cubicBezTo>
                  <a:pt x="4491558" y="751341"/>
                  <a:pt x="4489326" y="750522"/>
                  <a:pt x="4486944" y="748736"/>
                </a:cubicBezTo>
                <a:cubicBezTo>
                  <a:pt x="4484563" y="746950"/>
                  <a:pt x="4482033" y="744197"/>
                  <a:pt x="4479354" y="740476"/>
                </a:cubicBezTo>
                <a:lnTo>
                  <a:pt x="4465736" y="722840"/>
                </a:lnTo>
                <a:cubicBezTo>
                  <a:pt x="4463802" y="720459"/>
                  <a:pt x="4461644" y="718226"/>
                  <a:pt x="4459262" y="716143"/>
                </a:cubicBezTo>
                <a:cubicBezTo>
                  <a:pt x="4457179" y="714059"/>
                  <a:pt x="4455244" y="712348"/>
                  <a:pt x="4453458" y="711008"/>
                </a:cubicBezTo>
                <a:cubicBezTo>
                  <a:pt x="4451672" y="709520"/>
                  <a:pt x="4450705" y="708478"/>
                  <a:pt x="4450556" y="707883"/>
                </a:cubicBezTo>
                <a:cubicBezTo>
                  <a:pt x="4450258" y="707287"/>
                  <a:pt x="4450258" y="706692"/>
                  <a:pt x="4450556" y="706097"/>
                </a:cubicBezTo>
                <a:cubicBezTo>
                  <a:pt x="4450854" y="705799"/>
                  <a:pt x="4451375" y="705650"/>
                  <a:pt x="4452119" y="705650"/>
                </a:cubicBezTo>
                <a:close/>
                <a:moveTo>
                  <a:pt x="1251719" y="705650"/>
                </a:moveTo>
                <a:cubicBezTo>
                  <a:pt x="1252612" y="705650"/>
                  <a:pt x="1253803" y="705799"/>
                  <a:pt x="1255291" y="706097"/>
                </a:cubicBezTo>
                <a:lnTo>
                  <a:pt x="1261319" y="708106"/>
                </a:lnTo>
                <a:cubicBezTo>
                  <a:pt x="1262360" y="708552"/>
                  <a:pt x="1264518" y="709371"/>
                  <a:pt x="1267793" y="710562"/>
                </a:cubicBezTo>
                <a:lnTo>
                  <a:pt x="1275829" y="714134"/>
                </a:lnTo>
                <a:cubicBezTo>
                  <a:pt x="1277764" y="715026"/>
                  <a:pt x="1280145" y="716217"/>
                  <a:pt x="1282973" y="717705"/>
                </a:cubicBezTo>
                <a:cubicBezTo>
                  <a:pt x="1285652" y="719491"/>
                  <a:pt x="1288405" y="721724"/>
                  <a:pt x="1291233" y="724403"/>
                </a:cubicBezTo>
                <a:cubicBezTo>
                  <a:pt x="1294061" y="727082"/>
                  <a:pt x="1296070" y="729760"/>
                  <a:pt x="1297260" y="732439"/>
                </a:cubicBezTo>
                <a:cubicBezTo>
                  <a:pt x="1298451" y="735267"/>
                  <a:pt x="1299046" y="737946"/>
                  <a:pt x="1299046" y="740476"/>
                </a:cubicBezTo>
                <a:cubicBezTo>
                  <a:pt x="1299046" y="743006"/>
                  <a:pt x="1298600" y="745387"/>
                  <a:pt x="1297707" y="747620"/>
                </a:cubicBezTo>
                <a:cubicBezTo>
                  <a:pt x="1296665" y="749703"/>
                  <a:pt x="1295177" y="750894"/>
                  <a:pt x="1293242" y="751192"/>
                </a:cubicBezTo>
                <a:cubicBezTo>
                  <a:pt x="1291158" y="751341"/>
                  <a:pt x="1288926" y="750522"/>
                  <a:pt x="1286545" y="748736"/>
                </a:cubicBezTo>
                <a:cubicBezTo>
                  <a:pt x="1284164" y="746950"/>
                  <a:pt x="1281633" y="744197"/>
                  <a:pt x="1278955" y="740476"/>
                </a:cubicBezTo>
                <a:lnTo>
                  <a:pt x="1265337" y="722840"/>
                </a:lnTo>
                <a:cubicBezTo>
                  <a:pt x="1263402" y="720459"/>
                  <a:pt x="1261244" y="718226"/>
                  <a:pt x="1258863" y="716143"/>
                </a:cubicBezTo>
                <a:cubicBezTo>
                  <a:pt x="1256779" y="714059"/>
                  <a:pt x="1254845" y="712348"/>
                  <a:pt x="1253059" y="711008"/>
                </a:cubicBezTo>
                <a:cubicBezTo>
                  <a:pt x="1251273" y="709520"/>
                  <a:pt x="1250305" y="708478"/>
                  <a:pt x="1250156" y="707883"/>
                </a:cubicBezTo>
                <a:cubicBezTo>
                  <a:pt x="1249858" y="707287"/>
                  <a:pt x="1249858" y="706692"/>
                  <a:pt x="1250156" y="706097"/>
                </a:cubicBezTo>
                <a:cubicBezTo>
                  <a:pt x="1250454" y="705799"/>
                  <a:pt x="1250975" y="705650"/>
                  <a:pt x="1251719" y="705650"/>
                </a:cubicBezTo>
                <a:close/>
                <a:moveTo>
                  <a:pt x="4402559" y="702971"/>
                </a:moveTo>
                <a:cubicBezTo>
                  <a:pt x="4404642" y="703269"/>
                  <a:pt x="4406875" y="703790"/>
                  <a:pt x="4409256" y="704534"/>
                </a:cubicBezTo>
                <a:cubicBezTo>
                  <a:pt x="4411637" y="705278"/>
                  <a:pt x="4413721" y="706097"/>
                  <a:pt x="4415507" y="706990"/>
                </a:cubicBezTo>
                <a:cubicBezTo>
                  <a:pt x="4417442" y="707883"/>
                  <a:pt x="4418856" y="708701"/>
                  <a:pt x="4419749" y="709445"/>
                </a:cubicBezTo>
                <a:cubicBezTo>
                  <a:pt x="4420790" y="710190"/>
                  <a:pt x="4421460" y="711083"/>
                  <a:pt x="4421758" y="712124"/>
                </a:cubicBezTo>
                <a:cubicBezTo>
                  <a:pt x="4422353" y="713166"/>
                  <a:pt x="4422502" y="713910"/>
                  <a:pt x="4422204" y="714357"/>
                </a:cubicBezTo>
                <a:cubicBezTo>
                  <a:pt x="4422055" y="715101"/>
                  <a:pt x="4421162" y="715845"/>
                  <a:pt x="4419525" y="716589"/>
                </a:cubicBezTo>
                <a:lnTo>
                  <a:pt x="4415507" y="718152"/>
                </a:lnTo>
                <a:cubicBezTo>
                  <a:pt x="4413721" y="719045"/>
                  <a:pt x="4410744" y="721277"/>
                  <a:pt x="4406577" y="724849"/>
                </a:cubicBezTo>
                <a:cubicBezTo>
                  <a:pt x="4402410" y="728272"/>
                  <a:pt x="4398168" y="731398"/>
                  <a:pt x="4393852" y="734225"/>
                </a:cubicBezTo>
                <a:cubicBezTo>
                  <a:pt x="4389536" y="736904"/>
                  <a:pt x="4384253" y="739955"/>
                  <a:pt x="4378002" y="743378"/>
                </a:cubicBezTo>
                <a:cubicBezTo>
                  <a:pt x="4371751" y="746652"/>
                  <a:pt x="4366096" y="749108"/>
                  <a:pt x="4361036" y="750745"/>
                </a:cubicBezTo>
                <a:lnTo>
                  <a:pt x="4357464" y="752085"/>
                </a:lnTo>
                <a:cubicBezTo>
                  <a:pt x="4356273" y="752531"/>
                  <a:pt x="4355529" y="752457"/>
                  <a:pt x="4355232" y="751861"/>
                </a:cubicBezTo>
                <a:cubicBezTo>
                  <a:pt x="4354934" y="751266"/>
                  <a:pt x="4355157" y="750745"/>
                  <a:pt x="4355901" y="750299"/>
                </a:cubicBezTo>
                <a:lnTo>
                  <a:pt x="4359473" y="747397"/>
                </a:lnTo>
                <a:lnTo>
                  <a:pt x="4365054" y="743155"/>
                </a:lnTo>
                <a:cubicBezTo>
                  <a:pt x="4366245" y="742262"/>
                  <a:pt x="4369519" y="739583"/>
                  <a:pt x="4374877" y="735118"/>
                </a:cubicBezTo>
                <a:cubicBezTo>
                  <a:pt x="4380235" y="730653"/>
                  <a:pt x="4383583" y="727826"/>
                  <a:pt x="4384923" y="726635"/>
                </a:cubicBezTo>
                <a:lnTo>
                  <a:pt x="4390504" y="720831"/>
                </a:lnTo>
                <a:cubicBezTo>
                  <a:pt x="4392736" y="718450"/>
                  <a:pt x="4394522" y="716068"/>
                  <a:pt x="4395862" y="713687"/>
                </a:cubicBezTo>
                <a:cubicBezTo>
                  <a:pt x="4397201" y="711603"/>
                  <a:pt x="4398020" y="709445"/>
                  <a:pt x="4398317" y="707213"/>
                </a:cubicBezTo>
                <a:cubicBezTo>
                  <a:pt x="4398764" y="704981"/>
                  <a:pt x="4399210" y="703716"/>
                  <a:pt x="4399657" y="703418"/>
                </a:cubicBezTo>
                <a:cubicBezTo>
                  <a:pt x="4400103" y="703120"/>
                  <a:pt x="4401071" y="702971"/>
                  <a:pt x="4402559" y="702971"/>
                </a:cubicBezTo>
                <a:close/>
                <a:moveTo>
                  <a:pt x="1202159" y="702971"/>
                </a:moveTo>
                <a:cubicBezTo>
                  <a:pt x="1204243" y="703269"/>
                  <a:pt x="1206475" y="703790"/>
                  <a:pt x="1208856" y="704534"/>
                </a:cubicBezTo>
                <a:cubicBezTo>
                  <a:pt x="1211238" y="705278"/>
                  <a:pt x="1213321" y="706097"/>
                  <a:pt x="1215107" y="706990"/>
                </a:cubicBezTo>
                <a:cubicBezTo>
                  <a:pt x="1217042" y="707883"/>
                  <a:pt x="1218456" y="708701"/>
                  <a:pt x="1219349" y="709445"/>
                </a:cubicBezTo>
                <a:cubicBezTo>
                  <a:pt x="1220391" y="710190"/>
                  <a:pt x="1221061" y="711083"/>
                  <a:pt x="1221358" y="712124"/>
                </a:cubicBezTo>
                <a:cubicBezTo>
                  <a:pt x="1221953" y="713166"/>
                  <a:pt x="1222102" y="713910"/>
                  <a:pt x="1221805" y="714357"/>
                </a:cubicBezTo>
                <a:cubicBezTo>
                  <a:pt x="1221656" y="715101"/>
                  <a:pt x="1220763" y="715845"/>
                  <a:pt x="1219126" y="716589"/>
                </a:cubicBezTo>
                <a:lnTo>
                  <a:pt x="1215107" y="718152"/>
                </a:lnTo>
                <a:cubicBezTo>
                  <a:pt x="1213321" y="719045"/>
                  <a:pt x="1210345" y="721277"/>
                  <a:pt x="1206178" y="724849"/>
                </a:cubicBezTo>
                <a:cubicBezTo>
                  <a:pt x="1202010" y="728272"/>
                  <a:pt x="1197769" y="731398"/>
                  <a:pt x="1193453" y="734225"/>
                </a:cubicBezTo>
                <a:cubicBezTo>
                  <a:pt x="1189137" y="736904"/>
                  <a:pt x="1183853" y="739955"/>
                  <a:pt x="1177603" y="743378"/>
                </a:cubicBezTo>
                <a:cubicBezTo>
                  <a:pt x="1171352" y="746652"/>
                  <a:pt x="1165696" y="749108"/>
                  <a:pt x="1160636" y="750745"/>
                </a:cubicBezTo>
                <a:lnTo>
                  <a:pt x="1157064" y="752085"/>
                </a:lnTo>
                <a:cubicBezTo>
                  <a:pt x="1155874" y="752531"/>
                  <a:pt x="1155129" y="752457"/>
                  <a:pt x="1154832" y="751861"/>
                </a:cubicBezTo>
                <a:cubicBezTo>
                  <a:pt x="1154534" y="751266"/>
                  <a:pt x="1154758" y="750745"/>
                  <a:pt x="1155501" y="750299"/>
                </a:cubicBezTo>
                <a:lnTo>
                  <a:pt x="1159073" y="747397"/>
                </a:lnTo>
                <a:lnTo>
                  <a:pt x="1164655" y="743155"/>
                </a:lnTo>
                <a:cubicBezTo>
                  <a:pt x="1165845" y="742262"/>
                  <a:pt x="1169119" y="739583"/>
                  <a:pt x="1174477" y="735118"/>
                </a:cubicBezTo>
                <a:cubicBezTo>
                  <a:pt x="1179835" y="730653"/>
                  <a:pt x="1183184" y="727826"/>
                  <a:pt x="1184523" y="726635"/>
                </a:cubicBezTo>
                <a:lnTo>
                  <a:pt x="1190104" y="720831"/>
                </a:lnTo>
                <a:cubicBezTo>
                  <a:pt x="1192337" y="718450"/>
                  <a:pt x="1194123" y="716068"/>
                  <a:pt x="1195462" y="713687"/>
                </a:cubicBezTo>
                <a:cubicBezTo>
                  <a:pt x="1196802" y="711603"/>
                  <a:pt x="1197620" y="709445"/>
                  <a:pt x="1197918" y="707213"/>
                </a:cubicBezTo>
                <a:cubicBezTo>
                  <a:pt x="1198364" y="704981"/>
                  <a:pt x="1198811" y="703716"/>
                  <a:pt x="1199257" y="703418"/>
                </a:cubicBezTo>
                <a:cubicBezTo>
                  <a:pt x="1199704" y="703120"/>
                  <a:pt x="1200671" y="702971"/>
                  <a:pt x="1202159" y="702971"/>
                </a:cubicBezTo>
                <a:close/>
                <a:moveTo>
                  <a:pt x="1937519" y="698953"/>
                </a:moveTo>
                <a:lnTo>
                  <a:pt x="1929928" y="699400"/>
                </a:lnTo>
                <a:lnTo>
                  <a:pt x="1914079" y="701185"/>
                </a:lnTo>
                <a:cubicBezTo>
                  <a:pt x="1909167" y="701781"/>
                  <a:pt x="1905447" y="702376"/>
                  <a:pt x="1902916" y="702971"/>
                </a:cubicBezTo>
                <a:lnTo>
                  <a:pt x="1893317" y="705874"/>
                </a:lnTo>
                <a:cubicBezTo>
                  <a:pt x="1893912" y="710190"/>
                  <a:pt x="1894285" y="712571"/>
                  <a:pt x="1894433" y="713017"/>
                </a:cubicBezTo>
                <a:lnTo>
                  <a:pt x="1896442" y="731546"/>
                </a:lnTo>
                <a:lnTo>
                  <a:pt x="1896889" y="735565"/>
                </a:lnTo>
                <a:lnTo>
                  <a:pt x="1909390" y="735118"/>
                </a:lnTo>
                <a:lnTo>
                  <a:pt x="1939305" y="731993"/>
                </a:lnTo>
                <a:lnTo>
                  <a:pt x="1942877" y="711008"/>
                </a:lnTo>
                <a:cubicBezTo>
                  <a:pt x="1943919" y="705650"/>
                  <a:pt x="1944216" y="702451"/>
                  <a:pt x="1943770" y="701409"/>
                </a:cubicBezTo>
                <a:cubicBezTo>
                  <a:pt x="1943472" y="700367"/>
                  <a:pt x="1942802" y="699697"/>
                  <a:pt x="1941760" y="699400"/>
                </a:cubicBezTo>
                <a:cubicBezTo>
                  <a:pt x="1940719" y="699102"/>
                  <a:pt x="1939305" y="698953"/>
                  <a:pt x="1937519" y="698953"/>
                </a:cubicBezTo>
                <a:close/>
                <a:moveTo>
                  <a:pt x="2808610" y="696944"/>
                </a:moveTo>
                <a:cubicBezTo>
                  <a:pt x="2809503" y="696349"/>
                  <a:pt x="2810694" y="696572"/>
                  <a:pt x="2812182" y="697614"/>
                </a:cubicBezTo>
                <a:cubicBezTo>
                  <a:pt x="2817986" y="704013"/>
                  <a:pt x="2822377" y="709669"/>
                  <a:pt x="2825353" y="714580"/>
                </a:cubicBezTo>
                <a:cubicBezTo>
                  <a:pt x="2827139" y="717705"/>
                  <a:pt x="2828330" y="720533"/>
                  <a:pt x="2828925" y="723063"/>
                </a:cubicBezTo>
                <a:cubicBezTo>
                  <a:pt x="2829372" y="724403"/>
                  <a:pt x="2829222" y="726412"/>
                  <a:pt x="2828479" y="729091"/>
                </a:cubicBezTo>
                <a:cubicBezTo>
                  <a:pt x="2827139" y="733258"/>
                  <a:pt x="2825279" y="735490"/>
                  <a:pt x="2822897" y="735788"/>
                </a:cubicBezTo>
                <a:cubicBezTo>
                  <a:pt x="2821111" y="735788"/>
                  <a:pt x="2819772" y="734895"/>
                  <a:pt x="2818879" y="733109"/>
                </a:cubicBezTo>
                <a:cubicBezTo>
                  <a:pt x="2816051" y="727305"/>
                  <a:pt x="2812553" y="716738"/>
                  <a:pt x="2808387" y="701409"/>
                </a:cubicBezTo>
                <a:cubicBezTo>
                  <a:pt x="2807940" y="699176"/>
                  <a:pt x="2808014" y="697688"/>
                  <a:pt x="2808610" y="696944"/>
                </a:cubicBezTo>
                <a:close/>
                <a:moveTo>
                  <a:pt x="611014" y="696497"/>
                </a:moveTo>
                <a:cubicBezTo>
                  <a:pt x="608484" y="696646"/>
                  <a:pt x="606623" y="696795"/>
                  <a:pt x="605433" y="696944"/>
                </a:cubicBezTo>
                <a:lnTo>
                  <a:pt x="575742" y="701632"/>
                </a:lnTo>
                <a:lnTo>
                  <a:pt x="577751" y="729984"/>
                </a:lnTo>
                <a:lnTo>
                  <a:pt x="616149" y="724403"/>
                </a:lnTo>
                <a:lnTo>
                  <a:pt x="619720" y="704757"/>
                </a:lnTo>
                <a:cubicBezTo>
                  <a:pt x="620018" y="703269"/>
                  <a:pt x="620092" y="701930"/>
                  <a:pt x="619943" y="700739"/>
                </a:cubicBezTo>
                <a:cubicBezTo>
                  <a:pt x="619795" y="699548"/>
                  <a:pt x="619423" y="698655"/>
                  <a:pt x="618827" y="698060"/>
                </a:cubicBezTo>
                <a:cubicBezTo>
                  <a:pt x="618232" y="697316"/>
                  <a:pt x="617414" y="696869"/>
                  <a:pt x="616372" y="696721"/>
                </a:cubicBezTo>
                <a:cubicBezTo>
                  <a:pt x="615330" y="696572"/>
                  <a:pt x="613544" y="696497"/>
                  <a:pt x="611014" y="696497"/>
                </a:cubicBezTo>
                <a:close/>
                <a:moveTo>
                  <a:pt x="2846562" y="696274"/>
                </a:moveTo>
                <a:cubicBezTo>
                  <a:pt x="2847454" y="695381"/>
                  <a:pt x="2848645" y="695456"/>
                  <a:pt x="2850133" y="696497"/>
                </a:cubicBezTo>
                <a:cubicBezTo>
                  <a:pt x="2856979" y="701855"/>
                  <a:pt x="2862188" y="706692"/>
                  <a:pt x="2865760" y="711008"/>
                </a:cubicBezTo>
                <a:cubicBezTo>
                  <a:pt x="2867993" y="713687"/>
                  <a:pt x="2869629" y="716217"/>
                  <a:pt x="2870671" y="718598"/>
                </a:cubicBezTo>
                <a:cubicBezTo>
                  <a:pt x="2871118" y="719938"/>
                  <a:pt x="2871266" y="722021"/>
                  <a:pt x="2871118" y="724849"/>
                </a:cubicBezTo>
                <a:cubicBezTo>
                  <a:pt x="2870671" y="729314"/>
                  <a:pt x="2869257" y="731770"/>
                  <a:pt x="2866876" y="732216"/>
                </a:cubicBezTo>
                <a:cubicBezTo>
                  <a:pt x="2865090" y="732663"/>
                  <a:pt x="2863602" y="731993"/>
                  <a:pt x="2862411" y="730207"/>
                </a:cubicBezTo>
                <a:cubicBezTo>
                  <a:pt x="2858691" y="725147"/>
                  <a:pt x="2853630" y="715399"/>
                  <a:pt x="2847231" y="700962"/>
                </a:cubicBezTo>
                <a:cubicBezTo>
                  <a:pt x="2846338" y="698730"/>
                  <a:pt x="2846115" y="697167"/>
                  <a:pt x="2846562" y="696274"/>
                </a:cubicBezTo>
                <a:close/>
                <a:moveTo>
                  <a:pt x="2781374" y="695828"/>
                </a:moveTo>
                <a:cubicBezTo>
                  <a:pt x="2782268" y="695828"/>
                  <a:pt x="2782863" y="696721"/>
                  <a:pt x="2783161" y="698507"/>
                </a:cubicBezTo>
                <a:cubicBezTo>
                  <a:pt x="2783755" y="701781"/>
                  <a:pt x="2783606" y="705799"/>
                  <a:pt x="2782714" y="710562"/>
                </a:cubicBezTo>
                <a:cubicBezTo>
                  <a:pt x="2781374" y="715919"/>
                  <a:pt x="2779068" y="721873"/>
                  <a:pt x="2775793" y="728421"/>
                </a:cubicBezTo>
                <a:cubicBezTo>
                  <a:pt x="2773858" y="732588"/>
                  <a:pt x="2770956" y="735714"/>
                  <a:pt x="2767087" y="737797"/>
                </a:cubicBezTo>
                <a:cubicBezTo>
                  <a:pt x="2763962" y="739285"/>
                  <a:pt x="2761878" y="738765"/>
                  <a:pt x="2760836" y="736235"/>
                </a:cubicBezTo>
                <a:cubicBezTo>
                  <a:pt x="2760240" y="734002"/>
                  <a:pt x="2760092" y="731100"/>
                  <a:pt x="2760390" y="727528"/>
                </a:cubicBezTo>
                <a:cubicBezTo>
                  <a:pt x="2760538" y="725593"/>
                  <a:pt x="2761431" y="723733"/>
                  <a:pt x="2763069" y="721947"/>
                </a:cubicBezTo>
                <a:cubicBezTo>
                  <a:pt x="2768575" y="714654"/>
                  <a:pt x="2773710" y="706618"/>
                  <a:pt x="2778472" y="697837"/>
                </a:cubicBezTo>
                <a:cubicBezTo>
                  <a:pt x="2778919" y="696497"/>
                  <a:pt x="2779886" y="695828"/>
                  <a:pt x="2781374" y="695828"/>
                </a:cubicBezTo>
                <a:close/>
                <a:moveTo>
                  <a:pt x="2887861" y="694711"/>
                </a:moveTo>
                <a:cubicBezTo>
                  <a:pt x="2891433" y="696051"/>
                  <a:pt x="2896567" y="698507"/>
                  <a:pt x="2903264" y="702078"/>
                </a:cubicBezTo>
                <a:cubicBezTo>
                  <a:pt x="2909069" y="704906"/>
                  <a:pt x="2913162" y="707511"/>
                  <a:pt x="2915543" y="709892"/>
                </a:cubicBezTo>
                <a:cubicBezTo>
                  <a:pt x="2917775" y="712124"/>
                  <a:pt x="2919263" y="715101"/>
                  <a:pt x="2920008" y="718822"/>
                </a:cubicBezTo>
                <a:cubicBezTo>
                  <a:pt x="2921347" y="725221"/>
                  <a:pt x="2921050" y="729463"/>
                  <a:pt x="2919115" y="731546"/>
                </a:cubicBezTo>
                <a:cubicBezTo>
                  <a:pt x="2917775" y="732886"/>
                  <a:pt x="2916511" y="733332"/>
                  <a:pt x="2915320" y="732886"/>
                </a:cubicBezTo>
                <a:cubicBezTo>
                  <a:pt x="2913385" y="732439"/>
                  <a:pt x="2911227" y="730579"/>
                  <a:pt x="2908846" y="727305"/>
                </a:cubicBezTo>
                <a:cubicBezTo>
                  <a:pt x="2901255" y="717333"/>
                  <a:pt x="2894037" y="708701"/>
                  <a:pt x="2887191" y="701409"/>
                </a:cubicBezTo>
                <a:cubicBezTo>
                  <a:pt x="2885852" y="700069"/>
                  <a:pt x="2885256" y="698283"/>
                  <a:pt x="2885405" y="696051"/>
                </a:cubicBezTo>
                <a:cubicBezTo>
                  <a:pt x="2885405" y="694563"/>
                  <a:pt x="2886224" y="694116"/>
                  <a:pt x="2887861" y="694711"/>
                </a:cubicBezTo>
                <a:close/>
                <a:moveTo>
                  <a:pt x="2664395" y="694042"/>
                </a:moveTo>
                <a:cubicBezTo>
                  <a:pt x="2664991" y="693744"/>
                  <a:pt x="2666256" y="694191"/>
                  <a:pt x="2668190" y="695381"/>
                </a:cubicBezTo>
                <a:cubicBezTo>
                  <a:pt x="2669976" y="696423"/>
                  <a:pt x="2671614" y="697539"/>
                  <a:pt x="2673102" y="698730"/>
                </a:cubicBezTo>
                <a:cubicBezTo>
                  <a:pt x="2674590" y="699772"/>
                  <a:pt x="2675855" y="701409"/>
                  <a:pt x="2676897" y="703641"/>
                </a:cubicBezTo>
                <a:cubicBezTo>
                  <a:pt x="2677939" y="705874"/>
                  <a:pt x="2678236" y="707436"/>
                  <a:pt x="2677790" y="708329"/>
                </a:cubicBezTo>
                <a:cubicBezTo>
                  <a:pt x="2677492" y="708627"/>
                  <a:pt x="2676674" y="709073"/>
                  <a:pt x="2675334" y="709669"/>
                </a:cubicBezTo>
                <a:cubicBezTo>
                  <a:pt x="2674143" y="710264"/>
                  <a:pt x="2672804" y="711008"/>
                  <a:pt x="2671316" y="711901"/>
                </a:cubicBezTo>
                <a:lnTo>
                  <a:pt x="2667297" y="714580"/>
                </a:lnTo>
                <a:lnTo>
                  <a:pt x="2657475" y="721501"/>
                </a:lnTo>
                <a:cubicBezTo>
                  <a:pt x="2655093" y="723138"/>
                  <a:pt x="2651224" y="725668"/>
                  <a:pt x="2645866" y="729091"/>
                </a:cubicBezTo>
                <a:cubicBezTo>
                  <a:pt x="2640508" y="732514"/>
                  <a:pt x="2635895" y="735342"/>
                  <a:pt x="2632025" y="737574"/>
                </a:cubicBezTo>
                <a:cubicBezTo>
                  <a:pt x="2628156" y="739806"/>
                  <a:pt x="2623617" y="742039"/>
                  <a:pt x="2618407" y="744271"/>
                </a:cubicBezTo>
                <a:cubicBezTo>
                  <a:pt x="2613198" y="746504"/>
                  <a:pt x="2607989" y="748290"/>
                  <a:pt x="2602781" y="749629"/>
                </a:cubicBezTo>
                <a:cubicBezTo>
                  <a:pt x="2597572" y="750968"/>
                  <a:pt x="2593330" y="751713"/>
                  <a:pt x="2590055" y="751861"/>
                </a:cubicBezTo>
                <a:lnTo>
                  <a:pt x="2581573" y="752531"/>
                </a:lnTo>
                <a:cubicBezTo>
                  <a:pt x="2580382" y="752829"/>
                  <a:pt x="2579415" y="752754"/>
                  <a:pt x="2578671" y="752308"/>
                </a:cubicBezTo>
                <a:cubicBezTo>
                  <a:pt x="2577926" y="752010"/>
                  <a:pt x="2577554" y="751638"/>
                  <a:pt x="2577554" y="751192"/>
                </a:cubicBezTo>
                <a:cubicBezTo>
                  <a:pt x="2577554" y="750894"/>
                  <a:pt x="2578150" y="750522"/>
                  <a:pt x="2579340" y="750076"/>
                </a:cubicBezTo>
                <a:lnTo>
                  <a:pt x="2583359" y="748959"/>
                </a:lnTo>
                <a:cubicBezTo>
                  <a:pt x="2584251" y="748662"/>
                  <a:pt x="2587004" y="747545"/>
                  <a:pt x="2591619" y="745611"/>
                </a:cubicBezTo>
                <a:cubicBezTo>
                  <a:pt x="2596232" y="743825"/>
                  <a:pt x="2600101" y="742262"/>
                  <a:pt x="2603227" y="740923"/>
                </a:cubicBezTo>
                <a:lnTo>
                  <a:pt x="2612380" y="736458"/>
                </a:lnTo>
                <a:lnTo>
                  <a:pt x="2626668" y="727751"/>
                </a:lnTo>
                <a:cubicBezTo>
                  <a:pt x="2633365" y="723733"/>
                  <a:pt x="2637755" y="720980"/>
                  <a:pt x="2639838" y="719491"/>
                </a:cubicBezTo>
                <a:cubicBezTo>
                  <a:pt x="2642071" y="718003"/>
                  <a:pt x="2645420" y="715324"/>
                  <a:pt x="2649884" y="711455"/>
                </a:cubicBezTo>
                <a:cubicBezTo>
                  <a:pt x="2654349" y="707585"/>
                  <a:pt x="2657326" y="704832"/>
                  <a:pt x="2658814" y="703195"/>
                </a:cubicBezTo>
                <a:cubicBezTo>
                  <a:pt x="2660303" y="701558"/>
                  <a:pt x="2661344" y="699995"/>
                  <a:pt x="2661940" y="698507"/>
                </a:cubicBezTo>
                <a:lnTo>
                  <a:pt x="2663279" y="695828"/>
                </a:lnTo>
                <a:cubicBezTo>
                  <a:pt x="2663577" y="694935"/>
                  <a:pt x="2663949" y="694339"/>
                  <a:pt x="2664395" y="694042"/>
                </a:cubicBezTo>
                <a:close/>
                <a:moveTo>
                  <a:pt x="1949574" y="690023"/>
                </a:moveTo>
                <a:cubicBezTo>
                  <a:pt x="1950616" y="690023"/>
                  <a:pt x="1952104" y="690544"/>
                  <a:pt x="1954039" y="691586"/>
                </a:cubicBezTo>
                <a:cubicBezTo>
                  <a:pt x="1956123" y="692479"/>
                  <a:pt x="1958355" y="693744"/>
                  <a:pt x="1960736" y="695381"/>
                </a:cubicBezTo>
                <a:cubicBezTo>
                  <a:pt x="1963117" y="697167"/>
                  <a:pt x="1964680" y="698432"/>
                  <a:pt x="1965424" y="699176"/>
                </a:cubicBezTo>
                <a:cubicBezTo>
                  <a:pt x="1966169" y="700069"/>
                  <a:pt x="1966689" y="700962"/>
                  <a:pt x="1966987" y="701855"/>
                </a:cubicBezTo>
                <a:cubicBezTo>
                  <a:pt x="1966987" y="702748"/>
                  <a:pt x="1965797" y="704385"/>
                  <a:pt x="1963415" y="706767"/>
                </a:cubicBezTo>
                <a:cubicBezTo>
                  <a:pt x="1961034" y="709297"/>
                  <a:pt x="1959323" y="711901"/>
                  <a:pt x="1958280" y="714580"/>
                </a:cubicBezTo>
                <a:lnTo>
                  <a:pt x="1949574" y="734672"/>
                </a:lnTo>
                <a:cubicBezTo>
                  <a:pt x="1950467" y="735118"/>
                  <a:pt x="1951434" y="735788"/>
                  <a:pt x="1952477" y="736681"/>
                </a:cubicBezTo>
                <a:cubicBezTo>
                  <a:pt x="1953667" y="737425"/>
                  <a:pt x="1954114" y="738169"/>
                  <a:pt x="1953816" y="738913"/>
                </a:cubicBezTo>
                <a:cubicBezTo>
                  <a:pt x="1953667" y="739509"/>
                  <a:pt x="1952997" y="740030"/>
                  <a:pt x="1951806" y="740476"/>
                </a:cubicBezTo>
                <a:lnTo>
                  <a:pt x="1942653" y="740476"/>
                </a:lnTo>
                <a:lnTo>
                  <a:pt x="1900461" y="743601"/>
                </a:lnTo>
                <a:lnTo>
                  <a:pt x="1897112" y="743378"/>
                </a:lnTo>
                <a:lnTo>
                  <a:pt x="1896219" y="746280"/>
                </a:lnTo>
                <a:cubicBezTo>
                  <a:pt x="1895475" y="748215"/>
                  <a:pt x="1894656" y="749183"/>
                  <a:pt x="1893763" y="749183"/>
                </a:cubicBezTo>
                <a:cubicBezTo>
                  <a:pt x="1892722" y="749034"/>
                  <a:pt x="1891754" y="748587"/>
                  <a:pt x="1890861" y="747843"/>
                </a:cubicBezTo>
                <a:cubicBezTo>
                  <a:pt x="1889968" y="747099"/>
                  <a:pt x="1889150" y="745685"/>
                  <a:pt x="1888405" y="743601"/>
                </a:cubicBezTo>
                <a:cubicBezTo>
                  <a:pt x="1887811" y="741518"/>
                  <a:pt x="1887364" y="739583"/>
                  <a:pt x="1887066" y="737797"/>
                </a:cubicBezTo>
                <a:lnTo>
                  <a:pt x="1882601" y="710562"/>
                </a:lnTo>
                <a:cubicBezTo>
                  <a:pt x="1882453" y="709371"/>
                  <a:pt x="1882006" y="707957"/>
                  <a:pt x="1881262" y="706320"/>
                </a:cubicBezTo>
                <a:cubicBezTo>
                  <a:pt x="1880518" y="704534"/>
                  <a:pt x="1879773" y="703195"/>
                  <a:pt x="1879030" y="702302"/>
                </a:cubicBezTo>
                <a:lnTo>
                  <a:pt x="1876797" y="700293"/>
                </a:lnTo>
                <a:cubicBezTo>
                  <a:pt x="1876202" y="699697"/>
                  <a:pt x="1875904" y="699102"/>
                  <a:pt x="1875904" y="698507"/>
                </a:cubicBezTo>
                <a:cubicBezTo>
                  <a:pt x="1875904" y="697911"/>
                  <a:pt x="1876202" y="697465"/>
                  <a:pt x="1876797" y="697167"/>
                </a:cubicBezTo>
                <a:cubicBezTo>
                  <a:pt x="1877393" y="696869"/>
                  <a:pt x="1878286" y="696795"/>
                  <a:pt x="1879476" y="696944"/>
                </a:cubicBezTo>
                <a:lnTo>
                  <a:pt x="1883941" y="697167"/>
                </a:lnTo>
                <a:lnTo>
                  <a:pt x="1888852" y="698283"/>
                </a:lnTo>
                <a:lnTo>
                  <a:pt x="1930822" y="693149"/>
                </a:lnTo>
                <a:cubicBezTo>
                  <a:pt x="1937072" y="692256"/>
                  <a:pt x="1941538" y="691512"/>
                  <a:pt x="1944216" y="690916"/>
                </a:cubicBezTo>
                <a:cubicBezTo>
                  <a:pt x="1946746" y="690172"/>
                  <a:pt x="1948532" y="689875"/>
                  <a:pt x="1949574" y="690023"/>
                </a:cubicBezTo>
                <a:close/>
                <a:moveTo>
                  <a:pt x="721742" y="688461"/>
                </a:moveTo>
                <a:cubicBezTo>
                  <a:pt x="721891" y="688610"/>
                  <a:pt x="722412" y="689279"/>
                  <a:pt x="723305" y="690470"/>
                </a:cubicBezTo>
                <a:cubicBezTo>
                  <a:pt x="724198" y="691958"/>
                  <a:pt x="724942" y="693595"/>
                  <a:pt x="725537" y="695381"/>
                </a:cubicBezTo>
                <a:cubicBezTo>
                  <a:pt x="725984" y="697167"/>
                  <a:pt x="726281" y="699027"/>
                  <a:pt x="726430" y="700962"/>
                </a:cubicBezTo>
                <a:cubicBezTo>
                  <a:pt x="726728" y="702897"/>
                  <a:pt x="726802" y="704906"/>
                  <a:pt x="726653" y="706990"/>
                </a:cubicBezTo>
                <a:cubicBezTo>
                  <a:pt x="726504" y="709073"/>
                  <a:pt x="726133" y="711455"/>
                  <a:pt x="725537" y="714134"/>
                </a:cubicBezTo>
                <a:cubicBezTo>
                  <a:pt x="724942" y="716812"/>
                  <a:pt x="724198" y="719566"/>
                  <a:pt x="723305" y="722393"/>
                </a:cubicBezTo>
                <a:cubicBezTo>
                  <a:pt x="722412" y="725221"/>
                  <a:pt x="721519" y="727602"/>
                  <a:pt x="720626" y="729537"/>
                </a:cubicBezTo>
                <a:cubicBezTo>
                  <a:pt x="719733" y="731472"/>
                  <a:pt x="718765" y="732886"/>
                  <a:pt x="717724" y="733779"/>
                </a:cubicBezTo>
                <a:cubicBezTo>
                  <a:pt x="716682" y="734821"/>
                  <a:pt x="715640" y="735416"/>
                  <a:pt x="714598" y="735565"/>
                </a:cubicBezTo>
                <a:cubicBezTo>
                  <a:pt x="713556" y="735714"/>
                  <a:pt x="712440" y="735118"/>
                  <a:pt x="711250" y="733779"/>
                </a:cubicBezTo>
                <a:cubicBezTo>
                  <a:pt x="710059" y="732737"/>
                  <a:pt x="709315" y="731249"/>
                  <a:pt x="709017" y="729314"/>
                </a:cubicBezTo>
                <a:cubicBezTo>
                  <a:pt x="708422" y="727528"/>
                  <a:pt x="708124" y="725817"/>
                  <a:pt x="708124" y="724179"/>
                </a:cubicBezTo>
                <a:cubicBezTo>
                  <a:pt x="707976" y="722542"/>
                  <a:pt x="708124" y="720980"/>
                  <a:pt x="708571" y="719491"/>
                </a:cubicBezTo>
                <a:cubicBezTo>
                  <a:pt x="708719" y="718450"/>
                  <a:pt x="709389" y="716738"/>
                  <a:pt x="710580" y="714357"/>
                </a:cubicBezTo>
                <a:cubicBezTo>
                  <a:pt x="711919" y="711976"/>
                  <a:pt x="713184" y="709520"/>
                  <a:pt x="714375" y="706990"/>
                </a:cubicBezTo>
                <a:lnTo>
                  <a:pt x="717054" y="700516"/>
                </a:lnTo>
                <a:cubicBezTo>
                  <a:pt x="718244" y="697688"/>
                  <a:pt x="718989" y="695381"/>
                  <a:pt x="719286" y="693595"/>
                </a:cubicBezTo>
                <a:cubicBezTo>
                  <a:pt x="719584" y="691809"/>
                  <a:pt x="720030" y="690470"/>
                  <a:pt x="720626" y="689577"/>
                </a:cubicBezTo>
                <a:cubicBezTo>
                  <a:pt x="720924" y="688833"/>
                  <a:pt x="721296" y="688461"/>
                  <a:pt x="721742" y="688461"/>
                </a:cubicBezTo>
                <a:close/>
                <a:moveTo>
                  <a:pt x="745629" y="687791"/>
                </a:moveTo>
                <a:cubicBezTo>
                  <a:pt x="746075" y="687791"/>
                  <a:pt x="746820" y="688014"/>
                  <a:pt x="747861" y="688461"/>
                </a:cubicBezTo>
                <a:cubicBezTo>
                  <a:pt x="749052" y="688907"/>
                  <a:pt x="749870" y="689279"/>
                  <a:pt x="750317" y="689577"/>
                </a:cubicBezTo>
                <a:cubicBezTo>
                  <a:pt x="750764" y="689875"/>
                  <a:pt x="751433" y="690470"/>
                  <a:pt x="752326" y="691363"/>
                </a:cubicBezTo>
                <a:cubicBezTo>
                  <a:pt x="753070" y="692256"/>
                  <a:pt x="753666" y="693446"/>
                  <a:pt x="754112" y="694935"/>
                </a:cubicBezTo>
                <a:lnTo>
                  <a:pt x="756791" y="703864"/>
                </a:lnTo>
                <a:cubicBezTo>
                  <a:pt x="758279" y="708627"/>
                  <a:pt x="760065" y="712496"/>
                  <a:pt x="762149" y="715473"/>
                </a:cubicBezTo>
                <a:cubicBezTo>
                  <a:pt x="764232" y="718301"/>
                  <a:pt x="766614" y="720756"/>
                  <a:pt x="769293" y="722840"/>
                </a:cubicBezTo>
                <a:cubicBezTo>
                  <a:pt x="771972" y="724924"/>
                  <a:pt x="775171" y="726933"/>
                  <a:pt x="778892" y="728868"/>
                </a:cubicBezTo>
                <a:cubicBezTo>
                  <a:pt x="782761" y="730653"/>
                  <a:pt x="787003" y="731993"/>
                  <a:pt x="791617" y="732886"/>
                </a:cubicBezTo>
                <a:cubicBezTo>
                  <a:pt x="796082" y="733779"/>
                  <a:pt x="801439" y="734076"/>
                  <a:pt x="807690" y="733779"/>
                </a:cubicBezTo>
                <a:cubicBezTo>
                  <a:pt x="812155" y="733779"/>
                  <a:pt x="815727" y="733556"/>
                  <a:pt x="818406" y="733109"/>
                </a:cubicBezTo>
                <a:cubicBezTo>
                  <a:pt x="821085" y="732663"/>
                  <a:pt x="823466" y="732216"/>
                  <a:pt x="825550" y="731770"/>
                </a:cubicBezTo>
                <a:cubicBezTo>
                  <a:pt x="827633" y="731323"/>
                  <a:pt x="829270" y="730653"/>
                  <a:pt x="830461" y="729760"/>
                </a:cubicBezTo>
                <a:cubicBezTo>
                  <a:pt x="831652" y="728868"/>
                  <a:pt x="832321" y="727900"/>
                  <a:pt x="832470" y="726858"/>
                </a:cubicBezTo>
                <a:cubicBezTo>
                  <a:pt x="832619" y="725817"/>
                  <a:pt x="832098" y="723807"/>
                  <a:pt x="830907" y="720831"/>
                </a:cubicBezTo>
                <a:lnTo>
                  <a:pt x="828675" y="715026"/>
                </a:lnTo>
                <a:lnTo>
                  <a:pt x="826442" y="708999"/>
                </a:lnTo>
                <a:cubicBezTo>
                  <a:pt x="825252" y="706320"/>
                  <a:pt x="824731" y="704906"/>
                  <a:pt x="824880" y="704757"/>
                </a:cubicBezTo>
                <a:cubicBezTo>
                  <a:pt x="825029" y="704460"/>
                  <a:pt x="825401" y="704311"/>
                  <a:pt x="825996" y="704311"/>
                </a:cubicBezTo>
                <a:cubicBezTo>
                  <a:pt x="826591" y="704311"/>
                  <a:pt x="827633" y="704906"/>
                  <a:pt x="829122" y="706097"/>
                </a:cubicBezTo>
                <a:lnTo>
                  <a:pt x="833586" y="710562"/>
                </a:lnTo>
                <a:cubicBezTo>
                  <a:pt x="834926" y="711752"/>
                  <a:pt x="837009" y="713389"/>
                  <a:pt x="839837" y="715473"/>
                </a:cubicBezTo>
                <a:cubicBezTo>
                  <a:pt x="842665" y="717557"/>
                  <a:pt x="845418" y="719491"/>
                  <a:pt x="848097" y="721277"/>
                </a:cubicBezTo>
                <a:lnTo>
                  <a:pt x="855464" y="725296"/>
                </a:lnTo>
                <a:cubicBezTo>
                  <a:pt x="856655" y="726189"/>
                  <a:pt x="857696" y="727230"/>
                  <a:pt x="858589" y="728421"/>
                </a:cubicBezTo>
                <a:cubicBezTo>
                  <a:pt x="859631" y="729612"/>
                  <a:pt x="860078" y="731174"/>
                  <a:pt x="859929" y="733109"/>
                </a:cubicBezTo>
                <a:cubicBezTo>
                  <a:pt x="859780" y="735193"/>
                  <a:pt x="858887" y="737053"/>
                  <a:pt x="857250" y="738690"/>
                </a:cubicBezTo>
                <a:cubicBezTo>
                  <a:pt x="855464" y="740178"/>
                  <a:pt x="852860" y="741518"/>
                  <a:pt x="849437" y="742709"/>
                </a:cubicBezTo>
                <a:cubicBezTo>
                  <a:pt x="846013" y="743899"/>
                  <a:pt x="841028" y="745239"/>
                  <a:pt x="834479" y="746727"/>
                </a:cubicBezTo>
                <a:cubicBezTo>
                  <a:pt x="828079" y="748215"/>
                  <a:pt x="819894" y="748810"/>
                  <a:pt x="809923" y="748513"/>
                </a:cubicBezTo>
                <a:cubicBezTo>
                  <a:pt x="803225" y="748215"/>
                  <a:pt x="797049" y="747471"/>
                  <a:pt x="791394" y="746280"/>
                </a:cubicBezTo>
                <a:cubicBezTo>
                  <a:pt x="785589" y="744941"/>
                  <a:pt x="780976" y="743378"/>
                  <a:pt x="777553" y="741592"/>
                </a:cubicBezTo>
                <a:cubicBezTo>
                  <a:pt x="774130" y="739658"/>
                  <a:pt x="770930" y="737500"/>
                  <a:pt x="767953" y="735118"/>
                </a:cubicBezTo>
                <a:cubicBezTo>
                  <a:pt x="764976" y="732439"/>
                  <a:pt x="762149" y="729314"/>
                  <a:pt x="759470" y="725742"/>
                </a:cubicBezTo>
                <a:cubicBezTo>
                  <a:pt x="756791" y="722170"/>
                  <a:pt x="754782" y="718896"/>
                  <a:pt x="753442" y="715919"/>
                </a:cubicBezTo>
                <a:cubicBezTo>
                  <a:pt x="751954" y="712943"/>
                  <a:pt x="750466" y="709222"/>
                  <a:pt x="748978" y="704757"/>
                </a:cubicBezTo>
                <a:lnTo>
                  <a:pt x="746522" y="697614"/>
                </a:lnTo>
                <a:cubicBezTo>
                  <a:pt x="745926" y="696125"/>
                  <a:pt x="745182" y="694488"/>
                  <a:pt x="744289" y="692702"/>
                </a:cubicBezTo>
                <a:cubicBezTo>
                  <a:pt x="743396" y="690916"/>
                  <a:pt x="742950" y="689800"/>
                  <a:pt x="742950" y="689354"/>
                </a:cubicBezTo>
                <a:cubicBezTo>
                  <a:pt x="742950" y="688907"/>
                  <a:pt x="743099" y="688461"/>
                  <a:pt x="743396" y="688014"/>
                </a:cubicBezTo>
                <a:cubicBezTo>
                  <a:pt x="743992" y="687568"/>
                  <a:pt x="744736" y="687493"/>
                  <a:pt x="745629" y="687791"/>
                </a:cubicBezTo>
                <a:close/>
                <a:moveTo>
                  <a:pt x="5596904" y="686898"/>
                </a:moveTo>
                <a:cubicBezTo>
                  <a:pt x="5596607" y="687196"/>
                  <a:pt x="5596309" y="687344"/>
                  <a:pt x="5596011" y="687344"/>
                </a:cubicBezTo>
                <a:cubicBezTo>
                  <a:pt x="5582617" y="689130"/>
                  <a:pt x="5574952" y="690023"/>
                  <a:pt x="5573017" y="690023"/>
                </a:cubicBezTo>
                <a:cubicBezTo>
                  <a:pt x="5570190" y="690023"/>
                  <a:pt x="5567213" y="689502"/>
                  <a:pt x="5564088" y="688461"/>
                </a:cubicBezTo>
                <a:lnTo>
                  <a:pt x="5563864" y="688461"/>
                </a:lnTo>
                <a:lnTo>
                  <a:pt x="5563418" y="705427"/>
                </a:lnTo>
                <a:cubicBezTo>
                  <a:pt x="5577854" y="702748"/>
                  <a:pt x="5585445" y="701409"/>
                  <a:pt x="5586189" y="701409"/>
                </a:cubicBezTo>
                <a:cubicBezTo>
                  <a:pt x="5589016" y="701409"/>
                  <a:pt x="5591398" y="701855"/>
                  <a:pt x="5593332" y="702748"/>
                </a:cubicBezTo>
                <a:cubicBezTo>
                  <a:pt x="5593779" y="703046"/>
                  <a:pt x="5594151" y="703269"/>
                  <a:pt x="5594449" y="703418"/>
                </a:cubicBezTo>
                <a:cubicBezTo>
                  <a:pt x="5595342" y="702525"/>
                  <a:pt x="5595937" y="700962"/>
                  <a:pt x="5596235" y="698730"/>
                </a:cubicBezTo>
                <a:cubicBezTo>
                  <a:pt x="5596532" y="695902"/>
                  <a:pt x="5596755" y="691958"/>
                  <a:pt x="5596904" y="686898"/>
                </a:cubicBezTo>
                <a:close/>
                <a:moveTo>
                  <a:pt x="2116113" y="686675"/>
                </a:moveTo>
                <a:cubicBezTo>
                  <a:pt x="2117154" y="686824"/>
                  <a:pt x="2118494" y="687121"/>
                  <a:pt x="2120131" y="687568"/>
                </a:cubicBezTo>
                <a:cubicBezTo>
                  <a:pt x="2121768" y="688014"/>
                  <a:pt x="2123257" y="688535"/>
                  <a:pt x="2124596" y="689130"/>
                </a:cubicBezTo>
                <a:cubicBezTo>
                  <a:pt x="2125935" y="689726"/>
                  <a:pt x="2126679" y="690321"/>
                  <a:pt x="2126828" y="690916"/>
                </a:cubicBezTo>
                <a:cubicBezTo>
                  <a:pt x="2126828" y="691660"/>
                  <a:pt x="2126606" y="692330"/>
                  <a:pt x="2126159" y="692926"/>
                </a:cubicBezTo>
                <a:cubicBezTo>
                  <a:pt x="2125712" y="693372"/>
                  <a:pt x="2124447" y="693818"/>
                  <a:pt x="2122364" y="694265"/>
                </a:cubicBezTo>
                <a:lnTo>
                  <a:pt x="2108523" y="697167"/>
                </a:lnTo>
                <a:lnTo>
                  <a:pt x="2100709" y="698953"/>
                </a:lnTo>
                <a:cubicBezTo>
                  <a:pt x="2098328" y="699251"/>
                  <a:pt x="2095723" y="699400"/>
                  <a:pt x="2092895" y="699400"/>
                </a:cubicBezTo>
                <a:cubicBezTo>
                  <a:pt x="2090514" y="699400"/>
                  <a:pt x="2088580" y="699102"/>
                  <a:pt x="2087091" y="698507"/>
                </a:cubicBezTo>
                <a:cubicBezTo>
                  <a:pt x="2085603" y="698060"/>
                  <a:pt x="2084710" y="697465"/>
                  <a:pt x="2084413" y="696721"/>
                </a:cubicBezTo>
                <a:cubicBezTo>
                  <a:pt x="2084114" y="695828"/>
                  <a:pt x="2084114" y="695232"/>
                  <a:pt x="2084413" y="694935"/>
                </a:cubicBezTo>
                <a:cubicBezTo>
                  <a:pt x="2084710" y="694339"/>
                  <a:pt x="2085900" y="693893"/>
                  <a:pt x="2087984" y="693595"/>
                </a:cubicBezTo>
                <a:lnTo>
                  <a:pt x="2094458" y="692256"/>
                </a:lnTo>
                <a:cubicBezTo>
                  <a:pt x="2095202" y="692107"/>
                  <a:pt x="2097212" y="691660"/>
                  <a:pt x="2100486" y="690916"/>
                </a:cubicBezTo>
                <a:cubicBezTo>
                  <a:pt x="2103462" y="690023"/>
                  <a:pt x="2105398" y="689428"/>
                  <a:pt x="2106290" y="689130"/>
                </a:cubicBezTo>
                <a:lnTo>
                  <a:pt x="2111871" y="687344"/>
                </a:lnTo>
                <a:cubicBezTo>
                  <a:pt x="2113360" y="686898"/>
                  <a:pt x="2114773" y="686675"/>
                  <a:pt x="2116113" y="686675"/>
                </a:cubicBezTo>
                <a:close/>
                <a:moveTo>
                  <a:pt x="2427089" y="686005"/>
                </a:moveTo>
                <a:lnTo>
                  <a:pt x="2407890" y="689354"/>
                </a:lnTo>
                <a:lnTo>
                  <a:pt x="2402532" y="690470"/>
                </a:lnTo>
                <a:cubicBezTo>
                  <a:pt x="2400449" y="690768"/>
                  <a:pt x="2398365" y="690991"/>
                  <a:pt x="2396282" y="691140"/>
                </a:cubicBezTo>
                <a:cubicBezTo>
                  <a:pt x="2393156" y="691288"/>
                  <a:pt x="2391073" y="691288"/>
                  <a:pt x="2390031" y="691140"/>
                </a:cubicBezTo>
                <a:lnTo>
                  <a:pt x="2385566" y="690470"/>
                </a:lnTo>
                <a:cubicBezTo>
                  <a:pt x="2385269" y="695232"/>
                  <a:pt x="2385120" y="698060"/>
                  <a:pt x="2385120" y="698953"/>
                </a:cubicBezTo>
                <a:lnTo>
                  <a:pt x="2384226" y="706767"/>
                </a:lnTo>
                <a:cubicBezTo>
                  <a:pt x="2388096" y="706320"/>
                  <a:pt x="2391370" y="705799"/>
                  <a:pt x="2394049" y="705204"/>
                </a:cubicBezTo>
                <a:cubicBezTo>
                  <a:pt x="2396728" y="704906"/>
                  <a:pt x="2399184" y="704460"/>
                  <a:pt x="2401416" y="703864"/>
                </a:cubicBezTo>
                <a:lnTo>
                  <a:pt x="2409453" y="702302"/>
                </a:lnTo>
                <a:cubicBezTo>
                  <a:pt x="2411983" y="701855"/>
                  <a:pt x="2414067" y="701632"/>
                  <a:pt x="2415704" y="701632"/>
                </a:cubicBezTo>
                <a:cubicBezTo>
                  <a:pt x="2417043" y="701632"/>
                  <a:pt x="2418755" y="701781"/>
                  <a:pt x="2420838" y="702078"/>
                </a:cubicBezTo>
                <a:cubicBezTo>
                  <a:pt x="2422922" y="702376"/>
                  <a:pt x="2424261" y="702674"/>
                  <a:pt x="2424857" y="702971"/>
                </a:cubicBezTo>
                <a:lnTo>
                  <a:pt x="2427089" y="703864"/>
                </a:lnTo>
                <a:close/>
                <a:moveTo>
                  <a:pt x="780678" y="683103"/>
                </a:moveTo>
                <a:cubicBezTo>
                  <a:pt x="782018" y="683252"/>
                  <a:pt x="783729" y="683624"/>
                  <a:pt x="785813" y="684219"/>
                </a:cubicBezTo>
                <a:lnTo>
                  <a:pt x="793403" y="686451"/>
                </a:lnTo>
                <a:cubicBezTo>
                  <a:pt x="797868" y="687940"/>
                  <a:pt x="800770" y="689875"/>
                  <a:pt x="802109" y="692256"/>
                </a:cubicBezTo>
                <a:cubicBezTo>
                  <a:pt x="803449" y="694637"/>
                  <a:pt x="804267" y="696869"/>
                  <a:pt x="804565" y="698953"/>
                </a:cubicBezTo>
                <a:cubicBezTo>
                  <a:pt x="804863" y="701037"/>
                  <a:pt x="804565" y="703120"/>
                  <a:pt x="803672" y="705204"/>
                </a:cubicBezTo>
                <a:cubicBezTo>
                  <a:pt x="803077" y="706097"/>
                  <a:pt x="802332" y="706841"/>
                  <a:pt x="801439" y="707436"/>
                </a:cubicBezTo>
                <a:cubicBezTo>
                  <a:pt x="800546" y="708180"/>
                  <a:pt x="799430" y="708404"/>
                  <a:pt x="798091" y="708106"/>
                </a:cubicBezTo>
                <a:cubicBezTo>
                  <a:pt x="796751" y="707808"/>
                  <a:pt x="795263" y="706990"/>
                  <a:pt x="793626" y="705650"/>
                </a:cubicBezTo>
                <a:cubicBezTo>
                  <a:pt x="791989" y="704460"/>
                  <a:pt x="789236" y="701334"/>
                  <a:pt x="785366" y="696274"/>
                </a:cubicBezTo>
                <a:lnTo>
                  <a:pt x="778892" y="687791"/>
                </a:lnTo>
                <a:cubicBezTo>
                  <a:pt x="778148" y="686898"/>
                  <a:pt x="777701" y="686005"/>
                  <a:pt x="777553" y="685112"/>
                </a:cubicBezTo>
                <a:cubicBezTo>
                  <a:pt x="777553" y="684517"/>
                  <a:pt x="777701" y="683996"/>
                  <a:pt x="777999" y="683549"/>
                </a:cubicBezTo>
                <a:cubicBezTo>
                  <a:pt x="778446" y="683252"/>
                  <a:pt x="779339" y="683103"/>
                  <a:pt x="780678" y="683103"/>
                </a:cubicBezTo>
                <a:close/>
                <a:moveTo>
                  <a:pt x="144884" y="682433"/>
                </a:moveTo>
                <a:lnTo>
                  <a:pt x="144661" y="682656"/>
                </a:lnTo>
                <a:cubicBezTo>
                  <a:pt x="125909" y="686972"/>
                  <a:pt x="115193" y="689130"/>
                  <a:pt x="112514" y="689130"/>
                </a:cubicBezTo>
                <a:cubicBezTo>
                  <a:pt x="109686" y="689130"/>
                  <a:pt x="106710" y="688610"/>
                  <a:pt x="103584" y="687568"/>
                </a:cubicBezTo>
                <a:cubicBezTo>
                  <a:pt x="103584" y="695009"/>
                  <a:pt x="103510" y="701706"/>
                  <a:pt x="103361" y="707660"/>
                </a:cubicBezTo>
                <a:cubicBezTo>
                  <a:pt x="111547" y="706022"/>
                  <a:pt x="121518" y="703492"/>
                  <a:pt x="133275" y="700069"/>
                </a:cubicBezTo>
                <a:cubicBezTo>
                  <a:pt x="135359" y="699325"/>
                  <a:pt x="137294" y="698953"/>
                  <a:pt x="139080" y="698953"/>
                </a:cubicBezTo>
                <a:cubicBezTo>
                  <a:pt x="142503" y="699102"/>
                  <a:pt x="144735" y="699623"/>
                  <a:pt x="145777" y="700516"/>
                </a:cubicBezTo>
                <a:cubicBezTo>
                  <a:pt x="145628" y="694414"/>
                  <a:pt x="145331" y="688386"/>
                  <a:pt x="144884" y="682433"/>
                </a:cubicBezTo>
                <a:close/>
                <a:moveTo>
                  <a:pt x="3312914" y="681094"/>
                </a:moveTo>
                <a:cubicBezTo>
                  <a:pt x="3303984" y="682731"/>
                  <a:pt x="3298924" y="683549"/>
                  <a:pt x="3297733" y="683549"/>
                </a:cubicBezTo>
                <a:cubicBezTo>
                  <a:pt x="3295650" y="683549"/>
                  <a:pt x="3293492" y="683252"/>
                  <a:pt x="3291259" y="682656"/>
                </a:cubicBezTo>
                <a:lnTo>
                  <a:pt x="3291259" y="697390"/>
                </a:lnTo>
                <a:cubicBezTo>
                  <a:pt x="3295576" y="696497"/>
                  <a:pt x="3300413" y="695381"/>
                  <a:pt x="3305770" y="694042"/>
                </a:cubicBezTo>
                <a:cubicBezTo>
                  <a:pt x="3306961" y="693595"/>
                  <a:pt x="3308077" y="693372"/>
                  <a:pt x="3309119" y="693372"/>
                </a:cubicBezTo>
                <a:cubicBezTo>
                  <a:pt x="3310756" y="693372"/>
                  <a:pt x="3312021" y="693595"/>
                  <a:pt x="3312914" y="694042"/>
                </a:cubicBezTo>
                <a:close/>
                <a:moveTo>
                  <a:pt x="6284267" y="679977"/>
                </a:moveTo>
                <a:cubicBezTo>
                  <a:pt x="6280844" y="680126"/>
                  <a:pt x="6278463" y="680201"/>
                  <a:pt x="6277123" y="680201"/>
                </a:cubicBezTo>
                <a:cubicBezTo>
                  <a:pt x="6275933" y="680201"/>
                  <a:pt x="6273551" y="680349"/>
                  <a:pt x="6269980" y="680647"/>
                </a:cubicBezTo>
                <a:cubicBezTo>
                  <a:pt x="6266705" y="680796"/>
                  <a:pt x="6260901" y="681094"/>
                  <a:pt x="6252567" y="681540"/>
                </a:cubicBezTo>
                <a:lnTo>
                  <a:pt x="6248102" y="681987"/>
                </a:lnTo>
                <a:lnTo>
                  <a:pt x="6240512" y="694042"/>
                </a:lnTo>
                <a:lnTo>
                  <a:pt x="6237833" y="697837"/>
                </a:lnTo>
                <a:cubicBezTo>
                  <a:pt x="6236940" y="699474"/>
                  <a:pt x="6236642" y="700590"/>
                  <a:pt x="6236940" y="701185"/>
                </a:cubicBezTo>
                <a:cubicBezTo>
                  <a:pt x="6237088" y="701930"/>
                  <a:pt x="6238205" y="702451"/>
                  <a:pt x="6240288" y="702748"/>
                </a:cubicBezTo>
                <a:cubicBezTo>
                  <a:pt x="6242223" y="702897"/>
                  <a:pt x="6245274" y="703492"/>
                  <a:pt x="6249441" y="704534"/>
                </a:cubicBezTo>
                <a:lnTo>
                  <a:pt x="6259041" y="706543"/>
                </a:lnTo>
                <a:lnTo>
                  <a:pt x="6267524" y="708552"/>
                </a:lnTo>
                <a:cubicBezTo>
                  <a:pt x="6269161" y="706915"/>
                  <a:pt x="6270649" y="705353"/>
                  <a:pt x="6271989" y="703864"/>
                </a:cubicBezTo>
                <a:cubicBezTo>
                  <a:pt x="6273328" y="702376"/>
                  <a:pt x="6275114" y="699697"/>
                  <a:pt x="6277346" y="695828"/>
                </a:cubicBezTo>
                <a:cubicBezTo>
                  <a:pt x="6279579" y="691809"/>
                  <a:pt x="6281142" y="688535"/>
                  <a:pt x="6282035" y="686005"/>
                </a:cubicBezTo>
                <a:close/>
                <a:moveTo>
                  <a:pt x="836042" y="679754"/>
                </a:moveTo>
                <a:cubicBezTo>
                  <a:pt x="836489" y="679159"/>
                  <a:pt x="838498" y="679308"/>
                  <a:pt x="842070" y="680201"/>
                </a:cubicBezTo>
                <a:lnTo>
                  <a:pt x="850999" y="681987"/>
                </a:lnTo>
                <a:cubicBezTo>
                  <a:pt x="856059" y="683177"/>
                  <a:pt x="859482" y="684070"/>
                  <a:pt x="861268" y="684665"/>
                </a:cubicBezTo>
                <a:cubicBezTo>
                  <a:pt x="862906" y="685261"/>
                  <a:pt x="864840" y="686303"/>
                  <a:pt x="867073" y="687791"/>
                </a:cubicBezTo>
                <a:cubicBezTo>
                  <a:pt x="869454" y="689279"/>
                  <a:pt x="871240" y="690842"/>
                  <a:pt x="872431" y="692479"/>
                </a:cubicBezTo>
                <a:cubicBezTo>
                  <a:pt x="873472" y="694116"/>
                  <a:pt x="874216" y="696125"/>
                  <a:pt x="874663" y="698507"/>
                </a:cubicBezTo>
                <a:cubicBezTo>
                  <a:pt x="875109" y="701185"/>
                  <a:pt x="875109" y="703343"/>
                  <a:pt x="874663" y="704981"/>
                </a:cubicBezTo>
                <a:cubicBezTo>
                  <a:pt x="874365" y="706618"/>
                  <a:pt x="873770" y="707734"/>
                  <a:pt x="872877" y="708329"/>
                </a:cubicBezTo>
                <a:cubicBezTo>
                  <a:pt x="871984" y="709222"/>
                  <a:pt x="870793" y="709669"/>
                  <a:pt x="869305" y="709669"/>
                </a:cubicBezTo>
                <a:cubicBezTo>
                  <a:pt x="867519" y="709669"/>
                  <a:pt x="865882" y="709222"/>
                  <a:pt x="864394" y="708329"/>
                </a:cubicBezTo>
                <a:cubicBezTo>
                  <a:pt x="862906" y="707436"/>
                  <a:pt x="860524" y="705353"/>
                  <a:pt x="857250" y="702078"/>
                </a:cubicBezTo>
                <a:lnTo>
                  <a:pt x="851446" y="696274"/>
                </a:lnTo>
                <a:lnTo>
                  <a:pt x="842963" y="688014"/>
                </a:lnTo>
                <a:lnTo>
                  <a:pt x="836265" y="682210"/>
                </a:lnTo>
                <a:cubicBezTo>
                  <a:pt x="835670" y="681763"/>
                  <a:pt x="835372" y="681317"/>
                  <a:pt x="835372" y="680870"/>
                </a:cubicBezTo>
                <a:cubicBezTo>
                  <a:pt x="835372" y="680424"/>
                  <a:pt x="835596" y="680052"/>
                  <a:pt x="836042" y="679754"/>
                </a:cubicBezTo>
                <a:close/>
                <a:moveTo>
                  <a:pt x="6472460" y="671271"/>
                </a:moveTo>
                <a:lnTo>
                  <a:pt x="6466879" y="672834"/>
                </a:lnTo>
                <a:cubicBezTo>
                  <a:pt x="6465093" y="673280"/>
                  <a:pt x="6461968" y="673950"/>
                  <a:pt x="6457503" y="674843"/>
                </a:cubicBezTo>
                <a:cubicBezTo>
                  <a:pt x="6452740" y="675736"/>
                  <a:pt x="6448276" y="676629"/>
                  <a:pt x="6444108" y="677522"/>
                </a:cubicBezTo>
                <a:cubicBezTo>
                  <a:pt x="6439941" y="678415"/>
                  <a:pt x="6436965" y="679010"/>
                  <a:pt x="6435179" y="679308"/>
                </a:cubicBezTo>
                <a:cubicBezTo>
                  <a:pt x="6433393" y="679605"/>
                  <a:pt x="6432277" y="679680"/>
                  <a:pt x="6431830" y="679531"/>
                </a:cubicBezTo>
                <a:lnTo>
                  <a:pt x="6428705" y="678861"/>
                </a:lnTo>
                <a:lnTo>
                  <a:pt x="6428258" y="705874"/>
                </a:lnTo>
                <a:cubicBezTo>
                  <a:pt x="6431681" y="705427"/>
                  <a:pt x="6434286" y="705129"/>
                  <a:pt x="6436072" y="704981"/>
                </a:cubicBezTo>
                <a:lnTo>
                  <a:pt x="6444108" y="703864"/>
                </a:lnTo>
                <a:lnTo>
                  <a:pt x="6451922" y="702971"/>
                </a:lnTo>
                <a:cubicBezTo>
                  <a:pt x="6454452" y="702674"/>
                  <a:pt x="6456461" y="702525"/>
                  <a:pt x="6457949" y="702525"/>
                </a:cubicBezTo>
                <a:cubicBezTo>
                  <a:pt x="6460033" y="702525"/>
                  <a:pt x="6461893" y="702748"/>
                  <a:pt x="6463530" y="703195"/>
                </a:cubicBezTo>
                <a:cubicBezTo>
                  <a:pt x="6465168" y="703790"/>
                  <a:pt x="6466507" y="704460"/>
                  <a:pt x="6467549" y="705204"/>
                </a:cubicBezTo>
                <a:lnTo>
                  <a:pt x="6470005" y="706990"/>
                </a:lnTo>
                <a:lnTo>
                  <a:pt x="6471344" y="696274"/>
                </a:lnTo>
                <a:lnTo>
                  <a:pt x="6471790" y="683549"/>
                </a:lnTo>
                <a:close/>
                <a:moveTo>
                  <a:pt x="4186460" y="671271"/>
                </a:moveTo>
                <a:lnTo>
                  <a:pt x="4180879" y="672834"/>
                </a:lnTo>
                <a:cubicBezTo>
                  <a:pt x="4179093" y="673280"/>
                  <a:pt x="4175968" y="673950"/>
                  <a:pt x="4171503" y="674843"/>
                </a:cubicBezTo>
                <a:cubicBezTo>
                  <a:pt x="4166741" y="675736"/>
                  <a:pt x="4162276" y="676629"/>
                  <a:pt x="4158109" y="677522"/>
                </a:cubicBezTo>
                <a:cubicBezTo>
                  <a:pt x="4153942" y="678415"/>
                  <a:pt x="4150965" y="679010"/>
                  <a:pt x="4149179" y="679308"/>
                </a:cubicBezTo>
                <a:cubicBezTo>
                  <a:pt x="4147393" y="679605"/>
                  <a:pt x="4146277" y="679680"/>
                  <a:pt x="4145830" y="679531"/>
                </a:cubicBezTo>
                <a:lnTo>
                  <a:pt x="4142705" y="678861"/>
                </a:lnTo>
                <a:lnTo>
                  <a:pt x="4142259" y="705874"/>
                </a:lnTo>
                <a:cubicBezTo>
                  <a:pt x="4145682" y="705427"/>
                  <a:pt x="4148286" y="705129"/>
                  <a:pt x="4150072" y="704981"/>
                </a:cubicBezTo>
                <a:lnTo>
                  <a:pt x="4158109" y="703864"/>
                </a:lnTo>
                <a:lnTo>
                  <a:pt x="4165922" y="702971"/>
                </a:lnTo>
                <a:cubicBezTo>
                  <a:pt x="4168452" y="702674"/>
                  <a:pt x="4170461" y="702525"/>
                  <a:pt x="4171950" y="702525"/>
                </a:cubicBezTo>
                <a:cubicBezTo>
                  <a:pt x="4174033" y="702525"/>
                  <a:pt x="4175894" y="702748"/>
                  <a:pt x="4177531" y="703195"/>
                </a:cubicBezTo>
                <a:cubicBezTo>
                  <a:pt x="4179168" y="703790"/>
                  <a:pt x="4180507" y="704460"/>
                  <a:pt x="4181549" y="705204"/>
                </a:cubicBezTo>
                <a:lnTo>
                  <a:pt x="4184005" y="706990"/>
                </a:lnTo>
                <a:lnTo>
                  <a:pt x="4185344" y="696274"/>
                </a:lnTo>
                <a:lnTo>
                  <a:pt x="4185791" y="683549"/>
                </a:lnTo>
                <a:close/>
                <a:moveTo>
                  <a:pt x="986061" y="671271"/>
                </a:moveTo>
                <a:lnTo>
                  <a:pt x="980480" y="672834"/>
                </a:lnTo>
                <a:cubicBezTo>
                  <a:pt x="978694" y="673280"/>
                  <a:pt x="975568" y="673950"/>
                  <a:pt x="971104" y="674843"/>
                </a:cubicBezTo>
                <a:cubicBezTo>
                  <a:pt x="966341" y="675736"/>
                  <a:pt x="961876" y="676629"/>
                  <a:pt x="957709" y="677522"/>
                </a:cubicBezTo>
                <a:cubicBezTo>
                  <a:pt x="953542" y="678415"/>
                  <a:pt x="950565" y="679010"/>
                  <a:pt x="948779" y="679308"/>
                </a:cubicBezTo>
                <a:cubicBezTo>
                  <a:pt x="946993" y="679605"/>
                  <a:pt x="945877" y="679680"/>
                  <a:pt x="945431" y="679531"/>
                </a:cubicBezTo>
                <a:lnTo>
                  <a:pt x="942305" y="678861"/>
                </a:lnTo>
                <a:lnTo>
                  <a:pt x="941859" y="705874"/>
                </a:lnTo>
                <a:cubicBezTo>
                  <a:pt x="945282" y="705427"/>
                  <a:pt x="947886" y="705129"/>
                  <a:pt x="949672" y="704981"/>
                </a:cubicBezTo>
                <a:lnTo>
                  <a:pt x="957709" y="703864"/>
                </a:lnTo>
                <a:lnTo>
                  <a:pt x="965522" y="702971"/>
                </a:lnTo>
                <a:cubicBezTo>
                  <a:pt x="968053" y="702674"/>
                  <a:pt x="970062" y="702525"/>
                  <a:pt x="971550" y="702525"/>
                </a:cubicBezTo>
                <a:cubicBezTo>
                  <a:pt x="973634" y="702525"/>
                  <a:pt x="975494" y="702748"/>
                  <a:pt x="977131" y="703195"/>
                </a:cubicBezTo>
                <a:cubicBezTo>
                  <a:pt x="978768" y="703790"/>
                  <a:pt x="980108" y="704460"/>
                  <a:pt x="981149" y="705204"/>
                </a:cubicBezTo>
                <a:lnTo>
                  <a:pt x="983605" y="706990"/>
                </a:lnTo>
                <a:lnTo>
                  <a:pt x="984944" y="696274"/>
                </a:lnTo>
                <a:lnTo>
                  <a:pt x="985391" y="683549"/>
                </a:lnTo>
                <a:close/>
                <a:moveTo>
                  <a:pt x="2651224" y="670378"/>
                </a:moveTo>
                <a:cubicBezTo>
                  <a:pt x="2651820" y="670378"/>
                  <a:pt x="2652638" y="670527"/>
                  <a:pt x="2653680" y="670824"/>
                </a:cubicBezTo>
                <a:cubicBezTo>
                  <a:pt x="2654572" y="671271"/>
                  <a:pt x="2655540" y="671941"/>
                  <a:pt x="2656582" y="672834"/>
                </a:cubicBezTo>
                <a:cubicBezTo>
                  <a:pt x="2657624" y="673578"/>
                  <a:pt x="2658740" y="674545"/>
                  <a:pt x="2659930" y="675736"/>
                </a:cubicBezTo>
                <a:cubicBezTo>
                  <a:pt x="2661270" y="676926"/>
                  <a:pt x="2662163" y="678266"/>
                  <a:pt x="2662609" y="679754"/>
                </a:cubicBezTo>
                <a:cubicBezTo>
                  <a:pt x="2663205" y="681094"/>
                  <a:pt x="2663279" y="682061"/>
                  <a:pt x="2662833" y="682656"/>
                </a:cubicBezTo>
                <a:cubicBezTo>
                  <a:pt x="2662535" y="683103"/>
                  <a:pt x="2661791" y="683549"/>
                  <a:pt x="2660601" y="683996"/>
                </a:cubicBezTo>
                <a:cubicBezTo>
                  <a:pt x="2659410" y="684442"/>
                  <a:pt x="2658368" y="684889"/>
                  <a:pt x="2657475" y="685335"/>
                </a:cubicBezTo>
                <a:cubicBezTo>
                  <a:pt x="2656582" y="685782"/>
                  <a:pt x="2655317" y="686824"/>
                  <a:pt x="2653680" y="688461"/>
                </a:cubicBezTo>
                <a:cubicBezTo>
                  <a:pt x="2652043" y="690098"/>
                  <a:pt x="2649884" y="691958"/>
                  <a:pt x="2647206" y="694042"/>
                </a:cubicBezTo>
                <a:lnTo>
                  <a:pt x="2638277" y="700962"/>
                </a:lnTo>
                <a:cubicBezTo>
                  <a:pt x="2634853" y="703492"/>
                  <a:pt x="2631430" y="705799"/>
                  <a:pt x="2628007" y="707883"/>
                </a:cubicBezTo>
                <a:cubicBezTo>
                  <a:pt x="2624435" y="709966"/>
                  <a:pt x="2620491" y="712124"/>
                  <a:pt x="2616175" y="714357"/>
                </a:cubicBezTo>
                <a:cubicBezTo>
                  <a:pt x="2611859" y="716589"/>
                  <a:pt x="2606427" y="717929"/>
                  <a:pt x="2599878" y="718375"/>
                </a:cubicBezTo>
                <a:lnTo>
                  <a:pt x="2594521" y="718822"/>
                </a:lnTo>
                <a:cubicBezTo>
                  <a:pt x="2593182" y="718970"/>
                  <a:pt x="2592586" y="718747"/>
                  <a:pt x="2592735" y="718152"/>
                </a:cubicBezTo>
                <a:cubicBezTo>
                  <a:pt x="2592735" y="717408"/>
                  <a:pt x="2593182" y="716812"/>
                  <a:pt x="2594074" y="716366"/>
                </a:cubicBezTo>
                <a:lnTo>
                  <a:pt x="2598092" y="714803"/>
                </a:lnTo>
                <a:cubicBezTo>
                  <a:pt x="2600623" y="713761"/>
                  <a:pt x="2603673" y="712199"/>
                  <a:pt x="2607246" y="710115"/>
                </a:cubicBezTo>
                <a:cubicBezTo>
                  <a:pt x="2610966" y="708032"/>
                  <a:pt x="2615803" y="704757"/>
                  <a:pt x="2621756" y="700293"/>
                </a:cubicBezTo>
                <a:cubicBezTo>
                  <a:pt x="2627709" y="695679"/>
                  <a:pt x="2632025" y="692107"/>
                  <a:pt x="2634704" y="689577"/>
                </a:cubicBezTo>
                <a:cubicBezTo>
                  <a:pt x="2637085" y="687196"/>
                  <a:pt x="2639690" y="684368"/>
                  <a:pt x="2642518" y="681094"/>
                </a:cubicBezTo>
                <a:cubicBezTo>
                  <a:pt x="2645345" y="677819"/>
                  <a:pt x="2647057" y="675364"/>
                  <a:pt x="2647652" y="673727"/>
                </a:cubicBezTo>
                <a:cubicBezTo>
                  <a:pt x="2648396" y="671941"/>
                  <a:pt x="2648992" y="670899"/>
                  <a:pt x="2649439" y="670601"/>
                </a:cubicBezTo>
                <a:cubicBezTo>
                  <a:pt x="2649736" y="670452"/>
                  <a:pt x="2650331" y="670378"/>
                  <a:pt x="2651224" y="670378"/>
                </a:cubicBezTo>
                <a:close/>
                <a:moveTo>
                  <a:pt x="5589984" y="664797"/>
                </a:moveTo>
                <a:cubicBezTo>
                  <a:pt x="5578226" y="665690"/>
                  <a:pt x="5571306" y="666211"/>
                  <a:pt x="5569222" y="666360"/>
                </a:cubicBezTo>
                <a:cubicBezTo>
                  <a:pt x="5567585" y="666508"/>
                  <a:pt x="5566395" y="666583"/>
                  <a:pt x="5565650" y="666583"/>
                </a:cubicBezTo>
                <a:cubicBezTo>
                  <a:pt x="5565204" y="666583"/>
                  <a:pt x="5564832" y="666508"/>
                  <a:pt x="5564534" y="666360"/>
                </a:cubicBezTo>
                <a:cubicBezTo>
                  <a:pt x="5564683" y="666806"/>
                  <a:pt x="5564757" y="667178"/>
                  <a:pt x="5564757" y="667476"/>
                </a:cubicBezTo>
                <a:lnTo>
                  <a:pt x="5564088" y="684219"/>
                </a:lnTo>
                <a:cubicBezTo>
                  <a:pt x="5570190" y="683326"/>
                  <a:pt x="5577557" y="681912"/>
                  <a:pt x="5586189" y="679977"/>
                </a:cubicBezTo>
                <a:cubicBezTo>
                  <a:pt x="5587975" y="679531"/>
                  <a:pt x="5589537" y="679308"/>
                  <a:pt x="5590877" y="679308"/>
                </a:cubicBezTo>
                <a:cubicBezTo>
                  <a:pt x="5593853" y="679457"/>
                  <a:pt x="5595863" y="679903"/>
                  <a:pt x="5596904" y="680647"/>
                </a:cubicBezTo>
                <a:lnTo>
                  <a:pt x="5596904" y="677522"/>
                </a:lnTo>
                <a:cubicBezTo>
                  <a:pt x="5596904" y="669039"/>
                  <a:pt x="5594597" y="664797"/>
                  <a:pt x="5589984" y="664797"/>
                </a:cubicBezTo>
                <a:close/>
                <a:moveTo>
                  <a:pt x="2421955" y="663681"/>
                </a:moveTo>
                <a:cubicBezTo>
                  <a:pt x="2420615" y="663681"/>
                  <a:pt x="2418532" y="663755"/>
                  <a:pt x="2415704" y="663904"/>
                </a:cubicBezTo>
                <a:lnTo>
                  <a:pt x="2406105" y="664797"/>
                </a:lnTo>
                <a:lnTo>
                  <a:pt x="2396282" y="665913"/>
                </a:lnTo>
                <a:lnTo>
                  <a:pt x="2387352" y="667029"/>
                </a:lnTo>
                <a:cubicBezTo>
                  <a:pt x="2386757" y="668518"/>
                  <a:pt x="2386459" y="669559"/>
                  <a:pt x="2386459" y="670155"/>
                </a:cubicBezTo>
                <a:cubicBezTo>
                  <a:pt x="2386310" y="670899"/>
                  <a:pt x="2386236" y="672238"/>
                  <a:pt x="2386236" y="674173"/>
                </a:cubicBezTo>
                <a:lnTo>
                  <a:pt x="2386012" y="679084"/>
                </a:lnTo>
                <a:lnTo>
                  <a:pt x="2385566" y="684665"/>
                </a:lnTo>
                <a:lnTo>
                  <a:pt x="2402532" y="681540"/>
                </a:lnTo>
                <a:lnTo>
                  <a:pt x="2411685" y="679754"/>
                </a:lnTo>
                <a:cubicBezTo>
                  <a:pt x="2413769" y="679308"/>
                  <a:pt x="2415480" y="679084"/>
                  <a:pt x="2416820" y="679084"/>
                </a:cubicBezTo>
                <a:cubicBezTo>
                  <a:pt x="2418606" y="679233"/>
                  <a:pt x="2420392" y="679531"/>
                  <a:pt x="2422178" y="679977"/>
                </a:cubicBezTo>
                <a:lnTo>
                  <a:pt x="2427089" y="681540"/>
                </a:lnTo>
                <a:lnTo>
                  <a:pt x="2427089" y="671271"/>
                </a:lnTo>
                <a:lnTo>
                  <a:pt x="2427089" y="667253"/>
                </a:lnTo>
                <a:cubicBezTo>
                  <a:pt x="2427089" y="666360"/>
                  <a:pt x="2426791" y="665541"/>
                  <a:pt x="2426196" y="664797"/>
                </a:cubicBezTo>
                <a:cubicBezTo>
                  <a:pt x="2425452" y="664053"/>
                  <a:pt x="2424038" y="663681"/>
                  <a:pt x="2421955" y="663681"/>
                </a:cubicBezTo>
                <a:close/>
                <a:moveTo>
                  <a:pt x="4461718" y="661672"/>
                </a:moveTo>
                <a:lnTo>
                  <a:pt x="4439617" y="665243"/>
                </a:lnTo>
                <a:cubicBezTo>
                  <a:pt x="4433069" y="666285"/>
                  <a:pt x="4428306" y="666955"/>
                  <a:pt x="4425330" y="667253"/>
                </a:cubicBezTo>
                <a:lnTo>
                  <a:pt x="4416846" y="668146"/>
                </a:lnTo>
                <a:cubicBezTo>
                  <a:pt x="4414167" y="668146"/>
                  <a:pt x="4412456" y="668071"/>
                  <a:pt x="4411712" y="667922"/>
                </a:cubicBezTo>
                <a:lnTo>
                  <a:pt x="4406800" y="667029"/>
                </a:lnTo>
                <a:lnTo>
                  <a:pt x="4407247" y="685782"/>
                </a:lnTo>
                <a:lnTo>
                  <a:pt x="4461048" y="681540"/>
                </a:lnTo>
                <a:close/>
                <a:moveTo>
                  <a:pt x="1261319" y="661672"/>
                </a:moveTo>
                <a:lnTo>
                  <a:pt x="1239218" y="665243"/>
                </a:lnTo>
                <a:cubicBezTo>
                  <a:pt x="1232669" y="666285"/>
                  <a:pt x="1227907" y="666955"/>
                  <a:pt x="1224930" y="667253"/>
                </a:cubicBezTo>
                <a:lnTo>
                  <a:pt x="1216447" y="668146"/>
                </a:lnTo>
                <a:cubicBezTo>
                  <a:pt x="1213768" y="668146"/>
                  <a:pt x="1212056" y="668071"/>
                  <a:pt x="1211312" y="667922"/>
                </a:cubicBezTo>
                <a:lnTo>
                  <a:pt x="1206401" y="667029"/>
                </a:lnTo>
                <a:lnTo>
                  <a:pt x="1206847" y="685782"/>
                </a:lnTo>
                <a:lnTo>
                  <a:pt x="1260649" y="681540"/>
                </a:lnTo>
                <a:close/>
                <a:moveTo>
                  <a:pt x="6506170" y="660555"/>
                </a:moveTo>
                <a:lnTo>
                  <a:pt x="6512421" y="661895"/>
                </a:lnTo>
                <a:cubicBezTo>
                  <a:pt x="6515248" y="662490"/>
                  <a:pt x="6518374" y="663681"/>
                  <a:pt x="6521797" y="665467"/>
                </a:cubicBezTo>
                <a:cubicBezTo>
                  <a:pt x="6525369" y="667104"/>
                  <a:pt x="6527899" y="668890"/>
                  <a:pt x="6529387" y="670824"/>
                </a:cubicBezTo>
                <a:cubicBezTo>
                  <a:pt x="6530726" y="672759"/>
                  <a:pt x="6531471" y="675066"/>
                  <a:pt x="6531619" y="677745"/>
                </a:cubicBezTo>
                <a:cubicBezTo>
                  <a:pt x="6531917" y="680573"/>
                  <a:pt x="6531768" y="682880"/>
                  <a:pt x="6531173" y="684665"/>
                </a:cubicBezTo>
                <a:cubicBezTo>
                  <a:pt x="6530578" y="686451"/>
                  <a:pt x="6529685" y="687642"/>
                  <a:pt x="6528494" y="688237"/>
                </a:cubicBezTo>
                <a:cubicBezTo>
                  <a:pt x="6527303" y="688833"/>
                  <a:pt x="6526038" y="689130"/>
                  <a:pt x="6524699" y="689130"/>
                </a:cubicBezTo>
                <a:cubicBezTo>
                  <a:pt x="6522913" y="688833"/>
                  <a:pt x="6521053" y="687865"/>
                  <a:pt x="6519118" y="686228"/>
                </a:cubicBezTo>
                <a:cubicBezTo>
                  <a:pt x="6517332" y="684442"/>
                  <a:pt x="6515099" y="681540"/>
                  <a:pt x="6512421" y="677522"/>
                </a:cubicBezTo>
                <a:cubicBezTo>
                  <a:pt x="6509742" y="673503"/>
                  <a:pt x="6508253" y="671122"/>
                  <a:pt x="6507956" y="670378"/>
                </a:cubicBezTo>
                <a:lnTo>
                  <a:pt x="6504161" y="665243"/>
                </a:lnTo>
                <a:cubicBezTo>
                  <a:pt x="6502821" y="663309"/>
                  <a:pt x="6502300" y="661969"/>
                  <a:pt x="6502598" y="661225"/>
                </a:cubicBezTo>
                <a:cubicBezTo>
                  <a:pt x="6503193" y="660332"/>
                  <a:pt x="6504384" y="660109"/>
                  <a:pt x="6506170" y="660555"/>
                </a:cubicBezTo>
                <a:close/>
                <a:moveTo>
                  <a:pt x="4220170" y="660555"/>
                </a:moveTo>
                <a:lnTo>
                  <a:pt x="4226421" y="661895"/>
                </a:lnTo>
                <a:cubicBezTo>
                  <a:pt x="4229249" y="662490"/>
                  <a:pt x="4232374" y="663681"/>
                  <a:pt x="4235797" y="665467"/>
                </a:cubicBezTo>
                <a:cubicBezTo>
                  <a:pt x="4239369" y="667104"/>
                  <a:pt x="4241899" y="668890"/>
                  <a:pt x="4243387" y="670824"/>
                </a:cubicBezTo>
                <a:cubicBezTo>
                  <a:pt x="4244727" y="672759"/>
                  <a:pt x="4245471" y="675066"/>
                  <a:pt x="4245620" y="677745"/>
                </a:cubicBezTo>
                <a:cubicBezTo>
                  <a:pt x="4245917" y="680573"/>
                  <a:pt x="4245768" y="682880"/>
                  <a:pt x="4245173" y="684665"/>
                </a:cubicBezTo>
                <a:cubicBezTo>
                  <a:pt x="4244578" y="686451"/>
                  <a:pt x="4243685" y="687642"/>
                  <a:pt x="4242494" y="688237"/>
                </a:cubicBezTo>
                <a:cubicBezTo>
                  <a:pt x="4241304" y="688833"/>
                  <a:pt x="4240039" y="689130"/>
                  <a:pt x="4238699" y="689130"/>
                </a:cubicBezTo>
                <a:cubicBezTo>
                  <a:pt x="4236913" y="688833"/>
                  <a:pt x="4235053" y="687865"/>
                  <a:pt x="4233118" y="686228"/>
                </a:cubicBezTo>
                <a:cubicBezTo>
                  <a:pt x="4231332" y="684442"/>
                  <a:pt x="4229100" y="681540"/>
                  <a:pt x="4226421" y="677522"/>
                </a:cubicBezTo>
                <a:cubicBezTo>
                  <a:pt x="4223742" y="673503"/>
                  <a:pt x="4222254" y="671122"/>
                  <a:pt x="4221956" y="670378"/>
                </a:cubicBezTo>
                <a:lnTo>
                  <a:pt x="4218161" y="665243"/>
                </a:lnTo>
                <a:cubicBezTo>
                  <a:pt x="4216821" y="663309"/>
                  <a:pt x="4216300" y="661969"/>
                  <a:pt x="4216598" y="661225"/>
                </a:cubicBezTo>
                <a:cubicBezTo>
                  <a:pt x="4217193" y="660332"/>
                  <a:pt x="4218384" y="660109"/>
                  <a:pt x="4220170" y="660555"/>
                </a:cubicBezTo>
                <a:close/>
                <a:moveTo>
                  <a:pt x="1019770" y="660555"/>
                </a:moveTo>
                <a:lnTo>
                  <a:pt x="1026021" y="661895"/>
                </a:lnTo>
                <a:cubicBezTo>
                  <a:pt x="1028849" y="662490"/>
                  <a:pt x="1031974" y="663681"/>
                  <a:pt x="1035397" y="665467"/>
                </a:cubicBezTo>
                <a:cubicBezTo>
                  <a:pt x="1038969" y="667104"/>
                  <a:pt x="1041499" y="668890"/>
                  <a:pt x="1042987" y="670824"/>
                </a:cubicBezTo>
                <a:cubicBezTo>
                  <a:pt x="1044327" y="672759"/>
                  <a:pt x="1045071" y="675066"/>
                  <a:pt x="1045220" y="677745"/>
                </a:cubicBezTo>
                <a:cubicBezTo>
                  <a:pt x="1045518" y="680573"/>
                  <a:pt x="1045369" y="682880"/>
                  <a:pt x="1044773" y="684665"/>
                </a:cubicBezTo>
                <a:cubicBezTo>
                  <a:pt x="1044178" y="686451"/>
                  <a:pt x="1043285" y="687642"/>
                  <a:pt x="1042094" y="688237"/>
                </a:cubicBezTo>
                <a:cubicBezTo>
                  <a:pt x="1040904" y="688833"/>
                  <a:pt x="1039639" y="689130"/>
                  <a:pt x="1038299" y="689130"/>
                </a:cubicBezTo>
                <a:cubicBezTo>
                  <a:pt x="1036513" y="688833"/>
                  <a:pt x="1034653" y="687865"/>
                  <a:pt x="1032718" y="686228"/>
                </a:cubicBezTo>
                <a:cubicBezTo>
                  <a:pt x="1030933" y="684442"/>
                  <a:pt x="1028700" y="681540"/>
                  <a:pt x="1026021" y="677522"/>
                </a:cubicBezTo>
                <a:cubicBezTo>
                  <a:pt x="1023342" y="673503"/>
                  <a:pt x="1021854" y="671122"/>
                  <a:pt x="1021556" y="670378"/>
                </a:cubicBezTo>
                <a:lnTo>
                  <a:pt x="1017761" y="665243"/>
                </a:lnTo>
                <a:cubicBezTo>
                  <a:pt x="1016421" y="663309"/>
                  <a:pt x="1015901" y="661969"/>
                  <a:pt x="1016199" y="661225"/>
                </a:cubicBezTo>
                <a:cubicBezTo>
                  <a:pt x="1016794" y="660332"/>
                  <a:pt x="1017984" y="660109"/>
                  <a:pt x="1019770" y="660555"/>
                </a:cubicBezTo>
                <a:close/>
                <a:moveTo>
                  <a:pt x="4039790" y="659662"/>
                </a:moveTo>
                <a:cubicBezTo>
                  <a:pt x="4046339" y="659811"/>
                  <a:pt x="4049613" y="661523"/>
                  <a:pt x="4049613" y="664797"/>
                </a:cubicBezTo>
                <a:cubicBezTo>
                  <a:pt x="4049613" y="667625"/>
                  <a:pt x="4048422" y="669485"/>
                  <a:pt x="4046041" y="670378"/>
                </a:cubicBezTo>
                <a:cubicBezTo>
                  <a:pt x="4013745" y="675140"/>
                  <a:pt x="3995291" y="677522"/>
                  <a:pt x="3990677" y="677522"/>
                </a:cubicBezTo>
                <a:cubicBezTo>
                  <a:pt x="3987105" y="677522"/>
                  <a:pt x="3983310" y="676852"/>
                  <a:pt x="3979292" y="675513"/>
                </a:cubicBezTo>
                <a:cubicBezTo>
                  <a:pt x="3976017" y="674768"/>
                  <a:pt x="3974380" y="673875"/>
                  <a:pt x="3974380" y="672834"/>
                </a:cubicBezTo>
                <a:cubicBezTo>
                  <a:pt x="3974380" y="671643"/>
                  <a:pt x="3975571" y="670824"/>
                  <a:pt x="3977952" y="670378"/>
                </a:cubicBezTo>
                <a:cubicBezTo>
                  <a:pt x="3991793" y="668443"/>
                  <a:pt x="4008983" y="665318"/>
                  <a:pt x="4029521" y="661002"/>
                </a:cubicBezTo>
                <a:cubicBezTo>
                  <a:pt x="4033391" y="660109"/>
                  <a:pt x="4036814" y="659662"/>
                  <a:pt x="4039790" y="659662"/>
                </a:cubicBezTo>
                <a:close/>
                <a:moveTo>
                  <a:pt x="2159869" y="659662"/>
                </a:moveTo>
                <a:lnTo>
                  <a:pt x="2167012" y="662341"/>
                </a:lnTo>
                <a:cubicBezTo>
                  <a:pt x="2171030" y="663830"/>
                  <a:pt x="2173932" y="665020"/>
                  <a:pt x="2175719" y="665913"/>
                </a:cubicBezTo>
                <a:cubicBezTo>
                  <a:pt x="2177504" y="666806"/>
                  <a:pt x="2179067" y="667922"/>
                  <a:pt x="2180406" y="669262"/>
                </a:cubicBezTo>
                <a:cubicBezTo>
                  <a:pt x="2181895" y="670601"/>
                  <a:pt x="2182937" y="672090"/>
                  <a:pt x="2183532" y="673727"/>
                </a:cubicBezTo>
                <a:cubicBezTo>
                  <a:pt x="2184276" y="675364"/>
                  <a:pt x="2184648" y="677299"/>
                  <a:pt x="2184648" y="679531"/>
                </a:cubicBezTo>
                <a:cubicBezTo>
                  <a:pt x="2184797" y="681763"/>
                  <a:pt x="2184425" y="683624"/>
                  <a:pt x="2183532" y="685112"/>
                </a:cubicBezTo>
                <a:cubicBezTo>
                  <a:pt x="2182937" y="686154"/>
                  <a:pt x="2182192" y="686898"/>
                  <a:pt x="2181299" y="687344"/>
                </a:cubicBezTo>
                <a:cubicBezTo>
                  <a:pt x="2180704" y="687791"/>
                  <a:pt x="2179960" y="688014"/>
                  <a:pt x="2179067" y="688014"/>
                </a:cubicBezTo>
                <a:cubicBezTo>
                  <a:pt x="2178174" y="688163"/>
                  <a:pt x="2176834" y="687791"/>
                  <a:pt x="2175048" y="686898"/>
                </a:cubicBezTo>
                <a:cubicBezTo>
                  <a:pt x="2173411" y="686005"/>
                  <a:pt x="2172072" y="684963"/>
                  <a:pt x="2171030" y="683773"/>
                </a:cubicBezTo>
                <a:cubicBezTo>
                  <a:pt x="2170138" y="682284"/>
                  <a:pt x="2168575" y="679903"/>
                  <a:pt x="2166342" y="676629"/>
                </a:cubicBezTo>
                <a:lnTo>
                  <a:pt x="2162547" y="670824"/>
                </a:lnTo>
                <a:lnTo>
                  <a:pt x="2158082" y="663011"/>
                </a:lnTo>
                <a:cubicBezTo>
                  <a:pt x="2157189" y="661523"/>
                  <a:pt x="2156966" y="660555"/>
                  <a:pt x="2157412" y="660109"/>
                </a:cubicBezTo>
                <a:cubicBezTo>
                  <a:pt x="2157859" y="659514"/>
                  <a:pt x="2158678" y="659365"/>
                  <a:pt x="2159869" y="659662"/>
                </a:cubicBezTo>
                <a:close/>
                <a:moveTo>
                  <a:pt x="3307333" y="658769"/>
                </a:moveTo>
                <a:cubicBezTo>
                  <a:pt x="3306440" y="658769"/>
                  <a:pt x="3303835" y="659439"/>
                  <a:pt x="3299519" y="660779"/>
                </a:cubicBezTo>
                <a:cubicBezTo>
                  <a:pt x="3295798" y="662267"/>
                  <a:pt x="3293716" y="663011"/>
                  <a:pt x="3293269" y="663011"/>
                </a:cubicBezTo>
                <a:lnTo>
                  <a:pt x="3292823" y="663011"/>
                </a:lnTo>
                <a:cubicBezTo>
                  <a:pt x="3291930" y="669113"/>
                  <a:pt x="3291408" y="674396"/>
                  <a:pt x="3291259" y="678861"/>
                </a:cubicBezTo>
                <a:cubicBezTo>
                  <a:pt x="3295278" y="677968"/>
                  <a:pt x="3299966" y="676480"/>
                  <a:pt x="3305323" y="674396"/>
                </a:cubicBezTo>
                <a:cubicBezTo>
                  <a:pt x="3306514" y="673950"/>
                  <a:pt x="3307482" y="673727"/>
                  <a:pt x="3308226" y="673727"/>
                </a:cubicBezTo>
                <a:cubicBezTo>
                  <a:pt x="3310309" y="673875"/>
                  <a:pt x="3311872" y="674248"/>
                  <a:pt x="3312914" y="674843"/>
                </a:cubicBezTo>
                <a:lnTo>
                  <a:pt x="3312914" y="669932"/>
                </a:lnTo>
                <a:cubicBezTo>
                  <a:pt x="3312914" y="665020"/>
                  <a:pt x="3312393" y="661820"/>
                  <a:pt x="3311351" y="660332"/>
                </a:cubicBezTo>
                <a:cubicBezTo>
                  <a:pt x="3310756" y="659290"/>
                  <a:pt x="3309416" y="658769"/>
                  <a:pt x="3307333" y="658769"/>
                </a:cubicBezTo>
                <a:close/>
                <a:moveTo>
                  <a:pt x="3336801" y="657653"/>
                </a:moveTo>
                <a:cubicBezTo>
                  <a:pt x="3339182" y="657653"/>
                  <a:pt x="3341861" y="658695"/>
                  <a:pt x="3344838" y="660779"/>
                </a:cubicBezTo>
                <a:cubicBezTo>
                  <a:pt x="3349153" y="663755"/>
                  <a:pt x="3351312" y="665988"/>
                  <a:pt x="3351312" y="667476"/>
                </a:cubicBezTo>
                <a:cubicBezTo>
                  <a:pt x="3349972" y="672090"/>
                  <a:pt x="3349303" y="675066"/>
                  <a:pt x="3349303" y="676406"/>
                </a:cubicBezTo>
                <a:lnTo>
                  <a:pt x="3349303" y="697390"/>
                </a:lnTo>
                <a:cubicBezTo>
                  <a:pt x="3349303" y="702153"/>
                  <a:pt x="3348632" y="705799"/>
                  <a:pt x="3347293" y="708329"/>
                </a:cubicBezTo>
                <a:cubicBezTo>
                  <a:pt x="3345508" y="710264"/>
                  <a:pt x="3343870" y="711231"/>
                  <a:pt x="3342382" y="711231"/>
                </a:cubicBezTo>
                <a:cubicBezTo>
                  <a:pt x="3340447" y="711231"/>
                  <a:pt x="3339182" y="708255"/>
                  <a:pt x="3338587" y="702302"/>
                </a:cubicBezTo>
                <a:lnTo>
                  <a:pt x="3338587" y="668369"/>
                </a:lnTo>
                <a:cubicBezTo>
                  <a:pt x="3338289" y="665392"/>
                  <a:pt x="3337321" y="663011"/>
                  <a:pt x="3335685" y="661225"/>
                </a:cubicBezTo>
                <a:lnTo>
                  <a:pt x="3334345" y="659662"/>
                </a:lnTo>
                <a:cubicBezTo>
                  <a:pt x="3334345" y="658323"/>
                  <a:pt x="3335164" y="657653"/>
                  <a:pt x="3336801" y="657653"/>
                </a:cubicBezTo>
                <a:close/>
                <a:moveTo>
                  <a:pt x="133052" y="657653"/>
                </a:moveTo>
                <a:cubicBezTo>
                  <a:pt x="131713" y="657653"/>
                  <a:pt x="129108" y="658100"/>
                  <a:pt x="125239" y="658993"/>
                </a:cubicBezTo>
                <a:cubicBezTo>
                  <a:pt x="120179" y="660183"/>
                  <a:pt x="115565" y="661374"/>
                  <a:pt x="111398" y="662565"/>
                </a:cubicBezTo>
                <a:cubicBezTo>
                  <a:pt x="108868" y="663309"/>
                  <a:pt x="107156" y="663755"/>
                  <a:pt x="106263" y="663904"/>
                </a:cubicBezTo>
                <a:lnTo>
                  <a:pt x="105370" y="665690"/>
                </a:lnTo>
                <a:cubicBezTo>
                  <a:pt x="104180" y="668964"/>
                  <a:pt x="103584" y="674173"/>
                  <a:pt x="103584" y="681317"/>
                </a:cubicBezTo>
                <a:cubicBezTo>
                  <a:pt x="103584" y="682061"/>
                  <a:pt x="103584" y="682731"/>
                  <a:pt x="103584" y="683326"/>
                </a:cubicBezTo>
                <a:cubicBezTo>
                  <a:pt x="111770" y="681987"/>
                  <a:pt x="121667" y="679457"/>
                  <a:pt x="133275" y="675736"/>
                </a:cubicBezTo>
                <a:cubicBezTo>
                  <a:pt x="135359" y="674992"/>
                  <a:pt x="137294" y="674620"/>
                  <a:pt x="139080" y="674620"/>
                </a:cubicBezTo>
                <a:cubicBezTo>
                  <a:pt x="141461" y="674620"/>
                  <a:pt x="143247" y="674917"/>
                  <a:pt x="144438" y="675513"/>
                </a:cubicBezTo>
                <a:cubicBezTo>
                  <a:pt x="144289" y="671643"/>
                  <a:pt x="144066" y="667848"/>
                  <a:pt x="143768" y="664127"/>
                </a:cubicBezTo>
                <a:cubicBezTo>
                  <a:pt x="143321" y="661597"/>
                  <a:pt x="141982" y="659811"/>
                  <a:pt x="139750" y="658769"/>
                </a:cubicBezTo>
                <a:cubicBezTo>
                  <a:pt x="138112" y="658025"/>
                  <a:pt x="135880" y="657653"/>
                  <a:pt x="133052" y="657653"/>
                </a:cubicBezTo>
                <a:close/>
                <a:moveTo>
                  <a:pt x="5595118" y="653412"/>
                </a:moveTo>
                <a:cubicBezTo>
                  <a:pt x="5597351" y="653412"/>
                  <a:pt x="5600476" y="654379"/>
                  <a:pt x="5604495" y="656314"/>
                </a:cubicBezTo>
                <a:cubicBezTo>
                  <a:pt x="5609704" y="659141"/>
                  <a:pt x="5612308" y="661374"/>
                  <a:pt x="5612308" y="663011"/>
                </a:cubicBezTo>
                <a:cubicBezTo>
                  <a:pt x="5612308" y="663606"/>
                  <a:pt x="5611787" y="664723"/>
                  <a:pt x="5610745" y="666360"/>
                </a:cubicBezTo>
                <a:cubicBezTo>
                  <a:pt x="5608959" y="670378"/>
                  <a:pt x="5608066" y="676108"/>
                  <a:pt x="5608066" y="683549"/>
                </a:cubicBezTo>
                <a:cubicBezTo>
                  <a:pt x="5608513" y="699027"/>
                  <a:pt x="5607546" y="709073"/>
                  <a:pt x="5605164" y="713687"/>
                </a:cubicBezTo>
                <a:cubicBezTo>
                  <a:pt x="5602337" y="719194"/>
                  <a:pt x="5599881" y="721947"/>
                  <a:pt x="5597797" y="721947"/>
                </a:cubicBezTo>
                <a:cubicBezTo>
                  <a:pt x="5597202" y="721947"/>
                  <a:pt x="5596383" y="720980"/>
                  <a:pt x="5595342" y="719045"/>
                </a:cubicBezTo>
                <a:cubicBezTo>
                  <a:pt x="5594449" y="716812"/>
                  <a:pt x="5592812" y="713761"/>
                  <a:pt x="5590430" y="709892"/>
                </a:cubicBezTo>
                <a:cubicBezTo>
                  <a:pt x="5582245" y="710636"/>
                  <a:pt x="5574282" y="711380"/>
                  <a:pt x="5566543" y="712124"/>
                </a:cubicBezTo>
                <a:cubicBezTo>
                  <a:pt x="5565204" y="712124"/>
                  <a:pt x="5564088" y="711901"/>
                  <a:pt x="5563195" y="711455"/>
                </a:cubicBezTo>
                <a:cubicBezTo>
                  <a:pt x="5563046" y="716812"/>
                  <a:pt x="5562153" y="719491"/>
                  <a:pt x="5560516" y="719491"/>
                </a:cubicBezTo>
                <a:cubicBezTo>
                  <a:pt x="5559325" y="719491"/>
                  <a:pt x="5557614" y="718003"/>
                  <a:pt x="5555381" y="715026"/>
                </a:cubicBezTo>
                <a:cubicBezTo>
                  <a:pt x="5554042" y="712645"/>
                  <a:pt x="5553372" y="710859"/>
                  <a:pt x="5553372" y="709669"/>
                </a:cubicBezTo>
                <a:cubicBezTo>
                  <a:pt x="5553372" y="708032"/>
                  <a:pt x="5554042" y="704236"/>
                  <a:pt x="5555381" y="698283"/>
                </a:cubicBezTo>
                <a:cubicBezTo>
                  <a:pt x="5555977" y="693670"/>
                  <a:pt x="5556274" y="690321"/>
                  <a:pt x="5556274" y="688237"/>
                </a:cubicBezTo>
                <a:cubicBezTo>
                  <a:pt x="5556274" y="676926"/>
                  <a:pt x="5555084" y="668666"/>
                  <a:pt x="5552702" y="663457"/>
                </a:cubicBezTo>
                <a:cubicBezTo>
                  <a:pt x="5551958" y="661969"/>
                  <a:pt x="5551586" y="661002"/>
                  <a:pt x="5551586" y="660555"/>
                </a:cubicBezTo>
                <a:cubicBezTo>
                  <a:pt x="5551586" y="658621"/>
                  <a:pt x="5551884" y="657653"/>
                  <a:pt x="5552479" y="657653"/>
                </a:cubicBezTo>
                <a:cubicBezTo>
                  <a:pt x="5553819" y="657653"/>
                  <a:pt x="5555977" y="658249"/>
                  <a:pt x="5558953" y="659439"/>
                </a:cubicBezTo>
                <a:cubicBezTo>
                  <a:pt x="5560590" y="659737"/>
                  <a:pt x="5561706" y="660332"/>
                  <a:pt x="5562302" y="661225"/>
                </a:cubicBezTo>
                <a:cubicBezTo>
                  <a:pt x="5565874" y="660779"/>
                  <a:pt x="5570859" y="659886"/>
                  <a:pt x="5577259" y="658546"/>
                </a:cubicBezTo>
                <a:cubicBezTo>
                  <a:pt x="5585593" y="656611"/>
                  <a:pt x="5590728" y="655198"/>
                  <a:pt x="5592663" y="654305"/>
                </a:cubicBezTo>
                <a:cubicBezTo>
                  <a:pt x="5593705" y="653709"/>
                  <a:pt x="5594523" y="653412"/>
                  <a:pt x="5595118" y="653412"/>
                </a:cubicBezTo>
                <a:close/>
                <a:moveTo>
                  <a:pt x="2427982" y="652742"/>
                </a:moveTo>
                <a:cubicBezTo>
                  <a:pt x="2429172" y="652593"/>
                  <a:pt x="2430512" y="652891"/>
                  <a:pt x="2432000" y="653635"/>
                </a:cubicBezTo>
                <a:cubicBezTo>
                  <a:pt x="2433786" y="654379"/>
                  <a:pt x="2435721" y="655495"/>
                  <a:pt x="2437805" y="656983"/>
                </a:cubicBezTo>
                <a:cubicBezTo>
                  <a:pt x="2439889" y="658472"/>
                  <a:pt x="2441451" y="659811"/>
                  <a:pt x="2442493" y="661002"/>
                </a:cubicBezTo>
                <a:cubicBezTo>
                  <a:pt x="2443534" y="662192"/>
                  <a:pt x="2444056" y="663234"/>
                  <a:pt x="2444056" y="664127"/>
                </a:cubicBezTo>
                <a:cubicBezTo>
                  <a:pt x="2443907" y="664723"/>
                  <a:pt x="2443460" y="665690"/>
                  <a:pt x="2442716" y="667029"/>
                </a:cubicBezTo>
                <a:cubicBezTo>
                  <a:pt x="2441971" y="668369"/>
                  <a:pt x="2441377" y="669783"/>
                  <a:pt x="2440930" y="671271"/>
                </a:cubicBezTo>
                <a:cubicBezTo>
                  <a:pt x="2440335" y="673057"/>
                  <a:pt x="2439889" y="674992"/>
                  <a:pt x="2439591" y="677075"/>
                </a:cubicBezTo>
                <a:cubicBezTo>
                  <a:pt x="2439293" y="679308"/>
                  <a:pt x="2439069" y="681987"/>
                  <a:pt x="2438921" y="685112"/>
                </a:cubicBezTo>
                <a:cubicBezTo>
                  <a:pt x="2438772" y="688386"/>
                  <a:pt x="2438697" y="692405"/>
                  <a:pt x="2438697" y="697167"/>
                </a:cubicBezTo>
                <a:lnTo>
                  <a:pt x="2438697" y="709892"/>
                </a:lnTo>
                <a:cubicBezTo>
                  <a:pt x="2438697" y="713613"/>
                  <a:pt x="2438772" y="718375"/>
                  <a:pt x="2438921" y="724179"/>
                </a:cubicBezTo>
                <a:cubicBezTo>
                  <a:pt x="2439069" y="729984"/>
                  <a:pt x="2439144" y="734225"/>
                  <a:pt x="2439144" y="736904"/>
                </a:cubicBezTo>
                <a:cubicBezTo>
                  <a:pt x="2438846" y="740178"/>
                  <a:pt x="2438326" y="743081"/>
                  <a:pt x="2437581" y="745611"/>
                </a:cubicBezTo>
                <a:cubicBezTo>
                  <a:pt x="2436837" y="748141"/>
                  <a:pt x="2435572" y="750820"/>
                  <a:pt x="2433786" y="753647"/>
                </a:cubicBezTo>
                <a:cubicBezTo>
                  <a:pt x="2432000" y="756475"/>
                  <a:pt x="2430289" y="758410"/>
                  <a:pt x="2428652" y="759452"/>
                </a:cubicBezTo>
                <a:cubicBezTo>
                  <a:pt x="2427015" y="760493"/>
                  <a:pt x="2425601" y="760866"/>
                  <a:pt x="2424410" y="760568"/>
                </a:cubicBezTo>
                <a:cubicBezTo>
                  <a:pt x="2423368" y="760568"/>
                  <a:pt x="2422475" y="760047"/>
                  <a:pt x="2421731" y="759005"/>
                </a:cubicBezTo>
                <a:cubicBezTo>
                  <a:pt x="2420838" y="758112"/>
                  <a:pt x="2419647" y="756550"/>
                  <a:pt x="2418159" y="754317"/>
                </a:cubicBezTo>
                <a:cubicBezTo>
                  <a:pt x="2416671" y="751936"/>
                  <a:pt x="2415331" y="750001"/>
                  <a:pt x="2414141" y="748513"/>
                </a:cubicBezTo>
                <a:cubicBezTo>
                  <a:pt x="2412950" y="747025"/>
                  <a:pt x="2411090" y="744941"/>
                  <a:pt x="2408560" y="742262"/>
                </a:cubicBezTo>
                <a:lnTo>
                  <a:pt x="2404765" y="738244"/>
                </a:lnTo>
                <a:cubicBezTo>
                  <a:pt x="2404169" y="737797"/>
                  <a:pt x="2404095" y="737276"/>
                  <a:pt x="2404542" y="736681"/>
                </a:cubicBezTo>
                <a:cubicBezTo>
                  <a:pt x="2404988" y="736235"/>
                  <a:pt x="2405658" y="736160"/>
                  <a:pt x="2406550" y="736458"/>
                </a:cubicBezTo>
                <a:lnTo>
                  <a:pt x="2411462" y="738244"/>
                </a:lnTo>
                <a:cubicBezTo>
                  <a:pt x="2412653" y="738839"/>
                  <a:pt x="2414439" y="739509"/>
                  <a:pt x="2416820" y="740253"/>
                </a:cubicBezTo>
                <a:cubicBezTo>
                  <a:pt x="2419498" y="740997"/>
                  <a:pt x="2421284" y="741071"/>
                  <a:pt x="2422178" y="740476"/>
                </a:cubicBezTo>
                <a:cubicBezTo>
                  <a:pt x="2423071" y="739881"/>
                  <a:pt x="2423889" y="738541"/>
                  <a:pt x="2424633" y="736458"/>
                </a:cubicBezTo>
                <a:cubicBezTo>
                  <a:pt x="2425378" y="734374"/>
                  <a:pt x="2425899" y="731249"/>
                  <a:pt x="2426196" y="727082"/>
                </a:cubicBezTo>
                <a:lnTo>
                  <a:pt x="2426866" y="718152"/>
                </a:lnTo>
                <a:lnTo>
                  <a:pt x="2427089" y="708329"/>
                </a:lnTo>
                <a:lnTo>
                  <a:pt x="2408336" y="711455"/>
                </a:lnTo>
                <a:cubicBezTo>
                  <a:pt x="2402681" y="712348"/>
                  <a:pt x="2398811" y="713017"/>
                  <a:pt x="2396728" y="713464"/>
                </a:cubicBezTo>
                <a:cubicBezTo>
                  <a:pt x="2394644" y="713910"/>
                  <a:pt x="2392858" y="714059"/>
                  <a:pt x="2391370" y="713910"/>
                </a:cubicBezTo>
                <a:cubicBezTo>
                  <a:pt x="2389286" y="713910"/>
                  <a:pt x="2387798" y="713687"/>
                  <a:pt x="2386906" y="713241"/>
                </a:cubicBezTo>
                <a:lnTo>
                  <a:pt x="2383780" y="711901"/>
                </a:lnTo>
                <a:cubicBezTo>
                  <a:pt x="2383036" y="715175"/>
                  <a:pt x="2382217" y="718450"/>
                  <a:pt x="2381324" y="721724"/>
                </a:cubicBezTo>
                <a:cubicBezTo>
                  <a:pt x="2380431" y="725147"/>
                  <a:pt x="2378943" y="728793"/>
                  <a:pt x="2376860" y="732663"/>
                </a:cubicBezTo>
                <a:cubicBezTo>
                  <a:pt x="2374925" y="736383"/>
                  <a:pt x="2372469" y="739732"/>
                  <a:pt x="2369492" y="742709"/>
                </a:cubicBezTo>
                <a:cubicBezTo>
                  <a:pt x="2366814" y="745685"/>
                  <a:pt x="2364507" y="747769"/>
                  <a:pt x="2362572" y="748959"/>
                </a:cubicBezTo>
                <a:lnTo>
                  <a:pt x="2357884" y="752085"/>
                </a:lnTo>
                <a:cubicBezTo>
                  <a:pt x="2356693" y="752978"/>
                  <a:pt x="2355800" y="753052"/>
                  <a:pt x="2355205" y="752308"/>
                </a:cubicBezTo>
                <a:cubicBezTo>
                  <a:pt x="2354610" y="751713"/>
                  <a:pt x="2354759" y="750894"/>
                  <a:pt x="2355652" y="749852"/>
                </a:cubicBezTo>
                <a:lnTo>
                  <a:pt x="2359670" y="744941"/>
                </a:lnTo>
                <a:cubicBezTo>
                  <a:pt x="2361159" y="743155"/>
                  <a:pt x="2362721" y="740848"/>
                  <a:pt x="2364358" y="738020"/>
                </a:cubicBezTo>
                <a:cubicBezTo>
                  <a:pt x="2365995" y="735044"/>
                  <a:pt x="2367706" y="731249"/>
                  <a:pt x="2369492" y="726635"/>
                </a:cubicBezTo>
                <a:cubicBezTo>
                  <a:pt x="2371278" y="721873"/>
                  <a:pt x="2372321" y="718450"/>
                  <a:pt x="2372618" y="716366"/>
                </a:cubicBezTo>
                <a:cubicBezTo>
                  <a:pt x="2373064" y="714134"/>
                  <a:pt x="2373585" y="710190"/>
                  <a:pt x="2374181" y="704534"/>
                </a:cubicBezTo>
                <a:cubicBezTo>
                  <a:pt x="2374627" y="698879"/>
                  <a:pt x="2374850" y="695456"/>
                  <a:pt x="2374850" y="694265"/>
                </a:cubicBezTo>
                <a:lnTo>
                  <a:pt x="2374850" y="678415"/>
                </a:lnTo>
                <a:lnTo>
                  <a:pt x="2374850" y="670824"/>
                </a:lnTo>
                <a:lnTo>
                  <a:pt x="2374850" y="667699"/>
                </a:lnTo>
                <a:cubicBezTo>
                  <a:pt x="2374552" y="665913"/>
                  <a:pt x="2373958" y="664350"/>
                  <a:pt x="2373064" y="663011"/>
                </a:cubicBezTo>
                <a:cubicBezTo>
                  <a:pt x="2372171" y="661672"/>
                  <a:pt x="2371576" y="660555"/>
                  <a:pt x="2371278" y="659662"/>
                </a:cubicBezTo>
                <a:cubicBezTo>
                  <a:pt x="2371130" y="659067"/>
                  <a:pt x="2371353" y="658472"/>
                  <a:pt x="2371948" y="657876"/>
                </a:cubicBezTo>
                <a:cubicBezTo>
                  <a:pt x="2372395" y="657281"/>
                  <a:pt x="2373734" y="657132"/>
                  <a:pt x="2375966" y="657430"/>
                </a:cubicBezTo>
                <a:cubicBezTo>
                  <a:pt x="2377901" y="657728"/>
                  <a:pt x="2379464" y="658025"/>
                  <a:pt x="2380655" y="658323"/>
                </a:cubicBezTo>
                <a:cubicBezTo>
                  <a:pt x="2381845" y="658621"/>
                  <a:pt x="2382887" y="658993"/>
                  <a:pt x="2383780" y="659439"/>
                </a:cubicBezTo>
                <a:lnTo>
                  <a:pt x="2386012" y="660555"/>
                </a:lnTo>
                <a:cubicBezTo>
                  <a:pt x="2388096" y="660555"/>
                  <a:pt x="2390031" y="660407"/>
                  <a:pt x="2391817" y="660109"/>
                </a:cubicBezTo>
                <a:cubicBezTo>
                  <a:pt x="2393603" y="660109"/>
                  <a:pt x="2397770" y="659514"/>
                  <a:pt x="2404318" y="658323"/>
                </a:cubicBezTo>
                <a:cubicBezTo>
                  <a:pt x="2411016" y="657132"/>
                  <a:pt x="2415331" y="656314"/>
                  <a:pt x="2417266" y="655867"/>
                </a:cubicBezTo>
                <a:cubicBezTo>
                  <a:pt x="2419350" y="655421"/>
                  <a:pt x="2421434" y="654751"/>
                  <a:pt x="2423517" y="653858"/>
                </a:cubicBezTo>
                <a:cubicBezTo>
                  <a:pt x="2425601" y="653263"/>
                  <a:pt x="2427089" y="652891"/>
                  <a:pt x="2427982" y="652742"/>
                </a:cubicBezTo>
                <a:close/>
                <a:moveTo>
                  <a:pt x="5518323" y="652519"/>
                </a:moveTo>
                <a:cubicBezTo>
                  <a:pt x="5521448" y="652816"/>
                  <a:pt x="5524351" y="653635"/>
                  <a:pt x="5527030" y="654974"/>
                </a:cubicBezTo>
                <a:cubicBezTo>
                  <a:pt x="5532685" y="657356"/>
                  <a:pt x="5535513" y="659514"/>
                  <a:pt x="5535513" y="661448"/>
                </a:cubicBezTo>
                <a:cubicBezTo>
                  <a:pt x="5535215" y="662490"/>
                  <a:pt x="5534620" y="663830"/>
                  <a:pt x="5533727" y="665467"/>
                </a:cubicBezTo>
                <a:cubicBezTo>
                  <a:pt x="5532536" y="668741"/>
                  <a:pt x="5531941" y="673875"/>
                  <a:pt x="5531941" y="680870"/>
                </a:cubicBezTo>
                <a:cubicBezTo>
                  <a:pt x="5531643" y="719566"/>
                  <a:pt x="5530453" y="740923"/>
                  <a:pt x="5528369" y="744941"/>
                </a:cubicBezTo>
                <a:cubicBezTo>
                  <a:pt x="5526583" y="749257"/>
                  <a:pt x="5524499" y="751415"/>
                  <a:pt x="5522118" y="751415"/>
                </a:cubicBezTo>
                <a:cubicBezTo>
                  <a:pt x="5520928" y="751415"/>
                  <a:pt x="5519514" y="749183"/>
                  <a:pt x="5517877" y="744718"/>
                </a:cubicBezTo>
                <a:cubicBezTo>
                  <a:pt x="5517132" y="741592"/>
                  <a:pt x="5516760" y="738839"/>
                  <a:pt x="5516760" y="736458"/>
                </a:cubicBezTo>
                <a:cubicBezTo>
                  <a:pt x="5516760" y="735416"/>
                  <a:pt x="5517281" y="733481"/>
                  <a:pt x="5518323" y="730653"/>
                </a:cubicBezTo>
                <a:cubicBezTo>
                  <a:pt x="5521448" y="720980"/>
                  <a:pt x="5523011" y="704385"/>
                  <a:pt x="5523011" y="680870"/>
                </a:cubicBezTo>
                <a:cubicBezTo>
                  <a:pt x="5523011" y="668666"/>
                  <a:pt x="5521300" y="660779"/>
                  <a:pt x="5517877" y="657207"/>
                </a:cubicBezTo>
                <a:cubicBezTo>
                  <a:pt x="5517132" y="656463"/>
                  <a:pt x="5516760" y="655718"/>
                  <a:pt x="5516760" y="654974"/>
                </a:cubicBezTo>
                <a:cubicBezTo>
                  <a:pt x="5516760" y="653486"/>
                  <a:pt x="5517281" y="652667"/>
                  <a:pt x="5518323" y="652519"/>
                </a:cubicBezTo>
                <a:close/>
                <a:moveTo>
                  <a:pt x="392013" y="651626"/>
                </a:moveTo>
                <a:cubicBezTo>
                  <a:pt x="392609" y="651328"/>
                  <a:pt x="393650" y="651477"/>
                  <a:pt x="395139" y="652072"/>
                </a:cubicBezTo>
                <a:cubicBezTo>
                  <a:pt x="396627" y="652519"/>
                  <a:pt x="398190" y="653263"/>
                  <a:pt x="399827" y="654305"/>
                </a:cubicBezTo>
                <a:cubicBezTo>
                  <a:pt x="401464" y="655346"/>
                  <a:pt x="403027" y="656463"/>
                  <a:pt x="404515" y="657653"/>
                </a:cubicBezTo>
                <a:cubicBezTo>
                  <a:pt x="405706" y="658695"/>
                  <a:pt x="406747" y="659960"/>
                  <a:pt x="407640" y="661448"/>
                </a:cubicBezTo>
                <a:cubicBezTo>
                  <a:pt x="408235" y="662937"/>
                  <a:pt x="408235" y="664053"/>
                  <a:pt x="407640" y="664797"/>
                </a:cubicBezTo>
                <a:cubicBezTo>
                  <a:pt x="407343" y="665243"/>
                  <a:pt x="406747" y="665615"/>
                  <a:pt x="405854" y="665913"/>
                </a:cubicBezTo>
                <a:cubicBezTo>
                  <a:pt x="404515" y="666508"/>
                  <a:pt x="402729" y="667476"/>
                  <a:pt x="400497" y="668815"/>
                </a:cubicBezTo>
                <a:lnTo>
                  <a:pt x="395585" y="671494"/>
                </a:lnTo>
                <a:cubicBezTo>
                  <a:pt x="394246" y="672238"/>
                  <a:pt x="391418" y="673950"/>
                  <a:pt x="387102" y="676629"/>
                </a:cubicBezTo>
                <a:cubicBezTo>
                  <a:pt x="383083" y="679308"/>
                  <a:pt x="379512" y="681466"/>
                  <a:pt x="376386" y="683103"/>
                </a:cubicBezTo>
                <a:lnTo>
                  <a:pt x="369243" y="687344"/>
                </a:lnTo>
                <a:lnTo>
                  <a:pt x="383083" y="700516"/>
                </a:lnTo>
                <a:cubicBezTo>
                  <a:pt x="386060" y="703343"/>
                  <a:pt x="389781" y="706320"/>
                  <a:pt x="394246" y="709445"/>
                </a:cubicBezTo>
                <a:cubicBezTo>
                  <a:pt x="399008" y="712422"/>
                  <a:pt x="403027" y="714803"/>
                  <a:pt x="406301" y="716589"/>
                </a:cubicBezTo>
                <a:cubicBezTo>
                  <a:pt x="409575" y="718375"/>
                  <a:pt x="412849" y="719938"/>
                  <a:pt x="416123" y="721277"/>
                </a:cubicBezTo>
                <a:cubicBezTo>
                  <a:pt x="419695" y="722766"/>
                  <a:pt x="422821" y="723956"/>
                  <a:pt x="425500" y="724849"/>
                </a:cubicBezTo>
                <a:lnTo>
                  <a:pt x="430411" y="726635"/>
                </a:lnTo>
                <a:cubicBezTo>
                  <a:pt x="431899" y="727379"/>
                  <a:pt x="432643" y="728272"/>
                  <a:pt x="432643" y="729314"/>
                </a:cubicBezTo>
                <a:cubicBezTo>
                  <a:pt x="432643" y="730207"/>
                  <a:pt x="432197" y="730802"/>
                  <a:pt x="431304" y="731100"/>
                </a:cubicBezTo>
                <a:lnTo>
                  <a:pt x="425946" y="731993"/>
                </a:lnTo>
                <a:cubicBezTo>
                  <a:pt x="425797" y="732142"/>
                  <a:pt x="422374" y="732737"/>
                  <a:pt x="415677" y="733779"/>
                </a:cubicBezTo>
                <a:cubicBezTo>
                  <a:pt x="409128" y="734821"/>
                  <a:pt x="404812" y="735267"/>
                  <a:pt x="402729" y="735118"/>
                </a:cubicBezTo>
                <a:cubicBezTo>
                  <a:pt x="399604" y="734969"/>
                  <a:pt x="397074" y="734300"/>
                  <a:pt x="395139" y="733109"/>
                </a:cubicBezTo>
                <a:cubicBezTo>
                  <a:pt x="393055" y="731918"/>
                  <a:pt x="391269" y="730430"/>
                  <a:pt x="389781" y="728644"/>
                </a:cubicBezTo>
                <a:cubicBezTo>
                  <a:pt x="387995" y="726710"/>
                  <a:pt x="386209" y="724551"/>
                  <a:pt x="384423" y="722170"/>
                </a:cubicBezTo>
                <a:lnTo>
                  <a:pt x="366564" y="697614"/>
                </a:lnTo>
                <a:lnTo>
                  <a:pt x="355848" y="682880"/>
                </a:lnTo>
                <a:cubicBezTo>
                  <a:pt x="355550" y="682433"/>
                  <a:pt x="353913" y="680498"/>
                  <a:pt x="350937" y="677075"/>
                </a:cubicBezTo>
                <a:lnTo>
                  <a:pt x="344686" y="670378"/>
                </a:lnTo>
                <a:cubicBezTo>
                  <a:pt x="343644" y="669187"/>
                  <a:pt x="341858" y="667699"/>
                  <a:pt x="339328" y="665913"/>
                </a:cubicBezTo>
                <a:lnTo>
                  <a:pt x="336203" y="664127"/>
                </a:lnTo>
                <a:cubicBezTo>
                  <a:pt x="335012" y="663383"/>
                  <a:pt x="334268" y="662713"/>
                  <a:pt x="333970" y="662118"/>
                </a:cubicBezTo>
                <a:cubicBezTo>
                  <a:pt x="333970" y="661374"/>
                  <a:pt x="334566" y="660779"/>
                  <a:pt x="335756" y="660332"/>
                </a:cubicBezTo>
                <a:cubicBezTo>
                  <a:pt x="336649" y="659886"/>
                  <a:pt x="337691" y="659662"/>
                  <a:pt x="338882" y="659662"/>
                </a:cubicBezTo>
                <a:cubicBezTo>
                  <a:pt x="340370" y="659960"/>
                  <a:pt x="341709" y="660332"/>
                  <a:pt x="342900" y="660779"/>
                </a:cubicBezTo>
                <a:cubicBezTo>
                  <a:pt x="344091" y="661374"/>
                  <a:pt x="345430" y="662341"/>
                  <a:pt x="346918" y="663681"/>
                </a:cubicBezTo>
                <a:cubicBezTo>
                  <a:pt x="348556" y="664871"/>
                  <a:pt x="350341" y="666508"/>
                  <a:pt x="352276" y="668592"/>
                </a:cubicBezTo>
                <a:lnTo>
                  <a:pt x="367010" y="684665"/>
                </a:lnTo>
                <a:cubicBezTo>
                  <a:pt x="372517" y="679159"/>
                  <a:pt x="376535" y="674843"/>
                  <a:pt x="379065" y="671717"/>
                </a:cubicBezTo>
                <a:cubicBezTo>
                  <a:pt x="381744" y="668741"/>
                  <a:pt x="384125" y="665615"/>
                  <a:pt x="386209" y="662341"/>
                </a:cubicBezTo>
                <a:cubicBezTo>
                  <a:pt x="388293" y="659365"/>
                  <a:pt x="389632" y="656909"/>
                  <a:pt x="390227" y="654974"/>
                </a:cubicBezTo>
                <a:cubicBezTo>
                  <a:pt x="390972" y="653040"/>
                  <a:pt x="391567" y="651923"/>
                  <a:pt x="392013" y="651626"/>
                </a:cubicBezTo>
                <a:close/>
                <a:moveTo>
                  <a:pt x="3310905" y="648947"/>
                </a:moveTo>
                <a:cubicBezTo>
                  <a:pt x="3313138" y="648947"/>
                  <a:pt x="3316114" y="649914"/>
                  <a:pt x="3319834" y="651849"/>
                </a:cubicBezTo>
                <a:cubicBezTo>
                  <a:pt x="3324151" y="654379"/>
                  <a:pt x="3326308" y="656686"/>
                  <a:pt x="3326308" y="658769"/>
                </a:cubicBezTo>
                <a:cubicBezTo>
                  <a:pt x="3326308" y="659216"/>
                  <a:pt x="3325862" y="660109"/>
                  <a:pt x="3324969" y="661448"/>
                </a:cubicBezTo>
                <a:cubicBezTo>
                  <a:pt x="3323481" y="663383"/>
                  <a:pt x="3322737" y="666211"/>
                  <a:pt x="3322737" y="669932"/>
                </a:cubicBezTo>
                <a:cubicBezTo>
                  <a:pt x="3322737" y="686303"/>
                  <a:pt x="3323034" y="703046"/>
                  <a:pt x="3323629" y="720161"/>
                </a:cubicBezTo>
                <a:cubicBezTo>
                  <a:pt x="3323629" y="728495"/>
                  <a:pt x="3322588" y="734821"/>
                  <a:pt x="3320504" y="739137"/>
                </a:cubicBezTo>
                <a:cubicBezTo>
                  <a:pt x="3317677" y="745536"/>
                  <a:pt x="3314775" y="748736"/>
                  <a:pt x="3311798" y="748736"/>
                </a:cubicBezTo>
                <a:cubicBezTo>
                  <a:pt x="3311054" y="748736"/>
                  <a:pt x="3310086" y="747694"/>
                  <a:pt x="3308896" y="745611"/>
                </a:cubicBezTo>
                <a:cubicBezTo>
                  <a:pt x="3306812" y="741295"/>
                  <a:pt x="3303240" y="735193"/>
                  <a:pt x="3298180" y="727305"/>
                </a:cubicBezTo>
                <a:cubicBezTo>
                  <a:pt x="3297882" y="726710"/>
                  <a:pt x="3297733" y="726189"/>
                  <a:pt x="3297733" y="725742"/>
                </a:cubicBezTo>
                <a:cubicBezTo>
                  <a:pt x="3297733" y="724998"/>
                  <a:pt x="3298254" y="724626"/>
                  <a:pt x="3299297" y="724626"/>
                </a:cubicBezTo>
                <a:cubicBezTo>
                  <a:pt x="3300040" y="724626"/>
                  <a:pt x="3301305" y="725444"/>
                  <a:pt x="3303092" y="727082"/>
                </a:cubicBezTo>
                <a:cubicBezTo>
                  <a:pt x="3305770" y="729612"/>
                  <a:pt x="3307482" y="730877"/>
                  <a:pt x="3308226" y="730877"/>
                </a:cubicBezTo>
                <a:cubicBezTo>
                  <a:pt x="3309565" y="730877"/>
                  <a:pt x="3310681" y="729984"/>
                  <a:pt x="3311574" y="728198"/>
                </a:cubicBezTo>
                <a:cubicBezTo>
                  <a:pt x="3312170" y="726710"/>
                  <a:pt x="3312542" y="717557"/>
                  <a:pt x="3312691" y="700739"/>
                </a:cubicBezTo>
                <a:cubicBezTo>
                  <a:pt x="3303017" y="701781"/>
                  <a:pt x="3297436" y="702302"/>
                  <a:pt x="3295948" y="702302"/>
                </a:cubicBezTo>
                <a:cubicBezTo>
                  <a:pt x="3294459" y="702302"/>
                  <a:pt x="3292896" y="702153"/>
                  <a:pt x="3291259" y="701855"/>
                </a:cubicBezTo>
                <a:lnTo>
                  <a:pt x="3291259" y="724179"/>
                </a:lnTo>
                <a:cubicBezTo>
                  <a:pt x="3291110" y="729240"/>
                  <a:pt x="3290813" y="733630"/>
                  <a:pt x="3290367" y="737351"/>
                </a:cubicBezTo>
                <a:cubicBezTo>
                  <a:pt x="3289325" y="740178"/>
                  <a:pt x="3287613" y="741592"/>
                  <a:pt x="3285232" y="741592"/>
                </a:cubicBezTo>
                <a:cubicBezTo>
                  <a:pt x="3284190" y="741592"/>
                  <a:pt x="3282553" y="739583"/>
                  <a:pt x="3280321" y="735565"/>
                </a:cubicBezTo>
                <a:cubicBezTo>
                  <a:pt x="3278832" y="732142"/>
                  <a:pt x="3278088" y="729463"/>
                  <a:pt x="3278088" y="727528"/>
                </a:cubicBezTo>
                <a:cubicBezTo>
                  <a:pt x="3278088" y="726189"/>
                  <a:pt x="3278832" y="724179"/>
                  <a:pt x="3280321" y="721501"/>
                </a:cubicBezTo>
                <a:cubicBezTo>
                  <a:pt x="3281660" y="715101"/>
                  <a:pt x="3282330" y="708404"/>
                  <a:pt x="3282330" y="701409"/>
                </a:cubicBezTo>
                <a:lnTo>
                  <a:pt x="3282330" y="675513"/>
                </a:lnTo>
                <a:cubicBezTo>
                  <a:pt x="3282330" y="670750"/>
                  <a:pt x="3281512" y="666360"/>
                  <a:pt x="3279874" y="662341"/>
                </a:cubicBezTo>
                <a:cubicBezTo>
                  <a:pt x="3278088" y="658472"/>
                  <a:pt x="3277195" y="656314"/>
                  <a:pt x="3277195" y="655867"/>
                </a:cubicBezTo>
                <a:cubicBezTo>
                  <a:pt x="3277195" y="654230"/>
                  <a:pt x="3278014" y="653412"/>
                  <a:pt x="3279651" y="653412"/>
                </a:cubicBezTo>
                <a:cubicBezTo>
                  <a:pt x="3281288" y="653412"/>
                  <a:pt x="3283669" y="654156"/>
                  <a:pt x="3286795" y="655644"/>
                </a:cubicBezTo>
                <a:cubicBezTo>
                  <a:pt x="3287836" y="656090"/>
                  <a:pt x="3288581" y="656463"/>
                  <a:pt x="3289027" y="656760"/>
                </a:cubicBezTo>
                <a:cubicBezTo>
                  <a:pt x="3293194" y="656463"/>
                  <a:pt x="3296617" y="655867"/>
                  <a:pt x="3299297" y="654974"/>
                </a:cubicBezTo>
                <a:cubicBezTo>
                  <a:pt x="3302272" y="654081"/>
                  <a:pt x="3305175" y="652593"/>
                  <a:pt x="3308003" y="650509"/>
                </a:cubicBezTo>
                <a:cubicBezTo>
                  <a:pt x="3309491" y="649468"/>
                  <a:pt x="3310458" y="648947"/>
                  <a:pt x="3310905" y="648947"/>
                </a:cubicBezTo>
                <a:close/>
                <a:moveTo>
                  <a:pt x="141982" y="646045"/>
                </a:moveTo>
                <a:cubicBezTo>
                  <a:pt x="144512" y="646045"/>
                  <a:pt x="148605" y="647831"/>
                  <a:pt x="154260" y="651402"/>
                </a:cubicBezTo>
                <a:cubicBezTo>
                  <a:pt x="159767" y="654677"/>
                  <a:pt x="162520" y="657132"/>
                  <a:pt x="162520" y="658769"/>
                </a:cubicBezTo>
                <a:cubicBezTo>
                  <a:pt x="162520" y="659067"/>
                  <a:pt x="161999" y="660034"/>
                  <a:pt x="160958" y="661672"/>
                </a:cubicBezTo>
                <a:cubicBezTo>
                  <a:pt x="158874" y="664648"/>
                  <a:pt x="157832" y="666955"/>
                  <a:pt x="157832" y="668592"/>
                </a:cubicBezTo>
                <a:cubicBezTo>
                  <a:pt x="157832" y="670229"/>
                  <a:pt x="158204" y="676406"/>
                  <a:pt x="158948" y="687121"/>
                </a:cubicBezTo>
                <a:cubicBezTo>
                  <a:pt x="160734" y="705725"/>
                  <a:pt x="161627" y="716515"/>
                  <a:pt x="161627" y="719491"/>
                </a:cubicBezTo>
                <a:cubicBezTo>
                  <a:pt x="161627" y="726486"/>
                  <a:pt x="160660" y="733035"/>
                  <a:pt x="158725" y="739137"/>
                </a:cubicBezTo>
                <a:cubicBezTo>
                  <a:pt x="157088" y="745387"/>
                  <a:pt x="155004" y="749778"/>
                  <a:pt x="152474" y="752308"/>
                </a:cubicBezTo>
                <a:cubicBezTo>
                  <a:pt x="150242" y="754838"/>
                  <a:pt x="148158" y="756103"/>
                  <a:pt x="146224" y="756103"/>
                </a:cubicBezTo>
                <a:cubicBezTo>
                  <a:pt x="144587" y="755805"/>
                  <a:pt x="142726" y="753722"/>
                  <a:pt x="140642" y="749852"/>
                </a:cubicBezTo>
                <a:cubicBezTo>
                  <a:pt x="138410" y="745685"/>
                  <a:pt x="134913" y="741146"/>
                  <a:pt x="130150" y="736235"/>
                </a:cubicBezTo>
                <a:cubicBezTo>
                  <a:pt x="126876" y="733258"/>
                  <a:pt x="125164" y="731472"/>
                  <a:pt x="125016" y="730877"/>
                </a:cubicBezTo>
                <a:cubicBezTo>
                  <a:pt x="125016" y="730281"/>
                  <a:pt x="125313" y="729984"/>
                  <a:pt x="125909" y="729984"/>
                </a:cubicBezTo>
                <a:cubicBezTo>
                  <a:pt x="126950" y="729984"/>
                  <a:pt x="129183" y="730207"/>
                  <a:pt x="132606" y="730653"/>
                </a:cubicBezTo>
                <a:cubicBezTo>
                  <a:pt x="137517" y="731398"/>
                  <a:pt x="140940" y="731770"/>
                  <a:pt x="142875" y="731770"/>
                </a:cubicBezTo>
                <a:cubicBezTo>
                  <a:pt x="143768" y="731770"/>
                  <a:pt x="144512" y="730579"/>
                  <a:pt x="145107" y="728198"/>
                </a:cubicBezTo>
                <a:cubicBezTo>
                  <a:pt x="145851" y="724328"/>
                  <a:pt x="146224" y="720459"/>
                  <a:pt x="146224" y="716589"/>
                </a:cubicBezTo>
                <a:cubicBezTo>
                  <a:pt x="146224" y="713017"/>
                  <a:pt x="146149" y="709520"/>
                  <a:pt x="146000" y="706097"/>
                </a:cubicBezTo>
                <a:cubicBezTo>
                  <a:pt x="145554" y="706543"/>
                  <a:pt x="145107" y="706841"/>
                  <a:pt x="144661" y="706990"/>
                </a:cubicBezTo>
                <a:cubicBezTo>
                  <a:pt x="125909" y="711008"/>
                  <a:pt x="115193" y="713017"/>
                  <a:pt x="112514" y="713017"/>
                </a:cubicBezTo>
                <a:cubicBezTo>
                  <a:pt x="109686" y="713017"/>
                  <a:pt x="106710" y="712496"/>
                  <a:pt x="103584" y="711455"/>
                </a:cubicBezTo>
                <a:lnTo>
                  <a:pt x="103361" y="711455"/>
                </a:lnTo>
                <a:cubicBezTo>
                  <a:pt x="102617" y="733481"/>
                  <a:pt x="101501" y="745983"/>
                  <a:pt x="100012" y="748959"/>
                </a:cubicBezTo>
                <a:cubicBezTo>
                  <a:pt x="98227" y="753722"/>
                  <a:pt x="96143" y="756103"/>
                  <a:pt x="93762" y="756103"/>
                </a:cubicBezTo>
                <a:cubicBezTo>
                  <a:pt x="92422" y="756103"/>
                  <a:pt x="90785" y="753573"/>
                  <a:pt x="88850" y="748513"/>
                </a:cubicBezTo>
                <a:cubicBezTo>
                  <a:pt x="87957" y="744941"/>
                  <a:pt x="87511" y="741816"/>
                  <a:pt x="87511" y="739137"/>
                </a:cubicBezTo>
                <a:cubicBezTo>
                  <a:pt x="87511" y="737946"/>
                  <a:pt x="88032" y="735937"/>
                  <a:pt x="89074" y="733109"/>
                </a:cubicBezTo>
                <a:cubicBezTo>
                  <a:pt x="92199" y="722989"/>
                  <a:pt x="93762" y="705725"/>
                  <a:pt x="93762" y="681317"/>
                </a:cubicBezTo>
                <a:cubicBezTo>
                  <a:pt x="93762" y="668369"/>
                  <a:pt x="92050" y="660034"/>
                  <a:pt x="88627" y="656314"/>
                </a:cubicBezTo>
                <a:cubicBezTo>
                  <a:pt x="87883" y="655570"/>
                  <a:pt x="87511" y="654825"/>
                  <a:pt x="87511" y="654081"/>
                </a:cubicBezTo>
                <a:cubicBezTo>
                  <a:pt x="87511" y="652593"/>
                  <a:pt x="88032" y="651774"/>
                  <a:pt x="89074" y="651626"/>
                </a:cubicBezTo>
                <a:cubicBezTo>
                  <a:pt x="92348" y="651923"/>
                  <a:pt x="95399" y="652816"/>
                  <a:pt x="98227" y="654305"/>
                </a:cubicBezTo>
                <a:cubicBezTo>
                  <a:pt x="101203" y="655495"/>
                  <a:pt x="103212" y="656537"/>
                  <a:pt x="104254" y="657430"/>
                </a:cubicBezTo>
                <a:cubicBezTo>
                  <a:pt x="108124" y="656835"/>
                  <a:pt x="113184" y="655718"/>
                  <a:pt x="119434" y="654081"/>
                </a:cubicBezTo>
                <a:cubicBezTo>
                  <a:pt x="127174" y="651849"/>
                  <a:pt x="132457" y="649989"/>
                  <a:pt x="135285" y="648500"/>
                </a:cubicBezTo>
                <a:cubicBezTo>
                  <a:pt x="138708" y="647012"/>
                  <a:pt x="140940" y="646193"/>
                  <a:pt x="141982" y="646045"/>
                </a:cubicBezTo>
                <a:close/>
                <a:moveTo>
                  <a:pt x="2639170" y="644482"/>
                </a:moveTo>
                <a:cubicBezTo>
                  <a:pt x="2639616" y="644184"/>
                  <a:pt x="2640657" y="644333"/>
                  <a:pt x="2642295" y="644928"/>
                </a:cubicBezTo>
                <a:cubicBezTo>
                  <a:pt x="2643783" y="645375"/>
                  <a:pt x="2645047" y="645970"/>
                  <a:pt x="2646090" y="646714"/>
                </a:cubicBezTo>
                <a:cubicBezTo>
                  <a:pt x="2647131" y="647607"/>
                  <a:pt x="2648248" y="648649"/>
                  <a:pt x="2649439" y="649840"/>
                </a:cubicBezTo>
                <a:cubicBezTo>
                  <a:pt x="2650629" y="651328"/>
                  <a:pt x="2651521" y="652667"/>
                  <a:pt x="2652117" y="653858"/>
                </a:cubicBezTo>
                <a:cubicBezTo>
                  <a:pt x="2652564" y="655049"/>
                  <a:pt x="2652564" y="656016"/>
                  <a:pt x="2652117" y="656760"/>
                </a:cubicBezTo>
                <a:cubicBezTo>
                  <a:pt x="2651820" y="657207"/>
                  <a:pt x="2651150" y="657653"/>
                  <a:pt x="2650108" y="658100"/>
                </a:cubicBezTo>
                <a:cubicBezTo>
                  <a:pt x="2649066" y="658695"/>
                  <a:pt x="2647652" y="659662"/>
                  <a:pt x="2645866" y="661002"/>
                </a:cubicBezTo>
                <a:cubicBezTo>
                  <a:pt x="2644229" y="662192"/>
                  <a:pt x="2641253" y="664648"/>
                  <a:pt x="2636937" y="668369"/>
                </a:cubicBezTo>
                <a:cubicBezTo>
                  <a:pt x="2632472" y="672090"/>
                  <a:pt x="2629048" y="674768"/>
                  <a:pt x="2626668" y="676406"/>
                </a:cubicBezTo>
                <a:cubicBezTo>
                  <a:pt x="2624137" y="678043"/>
                  <a:pt x="2621310" y="679605"/>
                  <a:pt x="2618185" y="681094"/>
                </a:cubicBezTo>
                <a:cubicBezTo>
                  <a:pt x="2614910" y="682433"/>
                  <a:pt x="2611636" y="683624"/>
                  <a:pt x="2608361" y="684665"/>
                </a:cubicBezTo>
                <a:cubicBezTo>
                  <a:pt x="2605087" y="685707"/>
                  <a:pt x="2602706" y="686303"/>
                  <a:pt x="2601218" y="686451"/>
                </a:cubicBezTo>
                <a:lnTo>
                  <a:pt x="2596307" y="686675"/>
                </a:lnTo>
                <a:cubicBezTo>
                  <a:pt x="2594818" y="686824"/>
                  <a:pt x="2594000" y="686600"/>
                  <a:pt x="2593851" y="686005"/>
                </a:cubicBezTo>
                <a:cubicBezTo>
                  <a:pt x="2593702" y="685410"/>
                  <a:pt x="2594074" y="684963"/>
                  <a:pt x="2594967" y="684665"/>
                </a:cubicBezTo>
                <a:lnTo>
                  <a:pt x="2598539" y="682880"/>
                </a:lnTo>
                <a:cubicBezTo>
                  <a:pt x="2601515" y="681540"/>
                  <a:pt x="2604195" y="680126"/>
                  <a:pt x="2606575" y="678638"/>
                </a:cubicBezTo>
                <a:cubicBezTo>
                  <a:pt x="2608957" y="677001"/>
                  <a:pt x="2612455" y="674322"/>
                  <a:pt x="2617068" y="670601"/>
                </a:cubicBezTo>
                <a:cubicBezTo>
                  <a:pt x="2621682" y="666881"/>
                  <a:pt x="2624956" y="664053"/>
                  <a:pt x="2626891" y="662118"/>
                </a:cubicBezTo>
                <a:cubicBezTo>
                  <a:pt x="2628825" y="660183"/>
                  <a:pt x="2630686" y="658100"/>
                  <a:pt x="2632472" y="655867"/>
                </a:cubicBezTo>
                <a:cubicBezTo>
                  <a:pt x="2634109" y="653635"/>
                  <a:pt x="2635299" y="651774"/>
                  <a:pt x="2636044" y="650286"/>
                </a:cubicBezTo>
                <a:cubicBezTo>
                  <a:pt x="2636937" y="648798"/>
                  <a:pt x="2637606" y="647607"/>
                  <a:pt x="2638053" y="646714"/>
                </a:cubicBezTo>
                <a:cubicBezTo>
                  <a:pt x="2638500" y="645524"/>
                  <a:pt x="2638871" y="644780"/>
                  <a:pt x="2639170" y="644482"/>
                </a:cubicBezTo>
                <a:close/>
                <a:moveTo>
                  <a:pt x="6102994" y="639794"/>
                </a:moveTo>
                <a:cubicBezTo>
                  <a:pt x="6104185" y="639645"/>
                  <a:pt x="6105524" y="639868"/>
                  <a:pt x="6107013" y="640464"/>
                </a:cubicBezTo>
                <a:cubicBezTo>
                  <a:pt x="6108501" y="641059"/>
                  <a:pt x="6110436" y="642026"/>
                  <a:pt x="6112817" y="643366"/>
                </a:cubicBezTo>
                <a:cubicBezTo>
                  <a:pt x="6115198" y="644705"/>
                  <a:pt x="6116984" y="646119"/>
                  <a:pt x="6118175" y="647607"/>
                </a:cubicBezTo>
                <a:cubicBezTo>
                  <a:pt x="6119365" y="649096"/>
                  <a:pt x="6119886" y="650361"/>
                  <a:pt x="6119738" y="651402"/>
                </a:cubicBezTo>
                <a:cubicBezTo>
                  <a:pt x="6119589" y="651849"/>
                  <a:pt x="6119068" y="652816"/>
                  <a:pt x="6118175" y="654305"/>
                </a:cubicBezTo>
                <a:cubicBezTo>
                  <a:pt x="6117133" y="655644"/>
                  <a:pt x="6116463" y="656835"/>
                  <a:pt x="6116166" y="657876"/>
                </a:cubicBezTo>
                <a:cubicBezTo>
                  <a:pt x="6115719" y="658918"/>
                  <a:pt x="6115347" y="660332"/>
                  <a:pt x="6115049" y="662118"/>
                </a:cubicBezTo>
                <a:lnTo>
                  <a:pt x="6113710" y="669932"/>
                </a:lnTo>
                <a:lnTo>
                  <a:pt x="6111924" y="680201"/>
                </a:lnTo>
                <a:cubicBezTo>
                  <a:pt x="6111329" y="683326"/>
                  <a:pt x="6110733" y="686303"/>
                  <a:pt x="6110138" y="689130"/>
                </a:cubicBezTo>
                <a:cubicBezTo>
                  <a:pt x="6109394" y="691958"/>
                  <a:pt x="6108129" y="694414"/>
                  <a:pt x="6106343" y="696497"/>
                </a:cubicBezTo>
                <a:cubicBezTo>
                  <a:pt x="6104706" y="698581"/>
                  <a:pt x="6102846" y="700218"/>
                  <a:pt x="6100762" y="701409"/>
                </a:cubicBezTo>
                <a:cubicBezTo>
                  <a:pt x="6098976" y="702599"/>
                  <a:pt x="6097637" y="703120"/>
                  <a:pt x="6096744" y="702971"/>
                </a:cubicBezTo>
                <a:cubicBezTo>
                  <a:pt x="6096148" y="702823"/>
                  <a:pt x="6095553" y="702525"/>
                  <a:pt x="6094958" y="702078"/>
                </a:cubicBezTo>
                <a:lnTo>
                  <a:pt x="6093172" y="698507"/>
                </a:lnTo>
                <a:cubicBezTo>
                  <a:pt x="6092279" y="696721"/>
                  <a:pt x="6091163" y="694935"/>
                  <a:pt x="6089823" y="693149"/>
                </a:cubicBezTo>
                <a:cubicBezTo>
                  <a:pt x="6088484" y="691214"/>
                  <a:pt x="6087070" y="689279"/>
                  <a:pt x="6085581" y="687344"/>
                </a:cubicBezTo>
                <a:lnTo>
                  <a:pt x="6083349" y="684889"/>
                </a:lnTo>
                <a:cubicBezTo>
                  <a:pt x="6082605" y="684145"/>
                  <a:pt x="6082456" y="683475"/>
                  <a:pt x="6082903" y="682880"/>
                </a:cubicBezTo>
                <a:cubicBezTo>
                  <a:pt x="6083200" y="682284"/>
                  <a:pt x="6083796" y="682135"/>
                  <a:pt x="6084688" y="682433"/>
                </a:cubicBezTo>
                <a:lnTo>
                  <a:pt x="6087814" y="683773"/>
                </a:lnTo>
                <a:cubicBezTo>
                  <a:pt x="6089897" y="684963"/>
                  <a:pt x="6091832" y="685931"/>
                  <a:pt x="6093618" y="686675"/>
                </a:cubicBezTo>
                <a:cubicBezTo>
                  <a:pt x="6095404" y="687419"/>
                  <a:pt x="6096818" y="687419"/>
                  <a:pt x="6097860" y="686675"/>
                </a:cubicBezTo>
                <a:cubicBezTo>
                  <a:pt x="6098306" y="686377"/>
                  <a:pt x="6098827" y="685410"/>
                  <a:pt x="6099422" y="683773"/>
                </a:cubicBezTo>
                <a:cubicBezTo>
                  <a:pt x="6100018" y="682284"/>
                  <a:pt x="6100464" y="680647"/>
                  <a:pt x="6100762" y="678861"/>
                </a:cubicBezTo>
                <a:cubicBezTo>
                  <a:pt x="6101060" y="677224"/>
                  <a:pt x="6101506" y="674620"/>
                  <a:pt x="6102101" y="671048"/>
                </a:cubicBezTo>
                <a:lnTo>
                  <a:pt x="6102994" y="663011"/>
                </a:lnTo>
                <a:cubicBezTo>
                  <a:pt x="6103292" y="660481"/>
                  <a:pt x="6103441" y="658100"/>
                  <a:pt x="6103441" y="655867"/>
                </a:cubicBezTo>
                <a:cubicBezTo>
                  <a:pt x="6103441" y="653635"/>
                  <a:pt x="6102994" y="652072"/>
                  <a:pt x="6102101" y="651179"/>
                </a:cubicBezTo>
                <a:cubicBezTo>
                  <a:pt x="6101208" y="650286"/>
                  <a:pt x="6099571" y="649765"/>
                  <a:pt x="6097190" y="649616"/>
                </a:cubicBezTo>
                <a:cubicBezTo>
                  <a:pt x="6095553" y="649616"/>
                  <a:pt x="6092800" y="649989"/>
                  <a:pt x="6088930" y="650733"/>
                </a:cubicBezTo>
                <a:cubicBezTo>
                  <a:pt x="6085209" y="651328"/>
                  <a:pt x="6082605" y="651774"/>
                  <a:pt x="6081117" y="652072"/>
                </a:cubicBezTo>
                <a:cubicBezTo>
                  <a:pt x="6079628" y="652370"/>
                  <a:pt x="6078289" y="652667"/>
                  <a:pt x="6077098" y="652965"/>
                </a:cubicBezTo>
                <a:lnTo>
                  <a:pt x="6071294" y="654528"/>
                </a:lnTo>
                <a:cubicBezTo>
                  <a:pt x="6070996" y="655867"/>
                  <a:pt x="6070847" y="656983"/>
                  <a:pt x="6070847" y="657876"/>
                </a:cubicBezTo>
                <a:cubicBezTo>
                  <a:pt x="6070550" y="658472"/>
                  <a:pt x="6070178" y="659811"/>
                  <a:pt x="6069731" y="661895"/>
                </a:cubicBezTo>
                <a:cubicBezTo>
                  <a:pt x="6069285" y="663681"/>
                  <a:pt x="6068913" y="665243"/>
                  <a:pt x="6068615" y="666583"/>
                </a:cubicBezTo>
                <a:cubicBezTo>
                  <a:pt x="6068317" y="667774"/>
                  <a:pt x="6067945" y="669857"/>
                  <a:pt x="6067499" y="672834"/>
                </a:cubicBezTo>
                <a:cubicBezTo>
                  <a:pt x="6067052" y="675661"/>
                  <a:pt x="6066680" y="678340"/>
                  <a:pt x="6066383" y="680870"/>
                </a:cubicBezTo>
                <a:cubicBezTo>
                  <a:pt x="6066085" y="683400"/>
                  <a:pt x="6065862" y="686526"/>
                  <a:pt x="6065713" y="690247"/>
                </a:cubicBezTo>
                <a:cubicBezTo>
                  <a:pt x="6065564" y="693967"/>
                  <a:pt x="6065341" y="698730"/>
                  <a:pt x="6065043" y="704534"/>
                </a:cubicBezTo>
                <a:cubicBezTo>
                  <a:pt x="6065043" y="710338"/>
                  <a:pt x="6065415" y="714431"/>
                  <a:pt x="6066159" y="716812"/>
                </a:cubicBezTo>
                <a:cubicBezTo>
                  <a:pt x="6067201" y="720384"/>
                  <a:pt x="6068838" y="722989"/>
                  <a:pt x="6071071" y="724626"/>
                </a:cubicBezTo>
                <a:cubicBezTo>
                  <a:pt x="6073303" y="726263"/>
                  <a:pt x="6075982" y="727379"/>
                  <a:pt x="6079107" y="727975"/>
                </a:cubicBezTo>
                <a:cubicBezTo>
                  <a:pt x="6082233" y="728719"/>
                  <a:pt x="6085358" y="729240"/>
                  <a:pt x="6088484" y="729537"/>
                </a:cubicBezTo>
                <a:cubicBezTo>
                  <a:pt x="6091609" y="729984"/>
                  <a:pt x="6094958" y="730207"/>
                  <a:pt x="6098530" y="730207"/>
                </a:cubicBezTo>
                <a:cubicBezTo>
                  <a:pt x="6104185" y="730207"/>
                  <a:pt x="6108650" y="729909"/>
                  <a:pt x="6111924" y="729314"/>
                </a:cubicBezTo>
                <a:cubicBezTo>
                  <a:pt x="6115198" y="728570"/>
                  <a:pt x="6117877" y="727677"/>
                  <a:pt x="6119961" y="726635"/>
                </a:cubicBezTo>
                <a:cubicBezTo>
                  <a:pt x="6121896" y="725742"/>
                  <a:pt x="6123681" y="724403"/>
                  <a:pt x="6125319" y="722617"/>
                </a:cubicBezTo>
                <a:cubicBezTo>
                  <a:pt x="6126956" y="720831"/>
                  <a:pt x="6128146" y="718450"/>
                  <a:pt x="6128890" y="715473"/>
                </a:cubicBezTo>
                <a:lnTo>
                  <a:pt x="6131346" y="703864"/>
                </a:lnTo>
                <a:lnTo>
                  <a:pt x="6132686" y="696721"/>
                </a:lnTo>
                <a:cubicBezTo>
                  <a:pt x="6132983" y="694935"/>
                  <a:pt x="6133504" y="693967"/>
                  <a:pt x="6134248" y="693818"/>
                </a:cubicBezTo>
                <a:cubicBezTo>
                  <a:pt x="6135141" y="693670"/>
                  <a:pt x="6135662" y="694339"/>
                  <a:pt x="6135811" y="695828"/>
                </a:cubicBezTo>
                <a:lnTo>
                  <a:pt x="6136927" y="702748"/>
                </a:lnTo>
                <a:cubicBezTo>
                  <a:pt x="6137225" y="705427"/>
                  <a:pt x="6137522" y="707585"/>
                  <a:pt x="6137820" y="709222"/>
                </a:cubicBezTo>
                <a:cubicBezTo>
                  <a:pt x="6138118" y="711008"/>
                  <a:pt x="6138713" y="713166"/>
                  <a:pt x="6139606" y="715696"/>
                </a:cubicBezTo>
                <a:cubicBezTo>
                  <a:pt x="6140499" y="718226"/>
                  <a:pt x="6141690" y="720682"/>
                  <a:pt x="6143178" y="723063"/>
                </a:cubicBezTo>
                <a:cubicBezTo>
                  <a:pt x="6144517" y="725147"/>
                  <a:pt x="6145262" y="726635"/>
                  <a:pt x="6145410" y="727528"/>
                </a:cubicBezTo>
                <a:cubicBezTo>
                  <a:pt x="6145410" y="728421"/>
                  <a:pt x="6145113" y="729463"/>
                  <a:pt x="6144517" y="730653"/>
                </a:cubicBezTo>
                <a:cubicBezTo>
                  <a:pt x="6144071" y="731546"/>
                  <a:pt x="6143327" y="732588"/>
                  <a:pt x="6142285" y="733779"/>
                </a:cubicBezTo>
                <a:cubicBezTo>
                  <a:pt x="6141094" y="734672"/>
                  <a:pt x="6139606" y="735714"/>
                  <a:pt x="6137820" y="736904"/>
                </a:cubicBezTo>
                <a:cubicBezTo>
                  <a:pt x="6136034" y="737946"/>
                  <a:pt x="6133653" y="738988"/>
                  <a:pt x="6130676" y="740030"/>
                </a:cubicBezTo>
                <a:cubicBezTo>
                  <a:pt x="6127700" y="741071"/>
                  <a:pt x="6123533" y="742039"/>
                  <a:pt x="6118175" y="742932"/>
                </a:cubicBezTo>
                <a:cubicBezTo>
                  <a:pt x="6112817" y="743825"/>
                  <a:pt x="6107162" y="744197"/>
                  <a:pt x="6101208" y="744048"/>
                </a:cubicBezTo>
                <a:cubicBezTo>
                  <a:pt x="6098381" y="744048"/>
                  <a:pt x="6094958" y="743825"/>
                  <a:pt x="6090939" y="743378"/>
                </a:cubicBezTo>
                <a:cubicBezTo>
                  <a:pt x="6086772" y="742932"/>
                  <a:pt x="6083200" y="742411"/>
                  <a:pt x="6080224" y="741816"/>
                </a:cubicBezTo>
                <a:cubicBezTo>
                  <a:pt x="6077247" y="741220"/>
                  <a:pt x="6074419" y="740327"/>
                  <a:pt x="6071740" y="739137"/>
                </a:cubicBezTo>
                <a:cubicBezTo>
                  <a:pt x="6069062" y="737946"/>
                  <a:pt x="6066457" y="736309"/>
                  <a:pt x="6063927" y="734225"/>
                </a:cubicBezTo>
                <a:cubicBezTo>
                  <a:pt x="6061397" y="732291"/>
                  <a:pt x="6059537" y="730207"/>
                  <a:pt x="6058346" y="727975"/>
                </a:cubicBezTo>
                <a:cubicBezTo>
                  <a:pt x="6056858" y="725742"/>
                  <a:pt x="6055890" y="722766"/>
                  <a:pt x="6055444" y="719045"/>
                </a:cubicBezTo>
                <a:cubicBezTo>
                  <a:pt x="6054848" y="715175"/>
                  <a:pt x="6054625" y="711529"/>
                  <a:pt x="6054774" y="708106"/>
                </a:cubicBezTo>
                <a:lnTo>
                  <a:pt x="6056560" y="662788"/>
                </a:lnTo>
                <a:cubicBezTo>
                  <a:pt x="6056560" y="660853"/>
                  <a:pt x="6056411" y="658695"/>
                  <a:pt x="6056113" y="656314"/>
                </a:cubicBezTo>
                <a:cubicBezTo>
                  <a:pt x="6055816" y="654081"/>
                  <a:pt x="6055221" y="652147"/>
                  <a:pt x="6054328" y="650509"/>
                </a:cubicBezTo>
                <a:cubicBezTo>
                  <a:pt x="6053583" y="648872"/>
                  <a:pt x="6053137" y="647607"/>
                  <a:pt x="6052988" y="646714"/>
                </a:cubicBezTo>
                <a:cubicBezTo>
                  <a:pt x="6052839" y="645821"/>
                  <a:pt x="6052988" y="645077"/>
                  <a:pt x="6053435" y="644482"/>
                </a:cubicBezTo>
                <a:cubicBezTo>
                  <a:pt x="6054030" y="644184"/>
                  <a:pt x="6054923" y="644035"/>
                  <a:pt x="6056113" y="644035"/>
                </a:cubicBezTo>
                <a:cubicBezTo>
                  <a:pt x="6057751" y="644333"/>
                  <a:pt x="6058941" y="644631"/>
                  <a:pt x="6059685" y="644928"/>
                </a:cubicBezTo>
                <a:lnTo>
                  <a:pt x="6064150" y="646491"/>
                </a:lnTo>
                <a:cubicBezTo>
                  <a:pt x="6068020" y="646342"/>
                  <a:pt x="6071443" y="646119"/>
                  <a:pt x="6074419" y="645821"/>
                </a:cubicBezTo>
                <a:cubicBezTo>
                  <a:pt x="6077098" y="645524"/>
                  <a:pt x="6080447" y="645077"/>
                  <a:pt x="6084465" y="644482"/>
                </a:cubicBezTo>
                <a:cubicBezTo>
                  <a:pt x="6088484" y="643887"/>
                  <a:pt x="6091535" y="643291"/>
                  <a:pt x="6093618" y="642696"/>
                </a:cubicBezTo>
                <a:cubicBezTo>
                  <a:pt x="6095702" y="642101"/>
                  <a:pt x="6097637" y="641505"/>
                  <a:pt x="6099422" y="640910"/>
                </a:cubicBezTo>
                <a:cubicBezTo>
                  <a:pt x="6101208" y="640315"/>
                  <a:pt x="6102399" y="639943"/>
                  <a:pt x="6102994" y="639794"/>
                </a:cubicBezTo>
                <a:close/>
                <a:moveTo>
                  <a:pt x="3362028" y="638901"/>
                </a:moveTo>
                <a:cubicBezTo>
                  <a:pt x="3363069" y="638901"/>
                  <a:pt x="3366120" y="640017"/>
                  <a:pt x="3371180" y="642249"/>
                </a:cubicBezTo>
                <a:cubicBezTo>
                  <a:pt x="3375050" y="644780"/>
                  <a:pt x="3376984" y="647310"/>
                  <a:pt x="3376984" y="649840"/>
                </a:cubicBezTo>
                <a:cubicBezTo>
                  <a:pt x="3376984" y="650584"/>
                  <a:pt x="3376315" y="653188"/>
                  <a:pt x="3374975" y="657653"/>
                </a:cubicBezTo>
                <a:cubicBezTo>
                  <a:pt x="3374528" y="662565"/>
                  <a:pt x="3374306" y="665988"/>
                  <a:pt x="3374306" y="667922"/>
                </a:cubicBezTo>
                <a:cubicBezTo>
                  <a:pt x="3374306" y="690693"/>
                  <a:pt x="3374678" y="707808"/>
                  <a:pt x="3375422" y="719268"/>
                </a:cubicBezTo>
                <a:cubicBezTo>
                  <a:pt x="3376463" y="727156"/>
                  <a:pt x="3376984" y="732291"/>
                  <a:pt x="3376984" y="734672"/>
                </a:cubicBezTo>
                <a:cubicBezTo>
                  <a:pt x="3376984" y="737797"/>
                  <a:pt x="3375719" y="741890"/>
                  <a:pt x="3373189" y="746950"/>
                </a:cubicBezTo>
                <a:cubicBezTo>
                  <a:pt x="3370362" y="750522"/>
                  <a:pt x="3368055" y="752308"/>
                  <a:pt x="3366269" y="752308"/>
                </a:cubicBezTo>
                <a:cubicBezTo>
                  <a:pt x="3363590" y="752308"/>
                  <a:pt x="3361432" y="750596"/>
                  <a:pt x="3359795" y="747173"/>
                </a:cubicBezTo>
                <a:cubicBezTo>
                  <a:pt x="3356967" y="743750"/>
                  <a:pt x="3351312" y="737946"/>
                  <a:pt x="3342829" y="729760"/>
                </a:cubicBezTo>
                <a:cubicBezTo>
                  <a:pt x="3340001" y="727826"/>
                  <a:pt x="3338587" y="726486"/>
                  <a:pt x="3338587" y="725742"/>
                </a:cubicBezTo>
                <a:cubicBezTo>
                  <a:pt x="3338587" y="724403"/>
                  <a:pt x="3339182" y="723733"/>
                  <a:pt x="3340373" y="723733"/>
                </a:cubicBezTo>
                <a:cubicBezTo>
                  <a:pt x="3349303" y="727900"/>
                  <a:pt x="3355925" y="729984"/>
                  <a:pt x="3360242" y="729984"/>
                </a:cubicBezTo>
                <a:cubicBezTo>
                  <a:pt x="3362028" y="729686"/>
                  <a:pt x="3362920" y="726337"/>
                  <a:pt x="3362920" y="719938"/>
                </a:cubicBezTo>
                <a:lnTo>
                  <a:pt x="3362920" y="664127"/>
                </a:lnTo>
                <a:cubicBezTo>
                  <a:pt x="3362920" y="658025"/>
                  <a:pt x="3362102" y="652816"/>
                  <a:pt x="3360464" y="648500"/>
                </a:cubicBezTo>
                <a:cubicBezTo>
                  <a:pt x="3358976" y="644780"/>
                  <a:pt x="3358232" y="642547"/>
                  <a:pt x="3358232" y="641803"/>
                </a:cubicBezTo>
                <a:cubicBezTo>
                  <a:pt x="3358232" y="639868"/>
                  <a:pt x="3359497" y="638901"/>
                  <a:pt x="3362028" y="638901"/>
                </a:cubicBezTo>
                <a:close/>
                <a:moveTo>
                  <a:pt x="2091556" y="636892"/>
                </a:moveTo>
                <a:cubicBezTo>
                  <a:pt x="2089770" y="637338"/>
                  <a:pt x="2088133" y="637710"/>
                  <a:pt x="2086645" y="638008"/>
                </a:cubicBezTo>
                <a:cubicBezTo>
                  <a:pt x="2084859" y="638454"/>
                  <a:pt x="2083668" y="638678"/>
                  <a:pt x="2083073" y="638678"/>
                </a:cubicBezTo>
                <a:lnTo>
                  <a:pt x="2078608" y="639347"/>
                </a:lnTo>
                <a:cubicBezTo>
                  <a:pt x="2078311" y="643515"/>
                  <a:pt x="2078162" y="648203"/>
                  <a:pt x="2078162" y="653412"/>
                </a:cubicBezTo>
                <a:cubicBezTo>
                  <a:pt x="2078013" y="658769"/>
                  <a:pt x="2077938" y="662713"/>
                  <a:pt x="2077938" y="665243"/>
                </a:cubicBezTo>
                <a:lnTo>
                  <a:pt x="2077715" y="675736"/>
                </a:lnTo>
                <a:cubicBezTo>
                  <a:pt x="2079501" y="673503"/>
                  <a:pt x="2080915" y="671569"/>
                  <a:pt x="2081957" y="669932"/>
                </a:cubicBezTo>
                <a:cubicBezTo>
                  <a:pt x="2082998" y="668443"/>
                  <a:pt x="2084114" y="666434"/>
                  <a:pt x="2085305" y="663904"/>
                </a:cubicBezTo>
                <a:cubicBezTo>
                  <a:pt x="2086496" y="661374"/>
                  <a:pt x="2087612" y="658025"/>
                  <a:pt x="2088654" y="653858"/>
                </a:cubicBezTo>
                <a:cubicBezTo>
                  <a:pt x="2089845" y="649542"/>
                  <a:pt x="2090663" y="645524"/>
                  <a:pt x="2091110" y="641803"/>
                </a:cubicBezTo>
                <a:close/>
                <a:moveTo>
                  <a:pt x="4462388" y="635552"/>
                </a:moveTo>
                <a:cubicBezTo>
                  <a:pt x="4456584" y="636743"/>
                  <a:pt x="4450928" y="637785"/>
                  <a:pt x="4445421" y="638678"/>
                </a:cubicBezTo>
                <a:cubicBezTo>
                  <a:pt x="4440064" y="639571"/>
                  <a:pt x="4435673" y="640240"/>
                  <a:pt x="4432250" y="640687"/>
                </a:cubicBezTo>
                <a:cubicBezTo>
                  <a:pt x="4428976" y="641133"/>
                  <a:pt x="4425255" y="641580"/>
                  <a:pt x="4421088" y="642026"/>
                </a:cubicBezTo>
                <a:cubicBezTo>
                  <a:pt x="4416772" y="642473"/>
                  <a:pt x="4414093" y="642547"/>
                  <a:pt x="4413051" y="642249"/>
                </a:cubicBezTo>
                <a:lnTo>
                  <a:pt x="4406800" y="641133"/>
                </a:lnTo>
                <a:lnTo>
                  <a:pt x="4406354" y="661448"/>
                </a:lnTo>
                <a:lnTo>
                  <a:pt x="4425553" y="658769"/>
                </a:lnTo>
                <a:cubicBezTo>
                  <a:pt x="4430018" y="658174"/>
                  <a:pt x="4433217" y="657653"/>
                  <a:pt x="4435152" y="657207"/>
                </a:cubicBezTo>
                <a:lnTo>
                  <a:pt x="4446761" y="654751"/>
                </a:lnTo>
                <a:cubicBezTo>
                  <a:pt x="4447951" y="654751"/>
                  <a:pt x="4448919" y="654677"/>
                  <a:pt x="4449663" y="654528"/>
                </a:cubicBezTo>
                <a:lnTo>
                  <a:pt x="4457030" y="656090"/>
                </a:lnTo>
                <a:lnTo>
                  <a:pt x="4461495" y="656760"/>
                </a:lnTo>
                <a:close/>
                <a:moveTo>
                  <a:pt x="1261988" y="635552"/>
                </a:moveTo>
                <a:cubicBezTo>
                  <a:pt x="1256184" y="636743"/>
                  <a:pt x="1250528" y="637785"/>
                  <a:pt x="1245022" y="638678"/>
                </a:cubicBezTo>
                <a:cubicBezTo>
                  <a:pt x="1239664" y="639571"/>
                  <a:pt x="1235273" y="640240"/>
                  <a:pt x="1231850" y="640687"/>
                </a:cubicBezTo>
                <a:cubicBezTo>
                  <a:pt x="1228576" y="641133"/>
                  <a:pt x="1224856" y="641580"/>
                  <a:pt x="1220688" y="642026"/>
                </a:cubicBezTo>
                <a:cubicBezTo>
                  <a:pt x="1216372" y="642473"/>
                  <a:pt x="1213694" y="642547"/>
                  <a:pt x="1212652" y="642249"/>
                </a:cubicBezTo>
                <a:lnTo>
                  <a:pt x="1206401" y="641133"/>
                </a:lnTo>
                <a:lnTo>
                  <a:pt x="1205954" y="661448"/>
                </a:lnTo>
                <a:lnTo>
                  <a:pt x="1225153" y="658769"/>
                </a:lnTo>
                <a:cubicBezTo>
                  <a:pt x="1229618" y="658174"/>
                  <a:pt x="1232818" y="657653"/>
                  <a:pt x="1234752" y="657207"/>
                </a:cubicBezTo>
                <a:lnTo>
                  <a:pt x="1246361" y="654751"/>
                </a:lnTo>
                <a:cubicBezTo>
                  <a:pt x="1247552" y="654751"/>
                  <a:pt x="1248519" y="654677"/>
                  <a:pt x="1249263" y="654528"/>
                </a:cubicBezTo>
                <a:lnTo>
                  <a:pt x="1256630" y="656090"/>
                </a:lnTo>
                <a:lnTo>
                  <a:pt x="1261095" y="656760"/>
                </a:lnTo>
                <a:close/>
                <a:moveTo>
                  <a:pt x="6464423" y="634659"/>
                </a:moveTo>
                <a:cubicBezTo>
                  <a:pt x="6462191" y="634659"/>
                  <a:pt x="6460033" y="634808"/>
                  <a:pt x="6457949" y="635106"/>
                </a:cubicBezTo>
                <a:lnTo>
                  <a:pt x="6446787" y="636892"/>
                </a:lnTo>
                <a:cubicBezTo>
                  <a:pt x="6441132" y="637785"/>
                  <a:pt x="6437783" y="638529"/>
                  <a:pt x="6436741" y="639124"/>
                </a:cubicBezTo>
                <a:lnTo>
                  <a:pt x="6429821" y="641803"/>
                </a:lnTo>
                <a:lnTo>
                  <a:pt x="6428705" y="671048"/>
                </a:lnTo>
                <a:cubicBezTo>
                  <a:pt x="6432128" y="670304"/>
                  <a:pt x="6435104" y="669708"/>
                  <a:pt x="6437634" y="669262"/>
                </a:cubicBezTo>
                <a:cubicBezTo>
                  <a:pt x="6440164" y="668815"/>
                  <a:pt x="6442769" y="668220"/>
                  <a:pt x="6445448" y="667476"/>
                </a:cubicBezTo>
                <a:cubicBezTo>
                  <a:pt x="6448127" y="666881"/>
                  <a:pt x="6450582" y="666211"/>
                  <a:pt x="6452815" y="665467"/>
                </a:cubicBezTo>
                <a:lnTo>
                  <a:pt x="6457949" y="664127"/>
                </a:lnTo>
                <a:cubicBezTo>
                  <a:pt x="6459140" y="663978"/>
                  <a:pt x="6460777" y="663978"/>
                  <a:pt x="6462861" y="664127"/>
                </a:cubicBezTo>
                <a:cubicBezTo>
                  <a:pt x="6465391" y="664574"/>
                  <a:pt x="6467623" y="665169"/>
                  <a:pt x="6469558" y="665913"/>
                </a:cubicBezTo>
                <a:lnTo>
                  <a:pt x="6472237" y="666806"/>
                </a:lnTo>
                <a:lnTo>
                  <a:pt x="6472460" y="647831"/>
                </a:lnTo>
                <a:cubicBezTo>
                  <a:pt x="6472460" y="647086"/>
                  <a:pt x="6472386" y="645375"/>
                  <a:pt x="6472237" y="642696"/>
                </a:cubicBezTo>
                <a:cubicBezTo>
                  <a:pt x="6471939" y="639868"/>
                  <a:pt x="6471493" y="638082"/>
                  <a:pt x="6470897" y="637338"/>
                </a:cubicBezTo>
                <a:cubicBezTo>
                  <a:pt x="6470302" y="636445"/>
                  <a:pt x="6469558" y="635850"/>
                  <a:pt x="6468665" y="635552"/>
                </a:cubicBezTo>
                <a:cubicBezTo>
                  <a:pt x="6467623" y="635106"/>
                  <a:pt x="6466209" y="634808"/>
                  <a:pt x="6464423" y="634659"/>
                </a:cubicBezTo>
                <a:close/>
                <a:moveTo>
                  <a:pt x="4178424" y="634659"/>
                </a:moveTo>
                <a:cubicBezTo>
                  <a:pt x="4176191" y="634659"/>
                  <a:pt x="4174033" y="634808"/>
                  <a:pt x="4171950" y="635106"/>
                </a:cubicBezTo>
                <a:lnTo>
                  <a:pt x="4160788" y="636892"/>
                </a:lnTo>
                <a:cubicBezTo>
                  <a:pt x="4155132" y="637785"/>
                  <a:pt x="4151784" y="638529"/>
                  <a:pt x="4150742" y="639124"/>
                </a:cubicBezTo>
                <a:lnTo>
                  <a:pt x="4143821" y="641803"/>
                </a:lnTo>
                <a:lnTo>
                  <a:pt x="4142705" y="671048"/>
                </a:lnTo>
                <a:cubicBezTo>
                  <a:pt x="4146128" y="670304"/>
                  <a:pt x="4149105" y="669708"/>
                  <a:pt x="4151635" y="669262"/>
                </a:cubicBezTo>
                <a:cubicBezTo>
                  <a:pt x="4154165" y="668815"/>
                  <a:pt x="4156769" y="668220"/>
                  <a:pt x="4159448" y="667476"/>
                </a:cubicBezTo>
                <a:cubicBezTo>
                  <a:pt x="4162127" y="666881"/>
                  <a:pt x="4164583" y="666211"/>
                  <a:pt x="4166815" y="665467"/>
                </a:cubicBezTo>
                <a:lnTo>
                  <a:pt x="4171950" y="664127"/>
                </a:lnTo>
                <a:cubicBezTo>
                  <a:pt x="4173140" y="663978"/>
                  <a:pt x="4174777" y="663978"/>
                  <a:pt x="4176861" y="664127"/>
                </a:cubicBezTo>
                <a:cubicBezTo>
                  <a:pt x="4179391" y="664574"/>
                  <a:pt x="4181624" y="665169"/>
                  <a:pt x="4183558" y="665913"/>
                </a:cubicBezTo>
                <a:lnTo>
                  <a:pt x="4186237" y="666806"/>
                </a:lnTo>
                <a:lnTo>
                  <a:pt x="4186460" y="647831"/>
                </a:lnTo>
                <a:cubicBezTo>
                  <a:pt x="4186460" y="647086"/>
                  <a:pt x="4186386" y="645375"/>
                  <a:pt x="4186237" y="642696"/>
                </a:cubicBezTo>
                <a:cubicBezTo>
                  <a:pt x="4185940" y="639868"/>
                  <a:pt x="4185493" y="638082"/>
                  <a:pt x="4184898" y="637338"/>
                </a:cubicBezTo>
                <a:cubicBezTo>
                  <a:pt x="4184302" y="636445"/>
                  <a:pt x="4183558" y="635850"/>
                  <a:pt x="4182665" y="635552"/>
                </a:cubicBezTo>
                <a:cubicBezTo>
                  <a:pt x="4181624" y="635106"/>
                  <a:pt x="4180210" y="634808"/>
                  <a:pt x="4178424" y="634659"/>
                </a:cubicBezTo>
                <a:close/>
                <a:moveTo>
                  <a:pt x="978024" y="634659"/>
                </a:moveTo>
                <a:cubicBezTo>
                  <a:pt x="975792" y="634659"/>
                  <a:pt x="973634" y="634808"/>
                  <a:pt x="971550" y="635106"/>
                </a:cubicBezTo>
                <a:lnTo>
                  <a:pt x="960388" y="636892"/>
                </a:lnTo>
                <a:cubicBezTo>
                  <a:pt x="954732" y="637785"/>
                  <a:pt x="951384" y="638529"/>
                  <a:pt x="950342" y="639124"/>
                </a:cubicBezTo>
                <a:lnTo>
                  <a:pt x="943422" y="641803"/>
                </a:lnTo>
                <a:lnTo>
                  <a:pt x="942305" y="671048"/>
                </a:lnTo>
                <a:cubicBezTo>
                  <a:pt x="945728" y="670304"/>
                  <a:pt x="948705" y="669708"/>
                  <a:pt x="951235" y="669262"/>
                </a:cubicBezTo>
                <a:cubicBezTo>
                  <a:pt x="953765" y="668815"/>
                  <a:pt x="956370" y="668220"/>
                  <a:pt x="959048" y="667476"/>
                </a:cubicBezTo>
                <a:cubicBezTo>
                  <a:pt x="961727" y="666881"/>
                  <a:pt x="964183" y="666211"/>
                  <a:pt x="966415" y="665467"/>
                </a:cubicBezTo>
                <a:lnTo>
                  <a:pt x="971550" y="664127"/>
                </a:lnTo>
                <a:cubicBezTo>
                  <a:pt x="972741" y="663978"/>
                  <a:pt x="974378" y="663978"/>
                  <a:pt x="976461" y="664127"/>
                </a:cubicBezTo>
                <a:cubicBezTo>
                  <a:pt x="978992" y="664574"/>
                  <a:pt x="981224" y="665169"/>
                  <a:pt x="983158" y="665913"/>
                </a:cubicBezTo>
                <a:lnTo>
                  <a:pt x="985837" y="666806"/>
                </a:lnTo>
                <a:lnTo>
                  <a:pt x="986061" y="647831"/>
                </a:lnTo>
                <a:cubicBezTo>
                  <a:pt x="986061" y="647086"/>
                  <a:pt x="985986" y="645375"/>
                  <a:pt x="985837" y="642696"/>
                </a:cubicBezTo>
                <a:cubicBezTo>
                  <a:pt x="985540" y="639868"/>
                  <a:pt x="985093" y="638082"/>
                  <a:pt x="984498" y="637338"/>
                </a:cubicBezTo>
                <a:cubicBezTo>
                  <a:pt x="983903" y="636445"/>
                  <a:pt x="983158" y="635850"/>
                  <a:pt x="982266" y="635552"/>
                </a:cubicBezTo>
                <a:cubicBezTo>
                  <a:pt x="981224" y="635106"/>
                  <a:pt x="979810" y="634808"/>
                  <a:pt x="978024" y="634659"/>
                </a:cubicBezTo>
                <a:close/>
                <a:moveTo>
                  <a:pt x="5777954" y="634436"/>
                </a:moveTo>
                <a:cubicBezTo>
                  <a:pt x="5775126" y="635031"/>
                  <a:pt x="5773042" y="635403"/>
                  <a:pt x="5771703" y="635552"/>
                </a:cubicBezTo>
                <a:lnTo>
                  <a:pt x="5762327" y="637115"/>
                </a:lnTo>
                <a:lnTo>
                  <a:pt x="5752058" y="638678"/>
                </a:lnTo>
                <a:cubicBezTo>
                  <a:pt x="5750272" y="638678"/>
                  <a:pt x="5748783" y="638603"/>
                  <a:pt x="5747593" y="638454"/>
                </a:cubicBezTo>
                <a:lnTo>
                  <a:pt x="5744691" y="638231"/>
                </a:lnTo>
                <a:lnTo>
                  <a:pt x="5743128" y="671271"/>
                </a:lnTo>
                <a:lnTo>
                  <a:pt x="5758308" y="669932"/>
                </a:lnTo>
                <a:lnTo>
                  <a:pt x="5767238" y="668815"/>
                </a:lnTo>
                <a:cubicBezTo>
                  <a:pt x="5769471" y="668964"/>
                  <a:pt x="5771108" y="669336"/>
                  <a:pt x="5772149" y="669932"/>
                </a:cubicBezTo>
                <a:lnTo>
                  <a:pt x="5775275" y="671717"/>
                </a:lnTo>
                <a:cubicBezTo>
                  <a:pt x="5775572" y="670229"/>
                  <a:pt x="5775945" y="668518"/>
                  <a:pt x="5776391" y="666583"/>
                </a:cubicBezTo>
                <a:cubicBezTo>
                  <a:pt x="5776838" y="664648"/>
                  <a:pt x="5777135" y="662341"/>
                  <a:pt x="5777284" y="659662"/>
                </a:cubicBezTo>
                <a:close/>
                <a:moveTo>
                  <a:pt x="6666904" y="633766"/>
                </a:moveTo>
                <a:cubicBezTo>
                  <a:pt x="6670030" y="633766"/>
                  <a:pt x="6673601" y="634734"/>
                  <a:pt x="6677620" y="636668"/>
                </a:cubicBezTo>
                <a:cubicBezTo>
                  <a:pt x="6681638" y="639050"/>
                  <a:pt x="6683647" y="641357"/>
                  <a:pt x="6683647" y="643589"/>
                </a:cubicBezTo>
                <a:cubicBezTo>
                  <a:pt x="6683647" y="644035"/>
                  <a:pt x="6682085" y="645673"/>
                  <a:pt x="6678959" y="648500"/>
                </a:cubicBezTo>
                <a:cubicBezTo>
                  <a:pt x="6675536" y="652221"/>
                  <a:pt x="6673527" y="657132"/>
                  <a:pt x="6672932" y="663234"/>
                </a:cubicBezTo>
                <a:lnTo>
                  <a:pt x="6669137" y="708329"/>
                </a:lnTo>
                <a:cubicBezTo>
                  <a:pt x="6683871" y="697762"/>
                  <a:pt x="6691684" y="692479"/>
                  <a:pt x="6692577" y="692479"/>
                </a:cubicBezTo>
                <a:cubicBezTo>
                  <a:pt x="6694512" y="692479"/>
                  <a:pt x="6695479" y="693074"/>
                  <a:pt x="6695479" y="694265"/>
                </a:cubicBezTo>
                <a:cubicBezTo>
                  <a:pt x="6695479" y="695009"/>
                  <a:pt x="6692428" y="698283"/>
                  <a:pt x="6686326" y="704088"/>
                </a:cubicBezTo>
                <a:cubicBezTo>
                  <a:pt x="6675759" y="713315"/>
                  <a:pt x="6666979" y="722989"/>
                  <a:pt x="6659984" y="733109"/>
                </a:cubicBezTo>
                <a:cubicBezTo>
                  <a:pt x="6658346" y="735937"/>
                  <a:pt x="6657081" y="737351"/>
                  <a:pt x="6656188" y="737351"/>
                </a:cubicBezTo>
                <a:cubicBezTo>
                  <a:pt x="6654105" y="737351"/>
                  <a:pt x="6652170" y="735044"/>
                  <a:pt x="6650384" y="730430"/>
                </a:cubicBezTo>
                <a:cubicBezTo>
                  <a:pt x="6648896" y="727602"/>
                  <a:pt x="6648152" y="724775"/>
                  <a:pt x="6648152" y="721947"/>
                </a:cubicBezTo>
                <a:cubicBezTo>
                  <a:pt x="6648152" y="720608"/>
                  <a:pt x="6649119" y="718822"/>
                  <a:pt x="6651054" y="716589"/>
                </a:cubicBezTo>
                <a:cubicBezTo>
                  <a:pt x="6656412" y="709892"/>
                  <a:pt x="6659388" y="701632"/>
                  <a:pt x="6659984" y="691809"/>
                </a:cubicBezTo>
                <a:lnTo>
                  <a:pt x="6662216" y="650733"/>
                </a:lnTo>
                <a:cubicBezTo>
                  <a:pt x="6662216" y="650137"/>
                  <a:pt x="6661621" y="649840"/>
                  <a:pt x="6660430" y="649840"/>
                </a:cubicBezTo>
                <a:cubicBezTo>
                  <a:pt x="6650459" y="654453"/>
                  <a:pt x="6644803" y="656760"/>
                  <a:pt x="6643464" y="656760"/>
                </a:cubicBezTo>
                <a:cubicBezTo>
                  <a:pt x="6641231" y="656760"/>
                  <a:pt x="6638106" y="655867"/>
                  <a:pt x="6634088" y="654081"/>
                </a:cubicBezTo>
                <a:cubicBezTo>
                  <a:pt x="6630962" y="652147"/>
                  <a:pt x="6629399" y="650733"/>
                  <a:pt x="6629399" y="649840"/>
                </a:cubicBezTo>
                <a:cubicBezTo>
                  <a:pt x="6629399" y="648054"/>
                  <a:pt x="6629995" y="647086"/>
                  <a:pt x="6631185" y="646938"/>
                </a:cubicBezTo>
                <a:cubicBezTo>
                  <a:pt x="6634906" y="647533"/>
                  <a:pt x="6637287" y="647831"/>
                  <a:pt x="6638329" y="647831"/>
                </a:cubicBezTo>
                <a:cubicBezTo>
                  <a:pt x="6643092" y="647682"/>
                  <a:pt x="6649863" y="644631"/>
                  <a:pt x="6658644" y="638678"/>
                </a:cubicBezTo>
                <a:cubicBezTo>
                  <a:pt x="6663258" y="635403"/>
                  <a:pt x="6666011" y="633766"/>
                  <a:pt x="6666904" y="633766"/>
                </a:cubicBezTo>
                <a:close/>
                <a:moveTo>
                  <a:pt x="2109862" y="633766"/>
                </a:moveTo>
                <a:lnTo>
                  <a:pt x="2099593" y="635552"/>
                </a:lnTo>
                <a:cubicBezTo>
                  <a:pt x="2098998" y="639422"/>
                  <a:pt x="2098477" y="643068"/>
                  <a:pt x="2098030" y="646491"/>
                </a:cubicBezTo>
                <a:cubicBezTo>
                  <a:pt x="2097584" y="649914"/>
                  <a:pt x="2096839" y="653337"/>
                  <a:pt x="2095798" y="656760"/>
                </a:cubicBezTo>
                <a:cubicBezTo>
                  <a:pt x="2094756" y="660183"/>
                  <a:pt x="2093119" y="663606"/>
                  <a:pt x="2090887" y="667029"/>
                </a:cubicBezTo>
                <a:cubicBezTo>
                  <a:pt x="2088654" y="670452"/>
                  <a:pt x="2086645" y="672759"/>
                  <a:pt x="2084859" y="673950"/>
                </a:cubicBezTo>
                <a:lnTo>
                  <a:pt x="2077492" y="679531"/>
                </a:lnTo>
                <a:lnTo>
                  <a:pt x="2076822" y="687344"/>
                </a:lnTo>
                <a:lnTo>
                  <a:pt x="2076376" y="702078"/>
                </a:lnTo>
                <a:lnTo>
                  <a:pt x="2075482" y="715919"/>
                </a:lnTo>
                <a:lnTo>
                  <a:pt x="2097361" y="713241"/>
                </a:lnTo>
                <a:cubicBezTo>
                  <a:pt x="2100635" y="712943"/>
                  <a:pt x="2104653" y="712422"/>
                  <a:pt x="2109416" y="711678"/>
                </a:cubicBezTo>
                <a:cubicBezTo>
                  <a:pt x="2114178" y="710934"/>
                  <a:pt x="2117452" y="710338"/>
                  <a:pt x="2119238" y="709892"/>
                </a:cubicBezTo>
                <a:cubicBezTo>
                  <a:pt x="2121173" y="709445"/>
                  <a:pt x="2122587" y="709297"/>
                  <a:pt x="2123479" y="709445"/>
                </a:cubicBezTo>
                <a:cubicBezTo>
                  <a:pt x="2123479" y="709594"/>
                  <a:pt x="2124224" y="709818"/>
                  <a:pt x="2125712" y="710115"/>
                </a:cubicBezTo>
                <a:cubicBezTo>
                  <a:pt x="2127349" y="710413"/>
                  <a:pt x="2128689" y="710859"/>
                  <a:pt x="2129730" y="711455"/>
                </a:cubicBezTo>
                <a:cubicBezTo>
                  <a:pt x="2130773" y="712050"/>
                  <a:pt x="2131442" y="712273"/>
                  <a:pt x="2131739" y="712124"/>
                </a:cubicBezTo>
                <a:cubicBezTo>
                  <a:pt x="2132335" y="711976"/>
                  <a:pt x="2132931" y="711231"/>
                  <a:pt x="2133526" y="709892"/>
                </a:cubicBezTo>
                <a:cubicBezTo>
                  <a:pt x="2133972" y="708552"/>
                  <a:pt x="2134270" y="706469"/>
                  <a:pt x="2134419" y="703641"/>
                </a:cubicBezTo>
                <a:lnTo>
                  <a:pt x="2135312" y="696051"/>
                </a:lnTo>
                <a:lnTo>
                  <a:pt x="2135312" y="689354"/>
                </a:lnTo>
                <a:lnTo>
                  <a:pt x="2135758" y="672610"/>
                </a:lnTo>
                <a:cubicBezTo>
                  <a:pt x="2133377" y="673057"/>
                  <a:pt x="2131219" y="673355"/>
                  <a:pt x="2129284" y="673503"/>
                </a:cubicBezTo>
                <a:cubicBezTo>
                  <a:pt x="2127349" y="673503"/>
                  <a:pt x="2125191" y="673280"/>
                  <a:pt x="2122810" y="672834"/>
                </a:cubicBezTo>
                <a:cubicBezTo>
                  <a:pt x="2120429" y="672387"/>
                  <a:pt x="2118345" y="671866"/>
                  <a:pt x="2116560" y="671271"/>
                </a:cubicBezTo>
                <a:cubicBezTo>
                  <a:pt x="2114922" y="670527"/>
                  <a:pt x="2113508" y="669187"/>
                  <a:pt x="2112318" y="667253"/>
                </a:cubicBezTo>
                <a:cubicBezTo>
                  <a:pt x="2110978" y="665467"/>
                  <a:pt x="2110085" y="663011"/>
                  <a:pt x="2109639" y="659886"/>
                </a:cubicBezTo>
                <a:cubicBezTo>
                  <a:pt x="2109192" y="656760"/>
                  <a:pt x="2108969" y="653635"/>
                  <a:pt x="2108969" y="650509"/>
                </a:cubicBezTo>
                <a:close/>
                <a:moveTo>
                  <a:pt x="38398" y="633766"/>
                </a:moveTo>
                <a:cubicBezTo>
                  <a:pt x="41523" y="633766"/>
                  <a:pt x="45095" y="634734"/>
                  <a:pt x="49113" y="636668"/>
                </a:cubicBezTo>
                <a:cubicBezTo>
                  <a:pt x="53280" y="639050"/>
                  <a:pt x="55364" y="641357"/>
                  <a:pt x="55364" y="643589"/>
                </a:cubicBezTo>
                <a:cubicBezTo>
                  <a:pt x="55364" y="644035"/>
                  <a:pt x="53727" y="645673"/>
                  <a:pt x="50453" y="648500"/>
                </a:cubicBezTo>
                <a:cubicBezTo>
                  <a:pt x="47179" y="652221"/>
                  <a:pt x="45169" y="657132"/>
                  <a:pt x="44425" y="663234"/>
                </a:cubicBezTo>
                <a:lnTo>
                  <a:pt x="40853" y="708106"/>
                </a:lnTo>
                <a:cubicBezTo>
                  <a:pt x="54397" y="697688"/>
                  <a:pt x="61540" y="692479"/>
                  <a:pt x="62284" y="692479"/>
                </a:cubicBezTo>
                <a:cubicBezTo>
                  <a:pt x="64219" y="692479"/>
                  <a:pt x="65187" y="693074"/>
                  <a:pt x="65187" y="694265"/>
                </a:cubicBezTo>
                <a:cubicBezTo>
                  <a:pt x="65187" y="695009"/>
                  <a:pt x="62284" y="698283"/>
                  <a:pt x="56480" y="704088"/>
                </a:cubicBezTo>
                <a:cubicBezTo>
                  <a:pt x="46360" y="713315"/>
                  <a:pt x="37951" y="722989"/>
                  <a:pt x="31254" y="733109"/>
                </a:cubicBezTo>
                <a:cubicBezTo>
                  <a:pt x="29765" y="735937"/>
                  <a:pt x="28575" y="737351"/>
                  <a:pt x="27682" y="737351"/>
                </a:cubicBezTo>
                <a:cubicBezTo>
                  <a:pt x="25598" y="737351"/>
                  <a:pt x="23589" y="735044"/>
                  <a:pt x="21654" y="730430"/>
                </a:cubicBezTo>
                <a:cubicBezTo>
                  <a:pt x="20315" y="727602"/>
                  <a:pt x="19645" y="724775"/>
                  <a:pt x="19645" y="721947"/>
                </a:cubicBezTo>
                <a:cubicBezTo>
                  <a:pt x="19645" y="720608"/>
                  <a:pt x="20613" y="718822"/>
                  <a:pt x="22547" y="716589"/>
                </a:cubicBezTo>
                <a:cubicBezTo>
                  <a:pt x="27905" y="709892"/>
                  <a:pt x="30882" y="701632"/>
                  <a:pt x="31477" y="691809"/>
                </a:cubicBezTo>
                <a:lnTo>
                  <a:pt x="33709" y="650733"/>
                </a:lnTo>
                <a:cubicBezTo>
                  <a:pt x="33709" y="650137"/>
                  <a:pt x="33114" y="649840"/>
                  <a:pt x="31924" y="649840"/>
                </a:cubicBezTo>
                <a:cubicBezTo>
                  <a:pt x="21654" y="654453"/>
                  <a:pt x="15701" y="656760"/>
                  <a:pt x="14064" y="656760"/>
                </a:cubicBezTo>
                <a:cubicBezTo>
                  <a:pt x="11832" y="656760"/>
                  <a:pt x="8706" y="655867"/>
                  <a:pt x="4688" y="654081"/>
                </a:cubicBezTo>
                <a:cubicBezTo>
                  <a:pt x="1563" y="652147"/>
                  <a:pt x="0" y="650733"/>
                  <a:pt x="0" y="649840"/>
                </a:cubicBezTo>
                <a:cubicBezTo>
                  <a:pt x="0" y="648054"/>
                  <a:pt x="595" y="647086"/>
                  <a:pt x="1786" y="646938"/>
                </a:cubicBezTo>
                <a:cubicBezTo>
                  <a:pt x="5507" y="647533"/>
                  <a:pt x="7888" y="647831"/>
                  <a:pt x="8930" y="647831"/>
                </a:cubicBezTo>
                <a:cubicBezTo>
                  <a:pt x="13990" y="647682"/>
                  <a:pt x="20910" y="644631"/>
                  <a:pt x="29691" y="638678"/>
                </a:cubicBezTo>
                <a:cubicBezTo>
                  <a:pt x="34454" y="635403"/>
                  <a:pt x="37356" y="633766"/>
                  <a:pt x="38398" y="633766"/>
                </a:cubicBezTo>
                <a:close/>
                <a:moveTo>
                  <a:pt x="1909390" y="632427"/>
                </a:moveTo>
                <a:cubicBezTo>
                  <a:pt x="1909837" y="632129"/>
                  <a:pt x="1911027" y="632278"/>
                  <a:pt x="1912962" y="632873"/>
                </a:cubicBezTo>
                <a:cubicBezTo>
                  <a:pt x="1914748" y="633766"/>
                  <a:pt x="1916460" y="634734"/>
                  <a:pt x="1918097" y="635775"/>
                </a:cubicBezTo>
                <a:cubicBezTo>
                  <a:pt x="1919734" y="636817"/>
                  <a:pt x="1921595" y="638380"/>
                  <a:pt x="1923678" y="640464"/>
                </a:cubicBezTo>
                <a:cubicBezTo>
                  <a:pt x="1925761" y="642547"/>
                  <a:pt x="1926357" y="644184"/>
                  <a:pt x="1925464" y="645375"/>
                </a:cubicBezTo>
                <a:lnTo>
                  <a:pt x="1924571" y="647161"/>
                </a:lnTo>
                <a:lnTo>
                  <a:pt x="1936180" y="654528"/>
                </a:lnTo>
                <a:lnTo>
                  <a:pt x="1957611" y="669932"/>
                </a:lnTo>
                <a:cubicBezTo>
                  <a:pt x="1963564" y="674099"/>
                  <a:pt x="1969219" y="677819"/>
                  <a:pt x="1974577" y="681094"/>
                </a:cubicBezTo>
                <a:cubicBezTo>
                  <a:pt x="1980084" y="684070"/>
                  <a:pt x="1985218" y="686451"/>
                  <a:pt x="1989981" y="688237"/>
                </a:cubicBezTo>
                <a:cubicBezTo>
                  <a:pt x="1994743" y="690023"/>
                  <a:pt x="2000771" y="691958"/>
                  <a:pt x="2008063" y="694042"/>
                </a:cubicBezTo>
                <a:lnTo>
                  <a:pt x="2024360" y="699176"/>
                </a:lnTo>
                <a:cubicBezTo>
                  <a:pt x="2025402" y="699623"/>
                  <a:pt x="2025997" y="700069"/>
                  <a:pt x="2026146" y="700516"/>
                </a:cubicBezTo>
                <a:cubicBezTo>
                  <a:pt x="2026295" y="700962"/>
                  <a:pt x="2026146" y="701483"/>
                  <a:pt x="2025700" y="702078"/>
                </a:cubicBezTo>
                <a:cubicBezTo>
                  <a:pt x="2025253" y="702674"/>
                  <a:pt x="2024584" y="703046"/>
                  <a:pt x="2023690" y="703195"/>
                </a:cubicBezTo>
                <a:lnTo>
                  <a:pt x="2008510" y="706097"/>
                </a:lnTo>
                <a:cubicBezTo>
                  <a:pt x="2001366" y="707287"/>
                  <a:pt x="1996157" y="707883"/>
                  <a:pt x="1992883" y="707883"/>
                </a:cubicBezTo>
                <a:cubicBezTo>
                  <a:pt x="1989609" y="707883"/>
                  <a:pt x="1986855" y="707660"/>
                  <a:pt x="1984623" y="707213"/>
                </a:cubicBezTo>
                <a:cubicBezTo>
                  <a:pt x="1982391" y="706767"/>
                  <a:pt x="1979935" y="705650"/>
                  <a:pt x="1977256" y="703864"/>
                </a:cubicBezTo>
                <a:cubicBezTo>
                  <a:pt x="1974577" y="702227"/>
                  <a:pt x="1971154" y="699251"/>
                  <a:pt x="1966987" y="694935"/>
                </a:cubicBezTo>
                <a:lnTo>
                  <a:pt x="1951584" y="680201"/>
                </a:lnTo>
                <a:lnTo>
                  <a:pt x="1939529" y="668146"/>
                </a:lnTo>
                <a:cubicBezTo>
                  <a:pt x="1934617" y="663383"/>
                  <a:pt x="1931268" y="660407"/>
                  <a:pt x="1929483" y="659216"/>
                </a:cubicBezTo>
                <a:lnTo>
                  <a:pt x="1919883" y="652072"/>
                </a:lnTo>
                <a:cubicBezTo>
                  <a:pt x="1912888" y="660555"/>
                  <a:pt x="1906860" y="667550"/>
                  <a:pt x="1901800" y="673057"/>
                </a:cubicBezTo>
                <a:cubicBezTo>
                  <a:pt x="1896740" y="678415"/>
                  <a:pt x="1891084" y="683773"/>
                  <a:pt x="1884834" y="689130"/>
                </a:cubicBezTo>
                <a:cubicBezTo>
                  <a:pt x="1878583" y="694488"/>
                  <a:pt x="1872183" y="699176"/>
                  <a:pt x="1865635" y="703195"/>
                </a:cubicBezTo>
                <a:cubicBezTo>
                  <a:pt x="1859086" y="707362"/>
                  <a:pt x="1852762" y="710859"/>
                  <a:pt x="1846659" y="713687"/>
                </a:cubicBezTo>
                <a:cubicBezTo>
                  <a:pt x="1840707" y="716366"/>
                  <a:pt x="1836316" y="718077"/>
                  <a:pt x="1833488" y="718822"/>
                </a:cubicBezTo>
                <a:lnTo>
                  <a:pt x="1830362" y="719715"/>
                </a:lnTo>
                <a:cubicBezTo>
                  <a:pt x="1828280" y="720310"/>
                  <a:pt x="1827014" y="720384"/>
                  <a:pt x="1826568" y="719938"/>
                </a:cubicBezTo>
                <a:cubicBezTo>
                  <a:pt x="1826121" y="719343"/>
                  <a:pt x="1826196" y="718598"/>
                  <a:pt x="1826791" y="717705"/>
                </a:cubicBezTo>
                <a:lnTo>
                  <a:pt x="1829470" y="716366"/>
                </a:lnTo>
                <a:lnTo>
                  <a:pt x="1833042" y="714357"/>
                </a:lnTo>
                <a:cubicBezTo>
                  <a:pt x="1836911" y="712124"/>
                  <a:pt x="1843162" y="707883"/>
                  <a:pt x="1851794" y="701632"/>
                </a:cubicBezTo>
                <a:cubicBezTo>
                  <a:pt x="1860575" y="695381"/>
                  <a:pt x="1868165" y="689428"/>
                  <a:pt x="1874564" y="683773"/>
                </a:cubicBezTo>
                <a:cubicBezTo>
                  <a:pt x="1881113" y="678117"/>
                  <a:pt x="1886620" y="672610"/>
                  <a:pt x="1891084" y="667253"/>
                </a:cubicBezTo>
                <a:cubicBezTo>
                  <a:pt x="1895549" y="661895"/>
                  <a:pt x="1898749" y="657728"/>
                  <a:pt x="1900684" y="654751"/>
                </a:cubicBezTo>
                <a:cubicBezTo>
                  <a:pt x="1902618" y="651774"/>
                  <a:pt x="1904033" y="649468"/>
                  <a:pt x="1904926" y="647831"/>
                </a:cubicBezTo>
                <a:cubicBezTo>
                  <a:pt x="1905818" y="646193"/>
                  <a:pt x="1906488" y="644780"/>
                  <a:pt x="1906935" y="643589"/>
                </a:cubicBezTo>
                <a:cubicBezTo>
                  <a:pt x="1907382" y="642249"/>
                  <a:pt x="1907679" y="640910"/>
                  <a:pt x="1907828" y="639571"/>
                </a:cubicBezTo>
                <a:lnTo>
                  <a:pt x="1908498" y="634659"/>
                </a:lnTo>
                <a:cubicBezTo>
                  <a:pt x="1908647" y="633617"/>
                  <a:pt x="1908944" y="632873"/>
                  <a:pt x="1909390" y="632427"/>
                </a:cubicBezTo>
                <a:close/>
                <a:moveTo>
                  <a:pt x="2859732" y="631980"/>
                </a:moveTo>
                <a:lnTo>
                  <a:pt x="2817540" y="638678"/>
                </a:lnTo>
                <a:lnTo>
                  <a:pt x="2811066" y="639124"/>
                </a:lnTo>
                <a:cubicBezTo>
                  <a:pt x="2811512" y="643589"/>
                  <a:pt x="2812703" y="653040"/>
                  <a:pt x="2814637" y="667476"/>
                </a:cubicBezTo>
                <a:cubicBezTo>
                  <a:pt x="2828925" y="666434"/>
                  <a:pt x="2845147" y="663978"/>
                  <a:pt x="2863304" y="660109"/>
                </a:cubicBezTo>
                <a:cubicBezTo>
                  <a:pt x="2863751" y="659960"/>
                  <a:pt x="2864420" y="659811"/>
                  <a:pt x="2865314" y="659662"/>
                </a:cubicBezTo>
                <a:cubicBezTo>
                  <a:pt x="2866653" y="653709"/>
                  <a:pt x="2867843" y="647012"/>
                  <a:pt x="2868886" y="639571"/>
                </a:cubicBezTo>
                <a:cubicBezTo>
                  <a:pt x="2869034" y="636892"/>
                  <a:pt x="2868513" y="634882"/>
                  <a:pt x="2867322" y="633543"/>
                </a:cubicBezTo>
                <a:cubicBezTo>
                  <a:pt x="2865983" y="632055"/>
                  <a:pt x="2863453" y="631534"/>
                  <a:pt x="2859732" y="631980"/>
                </a:cubicBezTo>
                <a:close/>
                <a:moveTo>
                  <a:pt x="2128614" y="631534"/>
                </a:moveTo>
                <a:cubicBezTo>
                  <a:pt x="2126828" y="631385"/>
                  <a:pt x="2125191" y="631459"/>
                  <a:pt x="2123703" y="631757"/>
                </a:cubicBezTo>
                <a:lnTo>
                  <a:pt x="2118569" y="632650"/>
                </a:lnTo>
                <a:lnTo>
                  <a:pt x="2118122" y="648277"/>
                </a:lnTo>
                <a:cubicBezTo>
                  <a:pt x="2117973" y="651849"/>
                  <a:pt x="2117973" y="654528"/>
                  <a:pt x="2118122" y="656314"/>
                </a:cubicBezTo>
                <a:cubicBezTo>
                  <a:pt x="2118271" y="658100"/>
                  <a:pt x="2118643" y="659588"/>
                  <a:pt x="2119238" y="660779"/>
                </a:cubicBezTo>
                <a:cubicBezTo>
                  <a:pt x="2119982" y="661820"/>
                  <a:pt x="2120950" y="662565"/>
                  <a:pt x="2122140" y="663011"/>
                </a:cubicBezTo>
                <a:cubicBezTo>
                  <a:pt x="2123182" y="663457"/>
                  <a:pt x="2125042" y="663383"/>
                  <a:pt x="2127721" y="662788"/>
                </a:cubicBezTo>
                <a:cubicBezTo>
                  <a:pt x="2130251" y="662192"/>
                  <a:pt x="2131814" y="662044"/>
                  <a:pt x="2132409" y="662341"/>
                </a:cubicBezTo>
                <a:lnTo>
                  <a:pt x="2135758" y="663234"/>
                </a:lnTo>
                <a:lnTo>
                  <a:pt x="2135758" y="647607"/>
                </a:lnTo>
                <a:lnTo>
                  <a:pt x="2135312" y="639571"/>
                </a:lnTo>
                <a:cubicBezTo>
                  <a:pt x="2135312" y="637636"/>
                  <a:pt x="2135163" y="636296"/>
                  <a:pt x="2134865" y="635552"/>
                </a:cubicBezTo>
                <a:lnTo>
                  <a:pt x="2133972" y="633766"/>
                </a:lnTo>
                <a:cubicBezTo>
                  <a:pt x="2133377" y="633171"/>
                  <a:pt x="2132707" y="632650"/>
                  <a:pt x="2131963" y="632204"/>
                </a:cubicBezTo>
                <a:cubicBezTo>
                  <a:pt x="2131219" y="631757"/>
                  <a:pt x="2130103" y="631534"/>
                  <a:pt x="2128614" y="631534"/>
                </a:cubicBezTo>
                <a:close/>
                <a:moveTo>
                  <a:pt x="5351115" y="630641"/>
                </a:moveTo>
                <a:cubicBezTo>
                  <a:pt x="5354091" y="630641"/>
                  <a:pt x="5356845" y="631236"/>
                  <a:pt x="5359375" y="632427"/>
                </a:cubicBezTo>
                <a:cubicBezTo>
                  <a:pt x="5361905" y="633617"/>
                  <a:pt x="5364063" y="635255"/>
                  <a:pt x="5365849" y="637338"/>
                </a:cubicBezTo>
                <a:cubicBezTo>
                  <a:pt x="5367635" y="639571"/>
                  <a:pt x="5369048" y="642101"/>
                  <a:pt x="5370090" y="644928"/>
                </a:cubicBezTo>
                <a:cubicBezTo>
                  <a:pt x="5371132" y="647905"/>
                  <a:pt x="5371653" y="651328"/>
                  <a:pt x="5371653" y="655198"/>
                </a:cubicBezTo>
                <a:cubicBezTo>
                  <a:pt x="5371653" y="659365"/>
                  <a:pt x="5370983" y="663085"/>
                  <a:pt x="5369644" y="666360"/>
                </a:cubicBezTo>
                <a:cubicBezTo>
                  <a:pt x="5368304" y="669634"/>
                  <a:pt x="5366370" y="672610"/>
                  <a:pt x="5363839" y="675289"/>
                </a:cubicBezTo>
                <a:cubicBezTo>
                  <a:pt x="5361309" y="677968"/>
                  <a:pt x="5359003" y="680052"/>
                  <a:pt x="5356919" y="681540"/>
                </a:cubicBezTo>
                <a:cubicBezTo>
                  <a:pt x="5354835" y="682880"/>
                  <a:pt x="5352603" y="684070"/>
                  <a:pt x="5350222" y="685112"/>
                </a:cubicBezTo>
                <a:lnTo>
                  <a:pt x="5344417" y="688237"/>
                </a:lnTo>
                <a:lnTo>
                  <a:pt x="5344417" y="683773"/>
                </a:lnTo>
                <a:cubicBezTo>
                  <a:pt x="5345608" y="682880"/>
                  <a:pt x="5347022" y="681912"/>
                  <a:pt x="5348659" y="680870"/>
                </a:cubicBezTo>
                <a:cubicBezTo>
                  <a:pt x="5350296" y="679829"/>
                  <a:pt x="5352305" y="678191"/>
                  <a:pt x="5354687" y="675959"/>
                </a:cubicBezTo>
                <a:cubicBezTo>
                  <a:pt x="5357217" y="673727"/>
                  <a:pt x="5359077" y="671420"/>
                  <a:pt x="5360268" y="669039"/>
                </a:cubicBezTo>
                <a:cubicBezTo>
                  <a:pt x="5361607" y="666657"/>
                  <a:pt x="5362426" y="664276"/>
                  <a:pt x="5362723" y="661895"/>
                </a:cubicBezTo>
                <a:cubicBezTo>
                  <a:pt x="5363021" y="659514"/>
                  <a:pt x="5362723" y="657579"/>
                  <a:pt x="5361830" y="656090"/>
                </a:cubicBezTo>
                <a:lnTo>
                  <a:pt x="5360268" y="652965"/>
                </a:lnTo>
                <a:cubicBezTo>
                  <a:pt x="5358035" y="654156"/>
                  <a:pt x="5356324" y="654900"/>
                  <a:pt x="5355133" y="655198"/>
                </a:cubicBezTo>
                <a:cubicBezTo>
                  <a:pt x="5353942" y="655644"/>
                  <a:pt x="5352156" y="655942"/>
                  <a:pt x="5349775" y="656090"/>
                </a:cubicBezTo>
                <a:cubicBezTo>
                  <a:pt x="5347543" y="656388"/>
                  <a:pt x="5345385" y="655718"/>
                  <a:pt x="5343301" y="654081"/>
                </a:cubicBezTo>
                <a:cubicBezTo>
                  <a:pt x="5341962" y="653188"/>
                  <a:pt x="5340846" y="651774"/>
                  <a:pt x="5339953" y="649840"/>
                </a:cubicBezTo>
                <a:cubicBezTo>
                  <a:pt x="5339060" y="648054"/>
                  <a:pt x="5338688" y="645821"/>
                  <a:pt x="5338836" y="643142"/>
                </a:cubicBezTo>
                <a:cubicBezTo>
                  <a:pt x="5338985" y="641059"/>
                  <a:pt x="5339506" y="639124"/>
                  <a:pt x="5340399" y="637338"/>
                </a:cubicBezTo>
                <a:cubicBezTo>
                  <a:pt x="5341441" y="635403"/>
                  <a:pt x="5342929" y="633915"/>
                  <a:pt x="5344864" y="632873"/>
                </a:cubicBezTo>
                <a:cubicBezTo>
                  <a:pt x="5346650" y="631683"/>
                  <a:pt x="5348733" y="630939"/>
                  <a:pt x="5351115" y="630641"/>
                </a:cubicBezTo>
                <a:close/>
                <a:moveTo>
                  <a:pt x="825996" y="630641"/>
                </a:moveTo>
                <a:cubicBezTo>
                  <a:pt x="826294" y="630343"/>
                  <a:pt x="828005" y="630641"/>
                  <a:pt x="831131" y="631534"/>
                </a:cubicBezTo>
                <a:lnTo>
                  <a:pt x="838498" y="633766"/>
                </a:lnTo>
                <a:cubicBezTo>
                  <a:pt x="840581" y="634659"/>
                  <a:pt x="842814" y="635701"/>
                  <a:pt x="845195" y="636892"/>
                </a:cubicBezTo>
                <a:cubicBezTo>
                  <a:pt x="847576" y="638082"/>
                  <a:pt x="849809" y="639496"/>
                  <a:pt x="851892" y="641133"/>
                </a:cubicBezTo>
                <a:cubicBezTo>
                  <a:pt x="854273" y="642770"/>
                  <a:pt x="855911" y="644482"/>
                  <a:pt x="856804" y="646268"/>
                </a:cubicBezTo>
                <a:cubicBezTo>
                  <a:pt x="857696" y="647905"/>
                  <a:pt x="858143" y="649765"/>
                  <a:pt x="858143" y="651849"/>
                </a:cubicBezTo>
                <a:cubicBezTo>
                  <a:pt x="858143" y="653337"/>
                  <a:pt x="857920" y="654677"/>
                  <a:pt x="857473" y="655867"/>
                </a:cubicBezTo>
                <a:cubicBezTo>
                  <a:pt x="857027" y="657058"/>
                  <a:pt x="856506" y="658025"/>
                  <a:pt x="855911" y="658769"/>
                </a:cubicBezTo>
                <a:cubicBezTo>
                  <a:pt x="855315" y="659365"/>
                  <a:pt x="854646" y="659811"/>
                  <a:pt x="853901" y="660109"/>
                </a:cubicBezTo>
                <a:cubicBezTo>
                  <a:pt x="853157" y="660407"/>
                  <a:pt x="852190" y="660258"/>
                  <a:pt x="850999" y="659662"/>
                </a:cubicBezTo>
                <a:cubicBezTo>
                  <a:pt x="850106" y="659365"/>
                  <a:pt x="848915" y="658621"/>
                  <a:pt x="847427" y="657430"/>
                </a:cubicBezTo>
                <a:cubicBezTo>
                  <a:pt x="846088" y="656239"/>
                  <a:pt x="844525" y="654453"/>
                  <a:pt x="842739" y="652072"/>
                </a:cubicBezTo>
                <a:lnTo>
                  <a:pt x="832470" y="639571"/>
                </a:lnTo>
                <a:lnTo>
                  <a:pt x="827559" y="634436"/>
                </a:lnTo>
                <a:cubicBezTo>
                  <a:pt x="826071" y="632948"/>
                  <a:pt x="825326" y="631980"/>
                  <a:pt x="825326" y="631534"/>
                </a:cubicBezTo>
                <a:cubicBezTo>
                  <a:pt x="825475" y="631236"/>
                  <a:pt x="825698" y="630939"/>
                  <a:pt x="825996" y="630641"/>
                </a:cubicBezTo>
                <a:close/>
                <a:moveTo>
                  <a:pt x="774427" y="629525"/>
                </a:moveTo>
                <a:cubicBezTo>
                  <a:pt x="775171" y="629674"/>
                  <a:pt x="776139" y="630046"/>
                  <a:pt x="777329" y="630641"/>
                </a:cubicBezTo>
                <a:cubicBezTo>
                  <a:pt x="778520" y="631236"/>
                  <a:pt x="779562" y="631980"/>
                  <a:pt x="780455" y="632873"/>
                </a:cubicBezTo>
                <a:cubicBezTo>
                  <a:pt x="781348" y="633766"/>
                  <a:pt x="782092" y="634659"/>
                  <a:pt x="782687" y="635552"/>
                </a:cubicBezTo>
                <a:cubicBezTo>
                  <a:pt x="783431" y="636445"/>
                  <a:pt x="783803" y="637189"/>
                  <a:pt x="783803" y="637785"/>
                </a:cubicBezTo>
                <a:cubicBezTo>
                  <a:pt x="783952" y="638380"/>
                  <a:pt x="783729" y="638975"/>
                  <a:pt x="783134" y="639571"/>
                </a:cubicBezTo>
                <a:lnTo>
                  <a:pt x="781125" y="641357"/>
                </a:lnTo>
                <a:cubicBezTo>
                  <a:pt x="780380" y="641952"/>
                  <a:pt x="779487" y="643142"/>
                  <a:pt x="778446" y="644928"/>
                </a:cubicBezTo>
                <a:cubicBezTo>
                  <a:pt x="777255" y="646714"/>
                  <a:pt x="775767" y="648649"/>
                  <a:pt x="773981" y="650733"/>
                </a:cubicBezTo>
                <a:cubicBezTo>
                  <a:pt x="772344" y="652965"/>
                  <a:pt x="770632" y="654974"/>
                  <a:pt x="768846" y="656760"/>
                </a:cubicBezTo>
                <a:cubicBezTo>
                  <a:pt x="767060" y="658546"/>
                  <a:pt x="765051" y="660183"/>
                  <a:pt x="762819" y="661672"/>
                </a:cubicBezTo>
                <a:lnTo>
                  <a:pt x="759470" y="664127"/>
                </a:lnTo>
                <a:cubicBezTo>
                  <a:pt x="757982" y="665020"/>
                  <a:pt x="756940" y="665392"/>
                  <a:pt x="756345" y="665243"/>
                </a:cubicBezTo>
                <a:cubicBezTo>
                  <a:pt x="755898" y="665095"/>
                  <a:pt x="755675" y="664797"/>
                  <a:pt x="755675" y="664350"/>
                </a:cubicBezTo>
                <a:cubicBezTo>
                  <a:pt x="755526" y="663904"/>
                  <a:pt x="755973" y="663160"/>
                  <a:pt x="757014" y="662118"/>
                </a:cubicBezTo>
                <a:lnTo>
                  <a:pt x="759470" y="659216"/>
                </a:lnTo>
                <a:cubicBezTo>
                  <a:pt x="760661" y="657728"/>
                  <a:pt x="761777" y="656090"/>
                  <a:pt x="762819" y="654305"/>
                </a:cubicBezTo>
                <a:cubicBezTo>
                  <a:pt x="763860" y="652667"/>
                  <a:pt x="764976" y="650733"/>
                  <a:pt x="766167" y="648500"/>
                </a:cubicBezTo>
                <a:cubicBezTo>
                  <a:pt x="767358" y="646417"/>
                  <a:pt x="768325" y="644631"/>
                  <a:pt x="769069" y="643142"/>
                </a:cubicBezTo>
                <a:cubicBezTo>
                  <a:pt x="769813" y="641654"/>
                  <a:pt x="770334" y="640166"/>
                  <a:pt x="770632" y="638678"/>
                </a:cubicBezTo>
                <a:cubicBezTo>
                  <a:pt x="771079" y="637189"/>
                  <a:pt x="771302" y="635627"/>
                  <a:pt x="771302" y="633990"/>
                </a:cubicBezTo>
                <a:cubicBezTo>
                  <a:pt x="771153" y="632352"/>
                  <a:pt x="771227" y="631311"/>
                  <a:pt x="771525" y="630864"/>
                </a:cubicBezTo>
                <a:cubicBezTo>
                  <a:pt x="771525" y="630418"/>
                  <a:pt x="771748" y="630046"/>
                  <a:pt x="772195" y="629748"/>
                </a:cubicBezTo>
                <a:cubicBezTo>
                  <a:pt x="772641" y="629450"/>
                  <a:pt x="773385" y="629376"/>
                  <a:pt x="774427" y="629525"/>
                </a:cubicBezTo>
                <a:close/>
                <a:moveTo>
                  <a:pt x="5529039" y="628185"/>
                </a:moveTo>
                <a:cubicBezTo>
                  <a:pt x="5533206" y="628185"/>
                  <a:pt x="5537447" y="628706"/>
                  <a:pt x="5541763" y="629748"/>
                </a:cubicBezTo>
                <a:cubicBezTo>
                  <a:pt x="5545484" y="630939"/>
                  <a:pt x="5548535" y="632799"/>
                  <a:pt x="5550916" y="635329"/>
                </a:cubicBezTo>
                <a:cubicBezTo>
                  <a:pt x="5552554" y="637710"/>
                  <a:pt x="5553372" y="640984"/>
                  <a:pt x="5553372" y="645152"/>
                </a:cubicBezTo>
                <a:cubicBezTo>
                  <a:pt x="5553372" y="647682"/>
                  <a:pt x="5552107" y="648947"/>
                  <a:pt x="5549577" y="648947"/>
                </a:cubicBezTo>
                <a:cubicBezTo>
                  <a:pt x="5545707" y="648947"/>
                  <a:pt x="5540424" y="645524"/>
                  <a:pt x="5533727" y="638678"/>
                </a:cubicBezTo>
                <a:cubicBezTo>
                  <a:pt x="5528369" y="632724"/>
                  <a:pt x="5525690" y="629525"/>
                  <a:pt x="5525690" y="629078"/>
                </a:cubicBezTo>
                <a:cubicBezTo>
                  <a:pt x="5525690" y="628483"/>
                  <a:pt x="5526806" y="628185"/>
                  <a:pt x="5529039" y="628185"/>
                </a:cubicBezTo>
                <a:close/>
                <a:moveTo>
                  <a:pt x="2572643" y="627962"/>
                </a:moveTo>
                <a:cubicBezTo>
                  <a:pt x="2573983" y="627962"/>
                  <a:pt x="2575620" y="628260"/>
                  <a:pt x="2577554" y="628855"/>
                </a:cubicBezTo>
                <a:cubicBezTo>
                  <a:pt x="2579489" y="629599"/>
                  <a:pt x="2580903" y="630269"/>
                  <a:pt x="2581796" y="630864"/>
                </a:cubicBezTo>
                <a:cubicBezTo>
                  <a:pt x="2582689" y="631459"/>
                  <a:pt x="2583433" y="632129"/>
                  <a:pt x="2584028" y="632873"/>
                </a:cubicBezTo>
                <a:cubicBezTo>
                  <a:pt x="2584475" y="633469"/>
                  <a:pt x="2584773" y="633915"/>
                  <a:pt x="2584922" y="634213"/>
                </a:cubicBezTo>
                <a:cubicBezTo>
                  <a:pt x="2584922" y="634510"/>
                  <a:pt x="2584400" y="635701"/>
                  <a:pt x="2583359" y="637785"/>
                </a:cubicBezTo>
                <a:cubicBezTo>
                  <a:pt x="2582912" y="638380"/>
                  <a:pt x="2582615" y="639571"/>
                  <a:pt x="2582465" y="641357"/>
                </a:cubicBezTo>
                <a:lnTo>
                  <a:pt x="2582019" y="648947"/>
                </a:lnTo>
                <a:lnTo>
                  <a:pt x="2581349" y="676182"/>
                </a:lnTo>
                <a:cubicBezTo>
                  <a:pt x="2581200" y="681540"/>
                  <a:pt x="2580977" y="685559"/>
                  <a:pt x="2580680" y="688237"/>
                </a:cubicBezTo>
                <a:cubicBezTo>
                  <a:pt x="2580382" y="690916"/>
                  <a:pt x="2580084" y="692926"/>
                  <a:pt x="2579787" y="694265"/>
                </a:cubicBezTo>
                <a:cubicBezTo>
                  <a:pt x="2579340" y="695604"/>
                  <a:pt x="2578671" y="696646"/>
                  <a:pt x="2577778" y="697390"/>
                </a:cubicBezTo>
                <a:cubicBezTo>
                  <a:pt x="2576736" y="698135"/>
                  <a:pt x="2575917" y="698507"/>
                  <a:pt x="2575322" y="698507"/>
                </a:cubicBezTo>
                <a:cubicBezTo>
                  <a:pt x="2574131" y="698507"/>
                  <a:pt x="2573089" y="697465"/>
                  <a:pt x="2572197" y="695381"/>
                </a:cubicBezTo>
                <a:cubicBezTo>
                  <a:pt x="2571303" y="693298"/>
                  <a:pt x="2570709" y="691363"/>
                  <a:pt x="2570411" y="689577"/>
                </a:cubicBezTo>
                <a:cubicBezTo>
                  <a:pt x="2569815" y="687493"/>
                  <a:pt x="2569592" y="685931"/>
                  <a:pt x="2569741" y="684889"/>
                </a:cubicBezTo>
                <a:cubicBezTo>
                  <a:pt x="2569741" y="684442"/>
                  <a:pt x="2570038" y="682805"/>
                  <a:pt x="2570634" y="679977"/>
                </a:cubicBezTo>
                <a:cubicBezTo>
                  <a:pt x="2571378" y="677150"/>
                  <a:pt x="2571899" y="673057"/>
                  <a:pt x="2572197" y="667699"/>
                </a:cubicBezTo>
                <a:lnTo>
                  <a:pt x="2572643" y="657876"/>
                </a:lnTo>
                <a:lnTo>
                  <a:pt x="2572643" y="648724"/>
                </a:lnTo>
                <a:cubicBezTo>
                  <a:pt x="2572494" y="647682"/>
                  <a:pt x="2572345" y="645524"/>
                  <a:pt x="2572197" y="642249"/>
                </a:cubicBezTo>
                <a:cubicBezTo>
                  <a:pt x="2572048" y="638975"/>
                  <a:pt x="2571824" y="636743"/>
                  <a:pt x="2571527" y="635552"/>
                </a:cubicBezTo>
                <a:cubicBezTo>
                  <a:pt x="2571378" y="634362"/>
                  <a:pt x="2571006" y="633022"/>
                  <a:pt x="2570411" y="631534"/>
                </a:cubicBezTo>
                <a:cubicBezTo>
                  <a:pt x="2569815" y="630046"/>
                  <a:pt x="2569666" y="629004"/>
                  <a:pt x="2569964" y="628408"/>
                </a:cubicBezTo>
                <a:cubicBezTo>
                  <a:pt x="2570262" y="628111"/>
                  <a:pt x="2571154" y="627962"/>
                  <a:pt x="2572643" y="627962"/>
                </a:cubicBezTo>
                <a:close/>
                <a:moveTo>
                  <a:pt x="5874394" y="625730"/>
                </a:moveTo>
                <a:cubicBezTo>
                  <a:pt x="5871418" y="626176"/>
                  <a:pt x="5869334" y="626474"/>
                  <a:pt x="5868144" y="626623"/>
                </a:cubicBezTo>
                <a:lnTo>
                  <a:pt x="5856981" y="628408"/>
                </a:lnTo>
                <a:cubicBezTo>
                  <a:pt x="5852219" y="629301"/>
                  <a:pt x="5847605" y="629897"/>
                  <a:pt x="5843140" y="630194"/>
                </a:cubicBezTo>
                <a:cubicBezTo>
                  <a:pt x="5838676" y="630492"/>
                  <a:pt x="5835550" y="630343"/>
                  <a:pt x="5833764" y="629748"/>
                </a:cubicBezTo>
                <a:lnTo>
                  <a:pt x="5827960" y="628185"/>
                </a:lnTo>
                <a:cubicBezTo>
                  <a:pt x="5827067" y="634585"/>
                  <a:pt x="5826621" y="638231"/>
                  <a:pt x="5826621" y="639124"/>
                </a:cubicBezTo>
                <a:lnTo>
                  <a:pt x="5823495" y="661225"/>
                </a:lnTo>
                <a:cubicBezTo>
                  <a:pt x="5832127" y="659886"/>
                  <a:pt x="5839866" y="658621"/>
                  <a:pt x="5846712" y="657430"/>
                </a:cubicBezTo>
                <a:cubicBezTo>
                  <a:pt x="5853410" y="656090"/>
                  <a:pt x="5857428" y="655346"/>
                  <a:pt x="5858767" y="655198"/>
                </a:cubicBezTo>
                <a:cubicBezTo>
                  <a:pt x="5860256" y="654900"/>
                  <a:pt x="5861595" y="654751"/>
                  <a:pt x="5862786" y="654751"/>
                </a:cubicBezTo>
                <a:cubicBezTo>
                  <a:pt x="5865465" y="655049"/>
                  <a:pt x="5867697" y="655793"/>
                  <a:pt x="5869483" y="656983"/>
                </a:cubicBezTo>
                <a:lnTo>
                  <a:pt x="5873948" y="660109"/>
                </a:lnTo>
                <a:close/>
                <a:moveTo>
                  <a:pt x="3234110" y="625060"/>
                </a:moveTo>
                <a:cubicBezTo>
                  <a:pt x="3231133" y="633990"/>
                  <a:pt x="3227710" y="643440"/>
                  <a:pt x="3223840" y="653412"/>
                </a:cubicBezTo>
                <a:cubicBezTo>
                  <a:pt x="3228901" y="652370"/>
                  <a:pt x="3234184" y="651402"/>
                  <a:pt x="3239691" y="650509"/>
                </a:cubicBezTo>
                <a:lnTo>
                  <a:pt x="3239691" y="644259"/>
                </a:lnTo>
                <a:cubicBezTo>
                  <a:pt x="3239691" y="639050"/>
                  <a:pt x="3238649" y="634287"/>
                  <a:pt x="3236565" y="629971"/>
                </a:cubicBezTo>
                <a:cubicBezTo>
                  <a:pt x="3235375" y="627888"/>
                  <a:pt x="3234556" y="626250"/>
                  <a:pt x="3234110" y="625060"/>
                </a:cubicBezTo>
                <a:close/>
                <a:moveTo>
                  <a:pt x="3339480" y="621265"/>
                </a:moveTo>
                <a:cubicBezTo>
                  <a:pt x="3345433" y="621414"/>
                  <a:pt x="3348410" y="623125"/>
                  <a:pt x="3348410" y="626399"/>
                </a:cubicBezTo>
                <a:cubicBezTo>
                  <a:pt x="3348410" y="628781"/>
                  <a:pt x="3347293" y="630343"/>
                  <a:pt x="3345061" y="631087"/>
                </a:cubicBezTo>
                <a:cubicBezTo>
                  <a:pt x="3327350" y="634510"/>
                  <a:pt x="3317230" y="636222"/>
                  <a:pt x="3314700" y="636222"/>
                </a:cubicBezTo>
                <a:cubicBezTo>
                  <a:pt x="3311277" y="636222"/>
                  <a:pt x="3307705" y="635627"/>
                  <a:pt x="3303984" y="634436"/>
                </a:cubicBezTo>
                <a:cubicBezTo>
                  <a:pt x="3300859" y="633692"/>
                  <a:pt x="3299297" y="632873"/>
                  <a:pt x="3299297" y="631980"/>
                </a:cubicBezTo>
                <a:cubicBezTo>
                  <a:pt x="3299297" y="631087"/>
                  <a:pt x="3300561" y="630492"/>
                  <a:pt x="3303092" y="630194"/>
                </a:cubicBezTo>
                <a:cubicBezTo>
                  <a:pt x="3311277" y="628557"/>
                  <a:pt x="3321472" y="625953"/>
                  <a:pt x="3333675" y="622381"/>
                </a:cubicBezTo>
                <a:cubicBezTo>
                  <a:pt x="3335759" y="621637"/>
                  <a:pt x="3337694" y="621265"/>
                  <a:pt x="3339480" y="621265"/>
                </a:cubicBezTo>
                <a:close/>
                <a:moveTo>
                  <a:pt x="374154" y="621265"/>
                </a:moveTo>
                <a:lnTo>
                  <a:pt x="352723" y="624837"/>
                </a:lnTo>
                <a:cubicBezTo>
                  <a:pt x="350639" y="625134"/>
                  <a:pt x="347216" y="625581"/>
                  <a:pt x="342454" y="626176"/>
                </a:cubicBezTo>
                <a:cubicBezTo>
                  <a:pt x="337989" y="626771"/>
                  <a:pt x="335310" y="627069"/>
                  <a:pt x="334417" y="627069"/>
                </a:cubicBezTo>
                <a:lnTo>
                  <a:pt x="327273" y="626176"/>
                </a:lnTo>
                <a:lnTo>
                  <a:pt x="326380" y="643589"/>
                </a:lnTo>
                <a:lnTo>
                  <a:pt x="349151" y="641803"/>
                </a:lnTo>
                <a:lnTo>
                  <a:pt x="356741" y="640910"/>
                </a:lnTo>
                <a:cubicBezTo>
                  <a:pt x="358825" y="640612"/>
                  <a:pt x="360759" y="640464"/>
                  <a:pt x="362545" y="640464"/>
                </a:cubicBezTo>
                <a:cubicBezTo>
                  <a:pt x="364480" y="640761"/>
                  <a:pt x="365968" y="641059"/>
                  <a:pt x="367010" y="641357"/>
                </a:cubicBezTo>
                <a:lnTo>
                  <a:pt x="370136" y="642473"/>
                </a:lnTo>
                <a:cubicBezTo>
                  <a:pt x="371177" y="637264"/>
                  <a:pt x="371773" y="634213"/>
                  <a:pt x="371921" y="633320"/>
                </a:cubicBezTo>
                <a:close/>
                <a:moveTo>
                  <a:pt x="2300957" y="619702"/>
                </a:moveTo>
                <a:cubicBezTo>
                  <a:pt x="2301106" y="619851"/>
                  <a:pt x="2301627" y="620521"/>
                  <a:pt x="2302520" y="621711"/>
                </a:cubicBezTo>
                <a:cubicBezTo>
                  <a:pt x="2303413" y="623199"/>
                  <a:pt x="2304157" y="624837"/>
                  <a:pt x="2304752" y="626623"/>
                </a:cubicBezTo>
                <a:cubicBezTo>
                  <a:pt x="2305199" y="628408"/>
                  <a:pt x="2305496" y="630269"/>
                  <a:pt x="2305645" y="632204"/>
                </a:cubicBezTo>
                <a:cubicBezTo>
                  <a:pt x="2305943" y="634138"/>
                  <a:pt x="2306017" y="636148"/>
                  <a:pt x="2305868" y="638231"/>
                </a:cubicBezTo>
                <a:cubicBezTo>
                  <a:pt x="2305720" y="640315"/>
                  <a:pt x="2305348" y="642696"/>
                  <a:pt x="2304752" y="645375"/>
                </a:cubicBezTo>
                <a:cubicBezTo>
                  <a:pt x="2304157" y="648054"/>
                  <a:pt x="2303413" y="650807"/>
                  <a:pt x="2302520" y="653635"/>
                </a:cubicBezTo>
                <a:cubicBezTo>
                  <a:pt x="2301627" y="656463"/>
                  <a:pt x="2300734" y="658844"/>
                  <a:pt x="2299841" y="660779"/>
                </a:cubicBezTo>
                <a:cubicBezTo>
                  <a:pt x="2298948" y="662713"/>
                  <a:pt x="2297981" y="664202"/>
                  <a:pt x="2296939" y="665243"/>
                </a:cubicBezTo>
                <a:cubicBezTo>
                  <a:pt x="2295897" y="666285"/>
                  <a:pt x="2294855" y="666806"/>
                  <a:pt x="2293814" y="666806"/>
                </a:cubicBezTo>
                <a:cubicBezTo>
                  <a:pt x="2292772" y="667104"/>
                  <a:pt x="2291655" y="666508"/>
                  <a:pt x="2290465" y="665020"/>
                </a:cubicBezTo>
                <a:cubicBezTo>
                  <a:pt x="2289274" y="664127"/>
                  <a:pt x="2288530" y="662713"/>
                  <a:pt x="2288233" y="660779"/>
                </a:cubicBezTo>
                <a:cubicBezTo>
                  <a:pt x="2287637" y="658844"/>
                  <a:pt x="2287340" y="657058"/>
                  <a:pt x="2287340" y="655421"/>
                </a:cubicBezTo>
                <a:cubicBezTo>
                  <a:pt x="2287340" y="653784"/>
                  <a:pt x="2287489" y="652221"/>
                  <a:pt x="2287786" y="650733"/>
                </a:cubicBezTo>
                <a:cubicBezTo>
                  <a:pt x="2287935" y="649691"/>
                  <a:pt x="2288605" y="647979"/>
                  <a:pt x="2289795" y="645598"/>
                </a:cubicBezTo>
                <a:cubicBezTo>
                  <a:pt x="2291135" y="643217"/>
                  <a:pt x="2292400" y="640761"/>
                  <a:pt x="2293591" y="638231"/>
                </a:cubicBezTo>
                <a:lnTo>
                  <a:pt x="2296269" y="631757"/>
                </a:lnTo>
                <a:cubicBezTo>
                  <a:pt x="2297460" y="628929"/>
                  <a:pt x="2298204" y="626623"/>
                  <a:pt x="2298502" y="624837"/>
                </a:cubicBezTo>
                <a:cubicBezTo>
                  <a:pt x="2298799" y="623051"/>
                  <a:pt x="2299246" y="621711"/>
                  <a:pt x="2299841" y="620818"/>
                </a:cubicBezTo>
                <a:cubicBezTo>
                  <a:pt x="2300139" y="620074"/>
                  <a:pt x="2300510" y="619702"/>
                  <a:pt x="2300957" y="619702"/>
                </a:cubicBezTo>
                <a:close/>
                <a:moveTo>
                  <a:pt x="6765800" y="618363"/>
                </a:moveTo>
                <a:cubicBezTo>
                  <a:pt x="6762526" y="618363"/>
                  <a:pt x="6755755" y="619776"/>
                  <a:pt x="6745485" y="622604"/>
                </a:cubicBezTo>
                <a:cubicBezTo>
                  <a:pt x="6735216" y="624688"/>
                  <a:pt x="6727477" y="625953"/>
                  <a:pt x="6722268" y="626399"/>
                </a:cubicBezTo>
                <a:lnTo>
                  <a:pt x="6721152" y="626399"/>
                </a:lnTo>
                <a:cubicBezTo>
                  <a:pt x="6721450" y="627590"/>
                  <a:pt x="6721822" y="628855"/>
                  <a:pt x="6722268" y="630194"/>
                </a:cubicBezTo>
                <a:lnTo>
                  <a:pt x="6726287" y="656090"/>
                </a:lnTo>
                <a:lnTo>
                  <a:pt x="6726733" y="655867"/>
                </a:lnTo>
                <a:cubicBezTo>
                  <a:pt x="6744741" y="652593"/>
                  <a:pt x="6757317" y="650361"/>
                  <a:pt x="6764461" y="649170"/>
                </a:cubicBezTo>
                <a:lnTo>
                  <a:pt x="6770488" y="621265"/>
                </a:lnTo>
                <a:cubicBezTo>
                  <a:pt x="6770488" y="619330"/>
                  <a:pt x="6768926" y="618363"/>
                  <a:pt x="6765800" y="618363"/>
                </a:cubicBezTo>
                <a:close/>
                <a:moveTo>
                  <a:pt x="5629274" y="618363"/>
                </a:moveTo>
                <a:cubicBezTo>
                  <a:pt x="5631953" y="618363"/>
                  <a:pt x="5635748" y="619776"/>
                  <a:pt x="5640660" y="622604"/>
                </a:cubicBezTo>
                <a:cubicBezTo>
                  <a:pt x="5646166" y="626027"/>
                  <a:pt x="5648920" y="629153"/>
                  <a:pt x="5648920" y="631980"/>
                </a:cubicBezTo>
                <a:cubicBezTo>
                  <a:pt x="5648920" y="632724"/>
                  <a:pt x="5648250" y="633915"/>
                  <a:pt x="5646911" y="635552"/>
                </a:cubicBezTo>
                <a:cubicBezTo>
                  <a:pt x="5644529" y="638380"/>
                  <a:pt x="5643339" y="642249"/>
                  <a:pt x="5643339" y="647161"/>
                </a:cubicBezTo>
                <a:cubicBezTo>
                  <a:pt x="5643339" y="669783"/>
                  <a:pt x="5643934" y="692777"/>
                  <a:pt x="5645125" y="716143"/>
                </a:cubicBezTo>
                <a:cubicBezTo>
                  <a:pt x="5645125" y="727305"/>
                  <a:pt x="5643934" y="735862"/>
                  <a:pt x="5641553" y="741816"/>
                </a:cubicBezTo>
                <a:cubicBezTo>
                  <a:pt x="5637832" y="750745"/>
                  <a:pt x="5634335" y="755210"/>
                  <a:pt x="5631060" y="755210"/>
                </a:cubicBezTo>
                <a:cubicBezTo>
                  <a:pt x="5629721" y="755210"/>
                  <a:pt x="5627935" y="753871"/>
                  <a:pt x="5625703" y="751192"/>
                </a:cubicBezTo>
                <a:cubicBezTo>
                  <a:pt x="5621982" y="745834"/>
                  <a:pt x="5615731" y="738318"/>
                  <a:pt x="5606950" y="728644"/>
                </a:cubicBezTo>
                <a:cubicBezTo>
                  <a:pt x="5606206" y="727900"/>
                  <a:pt x="5605834" y="727230"/>
                  <a:pt x="5605834" y="726635"/>
                </a:cubicBezTo>
                <a:cubicBezTo>
                  <a:pt x="5605834" y="725296"/>
                  <a:pt x="5606504" y="724626"/>
                  <a:pt x="5607843" y="724626"/>
                </a:cubicBezTo>
                <a:cubicBezTo>
                  <a:pt x="5609331" y="724626"/>
                  <a:pt x="5611862" y="725370"/>
                  <a:pt x="5615433" y="726858"/>
                </a:cubicBezTo>
                <a:cubicBezTo>
                  <a:pt x="5620940" y="728942"/>
                  <a:pt x="5624586" y="729984"/>
                  <a:pt x="5626372" y="729984"/>
                </a:cubicBezTo>
                <a:cubicBezTo>
                  <a:pt x="5627861" y="729984"/>
                  <a:pt x="5628977" y="728719"/>
                  <a:pt x="5629721" y="726189"/>
                </a:cubicBezTo>
                <a:cubicBezTo>
                  <a:pt x="5630614" y="723063"/>
                  <a:pt x="5631060" y="696721"/>
                  <a:pt x="5631060" y="647161"/>
                </a:cubicBezTo>
                <a:cubicBezTo>
                  <a:pt x="5631060" y="640612"/>
                  <a:pt x="5630465" y="636222"/>
                  <a:pt x="5629274" y="633990"/>
                </a:cubicBezTo>
                <a:cubicBezTo>
                  <a:pt x="5628679" y="632650"/>
                  <a:pt x="5627116" y="631980"/>
                  <a:pt x="5624586" y="631980"/>
                </a:cubicBezTo>
                <a:cubicBezTo>
                  <a:pt x="5621461" y="631980"/>
                  <a:pt x="5613052" y="632873"/>
                  <a:pt x="5599360" y="634659"/>
                </a:cubicBezTo>
                <a:cubicBezTo>
                  <a:pt x="5587156" y="636892"/>
                  <a:pt x="5580087" y="638008"/>
                  <a:pt x="5578152" y="638008"/>
                </a:cubicBezTo>
                <a:cubicBezTo>
                  <a:pt x="5575771" y="637859"/>
                  <a:pt x="5573241" y="636892"/>
                  <a:pt x="5570562" y="635106"/>
                </a:cubicBezTo>
                <a:cubicBezTo>
                  <a:pt x="5567883" y="633617"/>
                  <a:pt x="5566543" y="632278"/>
                  <a:pt x="5566543" y="631087"/>
                </a:cubicBezTo>
                <a:cubicBezTo>
                  <a:pt x="5566543" y="629897"/>
                  <a:pt x="5567436" y="629227"/>
                  <a:pt x="5569222" y="629078"/>
                </a:cubicBezTo>
                <a:cubicBezTo>
                  <a:pt x="5581873" y="628929"/>
                  <a:pt x="5592216" y="628111"/>
                  <a:pt x="5600253" y="626623"/>
                </a:cubicBezTo>
                <a:cubicBezTo>
                  <a:pt x="5607397" y="625432"/>
                  <a:pt x="5614615" y="623423"/>
                  <a:pt x="5621907" y="620595"/>
                </a:cubicBezTo>
                <a:cubicBezTo>
                  <a:pt x="5625628" y="619107"/>
                  <a:pt x="5628084" y="618363"/>
                  <a:pt x="5629274" y="618363"/>
                </a:cubicBezTo>
                <a:close/>
                <a:moveTo>
                  <a:pt x="6241181" y="616353"/>
                </a:moveTo>
                <a:cubicBezTo>
                  <a:pt x="6234186" y="617395"/>
                  <a:pt x="6229796" y="617990"/>
                  <a:pt x="6228010" y="618139"/>
                </a:cubicBezTo>
                <a:lnTo>
                  <a:pt x="6220196" y="619256"/>
                </a:lnTo>
                <a:lnTo>
                  <a:pt x="6224438" y="645152"/>
                </a:lnTo>
                <a:lnTo>
                  <a:pt x="6244083" y="643589"/>
                </a:lnTo>
                <a:close/>
                <a:moveTo>
                  <a:pt x="5144616" y="615237"/>
                </a:moveTo>
                <a:cubicBezTo>
                  <a:pt x="5146104" y="615088"/>
                  <a:pt x="5147890" y="615312"/>
                  <a:pt x="5149973" y="615907"/>
                </a:cubicBezTo>
                <a:cubicBezTo>
                  <a:pt x="5152355" y="616502"/>
                  <a:pt x="5155182" y="617916"/>
                  <a:pt x="5158457" y="620149"/>
                </a:cubicBezTo>
                <a:cubicBezTo>
                  <a:pt x="5161880" y="622381"/>
                  <a:pt x="5164261" y="624316"/>
                  <a:pt x="5165600" y="625953"/>
                </a:cubicBezTo>
                <a:cubicBezTo>
                  <a:pt x="5166940" y="627590"/>
                  <a:pt x="5167535" y="629004"/>
                  <a:pt x="5167386" y="630194"/>
                </a:cubicBezTo>
                <a:cubicBezTo>
                  <a:pt x="5167089" y="631087"/>
                  <a:pt x="5166121" y="632129"/>
                  <a:pt x="5164484" y="633320"/>
                </a:cubicBezTo>
                <a:lnTo>
                  <a:pt x="5156671" y="636668"/>
                </a:lnTo>
                <a:cubicBezTo>
                  <a:pt x="5154736" y="637710"/>
                  <a:pt x="5152206" y="639273"/>
                  <a:pt x="5149080" y="641357"/>
                </a:cubicBezTo>
                <a:lnTo>
                  <a:pt x="5128989" y="656090"/>
                </a:lnTo>
                <a:cubicBezTo>
                  <a:pt x="5130179" y="657281"/>
                  <a:pt x="5131072" y="658397"/>
                  <a:pt x="5131668" y="659439"/>
                </a:cubicBezTo>
                <a:cubicBezTo>
                  <a:pt x="5132412" y="660481"/>
                  <a:pt x="5132858" y="662044"/>
                  <a:pt x="5133007" y="664127"/>
                </a:cubicBezTo>
                <a:lnTo>
                  <a:pt x="5133454" y="669932"/>
                </a:lnTo>
                <a:lnTo>
                  <a:pt x="5151983" y="668146"/>
                </a:lnTo>
                <a:lnTo>
                  <a:pt x="5166940" y="667029"/>
                </a:lnTo>
                <a:cubicBezTo>
                  <a:pt x="5167238" y="667029"/>
                  <a:pt x="5170214" y="666657"/>
                  <a:pt x="5175870" y="665913"/>
                </a:cubicBezTo>
                <a:lnTo>
                  <a:pt x="5189711" y="664350"/>
                </a:lnTo>
                <a:cubicBezTo>
                  <a:pt x="5193282" y="663904"/>
                  <a:pt x="5195813" y="663681"/>
                  <a:pt x="5197301" y="663681"/>
                </a:cubicBezTo>
                <a:cubicBezTo>
                  <a:pt x="5199087" y="663830"/>
                  <a:pt x="5201394" y="664425"/>
                  <a:pt x="5204221" y="665467"/>
                </a:cubicBezTo>
                <a:cubicBezTo>
                  <a:pt x="5207049" y="666360"/>
                  <a:pt x="5209579" y="667476"/>
                  <a:pt x="5211812" y="668815"/>
                </a:cubicBezTo>
                <a:cubicBezTo>
                  <a:pt x="5214044" y="670155"/>
                  <a:pt x="5215755" y="671345"/>
                  <a:pt x="5216946" y="672387"/>
                </a:cubicBezTo>
                <a:cubicBezTo>
                  <a:pt x="5217839" y="673429"/>
                  <a:pt x="5218286" y="674248"/>
                  <a:pt x="5218286" y="674843"/>
                </a:cubicBezTo>
                <a:cubicBezTo>
                  <a:pt x="5218137" y="675587"/>
                  <a:pt x="5217244" y="676257"/>
                  <a:pt x="5215607" y="676852"/>
                </a:cubicBezTo>
                <a:cubicBezTo>
                  <a:pt x="5213821" y="677299"/>
                  <a:pt x="5211886" y="677596"/>
                  <a:pt x="5209802" y="677745"/>
                </a:cubicBezTo>
                <a:lnTo>
                  <a:pt x="5199980" y="678191"/>
                </a:lnTo>
                <a:lnTo>
                  <a:pt x="5184799" y="677745"/>
                </a:lnTo>
                <a:cubicBezTo>
                  <a:pt x="5183311" y="677745"/>
                  <a:pt x="5178325" y="677894"/>
                  <a:pt x="5169842" y="678191"/>
                </a:cubicBezTo>
                <a:lnTo>
                  <a:pt x="5153099" y="678415"/>
                </a:lnTo>
                <a:lnTo>
                  <a:pt x="5133454" y="679308"/>
                </a:lnTo>
                <a:lnTo>
                  <a:pt x="5134346" y="700962"/>
                </a:lnTo>
                <a:cubicBezTo>
                  <a:pt x="5134346" y="704832"/>
                  <a:pt x="5134272" y="709445"/>
                  <a:pt x="5134123" y="714803"/>
                </a:cubicBezTo>
                <a:cubicBezTo>
                  <a:pt x="5133974" y="720012"/>
                  <a:pt x="5133677" y="724700"/>
                  <a:pt x="5133230" y="728868"/>
                </a:cubicBezTo>
                <a:cubicBezTo>
                  <a:pt x="5132784" y="733035"/>
                  <a:pt x="5132114" y="736607"/>
                  <a:pt x="5131221" y="739583"/>
                </a:cubicBezTo>
                <a:cubicBezTo>
                  <a:pt x="5130328" y="742857"/>
                  <a:pt x="5129138" y="745834"/>
                  <a:pt x="5127649" y="748513"/>
                </a:cubicBezTo>
                <a:cubicBezTo>
                  <a:pt x="5126012" y="751192"/>
                  <a:pt x="5124226" y="753275"/>
                  <a:pt x="5122291" y="754764"/>
                </a:cubicBezTo>
                <a:cubicBezTo>
                  <a:pt x="5120505" y="756252"/>
                  <a:pt x="5119092" y="756847"/>
                  <a:pt x="5118050" y="756550"/>
                </a:cubicBezTo>
                <a:cubicBezTo>
                  <a:pt x="5117157" y="756550"/>
                  <a:pt x="5115743" y="755210"/>
                  <a:pt x="5113808" y="752531"/>
                </a:cubicBezTo>
                <a:cubicBezTo>
                  <a:pt x="5111873" y="749852"/>
                  <a:pt x="5110385" y="747918"/>
                  <a:pt x="5109343" y="746727"/>
                </a:cubicBezTo>
                <a:cubicBezTo>
                  <a:pt x="5108450" y="745536"/>
                  <a:pt x="5106813" y="743750"/>
                  <a:pt x="5104432" y="741369"/>
                </a:cubicBezTo>
                <a:cubicBezTo>
                  <a:pt x="5102200" y="738839"/>
                  <a:pt x="5100265" y="736755"/>
                  <a:pt x="5098628" y="735118"/>
                </a:cubicBezTo>
                <a:lnTo>
                  <a:pt x="5094609" y="731546"/>
                </a:lnTo>
                <a:cubicBezTo>
                  <a:pt x="5093121" y="730207"/>
                  <a:pt x="5092526" y="729165"/>
                  <a:pt x="5092823" y="728421"/>
                </a:cubicBezTo>
                <a:cubicBezTo>
                  <a:pt x="5093121" y="727826"/>
                  <a:pt x="5094163" y="727751"/>
                  <a:pt x="5095949" y="728198"/>
                </a:cubicBezTo>
                <a:lnTo>
                  <a:pt x="5099967" y="729314"/>
                </a:lnTo>
                <a:lnTo>
                  <a:pt x="5106441" y="731546"/>
                </a:lnTo>
                <a:lnTo>
                  <a:pt x="5111576" y="733109"/>
                </a:lnTo>
                <a:cubicBezTo>
                  <a:pt x="5113659" y="733853"/>
                  <a:pt x="5115148" y="734002"/>
                  <a:pt x="5116041" y="733556"/>
                </a:cubicBezTo>
                <a:cubicBezTo>
                  <a:pt x="5116636" y="733109"/>
                  <a:pt x="5117380" y="731770"/>
                  <a:pt x="5118273" y="729537"/>
                </a:cubicBezTo>
                <a:cubicBezTo>
                  <a:pt x="5119166" y="727156"/>
                  <a:pt x="5119761" y="724626"/>
                  <a:pt x="5120059" y="721947"/>
                </a:cubicBezTo>
                <a:cubicBezTo>
                  <a:pt x="5120357" y="719268"/>
                  <a:pt x="5120654" y="715994"/>
                  <a:pt x="5120952" y="712124"/>
                </a:cubicBezTo>
                <a:cubicBezTo>
                  <a:pt x="5121250" y="708255"/>
                  <a:pt x="5121398" y="704609"/>
                  <a:pt x="5121398" y="701185"/>
                </a:cubicBezTo>
                <a:lnTo>
                  <a:pt x="5121622" y="680424"/>
                </a:lnTo>
                <a:lnTo>
                  <a:pt x="5107111" y="681763"/>
                </a:lnTo>
                <a:cubicBezTo>
                  <a:pt x="5102348" y="682210"/>
                  <a:pt x="5096321" y="682954"/>
                  <a:pt x="5089028" y="683996"/>
                </a:cubicBezTo>
                <a:lnTo>
                  <a:pt x="5071839" y="686451"/>
                </a:lnTo>
                <a:cubicBezTo>
                  <a:pt x="5066481" y="687196"/>
                  <a:pt x="5062388" y="687940"/>
                  <a:pt x="5059560" y="688684"/>
                </a:cubicBezTo>
                <a:cubicBezTo>
                  <a:pt x="5056733" y="689577"/>
                  <a:pt x="5054798" y="690023"/>
                  <a:pt x="5053756" y="690023"/>
                </a:cubicBezTo>
                <a:cubicBezTo>
                  <a:pt x="5052417" y="690023"/>
                  <a:pt x="5049738" y="689428"/>
                  <a:pt x="5045719" y="688237"/>
                </a:cubicBezTo>
                <a:cubicBezTo>
                  <a:pt x="5041701" y="686898"/>
                  <a:pt x="5038799" y="685335"/>
                  <a:pt x="5037013" y="683549"/>
                </a:cubicBezTo>
                <a:cubicBezTo>
                  <a:pt x="5035227" y="681615"/>
                  <a:pt x="5034483" y="680275"/>
                  <a:pt x="5034780" y="679531"/>
                </a:cubicBezTo>
                <a:cubicBezTo>
                  <a:pt x="5035227" y="678787"/>
                  <a:pt x="5036194" y="678340"/>
                  <a:pt x="5037683" y="678191"/>
                </a:cubicBezTo>
                <a:lnTo>
                  <a:pt x="5046389" y="677745"/>
                </a:lnTo>
                <a:cubicBezTo>
                  <a:pt x="5047282" y="677745"/>
                  <a:pt x="5050705" y="677447"/>
                  <a:pt x="5056658" y="676852"/>
                </a:cubicBezTo>
                <a:lnTo>
                  <a:pt x="5073625" y="675736"/>
                </a:lnTo>
                <a:cubicBezTo>
                  <a:pt x="5076899" y="675438"/>
                  <a:pt x="5085084" y="674545"/>
                  <a:pt x="5098181" y="673057"/>
                </a:cubicBezTo>
                <a:lnTo>
                  <a:pt x="5120952" y="670824"/>
                </a:lnTo>
                <a:cubicBezTo>
                  <a:pt x="5120654" y="668443"/>
                  <a:pt x="5120357" y="666732"/>
                  <a:pt x="5120059" y="665690"/>
                </a:cubicBezTo>
                <a:cubicBezTo>
                  <a:pt x="5119761" y="664648"/>
                  <a:pt x="5119240" y="663309"/>
                  <a:pt x="5118496" y="661672"/>
                </a:cubicBezTo>
                <a:cubicBezTo>
                  <a:pt x="5117752" y="660034"/>
                  <a:pt x="5116785" y="658546"/>
                  <a:pt x="5115594" y="657207"/>
                </a:cubicBezTo>
                <a:cubicBezTo>
                  <a:pt x="5114404" y="655718"/>
                  <a:pt x="5113659" y="654602"/>
                  <a:pt x="5113362" y="653858"/>
                </a:cubicBezTo>
                <a:cubicBezTo>
                  <a:pt x="5113064" y="652965"/>
                  <a:pt x="5113213" y="652147"/>
                  <a:pt x="5113808" y="651402"/>
                </a:cubicBezTo>
                <a:cubicBezTo>
                  <a:pt x="5114404" y="650658"/>
                  <a:pt x="5115296" y="650584"/>
                  <a:pt x="5116487" y="651179"/>
                </a:cubicBezTo>
                <a:lnTo>
                  <a:pt x="5123184" y="653412"/>
                </a:lnTo>
                <a:lnTo>
                  <a:pt x="5131221" y="644035"/>
                </a:lnTo>
                <a:cubicBezTo>
                  <a:pt x="5131965" y="642994"/>
                  <a:pt x="5133379" y="641133"/>
                  <a:pt x="5135463" y="638454"/>
                </a:cubicBezTo>
                <a:cubicBezTo>
                  <a:pt x="5137397" y="635924"/>
                  <a:pt x="5139035" y="633692"/>
                  <a:pt x="5140374" y="631757"/>
                </a:cubicBezTo>
                <a:cubicBezTo>
                  <a:pt x="5141713" y="629822"/>
                  <a:pt x="5142086" y="628408"/>
                  <a:pt x="5141490" y="627515"/>
                </a:cubicBezTo>
                <a:cubicBezTo>
                  <a:pt x="5141044" y="626771"/>
                  <a:pt x="5140300" y="626399"/>
                  <a:pt x="5139258" y="626399"/>
                </a:cubicBezTo>
                <a:cubicBezTo>
                  <a:pt x="5138365" y="626548"/>
                  <a:pt x="5136356" y="626920"/>
                  <a:pt x="5133230" y="627515"/>
                </a:cubicBezTo>
                <a:lnTo>
                  <a:pt x="5115371" y="631311"/>
                </a:lnTo>
                <a:lnTo>
                  <a:pt x="5100860" y="634659"/>
                </a:lnTo>
                <a:cubicBezTo>
                  <a:pt x="5097288" y="635701"/>
                  <a:pt x="5095130" y="636296"/>
                  <a:pt x="5094386" y="636445"/>
                </a:cubicBezTo>
                <a:cubicBezTo>
                  <a:pt x="5093642" y="636743"/>
                  <a:pt x="5092823" y="636817"/>
                  <a:pt x="5091930" y="636668"/>
                </a:cubicBezTo>
                <a:cubicBezTo>
                  <a:pt x="5090591" y="636668"/>
                  <a:pt x="5089326" y="636445"/>
                  <a:pt x="5088135" y="635999"/>
                </a:cubicBezTo>
                <a:cubicBezTo>
                  <a:pt x="5086796" y="635403"/>
                  <a:pt x="5085308" y="634585"/>
                  <a:pt x="5083671" y="633543"/>
                </a:cubicBezTo>
                <a:cubicBezTo>
                  <a:pt x="5082033" y="632501"/>
                  <a:pt x="5080992" y="631534"/>
                  <a:pt x="5080545" y="630641"/>
                </a:cubicBezTo>
                <a:cubicBezTo>
                  <a:pt x="5080099" y="629748"/>
                  <a:pt x="5079875" y="629078"/>
                  <a:pt x="5079875" y="628632"/>
                </a:cubicBezTo>
                <a:cubicBezTo>
                  <a:pt x="5080173" y="628185"/>
                  <a:pt x="5081140" y="627813"/>
                  <a:pt x="5082778" y="627515"/>
                </a:cubicBezTo>
                <a:lnTo>
                  <a:pt x="5087019" y="627515"/>
                </a:lnTo>
                <a:cubicBezTo>
                  <a:pt x="5088210" y="627367"/>
                  <a:pt x="5091186" y="627069"/>
                  <a:pt x="5095949" y="626623"/>
                </a:cubicBezTo>
                <a:cubicBezTo>
                  <a:pt x="5100711" y="626027"/>
                  <a:pt x="5104730" y="625432"/>
                  <a:pt x="5108004" y="624837"/>
                </a:cubicBezTo>
                <a:lnTo>
                  <a:pt x="5119613" y="622381"/>
                </a:lnTo>
                <a:lnTo>
                  <a:pt x="5129882" y="619702"/>
                </a:lnTo>
                <a:cubicBezTo>
                  <a:pt x="5134942" y="618363"/>
                  <a:pt x="5138514" y="617321"/>
                  <a:pt x="5140597" y="616577"/>
                </a:cubicBezTo>
                <a:cubicBezTo>
                  <a:pt x="5142681" y="615832"/>
                  <a:pt x="5144020" y="615386"/>
                  <a:pt x="5144616" y="615237"/>
                </a:cubicBezTo>
                <a:close/>
                <a:moveTo>
                  <a:pt x="1930375" y="611889"/>
                </a:moveTo>
                <a:cubicBezTo>
                  <a:pt x="1932608" y="612484"/>
                  <a:pt x="1934989" y="613154"/>
                  <a:pt x="1937519" y="613898"/>
                </a:cubicBezTo>
                <a:cubicBezTo>
                  <a:pt x="1940198" y="614642"/>
                  <a:pt x="1943696" y="615832"/>
                  <a:pt x="1948011" y="617470"/>
                </a:cubicBezTo>
                <a:cubicBezTo>
                  <a:pt x="1952477" y="618958"/>
                  <a:pt x="1956048" y="620595"/>
                  <a:pt x="1958727" y="622381"/>
                </a:cubicBezTo>
                <a:cubicBezTo>
                  <a:pt x="1961406" y="624018"/>
                  <a:pt x="1963341" y="625878"/>
                  <a:pt x="1964531" y="627962"/>
                </a:cubicBezTo>
                <a:cubicBezTo>
                  <a:pt x="1965722" y="630046"/>
                  <a:pt x="1966317" y="632129"/>
                  <a:pt x="1966317" y="634213"/>
                </a:cubicBezTo>
                <a:cubicBezTo>
                  <a:pt x="1966169" y="636296"/>
                  <a:pt x="1965797" y="638008"/>
                  <a:pt x="1965201" y="639347"/>
                </a:cubicBezTo>
                <a:cubicBezTo>
                  <a:pt x="1964308" y="640687"/>
                  <a:pt x="1963490" y="641580"/>
                  <a:pt x="1962745" y="642026"/>
                </a:cubicBezTo>
                <a:cubicBezTo>
                  <a:pt x="1962001" y="642473"/>
                  <a:pt x="1960885" y="642696"/>
                  <a:pt x="1959397" y="642696"/>
                </a:cubicBezTo>
                <a:cubicBezTo>
                  <a:pt x="1957164" y="642398"/>
                  <a:pt x="1954708" y="640910"/>
                  <a:pt x="1952030" y="638231"/>
                </a:cubicBezTo>
                <a:lnTo>
                  <a:pt x="1946002" y="631980"/>
                </a:lnTo>
                <a:lnTo>
                  <a:pt x="1931938" y="618363"/>
                </a:lnTo>
                <a:lnTo>
                  <a:pt x="1927696" y="614567"/>
                </a:lnTo>
                <a:cubicBezTo>
                  <a:pt x="1926804" y="613377"/>
                  <a:pt x="1926506" y="612558"/>
                  <a:pt x="1926804" y="612112"/>
                </a:cubicBezTo>
                <a:cubicBezTo>
                  <a:pt x="1927101" y="611665"/>
                  <a:pt x="1928292" y="611591"/>
                  <a:pt x="1930375" y="611889"/>
                </a:cubicBezTo>
                <a:close/>
                <a:moveTo>
                  <a:pt x="6274221" y="611219"/>
                </a:moveTo>
                <a:lnTo>
                  <a:pt x="6252120" y="614791"/>
                </a:lnTo>
                <a:lnTo>
                  <a:pt x="6253236" y="642919"/>
                </a:lnTo>
                <a:lnTo>
                  <a:pt x="6272212" y="640687"/>
                </a:lnTo>
                <a:close/>
                <a:moveTo>
                  <a:pt x="1885280" y="610996"/>
                </a:moveTo>
                <a:cubicBezTo>
                  <a:pt x="1885578" y="610698"/>
                  <a:pt x="1886396" y="610698"/>
                  <a:pt x="1887736" y="610996"/>
                </a:cubicBezTo>
                <a:cubicBezTo>
                  <a:pt x="1889373" y="611293"/>
                  <a:pt x="1891234" y="612186"/>
                  <a:pt x="1893317" y="613674"/>
                </a:cubicBezTo>
                <a:cubicBezTo>
                  <a:pt x="1895549" y="615163"/>
                  <a:pt x="1897112" y="616502"/>
                  <a:pt x="1898005" y="617693"/>
                </a:cubicBezTo>
                <a:cubicBezTo>
                  <a:pt x="1899047" y="618883"/>
                  <a:pt x="1899494" y="619925"/>
                  <a:pt x="1899344" y="620818"/>
                </a:cubicBezTo>
                <a:cubicBezTo>
                  <a:pt x="1899196" y="621711"/>
                  <a:pt x="1898377" y="622827"/>
                  <a:pt x="1896889" y="624167"/>
                </a:cubicBezTo>
                <a:cubicBezTo>
                  <a:pt x="1895401" y="625506"/>
                  <a:pt x="1894285" y="626623"/>
                  <a:pt x="1893540" y="627515"/>
                </a:cubicBezTo>
                <a:lnTo>
                  <a:pt x="1886396" y="635999"/>
                </a:lnTo>
                <a:cubicBezTo>
                  <a:pt x="1884760" y="637933"/>
                  <a:pt x="1882229" y="640389"/>
                  <a:pt x="1878807" y="643366"/>
                </a:cubicBezTo>
                <a:cubicBezTo>
                  <a:pt x="1875383" y="646193"/>
                  <a:pt x="1872779" y="648203"/>
                  <a:pt x="1870993" y="649393"/>
                </a:cubicBezTo>
                <a:cubicBezTo>
                  <a:pt x="1869207" y="650435"/>
                  <a:pt x="1867272" y="651402"/>
                  <a:pt x="1865189" y="652295"/>
                </a:cubicBezTo>
                <a:lnTo>
                  <a:pt x="1861170" y="653858"/>
                </a:lnTo>
                <a:cubicBezTo>
                  <a:pt x="1859384" y="654751"/>
                  <a:pt x="1858342" y="654974"/>
                  <a:pt x="1858045" y="654528"/>
                </a:cubicBezTo>
                <a:cubicBezTo>
                  <a:pt x="1857747" y="654081"/>
                  <a:pt x="1858342" y="653114"/>
                  <a:pt x="1859831" y="651626"/>
                </a:cubicBezTo>
                <a:lnTo>
                  <a:pt x="1862509" y="648947"/>
                </a:lnTo>
                <a:cubicBezTo>
                  <a:pt x="1865784" y="645673"/>
                  <a:pt x="1868537" y="642696"/>
                  <a:pt x="1870769" y="640017"/>
                </a:cubicBezTo>
                <a:cubicBezTo>
                  <a:pt x="1872853" y="637338"/>
                  <a:pt x="1875160" y="634064"/>
                  <a:pt x="1877690" y="630194"/>
                </a:cubicBezTo>
                <a:cubicBezTo>
                  <a:pt x="1880220" y="626325"/>
                  <a:pt x="1881858" y="623348"/>
                  <a:pt x="1882601" y="621265"/>
                </a:cubicBezTo>
                <a:lnTo>
                  <a:pt x="1884164" y="613228"/>
                </a:lnTo>
                <a:cubicBezTo>
                  <a:pt x="1884313" y="612037"/>
                  <a:pt x="1884685" y="611293"/>
                  <a:pt x="1885280" y="610996"/>
                </a:cubicBezTo>
                <a:close/>
                <a:moveTo>
                  <a:pt x="6306591" y="607647"/>
                </a:moveTo>
                <a:cubicBezTo>
                  <a:pt x="6305103" y="607498"/>
                  <a:pt x="6303019" y="607573"/>
                  <a:pt x="6300340" y="607870"/>
                </a:cubicBezTo>
                <a:lnTo>
                  <a:pt x="6286499" y="609879"/>
                </a:lnTo>
                <a:lnTo>
                  <a:pt x="6281588" y="639124"/>
                </a:lnTo>
                <a:lnTo>
                  <a:pt x="6289402" y="638678"/>
                </a:lnTo>
                <a:lnTo>
                  <a:pt x="6296769" y="637785"/>
                </a:lnTo>
                <a:cubicBezTo>
                  <a:pt x="6298852" y="637785"/>
                  <a:pt x="6300489" y="638082"/>
                  <a:pt x="6301680" y="638678"/>
                </a:cubicBezTo>
                <a:lnTo>
                  <a:pt x="6304805" y="640464"/>
                </a:lnTo>
                <a:lnTo>
                  <a:pt x="6307484" y="630641"/>
                </a:lnTo>
                <a:lnTo>
                  <a:pt x="6310386" y="618363"/>
                </a:lnTo>
                <a:cubicBezTo>
                  <a:pt x="6310982" y="615535"/>
                  <a:pt x="6311205" y="613377"/>
                  <a:pt x="6311056" y="611889"/>
                </a:cubicBezTo>
                <a:cubicBezTo>
                  <a:pt x="6311056" y="610698"/>
                  <a:pt x="6310684" y="609731"/>
                  <a:pt x="6309940" y="608986"/>
                </a:cubicBezTo>
                <a:cubicBezTo>
                  <a:pt x="6309345" y="608391"/>
                  <a:pt x="6308228" y="607945"/>
                  <a:pt x="6306591" y="607647"/>
                </a:cubicBezTo>
                <a:close/>
                <a:moveTo>
                  <a:pt x="799877" y="605638"/>
                </a:moveTo>
                <a:cubicBezTo>
                  <a:pt x="801365" y="605935"/>
                  <a:pt x="803449" y="606531"/>
                  <a:pt x="806127" y="607424"/>
                </a:cubicBezTo>
                <a:cubicBezTo>
                  <a:pt x="808955" y="608317"/>
                  <a:pt x="810965" y="609210"/>
                  <a:pt x="812155" y="610103"/>
                </a:cubicBezTo>
                <a:cubicBezTo>
                  <a:pt x="813346" y="610996"/>
                  <a:pt x="814016" y="611814"/>
                  <a:pt x="814164" y="612558"/>
                </a:cubicBezTo>
                <a:cubicBezTo>
                  <a:pt x="814313" y="613302"/>
                  <a:pt x="814016" y="615088"/>
                  <a:pt x="813271" y="617916"/>
                </a:cubicBezTo>
                <a:cubicBezTo>
                  <a:pt x="813122" y="618660"/>
                  <a:pt x="812899" y="620669"/>
                  <a:pt x="812602" y="623944"/>
                </a:cubicBezTo>
                <a:lnTo>
                  <a:pt x="810816" y="636445"/>
                </a:lnTo>
                <a:lnTo>
                  <a:pt x="810369" y="654305"/>
                </a:lnTo>
                <a:lnTo>
                  <a:pt x="810816" y="672610"/>
                </a:lnTo>
                <a:lnTo>
                  <a:pt x="809476" y="677522"/>
                </a:lnTo>
                <a:cubicBezTo>
                  <a:pt x="808583" y="679605"/>
                  <a:pt x="807765" y="681317"/>
                  <a:pt x="807020" y="682656"/>
                </a:cubicBezTo>
                <a:cubicBezTo>
                  <a:pt x="806127" y="683996"/>
                  <a:pt x="805160" y="684665"/>
                  <a:pt x="804118" y="684665"/>
                </a:cubicBezTo>
                <a:cubicBezTo>
                  <a:pt x="803523" y="684665"/>
                  <a:pt x="802779" y="684219"/>
                  <a:pt x="801886" y="683326"/>
                </a:cubicBezTo>
                <a:cubicBezTo>
                  <a:pt x="800993" y="682433"/>
                  <a:pt x="800249" y="681466"/>
                  <a:pt x="799653" y="680424"/>
                </a:cubicBezTo>
                <a:cubicBezTo>
                  <a:pt x="799207" y="679382"/>
                  <a:pt x="798612" y="677671"/>
                  <a:pt x="797868" y="675289"/>
                </a:cubicBezTo>
                <a:cubicBezTo>
                  <a:pt x="796974" y="672908"/>
                  <a:pt x="796528" y="670973"/>
                  <a:pt x="796528" y="669485"/>
                </a:cubicBezTo>
                <a:cubicBezTo>
                  <a:pt x="796528" y="667848"/>
                  <a:pt x="796677" y="666360"/>
                  <a:pt x="796974" y="665020"/>
                </a:cubicBezTo>
                <a:lnTo>
                  <a:pt x="798537" y="658546"/>
                </a:lnTo>
                <a:cubicBezTo>
                  <a:pt x="798984" y="656314"/>
                  <a:pt x="799281" y="652444"/>
                  <a:pt x="799430" y="646938"/>
                </a:cubicBezTo>
                <a:lnTo>
                  <a:pt x="799653" y="633990"/>
                </a:lnTo>
                <a:lnTo>
                  <a:pt x="799653" y="625283"/>
                </a:lnTo>
                <a:cubicBezTo>
                  <a:pt x="799653" y="621562"/>
                  <a:pt x="799430" y="618958"/>
                  <a:pt x="798984" y="617470"/>
                </a:cubicBezTo>
                <a:cubicBezTo>
                  <a:pt x="798686" y="615981"/>
                  <a:pt x="798091" y="614195"/>
                  <a:pt x="797198" y="612112"/>
                </a:cubicBezTo>
                <a:cubicBezTo>
                  <a:pt x="796305" y="609879"/>
                  <a:pt x="795933" y="608465"/>
                  <a:pt x="796082" y="607870"/>
                </a:cubicBezTo>
                <a:cubicBezTo>
                  <a:pt x="796082" y="607126"/>
                  <a:pt x="796379" y="606531"/>
                  <a:pt x="796974" y="606084"/>
                </a:cubicBezTo>
                <a:cubicBezTo>
                  <a:pt x="797272" y="605787"/>
                  <a:pt x="798240" y="605638"/>
                  <a:pt x="799877" y="605638"/>
                </a:cubicBezTo>
                <a:close/>
                <a:moveTo>
                  <a:pt x="4462834" y="605191"/>
                </a:moveTo>
                <a:cubicBezTo>
                  <a:pt x="4461197" y="606084"/>
                  <a:pt x="4459560" y="606828"/>
                  <a:pt x="4457923" y="607424"/>
                </a:cubicBezTo>
                <a:cubicBezTo>
                  <a:pt x="4456435" y="608019"/>
                  <a:pt x="4453458" y="608689"/>
                  <a:pt x="4448993" y="609433"/>
                </a:cubicBezTo>
                <a:cubicBezTo>
                  <a:pt x="4444677" y="610177"/>
                  <a:pt x="4439394" y="611219"/>
                  <a:pt x="4433143" y="612558"/>
                </a:cubicBezTo>
                <a:cubicBezTo>
                  <a:pt x="4426892" y="613749"/>
                  <a:pt x="4422502" y="614419"/>
                  <a:pt x="4419972" y="614567"/>
                </a:cubicBezTo>
                <a:cubicBezTo>
                  <a:pt x="4417442" y="614716"/>
                  <a:pt x="4414763" y="614716"/>
                  <a:pt x="4411935" y="614567"/>
                </a:cubicBezTo>
                <a:lnTo>
                  <a:pt x="4407024" y="614344"/>
                </a:lnTo>
                <a:lnTo>
                  <a:pt x="4406800" y="635106"/>
                </a:lnTo>
                <a:cubicBezTo>
                  <a:pt x="4409926" y="634808"/>
                  <a:pt x="4412009" y="634659"/>
                  <a:pt x="4413051" y="634659"/>
                </a:cubicBezTo>
                <a:cubicBezTo>
                  <a:pt x="4414093" y="634510"/>
                  <a:pt x="4417591" y="633915"/>
                  <a:pt x="4423544" y="632873"/>
                </a:cubicBezTo>
                <a:lnTo>
                  <a:pt x="4436045" y="630641"/>
                </a:lnTo>
                <a:lnTo>
                  <a:pt x="4444305" y="629301"/>
                </a:lnTo>
                <a:cubicBezTo>
                  <a:pt x="4446538" y="629004"/>
                  <a:pt x="4448770" y="628781"/>
                  <a:pt x="4451002" y="628632"/>
                </a:cubicBezTo>
                <a:cubicBezTo>
                  <a:pt x="4453235" y="628632"/>
                  <a:pt x="4454723" y="628781"/>
                  <a:pt x="4455467" y="629078"/>
                </a:cubicBezTo>
                <a:lnTo>
                  <a:pt x="4462388" y="631534"/>
                </a:lnTo>
                <a:close/>
                <a:moveTo>
                  <a:pt x="1262435" y="605191"/>
                </a:moveTo>
                <a:cubicBezTo>
                  <a:pt x="1260797" y="606084"/>
                  <a:pt x="1259160" y="606828"/>
                  <a:pt x="1257523" y="607424"/>
                </a:cubicBezTo>
                <a:cubicBezTo>
                  <a:pt x="1256035" y="608019"/>
                  <a:pt x="1253059" y="608689"/>
                  <a:pt x="1248594" y="609433"/>
                </a:cubicBezTo>
                <a:cubicBezTo>
                  <a:pt x="1244278" y="610177"/>
                  <a:pt x="1238994" y="611219"/>
                  <a:pt x="1232743" y="612558"/>
                </a:cubicBezTo>
                <a:cubicBezTo>
                  <a:pt x="1226493" y="613749"/>
                  <a:pt x="1222102" y="614419"/>
                  <a:pt x="1219572" y="614567"/>
                </a:cubicBezTo>
                <a:cubicBezTo>
                  <a:pt x="1217042" y="614716"/>
                  <a:pt x="1214363" y="614716"/>
                  <a:pt x="1211535" y="614567"/>
                </a:cubicBezTo>
                <a:lnTo>
                  <a:pt x="1206624" y="614344"/>
                </a:lnTo>
                <a:lnTo>
                  <a:pt x="1206401" y="635106"/>
                </a:lnTo>
                <a:cubicBezTo>
                  <a:pt x="1209526" y="634808"/>
                  <a:pt x="1211610" y="634659"/>
                  <a:pt x="1212652" y="634659"/>
                </a:cubicBezTo>
                <a:cubicBezTo>
                  <a:pt x="1213694" y="634510"/>
                  <a:pt x="1217191" y="633915"/>
                  <a:pt x="1223144" y="632873"/>
                </a:cubicBezTo>
                <a:lnTo>
                  <a:pt x="1235646" y="630641"/>
                </a:lnTo>
                <a:lnTo>
                  <a:pt x="1243906" y="629301"/>
                </a:lnTo>
                <a:cubicBezTo>
                  <a:pt x="1246138" y="629004"/>
                  <a:pt x="1248370" y="628781"/>
                  <a:pt x="1250603" y="628632"/>
                </a:cubicBezTo>
                <a:cubicBezTo>
                  <a:pt x="1252835" y="628632"/>
                  <a:pt x="1254324" y="628781"/>
                  <a:pt x="1255068" y="629078"/>
                </a:cubicBezTo>
                <a:lnTo>
                  <a:pt x="1261988" y="631534"/>
                </a:lnTo>
                <a:close/>
                <a:moveTo>
                  <a:pt x="5542656" y="600503"/>
                </a:moveTo>
                <a:cubicBezTo>
                  <a:pt x="5546526" y="600652"/>
                  <a:pt x="5550098" y="601173"/>
                  <a:pt x="5553372" y="602066"/>
                </a:cubicBezTo>
                <a:cubicBezTo>
                  <a:pt x="5557390" y="602959"/>
                  <a:pt x="5560367" y="604522"/>
                  <a:pt x="5562302" y="606754"/>
                </a:cubicBezTo>
                <a:cubicBezTo>
                  <a:pt x="5563492" y="608242"/>
                  <a:pt x="5564088" y="609805"/>
                  <a:pt x="5564088" y="611442"/>
                </a:cubicBezTo>
                <a:cubicBezTo>
                  <a:pt x="5564088" y="614865"/>
                  <a:pt x="5562525" y="616577"/>
                  <a:pt x="5559400" y="616577"/>
                </a:cubicBezTo>
                <a:cubicBezTo>
                  <a:pt x="5555828" y="616577"/>
                  <a:pt x="5551288" y="614047"/>
                  <a:pt x="5545782" y="608986"/>
                </a:cubicBezTo>
                <a:cubicBezTo>
                  <a:pt x="5541168" y="604522"/>
                  <a:pt x="5538861" y="602066"/>
                  <a:pt x="5538861" y="601619"/>
                </a:cubicBezTo>
                <a:cubicBezTo>
                  <a:pt x="5538861" y="600875"/>
                  <a:pt x="5540126" y="600503"/>
                  <a:pt x="5542656" y="600503"/>
                </a:cubicBezTo>
                <a:close/>
                <a:moveTo>
                  <a:pt x="3491061" y="598494"/>
                </a:moveTo>
                <a:cubicBezTo>
                  <a:pt x="3494186" y="598494"/>
                  <a:pt x="3497014" y="598792"/>
                  <a:pt x="3499544" y="599387"/>
                </a:cubicBezTo>
                <a:cubicBezTo>
                  <a:pt x="3502074" y="599833"/>
                  <a:pt x="3504232" y="600578"/>
                  <a:pt x="3506018" y="601619"/>
                </a:cubicBezTo>
                <a:cubicBezTo>
                  <a:pt x="3507804" y="602810"/>
                  <a:pt x="3509813" y="604596"/>
                  <a:pt x="3512046" y="606977"/>
                </a:cubicBezTo>
                <a:cubicBezTo>
                  <a:pt x="3514129" y="609358"/>
                  <a:pt x="3516436" y="612484"/>
                  <a:pt x="3518966" y="616353"/>
                </a:cubicBezTo>
                <a:lnTo>
                  <a:pt x="3527673" y="631311"/>
                </a:lnTo>
                <a:cubicBezTo>
                  <a:pt x="3531096" y="637264"/>
                  <a:pt x="3534668" y="642994"/>
                  <a:pt x="3538388" y="648500"/>
                </a:cubicBezTo>
                <a:cubicBezTo>
                  <a:pt x="3542109" y="654156"/>
                  <a:pt x="3545681" y="659290"/>
                  <a:pt x="3549104" y="663904"/>
                </a:cubicBezTo>
                <a:cubicBezTo>
                  <a:pt x="3552527" y="668518"/>
                  <a:pt x="3556471" y="673280"/>
                  <a:pt x="3560936" y="678191"/>
                </a:cubicBezTo>
                <a:cubicBezTo>
                  <a:pt x="3565401" y="683252"/>
                  <a:pt x="3570758" y="688089"/>
                  <a:pt x="3577009" y="692702"/>
                </a:cubicBezTo>
                <a:cubicBezTo>
                  <a:pt x="3583260" y="697465"/>
                  <a:pt x="3589213" y="701334"/>
                  <a:pt x="3594869" y="704311"/>
                </a:cubicBezTo>
                <a:cubicBezTo>
                  <a:pt x="3600524" y="707585"/>
                  <a:pt x="3606179" y="710562"/>
                  <a:pt x="3611835" y="713241"/>
                </a:cubicBezTo>
                <a:cubicBezTo>
                  <a:pt x="3617490" y="715919"/>
                  <a:pt x="3621211" y="717482"/>
                  <a:pt x="3622997" y="717929"/>
                </a:cubicBezTo>
                <a:lnTo>
                  <a:pt x="3627462" y="719491"/>
                </a:lnTo>
                <a:cubicBezTo>
                  <a:pt x="3629545" y="720235"/>
                  <a:pt x="3630438" y="721128"/>
                  <a:pt x="3630141" y="722170"/>
                </a:cubicBezTo>
                <a:cubicBezTo>
                  <a:pt x="3629843" y="723212"/>
                  <a:pt x="3629025" y="723733"/>
                  <a:pt x="3627685" y="723733"/>
                </a:cubicBezTo>
                <a:lnTo>
                  <a:pt x="3622997" y="723956"/>
                </a:lnTo>
                <a:lnTo>
                  <a:pt x="3614960" y="724403"/>
                </a:lnTo>
                <a:lnTo>
                  <a:pt x="3595315" y="724849"/>
                </a:lnTo>
                <a:cubicBezTo>
                  <a:pt x="3586981" y="725147"/>
                  <a:pt x="3581623" y="724775"/>
                  <a:pt x="3579242" y="723733"/>
                </a:cubicBezTo>
                <a:cubicBezTo>
                  <a:pt x="3576563" y="722691"/>
                  <a:pt x="3574330" y="721575"/>
                  <a:pt x="3572544" y="720384"/>
                </a:cubicBezTo>
                <a:cubicBezTo>
                  <a:pt x="3570758" y="719194"/>
                  <a:pt x="3568749" y="717110"/>
                  <a:pt x="3566517" y="714134"/>
                </a:cubicBezTo>
                <a:cubicBezTo>
                  <a:pt x="3564136" y="711157"/>
                  <a:pt x="3562052" y="708329"/>
                  <a:pt x="3560266" y="705650"/>
                </a:cubicBezTo>
                <a:cubicBezTo>
                  <a:pt x="3558331" y="702971"/>
                  <a:pt x="3555131" y="698060"/>
                  <a:pt x="3550667" y="690916"/>
                </a:cubicBezTo>
                <a:cubicBezTo>
                  <a:pt x="3546202" y="683624"/>
                  <a:pt x="3543597" y="679308"/>
                  <a:pt x="3542853" y="677968"/>
                </a:cubicBezTo>
                <a:lnTo>
                  <a:pt x="3531468" y="657653"/>
                </a:lnTo>
                <a:lnTo>
                  <a:pt x="3521868" y="641133"/>
                </a:lnTo>
                <a:lnTo>
                  <a:pt x="3517627" y="633766"/>
                </a:lnTo>
                <a:lnTo>
                  <a:pt x="3514948" y="638231"/>
                </a:lnTo>
                <a:cubicBezTo>
                  <a:pt x="3514353" y="639422"/>
                  <a:pt x="3512492" y="642398"/>
                  <a:pt x="3509367" y="647161"/>
                </a:cubicBezTo>
                <a:lnTo>
                  <a:pt x="3501330" y="659662"/>
                </a:lnTo>
                <a:lnTo>
                  <a:pt x="3492624" y="671048"/>
                </a:lnTo>
                <a:cubicBezTo>
                  <a:pt x="3489349" y="675364"/>
                  <a:pt x="3486075" y="679457"/>
                  <a:pt x="3482801" y="683326"/>
                </a:cubicBezTo>
                <a:cubicBezTo>
                  <a:pt x="3479527" y="687493"/>
                  <a:pt x="3475583" y="691660"/>
                  <a:pt x="3470969" y="695828"/>
                </a:cubicBezTo>
                <a:cubicBezTo>
                  <a:pt x="3466504" y="700293"/>
                  <a:pt x="3461519" y="704236"/>
                  <a:pt x="3456012" y="707660"/>
                </a:cubicBezTo>
                <a:cubicBezTo>
                  <a:pt x="3450356" y="711231"/>
                  <a:pt x="3444775" y="714282"/>
                  <a:pt x="3439269" y="716812"/>
                </a:cubicBezTo>
                <a:cubicBezTo>
                  <a:pt x="3433762" y="719343"/>
                  <a:pt x="3430562" y="720831"/>
                  <a:pt x="3429669" y="721277"/>
                </a:cubicBezTo>
                <a:cubicBezTo>
                  <a:pt x="3428628" y="721873"/>
                  <a:pt x="3427883" y="722170"/>
                  <a:pt x="3427437" y="722170"/>
                </a:cubicBezTo>
                <a:lnTo>
                  <a:pt x="3424312" y="723510"/>
                </a:lnTo>
                <a:cubicBezTo>
                  <a:pt x="3423567" y="723807"/>
                  <a:pt x="3423046" y="723659"/>
                  <a:pt x="3422749" y="723063"/>
                </a:cubicBezTo>
                <a:cubicBezTo>
                  <a:pt x="3422451" y="722468"/>
                  <a:pt x="3422526" y="722021"/>
                  <a:pt x="3422972" y="721724"/>
                </a:cubicBezTo>
                <a:lnTo>
                  <a:pt x="3425428" y="719491"/>
                </a:lnTo>
                <a:cubicBezTo>
                  <a:pt x="3426767" y="718301"/>
                  <a:pt x="3429148" y="716366"/>
                  <a:pt x="3432571" y="713687"/>
                </a:cubicBezTo>
                <a:lnTo>
                  <a:pt x="3441278" y="706767"/>
                </a:lnTo>
                <a:cubicBezTo>
                  <a:pt x="3443659" y="704832"/>
                  <a:pt x="3447603" y="701409"/>
                  <a:pt x="3453110" y="696497"/>
                </a:cubicBezTo>
                <a:cubicBezTo>
                  <a:pt x="3458616" y="691586"/>
                  <a:pt x="3462635" y="687791"/>
                  <a:pt x="3465165" y="685112"/>
                </a:cubicBezTo>
                <a:cubicBezTo>
                  <a:pt x="3467695" y="682433"/>
                  <a:pt x="3471118" y="678415"/>
                  <a:pt x="3475434" y="673057"/>
                </a:cubicBezTo>
                <a:lnTo>
                  <a:pt x="3485926" y="659662"/>
                </a:lnTo>
                <a:cubicBezTo>
                  <a:pt x="3488605" y="656388"/>
                  <a:pt x="3491582" y="652072"/>
                  <a:pt x="3494856" y="646714"/>
                </a:cubicBezTo>
                <a:cubicBezTo>
                  <a:pt x="3498130" y="641357"/>
                  <a:pt x="3500586" y="636966"/>
                  <a:pt x="3502223" y="633543"/>
                </a:cubicBezTo>
                <a:cubicBezTo>
                  <a:pt x="3503860" y="629971"/>
                  <a:pt x="3505497" y="626027"/>
                  <a:pt x="3507134" y="621711"/>
                </a:cubicBezTo>
                <a:lnTo>
                  <a:pt x="3508474" y="617916"/>
                </a:lnTo>
                <a:cubicBezTo>
                  <a:pt x="3506837" y="615535"/>
                  <a:pt x="3505423" y="613674"/>
                  <a:pt x="3504232" y="612335"/>
                </a:cubicBezTo>
                <a:cubicBezTo>
                  <a:pt x="3503042" y="610847"/>
                  <a:pt x="3501479" y="609507"/>
                  <a:pt x="3499544" y="608317"/>
                </a:cubicBezTo>
                <a:cubicBezTo>
                  <a:pt x="3497609" y="607126"/>
                  <a:pt x="3495005" y="606159"/>
                  <a:pt x="3491731" y="605415"/>
                </a:cubicBezTo>
                <a:lnTo>
                  <a:pt x="3485926" y="604298"/>
                </a:lnTo>
                <a:cubicBezTo>
                  <a:pt x="3484140" y="604001"/>
                  <a:pt x="3483024" y="603405"/>
                  <a:pt x="3482578" y="602512"/>
                </a:cubicBezTo>
                <a:cubicBezTo>
                  <a:pt x="3482131" y="601619"/>
                  <a:pt x="3481982" y="600875"/>
                  <a:pt x="3482131" y="600280"/>
                </a:cubicBezTo>
                <a:cubicBezTo>
                  <a:pt x="3482429" y="599536"/>
                  <a:pt x="3483471" y="599015"/>
                  <a:pt x="3485257" y="598717"/>
                </a:cubicBezTo>
                <a:cubicBezTo>
                  <a:pt x="3487043" y="598568"/>
                  <a:pt x="3488977" y="598494"/>
                  <a:pt x="3491061" y="598494"/>
                </a:cubicBezTo>
                <a:close/>
                <a:moveTo>
                  <a:pt x="2109639" y="598048"/>
                </a:moveTo>
                <a:cubicBezTo>
                  <a:pt x="2105918" y="598643"/>
                  <a:pt x="2103611" y="598940"/>
                  <a:pt x="2102718" y="598940"/>
                </a:cubicBezTo>
                <a:lnTo>
                  <a:pt x="2096914" y="599833"/>
                </a:lnTo>
                <a:cubicBezTo>
                  <a:pt x="2098998" y="601024"/>
                  <a:pt x="2100411" y="602066"/>
                  <a:pt x="2101156" y="602959"/>
                </a:cubicBezTo>
                <a:cubicBezTo>
                  <a:pt x="2101900" y="603852"/>
                  <a:pt x="2102272" y="604596"/>
                  <a:pt x="2102272" y="605191"/>
                </a:cubicBezTo>
                <a:cubicBezTo>
                  <a:pt x="2102272" y="605787"/>
                  <a:pt x="2101974" y="606977"/>
                  <a:pt x="2101379" y="608763"/>
                </a:cubicBezTo>
                <a:cubicBezTo>
                  <a:pt x="2100783" y="609954"/>
                  <a:pt x="2100411" y="611442"/>
                  <a:pt x="2100263" y="613228"/>
                </a:cubicBezTo>
                <a:lnTo>
                  <a:pt x="2100039" y="620372"/>
                </a:lnTo>
                <a:lnTo>
                  <a:pt x="2099370" y="628408"/>
                </a:lnTo>
                <a:lnTo>
                  <a:pt x="2110309" y="626623"/>
                </a:lnTo>
                <a:lnTo>
                  <a:pt x="2110755" y="615014"/>
                </a:lnTo>
                <a:lnTo>
                  <a:pt x="2110755" y="610103"/>
                </a:lnTo>
                <a:cubicBezTo>
                  <a:pt x="2110755" y="609061"/>
                  <a:pt x="2110606" y="607424"/>
                  <a:pt x="2110309" y="605191"/>
                </a:cubicBezTo>
                <a:lnTo>
                  <a:pt x="2109862" y="601173"/>
                </a:lnTo>
                <a:close/>
                <a:moveTo>
                  <a:pt x="5612308" y="594476"/>
                </a:moveTo>
                <a:cubicBezTo>
                  <a:pt x="5616029" y="594624"/>
                  <a:pt x="5619377" y="595071"/>
                  <a:pt x="5622354" y="595815"/>
                </a:cubicBezTo>
                <a:cubicBezTo>
                  <a:pt x="5626372" y="596857"/>
                  <a:pt x="5629274" y="598643"/>
                  <a:pt x="5631060" y="601173"/>
                </a:cubicBezTo>
                <a:cubicBezTo>
                  <a:pt x="5632102" y="602810"/>
                  <a:pt x="5632623" y="604373"/>
                  <a:pt x="5632623" y="605861"/>
                </a:cubicBezTo>
                <a:cubicBezTo>
                  <a:pt x="5632623" y="610177"/>
                  <a:pt x="5630912" y="612335"/>
                  <a:pt x="5627488" y="612335"/>
                </a:cubicBezTo>
                <a:cubicBezTo>
                  <a:pt x="5623768" y="612335"/>
                  <a:pt x="5619377" y="609507"/>
                  <a:pt x="5614317" y="603852"/>
                </a:cubicBezTo>
                <a:cubicBezTo>
                  <a:pt x="5610001" y="598643"/>
                  <a:pt x="5607843" y="595815"/>
                  <a:pt x="5607843" y="595369"/>
                </a:cubicBezTo>
                <a:cubicBezTo>
                  <a:pt x="5607843" y="594773"/>
                  <a:pt x="5609331" y="594476"/>
                  <a:pt x="5612308" y="594476"/>
                </a:cubicBezTo>
                <a:close/>
                <a:moveTo>
                  <a:pt x="5769917" y="593806"/>
                </a:moveTo>
                <a:cubicBezTo>
                  <a:pt x="5767833" y="593806"/>
                  <a:pt x="5765378" y="593880"/>
                  <a:pt x="5762550" y="594029"/>
                </a:cubicBezTo>
                <a:cubicBezTo>
                  <a:pt x="5759722" y="594327"/>
                  <a:pt x="5757490" y="594624"/>
                  <a:pt x="5755853" y="594922"/>
                </a:cubicBezTo>
                <a:lnTo>
                  <a:pt x="5745360" y="596708"/>
                </a:lnTo>
                <a:cubicBezTo>
                  <a:pt x="5745360" y="599387"/>
                  <a:pt x="5745435" y="602066"/>
                  <a:pt x="5745584" y="604745"/>
                </a:cubicBezTo>
                <a:cubicBezTo>
                  <a:pt x="5745732" y="607573"/>
                  <a:pt x="5745807" y="610028"/>
                  <a:pt x="5745807" y="612112"/>
                </a:cubicBezTo>
                <a:lnTo>
                  <a:pt x="5744914" y="631757"/>
                </a:lnTo>
                <a:cubicBezTo>
                  <a:pt x="5746402" y="631608"/>
                  <a:pt x="5748039" y="631385"/>
                  <a:pt x="5749825" y="631087"/>
                </a:cubicBezTo>
                <a:cubicBezTo>
                  <a:pt x="5751611" y="630790"/>
                  <a:pt x="5753695" y="630418"/>
                  <a:pt x="5756076" y="629971"/>
                </a:cubicBezTo>
                <a:cubicBezTo>
                  <a:pt x="5758457" y="629525"/>
                  <a:pt x="5760690" y="629004"/>
                  <a:pt x="5762773" y="628408"/>
                </a:cubicBezTo>
                <a:cubicBezTo>
                  <a:pt x="5764857" y="627962"/>
                  <a:pt x="5766345" y="627664"/>
                  <a:pt x="5767238" y="627515"/>
                </a:cubicBezTo>
                <a:cubicBezTo>
                  <a:pt x="5769619" y="627218"/>
                  <a:pt x="5771629" y="627367"/>
                  <a:pt x="5773266" y="627962"/>
                </a:cubicBezTo>
                <a:lnTo>
                  <a:pt x="5777954" y="629078"/>
                </a:lnTo>
                <a:lnTo>
                  <a:pt x="5778400" y="606084"/>
                </a:lnTo>
                <a:cubicBezTo>
                  <a:pt x="5778400" y="603108"/>
                  <a:pt x="5778326" y="601099"/>
                  <a:pt x="5778177" y="600057"/>
                </a:cubicBezTo>
                <a:cubicBezTo>
                  <a:pt x="5778028" y="599015"/>
                  <a:pt x="5777656" y="598048"/>
                  <a:pt x="5777061" y="597155"/>
                </a:cubicBezTo>
                <a:cubicBezTo>
                  <a:pt x="5776465" y="596113"/>
                  <a:pt x="5775721" y="595294"/>
                  <a:pt x="5774828" y="594699"/>
                </a:cubicBezTo>
                <a:cubicBezTo>
                  <a:pt x="5773787" y="594252"/>
                  <a:pt x="5772149" y="593955"/>
                  <a:pt x="5769917" y="593806"/>
                </a:cubicBezTo>
                <a:close/>
                <a:moveTo>
                  <a:pt x="371921" y="592690"/>
                </a:moveTo>
                <a:cubicBezTo>
                  <a:pt x="370284" y="592690"/>
                  <a:pt x="368089" y="592987"/>
                  <a:pt x="365336" y="593583"/>
                </a:cubicBezTo>
                <a:cubicBezTo>
                  <a:pt x="362583" y="594178"/>
                  <a:pt x="360462" y="594476"/>
                  <a:pt x="358974" y="594476"/>
                </a:cubicBezTo>
                <a:lnTo>
                  <a:pt x="352723" y="595369"/>
                </a:lnTo>
                <a:lnTo>
                  <a:pt x="344686" y="596708"/>
                </a:lnTo>
                <a:cubicBezTo>
                  <a:pt x="340221" y="597303"/>
                  <a:pt x="336947" y="597601"/>
                  <a:pt x="334863" y="597601"/>
                </a:cubicBezTo>
                <a:lnTo>
                  <a:pt x="329059" y="598048"/>
                </a:lnTo>
                <a:lnTo>
                  <a:pt x="327720" y="619702"/>
                </a:lnTo>
                <a:cubicBezTo>
                  <a:pt x="330398" y="619553"/>
                  <a:pt x="333077" y="619330"/>
                  <a:pt x="335756" y="619032"/>
                </a:cubicBezTo>
                <a:cubicBezTo>
                  <a:pt x="338435" y="618735"/>
                  <a:pt x="340965" y="618363"/>
                  <a:pt x="343347" y="617916"/>
                </a:cubicBezTo>
                <a:lnTo>
                  <a:pt x="352723" y="615907"/>
                </a:lnTo>
                <a:cubicBezTo>
                  <a:pt x="355699" y="615460"/>
                  <a:pt x="358080" y="615014"/>
                  <a:pt x="359866" y="614567"/>
                </a:cubicBezTo>
                <a:cubicBezTo>
                  <a:pt x="361652" y="613972"/>
                  <a:pt x="362843" y="613674"/>
                  <a:pt x="363438" y="613674"/>
                </a:cubicBezTo>
                <a:cubicBezTo>
                  <a:pt x="365224" y="613377"/>
                  <a:pt x="367010" y="613526"/>
                  <a:pt x="368796" y="614121"/>
                </a:cubicBezTo>
                <a:lnTo>
                  <a:pt x="375047" y="615684"/>
                </a:lnTo>
                <a:lnTo>
                  <a:pt x="376386" y="605638"/>
                </a:lnTo>
                <a:cubicBezTo>
                  <a:pt x="376684" y="603257"/>
                  <a:pt x="376833" y="600875"/>
                  <a:pt x="376833" y="598494"/>
                </a:cubicBezTo>
                <a:cubicBezTo>
                  <a:pt x="376833" y="596113"/>
                  <a:pt x="376386" y="594624"/>
                  <a:pt x="375493" y="594029"/>
                </a:cubicBezTo>
                <a:cubicBezTo>
                  <a:pt x="374600" y="593285"/>
                  <a:pt x="373410" y="592839"/>
                  <a:pt x="371921" y="592690"/>
                </a:cubicBezTo>
                <a:close/>
                <a:moveTo>
                  <a:pt x="6108352" y="590904"/>
                </a:moveTo>
                <a:cubicBezTo>
                  <a:pt x="6109840" y="590904"/>
                  <a:pt x="6111105" y="590978"/>
                  <a:pt x="6112147" y="591127"/>
                </a:cubicBezTo>
                <a:cubicBezTo>
                  <a:pt x="6113189" y="591425"/>
                  <a:pt x="6114231" y="591797"/>
                  <a:pt x="6115273" y="592243"/>
                </a:cubicBezTo>
                <a:cubicBezTo>
                  <a:pt x="6116314" y="592690"/>
                  <a:pt x="6118249" y="593583"/>
                  <a:pt x="6121077" y="594922"/>
                </a:cubicBezTo>
                <a:cubicBezTo>
                  <a:pt x="6123756" y="596410"/>
                  <a:pt x="6125393" y="597824"/>
                  <a:pt x="6125988" y="599164"/>
                </a:cubicBezTo>
                <a:cubicBezTo>
                  <a:pt x="6126732" y="600503"/>
                  <a:pt x="6126807" y="601545"/>
                  <a:pt x="6126212" y="602289"/>
                </a:cubicBezTo>
                <a:cubicBezTo>
                  <a:pt x="6125765" y="603033"/>
                  <a:pt x="6124723" y="603480"/>
                  <a:pt x="6123086" y="603629"/>
                </a:cubicBezTo>
                <a:lnTo>
                  <a:pt x="6113263" y="604298"/>
                </a:lnTo>
                <a:lnTo>
                  <a:pt x="6099869" y="605191"/>
                </a:lnTo>
                <a:cubicBezTo>
                  <a:pt x="6094213" y="605489"/>
                  <a:pt x="6086772" y="606382"/>
                  <a:pt x="6077545" y="607870"/>
                </a:cubicBezTo>
                <a:lnTo>
                  <a:pt x="6056337" y="610996"/>
                </a:lnTo>
                <a:lnTo>
                  <a:pt x="6048077" y="612335"/>
                </a:lnTo>
                <a:cubicBezTo>
                  <a:pt x="6048374" y="612930"/>
                  <a:pt x="6048672" y="613377"/>
                  <a:pt x="6048970" y="613674"/>
                </a:cubicBezTo>
                <a:cubicBezTo>
                  <a:pt x="6049119" y="614270"/>
                  <a:pt x="6049119" y="614865"/>
                  <a:pt x="6048970" y="615460"/>
                </a:cubicBezTo>
                <a:cubicBezTo>
                  <a:pt x="6048970" y="616056"/>
                  <a:pt x="6048672" y="617098"/>
                  <a:pt x="6048077" y="618586"/>
                </a:cubicBezTo>
                <a:cubicBezTo>
                  <a:pt x="6047333" y="620074"/>
                  <a:pt x="6046737" y="621711"/>
                  <a:pt x="6046291" y="623497"/>
                </a:cubicBezTo>
                <a:cubicBezTo>
                  <a:pt x="6045993" y="625432"/>
                  <a:pt x="6045621" y="628929"/>
                  <a:pt x="6045175" y="633990"/>
                </a:cubicBezTo>
                <a:cubicBezTo>
                  <a:pt x="6044728" y="638901"/>
                  <a:pt x="6044356" y="642547"/>
                  <a:pt x="6044058" y="644928"/>
                </a:cubicBezTo>
                <a:lnTo>
                  <a:pt x="6042049" y="658769"/>
                </a:lnTo>
                <a:cubicBezTo>
                  <a:pt x="6040859" y="665764"/>
                  <a:pt x="6039594" y="672015"/>
                  <a:pt x="6038254" y="677522"/>
                </a:cubicBezTo>
                <a:cubicBezTo>
                  <a:pt x="6036915" y="683028"/>
                  <a:pt x="6035650" y="687717"/>
                  <a:pt x="6034459" y="691586"/>
                </a:cubicBezTo>
                <a:cubicBezTo>
                  <a:pt x="6033120" y="695456"/>
                  <a:pt x="6031557" y="699325"/>
                  <a:pt x="6029771" y="703195"/>
                </a:cubicBezTo>
                <a:cubicBezTo>
                  <a:pt x="6027985" y="707213"/>
                  <a:pt x="6026050" y="710934"/>
                  <a:pt x="6023967" y="714357"/>
                </a:cubicBezTo>
                <a:cubicBezTo>
                  <a:pt x="6021734" y="717929"/>
                  <a:pt x="6019353" y="721277"/>
                  <a:pt x="6016823" y="724403"/>
                </a:cubicBezTo>
                <a:cubicBezTo>
                  <a:pt x="6014293" y="727379"/>
                  <a:pt x="6011614" y="730356"/>
                  <a:pt x="6008786" y="733332"/>
                </a:cubicBezTo>
                <a:lnTo>
                  <a:pt x="6007000" y="734895"/>
                </a:lnTo>
                <a:cubicBezTo>
                  <a:pt x="6005512" y="736235"/>
                  <a:pt x="6004470" y="736681"/>
                  <a:pt x="6003875" y="736235"/>
                </a:cubicBezTo>
                <a:cubicBezTo>
                  <a:pt x="6003280" y="735788"/>
                  <a:pt x="6003428" y="734821"/>
                  <a:pt x="6004321" y="733332"/>
                </a:cubicBezTo>
                <a:lnTo>
                  <a:pt x="6007000" y="729091"/>
                </a:lnTo>
                <a:cubicBezTo>
                  <a:pt x="6008191" y="727156"/>
                  <a:pt x="6010126" y="723807"/>
                  <a:pt x="6012805" y="719045"/>
                </a:cubicBezTo>
                <a:cubicBezTo>
                  <a:pt x="6015335" y="714134"/>
                  <a:pt x="6017865" y="708404"/>
                  <a:pt x="6020395" y="701855"/>
                </a:cubicBezTo>
                <a:cubicBezTo>
                  <a:pt x="6022925" y="695158"/>
                  <a:pt x="6025008" y="687791"/>
                  <a:pt x="6026646" y="679754"/>
                </a:cubicBezTo>
                <a:cubicBezTo>
                  <a:pt x="6028431" y="671717"/>
                  <a:pt x="6029771" y="664350"/>
                  <a:pt x="6030664" y="657653"/>
                </a:cubicBezTo>
                <a:cubicBezTo>
                  <a:pt x="6031557" y="650956"/>
                  <a:pt x="6032152" y="644854"/>
                  <a:pt x="6032450" y="639347"/>
                </a:cubicBezTo>
                <a:cubicBezTo>
                  <a:pt x="6032747" y="633990"/>
                  <a:pt x="6032896" y="629599"/>
                  <a:pt x="6032896" y="626176"/>
                </a:cubicBezTo>
                <a:lnTo>
                  <a:pt x="6032896" y="618139"/>
                </a:lnTo>
                <a:cubicBezTo>
                  <a:pt x="6032896" y="615163"/>
                  <a:pt x="6032747" y="613302"/>
                  <a:pt x="6032450" y="612558"/>
                </a:cubicBezTo>
                <a:lnTo>
                  <a:pt x="6031557" y="609656"/>
                </a:lnTo>
                <a:cubicBezTo>
                  <a:pt x="6030664" y="609358"/>
                  <a:pt x="6029994" y="608986"/>
                  <a:pt x="6029548" y="608540"/>
                </a:cubicBezTo>
                <a:cubicBezTo>
                  <a:pt x="6029101" y="608093"/>
                  <a:pt x="6028580" y="607647"/>
                  <a:pt x="6027985" y="607200"/>
                </a:cubicBezTo>
                <a:cubicBezTo>
                  <a:pt x="6027538" y="606754"/>
                  <a:pt x="6027315" y="606307"/>
                  <a:pt x="6027315" y="605861"/>
                </a:cubicBezTo>
                <a:cubicBezTo>
                  <a:pt x="6027166" y="605415"/>
                  <a:pt x="6027390" y="604968"/>
                  <a:pt x="6027985" y="604522"/>
                </a:cubicBezTo>
                <a:cubicBezTo>
                  <a:pt x="6028580" y="604224"/>
                  <a:pt x="6029845" y="604001"/>
                  <a:pt x="6031780" y="603852"/>
                </a:cubicBezTo>
                <a:lnTo>
                  <a:pt x="6037361" y="603182"/>
                </a:lnTo>
                <a:cubicBezTo>
                  <a:pt x="6044058" y="602587"/>
                  <a:pt x="6049416" y="601991"/>
                  <a:pt x="6053435" y="601396"/>
                </a:cubicBezTo>
                <a:lnTo>
                  <a:pt x="6071071" y="598271"/>
                </a:lnTo>
                <a:cubicBezTo>
                  <a:pt x="6078661" y="596782"/>
                  <a:pt x="6085433" y="595517"/>
                  <a:pt x="6091386" y="594476"/>
                </a:cubicBezTo>
                <a:cubicBezTo>
                  <a:pt x="6097339" y="593434"/>
                  <a:pt x="6101432" y="592615"/>
                  <a:pt x="6103664" y="592020"/>
                </a:cubicBezTo>
                <a:cubicBezTo>
                  <a:pt x="6105896" y="591574"/>
                  <a:pt x="6107459" y="591201"/>
                  <a:pt x="6108352" y="590904"/>
                </a:cubicBezTo>
                <a:close/>
                <a:moveTo>
                  <a:pt x="3972818" y="588002"/>
                </a:moveTo>
                <a:cubicBezTo>
                  <a:pt x="3974603" y="588002"/>
                  <a:pt x="3979887" y="590308"/>
                  <a:pt x="3988668" y="594922"/>
                </a:cubicBezTo>
                <a:cubicBezTo>
                  <a:pt x="3995960" y="599089"/>
                  <a:pt x="3999607" y="603629"/>
                  <a:pt x="3999607" y="608540"/>
                </a:cubicBezTo>
                <a:cubicBezTo>
                  <a:pt x="3999607" y="615088"/>
                  <a:pt x="3997746" y="618363"/>
                  <a:pt x="3994026" y="618363"/>
                </a:cubicBezTo>
                <a:cubicBezTo>
                  <a:pt x="3989561" y="618363"/>
                  <a:pt x="3983533" y="611442"/>
                  <a:pt x="3975943" y="597601"/>
                </a:cubicBezTo>
                <a:cubicBezTo>
                  <a:pt x="3973264" y="592541"/>
                  <a:pt x="3971925" y="589639"/>
                  <a:pt x="3971925" y="588895"/>
                </a:cubicBezTo>
                <a:cubicBezTo>
                  <a:pt x="3971925" y="588299"/>
                  <a:pt x="3972222" y="588002"/>
                  <a:pt x="3972818" y="588002"/>
                </a:cubicBezTo>
                <a:close/>
                <a:moveTo>
                  <a:pt x="608112" y="586662"/>
                </a:moveTo>
                <a:cubicBezTo>
                  <a:pt x="604986" y="586513"/>
                  <a:pt x="602605" y="586588"/>
                  <a:pt x="600968" y="586885"/>
                </a:cubicBezTo>
                <a:lnTo>
                  <a:pt x="582662" y="588895"/>
                </a:lnTo>
                <a:cubicBezTo>
                  <a:pt x="582365" y="589043"/>
                  <a:pt x="578346" y="589788"/>
                  <a:pt x="570607" y="591127"/>
                </a:cubicBezTo>
                <a:lnTo>
                  <a:pt x="564356" y="592243"/>
                </a:lnTo>
                <a:cubicBezTo>
                  <a:pt x="563761" y="602215"/>
                  <a:pt x="563240" y="608689"/>
                  <a:pt x="562794" y="611665"/>
                </a:cubicBezTo>
                <a:lnTo>
                  <a:pt x="561677" y="619702"/>
                </a:lnTo>
                <a:cubicBezTo>
                  <a:pt x="569565" y="618958"/>
                  <a:pt x="575518" y="618214"/>
                  <a:pt x="579537" y="617470"/>
                </a:cubicBezTo>
                <a:lnTo>
                  <a:pt x="606326" y="612782"/>
                </a:lnTo>
                <a:lnTo>
                  <a:pt x="611684" y="612112"/>
                </a:lnTo>
                <a:lnTo>
                  <a:pt x="615256" y="593583"/>
                </a:lnTo>
                <a:cubicBezTo>
                  <a:pt x="615553" y="591499"/>
                  <a:pt x="615553" y="590011"/>
                  <a:pt x="615256" y="589118"/>
                </a:cubicBezTo>
                <a:cubicBezTo>
                  <a:pt x="614958" y="588225"/>
                  <a:pt x="614511" y="587630"/>
                  <a:pt x="613916" y="587332"/>
                </a:cubicBezTo>
                <a:cubicBezTo>
                  <a:pt x="613321" y="587034"/>
                  <a:pt x="611386" y="586811"/>
                  <a:pt x="608112" y="586662"/>
                </a:cubicBezTo>
                <a:close/>
                <a:moveTo>
                  <a:pt x="5776614" y="583090"/>
                </a:moveTo>
                <a:cubicBezTo>
                  <a:pt x="5777210" y="583239"/>
                  <a:pt x="5778326" y="583611"/>
                  <a:pt x="5779963" y="584207"/>
                </a:cubicBezTo>
                <a:cubicBezTo>
                  <a:pt x="5781600" y="584802"/>
                  <a:pt x="5783163" y="585546"/>
                  <a:pt x="5784651" y="586439"/>
                </a:cubicBezTo>
                <a:cubicBezTo>
                  <a:pt x="5786139" y="587481"/>
                  <a:pt x="5787628" y="588671"/>
                  <a:pt x="5789116" y="590011"/>
                </a:cubicBezTo>
                <a:cubicBezTo>
                  <a:pt x="5790604" y="591350"/>
                  <a:pt x="5791497" y="592392"/>
                  <a:pt x="5791795" y="593136"/>
                </a:cubicBezTo>
                <a:cubicBezTo>
                  <a:pt x="5792092" y="593732"/>
                  <a:pt x="5792092" y="594550"/>
                  <a:pt x="5791795" y="595592"/>
                </a:cubicBezTo>
                <a:lnTo>
                  <a:pt x="5790455" y="598940"/>
                </a:lnTo>
                <a:cubicBezTo>
                  <a:pt x="5790009" y="599833"/>
                  <a:pt x="5789711" y="601024"/>
                  <a:pt x="5789562" y="602512"/>
                </a:cubicBezTo>
                <a:cubicBezTo>
                  <a:pt x="5789562" y="604001"/>
                  <a:pt x="5789488" y="606456"/>
                  <a:pt x="5789339" y="609879"/>
                </a:cubicBezTo>
                <a:cubicBezTo>
                  <a:pt x="5789190" y="613302"/>
                  <a:pt x="5789041" y="619181"/>
                  <a:pt x="5788893" y="627515"/>
                </a:cubicBezTo>
                <a:cubicBezTo>
                  <a:pt x="5788744" y="635701"/>
                  <a:pt x="5788818" y="642398"/>
                  <a:pt x="5789116" y="647607"/>
                </a:cubicBezTo>
                <a:cubicBezTo>
                  <a:pt x="5789116" y="650286"/>
                  <a:pt x="5789488" y="654751"/>
                  <a:pt x="5790232" y="661002"/>
                </a:cubicBezTo>
                <a:cubicBezTo>
                  <a:pt x="5790827" y="667104"/>
                  <a:pt x="5791051" y="671122"/>
                  <a:pt x="5790902" y="673057"/>
                </a:cubicBezTo>
                <a:cubicBezTo>
                  <a:pt x="5790604" y="676331"/>
                  <a:pt x="5789786" y="679829"/>
                  <a:pt x="5788446" y="683549"/>
                </a:cubicBezTo>
                <a:cubicBezTo>
                  <a:pt x="5786958" y="687270"/>
                  <a:pt x="5785097" y="690172"/>
                  <a:pt x="5782865" y="692256"/>
                </a:cubicBezTo>
                <a:cubicBezTo>
                  <a:pt x="5780484" y="694339"/>
                  <a:pt x="5778698" y="694935"/>
                  <a:pt x="5777507" y="694042"/>
                </a:cubicBezTo>
                <a:cubicBezTo>
                  <a:pt x="5777061" y="693744"/>
                  <a:pt x="5776465" y="692405"/>
                  <a:pt x="5775721" y="690023"/>
                </a:cubicBezTo>
                <a:cubicBezTo>
                  <a:pt x="5774977" y="687642"/>
                  <a:pt x="5773861" y="684517"/>
                  <a:pt x="5772373" y="680647"/>
                </a:cubicBezTo>
                <a:lnTo>
                  <a:pt x="5771256" y="677522"/>
                </a:lnTo>
                <a:cubicBezTo>
                  <a:pt x="5763220" y="678266"/>
                  <a:pt x="5757341" y="678861"/>
                  <a:pt x="5753620" y="679308"/>
                </a:cubicBezTo>
                <a:cubicBezTo>
                  <a:pt x="5749900" y="679605"/>
                  <a:pt x="5747593" y="679605"/>
                  <a:pt x="5746700" y="679308"/>
                </a:cubicBezTo>
                <a:lnTo>
                  <a:pt x="5742681" y="678415"/>
                </a:lnTo>
                <a:lnTo>
                  <a:pt x="5742235" y="682880"/>
                </a:lnTo>
                <a:cubicBezTo>
                  <a:pt x="5741937" y="687047"/>
                  <a:pt x="5741119" y="689130"/>
                  <a:pt x="5739779" y="689130"/>
                </a:cubicBezTo>
                <a:cubicBezTo>
                  <a:pt x="5738440" y="689130"/>
                  <a:pt x="5737324" y="688684"/>
                  <a:pt x="5736431" y="687791"/>
                </a:cubicBezTo>
                <a:cubicBezTo>
                  <a:pt x="5735389" y="687196"/>
                  <a:pt x="5734273" y="685707"/>
                  <a:pt x="5733082" y="683326"/>
                </a:cubicBezTo>
                <a:cubicBezTo>
                  <a:pt x="5732040" y="680945"/>
                  <a:pt x="5731445" y="678489"/>
                  <a:pt x="5731296" y="675959"/>
                </a:cubicBezTo>
                <a:cubicBezTo>
                  <a:pt x="5731147" y="673280"/>
                  <a:pt x="5731519" y="669336"/>
                  <a:pt x="5732412" y="664127"/>
                </a:cubicBezTo>
                <a:cubicBezTo>
                  <a:pt x="5733305" y="659811"/>
                  <a:pt x="5733901" y="656463"/>
                  <a:pt x="5734198" y="654081"/>
                </a:cubicBezTo>
                <a:cubicBezTo>
                  <a:pt x="5734496" y="651849"/>
                  <a:pt x="5734868" y="645449"/>
                  <a:pt x="5735314" y="634882"/>
                </a:cubicBezTo>
                <a:cubicBezTo>
                  <a:pt x="5735910" y="624316"/>
                  <a:pt x="5736207" y="617842"/>
                  <a:pt x="5736207" y="615460"/>
                </a:cubicBezTo>
                <a:cubicBezTo>
                  <a:pt x="5736356" y="612930"/>
                  <a:pt x="5736133" y="609210"/>
                  <a:pt x="5735538" y="604298"/>
                </a:cubicBezTo>
                <a:cubicBezTo>
                  <a:pt x="5735240" y="600726"/>
                  <a:pt x="5734794" y="598196"/>
                  <a:pt x="5734198" y="596708"/>
                </a:cubicBezTo>
                <a:cubicBezTo>
                  <a:pt x="5733752" y="595220"/>
                  <a:pt x="5733156" y="593806"/>
                  <a:pt x="5732412" y="592466"/>
                </a:cubicBezTo>
                <a:cubicBezTo>
                  <a:pt x="5731519" y="591127"/>
                  <a:pt x="5731222" y="590085"/>
                  <a:pt x="5731519" y="589341"/>
                </a:cubicBezTo>
                <a:cubicBezTo>
                  <a:pt x="5731668" y="588597"/>
                  <a:pt x="5732487" y="588150"/>
                  <a:pt x="5733975" y="588002"/>
                </a:cubicBezTo>
                <a:cubicBezTo>
                  <a:pt x="5735463" y="587853"/>
                  <a:pt x="5736580" y="587927"/>
                  <a:pt x="5737324" y="588225"/>
                </a:cubicBezTo>
                <a:lnTo>
                  <a:pt x="5743574" y="590904"/>
                </a:lnTo>
                <a:cubicBezTo>
                  <a:pt x="5747890" y="590011"/>
                  <a:pt x="5751090" y="589415"/>
                  <a:pt x="5753174" y="589118"/>
                </a:cubicBezTo>
                <a:lnTo>
                  <a:pt x="5761434" y="587332"/>
                </a:lnTo>
                <a:cubicBezTo>
                  <a:pt x="5765006" y="586588"/>
                  <a:pt x="5767536" y="585992"/>
                  <a:pt x="5769024" y="585546"/>
                </a:cubicBezTo>
                <a:cubicBezTo>
                  <a:pt x="5770512" y="585248"/>
                  <a:pt x="5772001" y="584727"/>
                  <a:pt x="5773489" y="583983"/>
                </a:cubicBezTo>
                <a:cubicBezTo>
                  <a:pt x="5774977" y="583388"/>
                  <a:pt x="5776019" y="583090"/>
                  <a:pt x="5776614" y="583090"/>
                </a:cubicBezTo>
                <a:close/>
                <a:moveTo>
                  <a:pt x="6656188" y="582867"/>
                </a:moveTo>
                <a:cubicBezTo>
                  <a:pt x="6660951" y="583016"/>
                  <a:pt x="6665416" y="583983"/>
                  <a:pt x="6669583" y="585769"/>
                </a:cubicBezTo>
                <a:cubicBezTo>
                  <a:pt x="6674643" y="587704"/>
                  <a:pt x="6678364" y="590978"/>
                  <a:pt x="6680745" y="595592"/>
                </a:cubicBezTo>
                <a:cubicBezTo>
                  <a:pt x="6682085" y="598717"/>
                  <a:pt x="6682754" y="601917"/>
                  <a:pt x="6682754" y="605191"/>
                </a:cubicBezTo>
                <a:cubicBezTo>
                  <a:pt x="6682754" y="609358"/>
                  <a:pt x="6681043" y="611442"/>
                  <a:pt x="6677620" y="611442"/>
                </a:cubicBezTo>
                <a:cubicBezTo>
                  <a:pt x="6672857" y="611442"/>
                  <a:pt x="6667053" y="606754"/>
                  <a:pt x="6660207" y="597378"/>
                </a:cubicBezTo>
                <a:cubicBezTo>
                  <a:pt x="6654403" y="589043"/>
                  <a:pt x="6651500" y="584504"/>
                  <a:pt x="6651500" y="583760"/>
                </a:cubicBezTo>
                <a:cubicBezTo>
                  <a:pt x="6651500" y="583165"/>
                  <a:pt x="6653063" y="582867"/>
                  <a:pt x="6656188" y="582867"/>
                </a:cubicBezTo>
                <a:close/>
                <a:moveTo>
                  <a:pt x="5868590" y="581974"/>
                </a:moveTo>
                <a:cubicBezTo>
                  <a:pt x="5866506" y="581379"/>
                  <a:pt x="5863307" y="581528"/>
                  <a:pt x="5858991" y="582421"/>
                </a:cubicBezTo>
                <a:lnTo>
                  <a:pt x="5848721" y="583983"/>
                </a:lnTo>
                <a:lnTo>
                  <a:pt x="5838676" y="585992"/>
                </a:lnTo>
                <a:lnTo>
                  <a:pt x="5831085" y="587332"/>
                </a:lnTo>
                <a:cubicBezTo>
                  <a:pt x="5830937" y="588523"/>
                  <a:pt x="5830788" y="589415"/>
                  <a:pt x="5830639" y="590011"/>
                </a:cubicBezTo>
                <a:lnTo>
                  <a:pt x="5829746" y="595815"/>
                </a:lnTo>
                <a:cubicBezTo>
                  <a:pt x="5829448" y="598494"/>
                  <a:pt x="5829299" y="600726"/>
                  <a:pt x="5829299" y="602512"/>
                </a:cubicBezTo>
                <a:lnTo>
                  <a:pt x="5828183" y="624390"/>
                </a:lnTo>
                <a:cubicBezTo>
                  <a:pt x="5834583" y="623199"/>
                  <a:pt x="5839866" y="622158"/>
                  <a:pt x="5844033" y="621265"/>
                </a:cubicBezTo>
                <a:cubicBezTo>
                  <a:pt x="5848201" y="620521"/>
                  <a:pt x="5851772" y="619776"/>
                  <a:pt x="5854749" y="619032"/>
                </a:cubicBezTo>
                <a:cubicBezTo>
                  <a:pt x="5857726" y="618437"/>
                  <a:pt x="5859809" y="618065"/>
                  <a:pt x="5861000" y="617916"/>
                </a:cubicBezTo>
                <a:cubicBezTo>
                  <a:pt x="5863976" y="617767"/>
                  <a:pt x="5866209" y="618139"/>
                  <a:pt x="5867697" y="619032"/>
                </a:cubicBezTo>
                <a:lnTo>
                  <a:pt x="5873948" y="622604"/>
                </a:lnTo>
                <a:lnTo>
                  <a:pt x="5874171" y="594699"/>
                </a:lnTo>
                <a:cubicBezTo>
                  <a:pt x="5874171" y="589788"/>
                  <a:pt x="5873799" y="586588"/>
                  <a:pt x="5873055" y="585099"/>
                </a:cubicBezTo>
                <a:cubicBezTo>
                  <a:pt x="5872162" y="583909"/>
                  <a:pt x="5870674" y="582867"/>
                  <a:pt x="5868590" y="581974"/>
                </a:cubicBezTo>
                <a:close/>
                <a:moveTo>
                  <a:pt x="4866233" y="581528"/>
                </a:moveTo>
                <a:lnTo>
                  <a:pt x="4870251" y="582421"/>
                </a:lnTo>
                <a:cubicBezTo>
                  <a:pt x="4871590" y="582718"/>
                  <a:pt x="4874493" y="583834"/>
                  <a:pt x="4878957" y="585769"/>
                </a:cubicBezTo>
                <a:cubicBezTo>
                  <a:pt x="4883422" y="587853"/>
                  <a:pt x="4886548" y="589564"/>
                  <a:pt x="4888334" y="590904"/>
                </a:cubicBezTo>
                <a:cubicBezTo>
                  <a:pt x="4890120" y="592243"/>
                  <a:pt x="4891608" y="594029"/>
                  <a:pt x="4892798" y="596262"/>
                </a:cubicBezTo>
                <a:cubicBezTo>
                  <a:pt x="4893989" y="598643"/>
                  <a:pt x="4894659" y="601173"/>
                  <a:pt x="4894808" y="603852"/>
                </a:cubicBezTo>
                <a:cubicBezTo>
                  <a:pt x="4894808" y="606382"/>
                  <a:pt x="4894436" y="608540"/>
                  <a:pt x="4893691" y="610326"/>
                </a:cubicBezTo>
                <a:lnTo>
                  <a:pt x="4892352" y="614567"/>
                </a:lnTo>
                <a:lnTo>
                  <a:pt x="4923606" y="610103"/>
                </a:lnTo>
                <a:cubicBezTo>
                  <a:pt x="4929113" y="609210"/>
                  <a:pt x="4933429" y="608317"/>
                  <a:pt x="4936554" y="607424"/>
                </a:cubicBezTo>
                <a:cubicBezTo>
                  <a:pt x="4939828" y="606531"/>
                  <a:pt x="4942061" y="606084"/>
                  <a:pt x="4943251" y="606084"/>
                </a:cubicBezTo>
                <a:cubicBezTo>
                  <a:pt x="4944293" y="606084"/>
                  <a:pt x="4946823" y="606680"/>
                  <a:pt x="4950841" y="607870"/>
                </a:cubicBezTo>
                <a:cubicBezTo>
                  <a:pt x="4955009" y="608763"/>
                  <a:pt x="4957985" y="610103"/>
                  <a:pt x="4959771" y="611889"/>
                </a:cubicBezTo>
                <a:cubicBezTo>
                  <a:pt x="4961557" y="613674"/>
                  <a:pt x="4962524" y="615014"/>
                  <a:pt x="4962673" y="615907"/>
                </a:cubicBezTo>
                <a:cubicBezTo>
                  <a:pt x="4962822" y="616800"/>
                  <a:pt x="4962450" y="617693"/>
                  <a:pt x="4961557" y="618586"/>
                </a:cubicBezTo>
                <a:cubicBezTo>
                  <a:pt x="4960813" y="619032"/>
                  <a:pt x="4959697" y="619256"/>
                  <a:pt x="4958208" y="619256"/>
                </a:cubicBezTo>
                <a:cubicBezTo>
                  <a:pt x="4956869" y="619404"/>
                  <a:pt x="4955009" y="619479"/>
                  <a:pt x="4952627" y="619479"/>
                </a:cubicBezTo>
                <a:cubicBezTo>
                  <a:pt x="4950395" y="619776"/>
                  <a:pt x="4946525" y="619925"/>
                  <a:pt x="4941019" y="619925"/>
                </a:cubicBezTo>
                <a:cubicBezTo>
                  <a:pt x="4935363" y="619925"/>
                  <a:pt x="4931643" y="620000"/>
                  <a:pt x="4929857" y="620149"/>
                </a:cubicBezTo>
                <a:lnTo>
                  <a:pt x="4916016" y="621488"/>
                </a:lnTo>
                <a:cubicBezTo>
                  <a:pt x="4918099" y="622827"/>
                  <a:pt x="4920480" y="624241"/>
                  <a:pt x="4923159" y="625730"/>
                </a:cubicBezTo>
                <a:cubicBezTo>
                  <a:pt x="4925689" y="627367"/>
                  <a:pt x="4927252" y="629004"/>
                  <a:pt x="4927847" y="630641"/>
                </a:cubicBezTo>
                <a:cubicBezTo>
                  <a:pt x="4928443" y="632427"/>
                  <a:pt x="4928666" y="633617"/>
                  <a:pt x="4928517" y="634213"/>
                </a:cubicBezTo>
                <a:cubicBezTo>
                  <a:pt x="4928517" y="634808"/>
                  <a:pt x="4928220" y="635552"/>
                  <a:pt x="4927624" y="636445"/>
                </a:cubicBezTo>
                <a:lnTo>
                  <a:pt x="4925838" y="638901"/>
                </a:lnTo>
                <a:cubicBezTo>
                  <a:pt x="4924945" y="640240"/>
                  <a:pt x="4923904" y="642249"/>
                  <a:pt x="4922713" y="644928"/>
                </a:cubicBezTo>
                <a:lnTo>
                  <a:pt x="4918248" y="655644"/>
                </a:lnTo>
                <a:cubicBezTo>
                  <a:pt x="4913486" y="666360"/>
                  <a:pt x="4910063" y="673206"/>
                  <a:pt x="4907979" y="676182"/>
                </a:cubicBezTo>
                <a:lnTo>
                  <a:pt x="4899719" y="688907"/>
                </a:lnTo>
                <a:cubicBezTo>
                  <a:pt x="4904184" y="692628"/>
                  <a:pt x="4908723" y="696200"/>
                  <a:pt x="4913337" y="699623"/>
                </a:cubicBezTo>
                <a:cubicBezTo>
                  <a:pt x="4917950" y="703046"/>
                  <a:pt x="4923234" y="706469"/>
                  <a:pt x="4929187" y="709892"/>
                </a:cubicBezTo>
                <a:cubicBezTo>
                  <a:pt x="4935140" y="713315"/>
                  <a:pt x="4942433" y="716887"/>
                  <a:pt x="4951065" y="720608"/>
                </a:cubicBezTo>
                <a:cubicBezTo>
                  <a:pt x="4959548" y="724328"/>
                  <a:pt x="4967287" y="727230"/>
                  <a:pt x="4974282" y="729314"/>
                </a:cubicBezTo>
                <a:lnTo>
                  <a:pt x="4991918" y="735118"/>
                </a:lnTo>
                <a:lnTo>
                  <a:pt x="4995490" y="736235"/>
                </a:lnTo>
                <a:cubicBezTo>
                  <a:pt x="4997127" y="736830"/>
                  <a:pt x="4997722" y="737648"/>
                  <a:pt x="4997276" y="738690"/>
                </a:cubicBezTo>
                <a:cubicBezTo>
                  <a:pt x="4996978" y="739583"/>
                  <a:pt x="4996383" y="740104"/>
                  <a:pt x="4995490" y="740253"/>
                </a:cubicBezTo>
                <a:lnTo>
                  <a:pt x="4992811" y="740476"/>
                </a:lnTo>
                <a:cubicBezTo>
                  <a:pt x="4989537" y="741071"/>
                  <a:pt x="4982095" y="741964"/>
                  <a:pt x="4970487" y="743155"/>
                </a:cubicBezTo>
                <a:cubicBezTo>
                  <a:pt x="4958729" y="744643"/>
                  <a:pt x="4951065" y="745239"/>
                  <a:pt x="4947493" y="744941"/>
                </a:cubicBezTo>
                <a:cubicBezTo>
                  <a:pt x="4943028" y="744792"/>
                  <a:pt x="4939307" y="744122"/>
                  <a:pt x="4936331" y="742932"/>
                </a:cubicBezTo>
                <a:cubicBezTo>
                  <a:pt x="4933354" y="741592"/>
                  <a:pt x="4930378" y="739732"/>
                  <a:pt x="4927401" y="737351"/>
                </a:cubicBezTo>
                <a:cubicBezTo>
                  <a:pt x="4924276" y="734969"/>
                  <a:pt x="4920629" y="731695"/>
                  <a:pt x="4916462" y="727528"/>
                </a:cubicBezTo>
                <a:cubicBezTo>
                  <a:pt x="4912295" y="723361"/>
                  <a:pt x="4906342" y="716887"/>
                  <a:pt x="4898603" y="708106"/>
                </a:cubicBezTo>
                <a:lnTo>
                  <a:pt x="4890566" y="699400"/>
                </a:lnTo>
                <a:cubicBezTo>
                  <a:pt x="4884613" y="704609"/>
                  <a:pt x="4879106" y="709222"/>
                  <a:pt x="4874046" y="713241"/>
                </a:cubicBezTo>
                <a:cubicBezTo>
                  <a:pt x="4868986" y="717110"/>
                  <a:pt x="4862884" y="720756"/>
                  <a:pt x="4855740" y="724179"/>
                </a:cubicBezTo>
                <a:cubicBezTo>
                  <a:pt x="4848596" y="727602"/>
                  <a:pt x="4841006" y="730356"/>
                  <a:pt x="4832970" y="732439"/>
                </a:cubicBezTo>
                <a:cubicBezTo>
                  <a:pt x="4824933" y="734225"/>
                  <a:pt x="4818459" y="735118"/>
                  <a:pt x="4813547" y="735118"/>
                </a:cubicBezTo>
                <a:cubicBezTo>
                  <a:pt x="4808636" y="735118"/>
                  <a:pt x="4805585" y="734969"/>
                  <a:pt x="4804395" y="734672"/>
                </a:cubicBezTo>
                <a:lnTo>
                  <a:pt x="4799930" y="734002"/>
                </a:lnTo>
                <a:cubicBezTo>
                  <a:pt x="4799037" y="733853"/>
                  <a:pt x="4798590" y="733407"/>
                  <a:pt x="4798590" y="732663"/>
                </a:cubicBezTo>
                <a:cubicBezTo>
                  <a:pt x="4798590" y="731918"/>
                  <a:pt x="4799037" y="731398"/>
                  <a:pt x="4799930" y="731100"/>
                </a:cubicBezTo>
                <a:lnTo>
                  <a:pt x="4805957" y="729984"/>
                </a:lnTo>
                <a:cubicBezTo>
                  <a:pt x="4809827" y="729240"/>
                  <a:pt x="4815259" y="727826"/>
                  <a:pt x="4822254" y="725742"/>
                </a:cubicBezTo>
                <a:cubicBezTo>
                  <a:pt x="4829249" y="723659"/>
                  <a:pt x="4837434" y="720087"/>
                  <a:pt x="4846811" y="715026"/>
                </a:cubicBezTo>
                <a:cubicBezTo>
                  <a:pt x="4856187" y="709966"/>
                  <a:pt x="4863703" y="704832"/>
                  <a:pt x="4869358" y="699623"/>
                </a:cubicBezTo>
                <a:lnTo>
                  <a:pt x="4881190" y="689130"/>
                </a:lnTo>
                <a:cubicBezTo>
                  <a:pt x="4877469" y="684814"/>
                  <a:pt x="4874641" y="681689"/>
                  <a:pt x="4872707" y="679754"/>
                </a:cubicBezTo>
                <a:cubicBezTo>
                  <a:pt x="4870921" y="677819"/>
                  <a:pt x="4867944" y="674843"/>
                  <a:pt x="4863777" y="670824"/>
                </a:cubicBezTo>
                <a:cubicBezTo>
                  <a:pt x="4859610" y="666806"/>
                  <a:pt x="4856261" y="663755"/>
                  <a:pt x="4853731" y="661672"/>
                </a:cubicBezTo>
                <a:lnTo>
                  <a:pt x="4846811" y="656537"/>
                </a:lnTo>
                <a:cubicBezTo>
                  <a:pt x="4844578" y="655198"/>
                  <a:pt x="4842718" y="654156"/>
                  <a:pt x="4841230" y="653412"/>
                </a:cubicBezTo>
                <a:cubicBezTo>
                  <a:pt x="4839741" y="652816"/>
                  <a:pt x="4838179" y="652444"/>
                  <a:pt x="4836541" y="652295"/>
                </a:cubicBezTo>
                <a:cubicBezTo>
                  <a:pt x="4835053" y="652147"/>
                  <a:pt x="4834160" y="651923"/>
                  <a:pt x="4833863" y="651626"/>
                </a:cubicBezTo>
                <a:cubicBezTo>
                  <a:pt x="4833565" y="651328"/>
                  <a:pt x="4833342" y="650807"/>
                  <a:pt x="4833193" y="650063"/>
                </a:cubicBezTo>
                <a:cubicBezTo>
                  <a:pt x="4833193" y="649319"/>
                  <a:pt x="4833788" y="648649"/>
                  <a:pt x="4834979" y="648054"/>
                </a:cubicBezTo>
                <a:cubicBezTo>
                  <a:pt x="4836021" y="647458"/>
                  <a:pt x="4837583" y="647086"/>
                  <a:pt x="4839667" y="646938"/>
                </a:cubicBezTo>
                <a:cubicBezTo>
                  <a:pt x="4841453" y="646938"/>
                  <a:pt x="4842792" y="647012"/>
                  <a:pt x="4843685" y="647161"/>
                </a:cubicBezTo>
                <a:lnTo>
                  <a:pt x="4847034" y="648277"/>
                </a:lnTo>
                <a:cubicBezTo>
                  <a:pt x="4848224" y="648724"/>
                  <a:pt x="4850085" y="649691"/>
                  <a:pt x="4852615" y="651179"/>
                </a:cubicBezTo>
                <a:cubicBezTo>
                  <a:pt x="4855145" y="652667"/>
                  <a:pt x="4857452" y="654156"/>
                  <a:pt x="4859535" y="655644"/>
                </a:cubicBezTo>
                <a:cubicBezTo>
                  <a:pt x="4861619" y="657132"/>
                  <a:pt x="4864223" y="659216"/>
                  <a:pt x="4867349" y="661895"/>
                </a:cubicBezTo>
                <a:lnTo>
                  <a:pt x="4878957" y="671717"/>
                </a:lnTo>
                <a:lnTo>
                  <a:pt x="4888557" y="680201"/>
                </a:lnTo>
                <a:lnTo>
                  <a:pt x="4895031" y="671048"/>
                </a:lnTo>
                <a:cubicBezTo>
                  <a:pt x="4897114" y="668071"/>
                  <a:pt x="4899347" y="663681"/>
                  <a:pt x="4901728" y="657876"/>
                </a:cubicBezTo>
                <a:cubicBezTo>
                  <a:pt x="4904109" y="652221"/>
                  <a:pt x="4906044" y="646565"/>
                  <a:pt x="4907532" y="640910"/>
                </a:cubicBezTo>
                <a:cubicBezTo>
                  <a:pt x="4908723" y="635552"/>
                  <a:pt x="4909021" y="631459"/>
                  <a:pt x="4908425" y="628632"/>
                </a:cubicBezTo>
                <a:lnTo>
                  <a:pt x="4907532" y="622381"/>
                </a:lnTo>
                <a:cubicBezTo>
                  <a:pt x="4898900" y="623125"/>
                  <a:pt x="4892798" y="623720"/>
                  <a:pt x="4889227" y="624167"/>
                </a:cubicBezTo>
                <a:cubicBezTo>
                  <a:pt x="4885804" y="624613"/>
                  <a:pt x="4877841" y="625878"/>
                  <a:pt x="4865340" y="627962"/>
                </a:cubicBezTo>
                <a:cubicBezTo>
                  <a:pt x="4852689" y="630046"/>
                  <a:pt x="4843983" y="631683"/>
                  <a:pt x="4839220" y="632873"/>
                </a:cubicBezTo>
                <a:cubicBezTo>
                  <a:pt x="4834309" y="634362"/>
                  <a:pt x="4831035" y="635106"/>
                  <a:pt x="4829398" y="635106"/>
                </a:cubicBezTo>
                <a:cubicBezTo>
                  <a:pt x="4826421" y="635403"/>
                  <a:pt x="4823891" y="635106"/>
                  <a:pt x="4821807" y="634213"/>
                </a:cubicBezTo>
                <a:cubicBezTo>
                  <a:pt x="4819724" y="633617"/>
                  <a:pt x="4817715" y="632724"/>
                  <a:pt x="4815780" y="631534"/>
                </a:cubicBezTo>
                <a:cubicBezTo>
                  <a:pt x="4813845" y="630492"/>
                  <a:pt x="4812729" y="629450"/>
                  <a:pt x="4812431" y="628408"/>
                </a:cubicBezTo>
                <a:cubicBezTo>
                  <a:pt x="4812134" y="627515"/>
                  <a:pt x="4812282" y="626771"/>
                  <a:pt x="4812878" y="626176"/>
                </a:cubicBezTo>
                <a:cubicBezTo>
                  <a:pt x="4813175" y="625878"/>
                  <a:pt x="4813994" y="625655"/>
                  <a:pt x="4815333" y="625506"/>
                </a:cubicBezTo>
                <a:lnTo>
                  <a:pt x="4820245" y="624837"/>
                </a:lnTo>
                <a:lnTo>
                  <a:pt x="4823370" y="624613"/>
                </a:lnTo>
                <a:cubicBezTo>
                  <a:pt x="4827686" y="624316"/>
                  <a:pt x="4835053" y="623348"/>
                  <a:pt x="4845471" y="621711"/>
                </a:cubicBezTo>
                <a:lnTo>
                  <a:pt x="4877171" y="617023"/>
                </a:lnTo>
                <a:lnTo>
                  <a:pt x="4886101" y="615907"/>
                </a:lnTo>
                <a:cubicBezTo>
                  <a:pt x="4884613" y="615014"/>
                  <a:pt x="4883422" y="614195"/>
                  <a:pt x="4882529" y="613451"/>
                </a:cubicBezTo>
                <a:cubicBezTo>
                  <a:pt x="4881636" y="612707"/>
                  <a:pt x="4880297" y="611368"/>
                  <a:pt x="4878511" y="609433"/>
                </a:cubicBezTo>
                <a:cubicBezTo>
                  <a:pt x="4876725" y="607349"/>
                  <a:pt x="4874418" y="603852"/>
                  <a:pt x="4871590" y="598940"/>
                </a:cubicBezTo>
                <a:lnTo>
                  <a:pt x="4865116" y="587332"/>
                </a:lnTo>
                <a:lnTo>
                  <a:pt x="4863330" y="583760"/>
                </a:lnTo>
                <a:cubicBezTo>
                  <a:pt x="4863033" y="583314"/>
                  <a:pt x="4863256" y="582793"/>
                  <a:pt x="4864000" y="582197"/>
                </a:cubicBezTo>
                <a:cubicBezTo>
                  <a:pt x="4864744" y="581453"/>
                  <a:pt x="4865488" y="581230"/>
                  <a:pt x="4866233" y="581528"/>
                </a:cubicBezTo>
                <a:close/>
                <a:moveTo>
                  <a:pt x="4455914" y="580858"/>
                </a:moveTo>
                <a:lnTo>
                  <a:pt x="4450109" y="581528"/>
                </a:lnTo>
                <a:lnTo>
                  <a:pt x="4431134" y="583537"/>
                </a:lnTo>
                <a:lnTo>
                  <a:pt x="4419079" y="584653"/>
                </a:lnTo>
                <a:cubicBezTo>
                  <a:pt x="4415656" y="585248"/>
                  <a:pt x="4413647" y="585472"/>
                  <a:pt x="4413051" y="585323"/>
                </a:cubicBezTo>
                <a:lnTo>
                  <a:pt x="4408363" y="585099"/>
                </a:lnTo>
                <a:lnTo>
                  <a:pt x="4407917" y="591127"/>
                </a:lnTo>
                <a:cubicBezTo>
                  <a:pt x="4407619" y="593062"/>
                  <a:pt x="4407470" y="594476"/>
                  <a:pt x="4407470" y="595369"/>
                </a:cubicBezTo>
                <a:lnTo>
                  <a:pt x="4407024" y="607870"/>
                </a:lnTo>
                <a:cubicBezTo>
                  <a:pt x="4409405" y="607721"/>
                  <a:pt x="4411637" y="607573"/>
                  <a:pt x="4413721" y="607424"/>
                </a:cubicBezTo>
                <a:cubicBezTo>
                  <a:pt x="4415953" y="607126"/>
                  <a:pt x="4418781" y="606605"/>
                  <a:pt x="4422204" y="605861"/>
                </a:cubicBezTo>
                <a:lnTo>
                  <a:pt x="4429348" y="604298"/>
                </a:lnTo>
                <a:cubicBezTo>
                  <a:pt x="4434408" y="603257"/>
                  <a:pt x="4438575" y="602215"/>
                  <a:pt x="4441850" y="601173"/>
                </a:cubicBezTo>
                <a:cubicBezTo>
                  <a:pt x="4445124" y="600280"/>
                  <a:pt x="4447356" y="599759"/>
                  <a:pt x="4448547" y="599610"/>
                </a:cubicBezTo>
                <a:cubicBezTo>
                  <a:pt x="4450482" y="599461"/>
                  <a:pt x="4452044" y="599610"/>
                  <a:pt x="4453235" y="600057"/>
                </a:cubicBezTo>
                <a:cubicBezTo>
                  <a:pt x="4454277" y="600354"/>
                  <a:pt x="4456286" y="601024"/>
                  <a:pt x="4459262" y="602066"/>
                </a:cubicBezTo>
                <a:lnTo>
                  <a:pt x="4462834" y="603629"/>
                </a:lnTo>
                <a:lnTo>
                  <a:pt x="4463281" y="590457"/>
                </a:lnTo>
                <a:cubicBezTo>
                  <a:pt x="4463281" y="587183"/>
                  <a:pt x="4462983" y="584951"/>
                  <a:pt x="4462388" y="583760"/>
                </a:cubicBezTo>
                <a:cubicBezTo>
                  <a:pt x="4461644" y="582569"/>
                  <a:pt x="4460602" y="581825"/>
                  <a:pt x="4459262" y="581528"/>
                </a:cubicBezTo>
                <a:cubicBezTo>
                  <a:pt x="4457774" y="580932"/>
                  <a:pt x="4456658" y="580709"/>
                  <a:pt x="4455914" y="580858"/>
                </a:cubicBezTo>
                <a:close/>
                <a:moveTo>
                  <a:pt x="1255514" y="580858"/>
                </a:moveTo>
                <a:lnTo>
                  <a:pt x="1249710" y="581528"/>
                </a:lnTo>
                <a:lnTo>
                  <a:pt x="1230734" y="583537"/>
                </a:lnTo>
                <a:lnTo>
                  <a:pt x="1218679" y="584653"/>
                </a:lnTo>
                <a:cubicBezTo>
                  <a:pt x="1215256" y="585248"/>
                  <a:pt x="1213247" y="585472"/>
                  <a:pt x="1212652" y="585323"/>
                </a:cubicBezTo>
                <a:lnTo>
                  <a:pt x="1207964" y="585099"/>
                </a:lnTo>
                <a:lnTo>
                  <a:pt x="1207517" y="591127"/>
                </a:lnTo>
                <a:cubicBezTo>
                  <a:pt x="1207220" y="593062"/>
                  <a:pt x="1207071" y="594476"/>
                  <a:pt x="1207071" y="595369"/>
                </a:cubicBezTo>
                <a:lnTo>
                  <a:pt x="1206624" y="607870"/>
                </a:lnTo>
                <a:cubicBezTo>
                  <a:pt x="1209005" y="607721"/>
                  <a:pt x="1211238" y="607573"/>
                  <a:pt x="1213321" y="607424"/>
                </a:cubicBezTo>
                <a:cubicBezTo>
                  <a:pt x="1215554" y="607126"/>
                  <a:pt x="1218382" y="606605"/>
                  <a:pt x="1221805" y="605861"/>
                </a:cubicBezTo>
                <a:lnTo>
                  <a:pt x="1228948" y="604298"/>
                </a:lnTo>
                <a:cubicBezTo>
                  <a:pt x="1234009" y="603257"/>
                  <a:pt x="1238176" y="602215"/>
                  <a:pt x="1241450" y="601173"/>
                </a:cubicBezTo>
                <a:cubicBezTo>
                  <a:pt x="1244724" y="600280"/>
                  <a:pt x="1246956" y="599759"/>
                  <a:pt x="1248147" y="599610"/>
                </a:cubicBezTo>
                <a:cubicBezTo>
                  <a:pt x="1250082" y="599461"/>
                  <a:pt x="1251644" y="599610"/>
                  <a:pt x="1252835" y="600057"/>
                </a:cubicBezTo>
                <a:cubicBezTo>
                  <a:pt x="1253877" y="600354"/>
                  <a:pt x="1255886" y="601024"/>
                  <a:pt x="1258863" y="602066"/>
                </a:cubicBezTo>
                <a:lnTo>
                  <a:pt x="1262435" y="603629"/>
                </a:lnTo>
                <a:lnTo>
                  <a:pt x="1262881" y="590457"/>
                </a:lnTo>
                <a:cubicBezTo>
                  <a:pt x="1262881" y="587183"/>
                  <a:pt x="1262583" y="584951"/>
                  <a:pt x="1261988" y="583760"/>
                </a:cubicBezTo>
                <a:cubicBezTo>
                  <a:pt x="1261244" y="582569"/>
                  <a:pt x="1260202" y="581825"/>
                  <a:pt x="1258863" y="581528"/>
                </a:cubicBezTo>
                <a:cubicBezTo>
                  <a:pt x="1257374" y="580932"/>
                  <a:pt x="1256258" y="580709"/>
                  <a:pt x="1255514" y="580858"/>
                </a:cubicBezTo>
                <a:close/>
                <a:moveTo>
                  <a:pt x="376386" y="580635"/>
                </a:moveTo>
                <a:cubicBezTo>
                  <a:pt x="377577" y="580635"/>
                  <a:pt x="378991" y="580858"/>
                  <a:pt x="380628" y="581304"/>
                </a:cubicBezTo>
                <a:cubicBezTo>
                  <a:pt x="382265" y="581751"/>
                  <a:pt x="383828" y="582421"/>
                  <a:pt x="385316" y="583314"/>
                </a:cubicBezTo>
                <a:cubicBezTo>
                  <a:pt x="386804" y="584058"/>
                  <a:pt x="388590" y="585099"/>
                  <a:pt x="390674" y="586439"/>
                </a:cubicBezTo>
                <a:cubicBezTo>
                  <a:pt x="393055" y="587927"/>
                  <a:pt x="394841" y="589341"/>
                  <a:pt x="396032" y="590681"/>
                </a:cubicBezTo>
                <a:cubicBezTo>
                  <a:pt x="397520" y="592020"/>
                  <a:pt x="398115" y="593285"/>
                  <a:pt x="397818" y="594476"/>
                </a:cubicBezTo>
                <a:cubicBezTo>
                  <a:pt x="397669" y="595369"/>
                  <a:pt x="397074" y="596634"/>
                  <a:pt x="396032" y="598271"/>
                </a:cubicBezTo>
                <a:cubicBezTo>
                  <a:pt x="395139" y="599908"/>
                  <a:pt x="394097" y="601917"/>
                  <a:pt x="392906" y="604298"/>
                </a:cubicBezTo>
                <a:cubicBezTo>
                  <a:pt x="392013" y="606680"/>
                  <a:pt x="391120" y="609805"/>
                  <a:pt x="390227" y="613674"/>
                </a:cubicBezTo>
                <a:lnTo>
                  <a:pt x="383976" y="640240"/>
                </a:lnTo>
                <a:cubicBezTo>
                  <a:pt x="383083" y="643663"/>
                  <a:pt x="382191" y="646193"/>
                  <a:pt x="381298" y="647831"/>
                </a:cubicBezTo>
                <a:cubicBezTo>
                  <a:pt x="380702" y="649468"/>
                  <a:pt x="379735" y="650956"/>
                  <a:pt x="378395" y="652295"/>
                </a:cubicBezTo>
                <a:cubicBezTo>
                  <a:pt x="377056" y="653635"/>
                  <a:pt x="375791" y="654305"/>
                  <a:pt x="374600" y="654305"/>
                </a:cubicBezTo>
                <a:cubicBezTo>
                  <a:pt x="373112" y="654305"/>
                  <a:pt x="371921" y="653709"/>
                  <a:pt x="371029" y="652519"/>
                </a:cubicBezTo>
                <a:lnTo>
                  <a:pt x="368796" y="649616"/>
                </a:lnTo>
                <a:lnTo>
                  <a:pt x="349597" y="650509"/>
                </a:lnTo>
                <a:lnTo>
                  <a:pt x="325487" y="651626"/>
                </a:lnTo>
                <a:lnTo>
                  <a:pt x="321022" y="717482"/>
                </a:lnTo>
                <a:lnTo>
                  <a:pt x="321022" y="721724"/>
                </a:lnTo>
                <a:cubicBezTo>
                  <a:pt x="320725" y="722766"/>
                  <a:pt x="320725" y="723510"/>
                  <a:pt x="321022" y="723956"/>
                </a:cubicBezTo>
                <a:cubicBezTo>
                  <a:pt x="321618" y="724403"/>
                  <a:pt x="322957" y="724179"/>
                  <a:pt x="325041" y="723286"/>
                </a:cubicBezTo>
                <a:cubicBezTo>
                  <a:pt x="327124" y="722542"/>
                  <a:pt x="329506" y="721426"/>
                  <a:pt x="332184" y="719938"/>
                </a:cubicBezTo>
                <a:cubicBezTo>
                  <a:pt x="334863" y="718598"/>
                  <a:pt x="338584" y="716664"/>
                  <a:pt x="343347" y="714134"/>
                </a:cubicBezTo>
                <a:lnTo>
                  <a:pt x="351830" y="709669"/>
                </a:lnTo>
                <a:lnTo>
                  <a:pt x="356741" y="706990"/>
                </a:lnTo>
                <a:cubicBezTo>
                  <a:pt x="357932" y="706394"/>
                  <a:pt x="359122" y="705948"/>
                  <a:pt x="360313" y="705650"/>
                </a:cubicBezTo>
                <a:cubicBezTo>
                  <a:pt x="361206" y="705055"/>
                  <a:pt x="361950" y="705055"/>
                  <a:pt x="362545" y="705650"/>
                </a:cubicBezTo>
                <a:cubicBezTo>
                  <a:pt x="362843" y="705948"/>
                  <a:pt x="362843" y="706543"/>
                  <a:pt x="362545" y="707436"/>
                </a:cubicBezTo>
                <a:cubicBezTo>
                  <a:pt x="362248" y="708032"/>
                  <a:pt x="361503" y="708776"/>
                  <a:pt x="360313" y="709669"/>
                </a:cubicBezTo>
                <a:lnTo>
                  <a:pt x="353169" y="715473"/>
                </a:lnTo>
                <a:lnTo>
                  <a:pt x="343347" y="723286"/>
                </a:lnTo>
                <a:cubicBezTo>
                  <a:pt x="338584" y="727007"/>
                  <a:pt x="335310" y="729760"/>
                  <a:pt x="333524" y="731546"/>
                </a:cubicBezTo>
                <a:lnTo>
                  <a:pt x="325041" y="738690"/>
                </a:lnTo>
                <a:cubicBezTo>
                  <a:pt x="322064" y="741071"/>
                  <a:pt x="319683" y="743155"/>
                  <a:pt x="317897" y="744941"/>
                </a:cubicBezTo>
                <a:cubicBezTo>
                  <a:pt x="316111" y="746727"/>
                  <a:pt x="314623" y="747694"/>
                  <a:pt x="313432" y="747843"/>
                </a:cubicBezTo>
                <a:cubicBezTo>
                  <a:pt x="312539" y="747992"/>
                  <a:pt x="311497" y="747620"/>
                  <a:pt x="310307" y="746727"/>
                </a:cubicBezTo>
                <a:cubicBezTo>
                  <a:pt x="309414" y="746132"/>
                  <a:pt x="308372" y="744941"/>
                  <a:pt x="307181" y="743155"/>
                </a:cubicBezTo>
                <a:cubicBezTo>
                  <a:pt x="306288" y="741369"/>
                  <a:pt x="305544" y="739360"/>
                  <a:pt x="304949" y="737127"/>
                </a:cubicBezTo>
                <a:cubicBezTo>
                  <a:pt x="304353" y="735044"/>
                  <a:pt x="304205" y="733332"/>
                  <a:pt x="304502" y="731993"/>
                </a:cubicBezTo>
                <a:cubicBezTo>
                  <a:pt x="304502" y="731546"/>
                  <a:pt x="305098" y="730505"/>
                  <a:pt x="306288" y="728868"/>
                </a:cubicBezTo>
                <a:cubicBezTo>
                  <a:pt x="307181" y="727082"/>
                  <a:pt x="308074" y="724924"/>
                  <a:pt x="308967" y="722393"/>
                </a:cubicBezTo>
                <a:cubicBezTo>
                  <a:pt x="309860" y="719863"/>
                  <a:pt x="310604" y="716440"/>
                  <a:pt x="311200" y="712124"/>
                </a:cubicBezTo>
                <a:cubicBezTo>
                  <a:pt x="311497" y="707808"/>
                  <a:pt x="312093" y="700813"/>
                  <a:pt x="312986" y="691140"/>
                </a:cubicBezTo>
                <a:cubicBezTo>
                  <a:pt x="313879" y="681466"/>
                  <a:pt x="314325" y="674248"/>
                  <a:pt x="314325" y="669485"/>
                </a:cubicBezTo>
                <a:lnTo>
                  <a:pt x="315218" y="636222"/>
                </a:lnTo>
                <a:cubicBezTo>
                  <a:pt x="315516" y="631906"/>
                  <a:pt x="315516" y="626474"/>
                  <a:pt x="315218" y="619925"/>
                </a:cubicBezTo>
                <a:cubicBezTo>
                  <a:pt x="314920" y="613377"/>
                  <a:pt x="314623" y="608763"/>
                  <a:pt x="314325" y="606084"/>
                </a:cubicBezTo>
                <a:cubicBezTo>
                  <a:pt x="314027" y="603108"/>
                  <a:pt x="313581" y="600578"/>
                  <a:pt x="312986" y="598494"/>
                </a:cubicBezTo>
                <a:cubicBezTo>
                  <a:pt x="312390" y="596262"/>
                  <a:pt x="311646" y="594178"/>
                  <a:pt x="310753" y="592243"/>
                </a:cubicBezTo>
                <a:cubicBezTo>
                  <a:pt x="309563" y="590457"/>
                  <a:pt x="308967" y="589118"/>
                  <a:pt x="308967" y="588225"/>
                </a:cubicBezTo>
                <a:cubicBezTo>
                  <a:pt x="308967" y="587332"/>
                  <a:pt x="309265" y="586588"/>
                  <a:pt x="309860" y="585992"/>
                </a:cubicBezTo>
                <a:cubicBezTo>
                  <a:pt x="310456" y="585546"/>
                  <a:pt x="311349" y="585323"/>
                  <a:pt x="312539" y="585323"/>
                </a:cubicBezTo>
                <a:cubicBezTo>
                  <a:pt x="314623" y="585472"/>
                  <a:pt x="316557" y="585769"/>
                  <a:pt x="318343" y="586216"/>
                </a:cubicBezTo>
                <a:cubicBezTo>
                  <a:pt x="320129" y="586662"/>
                  <a:pt x="322064" y="587555"/>
                  <a:pt x="324148" y="588895"/>
                </a:cubicBezTo>
                <a:lnTo>
                  <a:pt x="328166" y="591127"/>
                </a:lnTo>
                <a:lnTo>
                  <a:pt x="339775" y="589564"/>
                </a:lnTo>
                <a:cubicBezTo>
                  <a:pt x="342007" y="589267"/>
                  <a:pt x="345728" y="588671"/>
                  <a:pt x="350937" y="587778"/>
                </a:cubicBezTo>
                <a:cubicBezTo>
                  <a:pt x="355997" y="586885"/>
                  <a:pt x="359122" y="586216"/>
                  <a:pt x="360313" y="585769"/>
                </a:cubicBezTo>
                <a:lnTo>
                  <a:pt x="366117" y="583983"/>
                </a:lnTo>
                <a:cubicBezTo>
                  <a:pt x="368498" y="583239"/>
                  <a:pt x="370582" y="582495"/>
                  <a:pt x="372368" y="581751"/>
                </a:cubicBezTo>
                <a:cubicBezTo>
                  <a:pt x="374452" y="581007"/>
                  <a:pt x="375791" y="580635"/>
                  <a:pt x="376386" y="580635"/>
                </a:cubicBezTo>
                <a:close/>
                <a:moveTo>
                  <a:pt x="6272882" y="580188"/>
                </a:moveTo>
                <a:cubicBezTo>
                  <a:pt x="6269161" y="580783"/>
                  <a:pt x="6266705" y="581156"/>
                  <a:pt x="6265515" y="581304"/>
                </a:cubicBezTo>
                <a:cubicBezTo>
                  <a:pt x="6264324" y="581453"/>
                  <a:pt x="6261645" y="581676"/>
                  <a:pt x="6257478" y="581974"/>
                </a:cubicBezTo>
                <a:lnTo>
                  <a:pt x="6252567" y="582421"/>
                </a:lnTo>
                <a:lnTo>
                  <a:pt x="6248102" y="582867"/>
                </a:lnTo>
                <a:cubicBezTo>
                  <a:pt x="6249144" y="583611"/>
                  <a:pt x="6250111" y="584355"/>
                  <a:pt x="6251004" y="585099"/>
                </a:cubicBezTo>
                <a:cubicBezTo>
                  <a:pt x="6251748" y="585844"/>
                  <a:pt x="6252195" y="586513"/>
                  <a:pt x="6252343" y="587109"/>
                </a:cubicBezTo>
                <a:cubicBezTo>
                  <a:pt x="6252492" y="587853"/>
                  <a:pt x="6252343" y="588895"/>
                  <a:pt x="6251897" y="590234"/>
                </a:cubicBezTo>
                <a:cubicBezTo>
                  <a:pt x="6251450" y="591574"/>
                  <a:pt x="6251227" y="593359"/>
                  <a:pt x="6251227" y="595592"/>
                </a:cubicBezTo>
                <a:lnTo>
                  <a:pt x="6251227" y="599833"/>
                </a:lnTo>
                <a:lnTo>
                  <a:pt x="6251897" y="608093"/>
                </a:lnTo>
                <a:lnTo>
                  <a:pt x="6274891" y="605191"/>
                </a:lnTo>
                <a:lnTo>
                  <a:pt x="6275337" y="594476"/>
                </a:lnTo>
                <a:lnTo>
                  <a:pt x="6275337" y="587332"/>
                </a:lnTo>
                <a:cubicBezTo>
                  <a:pt x="6275040" y="584951"/>
                  <a:pt x="6274593" y="583239"/>
                  <a:pt x="6273998" y="582197"/>
                </a:cubicBezTo>
                <a:close/>
                <a:moveTo>
                  <a:pt x="2134419" y="580188"/>
                </a:moveTo>
                <a:cubicBezTo>
                  <a:pt x="2135758" y="580039"/>
                  <a:pt x="2137246" y="580188"/>
                  <a:pt x="2138883" y="580635"/>
                </a:cubicBezTo>
                <a:cubicBezTo>
                  <a:pt x="2140372" y="581230"/>
                  <a:pt x="2142158" y="581825"/>
                  <a:pt x="2144241" y="582421"/>
                </a:cubicBezTo>
                <a:cubicBezTo>
                  <a:pt x="2146325" y="583314"/>
                  <a:pt x="2147813" y="584207"/>
                  <a:pt x="2148706" y="585099"/>
                </a:cubicBezTo>
                <a:cubicBezTo>
                  <a:pt x="2149599" y="586141"/>
                  <a:pt x="2149897" y="587109"/>
                  <a:pt x="2149599" y="588002"/>
                </a:cubicBezTo>
                <a:cubicBezTo>
                  <a:pt x="2149599" y="588895"/>
                  <a:pt x="2148706" y="589564"/>
                  <a:pt x="2146920" y="590011"/>
                </a:cubicBezTo>
                <a:lnTo>
                  <a:pt x="2140223" y="592020"/>
                </a:lnTo>
                <a:cubicBezTo>
                  <a:pt x="2139627" y="592169"/>
                  <a:pt x="2137097" y="592690"/>
                  <a:pt x="2132633" y="593583"/>
                </a:cubicBezTo>
                <a:lnTo>
                  <a:pt x="2121917" y="595815"/>
                </a:lnTo>
                <a:lnTo>
                  <a:pt x="2115220" y="596485"/>
                </a:lnTo>
                <a:cubicBezTo>
                  <a:pt x="2117154" y="597527"/>
                  <a:pt x="2118643" y="598420"/>
                  <a:pt x="2119684" y="599164"/>
                </a:cubicBezTo>
                <a:cubicBezTo>
                  <a:pt x="2120577" y="599908"/>
                  <a:pt x="2121173" y="600652"/>
                  <a:pt x="2121471" y="601396"/>
                </a:cubicBezTo>
                <a:cubicBezTo>
                  <a:pt x="2121768" y="602140"/>
                  <a:pt x="2121917" y="602884"/>
                  <a:pt x="2121917" y="603629"/>
                </a:cubicBezTo>
                <a:cubicBezTo>
                  <a:pt x="2121917" y="604373"/>
                  <a:pt x="2121620" y="605415"/>
                  <a:pt x="2121024" y="606754"/>
                </a:cubicBezTo>
                <a:cubicBezTo>
                  <a:pt x="2120577" y="608093"/>
                  <a:pt x="2120280" y="609210"/>
                  <a:pt x="2120131" y="610103"/>
                </a:cubicBezTo>
                <a:cubicBezTo>
                  <a:pt x="2119982" y="610996"/>
                  <a:pt x="2119834" y="612558"/>
                  <a:pt x="2119684" y="614791"/>
                </a:cubicBezTo>
                <a:lnTo>
                  <a:pt x="2119015" y="624613"/>
                </a:lnTo>
                <a:lnTo>
                  <a:pt x="2125489" y="623051"/>
                </a:lnTo>
                <a:cubicBezTo>
                  <a:pt x="2127721" y="622604"/>
                  <a:pt x="2129730" y="621934"/>
                  <a:pt x="2131516" y="621041"/>
                </a:cubicBezTo>
                <a:cubicBezTo>
                  <a:pt x="2133154" y="620297"/>
                  <a:pt x="2134195" y="619851"/>
                  <a:pt x="2134642" y="619702"/>
                </a:cubicBezTo>
                <a:cubicBezTo>
                  <a:pt x="2135684" y="619553"/>
                  <a:pt x="2136800" y="619851"/>
                  <a:pt x="2137990" y="620595"/>
                </a:cubicBezTo>
                <a:cubicBezTo>
                  <a:pt x="2139478" y="621339"/>
                  <a:pt x="2141116" y="622307"/>
                  <a:pt x="2142902" y="623497"/>
                </a:cubicBezTo>
                <a:lnTo>
                  <a:pt x="2147144" y="626623"/>
                </a:lnTo>
                <a:cubicBezTo>
                  <a:pt x="2148185" y="627515"/>
                  <a:pt x="2149004" y="628334"/>
                  <a:pt x="2149599" y="629078"/>
                </a:cubicBezTo>
                <a:cubicBezTo>
                  <a:pt x="2150194" y="629822"/>
                  <a:pt x="2150492" y="630641"/>
                  <a:pt x="2150492" y="631534"/>
                </a:cubicBezTo>
                <a:cubicBezTo>
                  <a:pt x="2150492" y="632129"/>
                  <a:pt x="2150194" y="632948"/>
                  <a:pt x="2149599" y="633990"/>
                </a:cubicBezTo>
                <a:cubicBezTo>
                  <a:pt x="2149004" y="635180"/>
                  <a:pt x="2148557" y="636743"/>
                  <a:pt x="2148260" y="638678"/>
                </a:cubicBezTo>
                <a:cubicBezTo>
                  <a:pt x="2147813" y="640761"/>
                  <a:pt x="2147590" y="643589"/>
                  <a:pt x="2147590" y="647161"/>
                </a:cubicBezTo>
                <a:lnTo>
                  <a:pt x="2147367" y="681540"/>
                </a:lnTo>
                <a:cubicBezTo>
                  <a:pt x="2147367" y="683326"/>
                  <a:pt x="2147442" y="687121"/>
                  <a:pt x="2147590" y="692926"/>
                </a:cubicBezTo>
                <a:cubicBezTo>
                  <a:pt x="2147739" y="698581"/>
                  <a:pt x="2147887" y="703046"/>
                  <a:pt x="2148036" y="706320"/>
                </a:cubicBezTo>
                <a:cubicBezTo>
                  <a:pt x="2148036" y="709743"/>
                  <a:pt x="2147887" y="712645"/>
                  <a:pt x="2147590" y="715026"/>
                </a:cubicBezTo>
                <a:cubicBezTo>
                  <a:pt x="2147144" y="718301"/>
                  <a:pt x="2146474" y="720980"/>
                  <a:pt x="2145581" y="723063"/>
                </a:cubicBezTo>
                <a:cubicBezTo>
                  <a:pt x="2144688" y="725147"/>
                  <a:pt x="2143050" y="727602"/>
                  <a:pt x="2140669" y="730430"/>
                </a:cubicBezTo>
                <a:cubicBezTo>
                  <a:pt x="2138139" y="733258"/>
                  <a:pt x="2136354" y="734523"/>
                  <a:pt x="2135312" y="734225"/>
                </a:cubicBezTo>
                <a:cubicBezTo>
                  <a:pt x="2134568" y="733928"/>
                  <a:pt x="2133749" y="732737"/>
                  <a:pt x="2132856" y="730653"/>
                </a:cubicBezTo>
                <a:lnTo>
                  <a:pt x="2130400" y="725072"/>
                </a:lnTo>
                <a:lnTo>
                  <a:pt x="2127721" y="719715"/>
                </a:lnTo>
                <a:lnTo>
                  <a:pt x="2075036" y="724626"/>
                </a:lnTo>
                <a:cubicBezTo>
                  <a:pt x="2074739" y="725965"/>
                  <a:pt x="2074441" y="727156"/>
                  <a:pt x="2074143" y="728198"/>
                </a:cubicBezTo>
                <a:cubicBezTo>
                  <a:pt x="2073994" y="729388"/>
                  <a:pt x="2073696" y="730207"/>
                  <a:pt x="2073250" y="730653"/>
                </a:cubicBezTo>
                <a:cubicBezTo>
                  <a:pt x="2072804" y="730951"/>
                  <a:pt x="2072208" y="731100"/>
                  <a:pt x="2071464" y="731100"/>
                </a:cubicBezTo>
                <a:cubicBezTo>
                  <a:pt x="2070869" y="730951"/>
                  <a:pt x="2070051" y="730281"/>
                  <a:pt x="2069009" y="729091"/>
                </a:cubicBezTo>
                <a:lnTo>
                  <a:pt x="2066553" y="725296"/>
                </a:lnTo>
                <a:cubicBezTo>
                  <a:pt x="2065809" y="724105"/>
                  <a:pt x="2065363" y="722468"/>
                  <a:pt x="2065214" y="720384"/>
                </a:cubicBezTo>
                <a:cubicBezTo>
                  <a:pt x="2064916" y="718301"/>
                  <a:pt x="2064916" y="716217"/>
                  <a:pt x="2065214" y="714134"/>
                </a:cubicBezTo>
                <a:lnTo>
                  <a:pt x="2066776" y="703864"/>
                </a:lnTo>
                <a:cubicBezTo>
                  <a:pt x="2066925" y="702078"/>
                  <a:pt x="2067297" y="697167"/>
                  <a:pt x="2067892" y="689130"/>
                </a:cubicBezTo>
                <a:cubicBezTo>
                  <a:pt x="2068488" y="681094"/>
                  <a:pt x="2068860" y="676629"/>
                  <a:pt x="2069009" y="675736"/>
                </a:cubicBezTo>
                <a:lnTo>
                  <a:pt x="2069678" y="656537"/>
                </a:lnTo>
                <a:cubicBezTo>
                  <a:pt x="2069827" y="654007"/>
                  <a:pt x="2069827" y="651626"/>
                  <a:pt x="2069678" y="649393"/>
                </a:cubicBezTo>
                <a:cubicBezTo>
                  <a:pt x="2069678" y="647310"/>
                  <a:pt x="2069455" y="645226"/>
                  <a:pt x="2069009" y="643142"/>
                </a:cubicBezTo>
                <a:cubicBezTo>
                  <a:pt x="2068711" y="641208"/>
                  <a:pt x="2068265" y="639645"/>
                  <a:pt x="2067669" y="638454"/>
                </a:cubicBezTo>
                <a:cubicBezTo>
                  <a:pt x="2067222" y="637413"/>
                  <a:pt x="2066628" y="636296"/>
                  <a:pt x="2065883" y="635106"/>
                </a:cubicBezTo>
                <a:cubicBezTo>
                  <a:pt x="2065139" y="633915"/>
                  <a:pt x="2064841" y="633022"/>
                  <a:pt x="2064990" y="632427"/>
                </a:cubicBezTo>
                <a:cubicBezTo>
                  <a:pt x="2065139" y="631832"/>
                  <a:pt x="2066107" y="631385"/>
                  <a:pt x="2067892" y="631087"/>
                </a:cubicBezTo>
                <a:cubicBezTo>
                  <a:pt x="2069678" y="630939"/>
                  <a:pt x="2071762" y="631162"/>
                  <a:pt x="2074143" y="631757"/>
                </a:cubicBezTo>
                <a:lnTo>
                  <a:pt x="2077715" y="632873"/>
                </a:lnTo>
                <a:cubicBezTo>
                  <a:pt x="2081882" y="632278"/>
                  <a:pt x="2084413" y="631906"/>
                  <a:pt x="2085305" y="631757"/>
                </a:cubicBezTo>
                <a:lnTo>
                  <a:pt x="2091556" y="630418"/>
                </a:lnTo>
                <a:cubicBezTo>
                  <a:pt x="2091854" y="627292"/>
                  <a:pt x="2092003" y="624762"/>
                  <a:pt x="2092003" y="622827"/>
                </a:cubicBezTo>
                <a:cubicBezTo>
                  <a:pt x="2092151" y="620893"/>
                  <a:pt x="2092151" y="618883"/>
                  <a:pt x="2092003" y="616800"/>
                </a:cubicBezTo>
                <a:lnTo>
                  <a:pt x="2091779" y="610326"/>
                </a:lnTo>
                <a:cubicBezTo>
                  <a:pt x="2091630" y="607200"/>
                  <a:pt x="2091556" y="605489"/>
                  <a:pt x="2091556" y="605191"/>
                </a:cubicBezTo>
                <a:lnTo>
                  <a:pt x="2090217" y="600503"/>
                </a:lnTo>
                <a:cubicBezTo>
                  <a:pt x="2087389" y="600950"/>
                  <a:pt x="2085082" y="601173"/>
                  <a:pt x="2083296" y="601173"/>
                </a:cubicBezTo>
                <a:cubicBezTo>
                  <a:pt x="2081659" y="601322"/>
                  <a:pt x="2079799" y="601322"/>
                  <a:pt x="2077715" y="601173"/>
                </a:cubicBezTo>
                <a:cubicBezTo>
                  <a:pt x="2075334" y="601173"/>
                  <a:pt x="2073250" y="600950"/>
                  <a:pt x="2071464" y="600503"/>
                </a:cubicBezTo>
                <a:cubicBezTo>
                  <a:pt x="2069827" y="600057"/>
                  <a:pt x="2068339" y="599238"/>
                  <a:pt x="2067000" y="598048"/>
                </a:cubicBezTo>
                <a:cubicBezTo>
                  <a:pt x="2065809" y="596857"/>
                  <a:pt x="2065288" y="595890"/>
                  <a:pt x="2065436" y="595145"/>
                </a:cubicBezTo>
                <a:cubicBezTo>
                  <a:pt x="2065586" y="594252"/>
                  <a:pt x="2066702" y="593657"/>
                  <a:pt x="2068785" y="593359"/>
                </a:cubicBezTo>
                <a:lnTo>
                  <a:pt x="2078162" y="592243"/>
                </a:lnTo>
                <a:lnTo>
                  <a:pt x="2086645" y="591350"/>
                </a:lnTo>
                <a:cubicBezTo>
                  <a:pt x="2089026" y="591053"/>
                  <a:pt x="2094384" y="590011"/>
                  <a:pt x="2102718" y="588225"/>
                </a:cubicBezTo>
                <a:lnTo>
                  <a:pt x="2113881" y="586216"/>
                </a:lnTo>
                <a:cubicBezTo>
                  <a:pt x="2117452" y="585472"/>
                  <a:pt x="2120131" y="584802"/>
                  <a:pt x="2121917" y="584207"/>
                </a:cubicBezTo>
                <a:lnTo>
                  <a:pt x="2128168" y="582421"/>
                </a:lnTo>
                <a:close/>
                <a:moveTo>
                  <a:pt x="6707757" y="579965"/>
                </a:moveTo>
                <a:cubicBezTo>
                  <a:pt x="6709543" y="579965"/>
                  <a:pt x="6714529" y="582049"/>
                  <a:pt x="6722715" y="586216"/>
                </a:cubicBezTo>
                <a:cubicBezTo>
                  <a:pt x="6729561" y="590085"/>
                  <a:pt x="6732984" y="594252"/>
                  <a:pt x="6732984" y="598717"/>
                </a:cubicBezTo>
                <a:cubicBezTo>
                  <a:pt x="6732984" y="605861"/>
                  <a:pt x="6731123" y="609433"/>
                  <a:pt x="6727403" y="609433"/>
                </a:cubicBezTo>
                <a:cubicBezTo>
                  <a:pt x="6723236" y="609433"/>
                  <a:pt x="6717655" y="602736"/>
                  <a:pt x="6710660" y="589341"/>
                </a:cubicBezTo>
                <a:cubicBezTo>
                  <a:pt x="6708278" y="584579"/>
                  <a:pt x="6707088" y="581751"/>
                  <a:pt x="6707088" y="580858"/>
                </a:cubicBezTo>
                <a:cubicBezTo>
                  <a:pt x="6707088" y="580263"/>
                  <a:pt x="6707311" y="579965"/>
                  <a:pt x="6707757" y="579965"/>
                </a:cubicBezTo>
                <a:close/>
                <a:moveTo>
                  <a:pt x="6445894" y="578402"/>
                </a:moveTo>
                <a:cubicBezTo>
                  <a:pt x="6447085" y="578105"/>
                  <a:pt x="6448722" y="578402"/>
                  <a:pt x="6450806" y="579295"/>
                </a:cubicBezTo>
                <a:cubicBezTo>
                  <a:pt x="6452889" y="580188"/>
                  <a:pt x="6455122" y="581453"/>
                  <a:pt x="6457503" y="583090"/>
                </a:cubicBezTo>
                <a:cubicBezTo>
                  <a:pt x="6460033" y="584727"/>
                  <a:pt x="6461819" y="586216"/>
                  <a:pt x="6462861" y="587555"/>
                </a:cubicBezTo>
                <a:cubicBezTo>
                  <a:pt x="6463754" y="588895"/>
                  <a:pt x="6464200" y="590011"/>
                  <a:pt x="6464200" y="590904"/>
                </a:cubicBezTo>
                <a:cubicBezTo>
                  <a:pt x="6463903" y="591499"/>
                  <a:pt x="6463158" y="592466"/>
                  <a:pt x="6461968" y="593806"/>
                </a:cubicBezTo>
                <a:cubicBezTo>
                  <a:pt x="6460777" y="594997"/>
                  <a:pt x="6459884" y="596038"/>
                  <a:pt x="6459289" y="596931"/>
                </a:cubicBezTo>
                <a:cubicBezTo>
                  <a:pt x="6458694" y="597675"/>
                  <a:pt x="6457503" y="599536"/>
                  <a:pt x="6455717" y="602512"/>
                </a:cubicBezTo>
                <a:cubicBezTo>
                  <a:pt x="6454229" y="605489"/>
                  <a:pt x="6452592" y="608242"/>
                  <a:pt x="6450806" y="610772"/>
                </a:cubicBezTo>
                <a:cubicBezTo>
                  <a:pt x="6449169" y="613302"/>
                  <a:pt x="6446936" y="616428"/>
                  <a:pt x="6444108" y="620149"/>
                </a:cubicBezTo>
                <a:cubicBezTo>
                  <a:pt x="6441281" y="623720"/>
                  <a:pt x="6439197" y="626102"/>
                  <a:pt x="6437858" y="627292"/>
                </a:cubicBezTo>
                <a:lnTo>
                  <a:pt x="6431607" y="633766"/>
                </a:lnTo>
                <a:lnTo>
                  <a:pt x="6447680" y="630418"/>
                </a:lnTo>
                <a:cubicBezTo>
                  <a:pt x="6453038" y="629376"/>
                  <a:pt x="6457131" y="628557"/>
                  <a:pt x="6459959" y="627962"/>
                </a:cubicBezTo>
                <a:cubicBezTo>
                  <a:pt x="6462786" y="627515"/>
                  <a:pt x="6465540" y="626920"/>
                  <a:pt x="6468219" y="626176"/>
                </a:cubicBezTo>
                <a:cubicBezTo>
                  <a:pt x="6470897" y="625283"/>
                  <a:pt x="6472683" y="624837"/>
                  <a:pt x="6473576" y="624837"/>
                </a:cubicBezTo>
                <a:cubicBezTo>
                  <a:pt x="6474767" y="624985"/>
                  <a:pt x="6476330" y="625506"/>
                  <a:pt x="6478264" y="626399"/>
                </a:cubicBezTo>
                <a:cubicBezTo>
                  <a:pt x="6480199" y="627441"/>
                  <a:pt x="6482060" y="628557"/>
                  <a:pt x="6483846" y="629748"/>
                </a:cubicBezTo>
                <a:cubicBezTo>
                  <a:pt x="6485631" y="630939"/>
                  <a:pt x="6487194" y="632204"/>
                  <a:pt x="6488534" y="633543"/>
                </a:cubicBezTo>
                <a:cubicBezTo>
                  <a:pt x="6490022" y="635031"/>
                  <a:pt x="6490766" y="636148"/>
                  <a:pt x="6490766" y="636892"/>
                </a:cubicBezTo>
                <a:cubicBezTo>
                  <a:pt x="6490915" y="637636"/>
                  <a:pt x="6490543" y="638901"/>
                  <a:pt x="6489650" y="640687"/>
                </a:cubicBezTo>
                <a:cubicBezTo>
                  <a:pt x="6488906" y="642026"/>
                  <a:pt x="6488310" y="643812"/>
                  <a:pt x="6487864" y="646045"/>
                </a:cubicBezTo>
                <a:cubicBezTo>
                  <a:pt x="6487566" y="648426"/>
                  <a:pt x="6487269" y="650435"/>
                  <a:pt x="6486971" y="652072"/>
                </a:cubicBezTo>
                <a:cubicBezTo>
                  <a:pt x="6486822" y="653858"/>
                  <a:pt x="6486673" y="656760"/>
                  <a:pt x="6486524" y="660779"/>
                </a:cubicBezTo>
                <a:lnTo>
                  <a:pt x="6484292" y="701632"/>
                </a:lnTo>
                <a:cubicBezTo>
                  <a:pt x="6483994" y="705353"/>
                  <a:pt x="6482953" y="709669"/>
                  <a:pt x="6481167" y="714580"/>
                </a:cubicBezTo>
                <a:cubicBezTo>
                  <a:pt x="6479232" y="719640"/>
                  <a:pt x="6477595" y="723212"/>
                  <a:pt x="6476255" y="725296"/>
                </a:cubicBezTo>
                <a:cubicBezTo>
                  <a:pt x="6474767" y="727379"/>
                  <a:pt x="6473428" y="728942"/>
                  <a:pt x="6472237" y="729984"/>
                </a:cubicBezTo>
                <a:cubicBezTo>
                  <a:pt x="6470897" y="730877"/>
                  <a:pt x="6470005" y="731249"/>
                  <a:pt x="6469558" y="731100"/>
                </a:cubicBezTo>
                <a:cubicBezTo>
                  <a:pt x="6468665" y="731100"/>
                  <a:pt x="6467846" y="730579"/>
                  <a:pt x="6467102" y="729537"/>
                </a:cubicBezTo>
                <a:cubicBezTo>
                  <a:pt x="6466358" y="728495"/>
                  <a:pt x="6465688" y="727082"/>
                  <a:pt x="6465093" y="725296"/>
                </a:cubicBezTo>
                <a:lnTo>
                  <a:pt x="6461968" y="718152"/>
                </a:lnTo>
                <a:lnTo>
                  <a:pt x="6459735" y="712124"/>
                </a:lnTo>
                <a:cubicBezTo>
                  <a:pt x="6454675" y="712422"/>
                  <a:pt x="6450136" y="712645"/>
                  <a:pt x="6446118" y="712794"/>
                </a:cubicBezTo>
                <a:cubicBezTo>
                  <a:pt x="6442099" y="713092"/>
                  <a:pt x="6438974" y="713389"/>
                  <a:pt x="6436741" y="713687"/>
                </a:cubicBezTo>
                <a:lnTo>
                  <a:pt x="6428035" y="714580"/>
                </a:lnTo>
                <a:lnTo>
                  <a:pt x="6426696" y="720831"/>
                </a:lnTo>
                <a:cubicBezTo>
                  <a:pt x="6426100" y="723361"/>
                  <a:pt x="6425207" y="724849"/>
                  <a:pt x="6424017" y="725296"/>
                </a:cubicBezTo>
                <a:cubicBezTo>
                  <a:pt x="6423124" y="725593"/>
                  <a:pt x="6421933" y="725147"/>
                  <a:pt x="6420445" y="723956"/>
                </a:cubicBezTo>
                <a:cubicBezTo>
                  <a:pt x="6419254" y="723212"/>
                  <a:pt x="6418287" y="721873"/>
                  <a:pt x="6417543" y="719938"/>
                </a:cubicBezTo>
                <a:cubicBezTo>
                  <a:pt x="6416798" y="718003"/>
                  <a:pt x="6416426" y="716366"/>
                  <a:pt x="6416426" y="715026"/>
                </a:cubicBezTo>
                <a:cubicBezTo>
                  <a:pt x="6416278" y="713538"/>
                  <a:pt x="6416352" y="711380"/>
                  <a:pt x="6416650" y="708552"/>
                </a:cubicBezTo>
                <a:cubicBezTo>
                  <a:pt x="6416947" y="705725"/>
                  <a:pt x="6417171" y="702748"/>
                  <a:pt x="6417319" y="699623"/>
                </a:cubicBezTo>
                <a:lnTo>
                  <a:pt x="6417319" y="690916"/>
                </a:lnTo>
                <a:lnTo>
                  <a:pt x="6415980" y="658993"/>
                </a:lnTo>
                <a:cubicBezTo>
                  <a:pt x="6415831" y="658546"/>
                  <a:pt x="6415533" y="655942"/>
                  <a:pt x="6415087" y="651179"/>
                </a:cubicBezTo>
                <a:lnTo>
                  <a:pt x="6413971" y="642473"/>
                </a:lnTo>
                <a:cubicBezTo>
                  <a:pt x="6413822" y="641133"/>
                  <a:pt x="6413375" y="639571"/>
                  <a:pt x="6412631" y="637785"/>
                </a:cubicBezTo>
                <a:cubicBezTo>
                  <a:pt x="6412036" y="635850"/>
                  <a:pt x="6411813" y="634362"/>
                  <a:pt x="6411962" y="633320"/>
                </a:cubicBezTo>
                <a:cubicBezTo>
                  <a:pt x="6412259" y="632129"/>
                  <a:pt x="6413078" y="631236"/>
                  <a:pt x="6414417" y="630641"/>
                </a:cubicBezTo>
                <a:cubicBezTo>
                  <a:pt x="6415608" y="630343"/>
                  <a:pt x="6417319" y="630566"/>
                  <a:pt x="6419552" y="631311"/>
                </a:cubicBezTo>
                <a:lnTo>
                  <a:pt x="6425579" y="633766"/>
                </a:lnTo>
                <a:lnTo>
                  <a:pt x="6430044" y="626176"/>
                </a:lnTo>
                <a:lnTo>
                  <a:pt x="6435625" y="614791"/>
                </a:lnTo>
                <a:cubicBezTo>
                  <a:pt x="6438304" y="609284"/>
                  <a:pt x="6439941" y="605489"/>
                  <a:pt x="6440537" y="603405"/>
                </a:cubicBezTo>
                <a:lnTo>
                  <a:pt x="6442322" y="597155"/>
                </a:lnTo>
                <a:cubicBezTo>
                  <a:pt x="6442918" y="594773"/>
                  <a:pt x="6443215" y="592913"/>
                  <a:pt x="6443215" y="591574"/>
                </a:cubicBezTo>
                <a:lnTo>
                  <a:pt x="6443215" y="586216"/>
                </a:lnTo>
                <a:lnTo>
                  <a:pt x="6443215" y="581751"/>
                </a:lnTo>
                <a:cubicBezTo>
                  <a:pt x="6443215" y="580709"/>
                  <a:pt x="6443364" y="579890"/>
                  <a:pt x="6443662" y="579295"/>
                </a:cubicBezTo>
                <a:cubicBezTo>
                  <a:pt x="6443960" y="578849"/>
                  <a:pt x="6444704" y="578551"/>
                  <a:pt x="6445894" y="578402"/>
                </a:cubicBezTo>
                <a:close/>
                <a:moveTo>
                  <a:pt x="4159895" y="578402"/>
                </a:moveTo>
                <a:cubicBezTo>
                  <a:pt x="4161085" y="578105"/>
                  <a:pt x="4162722" y="578402"/>
                  <a:pt x="4164806" y="579295"/>
                </a:cubicBezTo>
                <a:cubicBezTo>
                  <a:pt x="4166890" y="580188"/>
                  <a:pt x="4169122" y="581453"/>
                  <a:pt x="4171503" y="583090"/>
                </a:cubicBezTo>
                <a:cubicBezTo>
                  <a:pt x="4174033" y="584727"/>
                  <a:pt x="4175819" y="586216"/>
                  <a:pt x="4176861" y="587555"/>
                </a:cubicBezTo>
                <a:cubicBezTo>
                  <a:pt x="4177754" y="588895"/>
                  <a:pt x="4178200" y="590011"/>
                  <a:pt x="4178200" y="590904"/>
                </a:cubicBezTo>
                <a:cubicBezTo>
                  <a:pt x="4177903" y="591499"/>
                  <a:pt x="4177159" y="592466"/>
                  <a:pt x="4175968" y="593806"/>
                </a:cubicBezTo>
                <a:cubicBezTo>
                  <a:pt x="4174777" y="594997"/>
                  <a:pt x="4173884" y="596038"/>
                  <a:pt x="4173289" y="596931"/>
                </a:cubicBezTo>
                <a:cubicBezTo>
                  <a:pt x="4172694" y="597675"/>
                  <a:pt x="4171503" y="599536"/>
                  <a:pt x="4169717" y="602512"/>
                </a:cubicBezTo>
                <a:cubicBezTo>
                  <a:pt x="4168229" y="605489"/>
                  <a:pt x="4166592" y="608242"/>
                  <a:pt x="4164806" y="610772"/>
                </a:cubicBezTo>
                <a:cubicBezTo>
                  <a:pt x="4163169" y="613302"/>
                  <a:pt x="4160936" y="616428"/>
                  <a:pt x="4158109" y="620149"/>
                </a:cubicBezTo>
                <a:cubicBezTo>
                  <a:pt x="4155281" y="623720"/>
                  <a:pt x="4153197" y="626102"/>
                  <a:pt x="4151858" y="627292"/>
                </a:cubicBezTo>
                <a:lnTo>
                  <a:pt x="4145607" y="633766"/>
                </a:lnTo>
                <a:lnTo>
                  <a:pt x="4161681" y="630418"/>
                </a:lnTo>
                <a:cubicBezTo>
                  <a:pt x="4167038" y="629376"/>
                  <a:pt x="4171131" y="628557"/>
                  <a:pt x="4173959" y="627962"/>
                </a:cubicBezTo>
                <a:cubicBezTo>
                  <a:pt x="4176787" y="627515"/>
                  <a:pt x="4179540" y="626920"/>
                  <a:pt x="4182219" y="626176"/>
                </a:cubicBezTo>
                <a:cubicBezTo>
                  <a:pt x="4184898" y="625283"/>
                  <a:pt x="4186684" y="624837"/>
                  <a:pt x="4187577" y="624837"/>
                </a:cubicBezTo>
                <a:cubicBezTo>
                  <a:pt x="4188767" y="624985"/>
                  <a:pt x="4190330" y="625506"/>
                  <a:pt x="4192265" y="626399"/>
                </a:cubicBezTo>
                <a:cubicBezTo>
                  <a:pt x="4194200" y="627441"/>
                  <a:pt x="4196060" y="628557"/>
                  <a:pt x="4197846" y="629748"/>
                </a:cubicBezTo>
                <a:cubicBezTo>
                  <a:pt x="4199632" y="630939"/>
                  <a:pt x="4201194" y="632204"/>
                  <a:pt x="4202534" y="633543"/>
                </a:cubicBezTo>
                <a:cubicBezTo>
                  <a:pt x="4204022" y="635031"/>
                  <a:pt x="4204766" y="636148"/>
                  <a:pt x="4204766" y="636892"/>
                </a:cubicBezTo>
                <a:cubicBezTo>
                  <a:pt x="4204915" y="637636"/>
                  <a:pt x="4204543" y="638901"/>
                  <a:pt x="4203650" y="640687"/>
                </a:cubicBezTo>
                <a:cubicBezTo>
                  <a:pt x="4202906" y="642026"/>
                  <a:pt x="4202311" y="643812"/>
                  <a:pt x="4201864" y="646045"/>
                </a:cubicBezTo>
                <a:cubicBezTo>
                  <a:pt x="4201567" y="648426"/>
                  <a:pt x="4201269" y="650435"/>
                  <a:pt x="4200971" y="652072"/>
                </a:cubicBezTo>
                <a:cubicBezTo>
                  <a:pt x="4200822" y="653858"/>
                  <a:pt x="4200674" y="656760"/>
                  <a:pt x="4200525" y="660779"/>
                </a:cubicBezTo>
                <a:lnTo>
                  <a:pt x="4198292" y="701632"/>
                </a:lnTo>
                <a:cubicBezTo>
                  <a:pt x="4197995" y="705353"/>
                  <a:pt x="4196953" y="709669"/>
                  <a:pt x="4195167" y="714580"/>
                </a:cubicBezTo>
                <a:cubicBezTo>
                  <a:pt x="4193232" y="719640"/>
                  <a:pt x="4191595" y="723212"/>
                  <a:pt x="4190256" y="725296"/>
                </a:cubicBezTo>
                <a:cubicBezTo>
                  <a:pt x="4188767" y="727379"/>
                  <a:pt x="4187428" y="728942"/>
                  <a:pt x="4186237" y="729984"/>
                </a:cubicBezTo>
                <a:cubicBezTo>
                  <a:pt x="4184898" y="730877"/>
                  <a:pt x="4184005" y="731249"/>
                  <a:pt x="4183558" y="731100"/>
                </a:cubicBezTo>
                <a:cubicBezTo>
                  <a:pt x="4182665" y="731100"/>
                  <a:pt x="4181847" y="730579"/>
                  <a:pt x="4181103" y="729537"/>
                </a:cubicBezTo>
                <a:cubicBezTo>
                  <a:pt x="4180359" y="728495"/>
                  <a:pt x="4179689" y="727082"/>
                  <a:pt x="4179093" y="725296"/>
                </a:cubicBezTo>
                <a:lnTo>
                  <a:pt x="4175968" y="718152"/>
                </a:lnTo>
                <a:lnTo>
                  <a:pt x="4173736" y="712124"/>
                </a:lnTo>
                <a:cubicBezTo>
                  <a:pt x="4168675" y="712422"/>
                  <a:pt x="4164136" y="712645"/>
                  <a:pt x="4160118" y="712794"/>
                </a:cubicBezTo>
                <a:cubicBezTo>
                  <a:pt x="4156100" y="713092"/>
                  <a:pt x="4152974" y="713389"/>
                  <a:pt x="4150742" y="713687"/>
                </a:cubicBezTo>
                <a:lnTo>
                  <a:pt x="4142035" y="714580"/>
                </a:lnTo>
                <a:lnTo>
                  <a:pt x="4140696" y="720831"/>
                </a:lnTo>
                <a:cubicBezTo>
                  <a:pt x="4140100" y="723361"/>
                  <a:pt x="4139208" y="724849"/>
                  <a:pt x="4138017" y="725296"/>
                </a:cubicBezTo>
                <a:cubicBezTo>
                  <a:pt x="4137124" y="725593"/>
                  <a:pt x="4135933" y="725147"/>
                  <a:pt x="4134445" y="723956"/>
                </a:cubicBezTo>
                <a:cubicBezTo>
                  <a:pt x="4133254" y="723212"/>
                  <a:pt x="4132287" y="721873"/>
                  <a:pt x="4131543" y="719938"/>
                </a:cubicBezTo>
                <a:cubicBezTo>
                  <a:pt x="4130799" y="718003"/>
                  <a:pt x="4130427" y="716366"/>
                  <a:pt x="4130427" y="715026"/>
                </a:cubicBezTo>
                <a:cubicBezTo>
                  <a:pt x="4130278" y="713538"/>
                  <a:pt x="4130352" y="711380"/>
                  <a:pt x="4130650" y="708552"/>
                </a:cubicBezTo>
                <a:cubicBezTo>
                  <a:pt x="4130948" y="705725"/>
                  <a:pt x="4131171" y="702748"/>
                  <a:pt x="4131320" y="699623"/>
                </a:cubicBezTo>
                <a:lnTo>
                  <a:pt x="4131320" y="690916"/>
                </a:lnTo>
                <a:lnTo>
                  <a:pt x="4129980" y="658993"/>
                </a:lnTo>
                <a:cubicBezTo>
                  <a:pt x="4129831" y="658546"/>
                  <a:pt x="4129534" y="655942"/>
                  <a:pt x="4129087" y="651179"/>
                </a:cubicBezTo>
                <a:lnTo>
                  <a:pt x="4127971" y="642473"/>
                </a:lnTo>
                <a:cubicBezTo>
                  <a:pt x="4127822" y="641133"/>
                  <a:pt x="4127376" y="639571"/>
                  <a:pt x="4126632" y="637785"/>
                </a:cubicBezTo>
                <a:cubicBezTo>
                  <a:pt x="4126036" y="635850"/>
                  <a:pt x="4125813" y="634362"/>
                  <a:pt x="4125962" y="633320"/>
                </a:cubicBezTo>
                <a:cubicBezTo>
                  <a:pt x="4126259" y="632129"/>
                  <a:pt x="4127078" y="631236"/>
                  <a:pt x="4128417" y="630641"/>
                </a:cubicBezTo>
                <a:cubicBezTo>
                  <a:pt x="4129608" y="630343"/>
                  <a:pt x="4131320" y="630566"/>
                  <a:pt x="4133552" y="631311"/>
                </a:cubicBezTo>
                <a:lnTo>
                  <a:pt x="4139580" y="633766"/>
                </a:lnTo>
                <a:lnTo>
                  <a:pt x="4144044" y="626176"/>
                </a:lnTo>
                <a:lnTo>
                  <a:pt x="4149625" y="614791"/>
                </a:lnTo>
                <a:cubicBezTo>
                  <a:pt x="4152304" y="609284"/>
                  <a:pt x="4153942" y="605489"/>
                  <a:pt x="4154537" y="603405"/>
                </a:cubicBezTo>
                <a:lnTo>
                  <a:pt x="4156323" y="597155"/>
                </a:lnTo>
                <a:cubicBezTo>
                  <a:pt x="4156918" y="594773"/>
                  <a:pt x="4157216" y="592913"/>
                  <a:pt x="4157216" y="591574"/>
                </a:cubicBezTo>
                <a:lnTo>
                  <a:pt x="4157216" y="586216"/>
                </a:lnTo>
                <a:lnTo>
                  <a:pt x="4157216" y="581751"/>
                </a:lnTo>
                <a:cubicBezTo>
                  <a:pt x="4157216" y="580709"/>
                  <a:pt x="4157365" y="579890"/>
                  <a:pt x="4157662" y="579295"/>
                </a:cubicBezTo>
                <a:cubicBezTo>
                  <a:pt x="4157960" y="578849"/>
                  <a:pt x="4158704" y="578551"/>
                  <a:pt x="4159895" y="578402"/>
                </a:cubicBezTo>
                <a:close/>
                <a:moveTo>
                  <a:pt x="959495" y="578402"/>
                </a:moveTo>
                <a:cubicBezTo>
                  <a:pt x="960686" y="578105"/>
                  <a:pt x="962323" y="578402"/>
                  <a:pt x="964406" y="579295"/>
                </a:cubicBezTo>
                <a:cubicBezTo>
                  <a:pt x="966490" y="580188"/>
                  <a:pt x="968722" y="581453"/>
                  <a:pt x="971104" y="583090"/>
                </a:cubicBezTo>
                <a:cubicBezTo>
                  <a:pt x="973634" y="584727"/>
                  <a:pt x="975420" y="586216"/>
                  <a:pt x="976461" y="587555"/>
                </a:cubicBezTo>
                <a:cubicBezTo>
                  <a:pt x="977354" y="588895"/>
                  <a:pt x="977801" y="590011"/>
                  <a:pt x="977801" y="590904"/>
                </a:cubicBezTo>
                <a:cubicBezTo>
                  <a:pt x="977503" y="591499"/>
                  <a:pt x="976759" y="592466"/>
                  <a:pt x="975568" y="593806"/>
                </a:cubicBezTo>
                <a:cubicBezTo>
                  <a:pt x="974378" y="594997"/>
                  <a:pt x="973485" y="596038"/>
                  <a:pt x="972889" y="596931"/>
                </a:cubicBezTo>
                <a:cubicBezTo>
                  <a:pt x="972294" y="597675"/>
                  <a:pt x="971104" y="599536"/>
                  <a:pt x="969318" y="602512"/>
                </a:cubicBezTo>
                <a:cubicBezTo>
                  <a:pt x="967829" y="605489"/>
                  <a:pt x="966192" y="608242"/>
                  <a:pt x="964406" y="610772"/>
                </a:cubicBezTo>
                <a:cubicBezTo>
                  <a:pt x="962769" y="613302"/>
                  <a:pt x="960537" y="616428"/>
                  <a:pt x="957709" y="620149"/>
                </a:cubicBezTo>
                <a:cubicBezTo>
                  <a:pt x="954881" y="623720"/>
                  <a:pt x="952798" y="626102"/>
                  <a:pt x="951458" y="627292"/>
                </a:cubicBezTo>
                <a:lnTo>
                  <a:pt x="945207" y="633766"/>
                </a:lnTo>
                <a:lnTo>
                  <a:pt x="961281" y="630418"/>
                </a:lnTo>
                <a:cubicBezTo>
                  <a:pt x="966639" y="629376"/>
                  <a:pt x="970732" y="628557"/>
                  <a:pt x="973559" y="627962"/>
                </a:cubicBezTo>
                <a:cubicBezTo>
                  <a:pt x="976387" y="627515"/>
                  <a:pt x="979140" y="626920"/>
                  <a:pt x="981819" y="626176"/>
                </a:cubicBezTo>
                <a:cubicBezTo>
                  <a:pt x="984498" y="625283"/>
                  <a:pt x="986284" y="624837"/>
                  <a:pt x="987177" y="624837"/>
                </a:cubicBezTo>
                <a:cubicBezTo>
                  <a:pt x="988368" y="624985"/>
                  <a:pt x="989930" y="625506"/>
                  <a:pt x="991865" y="626399"/>
                </a:cubicBezTo>
                <a:cubicBezTo>
                  <a:pt x="993800" y="627441"/>
                  <a:pt x="995660" y="628557"/>
                  <a:pt x="997446" y="629748"/>
                </a:cubicBezTo>
                <a:cubicBezTo>
                  <a:pt x="999232" y="630939"/>
                  <a:pt x="1000795" y="632204"/>
                  <a:pt x="1002134" y="633543"/>
                </a:cubicBezTo>
                <a:cubicBezTo>
                  <a:pt x="1003622" y="635031"/>
                  <a:pt x="1004367" y="636148"/>
                  <a:pt x="1004367" y="636892"/>
                </a:cubicBezTo>
                <a:cubicBezTo>
                  <a:pt x="1004515" y="637636"/>
                  <a:pt x="1004143" y="638901"/>
                  <a:pt x="1003250" y="640687"/>
                </a:cubicBezTo>
                <a:cubicBezTo>
                  <a:pt x="1002506" y="642026"/>
                  <a:pt x="1001911" y="643812"/>
                  <a:pt x="1001464" y="646045"/>
                </a:cubicBezTo>
                <a:cubicBezTo>
                  <a:pt x="1001167" y="648426"/>
                  <a:pt x="1000869" y="650435"/>
                  <a:pt x="1000571" y="652072"/>
                </a:cubicBezTo>
                <a:cubicBezTo>
                  <a:pt x="1000423" y="653858"/>
                  <a:pt x="1000274" y="656760"/>
                  <a:pt x="1000125" y="660779"/>
                </a:cubicBezTo>
                <a:lnTo>
                  <a:pt x="997893" y="701632"/>
                </a:lnTo>
                <a:cubicBezTo>
                  <a:pt x="997595" y="705353"/>
                  <a:pt x="996553" y="709669"/>
                  <a:pt x="994767" y="714580"/>
                </a:cubicBezTo>
                <a:cubicBezTo>
                  <a:pt x="992832" y="719640"/>
                  <a:pt x="991195" y="723212"/>
                  <a:pt x="989856" y="725296"/>
                </a:cubicBezTo>
                <a:cubicBezTo>
                  <a:pt x="988368" y="727379"/>
                  <a:pt x="987028" y="728942"/>
                  <a:pt x="985837" y="729984"/>
                </a:cubicBezTo>
                <a:cubicBezTo>
                  <a:pt x="984498" y="730877"/>
                  <a:pt x="983605" y="731249"/>
                  <a:pt x="983158" y="731100"/>
                </a:cubicBezTo>
                <a:cubicBezTo>
                  <a:pt x="982266" y="731100"/>
                  <a:pt x="981447" y="730579"/>
                  <a:pt x="980703" y="729537"/>
                </a:cubicBezTo>
                <a:cubicBezTo>
                  <a:pt x="979959" y="728495"/>
                  <a:pt x="979289" y="727082"/>
                  <a:pt x="978694" y="725296"/>
                </a:cubicBezTo>
                <a:lnTo>
                  <a:pt x="975568" y="718152"/>
                </a:lnTo>
                <a:lnTo>
                  <a:pt x="973336" y="712124"/>
                </a:lnTo>
                <a:cubicBezTo>
                  <a:pt x="968276" y="712422"/>
                  <a:pt x="963737" y="712645"/>
                  <a:pt x="959718" y="712794"/>
                </a:cubicBezTo>
                <a:cubicBezTo>
                  <a:pt x="955700" y="713092"/>
                  <a:pt x="952575" y="713389"/>
                  <a:pt x="950342" y="713687"/>
                </a:cubicBezTo>
                <a:lnTo>
                  <a:pt x="941636" y="714580"/>
                </a:lnTo>
                <a:lnTo>
                  <a:pt x="940296" y="720831"/>
                </a:lnTo>
                <a:cubicBezTo>
                  <a:pt x="939701" y="723361"/>
                  <a:pt x="938808" y="724849"/>
                  <a:pt x="937617" y="725296"/>
                </a:cubicBezTo>
                <a:cubicBezTo>
                  <a:pt x="936724" y="725593"/>
                  <a:pt x="935534" y="725147"/>
                  <a:pt x="934045" y="723956"/>
                </a:cubicBezTo>
                <a:cubicBezTo>
                  <a:pt x="932855" y="723212"/>
                  <a:pt x="931887" y="721873"/>
                  <a:pt x="931143" y="719938"/>
                </a:cubicBezTo>
                <a:cubicBezTo>
                  <a:pt x="930399" y="718003"/>
                  <a:pt x="930027" y="716366"/>
                  <a:pt x="930027" y="715026"/>
                </a:cubicBezTo>
                <a:cubicBezTo>
                  <a:pt x="929878" y="713538"/>
                  <a:pt x="929953" y="711380"/>
                  <a:pt x="930250" y="708552"/>
                </a:cubicBezTo>
                <a:cubicBezTo>
                  <a:pt x="930548" y="705725"/>
                  <a:pt x="930771" y="702748"/>
                  <a:pt x="930920" y="699623"/>
                </a:cubicBezTo>
                <a:lnTo>
                  <a:pt x="930920" y="690916"/>
                </a:lnTo>
                <a:lnTo>
                  <a:pt x="929580" y="658993"/>
                </a:lnTo>
                <a:cubicBezTo>
                  <a:pt x="929432" y="658546"/>
                  <a:pt x="929134" y="655942"/>
                  <a:pt x="928687" y="651179"/>
                </a:cubicBezTo>
                <a:lnTo>
                  <a:pt x="927571" y="642473"/>
                </a:lnTo>
                <a:cubicBezTo>
                  <a:pt x="927423" y="641133"/>
                  <a:pt x="926976" y="639571"/>
                  <a:pt x="926232" y="637785"/>
                </a:cubicBezTo>
                <a:cubicBezTo>
                  <a:pt x="925637" y="635850"/>
                  <a:pt x="925413" y="634362"/>
                  <a:pt x="925562" y="633320"/>
                </a:cubicBezTo>
                <a:cubicBezTo>
                  <a:pt x="925860" y="632129"/>
                  <a:pt x="926678" y="631236"/>
                  <a:pt x="928018" y="630641"/>
                </a:cubicBezTo>
                <a:cubicBezTo>
                  <a:pt x="929208" y="630343"/>
                  <a:pt x="930920" y="630566"/>
                  <a:pt x="933152" y="631311"/>
                </a:cubicBezTo>
                <a:lnTo>
                  <a:pt x="939180" y="633766"/>
                </a:lnTo>
                <a:lnTo>
                  <a:pt x="943645" y="626176"/>
                </a:lnTo>
                <a:lnTo>
                  <a:pt x="949226" y="614791"/>
                </a:lnTo>
                <a:cubicBezTo>
                  <a:pt x="951905" y="609284"/>
                  <a:pt x="953542" y="605489"/>
                  <a:pt x="954137" y="603405"/>
                </a:cubicBezTo>
                <a:lnTo>
                  <a:pt x="955923" y="597155"/>
                </a:lnTo>
                <a:cubicBezTo>
                  <a:pt x="956518" y="594773"/>
                  <a:pt x="956816" y="592913"/>
                  <a:pt x="956816" y="591574"/>
                </a:cubicBezTo>
                <a:lnTo>
                  <a:pt x="956816" y="586216"/>
                </a:lnTo>
                <a:lnTo>
                  <a:pt x="956816" y="581751"/>
                </a:lnTo>
                <a:cubicBezTo>
                  <a:pt x="956816" y="580709"/>
                  <a:pt x="956965" y="579890"/>
                  <a:pt x="957262" y="579295"/>
                </a:cubicBezTo>
                <a:cubicBezTo>
                  <a:pt x="957560" y="578849"/>
                  <a:pt x="958304" y="578551"/>
                  <a:pt x="959495" y="578402"/>
                </a:cubicBezTo>
                <a:close/>
                <a:moveTo>
                  <a:pt x="26789" y="577286"/>
                </a:moveTo>
                <a:cubicBezTo>
                  <a:pt x="31552" y="577584"/>
                  <a:pt x="36016" y="578551"/>
                  <a:pt x="40183" y="580188"/>
                </a:cubicBezTo>
                <a:cubicBezTo>
                  <a:pt x="45244" y="582272"/>
                  <a:pt x="48964" y="585620"/>
                  <a:pt x="51346" y="590234"/>
                </a:cubicBezTo>
                <a:cubicBezTo>
                  <a:pt x="52685" y="593359"/>
                  <a:pt x="53355" y="596485"/>
                  <a:pt x="53355" y="599610"/>
                </a:cubicBezTo>
                <a:cubicBezTo>
                  <a:pt x="53355" y="603777"/>
                  <a:pt x="51643" y="605861"/>
                  <a:pt x="48220" y="605861"/>
                </a:cubicBezTo>
                <a:cubicBezTo>
                  <a:pt x="43458" y="605861"/>
                  <a:pt x="37653" y="601322"/>
                  <a:pt x="30807" y="592243"/>
                </a:cubicBezTo>
                <a:cubicBezTo>
                  <a:pt x="25003" y="583760"/>
                  <a:pt x="22101" y="579072"/>
                  <a:pt x="22101" y="578179"/>
                </a:cubicBezTo>
                <a:cubicBezTo>
                  <a:pt x="22101" y="577584"/>
                  <a:pt x="23664" y="577286"/>
                  <a:pt x="26789" y="577286"/>
                </a:cubicBezTo>
                <a:close/>
                <a:moveTo>
                  <a:pt x="618604" y="575947"/>
                </a:moveTo>
                <a:cubicBezTo>
                  <a:pt x="619943" y="575947"/>
                  <a:pt x="621655" y="576244"/>
                  <a:pt x="623739" y="576840"/>
                </a:cubicBezTo>
                <a:cubicBezTo>
                  <a:pt x="625822" y="577435"/>
                  <a:pt x="628501" y="578923"/>
                  <a:pt x="631775" y="581304"/>
                </a:cubicBezTo>
                <a:cubicBezTo>
                  <a:pt x="635050" y="583686"/>
                  <a:pt x="636910" y="585248"/>
                  <a:pt x="637357" y="585992"/>
                </a:cubicBezTo>
                <a:cubicBezTo>
                  <a:pt x="637803" y="586588"/>
                  <a:pt x="638026" y="587183"/>
                  <a:pt x="638026" y="587778"/>
                </a:cubicBezTo>
                <a:cubicBezTo>
                  <a:pt x="638026" y="588374"/>
                  <a:pt x="637282" y="589490"/>
                  <a:pt x="635794" y="591127"/>
                </a:cubicBezTo>
                <a:cubicBezTo>
                  <a:pt x="634454" y="592466"/>
                  <a:pt x="633115" y="594104"/>
                  <a:pt x="631775" y="596038"/>
                </a:cubicBezTo>
                <a:cubicBezTo>
                  <a:pt x="630287" y="598122"/>
                  <a:pt x="629245" y="599833"/>
                  <a:pt x="628650" y="601173"/>
                </a:cubicBezTo>
                <a:lnTo>
                  <a:pt x="621283" y="616353"/>
                </a:lnTo>
                <a:lnTo>
                  <a:pt x="623739" y="617916"/>
                </a:lnTo>
                <a:cubicBezTo>
                  <a:pt x="624929" y="618958"/>
                  <a:pt x="625376" y="619925"/>
                  <a:pt x="625078" y="620818"/>
                </a:cubicBezTo>
                <a:cubicBezTo>
                  <a:pt x="624929" y="621860"/>
                  <a:pt x="623888" y="622455"/>
                  <a:pt x="621953" y="622604"/>
                </a:cubicBezTo>
                <a:lnTo>
                  <a:pt x="615702" y="622827"/>
                </a:lnTo>
                <a:cubicBezTo>
                  <a:pt x="613023" y="622976"/>
                  <a:pt x="609451" y="623274"/>
                  <a:pt x="604986" y="623720"/>
                </a:cubicBezTo>
                <a:lnTo>
                  <a:pt x="584448" y="625953"/>
                </a:lnTo>
                <a:cubicBezTo>
                  <a:pt x="575221" y="626995"/>
                  <a:pt x="569640" y="627515"/>
                  <a:pt x="567705" y="627515"/>
                </a:cubicBezTo>
                <a:lnTo>
                  <a:pt x="560561" y="628185"/>
                </a:lnTo>
                <a:cubicBezTo>
                  <a:pt x="559519" y="636371"/>
                  <a:pt x="558701" y="642324"/>
                  <a:pt x="558106" y="646045"/>
                </a:cubicBezTo>
                <a:lnTo>
                  <a:pt x="556766" y="654305"/>
                </a:lnTo>
                <a:lnTo>
                  <a:pt x="555427" y="661225"/>
                </a:lnTo>
                <a:lnTo>
                  <a:pt x="557213" y="661225"/>
                </a:lnTo>
                <a:cubicBezTo>
                  <a:pt x="557808" y="661076"/>
                  <a:pt x="559296" y="660853"/>
                  <a:pt x="561677" y="660555"/>
                </a:cubicBezTo>
                <a:lnTo>
                  <a:pt x="579090" y="658993"/>
                </a:lnTo>
                <a:lnTo>
                  <a:pt x="586234" y="657876"/>
                </a:lnTo>
                <a:lnTo>
                  <a:pt x="591145" y="657430"/>
                </a:lnTo>
                <a:lnTo>
                  <a:pt x="591592" y="653635"/>
                </a:lnTo>
                <a:cubicBezTo>
                  <a:pt x="591889" y="650361"/>
                  <a:pt x="592038" y="647607"/>
                  <a:pt x="592038" y="645375"/>
                </a:cubicBezTo>
                <a:cubicBezTo>
                  <a:pt x="592187" y="643291"/>
                  <a:pt x="592038" y="640910"/>
                  <a:pt x="591592" y="638231"/>
                </a:cubicBezTo>
                <a:cubicBezTo>
                  <a:pt x="591294" y="636743"/>
                  <a:pt x="590773" y="635106"/>
                  <a:pt x="590029" y="633320"/>
                </a:cubicBezTo>
                <a:cubicBezTo>
                  <a:pt x="589434" y="631683"/>
                  <a:pt x="589285" y="630566"/>
                  <a:pt x="589583" y="629971"/>
                </a:cubicBezTo>
                <a:cubicBezTo>
                  <a:pt x="589880" y="629376"/>
                  <a:pt x="590476" y="628929"/>
                  <a:pt x="591368" y="628632"/>
                </a:cubicBezTo>
                <a:cubicBezTo>
                  <a:pt x="592410" y="628185"/>
                  <a:pt x="593973" y="628260"/>
                  <a:pt x="596057" y="628855"/>
                </a:cubicBezTo>
                <a:lnTo>
                  <a:pt x="602084" y="631311"/>
                </a:lnTo>
                <a:cubicBezTo>
                  <a:pt x="604168" y="632055"/>
                  <a:pt x="606103" y="633320"/>
                  <a:pt x="607889" y="635106"/>
                </a:cubicBezTo>
                <a:cubicBezTo>
                  <a:pt x="609526" y="636594"/>
                  <a:pt x="610344" y="638008"/>
                  <a:pt x="610344" y="639347"/>
                </a:cubicBezTo>
                <a:cubicBezTo>
                  <a:pt x="610344" y="639794"/>
                  <a:pt x="609823" y="640910"/>
                  <a:pt x="608782" y="642696"/>
                </a:cubicBezTo>
                <a:cubicBezTo>
                  <a:pt x="607889" y="644184"/>
                  <a:pt x="607070" y="646565"/>
                  <a:pt x="606326" y="649840"/>
                </a:cubicBezTo>
                <a:lnTo>
                  <a:pt x="605210" y="655644"/>
                </a:lnTo>
                <a:cubicBezTo>
                  <a:pt x="609823" y="655049"/>
                  <a:pt x="613395" y="654602"/>
                  <a:pt x="615925" y="654305"/>
                </a:cubicBezTo>
                <a:cubicBezTo>
                  <a:pt x="618455" y="654007"/>
                  <a:pt x="620762" y="653709"/>
                  <a:pt x="622846" y="653412"/>
                </a:cubicBezTo>
                <a:lnTo>
                  <a:pt x="627980" y="652519"/>
                </a:lnTo>
                <a:cubicBezTo>
                  <a:pt x="632296" y="651923"/>
                  <a:pt x="635571" y="651254"/>
                  <a:pt x="637803" y="650509"/>
                </a:cubicBezTo>
                <a:cubicBezTo>
                  <a:pt x="640035" y="649765"/>
                  <a:pt x="641300" y="649393"/>
                  <a:pt x="641598" y="649393"/>
                </a:cubicBezTo>
                <a:cubicBezTo>
                  <a:pt x="643086" y="649393"/>
                  <a:pt x="644575" y="649542"/>
                  <a:pt x="646063" y="649840"/>
                </a:cubicBezTo>
                <a:cubicBezTo>
                  <a:pt x="647700" y="650137"/>
                  <a:pt x="649635" y="650807"/>
                  <a:pt x="651867" y="651849"/>
                </a:cubicBezTo>
                <a:cubicBezTo>
                  <a:pt x="654249" y="652891"/>
                  <a:pt x="656035" y="653932"/>
                  <a:pt x="657225" y="654974"/>
                </a:cubicBezTo>
                <a:cubicBezTo>
                  <a:pt x="658713" y="656016"/>
                  <a:pt x="659383" y="656835"/>
                  <a:pt x="659234" y="657430"/>
                </a:cubicBezTo>
                <a:cubicBezTo>
                  <a:pt x="659085" y="658174"/>
                  <a:pt x="658192" y="658918"/>
                  <a:pt x="656555" y="659662"/>
                </a:cubicBezTo>
                <a:cubicBezTo>
                  <a:pt x="654918" y="660555"/>
                  <a:pt x="652016" y="661002"/>
                  <a:pt x="647849" y="661002"/>
                </a:cubicBezTo>
                <a:lnTo>
                  <a:pt x="642268" y="661448"/>
                </a:lnTo>
                <a:cubicBezTo>
                  <a:pt x="641821" y="661448"/>
                  <a:pt x="636836" y="661746"/>
                  <a:pt x="627310" y="662341"/>
                </a:cubicBezTo>
                <a:cubicBezTo>
                  <a:pt x="617786" y="662788"/>
                  <a:pt x="612874" y="663011"/>
                  <a:pt x="612577" y="663011"/>
                </a:cubicBezTo>
                <a:lnTo>
                  <a:pt x="603201" y="663904"/>
                </a:lnTo>
                <a:lnTo>
                  <a:pt x="598512" y="690916"/>
                </a:lnTo>
                <a:lnTo>
                  <a:pt x="606549" y="690023"/>
                </a:lnTo>
                <a:cubicBezTo>
                  <a:pt x="607889" y="689726"/>
                  <a:pt x="610493" y="689279"/>
                  <a:pt x="614363" y="688684"/>
                </a:cubicBezTo>
                <a:cubicBezTo>
                  <a:pt x="618232" y="687791"/>
                  <a:pt x="621060" y="687121"/>
                  <a:pt x="622846" y="686675"/>
                </a:cubicBezTo>
                <a:cubicBezTo>
                  <a:pt x="624632" y="686079"/>
                  <a:pt x="625897" y="685782"/>
                  <a:pt x="626641" y="685782"/>
                </a:cubicBezTo>
                <a:cubicBezTo>
                  <a:pt x="627385" y="685931"/>
                  <a:pt x="628501" y="686303"/>
                  <a:pt x="629989" y="686898"/>
                </a:cubicBezTo>
                <a:cubicBezTo>
                  <a:pt x="631478" y="687642"/>
                  <a:pt x="633561" y="688982"/>
                  <a:pt x="636240" y="690916"/>
                </a:cubicBezTo>
                <a:cubicBezTo>
                  <a:pt x="639217" y="692702"/>
                  <a:pt x="641152" y="694191"/>
                  <a:pt x="642045" y="695381"/>
                </a:cubicBezTo>
                <a:cubicBezTo>
                  <a:pt x="643086" y="696572"/>
                  <a:pt x="643607" y="697614"/>
                  <a:pt x="643607" y="698507"/>
                </a:cubicBezTo>
                <a:cubicBezTo>
                  <a:pt x="643756" y="699400"/>
                  <a:pt x="643086" y="700665"/>
                  <a:pt x="641598" y="702302"/>
                </a:cubicBezTo>
                <a:lnTo>
                  <a:pt x="636687" y="708329"/>
                </a:lnTo>
                <a:cubicBezTo>
                  <a:pt x="635050" y="710413"/>
                  <a:pt x="633710" y="712794"/>
                  <a:pt x="632668" y="715473"/>
                </a:cubicBezTo>
                <a:lnTo>
                  <a:pt x="627087" y="728868"/>
                </a:lnTo>
                <a:lnTo>
                  <a:pt x="628650" y="730430"/>
                </a:lnTo>
                <a:cubicBezTo>
                  <a:pt x="629989" y="731770"/>
                  <a:pt x="630585" y="732811"/>
                  <a:pt x="630436" y="733556"/>
                </a:cubicBezTo>
                <a:cubicBezTo>
                  <a:pt x="630138" y="734300"/>
                  <a:pt x="629543" y="734672"/>
                  <a:pt x="628650" y="734672"/>
                </a:cubicBezTo>
                <a:lnTo>
                  <a:pt x="624408" y="735118"/>
                </a:lnTo>
                <a:cubicBezTo>
                  <a:pt x="622176" y="735118"/>
                  <a:pt x="618083" y="735490"/>
                  <a:pt x="612130" y="736235"/>
                </a:cubicBezTo>
                <a:cubicBezTo>
                  <a:pt x="606177" y="736830"/>
                  <a:pt x="599926" y="737351"/>
                  <a:pt x="593378" y="737797"/>
                </a:cubicBezTo>
                <a:cubicBezTo>
                  <a:pt x="586829" y="738393"/>
                  <a:pt x="582439" y="738616"/>
                  <a:pt x="580207" y="738467"/>
                </a:cubicBezTo>
                <a:lnTo>
                  <a:pt x="578197" y="738244"/>
                </a:lnTo>
                <a:lnTo>
                  <a:pt x="577304" y="741369"/>
                </a:lnTo>
                <a:cubicBezTo>
                  <a:pt x="577007" y="742857"/>
                  <a:pt x="576188" y="743825"/>
                  <a:pt x="574849" y="744271"/>
                </a:cubicBezTo>
                <a:cubicBezTo>
                  <a:pt x="573509" y="744718"/>
                  <a:pt x="572244" y="744048"/>
                  <a:pt x="571053" y="742262"/>
                </a:cubicBezTo>
                <a:cubicBezTo>
                  <a:pt x="570012" y="740476"/>
                  <a:pt x="569119" y="736904"/>
                  <a:pt x="568375" y="731546"/>
                </a:cubicBezTo>
                <a:lnTo>
                  <a:pt x="565696" y="712794"/>
                </a:lnTo>
                <a:cubicBezTo>
                  <a:pt x="564654" y="706692"/>
                  <a:pt x="563761" y="702971"/>
                  <a:pt x="563017" y="701632"/>
                </a:cubicBezTo>
                <a:cubicBezTo>
                  <a:pt x="562422" y="700293"/>
                  <a:pt x="561380" y="699102"/>
                  <a:pt x="559891" y="698060"/>
                </a:cubicBezTo>
                <a:lnTo>
                  <a:pt x="557436" y="695604"/>
                </a:lnTo>
                <a:cubicBezTo>
                  <a:pt x="556989" y="695009"/>
                  <a:pt x="556840" y="694414"/>
                  <a:pt x="556989" y="693818"/>
                </a:cubicBezTo>
                <a:cubicBezTo>
                  <a:pt x="557138" y="693372"/>
                  <a:pt x="557659" y="692851"/>
                  <a:pt x="558552" y="692256"/>
                </a:cubicBezTo>
                <a:cubicBezTo>
                  <a:pt x="559594" y="691958"/>
                  <a:pt x="560933" y="691884"/>
                  <a:pt x="562570" y="692033"/>
                </a:cubicBezTo>
                <a:cubicBezTo>
                  <a:pt x="563761" y="692181"/>
                  <a:pt x="565101" y="692405"/>
                  <a:pt x="566589" y="692702"/>
                </a:cubicBezTo>
                <a:lnTo>
                  <a:pt x="571500" y="694042"/>
                </a:lnTo>
                <a:lnTo>
                  <a:pt x="587574" y="692256"/>
                </a:lnTo>
                <a:lnTo>
                  <a:pt x="590252" y="665467"/>
                </a:lnTo>
                <a:cubicBezTo>
                  <a:pt x="587276" y="666062"/>
                  <a:pt x="584894" y="666508"/>
                  <a:pt x="583108" y="666806"/>
                </a:cubicBezTo>
                <a:cubicBezTo>
                  <a:pt x="581323" y="667104"/>
                  <a:pt x="579685" y="667401"/>
                  <a:pt x="578197" y="667699"/>
                </a:cubicBezTo>
                <a:cubicBezTo>
                  <a:pt x="576560" y="667997"/>
                  <a:pt x="575221" y="668294"/>
                  <a:pt x="574179" y="668592"/>
                </a:cubicBezTo>
                <a:cubicBezTo>
                  <a:pt x="572988" y="668890"/>
                  <a:pt x="571798" y="669262"/>
                  <a:pt x="570607" y="669708"/>
                </a:cubicBezTo>
                <a:cubicBezTo>
                  <a:pt x="569119" y="670304"/>
                  <a:pt x="568077" y="670676"/>
                  <a:pt x="567482" y="670824"/>
                </a:cubicBezTo>
                <a:cubicBezTo>
                  <a:pt x="566886" y="670824"/>
                  <a:pt x="565845" y="670676"/>
                  <a:pt x="564356" y="670378"/>
                </a:cubicBezTo>
                <a:cubicBezTo>
                  <a:pt x="563017" y="670080"/>
                  <a:pt x="561454" y="669485"/>
                  <a:pt x="559668" y="668592"/>
                </a:cubicBezTo>
                <a:cubicBezTo>
                  <a:pt x="557733" y="667848"/>
                  <a:pt x="556468" y="667253"/>
                  <a:pt x="555873" y="666806"/>
                </a:cubicBezTo>
                <a:lnTo>
                  <a:pt x="554534" y="665690"/>
                </a:lnTo>
                <a:cubicBezTo>
                  <a:pt x="553938" y="667922"/>
                  <a:pt x="553566" y="669634"/>
                  <a:pt x="553417" y="670824"/>
                </a:cubicBezTo>
                <a:lnTo>
                  <a:pt x="551408" y="678191"/>
                </a:lnTo>
                <a:lnTo>
                  <a:pt x="547167" y="691809"/>
                </a:lnTo>
                <a:cubicBezTo>
                  <a:pt x="545381" y="696869"/>
                  <a:pt x="543297" y="701781"/>
                  <a:pt x="540916" y="706543"/>
                </a:cubicBezTo>
                <a:cubicBezTo>
                  <a:pt x="538683" y="711157"/>
                  <a:pt x="535930" y="715622"/>
                  <a:pt x="532656" y="719938"/>
                </a:cubicBezTo>
                <a:cubicBezTo>
                  <a:pt x="529679" y="724403"/>
                  <a:pt x="526628" y="728123"/>
                  <a:pt x="523503" y="731100"/>
                </a:cubicBezTo>
                <a:lnTo>
                  <a:pt x="519931" y="734672"/>
                </a:lnTo>
                <a:cubicBezTo>
                  <a:pt x="518889" y="735714"/>
                  <a:pt x="518071" y="735862"/>
                  <a:pt x="517476" y="735118"/>
                </a:cubicBezTo>
                <a:cubicBezTo>
                  <a:pt x="516880" y="734523"/>
                  <a:pt x="517029" y="733481"/>
                  <a:pt x="517922" y="731993"/>
                </a:cubicBezTo>
                <a:lnTo>
                  <a:pt x="521047" y="727082"/>
                </a:lnTo>
                <a:cubicBezTo>
                  <a:pt x="523131" y="723807"/>
                  <a:pt x="525363" y="719789"/>
                  <a:pt x="527745" y="715026"/>
                </a:cubicBezTo>
                <a:cubicBezTo>
                  <a:pt x="529977" y="710264"/>
                  <a:pt x="532209" y="704757"/>
                  <a:pt x="534442" y="698507"/>
                </a:cubicBezTo>
                <a:cubicBezTo>
                  <a:pt x="536823" y="692107"/>
                  <a:pt x="539130" y="684368"/>
                  <a:pt x="541362" y="675289"/>
                </a:cubicBezTo>
                <a:cubicBezTo>
                  <a:pt x="543595" y="666360"/>
                  <a:pt x="545232" y="659216"/>
                  <a:pt x="546274" y="653858"/>
                </a:cubicBezTo>
                <a:cubicBezTo>
                  <a:pt x="547167" y="648649"/>
                  <a:pt x="547911" y="643291"/>
                  <a:pt x="548506" y="637785"/>
                </a:cubicBezTo>
                <a:lnTo>
                  <a:pt x="550069" y="621711"/>
                </a:lnTo>
                <a:cubicBezTo>
                  <a:pt x="550962" y="612186"/>
                  <a:pt x="551408" y="606010"/>
                  <a:pt x="551408" y="603182"/>
                </a:cubicBezTo>
                <a:cubicBezTo>
                  <a:pt x="551408" y="599908"/>
                  <a:pt x="551185" y="597155"/>
                  <a:pt x="550739" y="594922"/>
                </a:cubicBezTo>
                <a:cubicBezTo>
                  <a:pt x="550292" y="592839"/>
                  <a:pt x="549697" y="590978"/>
                  <a:pt x="548952" y="589341"/>
                </a:cubicBezTo>
                <a:cubicBezTo>
                  <a:pt x="548208" y="587853"/>
                  <a:pt x="547687" y="586737"/>
                  <a:pt x="547390" y="585992"/>
                </a:cubicBezTo>
                <a:cubicBezTo>
                  <a:pt x="547092" y="585099"/>
                  <a:pt x="547315" y="584355"/>
                  <a:pt x="548060" y="583760"/>
                </a:cubicBezTo>
                <a:cubicBezTo>
                  <a:pt x="548655" y="583016"/>
                  <a:pt x="549920" y="582718"/>
                  <a:pt x="551855" y="582867"/>
                </a:cubicBezTo>
                <a:cubicBezTo>
                  <a:pt x="553790" y="582867"/>
                  <a:pt x="556171" y="583165"/>
                  <a:pt x="558998" y="583760"/>
                </a:cubicBezTo>
                <a:lnTo>
                  <a:pt x="561901" y="584653"/>
                </a:lnTo>
                <a:cubicBezTo>
                  <a:pt x="564877" y="584207"/>
                  <a:pt x="567258" y="583909"/>
                  <a:pt x="569044" y="583760"/>
                </a:cubicBezTo>
                <a:cubicBezTo>
                  <a:pt x="570830" y="583462"/>
                  <a:pt x="574998" y="582867"/>
                  <a:pt x="581546" y="581974"/>
                </a:cubicBezTo>
                <a:cubicBezTo>
                  <a:pt x="588094" y="581081"/>
                  <a:pt x="592708" y="580337"/>
                  <a:pt x="595387" y="579742"/>
                </a:cubicBezTo>
                <a:lnTo>
                  <a:pt x="604986" y="578402"/>
                </a:lnTo>
                <a:cubicBezTo>
                  <a:pt x="608707" y="577807"/>
                  <a:pt x="611684" y="577286"/>
                  <a:pt x="613916" y="576840"/>
                </a:cubicBezTo>
                <a:close/>
                <a:moveTo>
                  <a:pt x="4035102" y="570142"/>
                </a:moveTo>
                <a:cubicBezTo>
                  <a:pt x="4037781" y="570589"/>
                  <a:pt x="4040981" y="571556"/>
                  <a:pt x="4044702" y="573044"/>
                </a:cubicBezTo>
                <a:cubicBezTo>
                  <a:pt x="4050208" y="574830"/>
                  <a:pt x="4052962" y="576840"/>
                  <a:pt x="4052962" y="579072"/>
                </a:cubicBezTo>
                <a:cubicBezTo>
                  <a:pt x="4052962" y="580114"/>
                  <a:pt x="4047083" y="588225"/>
                  <a:pt x="4035325" y="603405"/>
                </a:cubicBezTo>
                <a:cubicBezTo>
                  <a:pt x="4030414" y="609358"/>
                  <a:pt x="4026396" y="613972"/>
                  <a:pt x="4023270" y="617246"/>
                </a:cubicBezTo>
                <a:cubicBezTo>
                  <a:pt x="4028479" y="616205"/>
                  <a:pt x="4032795" y="615088"/>
                  <a:pt x="4036218" y="613898"/>
                </a:cubicBezTo>
                <a:cubicBezTo>
                  <a:pt x="4041130" y="612261"/>
                  <a:pt x="4044702" y="611442"/>
                  <a:pt x="4046934" y="611442"/>
                </a:cubicBezTo>
                <a:cubicBezTo>
                  <a:pt x="4056459" y="611591"/>
                  <a:pt x="4061445" y="613302"/>
                  <a:pt x="4061891" y="616577"/>
                </a:cubicBezTo>
                <a:cubicBezTo>
                  <a:pt x="4061742" y="618660"/>
                  <a:pt x="4060626" y="620223"/>
                  <a:pt x="4058543" y="621265"/>
                </a:cubicBezTo>
                <a:cubicBezTo>
                  <a:pt x="4054078" y="623051"/>
                  <a:pt x="4049911" y="624241"/>
                  <a:pt x="4046041" y="624837"/>
                </a:cubicBezTo>
                <a:cubicBezTo>
                  <a:pt x="4019698" y="629004"/>
                  <a:pt x="4002211" y="631683"/>
                  <a:pt x="3993579" y="632873"/>
                </a:cubicBezTo>
                <a:cubicBezTo>
                  <a:pt x="3988221" y="633915"/>
                  <a:pt x="3983980" y="634436"/>
                  <a:pt x="3980854" y="634436"/>
                </a:cubicBezTo>
                <a:cubicBezTo>
                  <a:pt x="3977282" y="634436"/>
                  <a:pt x="3973338" y="633841"/>
                  <a:pt x="3969022" y="632650"/>
                </a:cubicBezTo>
                <a:cubicBezTo>
                  <a:pt x="3965599" y="631459"/>
                  <a:pt x="3963888" y="630269"/>
                  <a:pt x="3963888" y="629078"/>
                </a:cubicBezTo>
                <a:cubicBezTo>
                  <a:pt x="3963888" y="627590"/>
                  <a:pt x="3964706" y="626697"/>
                  <a:pt x="3966344" y="626399"/>
                </a:cubicBezTo>
                <a:cubicBezTo>
                  <a:pt x="3986287" y="624018"/>
                  <a:pt x="4002434" y="621562"/>
                  <a:pt x="4014787" y="619032"/>
                </a:cubicBezTo>
                <a:cubicBezTo>
                  <a:pt x="4015085" y="618735"/>
                  <a:pt x="4015308" y="618437"/>
                  <a:pt x="4015457" y="618139"/>
                </a:cubicBezTo>
                <a:cubicBezTo>
                  <a:pt x="4019922" y="610996"/>
                  <a:pt x="4023419" y="604373"/>
                  <a:pt x="4025949" y="598271"/>
                </a:cubicBezTo>
                <a:cubicBezTo>
                  <a:pt x="4029968" y="589192"/>
                  <a:pt x="4032126" y="580783"/>
                  <a:pt x="4032423" y="573044"/>
                </a:cubicBezTo>
                <a:cubicBezTo>
                  <a:pt x="4032423" y="571110"/>
                  <a:pt x="4033316" y="570142"/>
                  <a:pt x="4035102" y="570142"/>
                </a:cubicBezTo>
                <a:close/>
                <a:moveTo>
                  <a:pt x="5874171" y="569249"/>
                </a:moveTo>
                <a:cubicBezTo>
                  <a:pt x="5875213" y="569100"/>
                  <a:pt x="5876627" y="569547"/>
                  <a:pt x="5878413" y="570589"/>
                </a:cubicBezTo>
                <a:cubicBezTo>
                  <a:pt x="5880199" y="571482"/>
                  <a:pt x="5882282" y="572598"/>
                  <a:pt x="5884663" y="573937"/>
                </a:cubicBezTo>
                <a:cubicBezTo>
                  <a:pt x="5886896" y="575426"/>
                  <a:pt x="5888980" y="576914"/>
                  <a:pt x="5890914" y="578402"/>
                </a:cubicBezTo>
                <a:cubicBezTo>
                  <a:pt x="5892700" y="579890"/>
                  <a:pt x="5893593" y="581230"/>
                  <a:pt x="5893593" y="582421"/>
                </a:cubicBezTo>
                <a:cubicBezTo>
                  <a:pt x="5893444" y="583016"/>
                  <a:pt x="5893147" y="583686"/>
                  <a:pt x="5892700" y="584430"/>
                </a:cubicBezTo>
                <a:lnTo>
                  <a:pt x="5891584" y="586439"/>
                </a:lnTo>
                <a:cubicBezTo>
                  <a:pt x="5890840" y="587630"/>
                  <a:pt x="5890170" y="589043"/>
                  <a:pt x="5889575" y="590681"/>
                </a:cubicBezTo>
                <a:cubicBezTo>
                  <a:pt x="5888980" y="592318"/>
                  <a:pt x="5888607" y="593508"/>
                  <a:pt x="5888459" y="594252"/>
                </a:cubicBezTo>
                <a:cubicBezTo>
                  <a:pt x="5888310" y="594997"/>
                  <a:pt x="5887938" y="599238"/>
                  <a:pt x="5887342" y="606977"/>
                </a:cubicBezTo>
                <a:lnTo>
                  <a:pt x="5886896" y="654305"/>
                </a:lnTo>
                <a:cubicBezTo>
                  <a:pt x="5886896" y="665913"/>
                  <a:pt x="5887045" y="677671"/>
                  <a:pt x="5887342" y="689577"/>
                </a:cubicBezTo>
                <a:cubicBezTo>
                  <a:pt x="5887640" y="701483"/>
                  <a:pt x="5887491" y="710264"/>
                  <a:pt x="5886896" y="715919"/>
                </a:cubicBezTo>
                <a:cubicBezTo>
                  <a:pt x="5886449" y="720682"/>
                  <a:pt x="5885780" y="724849"/>
                  <a:pt x="5884887" y="728421"/>
                </a:cubicBezTo>
                <a:cubicBezTo>
                  <a:pt x="5883845" y="731844"/>
                  <a:pt x="5882654" y="735044"/>
                  <a:pt x="5881315" y="738020"/>
                </a:cubicBezTo>
                <a:cubicBezTo>
                  <a:pt x="5879975" y="740997"/>
                  <a:pt x="5878562" y="742857"/>
                  <a:pt x="5877073" y="743601"/>
                </a:cubicBezTo>
                <a:cubicBezTo>
                  <a:pt x="5875883" y="744494"/>
                  <a:pt x="5874841" y="744941"/>
                  <a:pt x="5873948" y="744941"/>
                </a:cubicBezTo>
                <a:cubicBezTo>
                  <a:pt x="5872757" y="744941"/>
                  <a:pt x="5871120" y="743601"/>
                  <a:pt x="5869037" y="740923"/>
                </a:cubicBezTo>
                <a:cubicBezTo>
                  <a:pt x="5867102" y="738244"/>
                  <a:pt x="5864795" y="735490"/>
                  <a:pt x="5862116" y="732663"/>
                </a:cubicBezTo>
                <a:lnTo>
                  <a:pt x="5853856" y="724626"/>
                </a:lnTo>
                <a:cubicBezTo>
                  <a:pt x="5851177" y="722096"/>
                  <a:pt x="5849242" y="720459"/>
                  <a:pt x="5848052" y="719715"/>
                </a:cubicBezTo>
                <a:lnTo>
                  <a:pt x="5845596" y="717929"/>
                </a:lnTo>
                <a:cubicBezTo>
                  <a:pt x="5844703" y="717482"/>
                  <a:pt x="5844405" y="716812"/>
                  <a:pt x="5844703" y="715919"/>
                </a:cubicBezTo>
                <a:cubicBezTo>
                  <a:pt x="5845001" y="715175"/>
                  <a:pt x="5845671" y="714878"/>
                  <a:pt x="5846712" y="715026"/>
                </a:cubicBezTo>
                <a:lnTo>
                  <a:pt x="5850284" y="715919"/>
                </a:lnTo>
                <a:lnTo>
                  <a:pt x="5857874" y="718152"/>
                </a:lnTo>
                <a:cubicBezTo>
                  <a:pt x="5859660" y="718747"/>
                  <a:pt x="5861893" y="719343"/>
                  <a:pt x="5864572" y="719938"/>
                </a:cubicBezTo>
                <a:cubicBezTo>
                  <a:pt x="5867399" y="720533"/>
                  <a:pt x="5869185" y="720608"/>
                  <a:pt x="5869930" y="720161"/>
                </a:cubicBezTo>
                <a:cubicBezTo>
                  <a:pt x="5870525" y="719715"/>
                  <a:pt x="5871120" y="718152"/>
                  <a:pt x="5871715" y="715473"/>
                </a:cubicBezTo>
                <a:cubicBezTo>
                  <a:pt x="5872311" y="712794"/>
                  <a:pt x="5872608" y="710859"/>
                  <a:pt x="5872608" y="709669"/>
                </a:cubicBezTo>
                <a:lnTo>
                  <a:pt x="5873055" y="701632"/>
                </a:lnTo>
                <a:lnTo>
                  <a:pt x="5873948" y="666583"/>
                </a:lnTo>
                <a:lnTo>
                  <a:pt x="5873948" y="662341"/>
                </a:lnTo>
                <a:cubicBezTo>
                  <a:pt x="5872162" y="662788"/>
                  <a:pt x="5870599" y="663160"/>
                  <a:pt x="5869260" y="663457"/>
                </a:cubicBezTo>
                <a:cubicBezTo>
                  <a:pt x="5867771" y="663904"/>
                  <a:pt x="5865613" y="664276"/>
                  <a:pt x="5862786" y="664574"/>
                </a:cubicBezTo>
                <a:lnTo>
                  <a:pt x="5849391" y="665913"/>
                </a:lnTo>
                <a:cubicBezTo>
                  <a:pt x="5843140" y="666806"/>
                  <a:pt x="5839122" y="667253"/>
                  <a:pt x="5837336" y="667253"/>
                </a:cubicBezTo>
                <a:cubicBezTo>
                  <a:pt x="5833318" y="667253"/>
                  <a:pt x="5830044" y="666955"/>
                  <a:pt x="5827513" y="666360"/>
                </a:cubicBezTo>
                <a:lnTo>
                  <a:pt x="5822156" y="665020"/>
                </a:lnTo>
                <a:cubicBezTo>
                  <a:pt x="5820965" y="670080"/>
                  <a:pt x="5819700" y="675066"/>
                  <a:pt x="5818361" y="679977"/>
                </a:cubicBezTo>
                <a:cubicBezTo>
                  <a:pt x="5817021" y="685038"/>
                  <a:pt x="5814565" y="691363"/>
                  <a:pt x="5810994" y="698953"/>
                </a:cubicBezTo>
                <a:cubicBezTo>
                  <a:pt x="5807422" y="706692"/>
                  <a:pt x="5804147" y="712571"/>
                  <a:pt x="5801171" y="716589"/>
                </a:cubicBezTo>
                <a:cubicBezTo>
                  <a:pt x="5798194" y="720608"/>
                  <a:pt x="5795069" y="724105"/>
                  <a:pt x="5791795" y="727082"/>
                </a:cubicBezTo>
                <a:cubicBezTo>
                  <a:pt x="5788669" y="730356"/>
                  <a:pt x="5786288" y="732365"/>
                  <a:pt x="5784651" y="733109"/>
                </a:cubicBezTo>
                <a:lnTo>
                  <a:pt x="5781302" y="734895"/>
                </a:lnTo>
                <a:cubicBezTo>
                  <a:pt x="5780261" y="735490"/>
                  <a:pt x="5779442" y="735565"/>
                  <a:pt x="5778847" y="735118"/>
                </a:cubicBezTo>
                <a:cubicBezTo>
                  <a:pt x="5778549" y="734672"/>
                  <a:pt x="5778698" y="734002"/>
                  <a:pt x="5779293" y="733109"/>
                </a:cubicBezTo>
                <a:lnTo>
                  <a:pt x="5782865" y="728868"/>
                </a:lnTo>
                <a:lnTo>
                  <a:pt x="5786437" y="724849"/>
                </a:lnTo>
                <a:cubicBezTo>
                  <a:pt x="5788223" y="722766"/>
                  <a:pt x="5790604" y="718896"/>
                  <a:pt x="5793581" y="713241"/>
                </a:cubicBezTo>
                <a:cubicBezTo>
                  <a:pt x="5796706" y="707585"/>
                  <a:pt x="5799534" y="701781"/>
                  <a:pt x="5802064" y="695828"/>
                </a:cubicBezTo>
                <a:cubicBezTo>
                  <a:pt x="5804445" y="689726"/>
                  <a:pt x="5806603" y="682507"/>
                  <a:pt x="5808538" y="674173"/>
                </a:cubicBezTo>
                <a:cubicBezTo>
                  <a:pt x="5810473" y="665690"/>
                  <a:pt x="5811887" y="658621"/>
                  <a:pt x="5812780" y="652965"/>
                </a:cubicBezTo>
                <a:cubicBezTo>
                  <a:pt x="5813672" y="647310"/>
                  <a:pt x="5814491" y="640761"/>
                  <a:pt x="5815235" y="633320"/>
                </a:cubicBezTo>
                <a:cubicBezTo>
                  <a:pt x="5815979" y="626027"/>
                  <a:pt x="5816351" y="619553"/>
                  <a:pt x="5816351" y="613898"/>
                </a:cubicBezTo>
                <a:cubicBezTo>
                  <a:pt x="5816649" y="608093"/>
                  <a:pt x="5816723" y="603405"/>
                  <a:pt x="5816575" y="599833"/>
                </a:cubicBezTo>
                <a:cubicBezTo>
                  <a:pt x="5816426" y="595666"/>
                  <a:pt x="5816054" y="591946"/>
                  <a:pt x="5815458" y="588671"/>
                </a:cubicBezTo>
                <a:cubicBezTo>
                  <a:pt x="5815161" y="585397"/>
                  <a:pt x="5814491" y="582867"/>
                  <a:pt x="5813449" y="581081"/>
                </a:cubicBezTo>
                <a:cubicBezTo>
                  <a:pt x="5812556" y="579295"/>
                  <a:pt x="5812184" y="578030"/>
                  <a:pt x="5812333" y="577286"/>
                </a:cubicBezTo>
                <a:cubicBezTo>
                  <a:pt x="5812333" y="576542"/>
                  <a:pt x="5812631" y="576021"/>
                  <a:pt x="5813226" y="575723"/>
                </a:cubicBezTo>
                <a:cubicBezTo>
                  <a:pt x="5813821" y="575426"/>
                  <a:pt x="5814789" y="575277"/>
                  <a:pt x="5816128" y="575277"/>
                </a:cubicBezTo>
                <a:lnTo>
                  <a:pt x="5820816" y="576616"/>
                </a:lnTo>
                <a:cubicBezTo>
                  <a:pt x="5822751" y="577212"/>
                  <a:pt x="5824090" y="577732"/>
                  <a:pt x="5824835" y="578179"/>
                </a:cubicBezTo>
                <a:lnTo>
                  <a:pt x="5828183" y="579965"/>
                </a:lnTo>
                <a:cubicBezTo>
                  <a:pt x="5832797" y="579518"/>
                  <a:pt x="5836443" y="579146"/>
                  <a:pt x="5839122" y="578849"/>
                </a:cubicBezTo>
                <a:cubicBezTo>
                  <a:pt x="5841801" y="578402"/>
                  <a:pt x="5845224" y="577732"/>
                  <a:pt x="5849391" y="576840"/>
                </a:cubicBezTo>
                <a:cubicBezTo>
                  <a:pt x="5853558" y="576095"/>
                  <a:pt x="5856833" y="575351"/>
                  <a:pt x="5859214" y="574607"/>
                </a:cubicBezTo>
                <a:cubicBezTo>
                  <a:pt x="5861595" y="573863"/>
                  <a:pt x="5863976" y="573044"/>
                  <a:pt x="5866358" y="572151"/>
                </a:cubicBezTo>
                <a:lnTo>
                  <a:pt x="5872162" y="569919"/>
                </a:lnTo>
                <a:close/>
                <a:moveTo>
                  <a:pt x="4624238" y="568803"/>
                </a:moveTo>
                <a:cubicBezTo>
                  <a:pt x="4626024" y="569100"/>
                  <a:pt x="4627885" y="570068"/>
                  <a:pt x="4629819" y="571705"/>
                </a:cubicBezTo>
                <a:lnTo>
                  <a:pt x="4634731" y="575500"/>
                </a:lnTo>
                <a:cubicBezTo>
                  <a:pt x="4635921" y="576542"/>
                  <a:pt x="4637261" y="577956"/>
                  <a:pt x="4638749" y="579742"/>
                </a:cubicBezTo>
                <a:cubicBezTo>
                  <a:pt x="4640386" y="581528"/>
                  <a:pt x="4641130" y="582718"/>
                  <a:pt x="4640982" y="583314"/>
                </a:cubicBezTo>
                <a:cubicBezTo>
                  <a:pt x="4640833" y="583909"/>
                  <a:pt x="4640163" y="584653"/>
                  <a:pt x="4638972" y="585546"/>
                </a:cubicBezTo>
                <a:lnTo>
                  <a:pt x="4636293" y="587778"/>
                </a:lnTo>
                <a:cubicBezTo>
                  <a:pt x="4635698" y="588523"/>
                  <a:pt x="4634954" y="589564"/>
                  <a:pt x="4634061" y="590904"/>
                </a:cubicBezTo>
                <a:lnTo>
                  <a:pt x="4630043" y="597155"/>
                </a:lnTo>
                <a:lnTo>
                  <a:pt x="4623345" y="608093"/>
                </a:lnTo>
                <a:lnTo>
                  <a:pt x="4614639" y="622158"/>
                </a:lnTo>
                <a:lnTo>
                  <a:pt x="4608835" y="630641"/>
                </a:lnTo>
                <a:lnTo>
                  <a:pt x="4607272" y="632873"/>
                </a:lnTo>
                <a:cubicBezTo>
                  <a:pt x="4608016" y="633171"/>
                  <a:pt x="4608835" y="633617"/>
                  <a:pt x="4609728" y="634213"/>
                </a:cubicBezTo>
                <a:cubicBezTo>
                  <a:pt x="4610472" y="634808"/>
                  <a:pt x="4611514" y="635775"/>
                  <a:pt x="4612853" y="637115"/>
                </a:cubicBezTo>
                <a:cubicBezTo>
                  <a:pt x="4614044" y="638454"/>
                  <a:pt x="4614713" y="639496"/>
                  <a:pt x="4614862" y="640240"/>
                </a:cubicBezTo>
                <a:cubicBezTo>
                  <a:pt x="4614862" y="640984"/>
                  <a:pt x="4614565" y="642696"/>
                  <a:pt x="4613969" y="645375"/>
                </a:cubicBezTo>
                <a:cubicBezTo>
                  <a:pt x="4613672" y="646119"/>
                  <a:pt x="4613448" y="647831"/>
                  <a:pt x="4613300" y="650509"/>
                </a:cubicBezTo>
                <a:lnTo>
                  <a:pt x="4612630" y="657207"/>
                </a:lnTo>
                <a:cubicBezTo>
                  <a:pt x="4612332" y="659737"/>
                  <a:pt x="4612183" y="663234"/>
                  <a:pt x="4612183" y="667699"/>
                </a:cubicBezTo>
                <a:lnTo>
                  <a:pt x="4610844" y="712794"/>
                </a:lnTo>
                <a:lnTo>
                  <a:pt x="4610397" y="728868"/>
                </a:lnTo>
                <a:cubicBezTo>
                  <a:pt x="4610249" y="730356"/>
                  <a:pt x="4609951" y="731770"/>
                  <a:pt x="4609504" y="733109"/>
                </a:cubicBezTo>
                <a:cubicBezTo>
                  <a:pt x="4609207" y="734449"/>
                  <a:pt x="4608611" y="735937"/>
                  <a:pt x="4607718" y="737574"/>
                </a:cubicBezTo>
                <a:cubicBezTo>
                  <a:pt x="4606974" y="739211"/>
                  <a:pt x="4606230" y="740476"/>
                  <a:pt x="4605486" y="741369"/>
                </a:cubicBezTo>
                <a:cubicBezTo>
                  <a:pt x="4604891" y="742262"/>
                  <a:pt x="4604221" y="742783"/>
                  <a:pt x="4603477" y="742932"/>
                </a:cubicBezTo>
                <a:cubicBezTo>
                  <a:pt x="4602733" y="743081"/>
                  <a:pt x="4601914" y="742411"/>
                  <a:pt x="4601021" y="740923"/>
                </a:cubicBezTo>
                <a:cubicBezTo>
                  <a:pt x="4599979" y="739732"/>
                  <a:pt x="4599235" y="738616"/>
                  <a:pt x="4598789" y="737574"/>
                </a:cubicBezTo>
                <a:cubicBezTo>
                  <a:pt x="4598193" y="736383"/>
                  <a:pt x="4597524" y="734821"/>
                  <a:pt x="4596780" y="732886"/>
                </a:cubicBezTo>
                <a:lnTo>
                  <a:pt x="4594994" y="727975"/>
                </a:lnTo>
                <a:cubicBezTo>
                  <a:pt x="4594547" y="726635"/>
                  <a:pt x="4594473" y="725221"/>
                  <a:pt x="4594770" y="723733"/>
                </a:cubicBezTo>
                <a:cubicBezTo>
                  <a:pt x="4594770" y="722989"/>
                  <a:pt x="4595068" y="721501"/>
                  <a:pt x="4595663" y="719268"/>
                </a:cubicBezTo>
                <a:cubicBezTo>
                  <a:pt x="4596408" y="717036"/>
                  <a:pt x="4597152" y="714134"/>
                  <a:pt x="4597896" y="710562"/>
                </a:cubicBezTo>
                <a:cubicBezTo>
                  <a:pt x="4598491" y="706841"/>
                  <a:pt x="4598938" y="703864"/>
                  <a:pt x="4599235" y="701632"/>
                </a:cubicBezTo>
                <a:cubicBezTo>
                  <a:pt x="4599533" y="699251"/>
                  <a:pt x="4599905" y="696423"/>
                  <a:pt x="4600351" y="693149"/>
                </a:cubicBezTo>
                <a:lnTo>
                  <a:pt x="4601468" y="679754"/>
                </a:lnTo>
                <a:cubicBezTo>
                  <a:pt x="4602063" y="673355"/>
                  <a:pt x="4602435" y="669262"/>
                  <a:pt x="4602584" y="667476"/>
                </a:cubicBezTo>
                <a:cubicBezTo>
                  <a:pt x="4602733" y="665541"/>
                  <a:pt x="4602807" y="661895"/>
                  <a:pt x="4602807" y="656537"/>
                </a:cubicBezTo>
                <a:cubicBezTo>
                  <a:pt x="4602658" y="652816"/>
                  <a:pt x="4602509" y="649989"/>
                  <a:pt x="4602361" y="648054"/>
                </a:cubicBezTo>
                <a:cubicBezTo>
                  <a:pt x="4602361" y="645970"/>
                  <a:pt x="4602286" y="644631"/>
                  <a:pt x="4602137" y="644035"/>
                </a:cubicBezTo>
                <a:lnTo>
                  <a:pt x="4601468" y="640017"/>
                </a:lnTo>
                <a:lnTo>
                  <a:pt x="4596556" y="645375"/>
                </a:lnTo>
                <a:cubicBezTo>
                  <a:pt x="4595068" y="646863"/>
                  <a:pt x="4592464" y="649244"/>
                  <a:pt x="4588743" y="652519"/>
                </a:cubicBezTo>
                <a:cubicBezTo>
                  <a:pt x="4585171" y="655942"/>
                  <a:pt x="4581748" y="658993"/>
                  <a:pt x="4578474" y="661672"/>
                </a:cubicBezTo>
                <a:cubicBezTo>
                  <a:pt x="4575200" y="664350"/>
                  <a:pt x="4572595" y="666211"/>
                  <a:pt x="4570660" y="667253"/>
                </a:cubicBezTo>
                <a:lnTo>
                  <a:pt x="4565526" y="670378"/>
                </a:lnTo>
                <a:cubicBezTo>
                  <a:pt x="4563889" y="671271"/>
                  <a:pt x="4562847" y="671122"/>
                  <a:pt x="4562400" y="669932"/>
                </a:cubicBezTo>
                <a:cubicBezTo>
                  <a:pt x="4561954" y="668741"/>
                  <a:pt x="4562698" y="667178"/>
                  <a:pt x="4564633" y="665243"/>
                </a:cubicBezTo>
                <a:lnTo>
                  <a:pt x="4567758" y="662341"/>
                </a:lnTo>
                <a:lnTo>
                  <a:pt x="4575572" y="654305"/>
                </a:lnTo>
                <a:cubicBezTo>
                  <a:pt x="4577655" y="652221"/>
                  <a:pt x="4580632" y="648798"/>
                  <a:pt x="4584501" y="644035"/>
                </a:cubicBezTo>
                <a:cubicBezTo>
                  <a:pt x="4588222" y="639273"/>
                  <a:pt x="4591645" y="634585"/>
                  <a:pt x="4594770" y="629971"/>
                </a:cubicBezTo>
                <a:cubicBezTo>
                  <a:pt x="4598045" y="625357"/>
                  <a:pt x="4600649" y="621339"/>
                  <a:pt x="4602584" y="617916"/>
                </a:cubicBezTo>
                <a:lnTo>
                  <a:pt x="4611067" y="602512"/>
                </a:lnTo>
                <a:cubicBezTo>
                  <a:pt x="4614639" y="595666"/>
                  <a:pt x="4616797" y="590978"/>
                  <a:pt x="4617541" y="588448"/>
                </a:cubicBezTo>
                <a:cubicBezTo>
                  <a:pt x="4618434" y="585918"/>
                  <a:pt x="4619029" y="583314"/>
                  <a:pt x="4619327" y="580635"/>
                </a:cubicBezTo>
                <a:cubicBezTo>
                  <a:pt x="4619625" y="577956"/>
                  <a:pt x="4619774" y="575872"/>
                  <a:pt x="4619774" y="574384"/>
                </a:cubicBezTo>
                <a:cubicBezTo>
                  <a:pt x="4619774" y="572896"/>
                  <a:pt x="4619848" y="571854"/>
                  <a:pt x="4619997" y="571258"/>
                </a:cubicBezTo>
                <a:cubicBezTo>
                  <a:pt x="4620146" y="570365"/>
                  <a:pt x="4620518" y="569696"/>
                  <a:pt x="4621113" y="569249"/>
                </a:cubicBezTo>
                <a:cubicBezTo>
                  <a:pt x="4621708" y="568803"/>
                  <a:pt x="4622750" y="568654"/>
                  <a:pt x="4624238" y="568803"/>
                </a:cubicBezTo>
                <a:close/>
                <a:moveTo>
                  <a:pt x="1423839" y="568803"/>
                </a:moveTo>
                <a:cubicBezTo>
                  <a:pt x="1425625" y="569100"/>
                  <a:pt x="1427485" y="570068"/>
                  <a:pt x="1429420" y="571705"/>
                </a:cubicBezTo>
                <a:lnTo>
                  <a:pt x="1434331" y="575500"/>
                </a:lnTo>
                <a:cubicBezTo>
                  <a:pt x="1435522" y="576542"/>
                  <a:pt x="1436861" y="577956"/>
                  <a:pt x="1438350" y="579742"/>
                </a:cubicBezTo>
                <a:cubicBezTo>
                  <a:pt x="1439986" y="581528"/>
                  <a:pt x="1440731" y="582718"/>
                  <a:pt x="1440582" y="583314"/>
                </a:cubicBezTo>
                <a:cubicBezTo>
                  <a:pt x="1440433" y="583909"/>
                  <a:pt x="1439763" y="584653"/>
                  <a:pt x="1438573" y="585546"/>
                </a:cubicBezTo>
                <a:lnTo>
                  <a:pt x="1435894" y="587778"/>
                </a:lnTo>
                <a:cubicBezTo>
                  <a:pt x="1435299" y="588523"/>
                  <a:pt x="1434554" y="589564"/>
                  <a:pt x="1433662" y="590904"/>
                </a:cubicBezTo>
                <a:lnTo>
                  <a:pt x="1429643" y="597155"/>
                </a:lnTo>
                <a:lnTo>
                  <a:pt x="1422946" y="608093"/>
                </a:lnTo>
                <a:lnTo>
                  <a:pt x="1414239" y="622158"/>
                </a:lnTo>
                <a:lnTo>
                  <a:pt x="1408435" y="630641"/>
                </a:lnTo>
                <a:lnTo>
                  <a:pt x="1406872" y="632873"/>
                </a:lnTo>
                <a:cubicBezTo>
                  <a:pt x="1407617" y="633171"/>
                  <a:pt x="1408435" y="633617"/>
                  <a:pt x="1409328" y="634213"/>
                </a:cubicBezTo>
                <a:cubicBezTo>
                  <a:pt x="1410072" y="634808"/>
                  <a:pt x="1411114" y="635775"/>
                  <a:pt x="1412453" y="637115"/>
                </a:cubicBezTo>
                <a:cubicBezTo>
                  <a:pt x="1413644" y="638454"/>
                  <a:pt x="1414314" y="639496"/>
                  <a:pt x="1414463" y="640240"/>
                </a:cubicBezTo>
                <a:cubicBezTo>
                  <a:pt x="1414463" y="640984"/>
                  <a:pt x="1414165" y="642696"/>
                  <a:pt x="1413569" y="645375"/>
                </a:cubicBezTo>
                <a:cubicBezTo>
                  <a:pt x="1413272" y="646119"/>
                  <a:pt x="1413048" y="647831"/>
                  <a:pt x="1412900" y="650509"/>
                </a:cubicBezTo>
                <a:lnTo>
                  <a:pt x="1412230" y="657207"/>
                </a:lnTo>
                <a:cubicBezTo>
                  <a:pt x="1411932" y="659737"/>
                  <a:pt x="1411783" y="663234"/>
                  <a:pt x="1411783" y="667699"/>
                </a:cubicBezTo>
                <a:lnTo>
                  <a:pt x="1410444" y="712794"/>
                </a:lnTo>
                <a:lnTo>
                  <a:pt x="1409997" y="728868"/>
                </a:lnTo>
                <a:cubicBezTo>
                  <a:pt x="1409849" y="730356"/>
                  <a:pt x="1409552" y="731770"/>
                  <a:pt x="1409104" y="733109"/>
                </a:cubicBezTo>
                <a:cubicBezTo>
                  <a:pt x="1408807" y="734449"/>
                  <a:pt x="1408212" y="735937"/>
                  <a:pt x="1407319" y="737574"/>
                </a:cubicBezTo>
                <a:cubicBezTo>
                  <a:pt x="1406575" y="739211"/>
                  <a:pt x="1405831" y="740476"/>
                  <a:pt x="1405086" y="741369"/>
                </a:cubicBezTo>
                <a:cubicBezTo>
                  <a:pt x="1404491" y="742262"/>
                  <a:pt x="1403821" y="742783"/>
                  <a:pt x="1403077" y="742932"/>
                </a:cubicBezTo>
                <a:cubicBezTo>
                  <a:pt x="1402333" y="743081"/>
                  <a:pt x="1401514" y="742411"/>
                  <a:pt x="1400621" y="740923"/>
                </a:cubicBezTo>
                <a:cubicBezTo>
                  <a:pt x="1399580" y="739732"/>
                  <a:pt x="1398835" y="738616"/>
                  <a:pt x="1398389" y="737574"/>
                </a:cubicBezTo>
                <a:cubicBezTo>
                  <a:pt x="1397794" y="736383"/>
                  <a:pt x="1397124" y="734821"/>
                  <a:pt x="1396380" y="732886"/>
                </a:cubicBezTo>
                <a:lnTo>
                  <a:pt x="1394594" y="727975"/>
                </a:lnTo>
                <a:cubicBezTo>
                  <a:pt x="1394148" y="726635"/>
                  <a:pt x="1394073" y="725221"/>
                  <a:pt x="1394371" y="723733"/>
                </a:cubicBezTo>
                <a:cubicBezTo>
                  <a:pt x="1394371" y="722989"/>
                  <a:pt x="1394668" y="721501"/>
                  <a:pt x="1395264" y="719268"/>
                </a:cubicBezTo>
                <a:cubicBezTo>
                  <a:pt x="1396008" y="717036"/>
                  <a:pt x="1396752" y="714134"/>
                  <a:pt x="1397496" y="710562"/>
                </a:cubicBezTo>
                <a:cubicBezTo>
                  <a:pt x="1398092" y="706841"/>
                  <a:pt x="1398538" y="703864"/>
                  <a:pt x="1398835" y="701632"/>
                </a:cubicBezTo>
                <a:cubicBezTo>
                  <a:pt x="1399134" y="699251"/>
                  <a:pt x="1399506" y="696423"/>
                  <a:pt x="1399952" y="693149"/>
                </a:cubicBezTo>
                <a:lnTo>
                  <a:pt x="1401068" y="679754"/>
                </a:lnTo>
                <a:cubicBezTo>
                  <a:pt x="1401664" y="673355"/>
                  <a:pt x="1402036" y="669262"/>
                  <a:pt x="1402184" y="667476"/>
                </a:cubicBezTo>
                <a:cubicBezTo>
                  <a:pt x="1402333" y="665541"/>
                  <a:pt x="1402408" y="661895"/>
                  <a:pt x="1402408" y="656537"/>
                </a:cubicBezTo>
                <a:cubicBezTo>
                  <a:pt x="1402259" y="652816"/>
                  <a:pt x="1402110" y="649989"/>
                  <a:pt x="1401961" y="648054"/>
                </a:cubicBezTo>
                <a:cubicBezTo>
                  <a:pt x="1401961" y="645970"/>
                  <a:pt x="1401886" y="644631"/>
                  <a:pt x="1401738" y="644035"/>
                </a:cubicBezTo>
                <a:lnTo>
                  <a:pt x="1401068" y="640017"/>
                </a:lnTo>
                <a:lnTo>
                  <a:pt x="1396157" y="645375"/>
                </a:lnTo>
                <a:cubicBezTo>
                  <a:pt x="1394668" y="646863"/>
                  <a:pt x="1392064" y="649244"/>
                  <a:pt x="1388344" y="652519"/>
                </a:cubicBezTo>
                <a:cubicBezTo>
                  <a:pt x="1384771" y="655942"/>
                  <a:pt x="1381348" y="658993"/>
                  <a:pt x="1378074" y="661672"/>
                </a:cubicBezTo>
                <a:cubicBezTo>
                  <a:pt x="1374800" y="664350"/>
                  <a:pt x="1372195" y="666211"/>
                  <a:pt x="1370261" y="667253"/>
                </a:cubicBezTo>
                <a:lnTo>
                  <a:pt x="1365126" y="670378"/>
                </a:lnTo>
                <a:cubicBezTo>
                  <a:pt x="1363489" y="671271"/>
                  <a:pt x="1362447" y="671122"/>
                  <a:pt x="1362000" y="669932"/>
                </a:cubicBezTo>
                <a:cubicBezTo>
                  <a:pt x="1361554" y="668741"/>
                  <a:pt x="1362298" y="667178"/>
                  <a:pt x="1364233" y="665243"/>
                </a:cubicBezTo>
                <a:lnTo>
                  <a:pt x="1367359" y="662341"/>
                </a:lnTo>
                <a:lnTo>
                  <a:pt x="1375172" y="654305"/>
                </a:lnTo>
                <a:cubicBezTo>
                  <a:pt x="1377256" y="652221"/>
                  <a:pt x="1380232" y="648798"/>
                  <a:pt x="1384102" y="644035"/>
                </a:cubicBezTo>
                <a:cubicBezTo>
                  <a:pt x="1387822" y="639273"/>
                  <a:pt x="1391246" y="634585"/>
                  <a:pt x="1394371" y="629971"/>
                </a:cubicBezTo>
                <a:cubicBezTo>
                  <a:pt x="1397645" y="625357"/>
                  <a:pt x="1400249" y="621339"/>
                  <a:pt x="1402184" y="617916"/>
                </a:cubicBezTo>
                <a:lnTo>
                  <a:pt x="1410667" y="602512"/>
                </a:lnTo>
                <a:cubicBezTo>
                  <a:pt x="1414239" y="595666"/>
                  <a:pt x="1416398" y="590978"/>
                  <a:pt x="1417141" y="588448"/>
                </a:cubicBezTo>
                <a:cubicBezTo>
                  <a:pt x="1418034" y="585918"/>
                  <a:pt x="1418630" y="583314"/>
                  <a:pt x="1418927" y="580635"/>
                </a:cubicBezTo>
                <a:cubicBezTo>
                  <a:pt x="1419225" y="577956"/>
                  <a:pt x="1419374" y="575872"/>
                  <a:pt x="1419374" y="574384"/>
                </a:cubicBezTo>
                <a:cubicBezTo>
                  <a:pt x="1419374" y="572896"/>
                  <a:pt x="1419448" y="571854"/>
                  <a:pt x="1419597" y="571258"/>
                </a:cubicBezTo>
                <a:cubicBezTo>
                  <a:pt x="1419746" y="570365"/>
                  <a:pt x="1420118" y="569696"/>
                  <a:pt x="1420713" y="569249"/>
                </a:cubicBezTo>
                <a:cubicBezTo>
                  <a:pt x="1421308" y="568803"/>
                  <a:pt x="1422351" y="568654"/>
                  <a:pt x="1423839" y="568803"/>
                </a:cubicBezTo>
                <a:close/>
                <a:moveTo>
                  <a:pt x="4465067" y="568356"/>
                </a:moveTo>
                <a:cubicBezTo>
                  <a:pt x="4466555" y="568356"/>
                  <a:pt x="4468490" y="568728"/>
                  <a:pt x="4470871" y="569473"/>
                </a:cubicBezTo>
                <a:cubicBezTo>
                  <a:pt x="4473103" y="570365"/>
                  <a:pt x="4475708" y="571556"/>
                  <a:pt x="4478684" y="573044"/>
                </a:cubicBezTo>
                <a:cubicBezTo>
                  <a:pt x="4481810" y="574533"/>
                  <a:pt x="4484042" y="576021"/>
                  <a:pt x="4485382" y="577509"/>
                </a:cubicBezTo>
                <a:cubicBezTo>
                  <a:pt x="4486721" y="579295"/>
                  <a:pt x="4487465" y="580560"/>
                  <a:pt x="4487614" y="581304"/>
                </a:cubicBezTo>
                <a:cubicBezTo>
                  <a:pt x="4487763" y="582049"/>
                  <a:pt x="4486796" y="584132"/>
                  <a:pt x="4484712" y="587555"/>
                </a:cubicBezTo>
                <a:cubicBezTo>
                  <a:pt x="4483819" y="589043"/>
                  <a:pt x="4483298" y="590457"/>
                  <a:pt x="4483149" y="591797"/>
                </a:cubicBezTo>
                <a:cubicBezTo>
                  <a:pt x="4483000" y="593136"/>
                  <a:pt x="4482777" y="594773"/>
                  <a:pt x="4482480" y="596708"/>
                </a:cubicBezTo>
                <a:lnTo>
                  <a:pt x="4475782" y="681094"/>
                </a:lnTo>
                <a:lnTo>
                  <a:pt x="4507929" y="677968"/>
                </a:lnTo>
                <a:lnTo>
                  <a:pt x="4518868" y="676629"/>
                </a:lnTo>
                <a:cubicBezTo>
                  <a:pt x="4520208" y="676629"/>
                  <a:pt x="4521696" y="676703"/>
                  <a:pt x="4523333" y="676852"/>
                </a:cubicBezTo>
                <a:cubicBezTo>
                  <a:pt x="4524821" y="677150"/>
                  <a:pt x="4526086" y="677522"/>
                  <a:pt x="4527128" y="677968"/>
                </a:cubicBezTo>
                <a:cubicBezTo>
                  <a:pt x="4528319" y="678415"/>
                  <a:pt x="4530402" y="679680"/>
                  <a:pt x="4533379" y="681763"/>
                </a:cubicBezTo>
                <a:cubicBezTo>
                  <a:pt x="4536355" y="683996"/>
                  <a:pt x="4538216" y="685707"/>
                  <a:pt x="4538960" y="686898"/>
                </a:cubicBezTo>
                <a:cubicBezTo>
                  <a:pt x="4539704" y="688089"/>
                  <a:pt x="4540002" y="689130"/>
                  <a:pt x="4539853" y="690023"/>
                </a:cubicBezTo>
                <a:cubicBezTo>
                  <a:pt x="4539704" y="691065"/>
                  <a:pt x="4539109" y="691884"/>
                  <a:pt x="4538067" y="692479"/>
                </a:cubicBezTo>
                <a:cubicBezTo>
                  <a:pt x="4537025" y="693074"/>
                  <a:pt x="4534346" y="693149"/>
                  <a:pt x="4530030" y="692702"/>
                </a:cubicBezTo>
                <a:lnTo>
                  <a:pt x="4511055" y="690470"/>
                </a:lnTo>
                <a:cubicBezTo>
                  <a:pt x="4505697" y="690023"/>
                  <a:pt x="4498851" y="689875"/>
                  <a:pt x="4490516" y="690023"/>
                </a:cubicBezTo>
                <a:lnTo>
                  <a:pt x="4444975" y="691809"/>
                </a:lnTo>
                <a:cubicBezTo>
                  <a:pt x="4423246" y="692553"/>
                  <a:pt x="4408959" y="693372"/>
                  <a:pt x="4402112" y="694265"/>
                </a:cubicBezTo>
                <a:lnTo>
                  <a:pt x="4387825" y="696274"/>
                </a:lnTo>
                <a:cubicBezTo>
                  <a:pt x="4380384" y="697465"/>
                  <a:pt x="4374207" y="698655"/>
                  <a:pt x="4369296" y="699846"/>
                </a:cubicBezTo>
                <a:cubicBezTo>
                  <a:pt x="4364533" y="701185"/>
                  <a:pt x="4361185" y="701781"/>
                  <a:pt x="4359250" y="701632"/>
                </a:cubicBezTo>
                <a:cubicBezTo>
                  <a:pt x="4357762" y="701632"/>
                  <a:pt x="4356348" y="701334"/>
                  <a:pt x="4355008" y="700739"/>
                </a:cubicBezTo>
                <a:cubicBezTo>
                  <a:pt x="4353669" y="700441"/>
                  <a:pt x="4351511" y="699548"/>
                  <a:pt x="4348534" y="698060"/>
                </a:cubicBezTo>
                <a:cubicBezTo>
                  <a:pt x="4345558" y="696721"/>
                  <a:pt x="4343549" y="695381"/>
                  <a:pt x="4342507" y="694042"/>
                </a:cubicBezTo>
                <a:cubicBezTo>
                  <a:pt x="4341614" y="692553"/>
                  <a:pt x="4341391" y="691512"/>
                  <a:pt x="4341837" y="690916"/>
                </a:cubicBezTo>
                <a:cubicBezTo>
                  <a:pt x="4342284" y="690470"/>
                  <a:pt x="4343251" y="690172"/>
                  <a:pt x="4344739" y="690023"/>
                </a:cubicBezTo>
                <a:lnTo>
                  <a:pt x="4353892" y="689354"/>
                </a:lnTo>
                <a:lnTo>
                  <a:pt x="4394969" y="686898"/>
                </a:lnTo>
                <a:lnTo>
                  <a:pt x="4392290" y="597824"/>
                </a:lnTo>
                <a:cubicBezTo>
                  <a:pt x="4392290" y="596187"/>
                  <a:pt x="4392067" y="593583"/>
                  <a:pt x="4391620" y="590011"/>
                </a:cubicBezTo>
                <a:cubicBezTo>
                  <a:pt x="4391174" y="586439"/>
                  <a:pt x="4390504" y="583686"/>
                  <a:pt x="4389611" y="581751"/>
                </a:cubicBezTo>
                <a:cubicBezTo>
                  <a:pt x="4388718" y="579816"/>
                  <a:pt x="4388346" y="578551"/>
                  <a:pt x="4388495" y="577956"/>
                </a:cubicBezTo>
                <a:cubicBezTo>
                  <a:pt x="4388643" y="577063"/>
                  <a:pt x="4389090" y="576319"/>
                  <a:pt x="4389834" y="575723"/>
                </a:cubicBezTo>
                <a:cubicBezTo>
                  <a:pt x="4390578" y="575128"/>
                  <a:pt x="4391918" y="574979"/>
                  <a:pt x="4393852" y="575277"/>
                </a:cubicBezTo>
                <a:cubicBezTo>
                  <a:pt x="4396085" y="575574"/>
                  <a:pt x="4398987" y="576244"/>
                  <a:pt x="4402559" y="577286"/>
                </a:cubicBezTo>
                <a:lnTo>
                  <a:pt x="4407917" y="578849"/>
                </a:lnTo>
                <a:lnTo>
                  <a:pt x="4436492" y="575277"/>
                </a:lnTo>
                <a:lnTo>
                  <a:pt x="4445868" y="573491"/>
                </a:lnTo>
                <a:cubicBezTo>
                  <a:pt x="4450630" y="572449"/>
                  <a:pt x="4453607" y="571705"/>
                  <a:pt x="4454798" y="571258"/>
                </a:cubicBezTo>
                <a:lnTo>
                  <a:pt x="4462165" y="569026"/>
                </a:lnTo>
                <a:cubicBezTo>
                  <a:pt x="4463355" y="568728"/>
                  <a:pt x="4464323" y="568505"/>
                  <a:pt x="4465067" y="568356"/>
                </a:cubicBezTo>
                <a:close/>
                <a:moveTo>
                  <a:pt x="1264667" y="568356"/>
                </a:moveTo>
                <a:cubicBezTo>
                  <a:pt x="1266155" y="568356"/>
                  <a:pt x="1268090" y="568728"/>
                  <a:pt x="1270471" y="569473"/>
                </a:cubicBezTo>
                <a:cubicBezTo>
                  <a:pt x="1272704" y="570365"/>
                  <a:pt x="1275308" y="571556"/>
                  <a:pt x="1278285" y="573044"/>
                </a:cubicBezTo>
                <a:cubicBezTo>
                  <a:pt x="1281410" y="574533"/>
                  <a:pt x="1283642" y="576021"/>
                  <a:pt x="1284982" y="577509"/>
                </a:cubicBezTo>
                <a:cubicBezTo>
                  <a:pt x="1286322" y="579295"/>
                  <a:pt x="1287066" y="580560"/>
                  <a:pt x="1287214" y="581304"/>
                </a:cubicBezTo>
                <a:cubicBezTo>
                  <a:pt x="1287363" y="582049"/>
                  <a:pt x="1286396" y="584132"/>
                  <a:pt x="1284312" y="587555"/>
                </a:cubicBezTo>
                <a:cubicBezTo>
                  <a:pt x="1283419" y="589043"/>
                  <a:pt x="1282899" y="590457"/>
                  <a:pt x="1282750" y="591797"/>
                </a:cubicBezTo>
                <a:cubicBezTo>
                  <a:pt x="1282601" y="593136"/>
                  <a:pt x="1282378" y="594773"/>
                  <a:pt x="1282080" y="596708"/>
                </a:cubicBezTo>
                <a:lnTo>
                  <a:pt x="1275383" y="681094"/>
                </a:lnTo>
                <a:lnTo>
                  <a:pt x="1307530" y="677968"/>
                </a:lnTo>
                <a:lnTo>
                  <a:pt x="1318468" y="676629"/>
                </a:lnTo>
                <a:cubicBezTo>
                  <a:pt x="1319808" y="676629"/>
                  <a:pt x="1321296" y="676703"/>
                  <a:pt x="1322934" y="676852"/>
                </a:cubicBezTo>
                <a:cubicBezTo>
                  <a:pt x="1324421" y="677150"/>
                  <a:pt x="1325687" y="677522"/>
                  <a:pt x="1326728" y="677968"/>
                </a:cubicBezTo>
                <a:cubicBezTo>
                  <a:pt x="1327919" y="678415"/>
                  <a:pt x="1330003" y="679680"/>
                  <a:pt x="1332979" y="681763"/>
                </a:cubicBezTo>
                <a:cubicBezTo>
                  <a:pt x="1335955" y="683996"/>
                  <a:pt x="1337816" y="685707"/>
                  <a:pt x="1338560" y="686898"/>
                </a:cubicBezTo>
                <a:cubicBezTo>
                  <a:pt x="1339304" y="688089"/>
                  <a:pt x="1339602" y="689130"/>
                  <a:pt x="1339453" y="690023"/>
                </a:cubicBezTo>
                <a:cubicBezTo>
                  <a:pt x="1339304" y="691065"/>
                  <a:pt x="1338709" y="691884"/>
                  <a:pt x="1337667" y="692479"/>
                </a:cubicBezTo>
                <a:cubicBezTo>
                  <a:pt x="1336625" y="693074"/>
                  <a:pt x="1333946" y="693149"/>
                  <a:pt x="1329630" y="692702"/>
                </a:cubicBezTo>
                <a:lnTo>
                  <a:pt x="1310655" y="690470"/>
                </a:lnTo>
                <a:cubicBezTo>
                  <a:pt x="1305297" y="690023"/>
                  <a:pt x="1298451" y="689875"/>
                  <a:pt x="1290117" y="690023"/>
                </a:cubicBezTo>
                <a:lnTo>
                  <a:pt x="1244575" y="691809"/>
                </a:lnTo>
                <a:cubicBezTo>
                  <a:pt x="1222846" y="692553"/>
                  <a:pt x="1208559" y="693372"/>
                  <a:pt x="1201713" y="694265"/>
                </a:cubicBezTo>
                <a:lnTo>
                  <a:pt x="1187425" y="696274"/>
                </a:lnTo>
                <a:cubicBezTo>
                  <a:pt x="1179984" y="697465"/>
                  <a:pt x="1173808" y="698655"/>
                  <a:pt x="1168896" y="699846"/>
                </a:cubicBezTo>
                <a:cubicBezTo>
                  <a:pt x="1164134" y="701185"/>
                  <a:pt x="1160785" y="701781"/>
                  <a:pt x="1158850" y="701632"/>
                </a:cubicBezTo>
                <a:cubicBezTo>
                  <a:pt x="1157362" y="701632"/>
                  <a:pt x="1155948" y="701334"/>
                  <a:pt x="1154609" y="700739"/>
                </a:cubicBezTo>
                <a:cubicBezTo>
                  <a:pt x="1153269" y="700441"/>
                  <a:pt x="1151111" y="699548"/>
                  <a:pt x="1148135" y="698060"/>
                </a:cubicBezTo>
                <a:cubicBezTo>
                  <a:pt x="1145158" y="696721"/>
                  <a:pt x="1143149" y="695381"/>
                  <a:pt x="1142107" y="694042"/>
                </a:cubicBezTo>
                <a:cubicBezTo>
                  <a:pt x="1141214" y="692553"/>
                  <a:pt x="1140991" y="691512"/>
                  <a:pt x="1141437" y="690916"/>
                </a:cubicBezTo>
                <a:cubicBezTo>
                  <a:pt x="1141884" y="690470"/>
                  <a:pt x="1142851" y="690172"/>
                  <a:pt x="1144339" y="690023"/>
                </a:cubicBezTo>
                <a:lnTo>
                  <a:pt x="1153492" y="689354"/>
                </a:lnTo>
                <a:lnTo>
                  <a:pt x="1194569" y="686898"/>
                </a:lnTo>
                <a:lnTo>
                  <a:pt x="1191890" y="597824"/>
                </a:lnTo>
                <a:cubicBezTo>
                  <a:pt x="1191890" y="596187"/>
                  <a:pt x="1191667" y="593583"/>
                  <a:pt x="1191220" y="590011"/>
                </a:cubicBezTo>
                <a:cubicBezTo>
                  <a:pt x="1190774" y="586439"/>
                  <a:pt x="1190104" y="583686"/>
                  <a:pt x="1189211" y="581751"/>
                </a:cubicBezTo>
                <a:cubicBezTo>
                  <a:pt x="1188318" y="579816"/>
                  <a:pt x="1187946" y="578551"/>
                  <a:pt x="1188095" y="577956"/>
                </a:cubicBezTo>
                <a:cubicBezTo>
                  <a:pt x="1188244" y="577063"/>
                  <a:pt x="1188690" y="576319"/>
                  <a:pt x="1189435" y="575723"/>
                </a:cubicBezTo>
                <a:cubicBezTo>
                  <a:pt x="1190179" y="575128"/>
                  <a:pt x="1191518" y="574979"/>
                  <a:pt x="1193453" y="575277"/>
                </a:cubicBezTo>
                <a:cubicBezTo>
                  <a:pt x="1195685" y="575574"/>
                  <a:pt x="1198587" y="576244"/>
                  <a:pt x="1202159" y="577286"/>
                </a:cubicBezTo>
                <a:lnTo>
                  <a:pt x="1207517" y="578849"/>
                </a:lnTo>
                <a:lnTo>
                  <a:pt x="1236092" y="575277"/>
                </a:lnTo>
                <a:lnTo>
                  <a:pt x="1245468" y="573491"/>
                </a:lnTo>
                <a:cubicBezTo>
                  <a:pt x="1250231" y="572449"/>
                  <a:pt x="1253207" y="571705"/>
                  <a:pt x="1254398" y="571258"/>
                </a:cubicBezTo>
                <a:lnTo>
                  <a:pt x="1261765" y="569026"/>
                </a:lnTo>
                <a:cubicBezTo>
                  <a:pt x="1262956" y="568728"/>
                  <a:pt x="1263923" y="568505"/>
                  <a:pt x="1264667" y="568356"/>
                </a:cubicBezTo>
                <a:close/>
                <a:moveTo>
                  <a:pt x="6771381" y="566794"/>
                </a:moveTo>
                <a:cubicBezTo>
                  <a:pt x="6774060" y="567240"/>
                  <a:pt x="6777409" y="568133"/>
                  <a:pt x="6781427" y="569473"/>
                </a:cubicBezTo>
                <a:cubicBezTo>
                  <a:pt x="6787232" y="571556"/>
                  <a:pt x="6790134" y="573937"/>
                  <a:pt x="6790134" y="576616"/>
                </a:cubicBezTo>
                <a:cubicBezTo>
                  <a:pt x="6790134" y="577360"/>
                  <a:pt x="6784032" y="584430"/>
                  <a:pt x="6771828" y="597824"/>
                </a:cubicBezTo>
                <a:cubicBezTo>
                  <a:pt x="6765131" y="604819"/>
                  <a:pt x="6760071" y="609805"/>
                  <a:pt x="6756647" y="612782"/>
                </a:cubicBezTo>
                <a:cubicBezTo>
                  <a:pt x="6759475" y="611889"/>
                  <a:pt x="6761856" y="610921"/>
                  <a:pt x="6763791" y="609879"/>
                </a:cubicBezTo>
                <a:cubicBezTo>
                  <a:pt x="6768851" y="607200"/>
                  <a:pt x="6772274" y="605861"/>
                  <a:pt x="6774060" y="605861"/>
                </a:cubicBezTo>
                <a:cubicBezTo>
                  <a:pt x="6776590" y="605861"/>
                  <a:pt x="6780534" y="607349"/>
                  <a:pt x="6785892" y="610326"/>
                </a:cubicBezTo>
                <a:cubicBezTo>
                  <a:pt x="6790952" y="613749"/>
                  <a:pt x="6793482" y="616130"/>
                  <a:pt x="6793482" y="617470"/>
                </a:cubicBezTo>
                <a:cubicBezTo>
                  <a:pt x="6793482" y="618363"/>
                  <a:pt x="6791920" y="620521"/>
                  <a:pt x="6788794" y="623944"/>
                </a:cubicBezTo>
                <a:cubicBezTo>
                  <a:pt x="6783288" y="629301"/>
                  <a:pt x="6778972" y="637413"/>
                  <a:pt x="6775846" y="648277"/>
                </a:cubicBezTo>
                <a:cubicBezTo>
                  <a:pt x="6776888" y="648426"/>
                  <a:pt x="6777781" y="648798"/>
                  <a:pt x="6778525" y="649393"/>
                </a:cubicBezTo>
                <a:cubicBezTo>
                  <a:pt x="6780906" y="650733"/>
                  <a:pt x="6782097" y="652072"/>
                  <a:pt x="6782097" y="653412"/>
                </a:cubicBezTo>
                <a:cubicBezTo>
                  <a:pt x="6782097" y="654305"/>
                  <a:pt x="6781204" y="655123"/>
                  <a:pt x="6779418" y="655867"/>
                </a:cubicBezTo>
                <a:cubicBezTo>
                  <a:pt x="6772721" y="656760"/>
                  <a:pt x="6766396" y="657653"/>
                  <a:pt x="6760443" y="658546"/>
                </a:cubicBezTo>
                <a:lnTo>
                  <a:pt x="6760666" y="658769"/>
                </a:lnTo>
                <a:cubicBezTo>
                  <a:pt x="6764089" y="661299"/>
                  <a:pt x="6765800" y="663606"/>
                  <a:pt x="6765800" y="665690"/>
                </a:cubicBezTo>
                <a:cubicBezTo>
                  <a:pt x="6765800" y="666583"/>
                  <a:pt x="6765056" y="668741"/>
                  <a:pt x="6763568" y="672164"/>
                </a:cubicBezTo>
                <a:cubicBezTo>
                  <a:pt x="6760889" y="681094"/>
                  <a:pt x="6759550" y="694116"/>
                  <a:pt x="6759550" y="711231"/>
                </a:cubicBezTo>
                <a:cubicBezTo>
                  <a:pt x="6759550" y="717036"/>
                  <a:pt x="6761261" y="721352"/>
                  <a:pt x="6764684" y="724179"/>
                </a:cubicBezTo>
                <a:cubicBezTo>
                  <a:pt x="6768554" y="727007"/>
                  <a:pt x="6774209" y="728421"/>
                  <a:pt x="6781651" y="728421"/>
                </a:cubicBezTo>
                <a:cubicBezTo>
                  <a:pt x="6788794" y="728421"/>
                  <a:pt x="6794375" y="727082"/>
                  <a:pt x="6798394" y="724403"/>
                </a:cubicBezTo>
                <a:cubicBezTo>
                  <a:pt x="6801519" y="722468"/>
                  <a:pt x="6803528" y="720235"/>
                  <a:pt x="6804421" y="717705"/>
                </a:cubicBezTo>
                <a:cubicBezTo>
                  <a:pt x="6806505" y="713092"/>
                  <a:pt x="6808142" y="704683"/>
                  <a:pt x="6809333" y="692479"/>
                </a:cubicBezTo>
                <a:cubicBezTo>
                  <a:pt x="6809630" y="689651"/>
                  <a:pt x="6810077" y="688237"/>
                  <a:pt x="6810672" y="688237"/>
                </a:cubicBezTo>
                <a:cubicBezTo>
                  <a:pt x="6811714" y="688237"/>
                  <a:pt x="6812979" y="691437"/>
                  <a:pt x="6814467" y="697837"/>
                </a:cubicBezTo>
                <a:cubicBezTo>
                  <a:pt x="6816402" y="706022"/>
                  <a:pt x="6818486" y="712868"/>
                  <a:pt x="6820718" y="718375"/>
                </a:cubicBezTo>
                <a:cubicBezTo>
                  <a:pt x="6822206" y="720905"/>
                  <a:pt x="6822950" y="722691"/>
                  <a:pt x="6822950" y="723733"/>
                </a:cubicBezTo>
                <a:cubicBezTo>
                  <a:pt x="6822950" y="727602"/>
                  <a:pt x="6819751" y="731100"/>
                  <a:pt x="6813351" y="734225"/>
                </a:cubicBezTo>
                <a:cubicBezTo>
                  <a:pt x="6805017" y="738541"/>
                  <a:pt x="6794450" y="740699"/>
                  <a:pt x="6781651" y="740699"/>
                </a:cubicBezTo>
                <a:cubicBezTo>
                  <a:pt x="6770340" y="740699"/>
                  <a:pt x="6761559" y="737797"/>
                  <a:pt x="6755308" y="731993"/>
                </a:cubicBezTo>
                <a:cubicBezTo>
                  <a:pt x="6750992" y="728123"/>
                  <a:pt x="6748834" y="721203"/>
                  <a:pt x="6748834" y="711231"/>
                </a:cubicBezTo>
                <a:cubicBezTo>
                  <a:pt x="6748834" y="700813"/>
                  <a:pt x="6750099" y="686600"/>
                  <a:pt x="6752629" y="668592"/>
                </a:cubicBezTo>
                <a:cubicBezTo>
                  <a:pt x="6752629" y="666806"/>
                  <a:pt x="6752108" y="663904"/>
                  <a:pt x="6751066" y="659886"/>
                </a:cubicBezTo>
                <a:cubicBezTo>
                  <a:pt x="6745857" y="660630"/>
                  <a:pt x="6740797" y="661299"/>
                  <a:pt x="6735886" y="661895"/>
                </a:cubicBezTo>
                <a:cubicBezTo>
                  <a:pt x="6736481" y="662044"/>
                  <a:pt x="6737002" y="662267"/>
                  <a:pt x="6737449" y="662565"/>
                </a:cubicBezTo>
                <a:cubicBezTo>
                  <a:pt x="6742211" y="664797"/>
                  <a:pt x="6744592" y="666806"/>
                  <a:pt x="6744592" y="668592"/>
                </a:cubicBezTo>
                <a:cubicBezTo>
                  <a:pt x="6744592" y="669485"/>
                  <a:pt x="6743923" y="670750"/>
                  <a:pt x="6742583" y="672387"/>
                </a:cubicBezTo>
                <a:cubicBezTo>
                  <a:pt x="6740500" y="675066"/>
                  <a:pt x="6737970" y="679159"/>
                  <a:pt x="6734993" y="684665"/>
                </a:cubicBezTo>
                <a:cubicBezTo>
                  <a:pt x="6726063" y="701632"/>
                  <a:pt x="6716538" y="714803"/>
                  <a:pt x="6706418" y="724179"/>
                </a:cubicBezTo>
                <a:cubicBezTo>
                  <a:pt x="6694809" y="734597"/>
                  <a:pt x="6686326" y="739806"/>
                  <a:pt x="6680968" y="739806"/>
                </a:cubicBezTo>
                <a:lnTo>
                  <a:pt x="6678513" y="739806"/>
                </a:lnTo>
                <a:cubicBezTo>
                  <a:pt x="6678513" y="739360"/>
                  <a:pt x="6681192" y="736830"/>
                  <a:pt x="6686549" y="732216"/>
                </a:cubicBezTo>
                <a:cubicBezTo>
                  <a:pt x="6696521" y="724179"/>
                  <a:pt x="6705971" y="713166"/>
                  <a:pt x="6714901" y="699176"/>
                </a:cubicBezTo>
                <a:cubicBezTo>
                  <a:pt x="6722194" y="686228"/>
                  <a:pt x="6726138" y="676331"/>
                  <a:pt x="6726733" y="669485"/>
                </a:cubicBezTo>
                <a:cubicBezTo>
                  <a:pt x="6726733" y="667699"/>
                  <a:pt x="6726510" y="665913"/>
                  <a:pt x="6726063" y="664127"/>
                </a:cubicBezTo>
                <a:cubicBezTo>
                  <a:pt x="6725617" y="665169"/>
                  <a:pt x="6724947" y="665690"/>
                  <a:pt x="6724054" y="665690"/>
                </a:cubicBezTo>
                <a:cubicBezTo>
                  <a:pt x="6721673" y="665690"/>
                  <a:pt x="6719664" y="663085"/>
                  <a:pt x="6718027" y="657876"/>
                </a:cubicBezTo>
                <a:cubicBezTo>
                  <a:pt x="6711478" y="636594"/>
                  <a:pt x="6706864" y="624762"/>
                  <a:pt x="6704186" y="622381"/>
                </a:cubicBezTo>
                <a:cubicBezTo>
                  <a:pt x="6702548" y="620595"/>
                  <a:pt x="6701655" y="619553"/>
                  <a:pt x="6701507" y="619256"/>
                </a:cubicBezTo>
                <a:cubicBezTo>
                  <a:pt x="6701507" y="617470"/>
                  <a:pt x="6702474" y="616577"/>
                  <a:pt x="6704409" y="616577"/>
                </a:cubicBezTo>
                <a:cubicBezTo>
                  <a:pt x="6708725" y="616725"/>
                  <a:pt x="6712669" y="617693"/>
                  <a:pt x="6716241" y="619479"/>
                </a:cubicBezTo>
                <a:cubicBezTo>
                  <a:pt x="6716985" y="620074"/>
                  <a:pt x="6717655" y="620669"/>
                  <a:pt x="6718250" y="621265"/>
                </a:cubicBezTo>
                <a:cubicBezTo>
                  <a:pt x="6730900" y="619181"/>
                  <a:pt x="6741169" y="617098"/>
                  <a:pt x="6749057" y="615014"/>
                </a:cubicBezTo>
                <a:cubicBezTo>
                  <a:pt x="6749355" y="613823"/>
                  <a:pt x="6750173" y="612409"/>
                  <a:pt x="6751513" y="610772"/>
                </a:cubicBezTo>
                <a:cubicBezTo>
                  <a:pt x="6755680" y="604075"/>
                  <a:pt x="6759029" y="598048"/>
                  <a:pt x="6761559" y="592690"/>
                </a:cubicBezTo>
                <a:cubicBezTo>
                  <a:pt x="6765280" y="584207"/>
                  <a:pt x="6767289" y="576393"/>
                  <a:pt x="6767586" y="569249"/>
                </a:cubicBezTo>
                <a:cubicBezTo>
                  <a:pt x="6767586" y="567612"/>
                  <a:pt x="6768851" y="566794"/>
                  <a:pt x="6771381" y="566794"/>
                </a:cubicBezTo>
                <a:close/>
                <a:moveTo>
                  <a:pt x="501402" y="566347"/>
                </a:moveTo>
                <a:cubicBezTo>
                  <a:pt x="502295" y="566347"/>
                  <a:pt x="503486" y="566645"/>
                  <a:pt x="504974" y="567240"/>
                </a:cubicBezTo>
                <a:cubicBezTo>
                  <a:pt x="506462" y="567835"/>
                  <a:pt x="508843" y="568877"/>
                  <a:pt x="512118" y="570365"/>
                </a:cubicBezTo>
                <a:cubicBezTo>
                  <a:pt x="515392" y="571854"/>
                  <a:pt x="517624" y="573193"/>
                  <a:pt x="518815" y="574384"/>
                </a:cubicBezTo>
                <a:cubicBezTo>
                  <a:pt x="519857" y="575723"/>
                  <a:pt x="520378" y="576840"/>
                  <a:pt x="520378" y="577732"/>
                </a:cubicBezTo>
                <a:cubicBezTo>
                  <a:pt x="520526" y="578625"/>
                  <a:pt x="520154" y="580039"/>
                  <a:pt x="519261" y="581974"/>
                </a:cubicBezTo>
                <a:cubicBezTo>
                  <a:pt x="517922" y="584653"/>
                  <a:pt x="516880" y="587704"/>
                  <a:pt x="516136" y="591127"/>
                </a:cubicBezTo>
                <a:cubicBezTo>
                  <a:pt x="515392" y="594550"/>
                  <a:pt x="514796" y="598792"/>
                  <a:pt x="514350" y="603852"/>
                </a:cubicBezTo>
                <a:cubicBezTo>
                  <a:pt x="513755" y="609061"/>
                  <a:pt x="513457" y="613451"/>
                  <a:pt x="513457" y="617023"/>
                </a:cubicBezTo>
                <a:lnTo>
                  <a:pt x="513010" y="622158"/>
                </a:lnTo>
                <a:cubicBezTo>
                  <a:pt x="514201" y="622009"/>
                  <a:pt x="515243" y="621786"/>
                  <a:pt x="516136" y="621488"/>
                </a:cubicBezTo>
                <a:cubicBezTo>
                  <a:pt x="517029" y="621190"/>
                  <a:pt x="518220" y="620669"/>
                  <a:pt x="519708" y="619925"/>
                </a:cubicBezTo>
                <a:cubicBezTo>
                  <a:pt x="521494" y="619330"/>
                  <a:pt x="522759" y="618958"/>
                  <a:pt x="523503" y="618809"/>
                </a:cubicBezTo>
                <a:cubicBezTo>
                  <a:pt x="524247" y="618809"/>
                  <a:pt x="525512" y="619032"/>
                  <a:pt x="527298" y="619479"/>
                </a:cubicBezTo>
                <a:cubicBezTo>
                  <a:pt x="529084" y="620074"/>
                  <a:pt x="530944" y="620893"/>
                  <a:pt x="532879" y="621934"/>
                </a:cubicBezTo>
                <a:cubicBezTo>
                  <a:pt x="534814" y="622976"/>
                  <a:pt x="535781" y="623944"/>
                  <a:pt x="535781" y="624837"/>
                </a:cubicBezTo>
                <a:cubicBezTo>
                  <a:pt x="535781" y="625432"/>
                  <a:pt x="535484" y="626102"/>
                  <a:pt x="534888" y="626846"/>
                </a:cubicBezTo>
                <a:cubicBezTo>
                  <a:pt x="534293" y="627590"/>
                  <a:pt x="532656" y="628185"/>
                  <a:pt x="529977" y="628632"/>
                </a:cubicBezTo>
                <a:lnTo>
                  <a:pt x="520601" y="630864"/>
                </a:lnTo>
                <a:cubicBezTo>
                  <a:pt x="518517" y="631311"/>
                  <a:pt x="516582" y="631683"/>
                  <a:pt x="514796" y="631980"/>
                </a:cubicBezTo>
                <a:lnTo>
                  <a:pt x="512564" y="632427"/>
                </a:lnTo>
                <a:lnTo>
                  <a:pt x="512118" y="649393"/>
                </a:lnTo>
                <a:lnTo>
                  <a:pt x="511671" y="659662"/>
                </a:lnTo>
                <a:lnTo>
                  <a:pt x="531763" y="648500"/>
                </a:lnTo>
                <a:cubicBezTo>
                  <a:pt x="533102" y="647905"/>
                  <a:pt x="534219" y="647979"/>
                  <a:pt x="535111" y="648724"/>
                </a:cubicBezTo>
                <a:cubicBezTo>
                  <a:pt x="535856" y="649468"/>
                  <a:pt x="535335" y="650584"/>
                  <a:pt x="533549" y="652072"/>
                </a:cubicBezTo>
                <a:lnTo>
                  <a:pt x="511671" y="668146"/>
                </a:lnTo>
                <a:lnTo>
                  <a:pt x="511225" y="694265"/>
                </a:lnTo>
                <a:cubicBezTo>
                  <a:pt x="511076" y="700665"/>
                  <a:pt x="511150" y="706618"/>
                  <a:pt x="511448" y="712124"/>
                </a:cubicBezTo>
                <a:cubicBezTo>
                  <a:pt x="511746" y="717631"/>
                  <a:pt x="511820" y="721277"/>
                  <a:pt x="511671" y="723063"/>
                </a:cubicBezTo>
                <a:cubicBezTo>
                  <a:pt x="511522" y="727230"/>
                  <a:pt x="510629" y="731546"/>
                  <a:pt x="508992" y="736011"/>
                </a:cubicBezTo>
                <a:cubicBezTo>
                  <a:pt x="507206" y="740625"/>
                  <a:pt x="505272" y="743601"/>
                  <a:pt x="503188" y="744941"/>
                </a:cubicBezTo>
                <a:cubicBezTo>
                  <a:pt x="500955" y="746280"/>
                  <a:pt x="499467" y="746876"/>
                  <a:pt x="498723" y="746727"/>
                </a:cubicBezTo>
                <a:cubicBezTo>
                  <a:pt x="497830" y="746727"/>
                  <a:pt x="496788" y="745834"/>
                  <a:pt x="495598" y="744048"/>
                </a:cubicBezTo>
                <a:lnTo>
                  <a:pt x="492249" y="739137"/>
                </a:lnTo>
                <a:lnTo>
                  <a:pt x="487561" y="733779"/>
                </a:lnTo>
                <a:cubicBezTo>
                  <a:pt x="486073" y="731993"/>
                  <a:pt x="483840" y="729686"/>
                  <a:pt x="480864" y="726858"/>
                </a:cubicBezTo>
                <a:lnTo>
                  <a:pt x="475729" y="722170"/>
                </a:lnTo>
                <a:cubicBezTo>
                  <a:pt x="474687" y="721277"/>
                  <a:pt x="474315" y="720459"/>
                  <a:pt x="474613" y="719715"/>
                </a:cubicBezTo>
                <a:cubicBezTo>
                  <a:pt x="474911" y="718970"/>
                  <a:pt x="475655" y="718747"/>
                  <a:pt x="476845" y="719045"/>
                </a:cubicBezTo>
                <a:lnTo>
                  <a:pt x="489793" y="722393"/>
                </a:lnTo>
                <a:cubicBezTo>
                  <a:pt x="491282" y="722840"/>
                  <a:pt x="492621" y="723138"/>
                  <a:pt x="493812" y="723286"/>
                </a:cubicBezTo>
                <a:cubicBezTo>
                  <a:pt x="494705" y="723435"/>
                  <a:pt x="495672" y="723212"/>
                  <a:pt x="496714" y="722617"/>
                </a:cubicBezTo>
                <a:cubicBezTo>
                  <a:pt x="497756" y="721873"/>
                  <a:pt x="498425" y="719343"/>
                  <a:pt x="498723" y="715026"/>
                </a:cubicBezTo>
                <a:lnTo>
                  <a:pt x="499616" y="705427"/>
                </a:lnTo>
                <a:lnTo>
                  <a:pt x="500732" y="685559"/>
                </a:lnTo>
                <a:lnTo>
                  <a:pt x="500955" y="675959"/>
                </a:lnTo>
                <a:lnTo>
                  <a:pt x="481757" y="690023"/>
                </a:lnTo>
                <a:cubicBezTo>
                  <a:pt x="477887" y="692702"/>
                  <a:pt x="475059" y="694711"/>
                  <a:pt x="473273" y="696051"/>
                </a:cubicBezTo>
                <a:cubicBezTo>
                  <a:pt x="471487" y="697390"/>
                  <a:pt x="470148" y="698581"/>
                  <a:pt x="469255" y="699623"/>
                </a:cubicBezTo>
                <a:cubicBezTo>
                  <a:pt x="468213" y="700665"/>
                  <a:pt x="467469" y="701334"/>
                  <a:pt x="467023" y="701632"/>
                </a:cubicBezTo>
                <a:cubicBezTo>
                  <a:pt x="466576" y="701930"/>
                  <a:pt x="465907" y="702227"/>
                  <a:pt x="465014" y="702525"/>
                </a:cubicBezTo>
                <a:cubicBezTo>
                  <a:pt x="464269" y="702674"/>
                  <a:pt x="462856" y="702078"/>
                  <a:pt x="460772" y="700739"/>
                </a:cubicBezTo>
                <a:cubicBezTo>
                  <a:pt x="458093" y="698953"/>
                  <a:pt x="456009" y="697465"/>
                  <a:pt x="454521" y="696274"/>
                </a:cubicBezTo>
                <a:lnTo>
                  <a:pt x="450949" y="692256"/>
                </a:lnTo>
                <a:cubicBezTo>
                  <a:pt x="450056" y="691065"/>
                  <a:pt x="449759" y="690023"/>
                  <a:pt x="450056" y="689130"/>
                </a:cubicBezTo>
                <a:cubicBezTo>
                  <a:pt x="450205" y="688386"/>
                  <a:pt x="450651" y="687940"/>
                  <a:pt x="451396" y="687791"/>
                </a:cubicBezTo>
                <a:cubicBezTo>
                  <a:pt x="452289" y="687493"/>
                  <a:pt x="453405" y="687270"/>
                  <a:pt x="454744" y="687121"/>
                </a:cubicBezTo>
                <a:cubicBezTo>
                  <a:pt x="456233" y="686972"/>
                  <a:pt x="458093" y="686600"/>
                  <a:pt x="460325" y="686005"/>
                </a:cubicBezTo>
                <a:cubicBezTo>
                  <a:pt x="462706" y="685261"/>
                  <a:pt x="465237" y="684293"/>
                  <a:pt x="467916" y="683103"/>
                </a:cubicBezTo>
                <a:cubicBezTo>
                  <a:pt x="470743" y="682061"/>
                  <a:pt x="473124" y="680945"/>
                  <a:pt x="475059" y="679754"/>
                </a:cubicBezTo>
                <a:lnTo>
                  <a:pt x="501179" y="665467"/>
                </a:lnTo>
                <a:lnTo>
                  <a:pt x="501849" y="634213"/>
                </a:lnTo>
                <a:lnTo>
                  <a:pt x="492472" y="635552"/>
                </a:lnTo>
                <a:cubicBezTo>
                  <a:pt x="488305" y="636296"/>
                  <a:pt x="485701" y="636668"/>
                  <a:pt x="484659" y="636668"/>
                </a:cubicBezTo>
                <a:cubicBezTo>
                  <a:pt x="483617" y="636817"/>
                  <a:pt x="481905" y="636743"/>
                  <a:pt x="479524" y="636445"/>
                </a:cubicBezTo>
                <a:cubicBezTo>
                  <a:pt x="477292" y="636148"/>
                  <a:pt x="475506" y="635775"/>
                  <a:pt x="474166" y="635329"/>
                </a:cubicBezTo>
                <a:cubicBezTo>
                  <a:pt x="472827" y="634882"/>
                  <a:pt x="471711" y="634213"/>
                  <a:pt x="470818" y="633320"/>
                </a:cubicBezTo>
                <a:cubicBezTo>
                  <a:pt x="469776" y="632278"/>
                  <a:pt x="469404" y="631459"/>
                  <a:pt x="469702" y="630864"/>
                </a:cubicBezTo>
                <a:cubicBezTo>
                  <a:pt x="469850" y="630418"/>
                  <a:pt x="470743" y="630046"/>
                  <a:pt x="472380" y="629748"/>
                </a:cubicBezTo>
                <a:lnTo>
                  <a:pt x="476399" y="628855"/>
                </a:lnTo>
                <a:cubicBezTo>
                  <a:pt x="476994" y="628855"/>
                  <a:pt x="479376" y="628557"/>
                  <a:pt x="483542" y="627962"/>
                </a:cubicBezTo>
                <a:cubicBezTo>
                  <a:pt x="487710" y="627515"/>
                  <a:pt x="492026" y="626846"/>
                  <a:pt x="496491" y="625953"/>
                </a:cubicBezTo>
                <a:lnTo>
                  <a:pt x="502072" y="624837"/>
                </a:lnTo>
                <a:lnTo>
                  <a:pt x="502295" y="609210"/>
                </a:lnTo>
                <a:cubicBezTo>
                  <a:pt x="502295" y="607126"/>
                  <a:pt x="502221" y="603108"/>
                  <a:pt x="502072" y="597155"/>
                </a:cubicBezTo>
                <a:cubicBezTo>
                  <a:pt x="501923" y="591201"/>
                  <a:pt x="501700" y="587183"/>
                  <a:pt x="501402" y="585099"/>
                </a:cubicBezTo>
                <a:cubicBezTo>
                  <a:pt x="501104" y="583314"/>
                  <a:pt x="500658" y="581230"/>
                  <a:pt x="500063" y="578849"/>
                </a:cubicBezTo>
                <a:cubicBezTo>
                  <a:pt x="499467" y="576467"/>
                  <a:pt x="498872" y="574607"/>
                  <a:pt x="498277" y="573268"/>
                </a:cubicBezTo>
                <a:cubicBezTo>
                  <a:pt x="497681" y="571928"/>
                  <a:pt x="497384" y="570812"/>
                  <a:pt x="497384" y="569919"/>
                </a:cubicBezTo>
                <a:cubicBezTo>
                  <a:pt x="497235" y="569026"/>
                  <a:pt x="497458" y="568133"/>
                  <a:pt x="498053" y="567240"/>
                </a:cubicBezTo>
                <a:cubicBezTo>
                  <a:pt x="498798" y="566645"/>
                  <a:pt x="499914" y="566347"/>
                  <a:pt x="501402" y="566347"/>
                </a:cubicBezTo>
                <a:close/>
                <a:moveTo>
                  <a:pt x="268337" y="566124"/>
                </a:moveTo>
                <a:cubicBezTo>
                  <a:pt x="269528" y="566124"/>
                  <a:pt x="271462" y="566794"/>
                  <a:pt x="274142" y="568133"/>
                </a:cubicBezTo>
                <a:cubicBezTo>
                  <a:pt x="276820" y="569473"/>
                  <a:pt x="278755" y="570440"/>
                  <a:pt x="279946" y="571035"/>
                </a:cubicBezTo>
                <a:cubicBezTo>
                  <a:pt x="280839" y="571482"/>
                  <a:pt x="282178" y="572524"/>
                  <a:pt x="283964" y="574161"/>
                </a:cubicBezTo>
                <a:cubicBezTo>
                  <a:pt x="285452" y="575798"/>
                  <a:pt x="286197" y="577360"/>
                  <a:pt x="286197" y="578849"/>
                </a:cubicBezTo>
                <a:cubicBezTo>
                  <a:pt x="286197" y="579295"/>
                  <a:pt x="285899" y="580337"/>
                  <a:pt x="285304" y="581974"/>
                </a:cubicBezTo>
                <a:cubicBezTo>
                  <a:pt x="284410" y="583760"/>
                  <a:pt x="283815" y="585844"/>
                  <a:pt x="283518" y="588225"/>
                </a:cubicBezTo>
                <a:cubicBezTo>
                  <a:pt x="283071" y="590755"/>
                  <a:pt x="282773" y="592615"/>
                  <a:pt x="282625" y="593806"/>
                </a:cubicBezTo>
                <a:lnTo>
                  <a:pt x="281732" y="604298"/>
                </a:lnTo>
                <a:lnTo>
                  <a:pt x="279946" y="623944"/>
                </a:lnTo>
                <a:lnTo>
                  <a:pt x="286197" y="622158"/>
                </a:lnTo>
                <a:cubicBezTo>
                  <a:pt x="287983" y="621860"/>
                  <a:pt x="289620" y="621414"/>
                  <a:pt x="291108" y="620818"/>
                </a:cubicBezTo>
                <a:cubicBezTo>
                  <a:pt x="292447" y="620223"/>
                  <a:pt x="293489" y="619851"/>
                  <a:pt x="294233" y="619702"/>
                </a:cubicBezTo>
                <a:cubicBezTo>
                  <a:pt x="294977" y="619553"/>
                  <a:pt x="296763" y="619851"/>
                  <a:pt x="299591" y="620595"/>
                </a:cubicBezTo>
                <a:cubicBezTo>
                  <a:pt x="302568" y="621339"/>
                  <a:pt x="304651" y="622232"/>
                  <a:pt x="305842" y="623274"/>
                </a:cubicBezTo>
                <a:cubicBezTo>
                  <a:pt x="306735" y="624316"/>
                  <a:pt x="307107" y="625283"/>
                  <a:pt x="306958" y="626176"/>
                </a:cubicBezTo>
                <a:cubicBezTo>
                  <a:pt x="306809" y="627069"/>
                  <a:pt x="306065" y="627888"/>
                  <a:pt x="304726" y="628632"/>
                </a:cubicBezTo>
                <a:cubicBezTo>
                  <a:pt x="303386" y="629376"/>
                  <a:pt x="301526" y="630046"/>
                  <a:pt x="299145" y="630641"/>
                </a:cubicBezTo>
                <a:cubicBezTo>
                  <a:pt x="296763" y="631236"/>
                  <a:pt x="294382" y="631757"/>
                  <a:pt x="292001" y="632204"/>
                </a:cubicBezTo>
                <a:lnTo>
                  <a:pt x="279499" y="634659"/>
                </a:lnTo>
                <a:lnTo>
                  <a:pt x="278606" y="650956"/>
                </a:lnTo>
                <a:cubicBezTo>
                  <a:pt x="280392" y="651700"/>
                  <a:pt x="282178" y="652370"/>
                  <a:pt x="283964" y="652965"/>
                </a:cubicBezTo>
                <a:cubicBezTo>
                  <a:pt x="285750" y="653709"/>
                  <a:pt x="287834" y="654751"/>
                  <a:pt x="290215" y="656090"/>
                </a:cubicBezTo>
                <a:cubicBezTo>
                  <a:pt x="292596" y="657281"/>
                  <a:pt x="294680" y="658695"/>
                  <a:pt x="296466" y="660332"/>
                </a:cubicBezTo>
                <a:cubicBezTo>
                  <a:pt x="298251" y="661969"/>
                  <a:pt x="299591" y="663830"/>
                  <a:pt x="300484" y="665913"/>
                </a:cubicBezTo>
                <a:cubicBezTo>
                  <a:pt x="301079" y="667997"/>
                  <a:pt x="301228" y="670378"/>
                  <a:pt x="300931" y="673057"/>
                </a:cubicBezTo>
                <a:cubicBezTo>
                  <a:pt x="300931" y="675438"/>
                  <a:pt x="300335" y="677224"/>
                  <a:pt x="299145" y="678415"/>
                </a:cubicBezTo>
                <a:cubicBezTo>
                  <a:pt x="297954" y="679605"/>
                  <a:pt x="296763" y="680275"/>
                  <a:pt x="295573" y="680424"/>
                </a:cubicBezTo>
                <a:cubicBezTo>
                  <a:pt x="294382" y="680424"/>
                  <a:pt x="292894" y="679233"/>
                  <a:pt x="291108" y="676852"/>
                </a:cubicBezTo>
                <a:cubicBezTo>
                  <a:pt x="289620" y="674917"/>
                  <a:pt x="287685" y="672015"/>
                  <a:pt x="285304" y="668146"/>
                </a:cubicBezTo>
                <a:cubicBezTo>
                  <a:pt x="283220" y="664425"/>
                  <a:pt x="282178" y="662416"/>
                  <a:pt x="282178" y="662118"/>
                </a:cubicBezTo>
                <a:lnTo>
                  <a:pt x="278160" y="656760"/>
                </a:lnTo>
                <a:lnTo>
                  <a:pt x="277713" y="702748"/>
                </a:lnTo>
                <a:lnTo>
                  <a:pt x="276820" y="721054"/>
                </a:lnTo>
                <a:cubicBezTo>
                  <a:pt x="276820" y="730728"/>
                  <a:pt x="276597" y="736607"/>
                  <a:pt x="276150" y="738690"/>
                </a:cubicBezTo>
                <a:cubicBezTo>
                  <a:pt x="275704" y="740774"/>
                  <a:pt x="275034" y="743006"/>
                  <a:pt x="274142" y="745387"/>
                </a:cubicBezTo>
                <a:cubicBezTo>
                  <a:pt x="273248" y="747769"/>
                  <a:pt x="272207" y="749555"/>
                  <a:pt x="271016" y="750745"/>
                </a:cubicBezTo>
                <a:cubicBezTo>
                  <a:pt x="270123" y="751936"/>
                  <a:pt x="269230" y="752531"/>
                  <a:pt x="268337" y="752531"/>
                </a:cubicBezTo>
                <a:cubicBezTo>
                  <a:pt x="267444" y="752531"/>
                  <a:pt x="266402" y="751415"/>
                  <a:pt x="265212" y="749183"/>
                </a:cubicBezTo>
                <a:cubicBezTo>
                  <a:pt x="264021" y="747248"/>
                  <a:pt x="263128" y="745164"/>
                  <a:pt x="262533" y="742932"/>
                </a:cubicBezTo>
                <a:cubicBezTo>
                  <a:pt x="261937" y="740699"/>
                  <a:pt x="261342" y="738541"/>
                  <a:pt x="260747" y="736458"/>
                </a:cubicBezTo>
                <a:cubicBezTo>
                  <a:pt x="260449" y="734374"/>
                  <a:pt x="260449" y="732588"/>
                  <a:pt x="260747" y="731100"/>
                </a:cubicBezTo>
                <a:cubicBezTo>
                  <a:pt x="260747" y="730505"/>
                  <a:pt x="261045" y="729165"/>
                  <a:pt x="261640" y="727082"/>
                </a:cubicBezTo>
                <a:cubicBezTo>
                  <a:pt x="262235" y="724998"/>
                  <a:pt x="262831" y="721798"/>
                  <a:pt x="263426" y="717482"/>
                </a:cubicBezTo>
                <a:lnTo>
                  <a:pt x="265212" y="708552"/>
                </a:lnTo>
                <a:cubicBezTo>
                  <a:pt x="265509" y="706767"/>
                  <a:pt x="265807" y="702748"/>
                  <a:pt x="266105" y="696497"/>
                </a:cubicBezTo>
                <a:lnTo>
                  <a:pt x="267891" y="662788"/>
                </a:lnTo>
                <a:cubicBezTo>
                  <a:pt x="266551" y="665467"/>
                  <a:pt x="265212" y="667774"/>
                  <a:pt x="263872" y="669708"/>
                </a:cubicBezTo>
                <a:cubicBezTo>
                  <a:pt x="262831" y="671643"/>
                  <a:pt x="261342" y="674099"/>
                  <a:pt x="259407" y="677075"/>
                </a:cubicBezTo>
                <a:cubicBezTo>
                  <a:pt x="257324" y="680052"/>
                  <a:pt x="254794" y="683475"/>
                  <a:pt x="251817" y="687344"/>
                </a:cubicBezTo>
                <a:cubicBezTo>
                  <a:pt x="248692" y="691214"/>
                  <a:pt x="246013" y="694414"/>
                  <a:pt x="243780" y="696944"/>
                </a:cubicBezTo>
                <a:cubicBezTo>
                  <a:pt x="241250" y="699474"/>
                  <a:pt x="238423" y="701930"/>
                  <a:pt x="235297" y="704311"/>
                </a:cubicBezTo>
                <a:cubicBezTo>
                  <a:pt x="232321" y="706394"/>
                  <a:pt x="229642" y="708180"/>
                  <a:pt x="227260" y="709669"/>
                </a:cubicBezTo>
                <a:lnTo>
                  <a:pt x="223689" y="711678"/>
                </a:lnTo>
                <a:cubicBezTo>
                  <a:pt x="221605" y="713017"/>
                  <a:pt x="220414" y="713389"/>
                  <a:pt x="220117" y="712794"/>
                </a:cubicBezTo>
                <a:cubicBezTo>
                  <a:pt x="219521" y="712348"/>
                  <a:pt x="219224" y="711901"/>
                  <a:pt x="219224" y="711455"/>
                </a:cubicBezTo>
                <a:cubicBezTo>
                  <a:pt x="219224" y="710859"/>
                  <a:pt x="219819" y="710115"/>
                  <a:pt x="221010" y="709222"/>
                </a:cubicBezTo>
                <a:lnTo>
                  <a:pt x="224582" y="705427"/>
                </a:lnTo>
                <a:lnTo>
                  <a:pt x="229046" y="700962"/>
                </a:lnTo>
                <a:cubicBezTo>
                  <a:pt x="230237" y="699920"/>
                  <a:pt x="232023" y="697837"/>
                  <a:pt x="234404" y="694711"/>
                </a:cubicBezTo>
                <a:cubicBezTo>
                  <a:pt x="237083" y="691586"/>
                  <a:pt x="239911" y="687791"/>
                  <a:pt x="242887" y="683326"/>
                </a:cubicBezTo>
                <a:cubicBezTo>
                  <a:pt x="246013" y="678861"/>
                  <a:pt x="248989" y="674099"/>
                  <a:pt x="251817" y="669039"/>
                </a:cubicBezTo>
                <a:lnTo>
                  <a:pt x="259854" y="654081"/>
                </a:lnTo>
                <a:cubicBezTo>
                  <a:pt x="261937" y="649468"/>
                  <a:pt x="263574" y="645598"/>
                  <a:pt x="264765" y="642473"/>
                </a:cubicBezTo>
                <a:lnTo>
                  <a:pt x="266551" y="636445"/>
                </a:lnTo>
                <a:lnTo>
                  <a:pt x="252264" y="638678"/>
                </a:lnTo>
                <a:cubicBezTo>
                  <a:pt x="248841" y="639124"/>
                  <a:pt x="245715" y="639422"/>
                  <a:pt x="242887" y="639571"/>
                </a:cubicBezTo>
                <a:cubicBezTo>
                  <a:pt x="239911" y="639868"/>
                  <a:pt x="237530" y="639868"/>
                  <a:pt x="235744" y="639571"/>
                </a:cubicBezTo>
                <a:cubicBezTo>
                  <a:pt x="233958" y="639273"/>
                  <a:pt x="232321" y="638678"/>
                  <a:pt x="230832" y="637785"/>
                </a:cubicBezTo>
                <a:cubicBezTo>
                  <a:pt x="229195" y="637189"/>
                  <a:pt x="228153" y="636371"/>
                  <a:pt x="227707" y="635329"/>
                </a:cubicBezTo>
                <a:cubicBezTo>
                  <a:pt x="227409" y="634287"/>
                  <a:pt x="227409" y="633543"/>
                  <a:pt x="227707" y="633097"/>
                </a:cubicBezTo>
                <a:cubicBezTo>
                  <a:pt x="228004" y="632650"/>
                  <a:pt x="229046" y="632352"/>
                  <a:pt x="230832" y="632204"/>
                </a:cubicBezTo>
                <a:cubicBezTo>
                  <a:pt x="232618" y="632204"/>
                  <a:pt x="236041" y="631906"/>
                  <a:pt x="241102" y="631311"/>
                </a:cubicBezTo>
                <a:cubicBezTo>
                  <a:pt x="245864" y="630566"/>
                  <a:pt x="248692" y="630120"/>
                  <a:pt x="249585" y="629971"/>
                </a:cubicBezTo>
                <a:lnTo>
                  <a:pt x="269676" y="626399"/>
                </a:lnTo>
                <a:lnTo>
                  <a:pt x="269676" y="600057"/>
                </a:lnTo>
                <a:cubicBezTo>
                  <a:pt x="269676" y="595145"/>
                  <a:pt x="269528" y="590978"/>
                  <a:pt x="269230" y="587555"/>
                </a:cubicBezTo>
                <a:cubicBezTo>
                  <a:pt x="268932" y="584132"/>
                  <a:pt x="268486" y="581528"/>
                  <a:pt x="267891" y="579742"/>
                </a:cubicBezTo>
                <a:lnTo>
                  <a:pt x="266998" y="575277"/>
                </a:lnTo>
                <a:lnTo>
                  <a:pt x="265658" y="571035"/>
                </a:lnTo>
                <a:cubicBezTo>
                  <a:pt x="265063" y="569249"/>
                  <a:pt x="264914" y="567984"/>
                  <a:pt x="265212" y="567240"/>
                </a:cubicBezTo>
                <a:cubicBezTo>
                  <a:pt x="265658" y="566645"/>
                  <a:pt x="266700" y="566273"/>
                  <a:pt x="268337" y="566124"/>
                </a:cubicBezTo>
                <a:close/>
                <a:moveTo>
                  <a:pt x="6526708" y="565901"/>
                </a:moveTo>
                <a:cubicBezTo>
                  <a:pt x="6527601" y="565454"/>
                  <a:pt x="6529238" y="565901"/>
                  <a:pt x="6531619" y="567240"/>
                </a:cubicBezTo>
                <a:cubicBezTo>
                  <a:pt x="6534894" y="569473"/>
                  <a:pt x="6537126" y="571035"/>
                  <a:pt x="6538317" y="571928"/>
                </a:cubicBezTo>
                <a:cubicBezTo>
                  <a:pt x="6539358" y="572672"/>
                  <a:pt x="6540251" y="573640"/>
                  <a:pt x="6540996" y="574830"/>
                </a:cubicBezTo>
                <a:cubicBezTo>
                  <a:pt x="6541888" y="576021"/>
                  <a:pt x="6542335" y="576914"/>
                  <a:pt x="6542335" y="577509"/>
                </a:cubicBezTo>
                <a:cubicBezTo>
                  <a:pt x="6542335" y="578105"/>
                  <a:pt x="6541814" y="579072"/>
                  <a:pt x="6540772" y="580411"/>
                </a:cubicBezTo>
                <a:cubicBezTo>
                  <a:pt x="6539730" y="581602"/>
                  <a:pt x="6538763" y="583165"/>
                  <a:pt x="6537870" y="585099"/>
                </a:cubicBezTo>
                <a:cubicBezTo>
                  <a:pt x="6536977" y="586885"/>
                  <a:pt x="6536233" y="588448"/>
                  <a:pt x="6535638" y="589788"/>
                </a:cubicBezTo>
                <a:lnTo>
                  <a:pt x="6531396" y="599833"/>
                </a:lnTo>
                <a:cubicBezTo>
                  <a:pt x="6529164" y="605191"/>
                  <a:pt x="6527303" y="609433"/>
                  <a:pt x="6525815" y="612558"/>
                </a:cubicBezTo>
                <a:cubicBezTo>
                  <a:pt x="6524327" y="615684"/>
                  <a:pt x="6523211" y="617916"/>
                  <a:pt x="6522466" y="619256"/>
                </a:cubicBezTo>
                <a:lnTo>
                  <a:pt x="6520457" y="622381"/>
                </a:lnTo>
                <a:lnTo>
                  <a:pt x="6536084" y="619479"/>
                </a:lnTo>
                <a:lnTo>
                  <a:pt x="6545907" y="617693"/>
                </a:lnTo>
                <a:cubicBezTo>
                  <a:pt x="6549032" y="617098"/>
                  <a:pt x="6551860" y="616502"/>
                  <a:pt x="6554390" y="615907"/>
                </a:cubicBezTo>
                <a:cubicBezTo>
                  <a:pt x="6557069" y="615312"/>
                  <a:pt x="6559376" y="614716"/>
                  <a:pt x="6561311" y="614121"/>
                </a:cubicBezTo>
                <a:cubicBezTo>
                  <a:pt x="6563245" y="613526"/>
                  <a:pt x="6564659" y="613154"/>
                  <a:pt x="6565552" y="613005"/>
                </a:cubicBezTo>
                <a:cubicBezTo>
                  <a:pt x="6567189" y="613005"/>
                  <a:pt x="6569124" y="613600"/>
                  <a:pt x="6571356" y="614791"/>
                </a:cubicBezTo>
                <a:cubicBezTo>
                  <a:pt x="6573440" y="615832"/>
                  <a:pt x="6575524" y="617098"/>
                  <a:pt x="6577607" y="618586"/>
                </a:cubicBezTo>
                <a:cubicBezTo>
                  <a:pt x="6579691" y="620074"/>
                  <a:pt x="6581328" y="621488"/>
                  <a:pt x="6582519" y="622827"/>
                </a:cubicBezTo>
                <a:cubicBezTo>
                  <a:pt x="6583858" y="624167"/>
                  <a:pt x="6584528" y="625134"/>
                  <a:pt x="6584528" y="625730"/>
                </a:cubicBezTo>
                <a:cubicBezTo>
                  <a:pt x="6584677" y="626474"/>
                  <a:pt x="6584305" y="627590"/>
                  <a:pt x="6583412" y="629078"/>
                </a:cubicBezTo>
                <a:cubicBezTo>
                  <a:pt x="6582519" y="630418"/>
                  <a:pt x="6581923" y="631683"/>
                  <a:pt x="6581626" y="632873"/>
                </a:cubicBezTo>
                <a:cubicBezTo>
                  <a:pt x="6581030" y="634213"/>
                  <a:pt x="6580435" y="636296"/>
                  <a:pt x="6579840" y="639124"/>
                </a:cubicBezTo>
                <a:cubicBezTo>
                  <a:pt x="6579244" y="641803"/>
                  <a:pt x="6578872" y="643887"/>
                  <a:pt x="6578723" y="645375"/>
                </a:cubicBezTo>
                <a:lnTo>
                  <a:pt x="6574928" y="701855"/>
                </a:lnTo>
                <a:cubicBezTo>
                  <a:pt x="6574482" y="708255"/>
                  <a:pt x="6573440" y="714506"/>
                  <a:pt x="6571803" y="720608"/>
                </a:cubicBezTo>
                <a:cubicBezTo>
                  <a:pt x="6570166" y="726710"/>
                  <a:pt x="6567859" y="732291"/>
                  <a:pt x="6564882" y="737351"/>
                </a:cubicBezTo>
                <a:cubicBezTo>
                  <a:pt x="6561906" y="742560"/>
                  <a:pt x="6558855" y="745983"/>
                  <a:pt x="6555730" y="747620"/>
                </a:cubicBezTo>
                <a:cubicBezTo>
                  <a:pt x="6552753" y="749108"/>
                  <a:pt x="6550669" y="749852"/>
                  <a:pt x="6549479" y="749852"/>
                </a:cubicBezTo>
                <a:cubicBezTo>
                  <a:pt x="6548586" y="749852"/>
                  <a:pt x="6547544" y="749629"/>
                  <a:pt x="6546353" y="749183"/>
                </a:cubicBezTo>
                <a:cubicBezTo>
                  <a:pt x="6545460" y="748736"/>
                  <a:pt x="6544419" y="747769"/>
                  <a:pt x="6543228" y="746280"/>
                </a:cubicBezTo>
                <a:cubicBezTo>
                  <a:pt x="6542335" y="745090"/>
                  <a:pt x="6540772" y="742783"/>
                  <a:pt x="6538540" y="739360"/>
                </a:cubicBezTo>
                <a:cubicBezTo>
                  <a:pt x="6536307" y="735937"/>
                  <a:pt x="6534298" y="733109"/>
                  <a:pt x="6532512" y="730877"/>
                </a:cubicBezTo>
                <a:lnTo>
                  <a:pt x="6527601" y="725742"/>
                </a:lnTo>
                <a:lnTo>
                  <a:pt x="6524699" y="722170"/>
                </a:lnTo>
                <a:cubicBezTo>
                  <a:pt x="6523657" y="720980"/>
                  <a:pt x="6523359" y="720161"/>
                  <a:pt x="6523806" y="719715"/>
                </a:cubicBezTo>
                <a:cubicBezTo>
                  <a:pt x="6524252" y="719268"/>
                  <a:pt x="6525220" y="719343"/>
                  <a:pt x="6526708" y="719938"/>
                </a:cubicBezTo>
                <a:lnTo>
                  <a:pt x="6531619" y="721724"/>
                </a:lnTo>
                <a:lnTo>
                  <a:pt x="6541219" y="725296"/>
                </a:lnTo>
                <a:cubicBezTo>
                  <a:pt x="6545237" y="726486"/>
                  <a:pt x="6548139" y="726784"/>
                  <a:pt x="6549925" y="726189"/>
                </a:cubicBezTo>
                <a:cubicBezTo>
                  <a:pt x="6551413" y="725742"/>
                  <a:pt x="6552902" y="724328"/>
                  <a:pt x="6554390" y="721947"/>
                </a:cubicBezTo>
                <a:cubicBezTo>
                  <a:pt x="6556027" y="719566"/>
                  <a:pt x="6557515" y="715771"/>
                  <a:pt x="6558855" y="710562"/>
                </a:cubicBezTo>
                <a:cubicBezTo>
                  <a:pt x="6560046" y="705204"/>
                  <a:pt x="6560938" y="699027"/>
                  <a:pt x="6561534" y="692033"/>
                </a:cubicBezTo>
                <a:lnTo>
                  <a:pt x="6564659" y="649393"/>
                </a:lnTo>
                <a:lnTo>
                  <a:pt x="6564659" y="635552"/>
                </a:lnTo>
                <a:cubicBezTo>
                  <a:pt x="6564659" y="631980"/>
                  <a:pt x="6564362" y="629525"/>
                  <a:pt x="6563766" y="628185"/>
                </a:cubicBezTo>
                <a:cubicBezTo>
                  <a:pt x="6563022" y="626846"/>
                  <a:pt x="6562055" y="625878"/>
                  <a:pt x="6560864" y="625283"/>
                </a:cubicBezTo>
                <a:cubicBezTo>
                  <a:pt x="6559822" y="624688"/>
                  <a:pt x="6558111" y="624316"/>
                  <a:pt x="6555730" y="624167"/>
                </a:cubicBezTo>
                <a:cubicBezTo>
                  <a:pt x="6553348" y="624167"/>
                  <a:pt x="6550372" y="624390"/>
                  <a:pt x="6546800" y="624837"/>
                </a:cubicBezTo>
                <a:cubicBezTo>
                  <a:pt x="6543228" y="625134"/>
                  <a:pt x="6539879" y="625506"/>
                  <a:pt x="6536754" y="625953"/>
                </a:cubicBezTo>
                <a:cubicBezTo>
                  <a:pt x="6533480" y="626399"/>
                  <a:pt x="6530578" y="627143"/>
                  <a:pt x="6528047" y="628185"/>
                </a:cubicBezTo>
                <a:cubicBezTo>
                  <a:pt x="6525666" y="629078"/>
                  <a:pt x="6524178" y="629525"/>
                  <a:pt x="6523583" y="629525"/>
                </a:cubicBezTo>
                <a:cubicBezTo>
                  <a:pt x="6522094" y="629674"/>
                  <a:pt x="6520755" y="629525"/>
                  <a:pt x="6519564" y="629078"/>
                </a:cubicBezTo>
                <a:lnTo>
                  <a:pt x="6517555" y="628185"/>
                </a:lnTo>
                <a:cubicBezTo>
                  <a:pt x="6516513" y="629376"/>
                  <a:pt x="6515769" y="630194"/>
                  <a:pt x="6515323" y="630641"/>
                </a:cubicBezTo>
                <a:lnTo>
                  <a:pt x="6510635" y="636668"/>
                </a:lnTo>
                <a:cubicBezTo>
                  <a:pt x="6509295" y="638306"/>
                  <a:pt x="6507360" y="640315"/>
                  <a:pt x="6504830" y="642696"/>
                </a:cubicBezTo>
                <a:cubicBezTo>
                  <a:pt x="6502449" y="645077"/>
                  <a:pt x="6500514" y="646863"/>
                  <a:pt x="6499026" y="648054"/>
                </a:cubicBezTo>
                <a:lnTo>
                  <a:pt x="6495008" y="651626"/>
                </a:lnTo>
                <a:cubicBezTo>
                  <a:pt x="6493519" y="652667"/>
                  <a:pt x="6492552" y="652816"/>
                  <a:pt x="6492105" y="652072"/>
                </a:cubicBezTo>
                <a:cubicBezTo>
                  <a:pt x="6491659" y="651328"/>
                  <a:pt x="6491957" y="650137"/>
                  <a:pt x="6492998" y="648500"/>
                </a:cubicBezTo>
                <a:lnTo>
                  <a:pt x="6495454" y="644705"/>
                </a:lnTo>
                <a:cubicBezTo>
                  <a:pt x="6498133" y="640687"/>
                  <a:pt x="6500514" y="636966"/>
                  <a:pt x="6502598" y="633543"/>
                </a:cubicBezTo>
                <a:cubicBezTo>
                  <a:pt x="6504830" y="630120"/>
                  <a:pt x="6506914" y="626325"/>
                  <a:pt x="6508849" y="622158"/>
                </a:cubicBezTo>
                <a:cubicBezTo>
                  <a:pt x="6510932" y="617990"/>
                  <a:pt x="6513090" y="612856"/>
                  <a:pt x="6515323" y="606754"/>
                </a:cubicBezTo>
                <a:cubicBezTo>
                  <a:pt x="6517555" y="600652"/>
                  <a:pt x="6519341" y="595443"/>
                  <a:pt x="6520680" y="591127"/>
                </a:cubicBezTo>
                <a:cubicBezTo>
                  <a:pt x="6522020" y="586811"/>
                  <a:pt x="6523062" y="583016"/>
                  <a:pt x="6523806" y="579742"/>
                </a:cubicBezTo>
                <a:cubicBezTo>
                  <a:pt x="6524550" y="576467"/>
                  <a:pt x="6524848" y="573863"/>
                  <a:pt x="6524699" y="571928"/>
                </a:cubicBezTo>
                <a:cubicBezTo>
                  <a:pt x="6524550" y="569845"/>
                  <a:pt x="6524624" y="568431"/>
                  <a:pt x="6524922" y="567687"/>
                </a:cubicBezTo>
                <a:cubicBezTo>
                  <a:pt x="6525220" y="566794"/>
                  <a:pt x="6525815" y="566198"/>
                  <a:pt x="6526708" y="565901"/>
                </a:cubicBezTo>
                <a:close/>
                <a:moveTo>
                  <a:pt x="4240708" y="565901"/>
                </a:moveTo>
                <a:cubicBezTo>
                  <a:pt x="4241601" y="565454"/>
                  <a:pt x="4243238" y="565901"/>
                  <a:pt x="4245620" y="567240"/>
                </a:cubicBezTo>
                <a:cubicBezTo>
                  <a:pt x="4248894" y="569473"/>
                  <a:pt x="4251126" y="571035"/>
                  <a:pt x="4252317" y="571928"/>
                </a:cubicBezTo>
                <a:cubicBezTo>
                  <a:pt x="4253359" y="572672"/>
                  <a:pt x="4254252" y="573640"/>
                  <a:pt x="4254996" y="574830"/>
                </a:cubicBezTo>
                <a:cubicBezTo>
                  <a:pt x="4255889" y="576021"/>
                  <a:pt x="4256335" y="576914"/>
                  <a:pt x="4256335" y="577509"/>
                </a:cubicBezTo>
                <a:cubicBezTo>
                  <a:pt x="4256335" y="578105"/>
                  <a:pt x="4255814" y="579072"/>
                  <a:pt x="4254773" y="580411"/>
                </a:cubicBezTo>
                <a:cubicBezTo>
                  <a:pt x="4253731" y="581602"/>
                  <a:pt x="4252763" y="583165"/>
                  <a:pt x="4251870" y="585099"/>
                </a:cubicBezTo>
                <a:cubicBezTo>
                  <a:pt x="4250977" y="586885"/>
                  <a:pt x="4250233" y="588448"/>
                  <a:pt x="4249638" y="589788"/>
                </a:cubicBezTo>
                <a:lnTo>
                  <a:pt x="4245396" y="599833"/>
                </a:lnTo>
                <a:cubicBezTo>
                  <a:pt x="4243164" y="605191"/>
                  <a:pt x="4241304" y="609433"/>
                  <a:pt x="4239815" y="612558"/>
                </a:cubicBezTo>
                <a:cubicBezTo>
                  <a:pt x="4238327" y="615684"/>
                  <a:pt x="4237211" y="617916"/>
                  <a:pt x="4236467" y="619256"/>
                </a:cubicBezTo>
                <a:lnTo>
                  <a:pt x="4234458" y="622381"/>
                </a:lnTo>
                <a:lnTo>
                  <a:pt x="4250084" y="619479"/>
                </a:lnTo>
                <a:lnTo>
                  <a:pt x="4259907" y="617693"/>
                </a:lnTo>
                <a:cubicBezTo>
                  <a:pt x="4263033" y="617098"/>
                  <a:pt x="4265860" y="616502"/>
                  <a:pt x="4268390" y="615907"/>
                </a:cubicBezTo>
                <a:cubicBezTo>
                  <a:pt x="4271069" y="615312"/>
                  <a:pt x="4273376" y="614716"/>
                  <a:pt x="4275311" y="614121"/>
                </a:cubicBezTo>
                <a:cubicBezTo>
                  <a:pt x="4277246" y="613526"/>
                  <a:pt x="4278659" y="613154"/>
                  <a:pt x="4279552" y="613005"/>
                </a:cubicBezTo>
                <a:cubicBezTo>
                  <a:pt x="4281190" y="613005"/>
                  <a:pt x="4283124" y="613600"/>
                  <a:pt x="4285357" y="614791"/>
                </a:cubicBezTo>
                <a:cubicBezTo>
                  <a:pt x="4287440" y="615832"/>
                  <a:pt x="4289524" y="617098"/>
                  <a:pt x="4291608" y="618586"/>
                </a:cubicBezTo>
                <a:cubicBezTo>
                  <a:pt x="4293691" y="620074"/>
                  <a:pt x="4295328" y="621488"/>
                  <a:pt x="4296519" y="622827"/>
                </a:cubicBezTo>
                <a:cubicBezTo>
                  <a:pt x="4297858" y="624167"/>
                  <a:pt x="4298528" y="625134"/>
                  <a:pt x="4298528" y="625730"/>
                </a:cubicBezTo>
                <a:cubicBezTo>
                  <a:pt x="4298677" y="626474"/>
                  <a:pt x="4298305" y="627590"/>
                  <a:pt x="4297412" y="629078"/>
                </a:cubicBezTo>
                <a:cubicBezTo>
                  <a:pt x="4296519" y="630418"/>
                  <a:pt x="4295924" y="631683"/>
                  <a:pt x="4295626" y="632873"/>
                </a:cubicBezTo>
                <a:cubicBezTo>
                  <a:pt x="4295031" y="634213"/>
                  <a:pt x="4294435" y="636296"/>
                  <a:pt x="4293840" y="639124"/>
                </a:cubicBezTo>
                <a:cubicBezTo>
                  <a:pt x="4293245" y="641803"/>
                  <a:pt x="4292873" y="643887"/>
                  <a:pt x="4292724" y="645375"/>
                </a:cubicBezTo>
                <a:lnTo>
                  <a:pt x="4288929" y="701855"/>
                </a:lnTo>
                <a:cubicBezTo>
                  <a:pt x="4288482" y="708255"/>
                  <a:pt x="4287440" y="714506"/>
                  <a:pt x="4285803" y="720608"/>
                </a:cubicBezTo>
                <a:cubicBezTo>
                  <a:pt x="4284166" y="726710"/>
                  <a:pt x="4281859" y="732291"/>
                  <a:pt x="4278883" y="737351"/>
                </a:cubicBezTo>
                <a:cubicBezTo>
                  <a:pt x="4275906" y="742560"/>
                  <a:pt x="4272855" y="745983"/>
                  <a:pt x="4269730" y="747620"/>
                </a:cubicBezTo>
                <a:cubicBezTo>
                  <a:pt x="4266753" y="749108"/>
                  <a:pt x="4264670" y="749852"/>
                  <a:pt x="4263479" y="749852"/>
                </a:cubicBezTo>
                <a:cubicBezTo>
                  <a:pt x="4262586" y="749852"/>
                  <a:pt x="4261544" y="749629"/>
                  <a:pt x="4260354" y="749183"/>
                </a:cubicBezTo>
                <a:cubicBezTo>
                  <a:pt x="4259461" y="748736"/>
                  <a:pt x="4258419" y="747769"/>
                  <a:pt x="4257228" y="746280"/>
                </a:cubicBezTo>
                <a:cubicBezTo>
                  <a:pt x="4256335" y="745090"/>
                  <a:pt x="4254773" y="742783"/>
                  <a:pt x="4252540" y="739360"/>
                </a:cubicBezTo>
                <a:cubicBezTo>
                  <a:pt x="4250308" y="735937"/>
                  <a:pt x="4248299" y="733109"/>
                  <a:pt x="4246513" y="730877"/>
                </a:cubicBezTo>
                <a:lnTo>
                  <a:pt x="4241601" y="725742"/>
                </a:lnTo>
                <a:lnTo>
                  <a:pt x="4238699" y="722170"/>
                </a:lnTo>
                <a:cubicBezTo>
                  <a:pt x="4237657" y="720980"/>
                  <a:pt x="4237360" y="720161"/>
                  <a:pt x="4237806" y="719715"/>
                </a:cubicBezTo>
                <a:cubicBezTo>
                  <a:pt x="4238253" y="719268"/>
                  <a:pt x="4239220" y="719343"/>
                  <a:pt x="4240708" y="719938"/>
                </a:cubicBezTo>
                <a:lnTo>
                  <a:pt x="4245620" y="721724"/>
                </a:lnTo>
                <a:lnTo>
                  <a:pt x="4255219" y="725296"/>
                </a:lnTo>
                <a:cubicBezTo>
                  <a:pt x="4259237" y="726486"/>
                  <a:pt x="4262140" y="726784"/>
                  <a:pt x="4263925" y="726189"/>
                </a:cubicBezTo>
                <a:cubicBezTo>
                  <a:pt x="4265414" y="725742"/>
                  <a:pt x="4266902" y="724328"/>
                  <a:pt x="4268390" y="721947"/>
                </a:cubicBezTo>
                <a:cubicBezTo>
                  <a:pt x="4270027" y="719566"/>
                  <a:pt x="4271516" y="715771"/>
                  <a:pt x="4272855" y="710562"/>
                </a:cubicBezTo>
                <a:cubicBezTo>
                  <a:pt x="4274046" y="705204"/>
                  <a:pt x="4274939" y="699027"/>
                  <a:pt x="4275534" y="692033"/>
                </a:cubicBezTo>
                <a:lnTo>
                  <a:pt x="4278659" y="649393"/>
                </a:lnTo>
                <a:lnTo>
                  <a:pt x="4278659" y="635552"/>
                </a:lnTo>
                <a:cubicBezTo>
                  <a:pt x="4278659" y="631980"/>
                  <a:pt x="4278362" y="629525"/>
                  <a:pt x="4277767" y="628185"/>
                </a:cubicBezTo>
                <a:cubicBezTo>
                  <a:pt x="4277022" y="626846"/>
                  <a:pt x="4276055" y="625878"/>
                  <a:pt x="4274864" y="625283"/>
                </a:cubicBezTo>
                <a:cubicBezTo>
                  <a:pt x="4273823" y="624688"/>
                  <a:pt x="4272111" y="624316"/>
                  <a:pt x="4269730" y="624167"/>
                </a:cubicBezTo>
                <a:cubicBezTo>
                  <a:pt x="4267349" y="624167"/>
                  <a:pt x="4264372" y="624390"/>
                  <a:pt x="4260800" y="624837"/>
                </a:cubicBezTo>
                <a:cubicBezTo>
                  <a:pt x="4257228" y="625134"/>
                  <a:pt x="4253880" y="625506"/>
                  <a:pt x="4250754" y="625953"/>
                </a:cubicBezTo>
                <a:cubicBezTo>
                  <a:pt x="4247480" y="626399"/>
                  <a:pt x="4244578" y="627143"/>
                  <a:pt x="4242048" y="628185"/>
                </a:cubicBezTo>
                <a:cubicBezTo>
                  <a:pt x="4239667" y="629078"/>
                  <a:pt x="4238178" y="629525"/>
                  <a:pt x="4237583" y="629525"/>
                </a:cubicBezTo>
                <a:cubicBezTo>
                  <a:pt x="4236095" y="629674"/>
                  <a:pt x="4234755" y="629525"/>
                  <a:pt x="4233565" y="629078"/>
                </a:cubicBezTo>
                <a:lnTo>
                  <a:pt x="4231555" y="628185"/>
                </a:lnTo>
                <a:cubicBezTo>
                  <a:pt x="4230514" y="629376"/>
                  <a:pt x="4229769" y="630194"/>
                  <a:pt x="4229323" y="630641"/>
                </a:cubicBezTo>
                <a:lnTo>
                  <a:pt x="4224635" y="636668"/>
                </a:lnTo>
                <a:cubicBezTo>
                  <a:pt x="4223295" y="638306"/>
                  <a:pt x="4221361" y="640315"/>
                  <a:pt x="4218831" y="642696"/>
                </a:cubicBezTo>
                <a:cubicBezTo>
                  <a:pt x="4216449" y="645077"/>
                  <a:pt x="4214515" y="646863"/>
                  <a:pt x="4213026" y="648054"/>
                </a:cubicBezTo>
                <a:lnTo>
                  <a:pt x="4209008" y="651626"/>
                </a:lnTo>
                <a:cubicBezTo>
                  <a:pt x="4207520" y="652667"/>
                  <a:pt x="4206552" y="652816"/>
                  <a:pt x="4206106" y="652072"/>
                </a:cubicBezTo>
                <a:cubicBezTo>
                  <a:pt x="4205659" y="651328"/>
                  <a:pt x="4205957" y="650137"/>
                  <a:pt x="4206999" y="648500"/>
                </a:cubicBezTo>
                <a:lnTo>
                  <a:pt x="4209454" y="644705"/>
                </a:lnTo>
                <a:cubicBezTo>
                  <a:pt x="4212133" y="640687"/>
                  <a:pt x="4214515" y="636966"/>
                  <a:pt x="4216598" y="633543"/>
                </a:cubicBezTo>
                <a:cubicBezTo>
                  <a:pt x="4218831" y="630120"/>
                  <a:pt x="4220914" y="626325"/>
                  <a:pt x="4222849" y="622158"/>
                </a:cubicBezTo>
                <a:cubicBezTo>
                  <a:pt x="4224933" y="617990"/>
                  <a:pt x="4227091" y="612856"/>
                  <a:pt x="4229323" y="606754"/>
                </a:cubicBezTo>
                <a:cubicBezTo>
                  <a:pt x="4231555" y="600652"/>
                  <a:pt x="4233341" y="595443"/>
                  <a:pt x="4234681" y="591127"/>
                </a:cubicBezTo>
                <a:cubicBezTo>
                  <a:pt x="4236020" y="586811"/>
                  <a:pt x="4237062" y="583016"/>
                  <a:pt x="4237806" y="579742"/>
                </a:cubicBezTo>
                <a:cubicBezTo>
                  <a:pt x="4238550" y="576467"/>
                  <a:pt x="4238848" y="573863"/>
                  <a:pt x="4238699" y="571928"/>
                </a:cubicBezTo>
                <a:cubicBezTo>
                  <a:pt x="4238550" y="569845"/>
                  <a:pt x="4238625" y="568431"/>
                  <a:pt x="4238922" y="567687"/>
                </a:cubicBezTo>
                <a:cubicBezTo>
                  <a:pt x="4239220" y="566794"/>
                  <a:pt x="4239815" y="566198"/>
                  <a:pt x="4240708" y="565901"/>
                </a:cubicBezTo>
                <a:close/>
                <a:moveTo>
                  <a:pt x="2562820" y="565901"/>
                </a:moveTo>
                <a:cubicBezTo>
                  <a:pt x="2563415" y="565603"/>
                  <a:pt x="2564308" y="565603"/>
                  <a:pt x="2565499" y="565901"/>
                </a:cubicBezTo>
                <a:cubicBezTo>
                  <a:pt x="2566839" y="566198"/>
                  <a:pt x="2568252" y="566719"/>
                  <a:pt x="2569741" y="567463"/>
                </a:cubicBezTo>
                <a:cubicBezTo>
                  <a:pt x="2571080" y="568207"/>
                  <a:pt x="2572345" y="569026"/>
                  <a:pt x="2573536" y="569919"/>
                </a:cubicBezTo>
                <a:cubicBezTo>
                  <a:pt x="2574726" y="570812"/>
                  <a:pt x="2575992" y="572003"/>
                  <a:pt x="2577331" y="573491"/>
                </a:cubicBezTo>
                <a:cubicBezTo>
                  <a:pt x="2578671" y="575277"/>
                  <a:pt x="2579340" y="576467"/>
                  <a:pt x="2579340" y="577063"/>
                </a:cubicBezTo>
                <a:cubicBezTo>
                  <a:pt x="2579340" y="577956"/>
                  <a:pt x="2579191" y="578625"/>
                  <a:pt x="2578894" y="579072"/>
                </a:cubicBezTo>
                <a:cubicBezTo>
                  <a:pt x="2578745" y="579370"/>
                  <a:pt x="2578150" y="580039"/>
                  <a:pt x="2577108" y="581081"/>
                </a:cubicBezTo>
                <a:cubicBezTo>
                  <a:pt x="2576066" y="581974"/>
                  <a:pt x="2575099" y="583090"/>
                  <a:pt x="2574206" y="584430"/>
                </a:cubicBezTo>
                <a:cubicBezTo>
                  <a:pt x="2573164" y="585769"/>
                  <a:pt x="2572420" y="586885"/>
                  <a:pt x="2571973" y="587778"/>
                </a:cubicBezTo>
                <a:cubicBezTo>
                  <a:pt x="2571527" y="588671"/>
                  <a:pt x="2570262" y="590978"/>
                  <a:pt x="2568178" y="594699"/>
                </a:cubicBezTo>
                <a:cubicBezTo>
                  <a:pt x="2566094" y="598420"/>
                  <a:pt x="2563490" y="602587"/>
                  <a:pt x="2560365" y="607200"/>
                </a:cubicBezTo>
                <a:lnTo>
                  <a:pt x="2552551" y="618809"/>
                </a:lnTo>
                <a:lnTo>
                  <a:pt x="2549873" y="622827"/>
                </a:lnTo>
                <a:cubicBezTo>
                  <a:pt x="2551956" y="624762"/>
                  <a:pt x="2553519" y="626325"/>
                  <a:pt x="2554560" y="627515"/>
                </a:cubicBezTo>
                <a:cubicBezTo>
                  <a:pt x="2555602" y="628855"/>
                  <a:pt x="2556198" y="629971"/>
                  <a:pt x="2556346" y="630864"/>
                </a:cubicBezTo>
                <a:cubicBezTo>
                  <a:pt x="2556495" y="631608"/>
                  <a:pt x="2556123" y="633543"/>
                  <a:pt x="2555230" y="636668"/>
                </a:cubicBezTo>
                <a:cubicBezTo>
                  <a:pt x="2554933" y="637710"/>
                  <a:pt x="2554635" y="639124"/>
                  <a:pt x="2554337" y="640910"/>
                </a:cubicBezTo>
                <a:cubicBezTo>
                  <a:pt x="2554188" y="642547"/>
                  <a:pt x="2553891" y="645449"/>
                  <a:pt x="2553444" y="649616"/>
                </a:cubicBezTo>
                <a:cubicBezTo>
                  <a:pt x="2553147" y="653932"/>
                  <a:pt x="2552997" y="657579"/>
                  <a:pt x="2552997" y="660555"/>
                </a:cubicBezTo>
                <a:lnTo>
                  <a:pt x="2552551" y="701409"/>
                </a:lnTo>
                <a:cubicBezTo>
                  <a:pt x="2552551" y="701855"/>
                  <a:pt x="2552700" y="705204"/>
                  <a:pt x="2552997" y="711455"/>
                </a:cubicBezTo>
                <a:lnTo>
                  <a:pt x="2553220" y="721947"/>
                </a:lnTo>
                <a:cubicBezTo>
                  <a:pt x="2553369" y="725668"/>
                  <a:pt x="2553444" y="728123"/>
                  <a:pt x="2553444" y="729314"/>
                </a:cubicBezTo>
                <a:cubicBezTo>
                  <a:pt x="2553295" y="730951"/>
                  <a:pt x="2552923" y="732811"/>
                  <a:pt x="2552328" y="734895"/>
                </a:cubicBezTo>
                <a:cubicBezTo>
                  <a:pt x="2551583" y="736979"/>
                  <a:pt x="2550914" y="738765"/>
                  <a:pt x="2550318" y="740253"/>
                </a:cubicBezTo>
                <a:cubicBezTo>
                  <a:pt x="2549426" y="741592"/>
                  <a:pt x="2548681" y="742634"/>
                  <a:pt x="2548086" y="743378"/>
                </a:cubicBezTo>
                <a:cubicBezTo>
                  <a:pt x="2547342" y="744122"/>
                  <a:pt x="2546673" y="744494"/>
                  <a:pt x="2546077" y="744494"/>
                </a:cubicBezTo>
                <a:cubicBezTo>
                  <a:pt x="2545631" y="744494"/>
                  <a:pt x="2544961" y="743899"/>
                  <a:pt x="2544068" y="742709"/>
                </a:cubicBezTo>
                <a:cubicBezTo>
                  <a:pt x="2543026" y="741369"/>
                  <a:pt x="2542133" y="739881"/>
                  <a:pt x="2541389" y="738244"/>
                </a:cubicBezTo>
                <a:cubicBezTo>
                  <a:pt x="2540794" y="736755"/>
                  <a:pt x="2540347" y="735490"/>
                  <a:pt x="2540049" y="734449"/>
                </a:cubicBezTo>
                <a:lnTo>
                  <a:pt x="2538710" y="729984"/>
                </a:lnTo>
                <a:cubicBezTo>
                  <a:pt x="2538115" y="727900"/>
                  <a:pt x="2537891" y="726412"/>
                  <a:pt x="2538040" y="725519"/>
                </a:cubicBezTo>
                <a:cubicBezTo>
                  <a:pt x="2538040" y="724626"/>
                  <a:pt x="2538413" y="722914"/>
                  <a:pt x="2539156" y="720384"/>
                </a:cubicBezTo>
                <a:cubicBezTo>
                  <a:pt x="2539752" y="718003"/>
                  <a:pt x="2540272" y="715622"/>
                  <a:pt x="2540719" y="713241"/>
                </a:cubicBezTo>
                <a:cubicBezTo>
                  <a:pt x="2541166" y="710710"/>
                  <a:pt x="2541464" y="707585"/>
                  <a:pt x="2541612" y="703864"/>
                </a:cubicBezTo>
                <a:cubicBezTo>
                  <a:pt x="2541910" y="699995"/>
                  <a:pt x="2542133" y="696721"/>
                  <a:pt x="2542282" y="694042"/>
                </a:cubicBezTo>
                <a:lnTo>
                  <a:pt x="2543621" y="651402"/>
                </a:lnTo>
                <a:lnTo>
                  <a:pt x="2543621" y="642249"/>
                </a:lnTo>
                <a:cubicBezTo>
                  <a:pt x="2543472" y="638380"/>
                  <a:pt x="2543323" y="635478"/>
                  <a:pt x="2543175" y="633543"/>
                </a:cubicBezTo>
                <a:lnTo>
                  <a:pt x="2542952" y="631534"/>
                </a:lnTo>
                <a:cubicBezTo>
                  <a:pt x="2542207" y="632576"/>
                  <a:pt x="2540794" y="634213"/>
                  <a:pt x="2538710" y="636445"/>
                </a:cubicBezTo>
                <a:cubicBezTo>
                  <a:pt x="2536627" y="638826"/>
                  <a:pt x="2534543" y="640910"/>
                  <a:pt x="2532460" y="642696"/>
                </a:cubicBezTo>
                <a:cubicBezTo>
                  <a:pt x="2530376" y="644631"/>
                  <a:pt x="2526953" y="647310"/>
                  <a:pt x="2522190" y="650733"/>
                </a:cubicBezTo>
                <a:cubicBezTo>
                  <a:pt x="2517725" y="654305"/>
                  <a:pt x="2514452" y="656537"/>
                  <a:pt x="2512368" y="657430"/>
                </a:cubicBezTo>
                <a:lnTo>
                  <a:pt x="2509689" y="658769"/>
                </a:lnTo>
                <a:cubicBezTo>
                  <a:pt x="2508498" y="659365"/>
                  <a:pt x="2507753" y="659365"/>
                  <a:pt x="2507456" y="658769"/>
                </a:cubicBezTo>
                <a:cubicBezTo>
                  <a:pt x="2507158" y="658174"/>
                  <a:pt x="2507456" y="657504"/>
                  <a:pt x="2508349" y="656760"/>
                </a:cubicBezTo>
                <a:lnTo>
                  <a:pt x="2511921" y="652965"/>
                </a:lnTo>
                <a:cubicBezTo>
                  <a:pt x="2513112" y="651774"/>
                  <a:pt x="2515344" y="649393"/>
                  <a:pt x="2518619" y="645821"/>
                </a:cubicBezTo>
                <a:cubicBezTo>
                  <a:pt x="2521893" y="642249"/>
                  <a:pt x="2525316" y="638231"/>
                  <a:pt x="2528888" y="633766"/>
                </a:cubicBezTo>
                <a:cubicBezTo>
                  <a:pt x="2532608" y="629450"/>
                  <a:pt x="2535659" y="625506"/>
                  <a:pt x="2538040" y="621934"/>
                </a:cubicBezTo>
                <a:cubicBezTo>
                  <a:pt x="2540422" y="618363"/>
                  <a:pt x="2543547" y="613377"/>
                  <a:pt x="2547416" y="606977"/>
                </a:cubicBezTo>
                <a:cubicBezTo>
                  <a:pt x="2551138" y="600578"/>
                  <a:pt x="2553444" y="596485"/>
                  <a:pt x="2554337" y="594699"/>
                </a:cubicBezTo>
                <a:cubicBezTo>
                  <a:pt x="2555081" y="593062"/>
                  <a:pt x="2556198" y="590383"/>
                  <a:pt x="2557686" y="586662"/>
                </a:cubicBezTo>
                <a:cubicBezTo>
                  <a:pt x="2559025" y="583090"/>
                  <a:pt x="2559844" y="580709"/>
                  <a:pt x="2560141" y="579518"/>
                </a:cubicBezTo>
                <a:cubicBezTo>
                  <a:pt x="2560439" y="578477"/>
                  <a:pt x="2560811" y="576765"/>
                  <a:pt x="2561257" y="574384"/>
                </a:cubicBezTo>
                <a:cubicBezTo>
                  <a:pt x="2561555" y="572003"/>
                  <a:pt x="2561629" y="570217"/>
                  <a:pt x="2561481" y="569026"/>
                </a:cubicBezTo>
                <a:cubicBezTo>
                  <a:pt x="2561481" y="567835"/>
                  <a:pt x="2561555" y="567017"/>
                  <a:pt x="2561704" y="566570"/>
                </a:cubicBezTo>
                <a:cubicBezTo>
                  <a:pt x="2561853" y="566273"/>
                  <a:pt x="2562225" y="566049"/>
                  <a:pt x="2562820" y="565901"/>
                </a:cubicBezTo>
                <a:close/>
                <a:moveTo>
                  <a:pt x="2182192" y="565901"/>
                </a:moveTo>
                <a:cubicBezTo>
                  <a:pt x="2183234" y="565752"/>
                  <a:pt x="2185020" y="566422"/>
                  <a:pt x="2187550" y="567910"/>
                </a:cubicBezTo>
                <a:cubicBezTo>
                  <a:pt x="2190080" y="569398"/>
                  <a:pt x="2191866" y="570514"/>
                  <a:pt x="2192908" y="571258"/>
                </a:cubicBezTo>
                <a:cubicBezTo>
                  <a:pt x="2193950" y="572151"/>
                  <a:pt x="2195290" y="573640"/>
                  <a:pt x="2196927" y="575723"/>
                </a:cubicBezTo>
                <a:cubicBezTo>
                  <a:pt x="2198712" y="577807"/>
                  <a:pt x="2199382" y="579518"/>
                  <a:pt x="2198935" y="580858"/>
                </a:cubicBezTo>
                <a:cubicBezTo>
                  <a:pt x="2198787" y="581453"/>
                  <a:pt x="2198117" y="582346"/>
                  <a:pt x="2196927" y="583537"/>
                </a:cubicBezTo>
                <a:cubicBezTo>
                  <a:pt x="2195885" y="584579"/>
                  <a:pt x="2195066" y="585620"/>
                  <a:pt x="2194470" y="586662"/>
                </a:cubicBezTo>
                <a:cubicBezTo>
                  <a:pt x="2193727" y="587555"/>
                  <a:pt x="2192610" y="589862"/>
                  <a:pt x="2191123" y="593583"/>
                </a:cubicBezTo>
                <a:lnTo>
                  <a:pt x="2188443" y="599833"/>
                </a:lnTo>
                <a:lnTo>
                  <a:pt x="2184425" y="609879"/>
                </a:lnTo>
                <a:lnTo>
                  <a:pt x="2180406" y="618586"/>
                </a:lnTo>
                <a:cubicBezTo>
                  <a:pt x="2184872" y="617990"/>
                  <a:pt x="2189113" y="617395"/>
                  <a:pt x="2193131" y="616800"/>
                </a:cubicBezTo>
                <a:cubicBezTo>
                  <a:pt x="2197149" y="616205"/>
                  <a:pt x="2201614" y="615237"/>
                  <a:pt x="2206526" y="613898"/>
                </a:cubicBezTo>
                <a:cubicBezTo>
                  <a:pt x="2211437" y="612558"/>
                  <a:pt x="2215306" y="611293"/>
                  <a:pt x="2218134" y="610103"/>
                </a:cubicBezTo>
                <a:cubicBezTo>
                  <a:pt x="2220962" y="608912"/>
                  <a:pt x="2222971" y="608242"/>
                  <a:pt x="2224162" y="608093"/>
                </a:cubicBezTo>
                <a:cubicBezTo>
                  <a:pt x="2225352" y="608093"/>
                  <a:pt x="2226766" y="608465"/>
                  <a:pt x="2228404" y="609210"/>
                </a:cubicBezTo>
                <a:cubicBezTo>
                  <a:pt x="2230040" y="609805"/>
                  <a:pt x="2231826" y="610772"/>
                  <a:pt x="2233761" y="612112"/>
                </a:cubicBezTo>
                <a:lnTo>
                  <a:pt x="2239342" y="615907"/>
                </a:lnTo>
                <a:cubicBezTo>
                  <a:pt x="2240979" y="617098"/>
                  <a:pt x="2242319" y="618437"/>
                  <a:pt x="2243361" y="619925"/>
                </a:cubicBezTo>
                <a:cubicBezTo>
                  <a:pt x="2244253" y="621414"/>
                  <a:pt x="2244626" y="622604"/>
                  <a:pt x="2244477" y="623497"/>
                </a:cubicBezTo>
                <a:cubicBezTo>
                  <a:pt x="2244328" y="623646"/>
                  <a:pt x="2243882" y="624241"/>
                  <a:pt x="2243138" y="625283"/>
                </a:cubicBezTo>
                <a:cubicBezTo>
                  <a:pt x="2242394" y="626474"/>
                  <a:pt x="2241724" y="628111"/>
                  <a:pt x="2241129" y="630194"/>
                </a:cubicBezTo>
                <a:cubicBezTo>
                  <a:pt x="2240385" y="632278"/>
                  <a:pt x="2239938" y="633766"/>
                  <a:pt x="2239789" y="634659"/>
                </a:cubicBezTo>
                <a:cubicBezTo>
                  <a:pt x="2239491" y="635552"/>
                  <a:pt x="2239268" y="638157"/>
                  <a:pt x="2239119" y="642473"/>
                </a:cubicBezTo>
                <a:cubicBezTo>
                  <a:pt x="2238822" y="646640"/>
                  <a:pt x="2238673" y="649468"/>
                  <a:pt x="2238673" y="650956"/>
                </a:cubicBezTo>
                <a:lnTo>
                  <a:pt x="2238003" y="678861"/>
                </a:lnTo>
                <a:cubicBezTo>
                  <a:pt x="2238003" y="685112"/>
                  <a:pt x="2237780" y="690916"/>
                  <a:pt x="2237333" y="696274"/>
                </a:cubicBezTo>
                <a:cubicBezTo>
                  <a:pt x="2237036" y="701632"/>
                  <a:pt x="2236291" y="707064"/>
                  <a:pt x="2235101" y="712571"/>
                </a:cubicBezTo>
                <a:cubicBezTo>
                  <a:pt x="2233910" y="718226"/>
                  <a:pt x="2232050" y="723286"/>
                  <a:pt x="2229519" y="727751"/>
                </a:cubicBezTo>
                <a:cubicBezTo>
                  <a:pt x="2226841" y="732216"/>
                  <a:pt x="2223939" y="735862"/>
                  <a:pt x="2220813" y="738690"/>
                </a:cubicBezTo>
                <a:cubicBezTo>
                  <a:pt x="2217688" y="741667"/>
                  <a:pt x="2214339" y="744048"/>
                  <a:pt x="2210767" y="745834"/>
                </a:cubicBezTo>
                <a:cubicBezTo>
                  <a:pt x="2207344" y="747620"/>
                  <a:pt x="2205112" y="748364"/>
                  <a:pt x="2204070" y="748066"/>
                </a:cubicBezTo>
                <a:cubicBezTo>
                  <a:pt x="2202879" y="747769"/>
                  <a:pt x="2201763" y="746727"/>
                  <a:pt x="2200721" y="744941"/>
                </a:cubicBezTo>
                <a:cubicBezTo>
                  <a:pt x="2199680" y="743155"/>
                  <a:pt x="2198117" y="740699"/>
                  <a:pt x="2196033" y="737574"/>
                </a:cubicBezTo>
                <a:cubicBezTo>
                  <a:pt x="2194099" y="734449"/>
                  <a:pt x="2192462" y="731993"/>
                  <a:pt x="2191123" y="730207"/>
                </a:cubicBezTo>
                <a:lnTo>
                  <a:pt x="2183755" y="720831"/>
                </a:lnTo>
                <a:cubicBezTo>
                  <a:pt x="2182713" y="719640"/>
                  <a:pt x="2182342" y="718747"/>
                  <a:pt x="2182639" y="718152"/>
                </a:cubicBezTo>
                <a:cubicBezTo>
                  <a:pt x="2182937" y="717557"/>
                  <a:pt x="2184128" y="717705"/>
                  <a:pt x="2186210" y="718598"/>
                </a:cubicBezTo>
                <a:lnTo>
                  <a:pt x="2193578" y="721277"/>
                </a:lnTo>
                <a:lnTo>
                  <a:pt x="2199382" y="722617"/>
                </a:lnTo>
                <a:cubicBezTo>
                  <a:pt x="2202954" y="723807"/>
                  <a:pt x="2205112" y="724403"/>
                  <a:pt x="2205856" y="724403"/>
                </a:cubicBezTo>
                <a:cubicBezTo>
                  <a:pt x="2207940" y="724403"/>
                  <a:pt x="2209875" y="723659"/>
                  <a:pt x="2211660" y="722170"/>
                </a:cubicBezTo>
                <a:cubicBezTo>
                  <a:pt x="2213744" y="720533"/>
                  <a:pt x="2215530" y="717854"/>
                  <a:pt x="2217018" y="714134"/>
                </a:cubicBezTo>
                <a:cubicBezTo>
                  <a:pt x="2218656" y="710413"/>
                  <a:pt x="2220069" y="706097"/>
                  <a:pt x="2221260" y="701185"/>
                </a:cubicBezTo>
                <a:cubicBezTo>
                  <a:pt x="2222302" y="696423"/>
                  <a:pt x="2223120" y="691512"/>
                  <a:pt x="2223715" y="686451"/>
                </a:cubicBezTo>
                <a:cubicBezTo>
                  <a:pt x="2224162" y="681689"/>
                  <a:pt x="2224459" y="676629"/>
                  <a:pt x="2224609" y="671271"/>
                </a:cubicBezTo>
                <a:lnTo>
                  <a:pt x="2225055" y="646491"/>
                </a:lnTo>
                <a:cubicBezTo>
                  <a:pt x="2225055" y="644259"/>
                  <a:pt x="2224980" y="641059"/>
                  <a:pt x="2224832" y="636892"/>
                </a:cubicBezTo>
                <a:cubicBezTo>
                  <a:pt x="2224683" y="632576"/>
                  <a:pt x="2224459" y="629450"/>
                  <a:pt x="2224162" y="627515"/>
                </a:cubicBezTo>
                <a:cubicBezTo>
                  <a:pt x="2223864" y="625581"/>
                  <a:pt x="2223343" y="624018"/>
                  <a:pt x="2222599" y="622827"/>
                </a:cubicBezTo>
                <a:cubicBezTo>
                  <a:pt x="2221855" y="621786"/>
                  <a:pt x="2220813" y="620967"/>
                  <a:pt x="2219474" y="620372"/>
                </a:cubicBezTo>
                <a:cubicBezTo>
                  <a:pt x="2217986" y="619776"/>
                  <a:pt x="2216423" y="619553"/>
                  <a:pt x="2214786" y="619702"/>
                </a:cubicBezTo>
                <a:cubicBezTo>
                  <a:pt x="2213149" y="619851"/>
                  <a:pt x="2211214" y="620074"/>
                  <a:pt x="2208981" y="620372"/>
                </a:cubicBezTo>
                <a:lnTo>
                  <a:pt x="2196927" y="622604"/>
                </a:lnTo>
                <a:cubicBezTo>
                  <a:pt x="2194396" y="623199"/>
                  <a:pt x="2191717" y="623646"/>
                  <a:pt x="2188889" y="623944"/>
                </a:cubicBezTo>
                <a:cubicBezTo>
                  <a:pt x="2186210" y="624241"/>
                  <a:pt x="2184276" y="624390"/>
                  <a:pt x="2183085" y="624390"/>
                </a:cubicBezTo>
                <a:lnTo>
                  <a:pt x="2177281" y="624390"/>
                </a:lnTo>
                <a:cubicBezTo>
                  <a:pt x="2175197" y="627069"/>
                  <a:pt x="2173486" y="629450"/>
                  <a:pt x="2172146" y="631534"/>
                </a:cubicBezTo>
                <a:cubicBezTo>
                  <a:pt x="2170658" y="633617"/>
                  <a:pt x="2169021" y="635775"/>
                  <a:pt x="2167235" y="638008"/>
                </a:cubicBezTo>
                <a:cubicBezTo>
                  <a:pt x="2165449" y="640240"/>
                  <a:pt x="2163217" y="642696"/>
                  <a:pt x="2160538" y="645375"/>
                </a:cubicBezTo>
                <a:lnTo>
                  <a:pt x="2155850" y="649840"/>
                </a:lnTo>
                <a:cubicBezTo>
                  <a:pt x="2153766" y="651626"/>
                  <a:pt x="2152501" y="652147"/>
                  <a:pt x="2152055" y="651402"/>
                </a:cubicBezTo>
                <a:cubicBezTo>
                  <a:pt x="2151608" y="650509"/>
                  <a:pt x="2151832" y="649244"/>
                  <a:pt x="2152724" y="647607"/>
                </a:cubicBezTo>
                <a:lnTo>
                  <a:pt x="2156296" y="641803"/>
                </a:lnTo>
                <a:cubicBezTo>
                  <a:pt x="2158231" y="638678"/>
                  <a:pt x="2160092" y="635329"/>
                  <a:pt x="2161878" y="631757"/>
                </a:cubicBezTo>
                <a:cubicBezTo>
                  <a:pt x="2163812" y="628036"/>
                  <a:pt x="2165747" y="623720"/>
                  <a:pt x="2167682" y="618809"/>
                </a:cubicBezTo>
                <a:cubicBezTo>
                  <a:pt x="2169617" y="613898"/>
                  <a:pt x="2171403" y="608763"/>
                  <a:pt x="2173040" y="603405"/>
                </a:cubicBezTo>
                <a:cubicBezTo>
                  <a:pt x="2174677" y="598048"/>
                  <a:pt x="2175867" y="593583"/>
                  <a:pt x="2176612" y="590011"/>
                </a:cubicBezTo>
                <a:cubicBezTo>
                  <a:pt x="2177356" y="586439"/>
                  <a:pt x="2178025" y="582793"/>
                  <a:pt x="2178621" y="579072"/>
                </a:cubicBezTo>
                <a:cubicBezTo>
                  <a:pt x="2179067" y="575351"/>
                  <a:pt x="2179216" y="572524"/>
                  <a:pt x="2179067" y="570589"/>
                </a:cubicBezTo>
                <a:cubicBezTo>
                  <a:pt x="2179067" y="568654"/>
                  <a:pt x="2179365" y="567389"/>
                  <a:pt x="2179960" y="566794"/>
                </a:cubicBezTo>
                <a:cubicBezTo>
                  <a:pt x="2180406" y="566198"/>
                  <a:pt x="2181151" y="565901"/>
                  <a:pt x="2182192" y="565901"/>
                </a:cubicBezTo>
                <a:close/>
                <a:moveTo>
                  <a:pt x="1040308" y="565901"/>
                </a:moveTo>
                <a:cubicBezTo>
                  <a:pt x="1041201" y="565454"/>
                  <a:pt x="1042839" y="565901"/>
                  <a:pt x="1045220" y="567240"/>
                </a:cubicBezTo>
                <a:cubicBezTo>
                  <a:pt x="1048494" y="569473"/>
                  <a:pt x="1050727" y="571035"/>
                  <a:pt x="1051917" y="571928"/>
                </a:cubicBezTo>
                <a:cubicBezTo>
                  <a:pt x="1052959" y="572672"/>
                  <a:pt x="1053852" y="573640"/>
                  <a:pt x="1054596" y="574830"/>
                </a:cubicBezTo>
                <a:cubicBezTo>
                  <a:pt x="1055489" y="576021"/>
                  <a:pt x="1055936" y="576914"/>
                  <a:pt x="1055936" y="577509"/>
                </a:cubicBezTo>
                <a:cubicBezTo>
                  <a:pt x="1055936" y="578105"/>
                  <a:pt x="1055415" y="579072"/>
                  <a:pt x="1054373" y="580411"/>
                </a:cubicBezTo>
                <a:cubicBezTo>
                  <a:pt x="1053331" y="581602"/>
                  <a:pt x="1052364" y="583165"/>
                  <a:pt x="1051471" y="585099"/>
                </a:cubicBezTo>
                <a:cubicBezTo>
                  <a:pt x="1050578" y="586885"/>
                  <a:pt x="1049834" y="588448"/>
                  <a:pt x="1049238" y="589788"/>
                </a:cubicBezTo>
                <a:lnTo>
                  <a:pt x="1044997" y="599833"/>
                </a:lnTo>
                <a:cubicBezTo>
                  <a:pt x="1042764" y="605191"/>
                  <a:pt x="1040904" y="609433"/>
                  <a:pt x="1039416" y="612558"/>
                </a:cubicBezTo>
                <a:cubicBezTo>
                  <a:pt x="1037927" y="615684"/>
                  <a:pt x="1036811" y="617916"/>
                  <a:pt x="1036067" y="619256"/>
                </a:cubicBezTo>
                <a:lnTo>
                  <a:pt x="1034058" y="622381"/>
                </a:lnTo>
                <a:lnTo>
                  <a:pt x="1049685" y="619479"/>
                </a:lnTo>
                <a:lnTo>
                  <a:pt x="1059507" y="617693"/>
                </a:lnTo>
                <a:cubicBezTo>
                  <a:pt x="1062633" y="617098"/>
                  <a:pt x="1065461" y="616502"/>
                  <a:pt x="1067991" y="615907"/>
                </a:cubicBezTo>
                <a:cubicBezTo>
                  <a:pt x="1070670" y="615312"/>
                  <a:pt x="1072976" y="614716"/>
                  <a:pt x="1074911" y="614121"/>
                </a:cubicBezTo>
                <a:cubicBezTo>
                  <a:pt x="1076846" y="613526"/>
                  <a:pt x="1078260" y="613154"/>
                  <a:pt x="1079153" y="613005"/>
                </a:cubicBezTo>
                <a:cubicBezTo>
                  <a:pt x="1080790" y="613005"/>
                  <a:pt x="1082725" y="613600"/>
                  <a:pt x="1084957" y="614791"/>
                </a:cubicBezTo>
                <a:cubicBezTo>
                  <a:pt x="1087041" y="615832"/>
                  <a:pt x="1089124" y="617098"/>
                  <a:pt x="1091208" y="618586"/>
                </a:cubicBezTo>
                <a:cubicBezTo>
                  <a:pt x="1093291" y="620074"/>
                  <a:pt x="1094929" y="621488"/>
                  <a:pt x="1096119" y="622827"/>
                </a:cubicBezTo>
                <a:cubicBezTo>
                  <a:pt x="1097459" y="624167"/>
                  <a:pt x="1098128" y="625134"/>
                  <a:pt x="1098128" y="625730"/>
                </a:cubicBezTo>
                <a:cubicBezTo>
                  <a:pt x="1098277" y="626474"/>
                  <a:pt x="1097905" y="627590"/>
                  <a:pt x="1097012" y="629078"/>
                </a:cubicBezTo>
                <a:cubicBezTo>
                  <a:pt x="1096119" y="630418"/>
                  <a:pt x="1095524" y="631683"/>
                  <a:pt x="1095226" y="632873"/>
                </a:cubicBezTo>
                <a:cubicBezTo>
                  <a:pt x="1094631" y="634213"/>
                  <a:pt x="1094036" y="636296"/>
                  <a:pt x="1093440" y="639124"/>
                </a:cubicBezTo>
                <a:cubicBezTo>
                  <a:pt x="1092845" y="641803"/>
                  <a:pt x="1092473" y="643887"/>
                  <a:pt x="1092324" y="645375"/>
                </a:cubicBezTo>
                <a:lnTo>
                  <a:pt x="1088529" y="701855"/>
                </a:lnTo>
                <a:cubicBezTo>
                  <a:pt x="1088083" y="708255"/>
                  <a:pt x="1087041" y="714506"/>
                  <a:pt x="1085404" y="720608"/>
                </a:cubicBezTo>
                <a:cubicBezTo>
                  <a:pt x="1083767" y="726710"/>
                  <a:pt x="1081459" y="732291"/>
                  <a:pt x="1078483" y="737351"/>
                </a:cubicBezTo>
                <a:cubicBezTo>
                  <a:pt x="1075507" y="742560"/>
                  <a:pt x="1072455" y="745983"/>
                  <a:pt x="1069330" y="747620"/>
                </a:cubicBezTo>
                <a:cubicBezTo>
                  <a:pt x="1066353" y="749108"/>
                  <a:pt x="1064270" y="749852"/>
                  <a:pt x="1063079" y="749852"/>
                </a:cubicBezTo>
                <a:cubicBezTo>
                  <a:pt x="1062186" y="749852"/>
                  <a:pt x="1061145" y="749629"/>
                  <a:pt x="1059954" y="749183"/>
                </a:cubicBezTo>
                <a:cubicBezTo>
                  <a:pt x="1059061" y="748736"/>
                  <a:pt x="1058019" y="747769"/>
                  <a:pt x="1056828" y="746280"/>
                </a:cubicBezTo>
                <a:cubicBezTo>
                  <a:pt x="1055936" y="745090"/>
                  <a:pt x="1054373" y="742783"/>
                  <a:pt x="1052140" y="739360"/>
                </a:cubicBezTo>
                <a:cubicBezTo>
                  <a:pt x="1049908" y="735937"/>
                  <a:pt x="1047899" y="733109"/>
                  <a:pt x="1046113" y="730877"/>
                </a:cubicBezTo>
                <a:lnTo>
                  <a:pt x="1041201" y="725742"/>
                </a:lnTo>
                <a:lnTo>
                  <a:pt x="1038299" y="722170"/>
                </a:lnTo>
                <a:cubicBezTo>
                  <a:pt x="1037258" y="720980"/>
                  <a:pt x="1036960" y="720161"/>
                  <a:pt x="1037406" y="719715"/>
                </a:cubicBezTo>
                <a:cubicBezTo>
                  <a:pt x="1037853" y="719268"/>
                  <a:pt x="1038820" y="719343"/>
                  <a:pt x="1040308" y="719938"/>
                </a:cubicBezTo>
                <a:lnTo>
                  <a:pt x="1045220" y="721724"/>
                </a:lnTo>
                <a:lnTo>
                  <a:pt x="1054819" y="725296"/>
                </a:lnTo>
                <a:cubicBezTo>
                  <a:pt x="1058838" y="726486"/>
                  <a:pt x="1061740" y="726784"/>
                  <a:pt x="1063526" y="726189"/>
                </a:cubicBezTo>
                <a:cubicBezTo>
                  <a:pt x="1065014" y="725742"/>
                  <a:pt x="1066502" y="724328"/>
                  <a:pt x="1067991" y="721947"/>
                </a:cubicBezTo>
                <a:cubicBezTo>
                  <a:pt x="1069628" y="719566"/>
                  <a:pt x="1071116" y="715771"/>
                  <a:pt x="1072455" y="710562"/>
                </a:cubicBezTo>
                <a:cubicBezTo>
                  <a:pt x="1073646" y="705204"/>
                  <a:pt x="1074539" y="699027"/>
                  <a:pt x="1075134" y="692033"/>
                </a:cubicBezTo>
                <a:lnTo>
                  <a:pt x="1078260" y="649393"/>
                </a:lnTo>
                <a:lnTo>
                  <a:pt x="1078260" y="635552"/>
                </a:lnTo>
                <a:cubicBezTo>
                  <a:pt x="1078260" y="631980"/>
                  <a:pt x="1077962" y="629525"/>
                  <a:pt x="1077367" y="628185"/>
                </a:cubicBezTo>
                <a:cubicBezTo>
                  <a:pt x="1076623" y="626846"/>
                  <a:pt x="1075655" y="625878"/>
                  <a:pt x="1074465" y="625283"/>
                </a:cubicBezTo>
                <a:cubicBezTo>
                  <a:pt x="1073423" y="624688"/>
                  <a:pt x="1071711" y="624316"/>
                  <a:pt x="1069330" y="624167"/>
                </a:cubicBezTo>
                <a:cubicBezTo>
                  <a:pt x="1066949" y="624167"/>
                  <a:pt x="1063972" y="624390"/>
                  <a:pt x="1060400" y="624837"/>
                </a:cubicBezTo>
                <a:cubicBezTo>
                  <a:pt x="1056828" y="625134"/>
                  <a:pt x="1053480" y="625506"/>
                  <a:pt x="1050354" y="625953"/>
                </a:cubicBezTo>
                <a:cubicBezTo>
                  <a:pt x="1047080" y="626399"/>
                  <a:pt x="1044178" y="627143"/>
                  <a:pt x="1041648" y="628185"/>
                </a:cubicBezTo>
                <a:cubicBezTo>
                  <a:pt x="1039267" y="629078"/>
                  <a:pt x="1037779" y="629525"/>
                  <a:pt x="1037183" y="629525"/>
                </a:cubicBezTo>
                <a:cubicBezTo>
                  <a:pt x="1035695" y="629674"/>
                  <a:pt x="1034355" y="629525"/>
                  <a:pt x="1033165" y="629078"/>
                </a:cubicBezTo>
                <a:lnTo>
                  <a:pt x="1031156" y="628185"/>
                </a:lnTo>
                <a:cubicBezTo>
                  <a:pt x="1030114" y="629376"/>
                  <a:pt x="1029370" y="630194"/>
                  <a:pt x="1028923" y="630641"/>
                </a:cubicBezTo>
                <a:lnTo>
                  <a:pt x="1024235" y="636668"/>
                </a:lnTo>
                <a:cubicBezTo>
                  <a:pt x="1022896" y="638306"/>
                  <a:pt x="1020961" y="640315"/>
                  <a:pt x="1018431" y="642696"/>
                </a:cubicBezTo>
                <a:cubicBezTo>
                  <a:pt x="1016050" y="645077"/>
                  <a:pt x="1014115" y="646863"/>
                  <a:pt x="1012627" y="648054"/>
                </a:cubicBezTo>
                <a:lnTo>
                  <a:pt x="1008608" y="651626"/>
                </a:lnTo>
                <a:cubicBezTo>
                  <a:pt x="1007120" y="652667"/>
                  <a:pt x="1006153" y="652816"/>
                  <a:pt x="1005706" y="652072"/>
                </a:cubicBezTo>
                <a:cubicBezTo>
                  <a:pt x="1005260" y="651328"/>
                  <a:pt x="1005557" y="650137"/>
                  <a:pt x="1006599" y="648500"/>
                </a:cubicBezTo>
                <a:lnTo>
                  <a:pt x="1009055" y="644705"/>
                </a:lnTo>
                <a:cubicBezTo>
                  <a:pt x="1011734" y="640687"/>
                  <a:pt x="1014115" y="636966"/>
                  <a:pt x="1016199" y="633543"/>
                </a:cubicBezTo>
                <a:cubicBezTo>
                  <a:pt x="1018431" y="630120"/>
                  <a:pt x="1020514" y="626325"/>
                  <a:pt x="1022449" y="622158"/>
                </a:cubicBezTo>
                <a:cubicBezTo>
                  <a:pt x="1024533" y="617990"/>
                  <a:pt x="1026691" y="612856"/>
                  <a:pt x="1028923" y="606754"/>
                </a:cubicBezTo>
                <a:cubicBezTo>
                  <a:pt x="1031156" y="600652"/>
                  <a:pt x="1032942" y="595443"/>
                  <a:pt x="1034281" y="591127"/>
                </a:cubicBezTo>
                <a:cubicBezTo>
                  <a:pt x="1035620" y="586811"/>
                  <a:pt x="1036662" y="583016"/>
                  <a:pt x="1037406" y="579742"/>
                </a:cubicBezTo>
                <a:cubicBezTo>
                  <a:pt x="1038151" y="576467"/>
                  <a:pt x="1038448" y="573863"/>
                  <a:pt x="1038299" y="571928"/>
                </a:cubicBezTo>
                <a:cubicBezTo>
                  <a:pt x="1038151" y="569845"/>
                  <a:pt x="1038225" y="568431"/>
                  <a:pt x="1038523" y="567687"/>
                </a:cubicBezTo>
                <a:cubicBezTo>
                  <a:pt x="1038820" y="566794"/>
                  <a:pt x="1039416" y="566198"/>
                  <a:pt x="1040308" y="565901"/>
                </a:cubicBezTo>
                <a:close/>
                <a:moveTo>
                  <a:pt x="6299447" y="565677"/>
                </a:moveTo>
                <a:cubicBezTo>
                  <a:pt x="6300638" y="565529"/>
                  <a:pt x="6301829" y="565603"/>
                  <a:pt x="6303019" y="565901"/>
                </a:cubicBezTo>
                <a:cubicBezTo>
                  <a:pt x="6304210" y="566198"/>
                  <a:pt x="6305698" y="566719"/>
                  <a:pt x="6307484" y="567463"/>
                </a:cubicBezTo>
                <a:cubicBezTo>
                  <a:pt x="6309270" y="568207"/>
                  <a:pt x="6310758" y="568877"/>
                  <a:pt x="6311949" y="569473"/>
                </a:cubicBezTo>
                <a:cubicBezTo>
                  <a:pt x="6313140" y="570068"/>
                  <a:pt x="6313809" y="570738"/>
                  <a:pt x="6313958" y="571482"/>
                </a:cubicBezTo>
                <a:cubicBezTo>
                  <a:pt x="6313958" y="572077"/>
                  <a:pt x="6313437" y="572896"/>
                  <a:pt x="6312396" y="573937"/>
                </a:cubicBezTo>
                <a:cubicBezTo>
                  <a:pt x="6311205" y="574830"/>
                  <a:pt x="6308972" y="575574"/>
                  <a:pt x="6305698" y="576170"/>
                </a:cubicBezTo>
                <a:lnTo>
                  <a:pt x="6299894" y="576840"/>
                </a:lnTo>
                <a:lnTo>
                  <a:pt x="6290071" y="578402"/>
                </a:lnTo>
                <a:lnTo>
                  <a:pt x="6284044" y="578849"/>
                </a:lnTo>
                <a:cubicBezTo>
                  <a:pt x="6286276" y="580486"/>
                  <a:pt x="6288211" y="581825"/>
                  <a:pt x="6289848" y="582867"/>
                </a:cubicBezTo>
                <a:cubicBezTo>
                  <a:pt x="6291485" y="584058"/>
                  <a:pt x="6292304" y="584951"/>
                  <a:pt x="6292304" y="585546"/>
                </a:cubicBezTo>
                <a:cubicBezTo>
                  <a:pt x="6292304" y="586439"/>
                  <a:pt x="6292155" y="587257"/>
                  <a:pt x="6291857" y="588002"/>
                </a:cubicBezTo>
                <a:lnTo>
                  <a:pt x="6289848" y="591350"/>
                </a:lnTo>
                <a:cubicBezTo>
                  <a:pt x="6289402" y="592243"/>
                  <a:pt x="6289030" y="593583"/>
                  <a:pt x="6288732" y="595369"/>
                </a:cubicBezTo>
                <a:lnTo>
                  <a:pt x="6287839" y="602512"/>
                </a:lnTo>
                <a:lnTo>
                  <a:pt x="6297215" y="601173"/>
                </a:lnTo>
                <a:cubicBezTo>
                  <a:pt x="6298555" y="600875"/>
                  <a:pt x="6300489" y="600354"/>
                  <a:pt x="6303019" y="599610"/>
                </a:cubicBezTo>
                <a:cubicBezTo>
                  <a:pt x="6305698" y="598866"/>
                  <a:pt x="6308005" y="598196"/>
                  <a:pt x="6309940" y="597601"/>
                </a:cubicBezTo>
                <a:cubicBezTo>
                  <a:pt x="6311875" y="597006"/>
                  <a:pt x="6313288" y="596634"/>
                  <a:pt x="6314181" y="596485"/>
                </a:cubicBezTo>
                <a:cubicBezTo>
                  <a:pt x="6315670" y="596485"/>
                  <a:pt x="6317605" y="597080"/>
                  <a:pt x="6319986" y="598271"/>
                </a:cubicBezTo>
                <a:cubicBezTo>
                  <a:pt x="6322367" y="599313"/>
                  <a:pt x="6324451" y="600429"/>
                  <a:pt x="6326237" y="601619"/>
                </a:cubicBezTo>
                <a:cubicBezTo>
                  <a:pt x="6328022" y="602810"/>
                  <a:pt x="6329734" y="604298"/>
                  <a:pt x="6331371" y="606084"/>
                </a:cubicBezTo>
                <a:cubicBezTo>
                  <a:pt x="6333008" y="607870"/>
                  <a:pt x="6333752" y="609210"/>
                  <a:pt x="6333604" y="610103"/>
                </a:cubicBezTo>
                <a:cubicBezTo>
                  <a:pt x="6333455" y="610698"/>
                  <a:pt x="6332785" y="611591"/>
                  <a:pt x="6331594" y="612782"/>
                </a:cubicBezTo>
                <a:cubicBezTo>
                  <a:pt x="6330404" y="613823"/>
                  <a:pt x="6329213" y="615163"/>
                  <a:pt x="6328022" y="616800"/>
                </a:cubicBezTo>
                <a:cubicBezTo>
                  <a:pt x="6326832" y="618288"/>
                  <a:pt x="6325939" y="619702"/>
                  <a:pt x="6325344" y="621041"/>
                </a:cubicBezTo>
                <a:lnTo>
                  <a:pt x="6322888" y="629301"/>
                </a:lnTo>
                <a:lnTo>
                  <a:pt x="6317753" y="644482"/>
                </a:lnTo>
                <a:cubicBezTo>
                  <a:pt x="6317009" y="647012"/>
                  <a:pt x="6315670" y="648947"/>
                  <a:pt x="6313735" y="650286"/>
                </a:cubicBezTo>
                <a:cubicBezTo>
                  <a:pt x="6311800" y="651774"/>
                  <a:pt x="6309940" y="652593"/>
                  <a:pt x="6308154" y="652742"/>
                </a:cubicBezTo>
                <a:cubicBezTo>
                  <a:pt x="6306517" y="652891"/>
                  <a:pt x="6305326" y="652519"/>
                  <a:pt x="6304582" y="651626"/>
                </a:cubicBezTo>
                <a:cubicBezTo>
                  <a:pt x="6303987" y="651179"/>
                  <a:pt x="6303615" y="650509"/>
                  <a:pt x="6303466" y="649616"/>
                </a:cubicBezTo>
                <a:lnTo>
                  <a:pt x="6302573" y="646491"/>
                </a:lnTo>
                <a:lnTo>
                  <a:pt x="6264175" y="649393"/>
                </a:lnTo>
                <a:lnTo>
                  <a:pt x="6254353" y="650733"/>
                </a:lnTo>
                <a:lnTo>
                  <a:pt x="6259487" y="653858"/>
                </a:lnTo>
                <a:cubicBezTo>
                  <a:pt x="6260975" y="654900"/>
                  <a:pt x="6262017" y="655942"/>
                  <a:pt x="6262613" y="656983"/>
                </a:cubicBezTo>
                <a:cubicBezTo>
                  <a:pt x="6263357" y="658025"/>
                  <a:pt x="6263654" y="658844"/>
                  <a:pt x="6263505" y="659439"/>
                </a:cubicBezTo>
                <a:cubicBezTo>
                  <a:pt x="6263357" y="660034"/>
                  <a:pt x="6262761" y="660853"/>
                  <a:pt x="6261720" y="661895"/>
                </a:cubicBezTo>
                <a:cubicBezTo>
                  <a:pt x="6260678" y="662788"/>
                  <a:pt x="6260008" y="663383"/>
                  <a:pt x="6259710" y="663681"/>
                </a:cubicBezTo>
                <a:cubicBezTo>
                  <a:pt x="6259413" y="664127"/>
                  <a:pt x="6258520" y="665615"/>
                  <a:pt x="6257031" y="668146"/>
                </a:cubicBezTo>
                <a:lnTo>
                  <a:pt x="6253683" y="673057"/>
                </a:lnTo>
                <a:cubicBezTo>
                  <a:pt x="6255915" y="673057"/>
                  <a:pt x="6257552" y="672982"/>
                  <a:pt x="6258594" y="672834"/>
                </a:cubicBezTo>
                <a:lnTo>
                  <a:pt x="6276677" y="671271"/>
                </a:lnTo>
                <a:lnTo>
                  <a:pt x="6281142" y="671048"/>
                </a:lnTo>
                <a:lnTo>
                  <a:pt x="6285606" y="670824"/>
                </a:lnTo>
                <a:cubicBezTo>
                  <a:pt x="6285606" y="669039"/>
                  <a:pt x="6285309" y="667178"/>
                  <a:pt x="6284713" y="665243"/>
                </a:cubicBezTo>
                <a:cubicBezTo>
                  <a:pt x="6284416" y="663160"/>
                  <a:pt x="6284341" y="661820"/>
                  <a:pt x="6284490" y="661225"/>
                </a:cubicBezTo>
                <a:cubicBezTo>
                  <a:pt x="6284639" y="660630"/>
                  <a:pt x="6284937" y="660109"/>
                  <a:pt x="6285383" y="659662"/>
                </a:cubicBezTo>
                <a:cubicBezTo>
                  <a:pt x="6285830" y="659365"/>
                  <a:pt x="6286574" y="659141"/>
                  <a:pt x="6287616" y="658993"/>
                </a:cubicBezTo>
                <a:cubicBezTo>
                  <a:pt x="6288509" y="658993"/>
                  <a:pt x="6289922" y="659439"/>
                  <a:pt x="6291857" y="660332"/>
                </a:cubicBezTo>
                <a:cubicBezTo>
                  <a:pt x="6293792" y="661076"/>
                  <a:pt x="6295727" y="662341"/>
                  <a:pt x="6297662" y="664127"/>
                </a:cubicBezTo>
                <a:cubicBezTo>
                  <a:pt x="6299447" y="665913"/>
                  <a:pt x="6300564" y="666955"/>
                  <a:pt x="6301010" y="667253"/>
                </a:cubicBezTo>
                <a:lnTo>
                  <a:pt x="6303466" y="669485"/>
                </a:lnTo>
                <a:cubicBezTo>
                  <a:pt x="6305252" y="669336"/>
                  <a:pt x="6306740" y="669187"/>
                  <a:pt x="6307931" y="669039"/>
                </a:cubicBezTo>
                <a:lnTo>
                  <a:pt x="6319986" y="668146"/>
                </a:lnTo>
                <a:cubicBezTo>
                  <a:pt x="6324748" y="667699"/>
                  <a:pt x="6328915" y="667253"/>
                  <a:pt x="6332487" y="666806"/>
                </a:cubicBezTo>
                <a:lnTo>
                  <a:pt x="6338738" y="665913"/>
                </a:lnTo>
                <a:lnTo>
                  <a:pt x="6346998" y="664574"/>
                </a:lnTo>
                <a:cubicBezTo>
                  <a:pt x="6348784" y="664574"/>
                  <a:pt x="6350644" y="665020"/>
                  <a:pt x="6352579" y="665913"/>
                </a:cubicBezTo>
                <a:cubicBezTo>
                  <a:pt x="6354663" y="666657"/>
                  <a:pt x="6356821" y="667699"/>
                  <a:pt x="6359053" y="669039"/>
                </a:cubicBezTo>
                <a:cubicBezTo>
                  <a:pt x="6361286" y="670229"/>
                  <a:pt x="6363146" y="671420"/>
                  <a:pt x="6364634" y="672610"/>
                </a:cubicBezTo>
                <a:cubicBezTo>
                  <a:pt x="6366122" y="673801"/>
                  <a:pt x="6366718" y="674843"/>
                  <a:pt x="6366420" y="675736"/>
                </a:cubicBezTo>
                <a:cubicBezTo>
                  <a:pt x="6366122" y="676629"/>
                  <a:pt x="6365230" y="677522"/>
                  <a:pt x="6363741" y="678415"/>
                </a:cubicBezTo>
                <a:cubicBezTo>
                  <a:pt x="6362253" y="679159"/>
                  <a:pt x="6358458" y="679457"/>
                  <a:pt x="6352356" y="679308"/>
                </a:cubicBezTo>
                <a:lnTo>
                  <a:pt x="6344542" y="679308"/>
                </a:lnTo>
                <a:lnTo>
                  <a:pt x="6332487" y="678861"/>
                </a:lnTo>
                <a:cubicBezTo>
                  <a:pt x="6330999" y="678861"/>
                  <a:pt x="6326757" y="678936"/>
                  <a:pt x="6319763" y="679084"/>
                </a:cubicBezTo>
                <a:cubicBezTo>
                  <a:pt x="6312768" y="679233"/>
                  <a:pt x="6308972" y="679308"/>
                  <a:pt x="6308377" y="679308"/>
                </a:cubicBezTo>
                <a:lnTo>
                  <a:pt x="6299894" y="679531"/>
                </a:lnTo>
                <a:cubicBezTo>
                  <a:pt x="6298108" y="683400"/>
                  <a:pt x="6296620" y="686749"/>
                  <a:pt x="6295429" y="689577"/>
                </a:cubicBezTo>
                <a:lnTo>
                  <a:pt x="6290071" y="699400"/>
                </a:lnTo>
                <a:cubicBezTo>
                  <a:pt x="6287988" y="703120"/>
                  <a:pt x="6286202" y="706022"/>
                  <a:pt x="6284713" y="708106"/>
                </a:cubicBezTo>
                <a:lnTo>
                  <a:pt x="6281142" y="713241"/>
                </a:lnTo>
                <a:lnTo>
                  <a:pt x="6292750" y="717929"/>
                </a:lnTo>
                <a:cubicBezTo>
                  <a:pt x="6296024" y="719268"/>
                  <a:pt x="6299894" y="721203"/>
                  <a:pt x="6304359" y="723733"/>
                </a:cubicBezTo>
                <a:cubicBezTo>
                  <a:pt x="6308675" y="726263"/>
                  <a:pt x="6312396" y="729016"/>
                  <a:pt x="6315521" y="731993"/>
                </a:cubicBezTo>
                <a:cubicBezTo>
                  <a:pt x="6318497" y="734969"/>
                  <a:pt x="6320507" y="737425"/>
                  <a:pt x="6321548" y="739360"/>
                </a:cubicBezTo>
                <a:cubicBezTo>
                  <a:pt x="6322590" y="741443"/>
                  <a:pt x="6323111" y="743453"/>
                  <a:pt x="6323111" y="745387"/>
                </a:cubicBezTo>
                <a:cubicBezTo>
                  <a:pt x="6322962" y="746876"/>
                  <a:pt x="6322590" y="748066"/>
                  <a:pt x="6321995" y="748959"/>
                </a:cubicBezTo>
                <a:cubicBezTo>
                  <a:pt x="6321548" y="750150"/>
                  <a:pt x="6320879" y="750968"/>
                  <a:pt x="6319986" y="751415"/>
                </a:cubicBezTo>
                <a:cubicBezTo>
                  <a:pt x="6319093" y="751861"/>
                  <a:pt x="6318051" y="752085"/>
                  <a:pt x="6316860" y="752085"/>
                </a:cubicBezTo>
                <a:cubicBezTo>
                  <a:pt x="6315967" y="752085"/>
                  <a:pt x="6314926" y="751861"/>
                  <a:pt x="6313735" y="751415"/>
                </a:cubicBezTo>
                <a:cubicBezTo>
                  <a:pt x="6312544" y="751117"/>
                  <a:pt x="6310758" y="750224"/>
                  <a:pt x="6308377" y="748736"/>
                </a:cubicBezTo>
                <a:lnTo>
                  <a:pt x="6295876" y="739360"/>
                </a:lnTo>
                <a:lnTo>
                  <a:pt x="6284267" y="730653"/>
                </a:lnTo>
                <a:lnTo>
                  <a:pt x="6271542" y="723063"/>
                </a:lnTo>
                <a:cubicBezTo>
                  <a:pt x="6267673" y="726189"/>
                  <a:pt x="6264250" y="728719"/>
                  <a:pt x="6261273" y="730653"/>
                </a:cubicBezTo>
                <a:cubicBezTo>
                  <a:pt x="6258445" y="732737"/>
                  <a:pt x="6254650" y="734969"/>
                  <a:pt x="6249888" y="737351"/>
                </a:cubicBezTo>
                <a:cubicBezTo>
                  <a:pt x="6245423" y="739583"/>
                  <a:pt x="6241032" y="741369"/>
                  <a:pt x="6236716" y="742709"/>
                </a:cubicBezTo>
                <a:cubicBezTo>
                  <a:pt x="6232549" y="743899"/>
                  <a:pt x="6227638" y="745090"/>
                  <a:pt x="6221982" y="746280"/>
                </a:cubicBezTo>
                <a:cubicBezTo>
                  <a:pt x="6216327" y="747471"/>
                  <a:pt x="6211490" y="747918"/>
                  <a:pt x="6207472" y="747620"/>
                </a:cubicBezTo>
                <a:lnTo>
                  <a:pt x="6199881" y="747397"/>
                </a:lnTo>
                <a:cubicBezTo>
                  <a:pt x="6197798" y="747248"/>
                  <a:pt x="6196607" y="747025"/>
                  <a:pt x="6196310" y="746727"/>
                </a:cubicBezTo>
                <a:cubicBezTo>
                  <a:pt x="6195863" y="746280"/>
                  <a:pt x="6195714" y="745834"/>
                  <a:pt x="6195863" y="745387"/>
                </a:cubicBezTo>
                <a:cubicBezTo>
                  <a:pt x="6196161" y="744792"/>
                  <a:pt x="6197351" y="744271"/>
                  <a:pt x="6199435" y="743825"/>
                </a:cubicBezTo>
                <a:lnTo>
                  <a:pt x="6205686" y="742262"/>
                </a:lnTo>
                <a:cubicBezTo>
                  <a:pt x="6210151" y="741369"/>
                  <a:pt x="6213797" y="740476"/>
                  <a:pt x="6216625" y="739583"/>
                </a:cubicBezTo>
                <a:cubicBezTo>
                  <a:pt x="6219601" y="738690"/>
                  <a:pt x="6223099" y="737425"/>
                  <a:pt x="6227117" y="735788"/>
                </a:cubicBezTo>
                <a:cubicBezTo>
                  <a:pt x="6231135" y="734151"/>
                  <a:pt x="6235675" y="731993"/>
                  <a:pt x="6240735" y="729314"/>
                </a:cubicBezTo>
                <a:cubicBezTo>
                  <a:pt x="6245944" y="726784"/>
                  <a:pt x="6250483" y="724031"/>
                  <a:pt x="6254353" y="721054"/>
                </a:cubicBezTo>
                <a:lnTo>
                  <a:pt x="6260603" y="716366"/>
                </a:lnTo>
                <a:lnTo>
                  <a:pt x="6249664" y="712348"/>
                </a:lnTo>
                <a:cubicBezTo>
                  <a:pt x="6248920" y="712199"/>
                  <a:pt x="6246241" y="711455"/>
                  <a:pt x="6241628" y="710115"/>
                </a:cubicBezTo>
                <a:cubicBezTo>
                  <a:pt x="6237014" y="708627"/>
                  <a:pt x="6233591" y="707734"/>
                  <a:pt x="6231359" y="707436"/>
                </a:cubicBezTo>
                <a:cubicBezTo>
                  <a:pt x="6229126" y="706990"/>
                  <a:pt x="6227712" y="706469"/>
                  <a:pt x="6227117" y="705874"/>
                </a:cubicBezTo>
                <a:cubicBezTo>
                  <a:pt x="6226224" y="705278"/>
                  <a:pt x="6225703" y="704609"/>
                  <a:pt x="6225554" y="703864"/>
                </a:cubicBezTo>
                <a:cubicBezTo>
                  <a:pt x="6225257" y="703269"/>
                  <a:pt x="6225108" y="702599"/>
                  <a:pt x="6225108" y="701855"/>
                </a:cubicBezTo>
                <a:cubicBezTo>
                  <a:pt x="6224959" y="701111"/>
                  <a:pt x="6225331" y="700144"/>
                  <a:pt x="6226224" y="698953"/>
                </a:cubicBezTo>
                <a:cubicBezTo>
                  <a:pt x="6226373" y="698655"/>
                  <a:pt x="6227340" y="697539"/>
                  <a:pt x="6229126" y="695604"/>
                </a:cubicBezTo>
                <a:cubicBezTo>
                  <a:pt x="6230763" y="693670"/>
                  <a:pt x="6232549" y="691214"/>
                  <a:pt x="6234484" y="688237"/>
                </a:cubicBezTo>
                <a:lnTo>
                  <a:pt x="6237833" y="682880"/>
                </a:lnTo>
                <a:cubicBezTo>
                  <a:pt x="6236642" y="683028"/>
                  <a:pt x="6235749" y="683103"/>
                  <a:pt x="6235154" y="683103"/>
                </a:cubicBezTo>
                <a:lnTo>
                  <a:pt x="6228456" y="683549"/>
                </a:lnTo>
                <a:cubicBezTo>
                  <a:pt x="6225778" y="683698"/>
                  <a:pt x="6222280" y="684219"/>
                  <a:pt x="6217964" y="685112"/>
                </a:cubicBezTo>
                <a:cubicBezTo>
                  <a:pt x="6213499" y="685707"/>
                  <a:pt x="6209109" y="686451"/>
                  <a:pt x="6204793" y="687344"/>
                </a:cubicBezTo>
                <a:cubicBezTo>
                  <a:pt x="6200626" y="688237"/>
                  <a:pt x="6197351" y="689056"/>
                  <a:pt x="6194970" y="689800"/>
                </a:cubicBezTo>
                <a:cubicBezTo>
                  <a:pt x="6192589" y="690544"/>
                  <a:pt x="6191101" y="690916"/>
                  <a:pt x="6190505" y="690916"/>
                </a:cubicBezTo>
                <a:cubicBezTo>
                  <a:pt x="6189315" y="690916"/>
                  <a:pt x="6188050" y="690768"/>
                  <a:pt x="6186710" y="690470"/>
                </a:cubicBezTo>
                <a:cubicBezTo>
                  <a:pt x="6185222" y="689875"/>
                  <a:pt x="6183510" y="689130"/>
                  <a:pt x="6181576" y="688237"/>
                </a:cubicBezTo>
                <a:cubicBezTo>
                  <a:pt x="6179492" y="687344"/>
                  <a:pt x="6177632" y="686377"/>
                  <a:pt x="6175995" y="685335"/>
                </a:cubicBezTo>
                <a:cubicBezTo>
                  <a:pt x="6174357" y="684293"/>
                  <a:pt x="6173316" y="683177"/>
                  <a:pt x="6172869" y="681987"/>
                </a:cubicBezTo>
                <a:cubicBezTo>
                  <a:pt x="6172423" y="680945"/>
                  <a:pt x="6172348" y="680052"/>
                  <a:pt x="6172646" y="679308"/>
                </a:cubicBezTo>
                <a:cubicBezTo>
                  <a:pt x="6172944" y="678712"/>
                  <a:pt x="6174060" y="678415"/>
                  <a:pt x="6175995" y="678415"/>
                </a:cubicBezTo>
                <a:lnTo>
                  <a:pt x="6179790" y="678191"/>
                </a:lnTo>
                <a:cubicBezTo>
                  <a:pt x="6185743" y="678043"/>
                  <a:pt x="6189984" y="677894"/>
                  <a:pt x="6192514" y="677745"/>
                </a:cubicBezTo>
                <a:cubicBezTo>
                  <a:pt x="6195045" y="677596"/>
                  <a:pt x="6199733" y="677224"/>
                  <a:pt x="6206579" y="676629"/>
                </a:cubicBezTo>
                <a:cubicBezTo>
                  <a:pt x="6213425" y="676033"/>
                  <a:pt x="6220122" y="675513"/>
                  <a:pt x="6226671" y="675066"/>
                </a:cubicBezTo>
                <a:cubicBezTo>
                  <a:pt x="6233070" y="674620"/>
                  <a:pt x="6236568" y="674396"/>
                  <a:pt x="6237163" y="674396"/>
                </a:cubicBezTo>
                <a:lnTo>
                  <a:pt x="6241851" y="673950"/>
                </a:lnTo>
                <a:cubicBezTo>
                  <a:pt x="6243042" y="671569"/>
                  <a:pt x="6243786" y="669783"/>
                  <a:pt x="6244083" y="668592"/>
                </a:cubicBezTo>
                <a:lnTo>
                  <a:pt x="6244976" y="665020"/>
                </a:lnTo>
                <a:lnTo>
                  <a:pt x="6246093" y="660109"/>
                </a:lnTo>
                <a:cubicBezTo>
                  <a:pt x="6246539" y="658025"/>
                  <a:pt x="6246762" y="656835"/>
                  <a:pt x="6246762" y="656537"/>
                </a:cubicBezTo>
                <a:lnTo>
                  <a:pt x="6246093" y="651179"/>
                </a:lnTo>
                <a:lnTo>
                  <a:pt x="6224438" y="652072"/>
                </a:lnTo>
                <a:lnTo>
                  <a:pt x="6223768" y="654528"/>
                </a:lnTo>
                <a:cubicBezTo>
                  <a:pt x="6223322" y="655867"/>
                  <a:pt x="6222652" y="656611"/>
                  <a:pt x="6221759" y="656760"/>
                </a:cubicBezTo>
                <a:cubicBezTo>
                  <a:pt x="6220866" y="656909"/>
                  <a:pt x="6219824" y="656239"/>
                  <a:pt x="6218634" y="654751"/>
                </a:cubicBezTo>
                <a:cubicBezTo>
                  <a:pt x="6217741" y="653560"/>
                  <a:pt x="6216997" y="651998"/>
                  <a:pt x="6216401" y="650063"/>
                </a:cubicBezTo>
                <a:cubicBezTo>
                  <a:pt x="6215508" y="647979"/>
                  <a:pt x="6214913" y="645673"/>
                  <a:pt x="6214615" y="643142"/>
                </a:cubicBezTo>
                <a:lnTo>
                  <a:pt x="6211937" y="627069"/>
                </a:lnTo>
                <a:cubicBezTo>
                  <a:pt x="6211490" y="625283"/>
                  <a:pt x="6210895" y="623497"/>
                  <a:pt x="6210151" y="621711"/>
                </a:cubicBezTo>
                <a:cubicBezTo>
                  <a:pt x="6209406" y="619925"/>
                  <a:pt x="6208662" y="618511"/>
                  <a:pt x="6207918" y="617470"/>
                </a:cubicBezTo>
                <a:cubicBezTo>
                  <a:pt x="6207174" y="616428"/>
                  <a:pt x="6206132" y="615386"/>
                  <a:pt x="6204793" y="614344"/>
                </a:cubicBezTo>
                <a:cubicBezTo>
                  <a:pt x="6203602" y="613302"/>
                  <a:pt x="6202932" y="612558"/>
                  <a:pt x="6202784" y="612112"/>
                </a:cubicBezTo>
                <a:cubicBezTo>
                  <a:pt x="6202784" y="611665"/>
                  <a:pt x="6203081" y="611144"/>
                  <a:pt x="6203677" y="610549"/>
                </a:cubicBezTo>
                <a:lnTo>
                  <a:pt x="6205016" y="609656"/>
                </a:lnTo>
                <a:cubicBezTo>
                  <a:pt x="6205463" y="609507"/>
                  <a:pt x="6206058" y="609433"/>
                  <a:pt x="6206802" y="609433"/>
                </a:cubicBezTo>
                <a:cubicBezTo>
                  <a:pt x="6207546" y="609582"/>
                  <a:pt x="6208365" y="609656"/>
                  <a:pt x="6209258" y="609656"/>
                </a:cubicBezTo>
                <a:lnTo>
                  <a:pt x="6216848" y="611665"/>
                </a:lnTo>
                <a:lnTo>
                  <a:pt x="6240512" y="609656"/>
                </a:lnTo>
                <a:lnTo>
                  <a:pt x="6238949" y="593136"/>
                </a:lnTo>
                <a:cubicBezTo>
                  <a:pt x="6238800" y="591946"/>
                  <a:pt x="6238428" y="590457"/>
                  <a:pt x="6237833" y="588671"/>
                </a:cubicBezTo>
                <a:lnTo>
                  <a:pt x="6236047" y="584207"/>
                </a:lnTo>
                <a:cubicBezTo>
                  <a:pt x="6234261" y="584355"/>
                  <a:pt x="6232921" y="584430"/>
                  <a:pt x="6232028" y="584430"/>
                </a:cubicBezTo>
                <a:cubicBezTo>
                  <a:pt x="6231135" y="584579"/>
                  <a:pt x="6230391" y="584579"/>
                  <a:pt x="6229796" y="584430"/>
                </a:cubicBezTo>
                <a:cubicBezTo>
                  <a:pt x="6226819" y="584281"/>
                  <a:pt x="6223992" y="583834"/>
                  <a:pt x="6221313" y="583090"/>
                </a:cubicBezTo>
                <a:cubicBezTo>
                  <a:pt x="6218634" y="582197"/>
                  <a:pt x="6216848" y="581230"/>
                  <a:pt x="6215955" y="580188"/>
                </a:cubicBezTo>
                <a:cubicBezTo>
                  <a:pt x="6215062" y="579146"/>
                  <a:pt x="6214764" y="578402"/>
                  <a:pt x="6215062" y="577956"/>
                </a:cubicBezTo>
                <a:cubicBezTo>
                  <a:pt x="6215360" y="577360"/>
                  <a:pt x="6216253" y="576988"/>
                  <a:pt x="6217741" y="576840"/>
                </a:cubicBezTo>
                <a:lnTo>
                  <a:pt x="6222429" y="576616"/>
                </a:lnTo>
                <a:cubicBezTo>
                  <a:pt x="6223173" y="576616"/>
                  <a:pt x="6225480" y="576393"/>
                  <a:pt x="6229349" y="575947"/>
                </a:cubicBezTo>
                <a:lnTo>
                  <a:pt x="6240512" y="575054"/>
                </a:lnTo>
                <a:lnTo>
                  <a:pt x="6253013" y="573937"/>
                </a:lnTo>
                <a:cubicBezTo>
                  <a:pt x="6256287" y="573342"/>
                  <a:pt x="6262389" y="572449"/>
                  <a:pt x="6271319" y="571258"/>
                </a:cubicBezTo>
                <a:cubicBezTo>
                  <a:pt x="6280249" y="570068"/>
                  <a:pt x="6285904" y="569175"/>
                  <a:pt x="6288285" y="568580"/>
                </a:cubicBezTo>
                <a:lnTo>
                  <a:pt x="6294090" y="567240"/>
                </a:lnTo>
                <a:close/>
                <a:moveTo>
                  <a:pt x="2320379" y="565008"/>
                </a:moveTo>
                <a:cubicBezTo>
                  <a:pt x="2322314" y="565008"/>
                  <a:pt x="2324026" y="565380"/>
                  <a:pt x="2325514" y="566124"/>
                </a:cubicBezTo>
                <a:cubicBezTo>
                  <a:pt x="2327151" y="566868"/>
                  <a:pt x="2329309" y="567984"/>
                  <a:pt x="2331988" y="569473"/>
                </a:cubicBezTo>
                <a:cubicBezTo>
                  <a:pt x="2334667" y="570961"/>
                  <a:pt x="2336601" y="572226"/>
                  <a:pt x="2337792" y="573268"/>
                </a:cubicBezTo>
                <a:cubicBezTo>
                  <a:pt x="2338834" y="574458"/>
                  <a:pt x="2339355" y="575649"/>
                  <a:pt x="2339355" y="576840"/>
                </a:cubicBezTo>
                <a:cubicBezTo>
                  <a:pt x="2339206" y="577286"/>
                  <a:pt x="2338908" y="578105"/>
                  <a:pt x="2338462" y="579295"/>
                </a:cubicBezTo>
                <a:cubicBezTo>
                  <a:pt x="2338015" y="580486"/>
                  <a:pt x="2337494" y="582346"/>
                  <a:pt x="2336899" y="584876"/>
                </a:cubicBezTo>
                <a:cubicBezTo>
                  <a:pt x="2336304" y="587406"/>
                  <a:pt x="2336006" y="588895"/>
                  <a:pt x="2336006" y="589341"/>
                </a:cubicBezTo>
                <a:cubicBezTo>
                  <a:pt x="2335858" y="589788"/>
                  <a:pt x="2335560" y="591946"/>
                  <a:pt x="2335113" y="595815"/>
                </a:cubicBezTo>
                <a:lnTo>
                  <a:pt x="2334220" y="605191"/>
                </a:lnTo>
                <a:lnTo>
                  <a:pt x="2333997" y="608763"/>
                </a:lnTo>
                <a:cubicBezTo>
                  <a:pt x="2335634" y="608912"/>
                  <a:pt x="2337048" y="609135"/>
                  <a:pt x="2338239" y="609433"/>
                </a:cubicBezTo>
                <a:cubicBezTo>
                  <a:pt x="2339578" y="609582"/>
                  <a:pt x="2341439" y="610103"/>
                  <a:pt x="2343820" y="610996"/>
                </a:cubicBezTo>
                <a:cubicBezTo>
                  <a:pt x="2346350" y="611889"/>
                  <a:pt x="2348433" y="612782"/>
                  <a:pt x="2350071" y="613674"/>
                </a:cubicBezTo>
                <a:cubicBezTo>
                  <a:pt x="2351857" y="614567"/>
                  <a:pt x="2353195" y="615535"/>
                  <a:pt x="2354089" y="616577"/>
                </a:cubicBezTo>
                <a:cubicBezTo>
                  <a:pt x="2354981" y="617618"/>
                  <a:pt x="2355800" y="619107"/>
                  <a:pt x="2356545" y="621041"/>
                </a:cubicBezTo>
                <a:cubicBezTo>
                  <a:pt x="2357437" y="622976"/>
                  <a:pt x="2357735" y="624985"/>
                  <a:pt x="2357437" y="627069"/>
                </a:cubicBezTo>
                <a:cubicBezTo>
                  <a:pt x="2357140" y="628408"/>
                  <a:pt x="2356545" y="629599"/>
                  <a:pt x="2355652" y="630641"/>
                </a:cubicBezTo>
                <a:cubicBezTo>
                  <a:pt x="2354908" y="631534"/>
                  <a:pt x="2353940" y="632055"/>
                  <a:pt x="2352750" y="632204"/>
                </a:cubicBezTo>
                <a:cubicBezTo>
                  <a:pt x="2351410" y="632352"/>
                  <a:pt x="2349996" y="631832"/>
                  <a:pt x="2348508" y="630641"/>
                </a:cubicBezTo>
                <a:cubicBezTo>
                  <a:pt x="2347317" y="629748"/>
                  <a:pt x="2346127" y="628557"/>
                  <a:pt x="2344936" y="627069"/>
                </a:cubicBezTo>
                <a:lnTo>
                  <a:pt x="2340917" y="622158"/>
                </a:lnTo>
                <a:lnTo>
                  <a:pt x="2336899" y="617246"/>
                </a:lnTo>
                <a:lnTo>
                  <a:pt x="2333327" y="613228"/>
                </a:lnTo>
                <a:lnTo>
                  <a:pt x="2330202" y="676629"/>
                </a:lnTo>
                <a:cubicBezTo>
                  <a:pt x="2330053" y="679903"/>
                  <a:pt x="2329979" y="683326"/>
                  <a:pt x="2329979" y="686898"/>
                </a:cubicBezTo>
                <a:lnTo>
                  <a:pt x="2329755" y="699846"/>
                </a:lnTo>
                <a:lnTo>
                  <a:pt x="2329309" y="713241"/>
                </a:lnTo>
                <a:lnTo>
                  <a:pt x="2329086" y="726635"/>
                </a:lnTo>
                <a:cubicBezTo>
                  <a:pt x="2328937" y="730505"/>
                  <a:pt x="2328565" y="734076"/>
                  <a:pt x="2327969" y="737351"/>
                </a:cubicBezTo>
                <a:cubicBezTo>
                  <a:pt x="2327375" y="740923"/>
                  <a:pt x="2326481" y="743750"/>
                  <a:pt x="2325291" y="745834"/>
                </a:cubicBezTo>
                <a:cubicBezTo>
                  <a:pt x="2323951" y="747918"/>
                  <a:pt x="2322760" y="749034"/>
                  <a:pt x="2321719" y="749183"/>
                </a:cubicBezTo>
                <a:cubicBezTo>
                  <a:pt x="2320826" y="749183"/>
                  <a:pt x="2319859" y="748736"/>
                  <a:pt x="2318816" y="747843"/>
                </a:cubicBezTo>
                <a:cubicBezTo>
                  <a:pt x="2317775" y="746950"/>
                  <a:pt x="2316807" y="745387"/>
                  <a:pt x="2315914" y="743155"/>
                </a:cubicBezTo>
                <a:cubicBezTo>
                  <a:pt x="2315021" y="740923"/>
                  <a:pt x="2314203" y="738690"/>
                  <a:pt x="2313459" y="736458"/>
                </a:cubicBezTo>
                <a:cubicBezTo>
                  <a:pt x="2312715" y="734374"/>
                  <a:pt x="2312343" y="732588"/>
                  <a:pt x="2312343" y="731100"/>
                </a:cubicBezTo>
                <a:cubicBezTo>
                  <a:pt x="2312194" y="729612"/>
                  <a:pt x="2312491" y="727230"/>
                  <a:pt x="2313236" y="723956"/>
                </a:cubicBezTo>
                <a:lnTo>
                  <a:pt x="2314798" y="716366"/>
                </a:lnTo>
                <a:cubicBezTo>
                  <a:pt x="2315542" y="712496"/>
                  <a:pt x="2316212" y="707808"/>
                  <a:pt x="2316807" y="702302"/>
                </a:cubicBezTo>
                <a:lnTo>
                  <a:pt x="2318147" y="689800"/>
                </a:lnTo>
                <a:cubicBezTo>
                  <a:pt x="2318742" y="684591"/>
                  <a:pt x="2319115" y="681094"/>
                  <a:pt x="2319263" y="679308"/>
                </a:cubicBezTo>
                <a:lnTo>
                  <a:pt x="2321719" y="623497"/>
                </a:lnTo>
                <a:cubicBezTo>
                  <a:pt x="2322016" y="620223"/>
                  <a:pt x="2322091" y="615609"/>
                  <a:pt x="2321942" y="609656"/>
                </a:cubicBezTo>
                <a:cubicBezTo>
                  <a:pt x="2321793" y="603852"/>
                  <a:pt x="2321719" y="598420"/>
                  <a:pt x="2321719" y="593359"/>
                </a:cubicBezTo>
                <a:cubicBezTo>
                  <a:pt x="2321570" y="588299"/>
                  <a:pt x="2321421" y="584802"/>
                  <a:pt x="2321272" y="582867"/>
                </a:cubicBezTo>
                <a:cubicBezTo>
                  <a:pt x="2320974" y="580932"/>
                  <a:pt x="2320603" y="578923"/>
                  <a:pt x="2320156" y="576840"/>
                </a:cubicBezTo>
                <a:cubicBezTo>
                  <a:pt x="2319710" y="574756"/>
                  <a:pt x="2319040" y="573044"/>
                  <a:pt x="2318147" y="571705"/>
                </a:cubicBezTo>
                <a:cubicBezTo>
                  <a:pt x="2317254" y="570217"/>
                  <a:pt x="2316659" y="569026"/>
                  <a:pt x="2316361" y="568133"/>
                </a:cubicBezTo>
                <a:cubicBezTo>
                  <a:pt x="2316063" y="567389"/>
                  <a:pt x="2316287" y="566645"/>
                  <a:pt x="2317030" y="565901"/>
                </a:cubicBezTo>
                <a:cubicBezTo>
                  <a:pt x="2317626" y="565305"/>
                  <a:pt x="2318742" y="565008"/>
                  <a:pt x="2320379" y="565008"/>
                </a:cubicBezTo>
                <a:close/>
                <a:moveTo>
                  <a:pt x="3920802" y="564115"/>
                </a:moveTo>
                <a:cubicBezTo>
                  <a:pt x="3924076" y="564412"/>
                  <a:pt x="3927127" y="565305"/>
                  <a:pt x="3929955" y="566794"/>
                </a:cubicBezTo>
                <a:cubicBezTo>
                  <a:pt x="3935759" y="569324"/>
                  <a:pt x="3938662" y="571705"/>
                  <a:pt x="3938662" y="573937"/>
                </a:cubicBezTo>
                <a:cubicBezTo>
                  <a:pt x="3938513" y="576616"/>
                  <a:pt x="3937992" y="580114"/>
                  <a:pt x="3937099" y="584430"/>
                </a:cubicBezTo>
                <a:cubicBezTo>
                  <a:pt x="3935908" y="592020"/>
                  <a:pt x="3935313" y="604224"/>
                  <a:pt x="3935313" y="621041"/>
                </a:cubicBezTo>
                <a:cubicBezTo>
                  <a:pt x="3938289" y="620149"/>
                  <a:pt x="3941415" y="619256"/>
                  <a:pt x="3944689" y="618363"/>
                </a:cubicBezTo>
                <a:cubicBezTo>
                  <a:pt x="3948559" y="617172"/>
                  <a:pt x="3951982" y="616577"/>
                  <a:pt x="3954958" y="616577"/>
                </a:cubicBezTo>
                <a:cubicBezTo>
                  <a:pt x="3960316" y="616725"/>
                  <a:pt x="3962995" y="618288"/>
                  <a:pt x="3962995" y="621265"/>
                </a:cubicBezTo>
                <a:cubicBezTo>
                  <a:pt x="3962995" y="623497"/>
                  <a:pt x="3962102" y="624911"/>
                  <a:pt x="3960316" y="625506"/>
                </a:cubicBezTo>
                <a:cubicBezTo>
                  <a:pt x="3950642" y="627590"/>
                  <a:pt x="3942308" y="629450"/>
                  <a:pt x="3935313" y="631087"/>
                </a:cubicBezTo>
                <a:cubicBezTo>
                  <a:pt x="3935313" y="637636"/>
                  <a:pt x="3935238" y="643887"/>
                  <a:pt x="3935090" y="649840"/>
                </a:cubicBezTo>
                <a:lnTo>
                  <a:pt x="3935983" y="649840"/>
                </a:lnTo>
                <a:cubicBezTo>
                  <a:pt x="3940745" y="649989"/>
                  <a:pt x="3944912" y="650882"/>
                  <a:pt x="3948484" y="652519"/>
                </a:cubicBezTo>
                <a:cubicBezTo>
                  <a:pt x="3953247" y="654453"/>
                  <a:pt x="3956744" y="657653"/>
                  <a:pt x="3958977" y="662118"/>
                </a:cubicBezTo>
                <a:cubicBezTo>
                  <a:pt x="3960465" y="665095"/>
                  <a:pt x="3961209" y="668146"/>
                  <a:pt x="3961209" y="671271"/>
                </a:cubicBezTo>
                <a:cubicBezTo>
                  <a:pt x="3961209" y="673503"/>
                  <a:pt x="3960242" y="674620"/>
                  <a:pt x="3958307" y="674620"/>
                </a:cubicBezTo>
                <a:cubicBezTo>
                  <a:pt x="3953842" y="674620"/>
                  <a:pt x="3948335" y="670527"/>
                  <a:pt x="3941787" y="662341"/>
                </a:cubicBezTo>
                <a:cubicBezTo>
                  <a:pt x="3938364" y="657579"/>
                  <a:pt x="3936131" y="654379"/>
                  <a:pt x="3935090" y="652742"/>
                </a:cubicBezTo>
                <a:cubicBezTo>
                  <a:pt x="3934643" y="704236"/>
                  <a:pt x="3933601" y="733109"/>
                  <a:pt x="3931964" y="739360"/>
                </a:cubicBezTo>
                <a:cubicBezTo>
                  <a:pt x="3929881" y="747397"/>
                  <a:pt x="3927723" y="751415"/>
                  <a:pt x="3925490" y="751415"/>
                </a:cubicBezTo>
                <a:cubicBezTo>
                  <a:pt x="3924300" y="751415"/>
                  <a:pt x="3922662" y="748959"/>
                  <a:pt x="3920579" y="744048"/>
                </a:cubicBezTo>
                <a:cubicBezTo>
                  <a:pt x="3919537" y="740625"/>
                  <a:pt x="3919016" y="737500"/>
                  <a:pt x="3919016" y="734672"/>
                </a:cubicBezTo>
                <a:cubicBezTo>
                  <a:pt x="3919016" y="732439"/>
                  <a:pt x="3919612" y="728570"/>
                  <a:pt x="3920802" y="723063"/>
                </a:cubicBezTo>
                <a:cubicBezTo>
                  <a:pt x="3923183" y="708478"/>
                  <a:pt x="3924672" y="686154"/>
                  <a:pt x="3925267" y="656090"/>
                </a:cubicBezTo>
                <a:cubicBezTo>
                  <a:pt x="3916933" y="672759"/>
                  <a:pt x="3908375" y="684963"/>
                  <a:pt x="3899594" y="692702"/>
                </a:cubicBezTo>
                <a:cubicBezTo>
                  <a:pt x="3891855" y="700293"/>
                  <a:pt x="3886125" y="704088"/>
                  <a:pt x="3882404" y="704088"/>
                </a:cubicBezTo>
                <a:cubicBezTo>
                  <a:pt x="3881065" y="704088"/>
                  <a:pt x="3880172" y="703790"/>
                  <a:pt x="3879726" y="703195"/>
                </a:cubicBezTo>
                <a:cubicBezTo>
                  <a:pt x="3879726" y="702748"/>
                  <a:pt x="3881809" y="700739"/>
                  <a:pt x="3885976" y="697167"/>
                </a:cubicBezTo>
                <a:cubicBezTo>
                  <a:pt x="3893864" y="689130"/>
                  <a:pt x="3900934" y="679903"/>
                  <a:pt x="3907184" y="669485"/>
                </a:cubicBezTo>
                <a:cubicBezTo>
                  <a:pt x="3913137" y="659811"/>
                  <a:pt x="3918644" y="647756"/>
                  <a:pt x="3923704" y="633320"/>
                </a:cubicBezTo>
                <a:cubicBezTo>
                  <a:pt x="3913137" y="635255"/>
                  <a:pt x="3906589" y="636222"/>
                  <a:pt x="3904059" y="636222"/>
                </a:cubicBezTo>
                <a:cubicBezTo>
                  <a:pt x="3901082" y="636222"/>
                  <a:pt x="3897957" y="635701"/>
                  <a:pt x="3894683" y="634659"/>
                </a:cubicBezTo>
                <a:cubicBezTo>
                  <a:pt x="3891855" y="634213"/>
                  <a:pt x="3890441" y="633617"/>
                  <a:pt x="3890441" y="632873"/>
                </a:cubicBezTo>
                <a:cubicBezTo>
                  <a:pt x="3890441" y="631534"/>
                  <a:pt x="3891409" y="630641"/>
                  <a:pt x="3893343" y="630194"/>
                </a:cubicBezTo>
                <a:cubicBezTo>
                  <a:pt x="3902422" y="628557"/>
                  <a:pt x="3913137" y="626250"/>
                  <a:pt x="3925490" y="623274"/>
                </a:cubicBezTo>
                <a:lnTo>
                  <a:pt x="3925490" y="621934"/>
                </a:lnTo>
                <a:cubicBezTo>
                  <a:pt x="3925490" y="595741"/>
                  <a:pt x="3923779" y="578849"/>
                  <a:pt x="3920356" y="571258"/>
                </a:cubicBezTo>
                <a:cubicBezTo>
                  <a:pt x="3919463" y="569621"/>
                  <a:pt x="3919016" y="568133"/>
                  <a:pt x="3919016" y="566794"/>
                </a:cubicBezTo>
                <a:cubicBezTo>
                  <a:pt x="3919016" y="565157"/>
                  <a:pt x="3919612" y="564264"/>
                  <a:pt x="3920802" y="564115"/>
                </a:cubicBezTo>
                <a:close/>
                <a:moveTo>
                  <a:pt x="5986908" y="563668"/>
                </a:moveTo>
                <a:cubicBezTo>
                  <a:pt x="5988099" y="563519"/>
                  <a:pt x="5989811" y="563966"/>
                  <a:pt x="5992043" y="565008"/>
                </a:cubicBezTo>
                <a:cubicBezTo>
                  <a:pt x="5994275" y="565901"/>
                  <a:pt x="5996805" y="567091"/>
                  <a:pt x="5999633" y="568580"/>
                </a:cubicBezTo>
                <a:cubicBezTo>
                  <a:pt x="6002461" y="570068"/>
                  <a:pt x="6004321" y="571556"/>
                  <a:pt x="6005214" y="573044"/>
                </a:cubicBezTo>
                <a:cubicBezTo>
                  <a:pt x="6006256" y="574533"/>
                  <a:pt x="6006777" y="575723"/>
                  <a:pt x="6006777" y="576616"/>
                </a:cubicBezTo>
                <a:cubicBezTo>
                  <a:pt x="6006628" y="577509"/>
                  <a:pt x="6006256" y="578551"/>
                  <a:pt x="6005661" y="579742"/>
                </a:cubicBezTo>
                <a:lnTo>
                  <a:pt x="6003875" y="582867"/>
                </a:lnTo>
                <a:cubicBezTo>
                  <a:pt x="6003131" y="584355"/>
                  <a:pt x="6002387" y="586216"/>
                  <a:pt x="6001642" y="588448"/>
                </a:cubicBezTo>
                <a:cubicBezTo>
                  <a:pt x="6001047" y="590681"/>
                  <a:pt x="6000526" y="593359"/>
                  <a:pt x="6000080" y="596485"/>
                </a:cubicBezTo>
                <a:cubicBezTo>
                  <a:pt x="5999633" y="599610"/>
                  <a:pt x="5999261" y="604298"/>
                  <a:pt x="5998963" y="610549"/>
                </a:cubicBezTo>
                <a:lnTo>
                  <a:pt x="5998294" y="621711"/>
                </a:lnTo>
                <a:cubicBezTo>
                  <a:pt x="5999931" y="621116"/>
                  <a:pt x="6001345" y="620669"/>
                  <a:pt x="6002535" y="620372"/>
                </a:cubicBezTo>
                <a:lnTo>
                  <a:pt x="6006554" y="618809"/>
                </a:lnTo>
                <a:cubicBezTo>
                  <a:pt x="6008042" y="618363"/>
                  <a:pt x="6009158" y="617990"/>
                  <a:pt x="6009902" y="617693"/>
                </a:cubicBezTo>
                <a:cubicBezTo>
                  <a:pt x="6011093" y="617693"/>
                  <a:pt x="6012805" y="617990"/>
                  <a:pt x="6015037" y="618586"/>
                </a:cubicBezTo>
                <a:cubicBezTo>
                  <a:pt x="6017121" y="619330"/>
                  <a:pt x="6018906" y="620223"/>
                  <a:pt x="6020395" y="621265"/>
                </a:cubicBezTo>
                <a:cubicBezTo>
                  <a:pt x="6021734" y="622455"/>
                  <a:pt x="6022330" y="623423"/>
                  <a:pt x="6022181" y="624167"/>
                </a:cubicBezTo>
                <a:cubicBezTo>
                  <a:pt x="6022032" y="624613"/>
                  <a:pt x="6021734" y="625060"/>
                  <a:pt x="6021288" y="625506"/>
                </a:cubicBezTo>
                <a:cubicBezTo>
                  <a:pt x="6020841" y="625953"/>
                  <a:pt x="6020097" y="626399"/>
                  <a:pt x="6019055" y="626846"/>
                </a:cubicBezTo>
                <a:cubicBezTo>
                  <a:pt x="6018162" y="627292"/>
                  <a:pt x="6016823" y="627813"/>
                  <a:pt x="6015037" y="628408"/>
                </a:cubicBezTo>
                <a:lnTo>
                  <a:pt x="6010572" y="629525"/>
                </a:lnTo>
                <a:cubicBezTo>
                  <a:pt x="6009530" y="629822"/>
                  <a:pt x="6007149" y="630343"/>
                  <a:pt x="6003428" y="631087"/>
                </a:cubicBezTo>
                <a:lnTo>
                  <a:pt x="5997624" y="631980"/>
                </a:lnTo>
                <a:lnTo>
                  <a:pt x="5996954" y="660555"/>
                </a:lnTo>
                <a:lnTo>
                  <a:pt x="6014144" y="652072"/>
                </a:lnTo>
                <a:cubicBezTo>
                  <a:pt x="6015335" y="651477"/>
                  <a:pt x="6016376" y="651551"/>
                  <a:pt x="6017269" y="652295"/>
                </a:cubicBezTo>
                <a:cubicBezTo>
                  <a:pt x="6018311" y="653040"/>
                  <a:pt x="6017865" y="654156"/>
                  <a:pt x="6015930" y="655644"/>
                </a:cubicBezTo>
                <a:lnTo>
                  <a:pt x="5996731" y="669485"/>
                </a:lnTo>
                <a:lnTo>
                  <a:pt x="5996731" y="705204"/>
                </a:lnTo>
                <a:cubicBezTo>
                  <a:pt x="5996582" y="709669"/>
                  <a:pt x="5996582" y="714506"/>
                  <a:pt x="5996731" y="719715"/>
                </a:cubicBezTo>
                <a:cubicBezTo>
                  <a:pt x="5997029" y="724924"/>
                  <a:pt x="5997178" y="728347"/>
                  <a:pt x="5997178" y="729984"/>
                </a:cubicBezTo>
                <a:cubicBezTo>
                  <a:pt x="5997029" y="734300"/>
                  <a:pt x="5996433" y="737797"/>
                  <a:pt x="5995392" y="740476"/>
                </a:cubicBezTo>
                <a:cubicBezTo>
                  <a:pt x="5994499" y="743155"/>
                  <a:pt x="5993457" y="745387"/>
                  <a:pt x="5992266" y="747173"/>
                </a:cubicBezTo>
                <a:cubicBezTo>
                  <a:pt x="5991076" y="749108"/>
                  <a:pt x="5989811" y="750596"/>
                  <a:pt x="5988471" y="751638"/>
                </a:cubicBezTo>
                <a:cubicBezTo>
                  <a:pt x="5987280" y="752680"/>
                  <a:pt x="5986164" y="753126"/>
                  <a:pt x="5985122" y="752978"/>
                </a:cubicBezTo>
                <a:cubicBezTo>
                  <a:pt x="5984230" y="752829"/>
                  <a:pt x="5983337" y="752234"/>
                  <a:pt x="5982444" y="751192"/>
                </a:cubicBezTo>
                <a:cubicBezTo>
                  <a:pt x="5981551" y="750299"/>
                  <a:pt x="5980062" y="748513"/>
                  <a:pt x="5977979" y="745834"/>
                </a:cubicBezTo>
                <a:lnTo>
                  <a:pt x="5973067" y="739360"/>
                </a:lnTo>
                <a:cubicBezTo>
                  <a:pt x="5971728" y="737872"/>
                  <a:pt x="5970388" y="736532"/>
                  <a:pt x="5969049" y="735342"/>
                </a:cubicBezTo>
                <a:lnTo>
                  <a:pt x="5962352" y="729537"/>
                </a:lnTo>
                <a:cubicBezTo>
                  <a:pt x="5961459" y="728793"/>
                  <a:pt x="5961161" y="728123"/>
                  <a:pt x="5961459" y="727528"/>
                </a:cubicBezTo>
                <a:cubicBezTo>
                  <a:pt x="5961756" y="726933"/>
                  <a:pt x="5962352" y="726635"/>
                  <a:pt x="5963245" y="726635"/>
                </a:cubicBezTo>
                <a:lnTo>
                  <a:pt x="5973067" y="729091"/>
                </a:lnTo>
                <a:cubicBezTo>
                  <a:pt x="5976490" y="729835"/>
                  <a:pt x="5978648" y="730281"/>
                  <a:pt x="5979541" y="730430"/>
                </a:cubicBezTo>
                <a:cubicBezTo>
                  <a:pt x="5980286" y="730430"/>
                  <a:pt x="5981104" y="730133"/>
                  <a:pt x="5981997" y="729537"/>
                </a:cubicBezTo>
                <a:cubicBezTo>
                  <a:pt x="5982890" y="729091"/>
                  <a:pt x="5983485" y="727082"/>
                  <a:pt x="5983783" y="723510"/>
                </a:cubicBezTo>
                <a:lnTo>
                  <a:pt x="5984453" y="710562"/>
                </a:lnTo>
                <a:lnTo>
                  <a:pt x="5986015" y="676852"/>
                </a:lnTo>
                <a:lnTo>
                  <a:pt x="5974407" y="684889"/>
                </a:lnTo>
                <a:lnTo>
                  <a:pt x="5968826" y="689130"/>
                </a:lnTo>
                <a:lnTo>
                  <a:pt x="5962798" y="694042"/>
                </a:lnTo>
                <a:cubicBezTo>
                  <a:pt x="5960715" y="695679"/>
                  <a:pt x="5959152" y="697093"/>
                  <a:pt x="5958110" y="698283"/>
                </a:cubicBezTo>
                <a:cubicBezTo>
                  <a:pt x="5957068" y="699623"/>
                  <a:pt x="5956250" y="700441"/>
                  <a:pt x="5955655" y="700739"/>
                </a:cubicBezTo>
                <a:cubicBezTo>
                  <a:pt x="5955059" y="701037"/>
                  <a:pt x="5954315" y="701185"/>
                  <a:pt x="5953422" y="701185"/>
                </a:cubicBezTo>
                <a:cubicBezTo>
                  <a:pt x="5952231" y="701483"/>
                  <a:pt x="5950892" y="701334"/>
                  <a:pt x="5949404" y="700739"/>
                </a:cubicBezTo>
                <a:cubicBezTo>
                  <a:pt x="5947915" y="700144"/>
                  <a:pt x="5945981" y="698953"/>
                  <a:pt x="5943599" y="697167"/>
                </a:cubicBezTo>
                <a:cubicBezTo>
                  <a:pt x="5941069" y="695381"/>
                  <a:pt x="5939283" y="693744"/>
                  <a:pt x="5938242" y="692256"/>
                </a:cubicBezTo>
                <a:cubicBezTo>
                  <a:pt x="5937051" y="690768"/>
                  <a:pt x="5936456" y="689726"/>
                  <a:pt x="5936456" y="689130"/>
                </a:cubicBezTo>
                <a:cubicBezTo>
                  <a:pt x="5936456" y="688386"/>
                  <a:pt x="5936753" y="687791"/>
                  <a:pt x="5937349" y="687344"/>
                </a:cubicBezTo>
                <a:cubicBezTo>
                  <a:pt x="5937944" y="687047"/>
                  <a:pt x="5938837" y="686749"/>
                  <a:pt x="5940028" y="686451"/>
                </a:cubicBezTo>
                <a:cubicBezTo>
                  <a:pt x="5941218" y="686154"/>
                  <a:pt x="5942706" y="685707"/>
                  <a:pt x="5944492" y="685112"/>
                </a:cubicBezTo>
                <a:cubicBezTo>
                  <a:pt x="5946278" y="684517"/>
                  <a:pt x="5947990" y="683847"/>
                  <a:pt x="5949627" y="683103"/>
                </a:cubicBezTo>
                <a:lnTo>
                  <a:pt x="5956324" y="679977"/>
                </a:lnTo>
                <a:lnTo>
                  <a:pt x="5965031" y="675959"/>
                </a:lnTo>
                <a:lnTo>
                  <a:pt x="5986462" y="665467"/>
                </a:lnTo>
                <a:lnTo>
                  <a:pt x="5987578" y="633320"/>
                </a:lnTo>
                <a:lnTo>
                  <a:pt x="5972174" y="636222"/>
                </a:lnTo>
                <a:cubicBezTo>
                  <a:pt x="5969644" y="636668"/>
                  <a:pt x="5967114" y="636966"/>
                  <a:pt x="5964584" y="637115"/>
                </a:cubicBezTo>
                <a:cubicBezTo>
                  <a:pt x="5962203" y="637264"/>
                  <a:pt x="5960268" y="637115"/>
                  <a:pt x="5958780" y="636668"/>
                </a:cubicBezTo>
                <a:lnTo>
                  <a:pt x="5954985" y="635552"/>
                </a:lnTo>
                <a:cubicBezTo>
                  <a:pt x="5953943" y="635255"/>
                  <a:pt x="5952827" y="634585"/>
                  <a:pt x="5951636" y="633543"/>
                </a:cubicBezTo>
                <a:cubicBezTo>
                  <a:pt x="5950446" y="632501"/>
                  <a:pt x="5949999" y="631608"/>
                  <a:pt x="5950297" y="630864"/>
                </a:cubicBezTo>
                <a:cubicBezTo>
                  <a:pt x="5950594" y="630120"/>
                  <a:pt x="5951413" y="629748"/>
                  <a:pt x="5952752" y="629748"/>
                </a:cubicBezTo>
                <a:lnTo>
                  <a:pt x="5957440" y="629301"/>
                </a:lnTo>
                <a:cubicBezTo>
                  <a:pt x="5958482" y="629153"/>
                  <a:pt x="5962873" y="628483"/>
                  <a:pt x="5970612" y="627292"/>
                </a:cubicBezTo>
                <a:cubicBezTo>
                  <a:pt x="5978500" y="626102"/>
                  <a:pt x="5982592" y="625432"/>
                  <a:pt x="5982890" y="625283"/>
                </a:cubicBezTo>
                <a:lnTo>
                  <a:pt x="5988025" y="623944"/>
                </a:lnTo>
                <a:lnTo>
                  <a:pt x="5987801" y="602959"/>
                </a:lnTo>
                <a:cubicBezTo>
                  <a:pt x="5987801" y="600280"/>
                  <a:pt x="5987727" y="597527"/>
                  <a:pt x="5987578" y="594699"/>
                </a:cubicBezTo>
                <a:cubicBezTo>
                  <a:pt x="5987429" y="591871"/>
                  <a:pt x="5987206" y="588746"/>
                  <a:pt x="5986908" y="585323"/>
                </a:cubicBezTo>
                <a:cubicBezTo>
                  <a:pt x="5986462" y="581900"/>
                  <a:pt x="5986015" y="579221"/>
                  <a:pt x="5985569" y="577286"/>
                </a:cubicBezTo>
                <a:cubicBezTo>
                  <a:pt x="5985271" y="575351"/>
                  <a:pt x="5984825" y="573491"/>
                  <a:pt x="5984230" y="571705"/>
                </a:cubicBezTo>
                <a:cubicBezTo>
                  <a:pt x="5983634" y="570217"/>
                  <a:pt x="5983262" y="568877"/>
                  <a:pt x="5983113" y="567687"/>
                </a:cubicBezTo>
                <a:cubicBezTo>
                  <a:pt x="5982964" y="566496"/>
                  <a:pt x="5983188" y="565603"/>
                  <a:pt x="5983783" y="565008"/>
                </a:cubicBezTo>
                <a:cubicBezTo>
                  <a:pt x="5984378" y="564115"/>
                  <a:pt x="5985420" y="563668"/>
                  <a:pt x="5986908" y="563668"/>
                </a:cubicBezTo>
                <a:close/>
                <a:moveTo>
                  <a:pt x="741834" y="563222"/>
                </a:moveTo>
                <a:cubicBezTo>
                  <a:pt x="742280" y="563222"/>
                  <a:pt x="742950" y="563371"/>
                  <a:pt x="743843" y="563668"/>
                </a:cubicBezTo>
                <a:cubicBezTo>
                  <a:pt x="744736" y="563966"/>
                  <a:pt x="745703" y="564412"/>
                  <a:pt x="746745" y="565008"/>
                </a:cubicBezTo>
                <a:cubicBezTo>
                  <a:pt x="747787" y="565603"/>
                  <a:pt x="749126" y="566496"/>
                  <a:pt x="750764" y="567687"/>
                </a:cubicBezTo>
                <a:cubicBezTo>
                  <a:pt x="752549" y="569026"/>
                  <a:pt x="753889" y="570365"/>
                  <a:pt x="754782" y="571705"/>
                </a:cubicBezTo>
                <a:cubicBezTo>
                  <a:pt x="755675" y="573193"/>
                  <a:pt x="756196" y="574384"/>
                  <a:pt x="756345" y="575277"/>
                </a:cubicBezTo>
                <a:cubicBezTo>
                  <a:pt x="756493" y="576021"/>
                  <a:pt x="756196" y="576840"/>
                  <a:pt x="755452" y="577732"/>
                </a:cubicBezTo>
                <a:cubicBezTo>
                  <a:pt x="755452" y="577881"/>
                  <a:pt x="754856" y="578402"/>
                  <a:pt x="753666" y="579295"/>
                </a:cubicBezTo>
                <a:cubicBezTo>
                  <a:pt x="752624" y="580188"/>
                  <a:pt x="751731" y="581230"/>
                  <a:pt x="750987" y="582421"/>
                </a:cubicBezTo>
                <a:lnTo>
                  <a:pt x="748085" y="587332"/>
                </a:lnTo>
                <a:lnTo>
                  <a:pt x="742503" y="595592"/>
                </a:lnTo>
                <a:cubicBezTo>
                  <a:pt x="739825" y="599908"/>
                  <a:pt x="738411" y="602140"/>
                  <a:pt x="738262" y="602289"/>
                </a:cubicBezTo>
                <a:lnTo>
                  <a:pt x="736253" y="605861"/>
                </a:lnTo>
                <a:lnTo>
                  <a:pt x="732681" y="610996"/>
                </a:lnTo>
                <a:cubicBezTo>
                  <a:pt x="734913" y="613377"/>
                  <a:pt x="736476" y="615163"/>
                  <a:pt x="737369" y="616353"/>
                </a:cubicBezTo>
                <a:cubicBezTo>
                  <a:pt x="738262" y="617693"/>
                  <a:pt x="738783" y="618735"/>
                  <a:pt x="738932" y="619479"/>
                </a:cubicBezTo>
                <a:cubicBezTo>
                  <a:pt x="738932" y="620074"/>
                  <a:pt x="738783" y="620967"/>
                  <a:pt x="738485" y="622158"/>
                </a:cubicBezTo>
                <a:cubicBezTo>
                  <a:pt x="738188" y="623497"/>
                  <a:pt x="737890" y="625060"/>
                  <a:pt x="737592" y="626846"/>
                </a:cubicBezTo>
                <a:cubicBezTo>
                  <a:pt x="737294" y="628781"/>
                  <a:pt x="737146" y="631311"/>
                  <a:pt x="737146" y="634436"/>
                </a:cubicBezTo>
                <a:lnTo>
                  <a:pt x="736923" y="657207"/>
                </a:lnTo>
                <a:cubicBezTo>
                  <a:pt x="736774" y="661225"/>
                  <a:pt x="736550" y="664871"/>
                  <a:pt x="736253" y="668146"/>
                </a:cubicBezTo>
                <a:cubicBezTo>
                  <a:pt x="735955" y="671271"/>
                  <a:pt x="735657" y="673503"/>
                  <a:pt x="735360" y="674843"/>
                </a:cubicBezTo>
                <a:cubicBezTo>
                  <a:pt x="735062" y="676033"/>
                  <a:pt x="734765" y="677299"/>
                  <a:pt x="734467" y="678638"/>
                </a:cubicBezTo>
                <a:cubicBezTo>
                  <a:pt x="733872" y="679977"/>
                  <a:pt x="733351" y="680945"/>
                  <a:pt x="732904" y="681540"/>
                </a:cubicBezTo>
                <a:cubicBezTo>
                  <a:pt x="732458" y="682284"/>
                  <a:pt x="731937" y="682731"/>
                  <a:pt x="731341" y="682880"/>
                </a:cubicBezTo>
                <a:cubicBezTo>
                  <a:pt x="730895" y="682880"/>
                  <a:pt x="730299" y="682582"/>
                  <a:pt x="729556" y="681987"/>
                </a:cubicBezTo>
                <a:cubicBezTo>
                  <a:pt x="728365" y="681391"/>
                  <a:pt x="727546" y="680647"/>
                  <a:pt x="727100" y="679754"/>
                </a:cubicBezTo>
                <a:cubicBezTo>
                  <a:pt x="726653" y="678861"/>
                  <a:pt x="725835" y="676703"/>
                  <a:pt x="724644" y="673280"/>
                </a:cubicBezTo>
                <a:cubicBezTo>
                  <a:pt x="723305" y="669857"/>
                  <a:pt x="722710" y="667327"/>
                  <a:pt x="722858" y="665690"/>
                </a:cubicBezTo>
                <a:cubicBezTo>
                  <a:pt x="722858" y="664648"/>
                  <a:pt x="723305" y="662713"/>
                  <a:pt x="724198" y="659886"/>
                </a:cubicBezTo>
                <a:cubicBezTo>
                  <a:pt x="725091" y="657058"/>
                  <a:pt x="725835" y="654528"/>
                  <a:pt x="726430" y="652295"/>
                </a:cubicBezTo>
                <a:cubicBezTo>
                  <a:pt x="727025" y="650063"/>
                  <a:pt x="727472" y="646565"/>
                  <a:pt x="727770" y="641803"/>
                </a:cubicBezTo>
                <a:lnTo>
                  <a:pt x="728216" y="628855"/>
                </a:lnTo>
                <a:cubicBezTo>
                  <a:pt x="728216" y="625878"/>
                  <a:pt x="728067" y="623572"/>
                  <a:pt x="727770" y="621934"/>
                </a:cubicBezTo>
                <a:lnTo>
                  <a:pt x="727100" y="617693"/>
                </a:lnTo>
                <a:lnTo>
                  <a:pt x="721296" y="623944"/>
                </a:lnTo>
                <a:cubicBezTo>
                  <a:pt x="719658" y="625432"/>
                  <a:pt x="717724" y="627292"/>
                  <a:pt x="715491" y="629525"/>
                </a:cubicBezTo>
                <a:cubicBezTo>
                  <a:pt x="713259" y="631608"/>
                  <a:pt x="710878" y="633617"/>
                  <a:pt x="708348" y="635552"/>
                </a:cubicBezTo>
                <a:cubicBezTo>
                  <a:pt x="705817" y="637636"/>
                  <a:pt x="703585" y="639347"/>
                  <a:pt x="701650" y="640687"/>
                </a:cubicBezTo>
                <a:lnTo>
                  <a:pt x="696962" y="644035"/>
                </a:lnTo>
                <a:cubicBezTo>
                  <a:pt x="694283" y="645821"/>
                  <a:pt x="692646" y="646491"/>
                  <a:pt x="692051" y="646045"/>
                </a:cubicBezTo>
                <a:cubicBezTo>
                  <a:pt x="691455" y="645598"/>
                  <a:pt x="691158" y="645226"/>
                  <a:pt x="691158" y="644928"/>
                </a:cubicBezTo>
                <a:cubicBezTo>
                  <a:pt x="691158" y="644631"/>
                  <a:pt x="691976" y="643589"/>
                  <a:pt x="693613" y="641803"/>
                </a:cubicBezTo>
                <a:lnTo>
                  <a:pt x="697855" y="637561"/>
                </a:lnTo>
                <a:lnTo>
                  <a:pt x="704106" y="631087"/>
                </a:lnTo>
                <a:cubicBezTo>
                  <a:pt x="704999" y="630194"/>
                  <a:pt x="707603" y="626920"/>
                  <a:pt x="711919" y="621265"/>
                </a:cubicBezTo>
                <a:lnTo>
                  <a:pt x="719063" y="611889"/>
                </a:lnTo>
                <a:lnTo>
                  <a:pt x="723751" y="604298"/>
                </a:lnTo>
                <a:cubicBezTo>
                  <a:pt x="726430" y="599982"/>
                  <a:pt x="728067" y="597229"/>
                  <a:pt x="728663" y="596038"/>
                </a:cubicBezTo>
                <a:cubicBezTo>
                  <a:pt x="729407" y="594699"/>
                  <a:pt x="730672" y="592094"/>
                  <a:pt x="732458" y="588225"/>
                </a:cubicBezTo>
                <a:cubicBezTo>
                  <a:pt x="734095" y="584355"/>
                  <a:pt x="735360" y="581528"/>
                  <a:pt x="736253" y="579742"/>
                </a:cubicBezTo>
                <a:lnTo>
                  <a:pt x="738039" y="573268"/>
                </a:lnTo>
                <a:cubicBezTo>
                  <a:pt x="738634" y="570886"/>
                  <a:pt x="738857" y="568877"/>
                  <a:pt x="738708" y="567240"/>
                </a:cubicBezTo>
                <a:cubicBezTo>
                  <a:pt x="738560" y="565752"/>
                  <a:pt x="738634" y="564784"/>
                  <a:pt x="738932" y="564338"/>
                </a:cubicBezTo>
                <a:cubicBezTo>
                  <a:pt x="739229" y="563891"/>
                  <a:pt x="739601" y="563594"/>
                  <a:pt x="740048" y="563445"/>
                </a:cubicBezTo>
                <a:cubicBezTo>
                  <a:pt x="740494" y="563296"/>
                  <a:pt x="741090" y="563222"/>
                  <a:pt x="741834" y="563222"/>
                </a:cubicBezTo>
                <a:close/>
                <a:moveTo>
                  <a:pt x="1905149" y="562552"/>
                </a:moveTo>
                <a:lnTo>
                  <a:pt x="1908721" y="563222"/>
                </a:lnTo>
                <a:cubicBezTo>
                  <a:pt x="1909762" y="563371"/>
                  <a:pt x="1911474" y="563891"/>
                  <a:pt x="1913856" y="564784"/>
                </a:cubicBezTo>
                <a:cubicBezTo>
                  <a:pt x="1916534" y="565826"/>
                  <a:pt x="1919064" y="567091"/>
                  <a:pt x="1921446" y="568580"/>
                </a:cubicBezTo>
                <a:cubicBezTo>
                  <a:pt x="1923976" y="570068"/>
                  <a:pt x="1925836" y="572003"/>
                  <a:pt x="1927026" y="574384"/>
                </a:cubicBezTo>
                <a:cubicBezTo>
                  <a:pt x="1928217" y="576765"/>
                  <a:pt x="1928887" y="578849"/>
                  <a:pt x="1929036" y="580635"/>
                </a:cubicBezTo>
                <a:cubicBezTo>
                  <a:pt x="1929036" y="582718"/>
                  <a:pt x="1928738" y="584207"/>
                  <a:pt x="1928143" y="585099"/>
                </a:cubicBezTo>
                <a:lnTo>
                  <a:pt x="1926134" y="589118"/>
                </a:lnTo>
                <a:lnTo>
                  <a:pt x="1969666" y="582867"/>
                </a:lnTo>
                <a:lnTo>
                  <a:pt x="1977703" y="581528"/>
                </a:lnTo>
                <a:cubicBezTo>
                  <a:pt x="1978893" y="581676"/>
                  <a:pt x="1980307" y="582049"/>
                  <a:pt x="1981944" y="582644"/>
                </a:cubicBezTo>
                <a:cubicBezTo>
                  <a:pt x="1983581" y="583388"/>
                  <a:pt x="1986781" y="585695"/>
                  <a:pt x="1991544" y="589564"/>
                </a:cubicBezTo>
                <a:cubicBezTo>
                  <a:pt x="1996306" y="593583"/>
                  <a:pt x="1999060" y="596410"/>
                  <a:pt x="1999804" y="598048"/>
                </a:cubicBezTo>
                <a:cubicBezTo>
                  <a:pt x="2000548" y="599536"/>
                  <a:pt x="2000919" y="600875"/>
                  <a:pt x="2000919" y="602066"/>
                </a:cubicBezTo>
                <a:cubicBezTo>
                  <a:pt x="2000919" y="602661"/>
                  <a:pt x="2000771" y="603108"/>
                  <a:pt x="2000473" y="603405"/>
                </a:cubicBezTo>
                <a:cubicBezTo>
                  <a:pt x="2000325" y="604001"/>
                  <a:pt x="2000027" y="604447"/>
                  <a:pt x="1999581" y="604745"/>
                </a:cubicBezTo>
                <a:cubicBezTo>
                  <a:pt x="1999282" y="605042"/>
                  <a:pt x="1998688" y="605340"/>
                  <a:pt x="1997795" y="605638"/>
                </a:cubicBezTo>
                <a:lnTo>
                  <a:pt x="1981721" y="608317"/>
                </a:lnTo>
                <a:cubicBezTo>
                  <a:pt x="1979042" y="608912"/>
                  <a:pt x="1975172" y="610028"/>
                  <a:pt x="1970112" y="611665"/>
                </a:cubicBezTo>
                <a:lnTo>
                  <a:pt x="1964308" y="613451"/>
                </a:lnTo>
                <a:cubicBezTo>
                  <a:pt x="1962820" y="613898"/>
                  <a:pt x="1961927" y="613972"/>
                  <a:pt x="1961629" y="613674"/>
                </a:cubicBezTo>
                <a:cubicBezTo>
                  <a:pt x="1961480" y="613377"/>
                  <a:pt x="1961927" y="612558"/>
                  <a:pt x="1962969" y="611219"/>
                </a:cubicBezTo>
                <a:lnTo>
                  <a:pt x="1967433" y="605191"/>
                </a:lnTo>
                <a:cubicBezTo>
                  <a:pt x="1968624" y="603703"/>
                  <a:pt x="1969815" y="601843"/>
                  <a:pt x="1971005" y="599610"/>
                </a:cubicBezTo>
                <a:cubicBezTo>
                  <a:pt x="1972345" y="597378"/>
                  <a:pt x="1972940" y="595890"/>
                  <a:pt x="1972791" y="595145"/>
                </a:cubicBezTo>
                <a:cubicBezTo>
                  <a:pt x="1972791" y="594401"/>
                  <a:pt x="1972270" y="593583"/>
                  <a:pt x="1971229" y="592690"/>
                </a:cubicBezTo>
                <a:cubicBezTo>
                  <a:pt x="1970187" y="592094"/>
                  <a:pt x="1969219" y="591797"/>
                  <a:pt x="1968327" y="591797"/>
                </a:cubicBezTo>
                <a:cubicBezTo>
                  <a:pt x="1967433" y="592094"/>
                  <a:pt x="1966913" y="592243"/>
                  <a:pt x="1966764" y="592243"/>
                </a:cubicBezTo>
                <a:lnTo>
                  <a:pt x="1945109" y="593359"/>
                </a:lnTo>
                <a:lnTo>
                  <a:pt x="1888629" y="600280"/>
                </a:lnTo>
                <a:lnTo>
                  <a:pt x="1876351" y="602289"/>
                </a:lnTo>
                <a:cubicBezTo>
                  <a:pt x="1873076" y="602736"/>
                  <a:pt x="1871142" y="602810"/>
                  <a:pt x="1870547" y="602512"/>
                </a:cubicBezTo>
                <a:lnTo>
                  <a:pt x="1863849" y="600503"/>
                </a:lnTo>
                <a:cubicBezTo>
                  <a:pt x="1863105" y="603926"/>
                  <a:pt x="1862509" y="606382"/>
                  <a:pt x="1862064" y="607870"/>
                </a:cubicBezTo>
                <a:cubicBezTo>
                  <a:pt x="1861468" y="609507"/>
                  <a:pt x="1860203" y="612335"/>
                  <a:pt x="1858268" y="616353"/>
                </a:cubicBezTo>
                <a:cubicBezTo>
                  <a:pt x="1856334" y="620372"/>
                  <a:pt x="1854473" y="623348"/>
                  <a:pt x="1852687" y="625283"/>
                </a:cubicBezTo>
                <a:cubicBezTo>
                  <a:pt x="1850901" y="627367"/>
                  <a:pt x="1849190" y="628334"/>
                  <a:pt x="1847553" y="628185"/>
                </a:cubicBezTo>
                <a:cubicBezTo>
                  <a:pt x="1845915" y="628185"/>
                  <a:pt x="1844502" y="627367"/>
                  <a:pt x="1843311" y="625730"/>
                </a:cubicBezTo>
                <a:cubicBezTo>
                  <a:pt x="1842120" y="623944"/>
                  <a:pt x="1841673" y="621934"/>
                  <a:pt x="1841971" y="619702"/>
                </a:cubicBezTo>
                <a:cubicBezTo>
                  <a:pt x="1841971" y="617767"/>
                  <a:pt x="1842344" y="615907"/>
                  <a:pt x="1843087" y="614121"/>
                </a:cubicBezTo>
                <a:lnTo>
                  <a:pt x="1845990" y="608317"/>
                </a:lnTo>
                <a:lnTo>
                  <a:pt x="1851794" y="594922"/>
                </a:lnTo>
                <a:lnTo>
                  <a:pt x="1854920" y="585099"/>
                </a:lnTo>
                <a:cubicBezTo>
                  <a:pt x="1855813" y="583165"/>
                  <a:pt x="1857003" y="582049"/>
                  <a:pt x="1858491" y="581751"/>
                </a:cubicBezTo>
                <a:cubicBezTo>
                  <a:pt x="1859831" y="581453"/>
                  <a:pt x="1861021" y="583314"/>
                  <a:pt x="1862064" y="587332"/>
                </a:cubicBezTo>
                <a:lnTo>
                  <a:pt x="1863403" y="593136"/>
                </a:lnTo>
                <a:lnTo>
                  <a:pt x="1890191" y="591797"/>
                </a:lnTo>
                <a:lnTo>
                  <a:pt x="1918321" y="590011"/>
                </a:lnTo>
                <a:cubicBezTo>
                  <a:pt x="1916832" y="588523"/>
                  <a:pt x="1915493" y="586960"/>
                  <a:pt x="1914302" y="585323"/>
                </a:cubicBezTo>
                <a:cubicBezTo>
                  <a:pt x="1912962" y="583834"/>
                  <a:pt x="1911176" y="581230"/>
                  <a:pt x="1908944" y="577509"/>
                </a:cubicBezTo>
                <a:cubicBezTo>
                  <a:pt x="1906860" y="573937"/>
                  <a:pt x="1905521" y="571184"/>
                  <a:pt x="1904926" y="569249"/>
                </a:cubicBezTo>
                <a:lnTo>
                  <a:pt x="1903586" y="565677"/>
                </a:lnTo>
                <a:cubicBezTo>
                  <a:pt x="1902991" y="564636"/>
                  <a:pt x="1902842" y="563817"/>
                  <a:pt x="1903140" y="563222"/>
                </a:cubicBezTo>
                <a:cubicBezTo>
                  <a:pt x="1903437" y="562626"/>
                  <a:pt x="1904107" y="562403"/>
                  <a:pt x="1905149" y="562552"/>
                </a:cubicBezTo>
                <a:close/>
                <a:moveTo>
                  <a:pt x="4683174" y="560543"/>
                </a:moveTo>
                <a:cubicBezTo>
                  <a:pt x="4684216" y="560543"/>
                  <a:pt x="4685779" y="560840"/>
                  <a:pt x="4687862" y="561436"/>
                </a:cubicBezTo>
                <a:cubicBezTo>
                  <a:pt x="4689797" y="562031"/>
                  <a:pt x="4691658" y="562701"/>
                  <a:pt x="4693443" y="563445"/>
                </a:cubicBezTo>
                <a:cubicBezTo>
                  <a:pt x="4695081" y="564189"/>
                  <a:pt x="4696867" y="565231"/>
                  <a:pt x="4698801" y="566570"/>
                </a:cubicBezTo>
                <a:cubicBezTo>
                  <a:pt x="4700587" y="567910"/>
                  <a:pt x="4701480" y="569026"/>
                  <a:pt x="4701480" y="569919"/>
                </a:cubicBezTo>
                <a:cubicBezTo>
                  <a:pt x="4701629" y="570663"/>
                  <a:pt x="4701331" y="571928"/>
                  <a:pt x="4700587" y="573714"/>
                </a:cubicBezTo>
                <a:cubicBezTo>
                  <a:pt x="4700141" y="574607"/>
                  <a:pt x="4699471" y="577063"/>
                  <a:pt x="4698578" y="581081"/>
                </a:cubicBezTo>
                <a:lnTo>
                  <a:pt x="4697239" y="586216"/>
                </a:lnTo>
                <a:cubicBezTo>
                  <a:pt x="4696792" y="588746"/>
                  <a:pt x="4696494" y="591797"/>
                  <a:pt x="4696346" y="595369"/>
                </a:cubicBezTo>
                <a:lnTo>
                  <a:pt x="4695899" y="615907"/>
                </a:lnTo>
                <a:cubicBezTo>
                  <a:pt x="4697834" y="615609"/>
                  <a:pt x="4699397" y="615312"/>
                  <a:pt x="4700587" y="615014"/>
                </a:cubicBezTo>
                <a:cubicBezTo>
                  <a:pt x="4701927" y="614865"/>
                  <a:pt x="4703489" y="614642"/>
                  <a:pt x="4705275" y="614344"/>
                </a:cubicBezTo>
                <a:cubicBezTo>
                  <a:pt x="4707061" y="613898"/>
                  <a:pt x="4710335" y="613228"/>
                  <a:pt x="4715098" y="612335"/>
                </a:cubicBezTo>
                <a:cubicBezTo>
                  <a:pt x="4719712" y="611442"/>
                  <a:pt x="4723358" y="610549"/>
                  <a:pt x="4726037" y="609656"/>
                </a:cubicBezTo>
                <a:cubicBezTo>
                  <a:pt x="4728418" y="608763"/>
                  <a:pt x="4730130" y="608317"/>
                  <a:pt x="4731171" y="608317"/>
                </a:cubicBezTo>
                <a:cubicBezTo>
                  <a:pt x="4733106" y="608019"/>
                  <a:pt x="4735264" y="608317"/>
                  <a:pt x="4737645" y="609210"/>
                </a:cubicBezTo>
                <a:cubicBezTo>
                  <a:pt x="4740027" y="610103"/>
                  <a:pt x="4741738" y="610847"/>
                  <a:pt x="4742780" y="611442"/>
                </a:cubicBezTo>
                <a:cubicBezTo>
                  <a:pt x="4743971" y="612037"/>
                  <a:pt x="4745459" y="612930"/>
                  <a:pt x="4747245" y="614121"/>
                </a:cubicBezTo>
                <a:cubicBezTo>
                  <a:pt x="4748882" y="615312"/>
                  <a:pt x="4749775" y="616279"/>
                  <a:pt x="4749924" y="617023"/>
                </a:cubicBezTo>
                <a:cubicBezTo>
                  <a:pt x="4749924" y="617767"/>
                  <a:pt x="4749552" y="618437"/>
                  <a:pt x="4748808" y="619032"/>
                </a:cubicBezTo>
                <a:cubicBezTo>
                  <a:pt x="4747915" y="619628"/>
                  <a:pt x="4744343" y="620223"/>
                  <a:pt x="4738092" y="620818"/>
                </a:cubicBezTo>
                <a:lnTo>
                  <a:pt x="4732288" y="621265"/>
                </a:lnTo>
                <a:lnTo>
                  <a:pt x="4719340" y="622158"/>
                </a:lnTo>
                <a:lnTo>
                  <a:pt x="4702596" y="623944"/>
                </a:lnTo>
                <a:lnTo>
                  <a:pt x="4695676" y="624837"/>
                </a:lnTo>
                <a:lnTo>
                  <a:pt x="4695453" y="629301"/>
                </a:lnTo>
                <a:lnTo>
                  <a:pt x="4699248" y="633543"/>
                </a:lnTo>
                <a:cubicBezTo>
                  <a:pt x="4700438" y="634882"/>
                  <a:pt x="4701331" y="635999"/>
                  <a:pt x="4701927" y="636892"/>
                </a:cubicBezTo>
                <a:lnTo>
                  <a:pt x="4716661" y="654081"/>
                </a:lnTo>
                <a:cubicBezTo>
                  <a:pt x="4721870" y="660183"/>
                  <a:pt x="4726930" y="665541"/>
                  <a:pt x="4731841" y="670155"/>
                </a:cubicBezTo>
                <a:cubicBezTo>
                  <a:pt x="4736901" y="674768"/>
                  <a:pt x="4742557" y="678861"/>
                  <a:pt x="4748808" y="682433"/>
                </a:cubicBezTo>
                <a:cubicBezTo>
                  <a:pt x="4755058" y="686154"/>
                  <a:pt x="4760862" y="689056"/>
                  <a:pt x="4766220" y="691140"/>
                </a:cubicBezTo>
                <a:lnTo>
                  <a:pt x="4775150" y="694488"/>
                </a:lnTo>
                <a:cubicBezTo>
                  <a:pt x="4775894" y="694786"/>
                  <a:pt x="4776266" y="695381"/>
                  <a:pt x="4776266" y="696274"/>
                </a:cubicBezTo>
                <a:cubicBezTo>
                  <a:pt x="4776117" y="697167"/>
                  <a:pt x="4775596" y="697688"/>
                  <a:pt x="4774703" y="697837"/>
                </a:cubicBezTo>
                <a:lnTo>
                  <a:pt x="4768453" y="699400"/>
                </a:lnTo>
                <a:cubicBezTo>
                  <a:pt x="4767113" y="699697"/>
                  <a:pt x="4762797" y="700367"/>
                  <a:pt x="4755505" y="701409"/>
                </a:cubicBezTo>
                <a:cubicBezTo>
                  <a:pt x="4748063" y="702451"/>
                  <a:pt x="4743450" y="702674"/>
                  <a:pt x="4741664" y="702078"/>
                </a:cubicBezTo>
                <a:cubicBezTo>
                  <a:pt x="4740175" y="701483"/>
                  <a:pt x="4738538" y="700367"/>
                  <a:pt x="4736752" y="698730"/>
                </a:cubicBezTo>
                <a:cubicBezTo>
                  <a:pt x="4734967" y="697093"/>
                  <a:pt x="4733106" y="694935"/>
                  <a:pt x="4731171" y="692256"/>
                </a:cubicBezTo>
                <a:cubicBezTo>
                  <a:pt x="4729237" y="689875"/>
                  <a:pt x="4725442" y="684219"/>
                  <a:pt x="4719786" y="675289"/>
                </a:cubicBezTo>
                <a:cubicBezTo>
                  <a:pt x="4714131" y="666360"/>
                  <a:pt x="4710112" y="660258"/>
                  <a:pt x="4707731" y="656983"/>
                </a:cubicBezTo>
                <a:lnTo>
                  <a:pt x="4695229" y="639571"/>
                </a:lnTo>
                <a:lnTo>
                  <a:pt x="4694336" y="671717"/>
                </a:lnTo>
                <a:lnTo>
                  <a:pt x="4693890" y="696274"/>
                </a:lnTo>
                <a:cubicBezTo>
                  <a:pt x="4696122" y="695976"/>
                  <a:pt x="4698280" y="695604"/>
                  <a:pt x="4700364" y="695158"/>
                </a:cubicBezTo>
                <a:cubicBezTo>
                  <a:pt x="4702596" y="694711"/>
                  <a:pt x="4705052" y="694116"/>
                  <a:pt x="4707731" y="693372"/>
                </a:cubicBezTo>
                <a:cubicBezTo>
                  <a:pt x="4710410" y="692628"/>
                  <a:pt x="4712196" y="692181"/>
                  <a:pt x="4713089" y="692033"/>
                </a:cubicBezTo>
                <a:cubicBezTo>
                  <a:pt x="4714279" y="692033"/>
                  <a:pt x="4715321" y="692181"/>
                  <a:pt x="4716214" y="692479"/>
                </a:cubicBezTo>
                <a:lnTo>
                  <a:pt x="4721125" y="694935"/>
                </a:lnTo>
                <a:cubicBezTo>
                  <a:pt x="4723804" y="696274"/>
                  <a:pt x="4725442" y="697316"/>
                  <a:pt x="4726037" y="698060"/>
                </a:cubicBezTo>
                <a:cubicBezTo>
                  <a:pt x="4726632" y="698804"/>
                  <a:pt x="4726855" y="699474"/>
                  <a:pt x="4726707" y="700069"/>
                </a:cubicBezTo>
                <a:cubicBezTo>
                  <a:pt x="4726558" y="700813"/>
                  <a:pt x="4725739" y="701334"/>
                  <a:pt x="4724251" y="701632"/>
                </a:cubicBezTo>
                <a:lnTo>
                  <a:pt x="4720679" y="702525"/>
                </a:lnTo>
                <a:cubicBezTo>
                  <a:pt x="4719488" y="702971"/>
                  <a:pt x="4717554" y="703269"/>
                  <a:pt x="4714875" y="703418"/>
                </a:cubicBezTo>
                <a:lnTo>
                  <a:pt x="4705275" y="704757"/>
                </a:lnTo>
                <a:cubicBezTo>
                  <a:pt x="4702150" y="705055"/>
                  <a:pt x="4700513" y="705204"/>
                  <a:pt x="4700364" y="705204"/>
                </a:cubicBezTo>
                <a:lnTo>
                  <a:pt x="4693667" y="706097"/>
                </a:lnTo>
                <a:lnTo>
                  <a:pt x="4693443" y="730653"/>
                </a:lnTo>
                <a:lnTo>
                  <a:pt x="4692997" y="738244"/>
                </a:lnTo>
                <a:cubicBezTo>
                  <a:pt x="4692848" y="740327"/>
                  <a:pt x="4692699" y="741964"/>
                  <a:pt x="4692550" y="743155"/>
                </a:cubicBezTo>
                <a:cubicBezTo>
                  <a:pt x="4692253" y="744197"/>
                  <a:pt x="4691806" y="745536"/>
                  <a:pt x="4691211" y="747173"/>
                </a:cubicBezTo>
                <a:cubicBezTo>
                  <a:pt x="4690467" y="748959"/>
                  <a:pt x="4689723" y="750373"/>
                  <a:pt x="4688979" y="751415"/>
                </a:cubicBezTo>
                <a:cubicBezTo>
                  <a:pt x="4688383" y="752457"/>
                  <a:pt x="4687639" y="753350"/>
                  <a:pt x="4686746" y="754094"/>
                </a:cubicBezTo>
                <a:cubicBezTo>
                  <a:pt x="4686151" y="754838"/>
                  <a:pt x="4685481" y="755210"/>
                  <a:pt x="4684737" y="755210"/>
                </a:cubicBezTo>
                <a:cubicBezTo>
                  <a:pt x="4683993" y="755210"/>
                  <a:pt x="4683174" y="754615"/>
                  <a:pt x="4682281" y="753424"/>
                </a:cubicBezTo>
                <a:cubicBezTo>
                  <a:pt x="4681091" y="752234"/>
                  <a:pt x="4679900" y="750076"/>
                  <a:pt x="4678709" y="746950"/>
                </a:cubicBezTo>
                <a:cubicBezTo>
                  <a:pt x="4677519" y="743676"/>
                  <a:pt x="4676775" y="741369"/>
                  <a:pt x="4676477" y="740030"/>
                </a:cubicBezTo>
                <a:cubicBezTo>
                  <a:pt x="4676179" y="738839"/>
                  <a:pt x="4676105" y="737351"/>
                  <a:pt x="4676254" y="735565"/>
                </a:cubicBezTo>
                <a:cubicBezTo>
                  <a:pt x="4676254" y="734374"/>
                  <a:pt x="4676626" y="732514"/>
                  <a:pt x="4677370" y="729984"/>
                </a:cubicBezTo>
                <a:cubicBezTo>
                  <a:pt x="4677965" y="727454"/>
                  <a:pt x="4678561" y="724551"/>
                  <a:pt x="4679156" y="721277"/>
                </a:cubicBezTo>
                <a:lnTo>
                  <a:pt x="4680942" y="711455"/>
                </a:lnTo>
                <a:lnTo>
                  <a:pt x="4681388" y="707436"/>
                </a:lnTo>
                <a:lnTo>
                  <a:pt x="4674245" y="708329"/>
                </a:lnTo>
                <a:lnTo>
                  <a:pt x="4667101" y="708776"/>
                </a:lnTo>
                <a:cubicBezTo>
                  <a:pt x="4664720" y="708925"/>
                  <a:pt x="4662785" y="708925"/>
                  <a:pt x="4661297" y="708776"/>
                </a:cubicBezTo>
                <a:cubicBezTo>
                  <a:pt x="4659511" y="708776"/>
                  <a:pt x="4657874" y="708627"/>
                  <a:pt x="4656385" y="708329"/>
                </a:cubicBezTo>
                <a:cubicBezTo>
                  <a:pt x="4655195" y="708032"/>
                  <a:pt x="4653855" y="707585"/>
                  <a:pt x="4652367" y="706990"/>
                </a:cubicBezTo>
                <a:cubicBezTo>
                  <a:pt x="4650879" y="706394"/>
                  <a:pt x="4649688" y="705650"/>
                  <a:pt x="4648795" y="704757"/>
                </a:cubicBezTo>
                <a:cubicBezTo>
                  <a:pt x="4647902" y="703864"/>
                  <a:pt x="4647604" y="702971"/>
                  <a:pt x="4647902" y="702078"/>
                </a:cubicBezTo>
                <a:cubicBezTo>
                  <a:pt x="4647902" y="701632"/>
                  <a:pt x="4648051" y="701334"/>
                  <a:pt x="4648349" y="701185"/>
                </a:cubicBezTo>
                <a:cubicBezTo>
                  <a:pt x="4648646" y="700888"/>
                  <a:pt x="4649614" y="700739"/>
                  <a:pt x="4651251" y="700739"/>
                </a:cubicBezTo>
                <a:lnTo>
                  <a:pt x="4653706" y="700516"/>
                </a:lnTo>
                <a:cubicBezTo>
                  <a:pt x="4655492" y="700367"/>
                  <a:pt x="4658171" y="700218"/>
                  <a:pt x="4661743" y="700069"/>
                </a:cubicBezTo>
                <a:cubicBezTo>
                  <a:pt x="4665315" y="699920"/>
                  <a:pt x="4668292" y="699697"/>
                  <a:pt x="4670673" y="699400"/>
                </a:cubicBezTo>
                <a:cubicBezTo>
                  <a:pt x="4672905" y="699102"/>
                  <a:pt x="4675435" y="698804"/>
                  <a:pt x="4678263" y="698507"/>
                </a:cubicBezTo>
                <a:lnTo>
                  <a:pt x="4682505" y="697837"/>
                </a:lnTo>
                <a:cubicBezTo>
                  <a:pt x="4682653" y="695753"/>
                  <a:pt x="4682802" y="694191"/>
                  <a:pt x="4682951" y="693149"/>
                </a:cubicBezTo>
                <a:cubicBezTo>
                  <a:pt x="4682951" y="692256"/>
                  <a:pt x="4683025" y="691214"/>
                  <a:pt x="4683174" y="690023"/>
                </a:cubicBezTo>
                <a:lnTo>
                  <a:pt x="4684067" y="642919"/>
                </a:lnTo>
                <a:lnTo>
                  <a:pt x="4677370" y="653412"/>
                </a:lnTo>
                <a:cubicBezTo>
                  <a:pt x="4674989" y="657132"/>
                  <a:pt x="4671342" y="661820"/>
                  <a:pt x="4666431" y="667476"/>
                </a:cubicBezTo>
                <a:cubicBezTo>
                  <a:pt x="4661520" y="673131"/>
                  <a:pt x="4656385" y="678489"/>
                  <a:pt x="4651027" y="683549"/>
                </a:cubicBezTo>
                <a:cubicBezTo>
                  <a:pt x="4645670" y="688758"/>
                  <a:pt x="4640461" y="692926"/>
                  <a:pt x="4635400" y="696051"/>
                </a:cubicBezTo>
                <a:cubicBezTo>
                  <a:pt x="4630192" y="699325"/>
                  <a:pt x="4626620" y="701334"/>
                  <a:pt x="4624685" y="702078"/>
                </a:cubicBezTo>
                <a:lnTo>
                  <a:pt x="4619327" y="703864"/>
                </a:lnTo>
                <a:cubicBezTo>
                  <a:pt x="4618434" y="704162"/>
                  <a:pt x="4617839" y="704013"/>
                  <a:pt x="4617541" y="703418"/>
                </a:cubicBezTo>
                <a:cubicBezTo>
                  <a:pt x="4617243" y="702823"/>
                  <a:pt x="4617839" y="701855"/>
                  <a:pt x="4619327" y="700516"/>
                </a:cubicBezTo>
                <a:lnTo>
                  <a:pt x="4622899" y="697390"/>
                </a:lnTo>
                <a:cubicBezTo>
                  <a:pt x="4625280" y="695307"/>
                  <a:pt x="4628480" y="692330"/>
                  <a:pt x="4632498" y="688461"/>
                </a:cubicBezTo>
                <a:cubicBezTo>
                  <a:pt x="4636517" y="684591"/>
                  <a:pt x="4640758" y="680201"/>
                  <a:pt x="4645223" y="675289"/>
                </a:cubicBezTo>
                <a:lnTo>
                  <a:pt x="4658618" y="659439"/>
                </a:lnTo>
                <a:cubicBezTo>
                  <a:pt x="4662785" y="653932"/>
                  <a:pt x="4666357" y="648649"/>
                  <a:pt x="4669333" y="643589"/>
                </a:cubicBezTo>
                <a:lnTo>
                  <a:pt x="4679602" y="627292"/>
                </a:lnTo>
                <a:cubicBezTo>
                  <a:pt x="4676775" y="627739"/>
                  <a:pt x="4674542" y="628111"/>
                  <a:pt x="4672905" y="628408"/>
                </a:cubicBezTo>
                <a:cubicBezTo>
                  <a:pt x="4671417" y="628706"/>
                  <a:pt x="4668961" y="629227"/>
                  <a:pt x="4665538" y="629971"/>
                </a:cubicBezTo>
                <a:cubicBezTo>
                  <a:pt x="4662264" y="630715"/>
                  <a:pt x="4659511" y="631385"/>
                  <a:pt x="4657278" y="631980"/>
                </a:cubicBezTo>
                <a:cubicBezTo>
                  <a:pt x="4655046" y="632576"/>
                  <a:pt x="4653111" y="633245"/>
                  <a:pt x="4651474" y="633990"/>
                </a:cubicBezTo>
                <a:cubicBezTo>
                  <a:pt x="4649986" y="634734"/>
                  <a:pt x="4648944" y="635106"/>
                  <a:pt x="4648349" y="635106"/>
                </a:cubicBezTo>
                <a:cubicBezTo>
                  <a:pt x="4647604" y="635106"/>
                  <a:pt x="4646265" y="634957"/>
                  <a:pt x="4644330" y="634659"/>
                </a:cubicBezTo>
                <a:cubicBezTo>
                  <a:pt x="4642544" y="634213"/>
                  <a:pt x="4641279" y="633841"/>
                  <a:pt x="4640535" y="633543"/>
                </a:cubicBezTo>
                <a:cubicBezTo>
                  <a:pt x="4639791" y="633245"/>
                  <a:pt x="4638377" y="632576"/>
                  <a:pt x="4636293" y="631534"/>
                </a:cubicBezTo>
                <a:cubicBezTo>
                  <a:pt x="4634061" y="630343"/>
                  <a:pt x="4632647" y="629301"/>
                  <a:pt x="4632052" y="628408"/>
                </a:cubicBezTo>
                <a:cubicBezTo>
                  <a:pt x="4631457" y="627664"/>
                  <a:pt x="4631308" y="626995"/>
                  <a:pt x="4631605" y="626399"/>
                </a:cubicBezTo>
                <a:cubicBezTo>
                  <a:pt x="4631754" y="625804"/>
                  <a:pt x="4632275" y="625432"/>
                  <a:pt x="4633168" y="625283"/>
                </a:cubicBezTo>
                <a:lnTo>
                  <a:pt x="4635400" y="625060"/>
                </a:lnTo>
                <a:cubicBezTo>
                  <a:pt x="4635996" y="625060"/>
                  <a:pt x="4638079" y="624837"/>
                  <a:pt x="4641651" y="624390"/>
                </a:cubicBezTo>
                <a:lnTo>
                  <a:pt x="4659734" y="621934"/>
                </a:lnTo>
                <a:lnTo>
                  <a:pt x="4668664" y="620149"/>
                </a:lnTo>
                <a:cubicBezTo>
                  <a:pt x="4670747" y="619702"/>
                  <a:pt x="4673203" y="619330"/>
                  <a:pt x="4676031" y="619032"/>
                </a:cubicBezTo>
                <a:cubicBezTo>
                  <a:pt x="4678709" y="618735"/>
                  <a:pt x="4680272" y="618511"/>
                  <a:pt x="4680719" y="618363"/>
                </a:cubicBezTo>
                <a:lnTo>
                  <a:pt x="4684514" y="617693"/>
                </a:lnTo>
                <a:lnTo>
                  <a:pt x="4684960" y="590681"/>
                </a:lnTo>
                <a:cubicBezTo>
                  <a:pt x="4684960" y="588448"/>
                  <a:pt x="4684811" y="586067"/>
                  <a:pt x="4684514" y="583537"/>
                </a:cubicBezTo>
                <a:cubicBezTo>
                  <a:pt x="4684365" y="581007"/>
                  <a:pt x="4684142" y="578551"/>
                  <a:pt x="4683844" y="576170"/>
                </a:cubicBezTo>
                <a:cubicBezTo>
                  <a:pt x="4683546" y="573789"/>
                  <a:pt x="4683174" y="572003"/>
                  <a:pt x="4682728" y="570812"/>
                </a:cubicBezTo>
                <a:cubicBezTo>
                  <a:pt x="4682430" y="569621"/>
                  <a:pt x="4681835" y="568282"/>
                  <a:pt x="4680942" y="566794"/>
                </a:cubicBezTo>
                <a:cubicBezTo>
                  <a:pt x="4680347" y="565454"/>
                  <a:pt x="4679975" y="564412"/>
                  <a:pt x="4679826" y="563668"/>
                </a:cubicBezTo>
                <a:cubicBezTo>
                  <a:pt x="4679826" y="562775"/>
                  <a:pt x="4680049" y="562031"/>
                  <a:pt x="4680495" y="561436"/>
                </a:cubicBezTo>
                <a:cubicBezTo>
                  <a:pt x="4681091" y="560840"/>
                  <a:pt x="4681984" y="560543"/>
                  <a:pt x="4683174" y="560543"/>
                </a:cubicBezTo>
                <a:close/>
                <a:moveTo>
                  <a:pt x="1482775" y="560543"/>
                </a:moveTo>
                <a:cubicBezTo>
                  <a:pt x="1483816" y="560543"/>
                  <a:pt x="1485380" y="560840"/>
                  <a:pt x="1487463" y="561436"/>
                </a:cubicBezTo>
                <a:cubicBezTo>
                  <a:pt x="1489397" y="562031"/>
                  <a:pt x="1491258" y="562701"/>
                  <a:pt x="1493044" y="563445"/>
                </a:cubicBezTo>
                <a:cubicBezTo>
                  <a:pt x="1494681" y="564189"/>
                  <a:pt x="1496467" y="565231"/>
                  <a:pt x="1498401" y="566570"/>
                </a:cubicBezTo>
                <a:cubicBezTo>
                  <a:pt x="1500187" y="567910"/>
                  <a:pt x="1501081" y="569026"/>
                  <a:pt x="1501081" y="569919"/>
                </a:cubicBezTo>
                <a:cubicBezTo>
                  <a:pt x="1501229" y="570663"/>
                  <a:pt x="1500931" y="571928"/>
                  <a:pt x="1500187" y="573714"/>
                </a:cubicBezTo>
                <a:cubicBezTo>
                  <a:pt x="1499741" y="574607"/>
                  <a:pt x="1499072" y="577063"/>
                  <a:pt x="1498179" y="581081"/>
                </a:cubicBezTo>
                <a:lnTo>
                  <a:pt x="1496839" y="586216"/>
                </a:lnTo>
                <a:cubicBezTo>
                  <a:pt x="1496393" y="588746"/>
                  <a:pt x="1496095" y="591797"/>
                  <a:pt x="1495946" y="595369"/>
                </a:cubicBezTo>
                <a:lnTo>
                  <a:pt x="1495499" y="615907"/>
                </a:lnTo>
                <a:cubicBezTo>
                  <a:pt x="1497434" y="615609"/>
                  <a:pt x="1498997" y="615312"/>
                  <a:pt x="1500187" y="615014"/>
                </a:cubicBezTo>
                <a:cubicBezTo>
                  <a:pt x="1501527" y="614865"/>
                  <a:pt x="1503090" y="614642"/>
                  <a:pt x="1504876" y="614344"/>
                </a:cubicBezTo>
                <a:cubicBezTo>
                  <a:pt x="1506661" y="613898"/>
                  <a:pt x="1509936" y="613228"/>
                  <a:pt x="1514699" y="612335"/>
                </a:cubicBezTo>
                <a:cubicBezTo>
                  <a:pt x="1519312" y="611442"/>
                  <a:pt x="1522958" y="610549"/>
                  <a:pt x="1525637" y="609656"/>
                </a:cubicBezTo>
                <a:cubicBezTo>
                  <a:pt x="1528018" y="608763"/>
                  <a:pt x="1529730" y="608317"/>
                  <a:pt x="1530771" y="608317"/>
                </a:cubicBezTo>
                <a:cubicBezTo>
                  <a:pt x="1532706" y="608019"/>
                  <a:pt x="1534865" y="608317"/>
                  <a:pt x="1537246" y="609210"/>
                </a:cubicBezTo>
                <a:cubicBezTo>
                  <a:pt x="1539627" y="610103"/>
                  <a:pt x="1541339" y="610847"/>
                  <a:pt x="1542381" y="611442"/>
                </a:cubicBezTo>
                <a:cubicBezTo>
                  <a:pt x="1543571" y="612037"/>
                  <a:pt x="1545059" y="612930"/>
                  <a:pt x="1546845" y="614121"/>
                </a:cubicBezTo>
                <a:cubicBezTo>
                  <a:pt x="1548483" y="615312"/>
                  <a:pt x="1549375" y="616279"/>
                  <a:pt x="1549524" y="617023"/>
                </a:cubicBezTo>
                <a:cubicBezTo>
                  <a:pt x="1549524" y="617767"/>
                  <a:pt x="1549152" y="618437"/>
                  <a:pt x="1548408" y="619032"/>
                </a:cubicBezTo>
                <a:cubicBezTo>
                  <a:pt x="1547515" y="619628"/>
                  <a:pt x="1543943" y="620223"/>
                  <a:pt x="1537692" y="620818"/>
                </a:cubicBezTo>
                <a:lnTo>
                  <a:pt x="1531888" y="621265"/>
                </a:lnTo>
                <a:lnTo>
                  <a:pt x="1518940" y="622158"/>
                </a:lnTo>
                <a:lnTo>
                  <a:pt x="1502197" y="623944"/>
                </a:lnTo>
                <a:lnTo>
                  <a:pt x="1495276" y="624837"/>
                </a:lnTo>
                <a:lnTo>
                  <a:pt x="1495053" y="629301"/>
                </a:lnTo>
                <a:lnTo>
                  <a:pt x="1498848" y="633543"/>
                </a:lnTo>
                <a:cubicBezTo>
                  <a:pt x="1500039" y="634882"/>
                  <a:pt x="1500931" y="635999"/>
                  <a:pt x="1501527" y="636892"/>
                </a:cubicBezTo>
                <a:lnTo>
                  <a:pt x="1516261" y="654081"/>
                </a:lnTo>
                <a:cubicBezTo>
                  <a:pt x="1521470" y="660183"/>
                  <a:pt x="1526530" y="665541"/>
                  <a:pt x="1531441" y="670155"/>
                </a:cubicBezTo>
                <a:cubicBezTo>
                  <a:pt x="1536502" y="674768"/>
                  <a:pt x="1542157" y="678861"/>
                  <a:pt x="1548408" y="682433"/>
                </a:cubicBezTo>
                <a:cubicBezTo>
                  <a:pt x="1554659" y="686154"/>
                  <a:pt x="1560463" y="689056"/>
                  <a:pt x="1565821" y="691140"/>
                </a:cubicBezTo>
                <a:lnTo>
                  <a:pt x="1574750" y="694488"/>
                </a:lnTo>
                <a:cubicBezTo>
                  <a:pt x="1575494" y="694786"/>
                  <a:pt x="1575867" y="695381"/>
                  <a:pt x="1575867" y="696274"/>
                </a:cubicBezTo>
                <a:cubicBezTo>
                  <a:pt x="1575718" y="697167"/>
                  <a:pt x="1575197" y="697688"/>
                  <a:pt x="1574304" y="697837"/>
                </a:cubicBezTo>
                <a:lnTo>
                  <a:pt x="1568053" y="699400"/>
                </a:lnTo>
                <a:cubicBezTo>
                  <a:pt x="1566714" y="699697"/>
                  <a:pt x="1562398" y="700367"/>
                  <a:pt x="1555105" y="701409"/>
                </a:cubicBezTo>
                <a:cubicBezTo>
                  <a:pt x="1547664" y="702451"/>
                  <a:pt x="1543050" y="702674"/>
                  <a:pt x="1541264" y="702078"/>
                </a:cubicBezTo>
                <a:cubicBezTo>
                  <a:pt x="1539776" y="701483"/>
                  <a:pt x="1538139" y="700367"/>
                  <a:pt x="1536353" y="698730"/>
                </a:cubicBezTo>
                <a:cubicBezTo>
                  <a:pt x="1534567" y="697093"/>
                  <a:pt x="1532706" y="694935"/>
                  <a:pt x="1530771" y="692256"/>
                </a:cubicBezTo>
                <a:cubicBezTo>
                  <a:pt x="1528837" y="689875"/>
                  <a:pt x="1525042" y="684219"/>
                  <a:pt x="1519387" y="675289"/>
                </a:cubicBezTo>
                <a:cubicBezTo>
                  <a:pt x="1513731" y="666360"/>
                  <a:pt x="1509712" y="660258"/>
                  <a:pt x="1507331" y="656983"/>
                </a:cubicBezTo>
                <a:lnTo>
                  <a:pt x="1494830" y="639571"/>
                </a:lnTo>
                <a:lnTo>
                  <a:pt x="1493937" y="671717"/>
                </a:lnTo>
                <a:lnTo>
                  <a:pt x="1493491" y="696274"/>
                </a:lnTo>
                <a:cubicBezTo>
                  <a:pt x="1495723" y="695976"/>
                  <a:pt x="1497880" y="695604"/>
                  <a:pt x="1499965" y="695158"/>
                </a:cubicBezTo>
                <a:cubicBezTo>
                  <a:pt x="1502197" y="694711"/>
                  <a:pt x="1504653" y="694116"/>
                  <a:pt x="1507331" y="693372"/>
                </a:cubicBezTo>
                <a:cubicBezTo>
                  <a:pt x="1510010" y="692628"/>
                  <a:pt x="1511796" y="692181"/>
                  <a:pt x="1512689" y="692033"/>
                </a:cubicBezTo>
                <a:cubicBezTo>
                  <a:pt x="1513880" y="692033"/>
                  <a:pt x="1514922" y="692181"/>
                  <a:pt x="1515815" y="692479"/>
                </a:cubicBezTo>
                <a:lnTo>
                  <a:pt x="1520726" y="694935"/>
                </a:lnTo>
                <a:cubicBezTo>
                  <a:pt x="1523404" y="696274"/>
                  <a:pt x="1525042" y="697316"/>
                  <a:pt x="1525637" y="698060"/>
                </a:cubicBezTo>
                <a:cubicBezTo>
                  <a:pt x="1526232" y="698804"/>
                  <a:pt x="1526456" y="699474"/>
                  <a:pt x="1526307" y="700069"/>
                </a:cubicBezTo>
                <a:cubicBezTo>
                  <a:pt x="1526158" y="700813"/>
                  <a:pt x="1525340" y="701334"/>
                  <a:pt x="1523851" y="701632"/>
                </a:cubicBezTo>
                <a:lnTo>
                  <a:pt x="1520279" y="702525"/>
                </a:lnTo>
                <a:cubicBezTo>
                  <a:pt x="1519089" y="702971"/>
                  <a:pt x="1517154" y="703269"/>
                  <a:pt x="1514475" y="703418"/>
                </a:cubicBezTo>
                <a:lnTo>
                  <a:pt x="1504876" y="704757"/>
                </a:lnTo>
                <a:cubicBezTo>
                  <a:pt x="1501750" y="705055"/>
                  <a:pt x="1500113" y="705204"/>
                  <a:pt x="1499965" y="705204"/>
                </a:cubicBezTo>
                <a:lnTo>
                  <a:pt x="1493267" y="706097"/>
                </a:lnTo>
                <a:lnTo>
                  <a:pt x="1493044" y="730653"/>
                </a:lnTo>
                <a:lnTo>
                  <a:pt x="1492597" y="738244"/>
                </a:lnTo>
                <a:cubicBezTo>
                  <a:pt x="1492449" y="740327"/>
                  <a:pt x="1492299" y="741964"/>
                  <a:pt x="1492151" y="743155"/>
                </a:cubicBezTo>
                <a:cubicBezTo>
                  <a:pt x="1491853" y="744197"/>
                  <a:pt x="1491406" y="745536"/>
                  <a:pt x="1490811" y="747173"/>
                </a:cubicBezTo>
                <a:cubicBezTo>
                  <a:pt x="1490067" y="748959"/>
                  <a:pt x="1489323" y="750373"/>
                  <a:pt x="1488579" y="751415"/>
                </a:cubicBezTo>
                <a:cubicBezTo>
                  <a:pt x="1487984" y="752457"/>
                  <a:pt x="1487239" y="753350"/>
                  <a:pt x="1486347" y="754094"/>
                </a:cubicBezTo>
                <a:cubicBezTo>
                  <a:pt x="1485751" y="754838"/>
                  <a:pt x="1485082" y="755210"/>
                  <a:pt x="1484337" y="755210"/>
                </a:cubicBezTo>
                <a:cubicBezTo>
                  <a:pt x="1483593" y="755210"/>
                  <a:pt x="1482775" y="754615"/>
                  <a:pt x="1481882" y="753424"/>
                </a:cubicBezTo>
                <a:cubicBezTo>
                  <a:pt x="1480691" y="752234"/>
                  <a:pt x="1479501" y="750076"/>
                  <a:pt x="1478310" y="746950"/>
                </a:cubicBezTo>
                <a:cubicBezTo>
                  <a:pt x="1477120" y="743676"/>
                  <a:pt x="1476375" y="741369"/>
                  <a:pt x="1476077" y="740030"/>
                </a:cubicBezTo>
                <a:cubicBezTo>
                  <a:pt x="1475780" y="738839"/>
                  <a:pt x="1475706" y="737351"/>
                  <a:pt x="1475854" y="735565"/>
                </a:cubicBezTo>
                <a:cubicBezTo>
                  <a:pt x="1475854" y="734374"/>
                  <a:pt x="1476226" y="732514"/>
                  <a:pt x="1476970" y="729984"/>
                </a:cubicBezTo>
                <a:cubicBezTo>
                  <a:pt x="1477566" y="727454"/>
                  <a:pt x="1478161" y="724551"/>
                  <a:pt x="1478756" y="721277"/>
                </a:cubicBezTo>
                <a:lnTo>
                  <a:pt x="1480542" y="711455"/>
                </a:lnTo>
                <a:lnTo>
                  <a:pt x="1480989" y="707436"/>
                </a:lnTo>
                <a:lnTo>
                  <a:pt x="1473845" y="708329"/>
                </a:lnTo>
                <a:lnTo>
                  <a:pt x="1466701" y="708776"/>
                </a:lnTo>
                <a:cubicBezTo>
                  <a:pt x="1464320" y="708925"/>
                  <a:pt x="1462385" y="708925"/>
                  <a:pt x="1460897" y="708776"/>
                </a:cubicBezTo>
                <a:cubicBezTo>
                  <a:pt x="1459111" y="708776"/>
                  <a:pt x="1457474" y="708627"/>
                  <a:pt x="1455986" y="708329"/>
                </a:cubicBezTo>
                <a:cubicBezTo>
                  <a:pt x="1454795" y="708032"/>
                  <a:pt x="1453455" y="707585"/>
                  <a:pt x="1451967" y="706990"/>
                </a:cubicBezTo>
                <a:cubicBezTo>
                  <a:pt x="1450479" y="706394"/>
                  <a:pt x="1449288" y="705650"/>
                  <a:pt x="1448396" y="704757"/>
                </a:cubicBezTo>
                <a:cubicBezTo>
                  <a:pt x="1447502" y="703864"/>
                  <a:pt x="1447205" y="702971"/>
                  <a:pt x="1447502" y="702078"/>
                </a:cubicBezTo>
                <a:cubicBezTo>
                  <a:pt x="1447502" y="701632"/>
                  <a:pt x="1447651" y="701334"/>
                  <a:pt x="1447949" y="701185"/>
                </a:cubicBezTo>
                <a:cubicBezTo>
                  <a:pt x="1448247" y="700888"/>
                  <a:pt x="1449214" y="700739"/>
                  <a:pt x="1450851" y="700739"/>
                </a:cubicBezTo>
                <a:lnTo>
                  <a:pt x="1453307" y="700516"/>
                </a:lnTo>
                <a:cubicBezTo>
                  <a:pt x="1455092" y="700367"/>
                  <a:pt x="1457772" y="700218"/>
                  <a:pt x="1461343" y="700069"/>
                </a:cubicBezTo>
                <a:cubicBezTo>
                  <a:pt x="1464916" y="699920"/>
                  <a:pt x="1467892" y="699697"/>
                  <a:pt x="1470273" y="699400"/>
                </a:cubicBezTo>
                <a:cubicBezTo>
                  <a:pt x="1472505" y="699102"/>
                  <a:pt x="1475036" y="698804"/>
                  <a:pt x="1477863" y="698507"/>
                </a:cubicBezTo>
                <a:lnTo>
                  <a:pt x="1482105" y="697837"/>
                </a:lnTo>
                <a:cubicBezTo>
                  <a:pt x="1482254" y="695753"/>
                  <a:pt x="1482403" y="694191"/>
                  <a:pt x="1482551" y="693149"/>
                </a:cubicBezTo>
                <a:cubicBezTo>
                  <a:pt x="1482551" y="692256"/>
                  <a:pt x="1482626" y="691214"/>
                  <a:pt x="1482775" y="690023"/>
                </a:cubicBezTo>
                <a:lnTo>
                  <a:pt x="1483668" y="642919"/>
                </a:lnTo>
                <a:lnTo>
                  <a:pt x="1476970" y="653412"/>
                </a:lnTo>
                <a:cubicBezTo>
                  <a:pt x="1474589" y="657132"/>
                  <a:pt x="1470943" y="661820"/>
                  <a:pt x="1466031" y="667476"/>
                </a:cubicBezTo>
                <a:cubicBezTo>
                  <a:pt x="1461120" y="673131"/>
                  <a:pt x="1455986" y="678489"/>
                  <a:pt x="1450628" y="683549"/>
                </a:cubicBezTo>
                <a:cubicBezTo>
                  <a:pt x="1445270" y="688758"/>
                  <a:pt x="1440061" y="692926"/>
                  <a:pt x="1435001" y="696051"/>
                </a:cubicBezTo>
                <a:cubicBezTo>
                  <a:pt x="1429792" y="699325"/>
                  <a:pt x="1426220" y="701334"/>
                  <a:pt x="1424285" y="702078"/>
                </a:cubicBezTo>
                <a:lnTo>
                  <a:pt x="1418927" y="703864"/>
                </a:lnTo>
                <a:cubicBezTo>
                  <a:pt x="1418034" y="704162"/>
                  <a:pt x="1417439" y="704013"/>
                  <a:pt x="1417141" y="703418"/>
                </a:cubicBezTo>
                <a:cubicBezTo>
                  <a:pt x="1416844" y="702823"/>
                  <a:pt x="1417439" y="701855"/>
                  <a:pt x="1418927" y="700516"/>
                </a:cubicBezTo>
                <a:lnTo>
                  <a:pt x="1422499" y="697390"/>
                </a:lnTo>
                <a:cubicBezTo>
                  <a:pt x="1424881" y="695307"/>
                  <a:pt x="1428080" y="692330"/>
                  <a:pt x="1432099" y="688461"/>
                </a:cubicBezTo>
                <a:cubicBezTo>
                  <a:pt x="1436117" y="684591"/>
                  <a:pt x="1440359" y="680201"/>
                  <a:pt x="1444824" y="675289"/>
                </a:cubicBezTo>
                <a:lnTo>
                  <a:pt x="1458218" y="659439"/>
                </a:lnTo>
                <a:cubicBezTo>
                  <a:pt x="1462385" y="653932"/>
                  <a:pt x="1465957" y="648649"/>
                  <a:pt x="1468933" y="643589"/>
                </a:cubicBezTo>
                <a:lnTo>
                  <a:pt x="1479203" y="627292"/>
                </a:lnTo>
                <a:cubicBezTo>
                  <a:pt x="1476375" y="627739"/>
                  <a:pt x="1474142" y="628111"/>
                  <a:pt x="1472505" y="628408"/>
                </a:cubicBezTo>
                <a:cubicBezTo>
                  <a:pt x="1471017" y="628706"/>
                  <a:pt x="1468562" y="629227"/>
                  <a:pt x="1465138" y="629971"/>
                </a:cubicBezTo>
                <a:cubicBezTo>
                  <a:pt x="1461864" y="630715"/>
                  <a:pt x="1459111" y="631385"/>
                  <a:pt x="1456878" y="631980"/>
                </a:cubicBezTo>
                <a:cubicBezTo>
                  <a:pt x="1454646" y="632576"/>
                  <a:pt x="1452711" y="633245"/>
                  <a:pt x="1451074" y="633990"/>
                </a:cubicBezTo>
                <a:cubicBezTo>
                  <a:pt x="1449586" y="634734"/>
                  <a:pt x="1448544" y="635106"/>
                  <a:pt x="1447949" y="635106"/>
                </a:cubicBezTo>
                <a:cubicBezTo>
                  <a:pt x="1447205" y="635106"/>
                  <a:pt x="1445865" y="634957"/>
                  <a:pt x="1443930" y="634659"/>
                </a:cubicBezTo>
                <a:cubicBezTo>
                  <a:pt x="1442144" y="634213"/>
                  <a:pt x="1440879" y="633841"/>
                  <a:pt x="1440136" y="633543"/>
                </a:cubicBezTo>
                <a:cubicBezTo>
                  <a:pt x="1439391" y="633245"/>
                  <a:pt x="1437977" y="632576"/>
                  <a:pt x="1435894" y="631534"/>
                </a:cubicBezTo>
                <a:cubicBezTo>
                  <a:pt x="1433662" y="630343"/>
                  <a:pt x="1432247" y="629301"/>
                  <a:pt x="1431652" y="628408"/>
                </a:cubicBezTo>
                <a:cubicBezTo>
                  <a:pt x="1431057" y="627664"/>
                  <a:pt x="1430908" y="626995"/>
                  <a:pt x="1431206" y="626399"/>
                </a:cubicBezTo>
                <a:cubicBezTo>
                  <a:pt x="1431354" y="625804"/>
                  <a:pt x="1431876" y="625432"/>
                  <a:pt x="1432768" y="625283"/>
                </a:cubicBezTo>
                <a:lnTo>
                  <a:pt x="1435001" y="625060"/>
                </a:lnTo>
                <a:cubicBezTo>
                  <a:pt x="1435596" y="625060"/>
                  <a:pt x="1437680" y="624837"/>
                  <a:pt x="1441252" y="624390"/>
                </a:cubicBezTo>
                <a:lnTo>
                  <a:pt x="1459334" y="621934"/>
                </a:lnTo>
                <a:lnTo>
                  <a:pt x="1468264" y="620149"/>
                </a:lnTo>
                <a:cubicBezTo>
                  <a:pt x="1470348" y="619702"/>
                  <a:pt x="1472803" y="619330"/>
                  <a:pt x="1475631" y="619032"/>
                </a:cubicBezTo>
                <a:cubicBezTo>
                  <a:pt x="1478310" y="618735"/>
                  <a:pt x="1479872" y="618511"/>
                  <a:pt x="1480319" y="618363"/>
                </a:cubicBezTo>
                <a:lnTo>
                  <a:pt x="1484114" y="617693"/>
                </a:lnTo>
                <a:lnTo>
                  <a:pt x="1484561" y="590681"/>
                </a:lnTo>
                <a:cubicBezTo>
                  <a:pt x="1484561" y="588448"/>
                  <a:pt x="1484412" y="586067"/>
                  <a:pt x="1484114" y="583537"/>
                </a:cubicBezTo>
                <a:cubicBezTo>
                  <a:pt x="1483966" y="581007"/>
                  <a:pt x="1483742" y="578551"/>
                  <a:pt x="1483444" y="576170"/>
                </a:cubicBezTo>
                <a:cubicBezTo>
                  <a:pt x="1483147" y="573789"/>
                  <a:pt x="1482775" y="572003"/>
                  <a:pt x="1482328" y="570812"/>
                </a:cubicBezTo>
                <a:cubicBezTo>
                  <a:pt x="1482031" y="569621"/>
                  <a:pt x="1481435" y="568282"/>
                  <a:pt x="1480542" y="566794"/>
                </a:cubicBezTo>
                <a:cubicBezTo>
                  <a:pt x="1479947" y="565454"/>
                  <a:pt x="1479574" y="564412"/>
                  <a:pt x="1479426" y="563668"/>
                </a:cubicBezTo>
                <a:cubicBezTo>
                  <a:pt x="1479426" y="562775"/>
                  <a:pt x="1479649" y="562031"/>
                  <a:pt x="1480096" y="561436"/>
                </a:cubicBezTo>
                <a:cubicBezTo>
                  <a:pt x="1480691" y="560840"/>
                  <a:pt x="1481584" y="560543"/>
                  <a:pt x="1482775" y="560543"/>
                </a:cubicBezTo>
                <a:close/>
                <a:moveTo>
                  <a:pt x="3738637" y="560320"/>
                </a:moveTo>
                <a:cubicBezTo>
                  <a:pt x="3741018" y="560320"/>
                  <a:pt x="3743325" y="560692"/>
                  <a:pt x="3745557" y="561436"/>
                </a:cubicBezTo>
                <a:cubicBezTo>
                  <a:pt x="3747789" y="562031"/>
                  <a:pt x="3750022" y="562850"/>
                  <a:pt x="3752254" y="563891"/>
                </a:cubicBezTo>
                <a:cubicBezTo>
                  <a:pt x="3754487" y="564933"/>
                  <a:pt x="3756049" y="566049"/>
                  <a:pt x="3756942" y="567240"/>
                </a:cubicBezTo>
                <a:cubicBezTo>
                  <a:pt x="3757835" y="568431"/>
                  <a:pt x="3758282" y="569621"/>
                  <a:pt x="3758282" y="570812"/>
                </a:cubicBezTo>
                <a:cubicBezTo>
                  <a:pt x="3758133" y="571407"/>
                  <a:pt x="3757538" y="572821"/>
                  <a:pt x="3756496" y="575054"/>
                </a:cubicBezTo>
                <a:cubicBezTo>
                  <a:pt x="3755454" y="577286"/>
                  <a:pt x="3754710" y="579890"/>
                  <a:pt x="3754263" y="582867"/>
                </a:cubicBezTo>
                <a:cubicBezTo>
                  <a:pt x="3753668" y="586141"/>
                  <a:pt x="3753222" y="591276"/>
                  <a:pt x="3752924" y="598271"/>
                </a:cubicBezTo>
                <a:lnTo>
                  <a:pt x="3752254" y="615460"/>
                </a:lnTo>
                <a:lnTo>
                  <a:pt x="3776588" y="611442"/>
                </a:lnTo>
                <a:lnTo>
                  <a:pt x="3785741" y="610103"/>
                </a:lnTo>
                <a:cubicBezTo>
                  <a:pt x="3789164" y="609507"/>
                  <a:pt x="3791470" y="609135"/>
                  <a:pt x="3792661" y="608986"/>
                </a:cubicBezTo>
                <a:cubicBezTo>
                  <a:pt x="3794745" y="608986"/>
                  <a:pt x="3796828" y="609358"/>
                  <a:pt x="3798912" y="610103"/>
                </a:cubicBezTo>
                <a:cubicBezTo>
                  <a:pt x="3800995" y="610847"/>
                  <a:pt x="3803005" y="611740"/>
                  <a:pt x="3804939" y="612782"/>
                </a:cubicBezTo>
                <a:cubicBezTo>
                  <a:pt x="3806874" y="613972"/>
                  <a:pt x="3808214" y="615088"/>
                  <a:pt x="3808958" y="616130"/>
                </a:cubicBezTo>
                <a:cubicBezTo>
                  <a:pt x="3809553" y="617172"/>
                  <a:pt x="3809851" y="618139"/>
                  <a:pt x="3809851" y="619032"/>
                </a:cubicBezTo>
                <a:cubicBezTo>
                  <a:pt x="3809702" y="619628"/>
                  <a:pt x="3809479" y="620223"/>
                  <a:pt x="3809181" y="620818"/>
                </a:cubicBezTo>
                <a:cubicBezTo>
                  <a:pt x="3808735" y="621414"/>
                  <a:pt x="3807321" y="621711"/>
                  <a:pt x="3804939" y="621711"/>
                </a:cubicBezTo>
                <a:cubicBezTo>
                  <a:pt x="3802707" y="621711"/>
                  <a:pt x="3799879" y="621860"/>
                  <a:pt x="3796456" y="622158"/>
                </a:cubicBezTo>
                <a:lnTo>
                  <a:pt x="3778597" y="623274"/>
                </a:lnTo>
                <a:lnTo>
                  <a:pt x="3767435" y="623944"/>
                </a:lnTo>
                <a:lnTo>
                  <a:pt x="3758282" y="624390"/>
                </a:lnTo>
                <a:lnTo>
                  <a:pt x="3752478" y="624837"/>
                </a:lnTo>
                <a:lnTo>
                  <a:pt x="3752478" y="626623"/>
                </a:lnTo>
                <a:lnTo>
                  <a:pt x="3759175" y="634213"/>
                </a:lnTo>
                <a:lnTo>
                  <a:pt x="3769221" y="644482"/>
                </a:lnTo>
                <a:cubicBezTo>
                  <a:pt x="3773834" y="649096"/>
                  <a:pt x="3778076" y="653114"/>
                  <a:pt x="3781945" y="656537"/>
                </a:cubicBezTo>
                <a:cubicBezTo>
                  <a:pt x="3785666" y="660109"/>
                  <a:pt x="3790205" y="663978"/>
                  <a:pt x="3795563" y="668146"/>
                </a:cubicBezTo>
                <a:cubicBezTo>
                  <a:pt x="3800921" y="672313"/>
                  <a:pt x="3805460" y="675587"/>
                  <a:pt x="3809181" y="677968"/>
                </a:cubicBezTo>
                <a:cubicBezTo>
                  <a:pt x="3813051" y="680349"/>
                  <a:pt x="3817962" y="683028"/>
                  <a:pt x="3823915" y="686005"/>
                </a:cubicBezTo>
                <a:cubicBezTo>
                  <a:pt x="3829719" y="688982"/>
                  <a:pt x="3835226" y="691437"/>
                  <a:pt x="3840435" y="693372"/>
                </a:cubicBezTo>
                <a:lnTo>
                  <a:pt x="3848918" y="696497"/>
                </a:lnTo>
                <a:lnTo>
                  <a:pt x="3854276" y="698507"/>
                </a:lnTo>
                <a:cubicBezTo>
                  <a:pt x="3856360" y="699400"/>
                  <a:pt x="3857401" y="700441"/>
                  <a:pt x="3857401" y="701632"/>
                </a:cubicBezTo>
                <a:cubicBezTo>
                  <a:pt x="3857401" y="702674"/>
                  <a:pt x="3855913" y="703418"/>
                  <a:pt x="3852937" y="703864"/>
                </a:cubicBezTo>
                <a:lnTo>
                  <a:pt x="3846909" y="704757"/>
                </a:lnTo>
                <a:cubicBezTo>
                  <a:pt x="3844677" y="705204"/>
                  <a:pt x="3839840" y="705874"/>
                  <a:pt x="3832398" y="706767"/>
                </a:cubicBezTo>
                <a:cubicBezTo>
                  <a:pt x="3825254" y="707660"/>
                  <a:pt x="3819673" y="708032"/>
                  <a:pt x="3815655" y="707883"/>
                </a:cubicBezTo>
                <a:cubicBezTo>
                  <a:pt x="3811190" y="707585"/>
                  <a:pt x="3807693" y="706767"/>
                  <a:pt x="3805163" y="705427"/>
                </a:cubicBezTo>
                <a:cubicBezTo>
                  <a:pt x="3802484" y="704088"/>
                  <a:pt x="3798168" y="699623"/>
                  <a:pt x="3792215" y="692033"/>
                </a:cubicBezTo>
                <a:lnTo>
                  <a:pt x="3779936" y="676182"/>
                </a:lnTo>
                <a:lnTo>
                  <a:pt x="3770337" y="662788"/>
                </a:lnTo>
                <a:lnTo>
                  <a:pt x="3761184" y="650286"/>
                </a:lnTo>
                <a:lnTo>
                  <a:pt x="3752031" y="637785"/>
                </a:lnTo>
                <a:lnTo>
                  <a:pt x="3751585" y="695381"/>
                </a:lnTo>
                <a:lnTo>
                  <a:pt x="3758952" y="694042"/>
                </a:lnTo>
                <a:cubicBezTo>
                  <a:pt x="3763268" y="693149"/>
                  <a:pt x="3765946" y="692702"/>
                  <a:pt x="3766988" y="692702"/>
                </a:cubicBezTo>
                <a:cubicBezTo>
                  <a:pt x="3768030" y="692702"/>
                  <a:pt x="3770262" y="693074"/>
                  <a:pt x="3773686" y="693818"/>
                </a:cubicBezTo>
                <a:cubicBezTo>
                  <a:pt x="3777109" y="694563"/>
                  <a:pt x="3779713" y="695307"/>
                  <a:pt x="3781499" y="696051"/>
                </a:cubicBezTo>
                <a:cubicBezTo>
                  <a:pt x="3783434" y="696795"/>
                  <a:pt x="3784401" y="697614"/>
                  <a:pt x="3784401" y="698507"/>
                </a:cubicBezTo>
                <a:cubicBezTo>
                  <a:pt x="3784550" y="699400"/>
                  <a:pt x="3784252" y="700144"/>
                  <a:pt x="3783508" y="700739"/>
                </a:cubicBezTo>
                <a:cubicBezTo>
                  <a:pt x="3782764" y="701632"/>
                  <a:pt x="3781053" y="702451"/>
                  <a:pt x="3778374" y="703195"/>
                </a:cubicBezTo>
                <a:cubicBezTo>
                  <a:pt x="3775546" y="703939"/>
                  <a:pt x="3773537" y="704385"/>
                  <a:pt x="3772346" y="704534"/>
                </a:cubicBezTo>
                <a:lnTo>
                  <a:pt x="3752031" y="707660"/>
                </a:lnTo>
                <a:cubicBezTo>
                  <a:pt x="3752180" y="709594"/>
                  <a:pt x="3752329" y="711678"/>
                  <a:pt x="3752478" y="713910"/>
                </a:cubicBezTo>
                <a:cubicBezTo>
                  <a:pt x="3752478" y="716143"/>
                  <a:pt x="3752626" y="720087"/>
                  <a:pt x="3752924" y="725742"/>
                </a:cubicBezTo>
                <a:cubicBezTo>
                  <a:pt x="3753370" y="731249"/>
                  <a:pt x="3753519" y="734597"/>
                  <a:pt x="3753370" y="735788"/>
                </a:cubicBezTo>
                <a:cubicBezTo>
                  <a:pt x="3753073" y="737127"/>
                  <a:pt x="3752626" y="738913"/>
                  <a:pt x="3752031" y="741146"/>
                </a:cubicBezTo>
                <a:cubicBezTo>
                  <a:pt x="3751287" y="743378"/>
                  <a:pt x="3750543" y="745239"/>
                  <a:pt x="3749799" y="746727"/>
                </a:cubicBezTo>
                <a:cubicBezTo>
                  <a:pt x="3748906" y="748513"/>
                  <a:pt x="3747789" y="750299"/>
                  <a:pt x="3746450" y="752085"/>
                </a:cubicBezTo>
                <a:cubicBezTo>
                  <a:pt x="3745111" y="753871"/>
                  <a:pt x="3743994" y="754764"/>
                  <a:pt x="3743101" y="754764"/>
                </a:cubicBezTo>
                <a:cubicBezTo>
                  <a:pt x="3742357" y="754764"/>
                  <a:pt x="3741018" y="753647"/>
                  <a:pt x="3739083" y="751415"/>
                </a:cubicBezTo>
                <a:cubicBezTo>
                  <a:pt x="3737297" y="749183"/>
                  <a:pt x="3736032" y="746876"/>
                  <a:pt x="3735288" y="744494"/>
                </a:cubicBezTo>
                <a:cubicBezTo>
                  <a:pt x="3734544" y="742113"/>
                  <a:pt x="3733948" y="739732"/>
                  <a:pt x="3733502" y="737351"/>
                </a:cubicBezTo>
                <a:cubicBezTo>
                  <a:pt x="3733055" y="734969"/>
                  <a:pt x="3732832" y="733184"/>
                  <a:pt x="3732832" y="731993"/>
                </a:cubicBezTo>
                <a:cubicBezTo>
                  <a:pt x="3732832" y="731100"/>
                  <a:pt x="3733353" y="729165"/>
                  <a:pt x="3734395" y="726189"/>
                </a:cubicBezTo>
                <a:cubicBezTo>
                  <a:pt x="3735288" y="723212"/>
                  <a:pt x="3736181" y="719194"/>
                  <a:pt x="3737074" y="714134"/>
                </a:cubicBezTo>
                <a:lnTo>
                  <a:pt x="3737744" y="709445"/>
                </a:lnTo>
                <a:cubicBezTo>
                  <a:pt x="3735511" y="709594"/>
                  <a:pt x="3733874" y="709669"/>
                  <a:pt x="3732832" y="709669"/>
                </a:cubicBezTo>
                <a:lnTo>
                  <a:pt x="3723456" y="710785"/>
                </a:lnTo>
                <a:cubicBezTo>
                  <a:pt x="3720628" y="711083"/>
                  <a:pt x="3718098" y="711157"/>
                  <a:pt x="3715866" y="711008"/>
                </a:cubicBezTo>
                <a:cubicBezTo>
                  <a:pt x="3712889" y="711008"/>
                  <a:pt x="3710136" y="710562"/>
                  <a:pt x="3707606" y="709669"/>
                </a:cubicBezTo>
                <a:cubicBezTo>
                  <a:pt x="3705076" y="708925"/>
                  <a:pt x="3703587" y="708106"/>
                  <a:pt x="3703141" y="707213"/>
                </a:cubicBezTo>
                <a:cubicBezTo>
                  <a:pt x="3702695" y="706171"/>
                  <a:pt x="3702471" y="705353"/>
                  <a:pt x="3702471" y="704757"/>
                </a:cubicBezTo>
                <a:cubicBezTo>
                  <a:pt x="3702620" y="704311"/>
                  <a:pt x="3703141" y="703864"/>
                  <a:pt x="3704034" y="703418"/>
                </a:cubicBezTo>
                <a:cubicBezTo>
                  <a:pt x="3704778" y="702823"/>
                  <a:pt x="3705597" y="702451"/>
                  <a:pt x="3706490" y="702302"/>
                </a:cubicBezTo>
                <a:cubicBezTo>
                  <a:pt x="3707383" y="702153"/>
                  <a:pt x="3710210" y="701781"/>
                  <a:pt x="3714973" y="701185"/>
                </a:cubicBezTo>
                <a:lnTo>
                  <a:pt x="3738413" y="698060"/>
                </a:lnTo>
                <a:lnTo>
                  <a:pt x="3739083" y="686898"/>
                </a:lnTo>
                <a:lnTo>
                  <a:pt x="3739976" y="647607"/>
                </a:lnTo>
                <a:lnTo>
                  <a:pt x="3733725" y="656314"/>
                </a:lnTo>
                <a:cubicBezTo>
                  <a:pt x="3732237" y="658546"/>
                  <a:pt x="3729558" y="661895"/>
                  <a:pt x="3725688" y="666360"/>
                </a:cubicBezTo>
                <a:cubicBezTo>
                  <a:pt x="3721968" y="670973"/>
                  <a:pt x="3718098" y="675438"/>
                  <a:pt x="3714080" y="679754"/>
                </a:cubicBezTo>
                <a:cubicBezTo>
                  <a:pt x="3709913" y="684070"/>
                  <a:pt x="3705671" y="687940"/>
                  <a:pt x="3701355" y="691363"/>
                </a:cubicBezTo>
                <a:cubicBezTo>
                  <a:pt x="3697039" y="694786"/>
                  <a:pt x="3692723" y="697762"/>
                  <a:pt x="3688407" y="700293"/>
                </a:cubicBezTo>
                <a:cubicBezTo>
                  <a:pt x="3684240" y="702971"/>
                  <a:pt x="3679998" y="705353"/>
                  <a:pt x="3675682" y="707436"/>
                </a:cubicBezTo>
                <a:cubicBezTo>
                  <a:pt x="3671515" y="709818"/>
                  <a:pt x="3667645" y="711603"/>
                  <a:pt x="3664074" y="712794"/>
                </a:cubicBezTo>
                <a:lnTo>
                  <a:pt x="3657153" y="715473"/>
                </a:lnTo>
                <a:cubicBezTo>
                  <a:pt x="3654921" y="716366"/>
                  <a:pt x="3653507" y="716515"/>
                  <a:pt x="3652912" y="715919"/>
                </a:cubicBezTo>
                <a:cubicBezTo>
                  <a:pt x="3652614" y="715622"/>
                  <a:pt x="3652465" y="715175"/>
                  <a:pt x="3652465" y="714580"/>
                </a:cubicBezTo>
                <a:cubicBezTo>
                  <a:pt x="3652465" y="713985"/>
                  <a:pt x="3653507" y="713017"/>
                  <a:pt x="3655590" y="711678"/>
                </a:cubicBezTo>
                <a:lnTo>
                  <a:pt x="3662288" y="707213"/>
                </a:lnTo>
                <a:cubicBezTo>
                  <a:pt x="3666604" y="704236"/>
                  <a:pt x="3671962" y="700293"/>
                  <a:pt x="3678361" y="695381"/>
                </a:cubicBezTo>
                <a:cubicBezTo>
                  <a:pt x="3684612" y="690321"/>
                  <a:pt x="3690342" y="685410"/>
                  <a:pt x="3695551" y="680647"/>
                </a:cubicBezTo>
                <a:cubicBezTo>
                  <a:pt x="3700760" y="675885"/>
                  <a:pt x="3705745" y="670824"/>
                  <a:pt x="3710508" y="665467"/>
                </a:cubicBezTo>
                <a:cubicBezTo>
                  <a:pt x="3715270" y="660109"/>
                  <a:pt x="3720033" y="654156"/>
                  <a:pt x="3724795" y="647607"/>
                </a:cubicBezTo>
                <a:cubicBezTo>
                  <a:pt x="3729558" y="640910"/>
                  <a:pt x="3732683" y="635999"/>
                  <a:pt x="3734172" y="632873"/>
                </a:cubicBezTo>
                <a:lnTo>
                  <a:pt x="3736851" y="627069"/>
                </a:lnTo>
                <a:lnTo>
                  <a:pt x="3717652" y="629748"/>
                </a:lnTo>
                <a:cubicBezTo>
                  <a:pt x="3715270" y="630046"/>
                  <a:pt x="3711847" y="630715"/>
                  <a:pt x="3707383" y="631757"/>
                </a:cubicBezTo>
                <a:cubicBezTo>
                  <a:pt x="3702620" y="632650"/>
                  <a:pt x="3699346" y="633097"/>
                  <a:pt x="3697560" y="633097"/>
                </a:cubicBezTo>
                <a:cubicBezTo>
                  <a:pt x="3695923" y="633245"/>
                  <a:pt x="3694509" y="633171"/>
                  <a:pt x="3693318" y="632873"/>
                </a:cubicBezTo>
                <a:cubicBezTo>
                  <a:pt x="3692277" y="632576"/>
                  <a:pt x="3690565" y="631906"/>
                  <a:pt x="3688184" y="630864"/>
                </a:cubicBezTo>
                <a:cubicBezTo>
                  <a:pt x="3685803" y="629822"/>
                  <a:pt x="3684165" y="628706"/>
                  <a:pt x="3683272" y="627515"/>
                </a:cubicBezTo>
                <a:cubicBezTo>
                  <a:pt x="3682379" y="626325"/>
                  <a:pt x="3682007" y="625432"/>
                  <a:pt x="3682156" y="624837"/>
                </a:cubicBezTo>
                <a:cubicBezTo>
                  <a:pt x="3682305" y="624241"/>
                  <a:pt x="3684910" y="623646"/>
                  <a:pt x="3689970" y="623051"/>
                </a:cubicBezTo>
                <a:lnTo>
                  <a:pt x="3739976" y="617023"/>
                </a:lnTo>
                <a:lnTo>
                  <a:pt x="3739976" y="587555"/>
                </a:lnTo>
                <a:cubicBezTo>
                  <a:pt x="3739976" y="586067"/>
                  <a:pt x="3739753" y="583462"/>
                  <a:pt x="3739306" y="579742"/>
                </a:cubicBezTo>
                <a:cubicBezTo>
                  <a:pt x="3738860" y="576170"/>
                  <a:pt x="3738488" y="573714"/>
                  <a:pt x="3738190" y="572375"/>
                </a:cubicBezTo>
                <a:cubicBezTo>
                  <a:pt x="3737892" y="571035"/>
                  <a:pt x="3737297" y="569621"/>
                  <a:pt x="3736404" y="568133"/>
                </a:cubicBezTo>
                <a:cubicBezTo>
                  <a:pt x="3735511" y="566496"/>
                  <a:pt x="3734841" y="565157"/>
                  <a:pt x="3734395" y="564115"/>
                </a:cubicBezTo>
                <a:cubicBezTo>
                  <a:pt x="3734097" y="563222"/>
                  <a:pt x="3734172" y="562403"/>
                  <a:pt x="3734618" y="561659"/>
                </a:cubicBezTo>
                <a:cubicBezTo>
                  <a:pt x="3735213" y="560915"/>
                  <a:pt x="3736553" y="560468"/>
                  <a:pt x="3738637" y="560320"/>
                </a:cubicBezTo>
                <a:close/>
                <a:moveTo>
                  <a:pt x="3318048" y="560320"/>
                </a:moveTo>
                <a:cubicBezTo>
                  <a:pt x="3320727" y="560320"/>
                  <a:pt x="3323927" y="561361"/>
                  <a:pt x="3327648" y="563445"/>
                </a:cubicBezTo>
                <a:cubicBezTo>
                  <a:pt x="3332709" y="565826"/>
                  <a:pt x="3335238" y="567761"/>
                  <a:pt x="3335238" y="569249"/>
                </a:cubicBezTo>
                <a:cubicBezTo>
                  <a:pt x="3335238" y="570142"/>
                  <a:pt x="3334568" y="571482"/>
                  <a:pt x="3333229" y="573268"/>
                </a:cubicBezTo>
                <a:cubicBezTo>
                  <a:pt x="3332187" y="574756"/>
                  <a:pt x="3331071" y="576467"/>
                  <a:pt x="3329880" y="578402"/>
                </a:cubicBezTo>
                <a:cubicBezTo>
                  <a:pt x="3331220" y="579444"/>
                  <a:pt x="3332709" y="580858"/>
                  <a:pt x="3334345" y="582644"/>
                </a:cubicBezTo>
                <a:cubicBezTo>
                  <a:pt x="3348781" y="597080"/>
                  <a:pt x="3360837" y="607200"/>
                  <a:pt x="3370511" y="613005"/>
                </a:cubicBezTo>
                <a:cubicBezTo>
                  <a:pt x="3377208" y="617172"/>
                  <a:pt x="3385170" y="620446"/>
                  <a:pt x="3394397" y="622827"/>
                </a:cubicBezTo>
                <a:cubicBezTo>
                  <a:pt x="3399606" y="624018"/>
                  <a:pt x="3402211" y="624911"/>
                  <a:pt x="3402211" y="625506"/>
                </a:cubicBezTo>
                <a:cubicBezTo>
                  <a:pt x="3402211" y="627143"/>
                  <a:pt x="3396779" y="628781"/>
                  <a:pt x="3385914" y="630418"/>
                </a:cubicBezTo>
                <a:cubicBezTo>
                  <a:pt x="3376836" y="632055"/>
                  <a:pt x="3369692" y="632873"/>
                  <a:pt x="3364483" y="632873"/>
                </a:cubicBezTo>
                <a:cubicBezTo>
                  <a:pt x="3363590" y="632873"/>
                  <a:pt x="3362176" y="632129"/>
                  <a:pt x="3360242" y="630641"/>
                </a:cubicBezTo>
                <a:cubicBezTo>
                  <a:pt x="3355627" y="626325"/>
                  <a:pt x="3346400" y="613377"/>
                  <a:pt x="3332559" y="591797"/>
                </a:cubicBezTo>
                <a:cubicBezTo>
                  <a:pt x="3330179" y="588225"/>
                  <a:pt x="3328318" y="585472"/>
                  <a:pt x="3326978" y="583537"/>
                </a:cubicBezTo>
                <a:cubicBezTo>
                  <a:pt x="3326532" y="584281"/>
                  <a:pt x="3326159" y="584951"/>
                  <a:pt x="3325862" y="585546"/>
                </a:cubicBezTo>
                <a:cubicBezTo>
                  <a:pt x="3317081" y="602512"/>
                  <a:pt x="3307631" y="615684"/>
                  <a:pt x="3297511" y="625060"/>
                </a:cubicBezTo>
                <a:cubicBezTo>
                  <a:pt x="3286050" y="635627"/>
                  <a:pt x="3277717" y="640910"/>
                  <a:pt x="3272507" y="640910"/>
                </a:cubicBezTo>
                <a:cubicBezTo>
                  <a:pt x="3270721" y="640910"/>
                  <a:pt x="3269828" y="640612"/>
                  <a:pt x="3269828" y="640017"/>
                </a:cubicBezTo>
                <a:cubicBezTo>
                  <a:pt x="3269828" y="639571"/>
                  <a:pt x="3272507" y="637040"/>
                  <a:pt x="3277865" y="632427"/>
                </a:cubicBezTo>
                <a:cubicBezTo>
                  <a:pt x="3287390" y="624390"/>
                  <a:pt x="3296394" y="613451"/>
                  <a:pt x="3304877" y="599610"/>
                </a:cubicBezTo>
                <a:cubicBezTo>
                  <a:pt x="3312021" y="586811"/>
                  <a:pt x="3315890" y="576988"/>
                  <a:pt x="3316486" y="570142"/>
                </a:cubicBezTo>
                <a:cubicBezTo>
                  <a:pt x="3316486" y="568505"/>
                  <a:pt x="3316263" y="566868"/>
                  <a:pt x="3315816" y="565231"/>
                </a:cubicBezTo>
                <a:cubicBezTo>
                  <a:pt x="3315667" y="564189"/>
                  <a:pt x="3315593" y="563519"/>
                  <a:pt x="3315593" y="563222"/>
                </a:cubicBezTo>
                <a:cubicBezTo>
                  <a:pt x="3315593" y="561287"/>
                  <a:pt x="3316412" y="560320"/>
                  <a:pt x="3318048" y="560320"/>
                </a:cubicBezTo>
                <a:close/>
                <a:moveTo>
                  <a:pt x="5112022" y="560096"/>
                </a:moveTo>
                <a:cubicBezTo>
                  <a:pt x="5113808" y="559948"/>
                  <a:pt x="5116041" y="560543"/>
                  <a:pt x="5118720" y="561882"/>
                </a:cubicBezTo>
                <a:cubicBezTo>
                  <a:pt x="5121398" y="563222"/>
                  <a:pt x="5123929" y="564710"/>
                  <a:pt x="5126310" y="566347"/>
                </a:cubicBezTo>
                <a:cubicBezTo>
                  <a:pt x="5128691" y="567835"/>
                  <a:pt x="5130626" y="569770"/>
                  <a:pt x="5132114" y="572151"/>
                </a:cubicBezTo>
                <a:cubicBezTo>
                  <a:pt x="5133602" y="574533"/>
                  <a:pt x="5134570" y="576616"/>
                  <a:pt x="5135016" y="578402"/>
                </a:cubicBezTo>
                <a:cubicBezTo>
                  <a:pt x="5135463" y="581081"/>
                  <a:pt x="5135239" y="583537"/>
                  <a:pt x="5134346" y="585769"/>
                </a:cubicBezTo>
                <a:lnTo>
                  <a:pt x="5132784" y="589341"/>
                </a:lnTo>
                <a:lnTo>
                  <a:pt x="5162921" y="585546"/>
                </a:lnTo>
                <a:lnTo>
                  <a:pt x="5171851" y="584207"/>
                </a:lnTo>
                <a:cubicBezTo>
                  <a:pt x="5176911" y="583462"/>
                  <a:pt x="5180483" y="582718"/>
                  <a:pt x="5182567" y="581974"/>
                </a:cubicBezTo>
                <a:cubicBezTo>
                  <a:pt x="5184502" y="581379"/>
                  <a:pt x="5185767" y="581007"/>
                  <a:pt x="5186362" y="580858"/>
                </a:cubicBezTo>
                <a:cubicBezTo>
                  <a:pt x="5187999" y="580709"/>
                  <a:pt x="5189934" y="581304"/>
                  <a:pt x="5192166" y="582644"/>
                </a:cubicBezTo>
                <a:cubicBezTo>
                  <a:pt x="5194399" y="583834"/>
                  <a:pt x="5197078" y="585769"/>
                  <a:pt x="5200203" y="588448"/>
                </a:cubicBezTo>
                <a:cubicBezTo>
                  <a:pt x="5203328" y="591127"/>
                  <a:pt x="5205784" y="593434"/>
                  <a:pt x="5207570" y="595369"/>
                </a:cubicBezTo>
                <a:cubicBezTo>
                  <a:pt x="5209356" y="597303"/>
                  <a:pt x="5210546" y="599164"/>
                  <a:pt x="5211142" y="600950"/>
                </a:cubicBezTo>
                <a:cubicBezTo>
                  <a:pt x="5211737" y="602736"/>
                  <a:pt x="5211737" y="604001"/>
                  <a:pt x="5211142" y="604745"/>
                </a:cubicBezTo>
                <a:cubicBezTo>
                  <a:pt x="5210695" y="605489"/>
                  <a:pt x="5209058" y="606010"/>
                  <a:pt x="5206230" y="606307"/>
                </a:cubicBezTo>
                <a:lnTo>
                  <a:pt x="5199756" y="606977"/>
                </a:lnTo>
                <a:lnTo>
                  <a:pt x="5191496" y="608763"/>
                </a:lnTo>
                <a:cubicBezTo>
                  <a:pt x="5187329" y="609805"/>
                  <a:pt x="5183757" y="610847"/>
                  <a:pt x="5180781" y="611889"/>
                </a:cubicBezTo>
                <a:lnTo>
                  <a:pt x="5172298" y="615014"/>
                </a:lnTo>
                <a:cubicBezTo>
                  <a:pt x="5170809" y="615609"/>
                  <a:pt x="5169842" y="615609"/>
                  <a:pt x="5169396" y="615014"/>
                </a:cubicBezTo>
                <a:cubicBezTo>
                  <a:pt x="5169098" y="614567"/>
                  <a:pt x="5169619" y="613451"/>
                  <a:pt x="5170958" y="611665"/>
                </a:cubicBezTo>
                <a:lnTo>
                  <a:pt x="5173637" y="607870"/>
                </a:lnTo>
                <a:lnTo>
                  <a:pt x="5176539" y="603629"/>
                </a:lnTo>
                <a:cubicBezTo>
                  <a:pt x="5177879" y="601694"/>
                  <a:pt x="5179144" y="599982"/>
                  <a:pt x="5180334" y="598494"/>
                </a:cubicBezTo>
                <a:cubicBezTo>
                  <a:pt x="5181823" y="596708"/>
                  <a:pt x="5182418" y="595369"/>
                  <a:pt x="5182120" y="594476"/>
                </a:cubicBezTo>
                <a:cubicBezTo>
                  <a:pt x="5181823" y="593434"/>
                  <a:pt x="5181153" y="592690"/>
                  <a:pt x="5180111" y="592243"/>
                </a:cubicBezTo>
                <a:cubicBezTo>
                  <a:pt x="5178921" y="591648"/>
                  <a:pt x="5177655" y="591350"/>
                  <a:pt x="5176316" y="591350"/>
                </a:cubicBezTo>
                <a:cubicBezTo>
                  <a:pt x="5173935" y="591499"/>
                  <a:pt x="5170065" y="591946"/>
                  <a:pt x="5164707" y="592690"/>
                </a:cubicBezTo>
                <a:cubicBezTo>
                  <a:pt x="5159498" y="593285"/>
                  <a:pt x="5151611" y="594252"/>
                  <a:pt x="5141044" y="595592"/>
                </a:cubicBezTo>
                <a:cubicBezTo>
                  <a:pt x="5130626" y="596931"/>
                  <a:pt x="5122738" y="597899"/>
                  <a:pt x="5117380" y="598494"/>
                </a:cubicBezTo>
                <a:lnTo>
                  <a:pt x="5099744" y="601173"/>
                </a:lnTo>
                <a:lnTo>
                  <a:pt x="5084340" y="603629"/>
                </a:lnTo>
                <a:cubicBezTo>
                  <a:pt x="5080620" y="604373"/>
                  <a:pt x="5077941" y="604745"/>
                  <a:pt x="5076304" y="604745"/>
                </a:cubicBezTo>
                <a:cubicBezTo>
                  <a:pt x="5074518" y="604894"/>
                  <a:pt x="5073029" y="604894"/>
                  <a:pt x="5071839" y="604745"/>
                </a:cubicBezTo>
                <a:lnTo>
                  <a:pt x="5068267" y="604522"/>
                </a:lnTo>
                <a:cubicBezTo>
                  <a:pt x="5067671" y="606456"/>
                  <a:pt x="5067076" y="608242"/>
                  <a:pt x="5066481" y="609879"/>
                </a:cubicBezTo>
                <a:cubicBezTo>
                  <a:pt x="5065886" y="611516"/>
                  <a:pt x="5064695" y="613972"/>
                  <a:pt x="5062909" y="617246"/>
                </a:cubicBezTo>
                <a:cubicBezTo>
                  <a:pt x="5061272" y="620669"/>
                  <a:pt x="5059784" y="623051"/>
                  <a:pt x="5058444" y="624390"/>
                </a:cubicBezTo>
                <a:cubicBezTo>
                  <a:pt x="5056956" y="625878"/>
                  <a:pt x="5055468" y="626623"/>
                  <a:pt x="5053979" y="626623"/>
                </a:cubicBezTo>
                <a:cubicBezTo>
                  <a:pt x="5052193" y="626623"/>
                  <a:pt x="5050780" y="625804"/>
                  <a:pt x="5049738" y="624167"/>
                </a:cubicBezTo>
                <a:cubicBezTo>
                  <a:pt x="5048696" y="622530"/>
                  <a:pt x="5048101" y="620744"/>
                  <a:pt x="5047952" y="618809"/>
                </a:cubicBezTo>
                <a:cubicBezTo>
                  <a:pt x="5047803" y="616874"/>
                  <a:pt x="5048026" y="615014"/>
                  <a:pt x="5048621" y="613228"/>
                </a:cubicBezTo>
                <a:cubicBezTo>
                  <a:pt x="5048919" y="612037"/>
                  <a:pt x="5050035" y="610028"/>
                  <a:pt x="5051970" y="607200"/>
                </a:cubicBezTo>
                <a:cubicBezTo>
                  <a:pt x="5053905" y="604373"/>
                  <a:pt x="5055319" y="601843"/>
                  <a:pt x="5056212" y="599610"/>
                </a:cubicBezTo>
                <a:cubicBezTo>
                  <a:pt x="5057254" y="597378"/>
                  <a:pt x="5058146" y="594997"/>
                  <a:pt x="5058891" y="592466"/>
                </a:cubicBezTo>
                <a:cubicBezTo>
                  <a:pt x="5059486" y="589936"/>
                  <a:pt x="5060081" y="588076"/>
                  <a:pt x="5060677" y="586885"/>
                </a:cubicBezTo>
                <a:cubicBezTo>
                  <a:pt x="5061272" y="585695"/>
                  <a:pt x="5061942" y="585025"/>
                  <a:pt x="5062686" y="584876"/>
                </a:cubicBezTo>
                <a:cubicBezTo>
                  <a:pt x="5063430" y="584727"/>
                  <a:pt x="5064323" y="585397"/>
                  <a:pt x="5065365" y="586885"/>
                </a:cubicBezTo>
                <a:cubicBezTo>
                  <a:pt x="5066258" y="588076"/>
                  <a:pt x="5066779" y="589490"/>
                  <a:pt x="5066927" y="591127"/>
                </a:cubicBezTo>
                <a:lnTo>
                  <a:pt x="5067597" y="595145"/>
                </a:lnTo>
                <a:lnTo>
                  <a:pt x="5077643" y="594922"/>
                </a:lnTo>
                <a:lnTo>
                  <a:pt x="5098628" y="593136"/>
                </a:lnTo>
                <a:lnTo>
                  <a:pt x="5124524" y="590681"/>
                </a:lnTo>
                <a:cubicBezTo>
                  <a:pt x="5122887" y="589043"/>
                  <a:pt x="5121473" y="587481"/>
                  <a:pt x="5120282" y="585992"/>
                </a:cubicBezTo>
                <a:cubicBezTo>
                  <a:pt x="5119092" y="584504"/>
                  <a:pt x="5117827" y="582569"/>
                  <a:pt x="5116487" y="580188"/>
                </a:cubicBezTo>
                <a:lnTo>
                  <a:pt x="5112469" y="571258"/>
                </a:lnTo>
                <a:cubicBezTo>
                  <a:pt x="5111129" y="567984"/>
                  <a:pt x="5110236" y="565529"/>
                  <a:pt x="5109790" y="563891"/>
                </a:cubicBezTo>
                <a:cubicBezTo>
                  <a:pt x="5109492" y="562254"/>
                  <a:pt x="5109492" y="561213"/>
                  <a:pt x="5109790" y="560766"/>
                </a:cubicBezTo>
                <a:cubicBezTo>
                  <a:pt x="5110088" y="560320"/>
                  <a:pt x="5110832" y="560096"/>
                  <a:pt x="5112022" y="560096"/>
                </a:cubicBezTo>
                <a:close/>
                <a:moveTo>
                  <a:pt x="787152" y="559873"/>
                </a:moveTo>
                <a:cubicBezTo>
                  <a:pt x="789236" y="560022"/>
                  <a:pt x="790947" y="560320"/>
                  <a:pt x="792286" y="560766"/>
                </a:cubicBezTo>
                <a:cubicBezTo>
                  <a:pt x="793626" y="561213"/>
                  <a:pt x="795710" y="562180"/>
                  <a:pt x="798537" y="563668"/>
                </a:cubicBezTo>
                <a:cubicBezTo>
                  <a:pt x="801365" y="565157"/>
                  <a:pt x="802853" y="566496"/>
                  <a:pt x="803002" y="567687"/>
                </a:cubicBezTo>
                <a:cubicBezTo>
                  <a:pt x="803151" y="568877"/>
                  <a:pt x="802928" y="569919"/>
                  <a:pt x="802332" y="570812"/>
                </a:cubicBezTo>
                <a:cubicBezTo>
                  <a:pt x="801886" y="571407"/>
                  <a:pt x="801142" y="572003"/>
                  <a:pt x="800100" y="572598"/>
                </a:cubicBezTo>
                <a:lnTo>
                  <a:pt x="797644" y="574607"/>
                </a:lnTo>
                <a:cubicBezTo>
                  <a:pt x="796900" y="575351"/>
                  <a:pt x="796082" y="576319"/>
                  <a:pt x="795189" y="577509"/>
                </a:cubicBezTo>
                <a:lnTo>
                  <a:pt x="790277" y="584207"/>
                </a:lnTo>
                <a:lnTo>
                  <a:pt x="782241" y="594699"/>
                </a:lnTo>
                <a:cubicBezTo>
                  <a:pt x="784027" y="594550"/>
                  <a:pt x="785664" y="594476"/>
                  <a:pt x="787152" y="594476"/>
                </a:cubicBezTo>
                <a:cubicBezTo>
                  <a:pt x="788640" y="594178"/>
                  <a:pt x="792212" y="593583"/>
                  <a:pt x="797868" y="592690"/>
                </a:cubicBezTo>
                <a:cubicBezTo>
                  <a:pt x="803523" y="591648"/>
                  <a:pt x="806946" y="591053"/>
                  <a:pt x="808137" y="590904"/>
                </a:cubicBezTo>
                <a:lnTo>
                  <a:pt x="819299" y="588225"/>
                </a:lnTo>
                <a:cubicBezTo>
                  <a:pt x="826889" y="586737"/>
                  <a:pt x="831503" y="585695"/>
                  <a:pt x="833140" y="585099"/>
                </a:cubicBezTo>
                <a:cubicBezTo>
                  <a:pt x="834926" y="584355"/>
                  <a:pt x="836042" y="583909"/>
                  <a:pt x="836489" y="583760"/>
                </a:cubicBezTo>
                <a:cubicBezTo>
                  <a:pt x="837530" y="583760"/>
                  <a:pt x="839763" y="584579"/>
                  <a:pt x="843186" y="586216"/>
                </a:cubicBezTo>
                <a:cubicBezTo>
                  <a:pt x="846758" y="587853"/>
                  <a:pt x="849064" y="588969"/>
                  <a:pt x="850106" y="589564"/>
                </a:cubicBezTo>
                <a:cubicBezTo>
                  <a:pt x="851148" y="590160"/>
                  <a:pt x="852562" y="591127"/>
                  <a:pt x="854348" y="592466"/>
                </a:cubicBezTo>
                <a:cubicBezTo>
                  <a:pt x="856283" y="593806"/>
                  <a:pt x="857473" y="594922"/>
                  <a:pt x="857920" y="595815"/>
                </a:cubicBezTo>
                <a:cubicBezTo>
                  <a:pt x="858366" y="596857"/>
                  <a:pt x="858441" y="597750"/>
                  <a:pt x="858143" y="598494"/>
                </a:cubicBezTo>
                <a:cubicBezTo>
                  <a:pt x="857845" y="599089"/>
                  <a:pt x="857176" y="599685"/>
                  <a:pt x="856134" y="600280"/>
                </a:cubicBezTo>
                <a:lnTo>
                  <a:pt x="852339" y="602066"/>
                </a:lnTo>
                <a:cubicBezTo>
                  <a:pt x="851297" y="602512"/>
                  <a:pt x="849064" y="603777"/>
                  <a:pt x="845641" y="605861"/>
                </a:cubicBezTo>
                <a:lnTo>
                  <a:pt x="836712" y="611442"/>
                </a:lnTo>
                <a:lnTo>
                  <a:pt x="834256" y="613228"/>
                </a:lnTo>
                <a:cubicBezTo>
                  <a:pt x="833214" y="614121"/>
                  <a:pt x="832545" y="614493"/>
                  <a:pt x="832247" y="614344"/>
                </a:cubicBezTo>
                <a:cubicBezTo>
                  <a:pt x="831949" y="614344"/>
                  <a:pt x="831652" y="613972"/>
                  <a:pt x="831354" y="613228"/>
                </a:cubicBezTo>
                <a:lnTo>
                  <a:pt x="832470" y="610772"/>
                </a:lnTo>
                <a:lnTo>
                  <a:pt x="834033" y="606531"/>
                </a:lnTo>
                <a:lnTo>
                  <a:pt x="836712" y="600057"/>
                </a:lnTo>
                <a:cubicBezTo>
                  <a:pt x="837009" y="598717"/>
                  <a:pt x="837158" y="597527"/>
                  <a:pt x="837158" y="596485"/>
                </a:cubicBezTo>
                <a:cubicBezTo>
                  <a:pt x="837009" y="596038"/>
                  <a:pt x="836860" y="595666"/>
                  <a:pt x="836712" y="595369"/>
                </a:cubicBezTo>
                <a:cubicBezTo>
                  <a:pt x="836414" y="595071"/>
                  <a:pt x="835893" y="594773"/>
                  <a:pt x="835149" y="594476"/>
                </a:cubicBezTo>
                <a:cubicBezTo>
                  <a:pt x="834405" y="594327"/>
                  <a:pt x="833512" y="594252"/>
                  <a:pt x="832470" y="594252"/>
                </a:cubicBezTo>
                <a:cubicBezTo>
                  <a:pt x="831428" y="594401"/>
                  <a:pt x="829122" y="594773"/>
                  <a:pt x="825550" y="595369"/>
                </a:cubicBezTo>
                <a:lnTo>
                  <a:pt x="816620" y="596708"/>
                </a:lnTo>
                <a:lnTo>
                  <a:pt x="797868" y="599610"/>
                </a:lnTo>
                <a:lnTo>
                  <a:pt x="789831" y="601173"/>
                </a:lnTo>
                <a:cubicBezTo>
                  <a:pt x="787747" y="601768"/>
                  <a:pt x="786110" y="602066"/>
                  <a:pt x="784920" y="602066"/>
                </a:cubicBezTo>
                <a:cubicBezTo>
                  <a:pt x="783134" y="602066"/>
                  <a:pt x="782092" y="601917"/>
                  <a:pt x="781794" y="601619"/>
                </a:cubicBezTo>
                <a:lnTo>
                  <a:pt x="778222" y="600057"/>
                </a:lnTo>
                <a:cubicBezTo>
                  <a:pt x="775692" y="602140"/>
                  <a:pt x="773906" y="603703"/>
                  <a:pt x="772865" y="604745"/>
                </a:cubicBezTo>
                <a:lnTo>
                  <a:pt x="768400" y="609656"/>
                </a:lnTo>
                <a:cubicBezTo>
                  <a:pt x="767358" y="610549"/>
                  <a:pt x="765721" y="612037"/>
                  <a:pt x="763488" y="614121"/>
                </a:cubicBezTo>
                <a:cubicBezTo>
                  <a:pt x="761107" y="616056"/>
                  <a:pt x="759172" y="617470"/>
                  <a:pt x="757684" y="618363"/>
                </a:cubicBezTo>
                <a:lnTo>
                  <a:pt x="753219" y="621265"/>
                </a:lnTo>
                <a:cubicBezTo>
                  <a:pt x="752326" y="621711"/>
                  <a:pt x="751656" y="621860"/>
                  <a:pt x="751210" y="621711"/>
                </a:cubicBezTo>
                <a:cubicBezTo>
                  <a:pt x="750764" y="621414"/>
                  <a:pt x="750466" y="621116"/>
                  <a:pt x="750317" y="620818"/>
                </a:cubicBezTo>
                <a:cubicBezTo>
                  <a:pt x="750168" y="620223"/>
                  <a:pt x="750838" y="619181"/>
                  <a:pt x="752326" y="617693"/>
                </a:cubicBezTo>
                <a:lnTo>
                  <a:pt x="755228" y="615014"/>
                </a:lnTo>
                <a:cubicBezTo>
                  <a:pt x="757461" y="612633"/>
                  <a:pt x="759693" y="610028"/>
                  <a:pt x="761926" y="607200"/>
                </a:cubicBezTo>
                <a:cubicBezTo>
                  <a:pt x="764158" y="604224"/>
                  <a:pt x="766316" y="601099"/>
                  <a:pt x="768400" y="597824"/>
                </a:cubicBezTo>
                <a:lnTo>
                  <a:pt x="775320" y="586885"/>
                </a:lnTo>
                <a:cubicBezTo>
                  <a:pt x="777850" y="583016"/>
                  <a:pt x="779413" y="580188"/>
                  <a:pt x="780008" y="578402"/>
                </a:cubicBezTo>
                <a:lnTo>
                  <a:pt x="782241" y="572821"/>
                </a:lnTo>
                <a:lnTo>
                  <a:pt x="783580" y="568356"/>
                </a:lnTo>
                <a:cubicBezTo>
                  <a:pt x="783878" y="567315"/>
                  <a:pt x="784027" y="565975"/>
                  <a:pt x="784027" y="564338"/>
                </a:cubicBezTo>
                <a:cubicBezTo>
                  <a:pt x="784175" y="562701"/>
                  <a:pt x="784324" y="561659"/>
                  <a:pt x="784473" y="561213"/>
                </a:cubicBezTo>
                <a:cubicBezTo>
                  <a:pt x="784473" y="560766"/>
                  <a:pt x="784622" y="560468"/>
                  <a:pt x="784920" y="560320"/>
                </a:cubicBezTo>
                <a:cubicBezTo>
                  <a:pt x="785217" y="560022"/>
                  <a:pt x="785961" y="559873"/>
                  <a:pt x="787152" y="559873"/>
                </a:cubicBezTo>
                <a:close/>
                <a:moveTo>
                  <a:pt x="5541763" y="557864"/>
                </a:moveTo>
                <a:cubicBezTo>
                  <a:pt x="5543252" y="557864"/>
                  <a:pt x="5545707" y="558682"/>
                  <a:pt x="5549130" y="560320"/>
                </a:cubicBezTo>
                <a:cubicBezTo>
                  <a:pt x="5554191" y="562850"/>
                  <a:pt x="5556721" y="565008"/>
                  <a:pt x="5556721" y="566794"/>
                </a:cubicBezTo>
                <a:cubicBezTo>
                  <a:pt x="5556721" y="568133"/>
                  <a:pt x="5555605" y="569845"/>
                  <a:pt x="5553372" y="571928"/>
                </a:cubicBezTo>
                <a:cubicBezTo>
                  <a:pt x="5550396" y="575649"/>
                  <a:pt x="5547270" y="579667"/>
                  <a:pt x="5543996" y="583983"/>
                </a:cubicBezTo>
                <a:cubicBezTo>
                  <a:pt x="5555158" y="582049"/>
                  <a:pt x="5562823" y="579965"/>
                  <a:pt x="5566990" y="577732"/>
                </a:cubicBezTo>
                <a:cubicBezTo>
                  <a:pt x="5568925" y="576988"/>
                  <a:pt x="5570338" y="576616"/>
                  <a:pt x="5571231" y="576616"/>
                </a:cubicBezTo>
                <a:cubicBezTo>
                  <a:pt x="5579119" y="576765"/>
                  <a:pt x="5583287" y="577881"/>
                  <a:pt x="5583733" y="579965"/>
                </a:cubicBezTo>
                <a:cubicBezTo>
                  <a:pt x="5583584" y="581900"/>
                  <a:pt x="5582542" y="583314"/>
                  <a:pt x="5580608" y="584207"/>
                </a:cubicBezTo>
                <a:cubicBezTo>
                  <a:pt x="5576887" y="585695"/>
                  <a:pt x="5573464" y="586662"/>
                  <a:pt x="5570338" y="587109"/>
                </a:cubicBezTo>
                <a:cubicBezTo>
                  <a:pt x="5563046" y="589043"/>
                  <a:pt x="5558209" y="590308"/>
                  <a:pt x="5555828" y="590904"/>
                </a:cubicBezTo>
                <a:cubicBezTo>
                  <a:pt x="5554339" y="591499"/>
                  <a:pt x="5553223" y="591797"/>
                  <a:pt x="5552479" y="591797"/>
                </a:cubicBezTo>
                <a:cubicBezTo>
                  <a:pt x="5549503" y="591797"/>
                  <a:pt x="5546303" y="591053"/>
                  <a:pt x="5542880" y="589564"/>
                </a:cubicBezTo>
                <a:cubicBezTo>
                  <a:pt x="5541838" y="589267"/>
                  <a:pt x="5541019" y="588969"/>
                  <a:pt x="5540424" y="588671"/>
                </a:cubicBezTo>
                <a:cubicBezTo>
                  <a:pt x="5538936" y="590904"/>
                  <a:pt x="5537447" y="593062"/>
                  <a:pt x="5535959" y="595145"/>
                </a:cubicBezTo>
                <a:cubicBezTo>
                  <a:pt x="5527476" y="606307"/>
                  <a:pt x="5517802" y="615014"/>
                  <a:pt x="5506938" y="621265"/>
                </a:cubicBezTo>
                <a:cubicBezTo>
                  <a:pt x="5506045" y="621265"/>
                  <a:pt x="5505449" y="620967"/>
                  <a:pt x="5505152" y="620372"/>
                </a:cubicBezTo>
                <a:cubicBezTo>
                  <a:pt x="5506194" y="617842"/>
                  <a:pt x="5508947" y="614270"/>
                  <a:pt x="5513412" y="609656"/>
                </a:cubicBezTo>
                <a:cubicBezTo>
                  <a:pt x="5521002" y="600726"/>
                  <a:pt x="5527699" y="590606"/>
                  <a:pt x="5533504" y="579295"/>
                </a:cubicBezTo>
                <a:cubicBezTo>
                  <a:pt x="5537671" y="570961"/>
                  <a:pt x="5539754" y="564636"/>
                  <a:pt x="5539754" y="560320"/>
                </a:cubicBezTo>
                <a:cubicBezTo>
                  <a:pt x="5539754" y="559724"/>
                  <a:pt x="5539903" y="559129"/>
                  <a:pt x="5540201" y="558534"/>
                </a:cubicBezTo>
                <a:cubicBezTo>
                  <a:pt x="5540498" y="558087"/>
                  <a:pt x="5541019" y="557864"/>
                  <a:pt x="5541763" y="557864"/>
                </a:cubicBezTo>
                <a:close/>
                <a:moveTo>
                  <a:pt x="3234110" y="557864"/>
                </a:moveTo>
                <a:cubicBezTo>
                  <a:pt x="3237384" y="557864"/>
                  <a:pt x="3241254" y="558980"/>
                  <a:pt x="3245719" y="561213"/>
                </a:cubicBezTo>
                <a:cubicBezTo>
                  <a:pt x="3250481" y="564189"/>
                  <a:pt x="3252862" y="566570"/>
                  <a:pt x="3252862" y="568356"/>
                </a:cubicBezTo>
                <a:cubicBezTo>
                  <a:pt x="3252862" y="569100"/>
                  <a:pt x="3251895" y="571854"/>
                  <a:pt x="3249960" y="576616"/>
                </a:cubicBezTo>
                <a:cubicBezTo>
                  <a:pt x="3248025" y="581528"/>
                  <a:pt x="3245644" y="588299"/>
                  <a:pt x="3242816" y="596931"/>
                </a:cubicBezTo>
                <a:cubicBezTo>
                  <a:pt x="3247280" y="595890"/>
                  <a:pt x="3250778" y="594848"/>
                  <a:pt x="3253308" y="593806"/>
                </a:cubicBezTo>
                <a:cubicBezTo>
                  <a:pt x="3256583" y="592466"/>
                  <a:pt x="3258815" y="591797"/>
                  <a:pt x="3260006" y="591797"/>
                </a:cubicBezTo>
                <a:cubicBezTo>
                  <a:pt x="3269680" y="591946"/>
                  <a:pt x="3274814" y="593657"/>
                  <a:pt x="3275409" y="596931"/>
                </a:cubicBezTo>
                <a:cubicBezTo>
                  <a:pt x="3275260" y="599015"/>
                  <a:pt x="3273995" y="600578"/>
                  <a:pt x="3271614" y="601619"/>
                </a:cubicBezTo>
                <a:cubicBezTo>
                  <a:pt x="3267298" y="603405"/>
                  <a:pt x="3263206" y="604596"/>
                  <a:pt x="3259336" y="605191"/>
                </a:cubicBezTo>
                <a:cubicBezTo>
                  <a:pt x="3251002" y="606680"/>
                  <a:pt x="3244378" y="607870"/>
                  <a:pt x="3239468" y="608763"/>
                </a:cubicBezTo>
                <a:cubicBezTo>
                  <a:pt x="3238426" y="612633"/>
                  <a:pt x="3237160" y="616502"/>
                  <a:pt x="3235673" y="620372"/>
                </a:cubicBezTo>
                <a:lnTo>
                  <a:pt x="3236118" y="620372"/>
                </a:lnTo>
                <a:cubicBezTo>
                  <a:pt x="3238053" y="620372"/>
                  <a:pt x="3240806" y="621190"/>
                  <a:pt x="3244378" y="622827"/>
                </a:cubicBezTo>
                <a:cubicBezTo>
                  <a:pt x="3249439" y="624762"/>
                  <a:pt x="3251969" y="626846"/>
                  <a:pt x="3251969" y="629078"/>
                </a:cubicBezTo>
                <a:cubicBezTo>
                  <a:pt x="3250927" y="636371"/>
                  <a:pt x="3250258" y="642770"/>
                  <a:pt x="3249960" y="648277"/>
                </a:cubicBezTo>
                <a:cubicBezTo>
                  <a:pt x="3256955" y="646938"/>
                  <a:pt x="3260899" y="646193"/>
                  <a:pt x="3261791" y="646045"/>
                </a:cubicBezTo>
                <a:cubicBezTo>
                  <a:pt x="3264470" y="646342"/>
                  <a:pt x="3266628" y="646863"/>
                  <a:pt x="3268265" y="647607"/>
                </a:cubicBezTo>
                <a:cubicBezTo>
                  <a:pt x="3269902" y="648500"/>
                  <a:pt x="3270721" y="649840"/>
                  <a:pt x="3270721" y="651626"/>
                </a:cubicBezTo>
                <a:cubicBezTo>
                  <a:pt x="3270721" y="652816"/>
                  <a:pt x="3266628" y="654156"/>
                  <a:pt x="3258443" y="655644"/>
                </a:cubicBezTo>
                <a:cubicBezTo>
                  <a:pt x="3255317" y="656090"/>
                  <a:pt x="3252341" y="656611"/>
                  <a:pt x="3249513" y="657207"/>
                </a:cubicBezTo>
                <a:cubicBezTo>
                  <a:pt x="3249513" y="658397"/>
                  <a:pt x="3249513" y="659365"/>
                  <a:pt x="3249513" y="660109"/>
                </a:cubicBezTo>
                <a:lnTo>
                  <a:pt x="3249513" y="683549"/>
                </a:lnTo>
                <a:cubicBezTo>
                  <a:pt x="3250704" y="683103"/>
                  <a:pt x="3251895" y="682731"/>
                  <a:pt x="3253085" y="682433"/>
                </a:cubicBezTo>
                <a:cubicBezTo>
                  <a:pt x="3260526" y="679754"/>
                  <a:pt x="3265289" y="678415"/>
                  <a:pt x="3267372" y="678415"/>
                </a:cubicBezTo>
                <a:cubicBezTo>
                  <a:pt x="3271391" y="678564"/>
                  <a:pt x="3273400" y="679977"/>
                  <a:pt x="3273400" y="682656"/>
                </a:cubicBezTo>
                <a:cubicBezTo>
                  <a:pt x="3273102" y="685186"/>
                  <a:pt x="3271688" y="686749"/>
                  <a:pt x="3269158" y="687344"/>
                </a:cubicBezTo>
                <a:cubicBezTo>
                  <a:pt x="3262312" y="689130"/>
                  <a:pt x="3255764" y="691140"/>
                  <a:pt x="3249513" y="693372"/>
                </a:cubicBezTo>
                <a:lnTo>
                  <a:pt x="3249513" y="724403"/>
                </a:lnTo>
                <a:cubicBezTo>
                  <a:pt x="3249364" y="731993"/>
                  <a:pt x="3248992" y="738393"/>
                  <a:pt x="3248397" y="743601"/>
                </a:cubicBezTo>
                <a:cubicBezTo>
                  <a:pt x="3247207" y="748215"/>
                  <a:pt x="3245123" y="750522"/>
                  <a:pt x="3242146" y="750522"/>
                </a:cubicBezTo>
                <a:cubicBezTo>
                  <a:pt x="3241104" y="750522"/>
                  <a:pt x="3239393" y="748364"/>
                  <a:pt x="3237012" y="744048"/>
                </a:cubicBezTo>
                <a:cubicBezTo>
                  <a:pt x="3235077" y="740476"/>
                  <a:pt x="3234110" y="737648"/>
                  <a:pt x="3234110" y="735565"/>
                </a:cubicBezTo>
                <a:cubicBezTo>
                  <a:pt x="3234110" y="733332"/>
                  <a:pt x="3235151" y="729835"/>
                  <a:pt x="3237235" y="725072"/>
                </a:cubicBezTo>
                <a:cubicBezTo>
                  <a:pt x="3238575" y="715845"/>
                  <a:pt x="3239318" y="706469"/>
                  <a:pt x="3239468" y="696944"/>
                </a:cubicBezTo>
                <a:cubicBezTo>
                  <a:pt x="3231579" y="699623"/>
                  <a:pt x="3224064" y="702525"/>
                  <a:pt x="3216920" y="705650"/>
                </a:cubicBezTo>
                <a:cubicBezTo>
                  <a:pt x="3213645" y="707139"/>
                  <a:pt x="3211115" y="707883"/>
                  <a:pt x="3209330" y="707883"/>
                </a:cubicBezTo>
                <a:cubicBezTo>
                  <a:pt x="3206651" y="707883"/>
                  <a:pt x="3203451" y="706543"/>
                  <a:pt x="3199730" y="703864"/>
                </a:cubicBezTo>
                <a:cubicBezTo>
                  <a:pt x="3195265" y="701334"/>
                  <a:pt x="3193033" y="699102"/>
                  <a:pt x="3193033" y="697167"/>
                </a:cubicBezTo>
                <a:cubicBezTo>
                  <a:pt x="3193033" y="695530"/>
                  <a:pt x="3194521" y="694563"/>
                  <a:pt x="3197497" y="694265"/>
                </a:cubicBezTo>
                <a:cubicBezTo>
                  <a:pt x="3205534" y="693967"/>
                  <a:pt x="3213348" y="693000"/>
                  <a:pt x="3220938" y="691363"/>
                </a:cubicBezTo>
                <a:cubicBezTo>
                  <a:pt x="3227636" y="689726"/>
                  <a:pt x="3233886" y="688014"/>
                  <a:pt x="3239691" y="686228"/>
                </a:cubicBezTo>
                <a:lnTo>
                  <a:pt x="3239691" y="659662"/>
                </a:lnTo>
                <a:cubicBezTo>
                  <a:pt x="3236565" y="660407"/>
                  <a:pt x="3233663" y="661151"/>
                  <a:pt x="3230984" y="661895"/>
                </a:cubicBezTo>
                <a:cubicBezTo>
                  <a:pt x="3223840" y="664127"/>
                  <a:pt x="3218780" y="666211"/>
                  <a:pt x="3215804" y="668146"/>
                </a:cubicBezTo>
                <a:cubicBezTo>
                  <a:pt x="3213423" y="670229"/>
                  <a:pt x="3211859" y="671271"/>
                  <a:pt x="3211115" y="671271"/>
                </a:cubicBezTo>
                <a:cubicBezTo>
                  <a:pt x="3209478" y="671271"/>
                  <a:pt x="3207767" y="669708"/>
                  <a:pt x="3205981" y="666583"/>
                </a:cubicBezTo>
                <a:cubicBezTo>
                  <a:pt x="3204493" y="664053"/>
                  <a:pt x="3203748" y="662341"/>
                  <a:pt x="3203748" y="661448"/>
                </a:cubicBezTo>
                <a:cubicBezTo>
                  <a:pt x="3203748" y="659365"/>
                  <a:pt x="3205237" y="656983"/>
                  <a:pt x="3208213" y="654305"/>
                </a:cubicBezTo>
                <a:cubicBezTo>
                  <a:pt x="3214316" y="648500"/>
                  <a:pt x="3219450" y="639273"/>
                  <a:pt x="3223617" y="626623"/>
                </a:cubicBezTo>
                <a:cubicBezTo>
                  <a:pt x="3225255" y="621414"/>
                  <a:pt x="3226743" y="616205"/>
                  <a:pt x="3228082" y="610996"/>
                </a:cubicBezTo>
                <a:cubicBezTo>
                  <a:pt x="3226445" y="611293"/>
                  <a:pt x="3225180" y="611442"/>
                  <a:pt x="3224287" y="611442"/>
                </a:cubicBezTo>
                <a:cubicBezTo>
                  <a:pt x="3220864" y="611442"/>
                  <a:pt x="3217068" y="610698"/>
                  <a:pt x="3212901" y="609210"/>
                </a:cubicBezTo>
                <a:cubicBezTo>
                  <a:pt x="3209330" y="608168"/>
                  <a:pt x="3207543" y="607052"/>
                  <a:pt x="3207543" y="605861"/>
                </a:cubicBezTo>
                <a:cubicBezTo>
                  <a:pt x="3207543" y="604522"/>
                  <a:pt x="3208437" y="603703"/>
                  <a:pt x="3210222" y="603405"/>
                </a:cubicBezTo>
                <a:cubicBezTo>
                  <a:pt x="3217813" y="602215"/>
                  <a:pt x="3224510" y="601024"/>
                  <a:pt x="3230315" y="599833"/>
                </a:cubicBezTo>
                <a:cubicBezTo>
                  <a:pt x="3230910" y="596708"/>
                  <a:pt x="3231431" y="593583"/>
                  <a:pt x="3231877" y="590457"/>
                </a:cubicBezTo>
                <a:cubicBezTo>
                  <a:pt x="3233365" y="581974"/>
                  <a:pt x="3234110" y="576170"/>
                  <a:pt x="3234110" y="573044"/>
                </a:cubicBezTo>
                <a:cubicBezTo>
                  <a:pt x="3234110" y="571110"/>
                  <a:pt x="3233812" y="568356"/>
                  <a:pt x="3233216" y="564784"/>
                </a:cubicBezTo>
                <a:cubicBezTo>
                  <a:pt x="3232026" y="561957"/>
                  <a:pt x="3231431" y="560171"/>
                  <a:pt x="3231431" y="559427"/>
                </a:cubicBezTo>
                <a:cubicBezTo>
                  <a:pt x="3231431" y="558385"/>
                  <a:pt x="3232324" y="557864"/>
                  <a:pt x="3234110" y="557864"/>
                </a:cubicBezTo>
                <a:close/>
                <a:moveTo>
                  <a:pt x="3052837" y="557864"/>
                </a:moveTo>
                <a:cubicBezTo>
                  <a:pt x="3057004" y="557864"/>
                  <a:pt x="3062064" y="559352"/>
                  <a:pt x="3068017" y="562329"/>
                </a:cubicBezTo>
                <a:cubicBezTo>
                  <a:pt x="3074119" y="565901"/>
                  <a:pt x="3077170" y="568803"/>
                  <a:pt x="3077170" y="571035"/>
                </a:cubicBezTo>
                <a:cubicBezTo>
                  <a:pt x="3077170" y="573119"/>
                  <a:pt x="3076947" y="575723"/>
                  <a:pt x="3076500" y="578849"/>
                </a:cubicBezTo>
                <a:cubicBezTo>
                  <a:pt x="3074566" y="585546"/>
                  <a:pt x="3073300" y="593136"/>
                  <a:pt x="3072706" y="601619"/>
                </a:cubicBezTo>
                <a:lnTo>
                  <a:pt x="3093243" y="596708"/>
                </a:lnTo>
                <a:cubicBezTo>
                  <a:pt x="3099196" y="595220"/>
                  <a:pt x="3102471" y="594476"/>
                  <a:pt x="3103066" y="594476"/>
                </a:cubicBezTo>
                <a:cubicBezTo>
                  <a:pt x="3105745" y="594476"/>
                  <a:pt x="3109615" y="595145"/>
                  <a:pt x="3114675" y="596485"/>
                </a:cubicBezTo>
                <a:cubicBezTo>
                  <a:pt x="3119437" y="598271"/>
                  <a:pt x="3121819" y="599982"/>
                  <a:pt x="3121819" y="601619"/>
                </a:cubicBezTo>
                <a:cubicBezTo>
                  <a:pt x="3121819" y="603703"/>
                  <a:pt x="3119735" y="605117"/>
                  <a:pt x="3115568" y="605861"/>
                </a:cubicBezTo>
                <a:cubicBezTo>
                  <a:pt x="3098899" y="608242"/>
                  <a:pt x="3084389" y="610326"/>
                  <a:pt x="3072035" y="612112"/>
                </a:cubicBezTo>
                <a:lnTo>
                  <a:pt x="3072035" y="613005"/>
                </a:lnTo>
                <a:cubicBezTo>
                  <a:pt x="3071440" y="620297"/>
                  <a:pt x="3070919" y="630939"/>
                  <a:pt x="3070473" y="644928"/>
                </a:cubicBezTo>
                <a:cubicBezTo>
                  <a:pt x="3084165" y="643291"/>
                  <a:pt x="3098676" y="641282"/>
                  <a:pt x="3114005" y="638901"/>
                </a:cubicBezTo>
                <a:cubicBezTo>
                  <a:pt x="3121298" y="637710"/>
                  <a:pt x="3128367" y="637115"/>
                  <a:pt x="3135213" y="637115"/>
                </a:cubicBezTo>
                <a:cubicBezTo>
                  <a:pt x="3139529" y="637115"/>
                  <a:pt x="3143399" y="638157"/>
                  <a:pt x="3146822" y="640240"/>
                </a:cubicBezTo>
                <a:cubicBezTo>
                  <a:pt x="3150394" y="642324"/>
                  <a:pt x="3152180" y="644556"/>
                  <a:pt x="3152180" y="646938"/>
                </a:cubicBezTo>
                <a:cubicBezTo>
                  <a:pt x="3152180" y="650063"/>
                  <a:pt x="3150022" y="651626"/>
                  <a:pt x="3145706" y="651626"/>
                </a:cubicBezTo>
                <a:cubicBezTo>
                  <a:pt x="3125168" y="651923"/>
                  <a:pt x="3106267" y="652519"/>
                  <a:pt x="3089002" y="653412"/>
                </a:cubicBezTo>
                <a:cubicBezTo>
                  <a:pt x="3082454" y="654007"/>
                  <a:pt x="3076203" y="654602"/>
                  <a:pt x="3070249" y="655198"/>
                </a:cubicBezTo>
                <a:cubicBezTo>
                  <a:pt x="3069952" y="672015"/>
                  <a:pt x="3069804" y="692702"/>
                  <a:pt x="3069804" y="717259"/>
                </a:cubicBezTo>
                <a:cubicBezTo>
                  <a:pt x="3089746" y="714431"/>
                  <a:pt x="3100462" y="713017"/>
                  <a:pt x="3101950" y="713017"/>
                </a:cubicBezTo>
                <a:cubicBezTo>
                  <a:pt x="3105225" y="713017"/>
                  <a:pt x="3107978" y="713464"/>
                  <a:pt x="3110210" y="714357"/>
                </a:cubicBezTo>
                <a:cubicBezTo>
                  <a:pt x="3110657" y="707213"/>
                  <a:pt x="3110880" y="700218"/>
                  <a:pt x="3110880" y="693372"/>
                </a:cubicBezTo>
                <a:cubicBezTo>
                  <a:pt x="3110880" y="688461"/>
                  <a:pt x="3109466" y="682805"/>
                  <a:pt x="3106638" y="676406"/>
                </a:cubicBezTo>
                <a:cubicBezTo>
                  <a:pt x="3106638" y="674620"/>
                  <a:pt x="3107159" y="673727"/>
                  <a:pt x="3108201" y="673727"/>
                </a:cubicBezTo>
                <a:cubicBezTo>
                  <a:pt x="3109987" y="673727"/>
                  <a:pt x="3113112" y="675289"/>
                  <a:pt x="3117577" y="678415"/>
                </a:cubicBezTo>
                <a:cubicBezTo>
                  <a:pt x="3123828" y="682433"/>
                  <a:pt x="3126954" y="685707"/>
                  <a:pt x="3126954" y="688237"/>
                </a:cubicBezTo>
                <a:cubicBezTo>
                  <a:pt x="3126954" y="689726"/>
                  <a:pt x="3126730" y="691214"/>
                  <a:pt x="3126283" y="692702"/>
                </a:cubicBezTo>
                <a:cubicBezTo>
                  <a:pt x="3125539" y="695679"/>
                  <a:pt x="3124349" y="705874"/>
                  <a:pt x="3122712" y="723286"/>
                </a:cubicBezTo>
                <a:cubicBezTo>
                  <a:pt x="3121223" y="738616"/>
                  <a:pt x="3118842" y="746280"/>
                  <a:pt x="3115568" y="746280"/>
                </a:cubicBezTo>
                <a:cubicBezTo>
                  <a:pt x="3111848" y="746280"/>
                  <a:pt x="3109392" y="742411"/>
                  <a:pt x="3108201" y="734672"/>
                </a:cubicBezTo>
                <a:cubicBezTo>
                  <a:pt x="3108201" y="733630"/>
                  <a:pt x="3108424" y="731174"/>
                  <a:pt x="3108871" y="727305"/>
                </a:cubicBezTo>
                <a:lnTo>
                  <a:pt x="3097709" y="726635"/>
                </a:lnTo>
                <a:cubicBezTo>
                  <a:pt x="3086546" y="726635"/>
                  <a:pt x="3068984" y="728198"/>
                  <a:pt x="3045023" y="731323"/>
                </a:cubicBezTo>
                <a:cubicBezTo>
                  <a:pt x="3032373" y="733258"/>
                  <a:pt x="3021881" y="736086"/>
                  <a:pt x="3013547" y="739806"/>
                </a:cubicBezTo>
                <a:cubicBezTo>
                  <a:pt x="3011611" y="740997"/>
                  <a:pt x="3009602" y="741592"/>
                  <a:pt x="3007518" y="741592"/>
                </a:cubicBezTo>
                <a:cubicBezTo>
                  <a:pt x="3005435" y="741592"/>
                  <a:pt x="3002979" y="739434"/>
                  <a:pt x="3000152" y="735118"/>
                </a:cubicBezTo>
                <a:cubicBezTo>
                  <a:pt x="2998366" y="732886"/>
                  <a:pt x="2997473" y="730653"/>
                  <a:pt x="2997473" y="728421"/>
                </a:cubicBezTo>
                <a:cubicBezTo>
                  <a:pt x="2997473" y="726337"/>
                  <a:pt x="2998961" y="724031"/>
                  <a:pt x="3001938" y="721501"/>
                </a:cubicBezTo>
                <a:cubicBezTo>
                  <a:pt x="3008039" y="716589"/>
                  <a:pt x="3011091" y="708776"/>
                  <a:pt x="3011091" y="698060"/>
                </a:cubicBezTo>
                <a:lnTo>
                  <a:pt x="3009305" y="681987"/>
                </a:lnTo>
                <a:cubicBezTo>
                  <a:pt x="3009305" y="679010"/>
                  <a:pt x="3010718" y="677522"/>
                  <a:pt x="3013547" y="677522"/>
                </a:cubicBezTo>
                <a:cubicBezTo>
                  <a:pt x="3017267" y="677671"/>
                  <a:pt x="3020318" y="679084"/>
                  <a:pt x="3022699" y="681763"/>
                </a:cubicBezTo>
                <a:cubicBezTo>
                  <a:pt x="3024931" y="684889"/>
                  <a:pt x="3026048" y="688461"/>
                  <a:pt x="3026048" y="692479"/>
                </a:cubicBezTo>
                <a:cubicBezTo>
                  <a:pt x="3026048" y="699027"/>
                  <a:pt x="3022550" y="709743"/>
                  <a:pt x="3015555" y="724626"/>
                </a:cubicBezTo>
                <a:cubicBezTo>
                  <a:pt x="3033118" y="722245"/>
                  <a:pt x="3047925" y="720235"/>
                  <a:pt x="3059981" y="718598"/>
                </a:cubicBezTo>
                <a:cubicBezTo>
                  <a:pt x="3059832" y="694488"/>
                  <a:pt x="3059534" y="673652"/>
                  <a:pt x="3059087" y="656090"/>
                </a:cubicBezTo>
                <a:cubicBezTo>
                  <a:pt x="3043461" y="657728"/>
                  <a:pt x="3029843" y="659141"/>
                  <a:pt x="3018234" y="660332"/>
                </a:cubicBezTo>
                <a:cubicBezTo>
                  <a:pt x="3009453" y="661672"/>
                  <a:pt x="3003203" y="662341"/>
                  <a:pt x="2999482" y="662341"/>
                </a:cubicBezTo>
                <a:cubicBezTo>
                  <a:pt x="2995166" y="662044"/>
                  <a:pt x="2990776" y="660927"/>
                  <a:pt x="2986311" y="658993"/>
                </a:cubicBezTo>
                <a:cubicBezTo>
                  <a:pt x="2983930" y="657802"/>
                  <a:pt x="2982665" y="656760"/>
                  <a:pt x="2982516" y="655867"/>
                </a:cubicBezTo>
                <a:cubicBezTo>
                  <a:pt x="2982665" y="653635"/>
                  <a:pt x="2985045" y="652519"/>
                  <a:pt x="2989659" y="652519"/>
                </a:cubicBezTo>
                <a:cubicBezTo>
                  <a:pt x="3002161" y="652072"/>
                  <a:pt x="3013992" y="651254"/>
                  <a:pt x="3025155" y="650063"/>
                </a:cubicBezTo>
                <a:cubicBezTo>
                  <a:pt x="3035573" y="648872"/>
                  <a:pt x="3046809" y="647607"/>
                  <a:pt x="3058865" y="646268"/>
                </a:cubicBezTo>
                <a:cubicBezTo>
                  <a:pt x="3058715" y="633469"/>
                  <a:pt x="3058343" y="622679"/>
                  <a:pt x="3057748" y="613898"/>
                </a:cubicBezTo>
                <a:cubicBezTo>
                  <a:pt x="3038698" y="616279"/>
                  <a:pt x="3026420" y="617470"/>
                  <a:pt x="3020913" y="617470"/>
                </a:cubicBezTo>
                <a:cubicBezTo>
                  <a:pt x="3017192" y="617470"/>
                  <a:pt x="3013621" y="615460"/>
                  <a:pt x="3010198" y="611442"/>
                </a:cubicBezTo>
                <a:cubicBezTo>
                  <a:pt x="3010198" y="610103"/>
                  <a:pt x="3010793" y="609433"/>
                  <a:pt x="3011983" y="609433"/>
                </a:cubicBezTo>
                <a:cubicBezTo>
                  <a:pt x="3026271" y="608838"/>
                  <a:pt x="3041377" y="607200"/>
                  <a:pt x="3057301" y="604522"/>
                </a:cubicBezTo>
                <a:cubicBezTo>
                  <a:pt x="3056856" y="596931"/>
                  <a:pt x="3056334" y="590978"/>
                  <a:pt x="3055739" y="586662"/>
                </a:cubicBezTo>
                <a:cubicBezTo>
                  <a:pt x="3054399" y="576691"/>
                  <a:pt x="3052837" y="570068"/>
                  <a:pt x="3051051" y="566794"/>
                </a:cubicBezTo>
                <a:cubicBezTo>
                  <a:pt x="3050010" y="563817"/>
                  <a:pt x="3049488" y="561659"/>
                  <a:pt x="3049488" y="560320"/>
                </a:cubicBezTo>
                <a:cubicBezTo>
                  <a:pt x="3049488" y="558682"/>
                  <a:pt x="3050605" y="557864"/>
                  <a:pt x="3052837" y="557864"/>
                </a:cubicBezTo>
                <a:close/>
                <a:moveTo>
                  <a:pt x="2830711" y="556301"/>
                </a:moveTo>
                <a:cubicBezTo>
                  <a:pt x="2834283" y="556748"/>
                  <a:pt x="2838747" y="558459"/>
                  <a:pt x="2844105" y="561436"/>
                </a:cubicBezTo>
                <a:cubicBezTo>
                  <a:pt x="2847231" y="563222"/>
                  <a:pt x="2848570" y="565082"/>
                  <a:pt x="2848123" y="567017"/>
                </a:cubicBezTo>
                <a:cubicBezTo>
                  <a:pt x="2847677" y="568356"/>
                  <a:pt x="2847231" y="570217"/>
                  <a:pt x="2846784" y="572598"/>
                </a:cubicBezTo>
                <a:cubicBezTo>
                  <a:pt x="2846338" y="574830"/>
                  <a:pt x="2845891" y="577807"/>
                  <a:pt x="2845445" y="581528"/>
                </a:cubicBezTo>
                <a:cubicBezTo>
                  <a:pt x="2844998" y="585992"/>
                  <a:pt x="2844626" y="590457"/>
                  <a:pt x="2844329" y="594922"/>
                </a:cubicBezTo>
                <a:lnTo>
                  <a:pt x="2863081" y="589341"/>
                </a:lnTo>
                <a:cubicBezTo>
                  <a:pt x="2870225" y="587406"/>
                  <a:pt x="2875880" y="586662"/>
                  <a:pt x="2880048" y="587109"/>
                </a:cubicBezTo>
                <a:cubicBezTo>
                  <a:pt x="2884512" y="587704"/>
                  <a:pt x="2887638" y="589341"/>
                  <a:pt x="2889423" y="592020"/>
                </a:cubicBezTo>
                <a:cubicBezTo>
                  <a:pt x="2890912" y="594252"/>
                  <a:pt x="2889647" y="595741"/>
                  <a:pt x="2885629" y="596485"/>
                </a:cubicBezTo>
                <a:cubicBezTo>
                  <a:pt x="2875210" y="597824"/>
                  <a:pt x="2862634" y="599685"/>
                  <a:pt x="2847901" y="602066"/>
                </a:cubicBezTo>
                <a:lnTo>
                  <a:pt x="2843882" y="602066"/>
                </a:lnTo>
                <a:cubicBezTo>
                  <a:pt x="2843436" y="610103"/>
                  <a:pt x="2842841" y="618363"/>
                  <a:pt x="2842096" y="626846"/>
                </a:cubicBezTo>
                <a:cubicBezTo>
                  <a:pt x="2849388" y="625357"/>
                  <a:pt x="2857053" y="623125"/>
                  <a:pt x="2865090" y="620149"/>
                </a:cubicBezTo>
                <a:cubicBezTo>
                  <a:pt x="2868811" y="618660"/>
                  <a:pt x="2872085" y="618511"/>
                  <a:pt x="2874912" y="619702"/>
                </a:cubicBezTo>
                <a:cubicBezTo>
                  <a:pt x="2882950" y="623869"/>
                  <a:pt x="2888233" y="627292"/>
                  <a:pt x="2890763" y="629971"/>
                </a:cubicBezTo>
                <a:cubicBezTo>
                  <a:pt x="2893442" y="632650"/>
                  <a:pt x="2893367" y="635478"/>
                  <a:pt x="2890540" y="638454"/>
                </a:cubicBezTo>
                <a:cubicBezTo>
                  <a:pt x="2888605" y="640240"/>
                  <a:pt x="2886670" y="642398"/>
                  <a:pt x="2884736" y="644928"/>
                </a:cubicBezTo>
                <a:cubicBezTo>
                  <a:pt x="2882801" y="647607"/>
                  <a:pt x="2880270" y="653263"/>
                  <a:pt x="2877145" y="661895"/>
                </a:cubicBezTo>
                <a:cubicBezTo>
                  <a:pt x="2881313" y="665020"/>
                  <a:pt x="2883396" y="667327"/>
                  <a:pt x="2883396" y="668815"/>
                </a:cubicBezTo>
                <a:cubicBezTo>
                  <a:pt x="2883396" y="670155"/>
                  <a:pt x="2882354" y="670973"/>
                  <a:pt x="2880270" y="671271"/>
                </a:cubicBezTo>
                <a:cubicBezTo>
                  <a:pt x="2853035" y="672313"/>
                  <a:pt x="2833092" y="674173"/>
                  <a:pt x="2820441" y="676852"/>
                </a:cubicBezTo>
                <a:cubicBezTo>
                  <a:pt x="2818655" y="677001"/>
                  <a:pt x="2816870" y="676926"/>
                  <a:pt x="2815084" y="676629"/>
                </a:cubicBezTo>
                <a:cubicBezTo>
                  <a:pt x="2815084" y="678415"/>
                  <a:pt x="2814786" y="680052"/>
                  <a:pt x="2814191" y="681540"/>
                </a:cubicBezTo>
                <a:cubicBezTo>
                  <a:pt x="2813298" y="684219"/>
                  <a:pt x="2811363" y="683698"/>
                  <a:pt x="2808387" y="679977"/>
                </a:cubicBezTo>
                <a:cubicBezTo>
                  <a:pt x="2806154" y="677299"/>
                  <a:pt x="2804740" y="673727"/>
                  <a:pt x="2804145" y="669262"/>
                </a:cubicBezTo>
                <a:cubicBezTo>
                  <a:pt x="2801913" y="655272"/>
                  <a:pt x="2798638" y="643812"/>
                  <a:pt x="2794323" y="634882"/>
                </a:cubicBezTo>
                <a:cubicBezTo>
                  <a:pt x="2792983" y="632204"/>
                  <a:pt x="2792834" y="630418"/>
                  <a:pt x="2793876" y="629525"/>
                </a:cubicBezTo>
                <a:cubicBezTo>
                  <a:pt x="2794323" y="628632"/>
                  <a:pt x="2795588" y="628483"/>
                  <a:pt x="2797671" y="629078"/>
                </a:cubicBezTo>
                <a:cubicBezTo>
                  <a:pt x="2801689" y="629525"/>
                  <a:pt x="2805038" y="630269"/>
                  <a:pt x="2807717" y="631311"/>
                </a:cubicBezTo>
                <a:cubicBezTo>
                  <a:pt x="2815902" y="630715"/>
                  <a:pt x="2824162" y="629748"/>
                  <a:pt x="2832497" y="628408"/>
                </a:cubicBezTo>
                <a:cubicBezTo>
                  <a:pt x="2832497" y="608317"/>
                  <a:pt x="2831678" y="589564"/>
                  <a:pt x="2830041" y="572151"/>
                </a:cubicBezTo>
                <a:cubicBezTo>
                  <a:pt x="2829892" y="569770"/>
                  <a:pt x="2828404" y="566645"/>
                  <a:pt x="2825576" y="562775"/>
                </a:cubicBezTo>
                <a:cubicBezTo>
                  <a:pt x="2824237" y="560989"/>
                  <a:pt x="2824162" y="559278"/>
                  <a:pt x="2825353" y="557641"/>
                </a:cubicBezTo>
                <a:cubicBezTo>
                  <a:pt x="2826395" y="556301"/>
                  <a:pt x="2828181" y="555855"/>
                  <a:pt x="2830711" y="556301"/>
                </a:cubicBezTo>
                <a:close/>
                <a:moveTo>
                  <a:pt x="2622203" y="556078"/>
                </a:moveTo>
                <a:cubicBezTo>
                  <a:pt x="2622947" y="555780"/>
                  <a:pt x="2623989" y="555929"/>
                  <a:pt x="2625328" y="556524"/>
                </a:cubicBezTo>
                <a:cubicBezTo>
                  <a:pt x="2626816" y="556971"/>
                  <a:pt x="2628454" y="557641"/>
                  <a:pt x="2630240" y="558534"/>
                </a:cubicBezTo>
                <a:cubicBezTo>
                  <a:pt x="2632025" y="559427"/>
                  <a:pt x="2633514" y="560394"/>
                  <a:pt x="2634704" y="561436"/>
                </a:cubicBezTo>
                <a:cubicBezTo>
                  <a:pt x="2636044" y="562329"/>
                  <a:pt x="2636862" y="563222"/>
                  <a:pt x="2637160" y="564115"/>
                </a:cubicBezTo>
                <a:cubicBezTo>
                  <a:pt x="2637606" y="565008"/>
                  <a:pt x="2637681" y="565826"/>
                  <a:pt x="2637383" y="566570"/>
                </a:cubicBezTo>
                <a:cubicBezTo>
                  <a:pt x="2637085" y="567166"/>
                  <a:pt x="2636639" y="567761"/>
                  <a:pt x="2636044" y="568356"/>
                </a:cubicBezTo>
                <a:lnTo>
                  <a:pt x="2633365" y="570589"/>
                </a:lnTo>
                <a:cubicBezTo>
                  <a:pt x="2632472" y="571482"/>
                  <a:pt x="2631505" y="572672"/>
                  <a:pt x="2630463" y="574161"/>
                </a:cubicBezTo>
                <a:lnTo>
                  <a:pt x="2626221" y="580411"/>
                </a:lnTo>
                <a:lnTo>
                  <a:pt x="2621310" y="586885"/>
                </a:lnTo>
                <a:lnTo>
                  <a:pt x="2658814" y="578849"/>
                </a:lnTo>
                <a:cubicBezTo>
                  <a:pt x="2661493" y="578253"/>
                  <a:pt x="2664024" y="577584"/>
                  <a:pt x="2666405" y="576840"/>
                </a:cubicBezTo>
                <a:cubicBezTo>
                  <a:pt x="2668786" y="576095"/>
                  <a:pt x="2670572" y="575723"/>
                  <a:pt x="2671762" y="575723"/>
                </a:cubicBezTo>
                <a:cubicBezTo>
                  <a:pt x="2672655" y="575723"/>
                  <a:pt x="2673697" y="575872"/>
                  <a:pt x="2674888" y="576170"/>
                </a:cubicBezTo>
                <a:cubicBezTo>
                  <a:pt x="2675929" y="576467"/>
                  <a:pt x="2677269" y="576914"/>
                  <a:pt x="2678906" y="577509"/>
                </a:cubicBezTo>
                <a:cubicBezTo>
                  <a:pt x="2680394" y="578402"/>
                  <a:pt x="2681436" y="579072"/>
                  <a:pt x="2682032" y="579518"/>
                </a:cubicBezTo>
                <a:cubicBezTo>
                  <a:pt x="2682478" y="580114"/>
                  <a:pt x="2682701" y="580709"/>
                  <a:pt x="2682701" y="581304"/>
                </a:cubicBezTo>
                <a:cubicBezTo>
                  <a:pt x="2682850" y="581751"/>
                  <a:pt x="2682553" y="582346"/>
                  <a:pt x="2681808" y="583090"/>
                </a:cubicBezTo>
                <a:cubicBezTo>
                  <a:pt x="2681064" y="583983"/>
                  <a:pt x="2679725" y="584653"/>
                  <a:pt x="2677790" y="585099"/>
                </a:cubicBezTo>
                <a:cubicBezTo>
                  <a:pt x="2675855" y="585695"/>
                  <a:pt x="2673102" y="586290"/>
                  <a:pt x="2669530" y="586885"/>
                </a:cubicBezTo>
                <a:lnTo>
                  <a:pt x="2661493" y="587778"/>
                </a:lnTo>
                <a:lnTo>
                  <a:pt x="2656359" y="588671"/>
                </a:lnTo>
                <a:lnTo>
                  <a:pt x="2661716" y="593359"/>
                </a:lnTo>
                <a:cubicBezTo>
                  <a:pt x="2663651" y="594997"/>
                  <a:pt x="2664470" y="596336"/>
                  <a:pt x="2664172" y="597378"/>
                </a:cubicBezTo>
                <a:cubicBezTo>
                  <a:pt x="2663875" y="598420"/>
                  <a:pt x="2663279" y="599387"/>
                  <a:pt x="2662387" y="600280"/>
                </a:cubicBezTo>
                <a:lnTo>
                  <a:pt x="2659261" y="602959"/>
                </a:lnTo>
                <a:cubicBezTo>
                  <a:pt x="2658368" y="603554"/>
                  <a:pt x="2656731" y="605489"/>
                  <a:pt x="2654349" y="608763"/>
                </a:cubicBezTo>
                <a:cubicBezTo>
                  <a:pt x="2651820" y="612037"/>
                  <a:pt x="2648992" y="615312"/>
                  <a:pt x="2645866" y="618586"/>
                </a:cubicBezTo>
                <a:lnTo>
                  <a:pt x="2640062" y="624390"/>
                </a:lnTo>
                <a:lnTo>
                  <a:pt x="2651001" y="631087"/>
                </a:lnTo>
                <a:cubicBezTo>
                  <a:pt x="2653978" y="632873"/>
                  <a:pt x="2657772" y="635031"/>
                  <a:pt x="2662387" y="637561"/>
                </a:cubicBezTo>
                <a:cubicBezTo>
                  <a:pt x="2666851" y="640091"/>
                  <a:pt x="2671018" y="642101"/>
                  <a:pt x="2674888" y="643589"/>
                </a:cubicBezTo>
                <a:cubicBezTo>
                  <a:pt x="2678758" y="645226"/>
                  <a:pt x="2682925" y="646714"/>
                  <a:pt x="2687389" y="648054"/>
                </a:cubicBezTo>
                <a:lnTo>
                  <a:pt x="2701677" y="652519"/>
                </a:lnTo>
                <a:cubicBezTo>
                  <a:pt x="2705993" y="653858"/>
                  <a:pt x="2708970" y="654677"/>
                  <a:pt x="2710607" y="654974"/>
                </a:cubicBezTo>
                <a:lnTo>
                  <a:pt x="2715518" y="656090"/>
                </a:lnTo>
                <a:cubicBezTo>
                  <a:pt x="2716113" y="656388"/>
                  <a:pt x="2716411" y="656835"/>
                  <a:pt x="2716411" y="657430"/>
                </a:cubicBezTo>
                <a:cubicBezTo>
                  <a:pt x="2716411" y="658025"/>
                  <a:pt x="2716187" y="658472"/>
                  <a:pt x="2715742" y="658769"/>
                </a:cubicBezTo>
                <a:lnTo>
                  <a:pt x="2713285" y="659439"/>
                </a:lnTo>
                <a:cubicBezTo>
                  <a:pt x="2711202" y="660183"/>
                  <a:pt x="2707109" y="661076"/>
                  <a:pt x="2701007" y="662118"/>
                </a:cubicBezTo>
                <a:cubicBezTo>
                  <a:pt x="2694905" y="663160"/>
                  <a:pt x="2690664" y="663830"/>
                  <a:pt x="2688283" y="664127"/>
                </a:cubicBezTo>
                <a:cubicBezTo>
                  <a:pt x="2685901" y="664425"/>
                  <a:pt x="2683668" y="664574"/>
                  <a:pt x="2681585" y="664574"/>
                </a:cubicBezTo>
                <a:cubicBezTo>
                  <a:pt x="2678460" y="664574"/>
                  <a:pt x="2675557" y="663978"/>
                  <a:pt x="2672879" y="662788"/>
                </a:cubicBezTo>
                <a:cubicBezTo>
                  <a:pt x="2670200" y="661895"/>
                  <a:pt x="2665883" y="658621"/>
                  <a:pt x="2659930" y="652965"/>
                </a:cubicBezTo>
                <a:lnTo>
                  <a:pt x="2647206" y="641803"/>
                </a:lnTo>
                <a:cubicBezTo>
                  <a:pt x="2646610" y="641357"/>
                  <a:pt x="2643932" y="638901"/>
                  <a:pt x="2639170" y="634436"/>
                </a:cubicBezTo>
                <a:lnTo>
                  <a:pt x="2634704" y="630194"/>
                </a:lnTo>
                <a:lnTo>
                  <a:pt x="2626221" y="637338"/>
                </a:lnTo>
                <a:cubicBezTo>
                  <a:pt x="2623542" y="639719"/>
                  <a:pt x="2619970" y="642324"/>
                  <a:pt x="2615505" y="645152"/>
                </a:cubicBezTo>
                <a:cubicBezTo>
                  <a:pt x="2611338" y="647979"/>
                  <a:pt x="2607097" y="650435"/>
                  <a:pt x="2602781" y="652519"/>
                </a:cubicBezTo>
                <a:cubicBezTo>
                  <a:pt x="2598465" y="654602"/>
                  <a:pt x="2594818" y="656090"/>
                  <a:pt x="2591842" y="656983"/>
                </a:cubicBezTo>
                <a:lnTo>
                  <a:pt x="2586484" y="658546"/>
                </a:lnTo>
                <a:cubicBezTo>
                  <a:pt x="2584698" y="658993"/>
                  <a:pt x="2583657" y="658918"/>
                  <a:pt x="2583359" y="658323"/>
                </a:cubicBezTo>
                <a:cubicBezTo>
                  <a:pt x="2583061" y="657728"/>
                  <a:pt x="2583210" y="657281"/>
                  <a:pt x="2583805" y="656983"/>
                </a:cubicBezTo>
                <a:lnTo>
                  <a:pt x="2590055" y="652965"/>
                </a:lnTo>
                <a:cubicBezTo>
                  <a:pt x="2592288" y="651477"/>
                  <a:pt x="2595191" y="649393"/>
                  <a:pt x="2598762" y="646714"/>
                </a:cubicBezTo>
                <a:cubicBezTo>
                  <a:pt x="2602483" y="644035"/>
                  <a:pt x="2606575" y="640761"/>
                  <a:pt x="2611040" y="636892"/>
                </a:cubicBezTo>
                <a:cubicBezTo>
                  <a:pt x="2615803" y="633022"/>
                  <a:pt x="2618929" y="630269"/>
                  <a:pt x="2620417" y="628632"/>
                </a:cubicBezTo>
                <a:lnTo>
                  <a:pt x="2625774" y="623274"/>
                </a:lnTo>
                <a:cubicBezTo>
                  <a:pt x="2623542" y="621488"/>
                  <a:pt x="2621831" y="620223"/>
                  <a:pt x="2620640" y="619479"/>
                </a:cubicBezTo>
                <a:lnTo>
                  <a:pt x="2615952" y="617246"/>
                </a:lnTo>
                <a:lnTo>
                  <a:pt x="2611934" y="615460"/>
                </a:lnTo>
                <a:cubicBezTo>
                  <a:pt x="2610445" y="614865"/>
                  <a:pt x="2609329" y="614344"/>
                  <a:pt x="2608585" y="613898"/>
                </a:cubicBezTo>
                <a:cubicBezTo>
                  <a:pt x="2607989" y="613451"/>
                  <a:pt x="2607692" y="612782"/>
                  <a:pt x="2607692" y="611889"/>
                </a:cubicBezTo>
                <a:cubicBezTo>
                  <a:pt x="2607840" y="611144"/>
                  <a:pt x="2608808" y="610549"/>
                  <a:pt x="2610594" y="610103"/>
                </a:cubicBezTo>
                <a:cubicBezTo>
                  <a:pt x="2612082" y="609805"/>
                  <a:pt x="2614166" y="609954"/>
                  <a:pt x="2616845" y="610549"/>
                </a:cubicBezTo>
                <a:cubicBezTo>
                  <a:pt x="2619672" y="611293"/>
                  <a:pt x="2621980" y="612186"/>
                  <a:pt x="2623766" y="613228"/>
                </a:cubicBezTo>
                <a:lnTo>
                  <a:pt x="2631132" y="617693"/>
                </a:lnTo>
                <a:cubicBezTo>
                  <a:pt x="2633216" y="615312"/>
                  <a:pt x="2634779" y="613451"/>
                  <a:pt x="2635820" y="612112"/>
                </a:cubicBezTo>
                <a:cubicBezTo>
                  <a:pt x="2636862" y="610772"/>
                  <a:pt x="2638053" y="609061"/>
                  <a:pt x="2639393" y="606977"/>
                </a:cubicBezTo>
                <a:cubicBezTo>
                  <a:pt x="2640732" y="604894"/>
                  <a:pt x="2642071" y="602587"/>
                  <a:pt x="2643410" y="600057"/>
                </a:cubicBezTo>
                <a:cubicBezTo>
                  <a:pt x="2644750" y="597527"/>
                  <a:pt x="2645494" y="595443"/>
                  <a:pt x="2645643" y="593806"/>
                </a:cubicBezTo>
                <a:lnTo>
                  <a:pt x="2645866" y="590457"/>
                </a:lnTo>
                <a:cubicBezTo>
                  <a:pt x="2642592" y="590904"/>
                  <a:pt x="2639690" y="591276"/>
                  <a:pt x="2637160" y="591574"/>
                </a:cubicBezTo>
                <a:cubicBezTo>
                  <a:pt x="2634630" y="591871"/>
                  <a:pt x="2631802" y="592094"/>
                  <a:pt x="2628677" y="592243"/>
                </a:cubicBezTo>
                <a:cubicBezTo>
                  <a:pt x="2625551" y="592392"/>
                  <a:pt x="2623244" y="592169"/>
                  <a:pt x="2621756" y="591574"/>
                </a:cubicBezTo>
                <a:lnTo>
                  <a:pt x="2618185" y="590457"/>
                </a:lnTo>
                <a:lnTo>
                  <a:pt x="2611934" y="597824"/>
                </a:lnTo>
                <a:cubicBezTo>
                  <a:pt x="2610148" y="600057"/>
                  <a:pt x="2608213" y="602140"/>
                  <a:pt x="2606130" y="604075"/>
                </a:cubicBezTo>
                <a:lnTo>
                  <a:pt x="2599432" y="610103"/>
                </a:lnTo>
                <a:lnTo>
                  <a:pt x="2594967" y="613228"/>
                </a:lnTo>
                <a:lnTo>
                  <a:pt x="2592511" y="615237"/>
                </a:lnTo>
                <a:cubicBezTo>
                  <a:pt x="2591470" y="616130"/>
                  <a:pt x="2590651" y="616205"/>
                  <a:pt x="2590055" y="615460"/>
                </a:cubicBezTo>
                <a:cubicBezTo>
                  <a:pt x="2589460" y="614865"/>
                  <a:pt x="2589460" y="614195"/>
                  <a:pt x="2590055" y="613451"/>
                </a:cubicBezTo>
                <a:lnTo>
                  <a:pt x="2592065" y="610772"/>
                </a:lnTo>
                <a:cubicBezTo>
                  <a:pt x="2592362" y="610326"/>
                  <a:pt x="2593627" y="608763"/>
                  <a:pt x="2595860" y="606084"/>
                </a:cubicBezTo>
                <a:lnTo>
                  <a:pt x="2603004" y="596485"/>
                </a:lnTo>
                <a:cubicBezTo>
                  <a:pt x="2605683" y="592764"/>
                  <a:pt x="2608064" y="589118"/>
                  <a:pt x="2610148" y="585546"/>
                </a:cubicBezTo>
                <a:cubicBezTo>
                  <a:pt x="2612231" y="581974"/>
                  <a:pt x="2613943" y="578774"/>
                  <a:pt x="2615282" y="575947"/>
                </a:cubicBezTo>
                <a:cubicBezTo>
                  <a:pt x="2616621" y="573119"/>
                  <a:pt x="2617663" y="570589"/>
                  <a:pt x="2618407" y="568356"/>
                </a:cubicBezTo>
                <a:cubicBezTo>
                  <a:pt x="2619152" y="566124"/>
                  <a:pt x="2619672" y="564412"/>
                  <a:pt x="2619970" y="563222"/>
                </a:cubicBezTo>
                <a:cubicBezTo>
                  <a:pt x="2620119" y="561882"/>
                  <a:pt x="2620194" y="560617"/>
                  <a:pt x="2620194" y="559427"/>
                </a:cubicBezTo>
                <a:cubicBezTo>
                  <a:pt x="2620045" y="558236"/>
                  <a:pt x="2620119" y="557417"/>
                  <a:pt x="2620417" y="556971"/>
                </a:cubicBezTo>
                <a:cubicBezTo>
                  <a:pt x="2620715" y="556524"/>
                  <a:pt x="2621310" y="556227"/>
                  <a:pt x="2622203" y="556078"/>
                </a:cubicBezTo>
                <a:close/>
                <a:moveTo>
                  <a:pt x="5604941" y="555185"/>
                </a:moveTo>
                <a:cubicBezTo>
                  <a:pt x="5606578" y="555185"/>
                  <a:pt x="5609257" y="556078"/>
                  <a:pt x="5612978" y="557864"/>
                </a:cubicBezTo>
                <a:cubicBezTo>
                  <a:pt x="5618484" y="560543"/>
                  <a:pt x="5621238" y="562924"/>
                  <a:pt x="5621238" y="565008"/>
                </a:cubicBezTo>
                <a:cubicBezTo>
                  <a:pt x="5621238" y="566198"/>
                  <a:pt x="5620121" y="567687"/>
                  <a:pt x="5617889" y="569473"/>
                </a:cubicBezTo>
                <a:cubicBezTo>
                  <a:pt x="5614913" y="573193"/>
                  <a:pt x="5611936" y="577063"/>
                  <a:pt x="5608959" y="581081"/>
                </a:cubicBezTo>
                <a:cubicBezTo>
                  <a:pt x="5622205" y="579295"/>
                  <a:pt x="5631432" y="577584"/>
                  <a:pt x="5636641" y="575947"/>
                </a:cubicBezTo>
                <a:cubicBezTo>
                  <a:pt x="5639023" y="575202"/>
                  <a:pt x="5640660" y="574830"/>
                  <a:pt x="5641553" y="574830"/>
                </a:cubicBezTo>
                <a:cubicBezTo>
                  <a:pt x="5650780" y="574979"/>
                  <a:pt x="5655617" y="576393"/>
                  <a:pt x="5656063" y="579072"/>
                </a:cubicBezTo>
                <a:cubicBezTo>
                  <a:pt x="5655915" y="580858"/>
                  <a:pt x="5654798" y="582272"/>
                  <a:pt x="5652715" y="583314"/>
                </a:cubicBezTo>
                <a:cubicBezTo>
                  <a:pt x="5648845" y="584802"/>
                  <a:pt x="5645125" y="585844"/>
                  <a:pt x="5641553" y="586439"/>
                </a:cubicBezTo>
                <a:cubicBezTo>
                  <a:pt x="5631135" y="587481"/>
                  <a:pt x="5624289" y="588150"/>
                  <a:pt x="5621014" y="588448"/>
                </a:cubicBezTo>
                <a:cubicBezTo>
                  <a:pt x="5618782" y="588746"/>
                  <a:pt x="5616996" y="588895"/>
                  <a:pt x="5615657" y="588895"/>
                </a:cubicBezTo>
                <a:cubicBezTo>
                  <a:pt x="5612680" y="588895"/>
                  <a:pt x="5609257" y="588225"/>
                  <a:pt x="5605388" y="586885"/>
                </a:cubicBezTo>
                <a:cubicBezTo>
                  <a:pt x="5605090" y="586737"/>
                  <a:pt x="5604867" y="586662"/>
                  <a:pt x="5604718" y="586662"/>
                </a:cubicBezTo>
                <a:cubicBezTo>
                  <a:pt x="5603676" y="588150"/>
                  <a:pt x="5602783" y="589415"/>
                  <a:pt x="5602039" y="590457"/>
                </a:cubicBezTo>
                <a:cubicBezTo>
                  <a:pt x="5594300" y="600578"/>
                  <a:pt x="5585445" y="608465"/>
                  <a:pt x="5575473" y="614121"/>
                </a:cubicBezTo>
                <a:cubicBezTo>
                  <a:pt x="5574431" y="614121"/>
                  <a:pt x="5573613" y="613823"/>
                  <a:pt x="5573017" y="613228"/>
                </a:cubicBezTo>
                <a:cubicBezTo>
                  <a:pt x="5573910" y="610996"/>
                  <a:pt x="5576217" y="607796"/>
                  <a:pt x="5579938" y="603629"/>
                </a:cubicBezTo>
                <a:cubicBezTo>
                  <a:pt x="5586338" y="595443"/>
                  <a:pt x="5591993" y="586216"/>
                  <a:pt x="5596904" y="575947"/>
                </a:cubicBezTo>
                <a:cubicBezTo>
                  <a:pt x="5600625" y="568207"/>
                  <a:pt x="5602485" y="562403"/>
                  <a:pt x="5602485" y="558534"/>
                </a:cubicBezTo>
                <a:cubicBezTo>
                  <a:pt x="5602485" y="557790"/>
                  <a:pt x="5602634" y="557045"/>
                  <a:pt x="5602932" y="556301"/>
                </a:cubicBezTo>
                <a:cubicBezTo>
                  <a:pt x="5603527" y="555557"/>
                  <a:pt x="5604197" y="555185"/>
                  <a:pt x="5604941" y="555185"/>
                </a:cubicBezTo>
                <a:close/>
                <a:moveTo>
                  <a:pt x="2396728" y="553399"/>
                </a:moveTo>
                <a:cubicBezTo>
                  <a:pt x="2397919" y="553101"/>
                  <a:pt x="2399705" y="553250"/>
                  <a:pt x="2402086" y="553846"/>
                </a:cubicBezTo>
                <a:cubicBezTo>
                  <a:pt x="2404616" y="554441"/>
                  <a:pt x="2406997" y="555111"/>
                  <a:pt x="2409230" y="555855"/>
                </a:cubicBezTo>
                <a:cubicBezTo>
                  <a:pt x="2411462" y="556450"/>
                  <a:pt x="2413099" y="557194"/>
                  <a:pt x="2414141" y="558087"/>
                </a:cubicBezTo>
                <a:cubicBezTo>
                  <a:pt x="2415183" y="558980"/>
                  <a:pt x="2415778" y="559799"/>
                  <a:pt x="2415927" y="560543"/>
                </a:cubicBezTo>
                <a:cubicBezTo>
                  <a:pt x="2415927" y="561138"/>
                  <a:pt x="2415778" y="561957"/>
                  <a:pt x="2415480" y="562999"/>
                </a:cubicBezTo>
                <a:cubicBezTo>
                  <a:pt x="2414588" y="565231"/>
                  <a:pt x="2414141" y="566496"/>
                  <a:pt x="2414141" y="566794"/>
                </a:cubicBezTo>
                <a:lnTo>
                  <a:pt x="2413694" y="570812"/>
                </a:lnTo>
                <a:lnTo>
                  <a:pt x="2412802" y="574161"/>
                </a:lnTo>
                <a:lnTo>
                  <a:pt x="2412578" y="579742"/>
                </a:lnTo>
                <a:lnTo>
                  <a:pt x="2418159" y="578849"/>
                </a:lnTo>
                <a:cubicBezTo>
                  <a:pt x="2422178" y="578105"/>
                  <a:pt x="2425452" y="577286"/>
                  <a:pt x="2427982" y="576393"/>
                </a:cubicBezTo>
                <a:cubicBezTo>
                  <a:pt x="2430661" y="575500"/>
                  <a:pt x="2432298" y="574979"/>
                  <a:pt x="2432893" y="574830"/>
                </a:cubicBezTo>
                <a:cubicBezTo>
                  <a:pt x="2434530" y="574830"/>
                  <a:pt x="2436465" y="575128"/>
                  <a:pt x="2438697" y="575723"/>
                </a:cubicBezTo>
                <a:cubicBezTo>
                  <a:pt x="2441079" y="576467"/>
                  <a:pt x="2442791" y="577286"/>
                  <a:pt x="2443832" y="578179"/>
                </a:cubicBezTo>
                <a:cubicBezTo>
                  <a:pt x="2445022" y="578923"/>
                  <a:pt x="2445841" y="579518"/>
                  <a:pt x="2446288" y="579965"/>
                </a:cubicBezTo>
                <a:cubicBezTo>
                  <a:pt x="2446586" y="580411"/>
                  <a:pt x="2446883" y="581007"/>
                  <a:pt x="2447181" y="581751"/>
                </a:cubicBezTo>
                <a:cubicBezTo>
                  <a:pt x="2447181" y="582495"/>
                  <a:pt x="2446288" y="583016"/>
                  <a:pt x="2444502" y="583314"/>
                </a:cubicBezTo>
                <a:lnTo>
                  <a:pt x="2438697" y="585099"/>
                </a:lnTo>
                <a:cubicBezTo>
                  <a:pt x="2435126" y="585992"/>
                  <a:pt x="2428801" y="587034"/>
                  <a:pt x="2419722" y="588225"/>
                </a:cubicBezTo>
                <a:lnTo>
                  <a:pt x="2412355" y="589118"/>
                </a:lnTo>
                <a:lnTo>
                  <a:pt x="2411462" y="605191"/>
                </a:lnTo>
                <a:cubicBezTo>
                  <a:pt x="2414141" y="604596"/>
                  <a:pt x="2417117" y="604001"/>
                  <a:pt x="2420392" y="603405"/>
                </a:cubicBezTo>
                <a:cubicBezTo>
                  <a:pt x="2423666" y="602810"/>
                  <a:pt x="2426196" y="602438"/>
                  <a:pt x="2427982" y="602289"/>
                </a:cubicBezTo>
                <a:cubicBezTo>
                  <a:pt x="2430066" y="601991"/>
                  <a:pt x="2432298" y="601843"/>
                  <a:pt x="2434679" y="601843"/>
                </a:cubicBezTo>
                <a:cubicBezTo>
                  <a:pt x="2436614" y="601991"/>
                  <a:pt x="2438772" y="602215"/>
                  <a:pt x="2441153" y="602512"/>
                </a:cubicBezTo>
                <a:cubicBezTo>
                  <a:pt x="2443534" y="602810"/>
                  <a:pt x="2445320" y="603480"/>
                  <a:pt x="2446511" y="604522"/>
                </a:cubicBezTo>
                <a:cubicBezTo>
                  <a:pt x="2447851" y="605563"/>
                  <a:pt x="2448446" y="606382"/>
                  <a:pt x="2448297" y="606977"/>
                </a:cubicBezTo>
                <a:cubicBezTo>
                  <a:pt x="2448149" y="607870"/>
                  <a:pt x="2447255" y="608614"/>
                  <a:pt x="2445618" y="609210"/>
                </a:cubicBezTo>
                <a:cubicBezTo>
                  <a:pt x="2443981" y="609805"/>
                  <a:pt x="2442344" y="610251"/>
                  <a:pt x="2440707" y="610549"/>
                </a:cubicBezTo>
                <a:cubicBezTo>
                  <a:pt x="2439069" y="610847"/>
                  <a:pt x="2436093" y="611293"/>
                  <a:pt x="2431777" y="611889"/>
                </a:cubicBezTo>
                <a:cubicBezTo>
                  <a:pt x="2427461" y="612484"/>
                  <a:pt x="2423517" y="613079"/>
                  <a:pt x="2419945" y="613674"/>
                </a:cubicBezTo>
                <a:lnTo>
                  <a:pt x="2410569" y="614791"/>
                </a:lnTo>
                <a:lnTo>
                  <a:pt x="2409676" y="630864"/>
                </a:lnTo>
                <a:lnTo>
                  <a:pt x="2426196" y="629301"/>
                </a:lnTo>
                <a:cubicBezTo>
                  <a:pt x="2430958" y="629004"/>
                  <a:pt x="2434530" y="628706"/>
                  <a:pt x="2436912" y="628408"/>
                </a:cubicBezTo>
                <a:cubicBezTo>
                  <a:pt x="2439293" y="628111"/>
                  <a:pt x="2442418" y="627664"/>
                  <a:pt x="2446288" y="627069"/>
                </a:cubicBezTo>
                <a:cubicBezTo>
                  <a:pt x="2450455" y="626474"/>
                  <a:pt x="2453580" y="625878"/>
                  <a:pt x="2455664" y="625283"/>
                </a:cubicBezTo>
                <a:cubicBezTo>
                  <a:pt x="2457748" y="624688"/>
                  <a:pt x="2459236" y="624390"/>
                  <a:pt x="2460129" y="624390"/>
                </a:cubicBezTo>
                <a:cubicBezTo>
                  <a:pt x="2461171" y="624390"/>
                  <a:pt x="2462436" y="624613"/>
                  <a:pt x="2463924" y="625060"/>
                </a:cubicBezTo>
                <a:cubicBezTo>
                  <a:pt x="2465412" y="625506"/>
                  <a:pt x="2467273" y="626325"/>
                  <a:pt x="2469505" y="627515"/>
                </a:cubicBezTo>
                <a:cubicBezTo>
                  <a:pt x="2471886" y="628557"/>
                  <a:pt x="2473896" y="629525"/>
                  <a:pt x="2475532" y="630418"/>
                </a:cubicBezTo>
                <a:cubicBezTo>
                  <a:pt x="2477170" y="631459"/>
                  <a:pt x="2478286" y="632501"/>
                  <a:pt x="2478881" y="633543"/>
                </a:cubicBezTo>
                <a:cubicBezTo>
                  <a:pt x="2479328" y="634585"/>
                  <a:pt x="2479328" y="635627"/>
                  <a:pt x="2478881" y="636668"/>
                </a:cubicBezTo>
                <a:cubicBezTo>
                  <a:pt x="2478286" y="637710"/>
                  <a:pt x="2477244" y="638231"/>
                  <a:pt x="2475755" y="638231"/>
                </a:cubicBezTo>
                <a:lnTo>
                  <a:pt x="2465710" y="638231"/>
                </a:lnTo>
                <a:cubicBezTo>
                  <a:pt x="2464371" y="638231"/>
                  <a:pt x="2459683" y="638082"/>
                  <a:pt x="2451646" y="637785"/>
                </a:cubicBezTo>
                <a:cubicBezTo>
                  <a:pt x="2443757" y="637636"/>
                  <a:pt x="2437060" y="637636"/>
                  <a:pt x="2431554" y="637785"/>
                </a:cubicBezTo>
                <a:cubicBezTo>
                  <a:pt x="2425005" y="638082"/>
                  <a:pt x="2417639" y="638603"/>
                  <a:pt x="2409453" y="639347"/>
                </a:cubicBezTo>
                <a:cubicBezTo>
                  <a:pt x="2401267" y="640091"/>
                  <a:pt x="2394421" y="640910"/>
                  <a:pt x="2388914" y="641803"/>
                </a:cubicBezTo>
                <a:cubicBezTo>
                  <a:pt x="2383408" y="642696"/>
                  <a:pt x="2378422" y="643589"/>
                  <a:pt x="2373958" y="644482"/>
                </a:cubicBezTo>
                <a:lnTo>
                  <a:pt x="2363688" y="647161"/>
                </a:lnTo>
                <a:cubicBezTo>
                  <a:pt x="2361902" y="647458"/>
                  <a:pt x="2360563" y="647607"/>
                  <a:pt x="2359670" y="647607"/>
                </a:cubicBezTo>
                <a:cubicBezTo>
                  <a:pt x="2358181" y="647756"/>
                  <a:pt x="2356842" y="647607"/>
                  <a:pt x="2355652" y="647161"/>
                </a:cubicBezTo>
                <a:cubicBezTo>
                  <a:pt x="2354461" y="646863"/>
                  <a:pt x="2352526" y="646193"/>
                  <a:pt x="2349848" y="645152"/>
                </a:cubicBezTo>
                <a:cubicBezTo>
                  <a:pt x="2347019" y="644110"/>
                  <a:pt x="2345010" y="642845"/>
                  <a:pt x="2343820" y="641357"/>
                </a:cubicBezTo>
                <a:cubicBezTo>
                  <a:pt x="2342629" y="640017"/>
                  <a:pt x="2342257" y="638975"/>
                  <a:pt x="2342704" y="638231"/>
                </a:cubicBezTo>
                <a:cubicBezTo>
                  <a:pt x="2343001" y="637636"/>
                  <a:pt x="2344192" y="637264"/>
                  <a:pt x="2346275" y="637115"/>
                </a:cubicBezTo>
                <a:lnTo>
                  <a:pt x="2355652" y="636892"/>
                </a:lnTo>
                <a:cubicBezTo>
                  <a:pt x="2357884" y="636892"/>
                  <a:pt x="2361605" y="636594"/>
                  <a:pt x="2366814" y="635999"/>
                </a:cubicBezTo>
                <a:cubicBezTo>
                  <a:pt x="2371874" y="635403"/>
                  <a:pt x="2377083" y="634882"/>
                  <a:pt x="2382440" y="634436"/>
                </a:cubicBezTo>
                <a:cubicBezTo>
                  <a:pt x="2387947" y="633990"/>
                  <a:pt x="2391370" y="633617"/>
                  <a:pt x="2392710" y="633320"/>
                </a:cubicBezTo>
                <a:lnTo>
                  <a:pt x="2398068" y="632204"/>
                </a:lnTo>
                <a:lnTo>
                  <a:pt x="2398068" y="616353"/>
                </a:lnTo>
                <a:lnTo>
                  <a:pt x="2394049" y="617023"/>
                </a:lnTo>
                <a:cubicBezTo>
                  <a:pt x="2393751" y="617172"/>
                  <a:pt x="2391296" y="617395"/>
                  <a:pt x="2386682" y="617693"/>
                </a:cubicBezTo>
                <a:lnTo>
                  <a:pt x="2379762" y="618139"/>
                </a:lnTo>
                <a:cubicBezTo>
                  <a:pt x="2377231" y="618288"/>
                  <a:pt x="2374701" y="618065"/>
                  <a:pt x="2372171" y="617470"/>
                </a:cubicBezTo>
                <a:cubicBezTo>
                  <a:pt x="2369641" y="616725"/>
                  <a:pt x="2367856" y="615758"/>
                  <a:pt x="2366814" y="614567"/>
                </a:cubicBezTo>
                <a:cubicBezTo>
                  <a:pt x="2365921" y="613377"/>
                  <a:pt x="2365623" y="612484"/>
                  <a:pt x="2365921" y="611889"/>
                </a:cubicBezTo>
                <a:cubicBezTo>
                  <a:pt x="2366218" y="611144"/>
                  <a:pt x="2367483" y="610698"/>
                  <a:pt x="2369716" y="610549"/>
                </a:cubicBezTo>
                <a:lnTo>
                  <a:pt x="2376636" y="609879"/>
                </a:lnTo>
                <a:cubicBezTo>
                  <a:pt x="2379018" y="609731"/>
                  <a:pt x="2382738" y="609284"/>
                  <a:pt x="2387798" y="608540"/>
                </a:cubicBezTo>
                <a:lnTo>
                  <a:pt x="2398068" y="606977"/>
                </a:lnTo>
                <a:lnTo>
                  <a:pt x="2398291" y="590457"/>
                </a:lnTo>
                <a:lnTo>
                  <a:pt x="2392710" y="591127"/>
                </a:lnTo>
                <a:lnTo>
                  <a:pt x="2386459" y="591797"/>
                </a:lnTo>
                <a:cubicBezTo>
                  <a:pt x="2382887" y="592094"/>
                  <a:pt x="2380059" y="592243"/>
                  <a:pt x="2377976" y="592243"/>
                </a:cubicBezTo>
                <a:cubicBezTo>
                  <a:pt x="2376190" y="592094"/>
                  <a:pt x="2374107" y="591797"/>
                  <a:pt x="2371725" y="591350"/>
                </a:cubicBezTo>
                <a:cubicBezTo>
                  <a:pt x="2369195" y="590755"/>
                  <a:pt x="2367409" y="590011"/>
                  <a:pt x="2366367" y="589118"/>
                </a:cubicBezTo>
                <a:cubicBezTo>
                  <a:pt x="2365177" y="588076"/>
                  <a:pt x="2364730" y="587257"/>
                  <a:pt x="2365027" y="586662"/>
                </a:cubicBezTo>
                <a:cubicBezTo>
                  <a:pt x="2365177" y="585918"/>
                  <a:pt x="2366218" y="585472"/>
                  <a:pt x="2368153" y="585323"/>
                </a:cubicBezTo>
                <a:lnTo>
                  <a:pt x="2374850" y="584653"/>
                </a:lnTo>
                <a:lnTo>
                  <a:pt x="2387352" y="583314"/>
                </a:lnTo>
                <a:lnTo>
                  <a:pt x="2398291" y="581974"/>
                </a:lnTo>
                <a:lnTo>
                  <a:pt x="2398291" y="574830"/>
                </a:lnTo>
                <a:lnTo>
                  <a:pt x="2398291" y="568803"/>
                </a:lnTo>
                <a:cubicBezTo>
                  <a:pt x="2398291" y="567761"/>
                  <a:pt x="2398216" y="566719"/>
                  <a:pt x="2398068" y="565677"/>
                </a:cubicBezTo>
                <a:cubicBezTo>
                  <a:pt x="2397770" y="564338"/>
                  <a:pt x="2397398" y="563147"/>
                  <a:pt x="2396951" y="562106"/>
                </a:cubicBezTo>
                <a:cubicBezTo>
                  <a:pt x="2396505" y="561064"/>
                  <a:pt x="2395909" y="559799"/>
                  <a:pt x="2395166" y="558310"/>
                </a:cubicBezTo>
                <a:cubicBezTo>
                  <a:pt x="2394421" y="556822"/>
                  <a:pt x="2394123" y="555780"/>
                  <a:pt x="2394272" y="555185"/>
                </a:cubicBezTo>
                <a:cubicBezTo>
                  <a:pt x="2394421" y="554292"/>
                  <a:pt x="2395239" y="553697"/>
                  <a:pt x="2396728" y="553399"/>
                </a:cubicBezTo>
                <a:close/>
                <a:moveTo>
                  <a:pt x="1690613" y="552506"/>
                </a:moveTo>
                <a:cubicBezTo>
                  <a:pt x="1692101" y="552655"/>
                  <a:pt x="1693738" y="553101"/>
                  <a:pt x="1695524" y="553846"/>
                </a:cubicBezTo>
                <a:cubicBezTo>
                  <a:pt x="1700882" y="556227"/>
                  <a:pt x="1705049" y="558757"/>
                  <a:pt x="1708026" y="561436"/>
                </a:cubicBezTo>
                <a:cubicBezTo>
                  <a:pt x="1709365" y="562775"/>
                  <a:pt x="1709588" y="564338"/>
                  <a:pt x="1708696" y="566124"/>
                </a:cubicBezTo>
                <a:cubicBezTo>
                  <a:pt x="1706463" y="572524"/>
                  <a:pt x="1705124" y="578625"/>
                  <a:pt x="1704677" y="584430"/>
                </a:cubicBezTo>
                <a:cubicBezTo>
                  <a:pt x="1704528" y="588002"/>
                  <a:pt x="1704231" y="591871"/>
                  <a:pt x="1703784" y="596038"/>
                </a:cubicBezTo>
                <a:cubicBezTo>
                  <a:pt x="1703784" y="597378"/>
                  <a:pt x="1703561" y="598940"/>
                  <a:pt x="1703114" y="600726"/>
                </a:cubicBezTo>
                <a:cubicBezTo>
                  <a:pt x="1720527" y="597601"/>
                  <a:pt x="1733476" y="594550"/>
                  <a:pt x="1741959" y="591574"/>
                </a:cubicBezTo>
                <a:cubicBezTo>
                  <a:pt x="1745233" y="590681"/>
                  <a:pt x="1748433" y="590978"/>
                  <a:pt x="1751559" y="592466"/>
                </a:cubicBezTo>
                <a:cubicBezTo>
                  <a:pt x="1759148" y="596485"/>
                  <a:pt x="1763986" y="599685"/>
                  <a:pt x="1766069" y="602066"/>
                </a:cubicBezTo>
                <a:cubicBezTo>
                  <a:pt x="1767855" y="603852"/>
                  <a:pt x="1767781" y="606680"/>
                  <a:pt x="1765845" y="610549"/>
                </a:cubicBezTo>
                <a:cubicBezTo>
                  <a:pt x="1764059" y="614270"/>
                  <a:pt x="1763092" y="619479"/>
                  <a:pt x="1762943" y="626176"/>
                </a:cubicBezTo>
                <a:cubicBezTo>
                  <a:pt x="1762943" y="641803"/>
                  <a:pt x="1764357" y="671271"/>
                  <a:pt x="1767185" y="714580"/>
                </a:cubicBezTo>
                <a:cubicBezTo>
                  <a:pt x="1767631" y="725296"/>
                  <a:pt x="1766441" y="734300"/>
                  <a:pt x="1763614" y="741592"/>
                </a:cubicBezTo>
                <a:cubicBezTo>
                  <a:pt x="1762125" y="746206"/>
                  <a:pt x="1760265" y="748810"/>
                  <a:pt x="1758033" y="749406"/>
                </a:cubicBezTo>
                <a:cubicBezTo>
                  <a:pt x="1755800" y="749852"/>
                  <a:pt x="1753046" y="748513"/>
                  <a:pt x="1749773" y="745387"/>
                </a:cubicBezTo>
                <a:cubicBezTo>
                  <a:pt x="1744712" y="739881"/>
                  <a:pt x="1737047" y="733332"/>
                  <a:pt x="1726778" y="725742"/>
                </a:cubicBezTo>
                <a:cubicBezTo>
                  <a:pt x="1724844" y="724403"/>
                  <a:pt x="1723653" y="723138"/>
                  <a:pt x="1723207" y="721947"/>
                </a:cubicBezTo>
                <a:cubicBezTo>
                  <a:pt x="1723207" y="720608"/>
                  <a:pt x="1724472" y="720235"/>
                  <a:pt x="1727001" y="720831"/>
                </a:cubicBezTo>
                <a:cubicBezTo>
                  <a:pt x="1737866" y="723212"/>
                  <a:pt x="1744638" y="723733"/>
                  <a:pt x="1747317" y="722393"/>
                </a:cubicBezTo>
                <a:cubicBezTo>
                  <a:pt x="1749103" y="721352"/>
                  <a:pt x="1750144" y="718301"/>
                  <a:pt x="1750442" y="713241"/>
                </a:cubicBezTo>
                <a:cubicBezTo>
                  <a:pt x="1751484" y="680498"/>
                  <a:pt x="1750889" y="649542"/>
                  <a:pt x="1748656" y="620372"/>
                </a:cubicBezTo>
                <a:cubicBezTo>
                  <a:pt x="1748061" y="611889"/>
                  <a:pt x="1746721" y="607052"/>
                  <a:pt x="1744638" y="605861"/>
                </a:cubicBezTo>
                <a:cubicBezTo>
                  <a:pt x="1741513" y="604075"/>
                  <a:pt x="1738312" y="603480"/>
                  <a:pt x="1735039" y="604075"/>
                </a:cubicBezTo>
                <a:cubicBezTo>
                  <a:pt x="1723728" y="605415"/>
                  <a:pt x="1712789" y="606977"/>
                  <a:pt x="1702222" y="608763"/>
                </a:cubicBezTo>
                <a:cubicBezTo>
                  <a:pt x="1701180" y="618586"/>
                  <a:pt x="1699319" y="628334"/>
                  <a:pt x="1696640" y="638008"/>
                </a:cubicBezTo>
                <a:cubicBezTo>
                  <a:pt x="1701254" y="639943"/>
                  <a:pt x="1707729" y="643366"/>
                  <a:pt x="1716063" y="648277"/>
                </a:cubicBezTo>
                <a:cubicBezTo>
                  <a:pt x="1723802" y="652742"/>
                  <a:pt x="1729383" y="656611"/>
                  <a:pt x="1732806" y="659886"/>
                </a:cubicBezTo>
                <a:cubicBezTo>
                  <a:pt x="1735039" y="661820"/>
                  <a:pt x="1736601" y="664499"/>
                  <a:pt x="1737494" y="667922"/>
                </a:cubicBezTo>
                <a:cubicBezTo>
                  <a:pt x="1738833" y="673727"/>
                  <a:pt x="1738833" y="677671"/>
                  <a:pt x="1737494" y="679754"/>
                </a:cubicBezTo>
                <a:cubicBezTo>
                  <a:pt x="1736452" y="681094"/>
                  <a:pt x="1735262" y="681615"/>
                  <a:pt x="1733922" y="681317"/>
                </a:cubicBezTo>
                <a:cubicBezTo>
                  <a:pt x="1732136" y="680870"/>
                  <a:pt x="1730052" y="679233"/>
                  <a:pt x="1727671" y="676406"/>
                </a:cubicBezTo>
                <a:cubicBezTo>
                  <a:pt x="1716063" y="663755"/>
                  <a:pt x="1705198" y="652816"/>
                  <a:pt x="1695078" y="643589"/>
                </a:cubicBezTo>
                <a:lnTo>
                  <a:pt x="1694855" y="643366"/>
                </a:lnTo>
                <a:cubicBezTo>
                  <a:pt x="1692920" y="649616"/>
                  <a:pt x="1690539" y="655198"/>
                  <a:pt x="1687711" y="660109"/>
                </a:cubicBezTo>
                <a:cubicBezTo>
                  <a:pt x="1685032" y="664574"/>
                  <a:pt x="1681460" y="668666"/>
                  <a:pt x="1676996" y="672387"/>
                </a:cubicBezTo>
                <a:cubicBezTo>
                  <a:pt x="1671638" y="677001"/>
                  <a:pt x="1667098" y="680201"/>
                  <a:pt x="1663378" y="681987"/>
                </a:cubicBezTo>
                <a:cubicBezTo>
                  <a:pt x="1658317" y="684368"/>
                  <a:pt x="1655043" y="685559"/>
                  <a:pt x="1653555" y="685559"/>
                </a:cubicBezTo>
                <a:cubicBezTo>
                  <a:pt x="1651322" y="685559"/>
                  <a:pt x="1650355" y="685261"/>
                  <a:pt x="1650653" y="684665"/>
                </a:cubicBezTo>
                <a:cubicBezTo>
                  <a:pt x="1651099" y="684070"/>
                  <a:pt x="1652290" y="683028"/>
                  <a:pt x="1654225" y="681540"/>
                </a:cubicBezTo>
                <a:cubicBezTo>
                  <a:pt x="1661815" y="675140"/>
                  <a:pt x="1667396" y="669485"/>
                  <a:pt x="1670968" y="664574"/>
                </a:cubicBezTo>
                <a:cubicBezTo>
                  <a:pt x="1674540" y="659960"/>
                  <a:pt x="1677590" y="654825"/>
                  <a:pt x="1680120" y="649170"/>
                </a:cubicBezTo>
                <a:cubicBezTo>
                  <a:pt x="1683247" y="642026"/>
                  <a:pt x="1685776" y="633320"/>
                  <a:pt x="1687711" y="623051"/>
                </a:cubicBezTo>
                <a:cubicBezTo>
                  <a:pt x="1688158" y="619330"/>
                  <a:pt x="1688753" y="615312"/>
                  <a:pt x="1689497" y="610996"/>
                </a:cubicBezTo>
                <a:cubicBezTo>
                  <a:pt x="1676996" y="613228"/>
                  <a:pt x="1665015" y="615758"/>
                  <a:pt x="1653555" y="618586"/>
                </a:cubicBezTo>
                <a:cubicBezTo>
                  <a:pt x="1652513" y="618586"/>
                  <a:pt x="1651397" y="618735"/>
                  <a:pt x="1650206" y="619032"/>
                </a:cubicBezTo>
                <a:cubicBezTo>
                  <a:pt x="1649165" y="626325"/>
                  <a:pt x="1648123" y="641059"/>
                  <a:pt x="1647081" y="663234"/>
                </a:cubicBezTo>
                <a:lnTo>
                  <a:pt x="1645742" y="694042"/>
                </a:lnTo>
                <a:cubicBezTo>
                  <a:pt x="1645295" y="702078"/>
                  <a:pt x="1644105" y="710115"/>
                  <a:pt x="1642169" y="718152"/>
                </a:cubicBezTo>
                <a:cubicBezTo>
                  <a:pt x="1641128" y="722617"/>
                  <a:pt x="1639640" y="726040"/>
                  <a:pt x="1637705" y="728421"/>
                </a:cubicBezTo>
                <a:cubicBezTo>
                  <a:pt x="1636216" y="730356"/>
                  <a:pt x="1634505" y="730281"/>
                  <a:pt x="1632570" y="728198"/>
                </a:cubicBezTo>
                <a:cubicBezTo>
                  <a:pt x="1631082" y="726263"/>
                  <a:pt x="1629594" y="722542"/>
                  <a:pt x="1628105" y="717036"/>
                </a:cubicBezTo>
                <a:cubicBezTo>
                  <a:pt x="1627510" y="714208"/>
                  <a:pt x="1627882" y="710710"/>
                  <a:pt x="1629221" y="706543"/>
                </a:cubicBezTo>
                <a:cubicBezTo>
                  <a:pt x="1632794" y="696721"/>
                  <a:pt x="1635100" y="686749"/>
                  <a:pt x="1636142" y="676629"/>
                </a:cubicBezTo>
                <a:cubicBezTo>
                  <a:pt x="1637184" y="666211"/>
                  <a:pt x="1637705" y="651551"/>
                  <a:pt x="1637705" y="632650"/>
                </a:cubicBezTo>
                <a:cubicBezTo>
                  <a:pt x="1637705" y="627292"/>
                  <a:pt x="1637481" y="622976"/>
                  <a:pt x="1637035" y="619702"/>
                </a:cubicBezTo>
                <a:cubicBezTo>
                  <a:pt x="1636589" y="615981"/>
                  <a:pt x="1635472" y="612186"/>
                  <a:pt x="1633686" y="608317"/>
                </a:cubicBezTo>
                <a:cubicBezTo>
                  <a:pt x="1632794" y="606382"/>
                  <a:pt x="1632570" y="604968"/>
                  <a:pt x="1633017" y="604075"/>
                </a:cubicBezTo>
                <a:cubicBezTo>
                  <a:pt x="1633909" y="603182"/>
                  <a:pt x="1635100" y="602884"/>
                  <a:pt x="1636589" y="603182"/>
                </a:cubicBezTo>
                <a:cubicBezTo>
                  <a:pt x="1640160" y="604224"/>
                  <a:pt x="1643732" y="606010"/>
                  <a:pt x="1647304" y="608540"/>
                </a:cubicBezTo>
                <a:cubicBezTo>
                  <a:pt x="1661740" y="607200"/>
                  <a:pt x="1676102" y="605340"/>
                  <a:pt x="1690390" y="602959"/>
                </a:cubicBezTo>
                <a:cubicBezTo>
                  <a:pt x="1691283" y="594029"/>
                  <a:pt x="1691804" y="584058"/>
                  <a:pt x="1691953" y="573044"/>
                </a:cubicBezTo>
                <a:cubicBezTo>
                  <a:pt x="1691953" y="568431"/>
                  <a:pt x="1689794" y="563743"/>
                  <a:pt x="1685478" y="558980"/>
                </a:cubicBezTo>
                <a:cubicBezTo>
                  <a:pt x="1683097" y="556301"/>
                  <a:pt x="1683470" y="554292"/>
                  <a:pt x="1686595" y="552953"/>
                </a:cubicBezTo>
                <a:cubicBezTo>
                  <a:pt x="1687786" y="552506"/>
                  <a:pt x="1689125" y="552357"/>
                  <a:pt x="1690613" y="552506"/>
                </a:cubicBezTo>
                <a:close/>
                <a:moveTo>
                  <a:pt x="106933" y="552283"/>
                </a:moveTo>
                <a:cubicBezTo>
                  <a:pt x="111100" y="552283"/>
                  <a:pt x="116160" y="553846"/>
                  <a:pt x="122113" y="556971"/>
                </a:cubicBezTo>
                <a:cubicBezTo>
                  <a:pt x="128215" y="560394"/>
                  <a:pt x="131266" y="563371"/>
                  <a:pt x="131266" y="565901"/>
                </a:cubicBezTo>
                <a:cubicBezTo>
                  <a:pt x="131266" y="566794"/>
                  <a:pt x="130969" y="567910"/>
                  <a:pt x="130373" y="569249"/>
                </a:cubicBezTo>
                <a:cubicBezTo>
                  <a:pt x="128736" y="573268"/>
                  <a:pt x="127769" y="577956"/>
                  <a:pt x="127471" y="583314"/>
                </a:cubicBezTo>
                <a:cubicBezTo>
                  <a:pt x="131192" y="581974"/>
                  <a:pt x="134243" y="580783"/>
                  <a:pt x="136624" y="579742"/>
                </a:cubicBezTo>
                <a:cubicBezTo>
                  <a:pt x="140345" y="578105"/>
                  <a:pt x="143024" y="577286"/>
                  <a:pt x="144661" y="577286"/>
                </a:cubicBezTo>
                <a:cubicBezTo>
                  <a:pt x="153591" y="577435"/>
                  <a:pt x="158279" y="578923"/>
                  <a:pt x="158725" y="581751"/>
                </a:cubicBezTo>
                <a:cubicBezTo>
                  <a:pt x="158725" y="583686"/>
                  <a:pt x="157683" y="585099"/>
                  <a:pt x="155600" y="585992"/>
                </a:cubicBezTo>
                <a:cubicBezTo>
                  <a:pt x="151581" y="587481"/>
                  <a:pt x="147935" y="588448"/>
                  <a:pt x="144661" y="588895"/>
                </a:cubicBezTo>
                <a:cubicBezTo>
                  <a:pt x="137666" y="590532"/>
                  <a:pt x="131638" y="591946"/>
                  <a:pt x="126578" y="593136"/>
                </a:cubicBezTo>
                <a:cubicBezTo>
                  <a:pt x="126429" y="596708"/>
                  <a:pt x="126281" y="601024"/>
                  <a:pt x="126132" y="606084"/>
                </a:cubicBezTo>
                <a:cubicBezTo>
                  <a:pt x="129257" y="605340"/>
                  <a:pt x="132234" y="604596"/>
                  <a:pt x="135061" y="603852"/>
                </a:cubicBezTo>
                <a:cubicBezTo>
                  <a:pt x="138187" y="602959"/>
                  <a:pt x="141089" y="602512"/>
                  <a:pt x="143768" y="602512"/>
                </a:cubicBezTo>
                <a:cubicBezTo>
                  <a:pt x="149721" y="602661"/>
                  <a:pt x="152698" y="604373"/>
                  <a:pt x="152698" y="607647"/>
                </a:cubicBezTo>
                <a:cubicBezTo>
                  <a:pt x="152698" y="610028"/>
                  <a:pt x="151433" y="611591"/>
                  <a:pt x="148902" y="612335"/>
                </a:cubicBezTo>
                <a:cubicBezTo>
                  <a:pt x="139824" y="613972"/>
                  <a:pt x="132159" y="615237"/>
                  <a:pt x="125909" y="616130"/>
                </a:cubicBezTo>
                <a:lnTo>
                  <a:pt x="125909" y="629971"/>
                </a:lnTo>
                <a:cubicBezTo>
                  <a:pt x="140791" y="627292"/>
                  <a:pt x="150539" y="625655"/>
                  <a:pt x="155153" y="625060"/>
                </a:cubicBezTo>
                <a:cubicBezTo>
                  <a:pt x="160660" y="624465"/>
                  <a:pt x="166018" y="623795"/>
                  <a:pt x="171227" y="623051"/>
                </a:cubicBezTo>
                <a:cubicBezTo>
                  <a:pt x="174203" y="622455"/>
                  <a:pt x="176659" y="622158"/>
                  <a:pt x="178594" y="622158"/>
                </a:cubicBezTo>
                <a:cubicBezTo>
                  <a:pt x="181719" y="622158"/>
                  <a:pt x="185365" y="623274"/>
                  <a:pt x="189533" y="625506"/>
                </a:cubicBezTo>
                <a:cubicBezTo>
                  <a:pt x="193551" y="627888"/>
                  <a:pt x="195783" y="630343"/>
                  <a:pt x="196230" y="632873"/>
                </a:cubicBezTo>
                <a:cubicBezTo>
                  <a:pt x="196081" y="634957"/>
                  <a:pt x="193774" y="636073"/>
                  <a:pt x="189309" y="636222"/>
                </a:cubicBezTo>
                <a:cubicBezTo>
                  <a:pt x="185886" y="636222"/>
                  <a:pt x="180603" y="635999"/>
                  <a:pt x="173459" y="635552"/>
                </a:cubicBezTo>
                <a:lnTo>
                  <a:pt x="164083" y="635329"/>
                </a:lnTo>
                <a:cubicBezTo>
                  <a:pt x="151879" y="635329"/>
                  <a:pt x="138410" y="636520"/>
                  <a:pt x="123676" y="638901"/>
                </a:cubicBezTo>
                <a:cubicBezTo>
                  <a:pt x="108049" y="640984"/>
                  <a:pt x="93985" y="643738"/>
                  <a:pt x="81483" y="647161"/>
                </a:cubicBezTo>
                <a:cubicBezTo>
                  <a:pt x="76721" y="648947"/>
                  <a:pt x="73595" y="649840"/>
                  <a:pt x="72107" y="649840"/>
                </a:cubicBezTo>
                <a:cubicBezTo>
                  <a:pt x="70024" y="649840"/>
                  <a:pt x="67642" y="648872"/>
                  <a:pt x="64963" y="646938"/>
                </a:cubicBezTo>
                <a:cubicBezTo>
                  <a:pt x="61540" y="644705"/>
                  <a:pt x="59754" y="643291"/>
                  <a:pt x="59606" y="642696"/>
                </a:cubicBezTo>
                <a:cubicBezTo>
                  <a:pt x="59606" y="641803"/>
                  <a:pt x="60499" y="641208"/>
                  <a:pt x="62284" y="640910"/>
                </a:cubicBezTo>
                <a:cubicBezTo>
                  <a:pt x="71363" y="639571"/>
                  <a:pt x="83939" y="637338"/>
                  <a:pt x="100012" y="634213"/>
                </a:cubicBezTo>
                <a:cubicBezTo>
                  <a:pt x="105817" y="633171"/>
                  <a:pt x="111174" y="632278"/>
                  <a:pt x="116086" y="631534"/>
                </a:cubicBezTo>
                <a:cubicBezTo>
                  <a:pt x="115937" y="626623"/>
                  <a:pt x="115788" y="622009"/>
                  <a:pt x="115639" y="617693"/>
                </a:cubicBezTo>
                <a:cubicBezTo>
                  <a:pt x="108793" y="618735"/>
                  <a:pt x="104477" y="619256"/>
                  <a:pt x="102691" y="619256"/>
                </a:cubicBezTo>
                <a:cubicBezTo>
                  <a:pt x="99268" y="619256"/>
                  <a:pt x="95622" y="618660"/>
                  <a:pt x="91752" y="617470"/>
                </a:cubicBezTo>
                <a:cubicBezTo>
                  <a:pt x="88925" y="616725"/>
                  <a:pt x="87511" y="615907"/>
                  <a:pt x="87511" y="615014"/>
                </a:cubicBezTo>
                <a:cubicBezTo>
                  <a:pt x="87511" y="614121"/>
                  <a:pt x="88627" y="613526"/>
                  <a:pt x="90860" y="613228"/>
                </a:cubicBezTo>
                <a:cubicBezTo>
                  <a:pt x="97854" y="612186"/>
                  <a:pt x="105966" y="610549"/>
                  <a:pt x="115193" y="608317"/>
                </a:cubicBezTo>
                <a:cubicBezTo>
                  <a:pt x="115044" y="603852"/>
                  <a:pt x="114821" y="599610"/>
                  <a:pt x="114523" y="595592"/>
                </a:cubicBezTo>
                <a:cubicBezTo>
                  <a:pt x="111398" y="596336"/>
                  <a:pt x="108942" y="596857"/>
                  <a:pt x="107156" y="597155"/>
                </a:cubicBezTo>
                <a:cubicBezTo>
                  <a:pt x="103287" y="598196"/>
                  <a:pt x="100236" y="598717"/>
                  <a:pt x="98003" y="598717"/>
                </a:cubicBezTo>
                <a:cubicBezTo>
                  <a:pt x="95027" y="598717"/>
                  <a:pt x="91604" y="598048"/>
                  <a:pt x="87734" y="596708"/>
                </a:cubicBezTo>
                <a:cubicBezTo>
                  <a:pt x="84460" y="595666"/>
                  <a:pt x="82823" y="594624"/>
                  <a:pt x="82823" y="593583"/>
                </a:cubicBezTo>
                <a:cubicBezTo>
                  <a:pt x="82823" y="592541"/>
                  <a:pt x="83790" y="591946"/>
                  <a:pt x="85725" y="591797"/>
                </a:cubicBezTo>
                <a:cubicBezTo>
                  <a:pt x="96738" y="590011"/>
                  <a:pt x="106114" y="588299"/>
                  <a:pt x="113854" y="586662"/>
                </a:cubicBezTo>
                <a:cubicBezTo>
                  <a:pt x="113109" y="578030"/>
                  <a:pt x="112068" y="571779"/>
                  <a:pt x="110728" y="567910"/>
                </a:cubicBezTo>
                <a:cubicBezTo>
                  <a:pt x="109240" y="562999"/>
                  <a:pt x="107528" y="559724"/>
                  <a:pt x="105593" y="558087"/>
                </a:cubicBezTo>
                <a:cubicBezTo>
                  <a:pt x="104254" y="556748"/>
                  <a:pt x="103584" y="555780"/>
                  <a:pt x="103584" y="555185"/>
                </a:cubicBezTo>
                <a:cubicBezTo>
                  <a:pt x="103584" y="553250"/>
                  <a:pt x="104701" y="552283"/>
                  <a:pt x="106933" y="552283"/>
                </a:cubicBezTo>
                <a:close/>
                <a:moveTo>
                  <a:pt x="1314748" y="154540"/>
                </a:moveTo>
                <a:cubicBezTo>
                  <a:pt x="1318022" y="154540"/>
                  <a:pt x="1321817" y="155730"/>
                  <a:pt x="1326133" y="158112"/>
                </a:cubicBezTo>
                <a:cubicBezTo>
                  <a:pt x="1330598" y="160790"/>
                  <a:pt x="1333053" y="163469"/>
                  <a:pt x="1333500" y="166148"/>
                </a:cubicBezTo>
                <a:cubicBezTo>
                  <a:pt x="1333202" y="168827"/>
                  <a:pt x="1330524" y="170241"/>
                  <a:pt x="1325463" y="170390"/>
                </a:cubicBezTo>
                <a:cubicBezTo>
                  <a:pt x="1321891" y="170390"/>
                  <a:pt x="1316162" y="169943"/>
                  <a:pt x="1308274" y="169050"/>
                </a:cubicBezTo>
                <a:lnTo>
                  <a:pt x="1298451" y="168604"/>
                </a:lnTo>
                <a:cubicBezTo>
                  <a:pt x="1285950" y="168604"/>
                  <a:pt x="1272183" y="169274"/>
                  <a:pt x="1257151" y="170613"/>
                </a:cubicBezTo>
                <a:cubicBezTo>
                  <a:pt x="1241227" y="171655"/>
                  <a:pt x="1226939" y="173218"/>
                  <a:pt x="1214289" y="175301"/>
                </a:cubicBezTo>
                <a:cubicBezTo>
                  <a:pt x="1209229" y="176343"/>
                  <a:pt x="1206029" y="176864"/>
                  <a:pt x="1204689" y="176864"/>
                </a:cubicBezTo>
                <a:cubicBezTo>
                  <a:pt x="1202606" y="176864"/>
                  <a:pt x="1200076" y="175971"/>
                  <a:pt x="1197099" y="174185"/>
                </a:cubicBezTo>
                <a:cubicBezTo>
                  <a:pt x="1193527" y="171655"/>
                  <a:pt x="1191667" y="170092"/>
                  <a:pt x="1191518" y="169497"/>
                </a:cubicBezTo>
                <a:cubicBezTo>
                  <a:pt x="1191518" y="168306"/>
                  <a:pt x="1192337" y="167488"/>
                  <a:pt x="1193974" y="167041"/>
                </a:cubicBezTo>
                <a:cubicBezTo>
                  <a:pt x="1203499" y="166148"/>
                  <a:pt x="1216521" y="164660"/>
                  <a:pt x="1233041" y="162576"/>
                </a:cubicBezTo>
                <a:cubicBezTo>
                  <a:pt x="1264146" y="159153"/>
                  <a:pt x="1283271" y="157144"/>
                  <a:pt x="1290414" y="156549"/>
                </a:cubicBezTo>
                <a:cubicBezTo>
                  <a:pt x="1296070" y="156102"/>
                  <a:pt x="1301577" y="155581"/>
                  <a:pt x="1306934" y="154986"/>
                </a:cubicBezTo>
                <a:cubicBezTo>
                  <a:pt x="1310059" y="154688"/>
                  <a:pt x="1312664" y="154540"/>
                  <a:pt x="1314748" y="154540"/>
                </a:cubicBezTo>
                <a:close/>
                <a:moveTo>
                  <a:pt x="1699394" y="153200"/>
                </a:moveTo>
                <a:cubicBezTo>
                  <a:pt x="1700287" y="153200"/>
                  <a:pt x="1701478" y="153349"/>
                  <a:pt x="1702966" y="153647"/>
                </a:cubicBezTo>
                <a:lnTo>
                  <a:pt x="1708994" y="155656"/>
                </a:lnTo>
                <a:cubicBezTo>
                  <a:pt x="1710035" y="156102"/>
                  <a:pt x="1712193" y="156921"/>
                  <a:pt x="1715468" y="158112"/>
                </a:cubicBezTo>
                <a:lnTo>
                  <a:pt x="1723504" y="161683"/>
                </a:lnTo>
                <a:cubicBezTo>
                  <a:pt x="1725439" y="162576"/>
                  <a:pt x="1727820" y="163767"/>
                  <a:pt x="1730648" y="165255"/>
                </a:cubicBezTo>
                <a:cubicBezTo>
                  <a:pt x="1733327" y="167041"/>
                  <a:pt x="1736080" y="169274"/>
                  <a:pt x="1738908" y="171953"/>
                </a:cubicBezTo>
                <a:cubicBezTo>
                  <a:pt x="1741735" y="174631"/>
                  <a:pt x="1743745" y="177310"/>
                  <a:pt x="1744936" y="179989"/>
                </a:cubicBezTo>
                <a:cubicBezTo>
                  <a:pt x="1746126" y="182817"/>
                  <a:pt x="1746721" y="185496"/>
                  <a:pt x="1746721" y="188026"/>
                </a:cubicBezTo>
                <a:cubicBezTo>
                  <a:pt x="1746721" y="190556"/>
                  <a:pt x="1746274" y="192937"/>
                  <a:pt x="1745382" y="195170"/>
                </a:cubicBezTo>
                <a:cubicBezTo>
                  <a:pt x="1744340" y="197253"/>
                  <a:pt x="1742852" y="198444"/>
                  <a:pt x="1740917" y="198742"/>
                </a:cubicBezTo>
                <a:cubicBezTo>
                  <a:pt x="1738833" y="198890"/>
                  <a:pt x="1736601" y="198072"/>
                  <a:pt x="1734220" y="196286"/>
                </a:cubicBezTo>
                <a:cubicBezTo>
                  <a:pt x="1731838" y="194500"/>
                  <a:pt x="1729308" y="191747"/>
                  <a:pt x="1726630" y="188026"/>
                </a:cubicBezTo>
                <a:lnTo>
                  <a:pt x="1713012" y="170390"/>
                </a:lnTo>
                <a:cubicBezTo>
                  <a:pt x="1711077" y="168009"/>
                  <a:pt x="1708919" y="165776"/>
                  <a:pt x="1706538" y="163693"/>
                </a:cubicBezTo>
                <a:cubicBezTo>
                  <a:pt x="1704454" y="161609"/>
                  <a:pt x="1702519" y="159897"/>
                  <a:pt x="1700734" y="158558"/>
                </a:cubicBezTo>
                <a:cubicBezTo>
                  <a:pt x="1698947" y="157070"/>
                  <a:pt x="1697980" y="156028"/>
                  <a:pt x="1697831" y="155433"/>
                </a:cubicBezTo>
                <a:cubicBezTo>
                  <a:pt x="1697533" y="154837"/>
                  <a:pt x="1697533" y="154242"/>
                  <a:pt x="1697831" y="153647"/>
                </a:cubicBezTo>
                <a:cubicBezTo>
                  <a:pt x="1698129" y="153349"/>
                  <a:pt x="1698650" y="153200"/>
                  <a:pt x="1699394" y="153200"/>
                </a:cubicBezTo>
                <a:close/>
                <a:moveTo>
                  <a:pt x="1649834" y="150521"/>
                </a:moveTo>
                <a:cubicBezTo>
                  <a:pt x="1651918" y="150819"/>
                  <a:pt x="1654151" y="151340"/>
                  <a:pt x="1656532" y="152084"/>
                </a:cubicBezTo>
                <a:cubicBezTo>
                  <a:pt x="1658913" y="152828"/>
                  <a:pt x="1660997" y="153647"/>
                  <a:pt x="1662783" y="154540"/>
                </a:cubicBezTo>
                <a:cubicBezTo>
                  <a:pt x="1664717" y="155433"/>
                  <a:pt x="1666131" y="156251"/>
                  <a:pt x="1667024" y="156995"/>
                </a:cubicBezTo>
                <a:cubicBezTo>
                  <a:pt x="1668066" y="157739"/>
                  <a:pt x="1668736" y="158632"/>
                  <a:pt x="1669033" y="159674"/>
                </a:cubicBezTo>
                <a:cubicBezTo>
                  <a:pt x="1669628" y="160716"/>
                  <a:pt x="1669777" y="161460"/>
                  <a:pt x="1669480" y="161907"/>
                </a:cubicBezTo>
                <a:cubicBezTo>
                  <a:pt x="1669330" y="162651"/>
                  <a:pt x="1668438" y="163395"/>
                  <a:pt x="1666801" y="164139"/>
                </a:cubicBezTo>
                <a:lnTo>
                  <a:pt x="1662783" y="165702"/>
                </a:lnTo>
                <a:cubicBezTo>
                  <a:pt x="1660997" y="166595"/>
                  <a:pt x="1658020" y="168827"/>
                  <a:pt x="1653853" y="172399"/>
                </a:cubicBezTo>
                <a:cubicBezTo>
                  <a:pt x="1649686" y="175822"/>
                  <a:pt x="1645444" y="178947"/>
                  <a:pt x="1641128" y="181775"/>
                </a:cubicBezTo>
                <a:cubicBezTo>
                  <a:pt x="1636812" y="184454"/>
                  <a:pt x="1631528" y="187505"/>
                  <a:pt x="1625278" y="190928"/>
                </a:cubicBezTo>
                <a:cubicBezTo>
                  <a:pt x="1619027" y="194202"/>
                  <a:pt x="1613371" y="196658"/>
                  <a:pt x="1608311" y="198295"/>
                </a:cubicBezTo>
                <a:lnTo>
                  <a:pt x="1604740" y="199635"/>
                </a:lnTo>
                <a:cubicBezTo>
                  <a:pt x="1603549" y="200081"/>
                  <a:pt x="1602805" y="200007"/>
                  <a:pt x="1602507" y="199411"/>
                </a:cubicBezTo>
                <a:cubicBezTo>
                  <a:pt x="1602209" y="198816"/>
                  <a:pt x="1602433" y="198295"/>
                  <a:pt x="1603177" y="197849"/>
                </a:cubicBezTo>
                <a:lnTo>
                  <a:pt x="1606748" y="194947"/>
                </a:lnTo>
                <a:lnTo>
                  <a:pt x="1612330" y="190705"/>
                </a:lnTo>
                <a:cubicBezTo>
                  <a:pt x="1613520" y="189812"/>
                  <a:pt x="1616794" y="187133"/>
                  <a:pt x="1622152" y="182668"/>
                </a:cubicBezTo>
                <a:cubicBezTo>
                  <a:pt x="1627510" y="178203"/>
                  <a:pt x="1630858" y="175376"/>
                  <a:pt x="1632198" y="174185"/>
                </a:cubicBezTo>
                <a:lnTo>
                  <a:pt x="1637779" y="168381"/>
                </a:lnTo>
                <a:cubicBezTo>
                  <a:pt x="1640011" y="165999"/>
                  <a:pt x="1641797" y="163618"/>
                  <a:pt x="1643137" y="161237"/>
                </a:cubicBezTo>
                <a:cubicBezTo>
                  <a:pt x="1644477" y="159153"/>
                  <a:pt x="1645295" y="156995"/>
                  <a:pt x="1645593" y="154763"/>
                </a:cubicBezTo>
                <a:cubicBezTo>
                  <a:pt x="1646039" y="152530"/>
                  <a:pt x="1646485" y="151265"/>
                  <a:pt x="1646932" y="150968"/>
                </a:cubicBezTo>
                <a:cubicBezTo>
                  <a:pt x="1647379" y="150670"/>
                  <a:pt x="1648346" y="150521"/>
                  <a:pt x="1649834" y="150521"/>
                </a:cubicBezTo>
                <a:close/>
                <a:moveTo>
                  <a:pt x="4701555" y="147396"/>
                </a:moveTo>
                <a:cubicBezTo>
                  <a:pt x="4704085" y="147396"/>
                  <a:pt x="4708996" y="149107"/>
                  <a:pt x="4716289" y="152530"/>
                </a:cubicBezTo>
                <a:cubicBezTo>
                  <a:pt x="4731171" y="160270"/>
                  <a:pt x="4740845" y="166818"/>
                  <a:pt x="4745310" y="172176"/>
                </a:cubicBezTo>
                <a:cubicBezTo>
                  <a:pt x="4748287" y="176789"/>
                  <a:pt x="4749775" y="181031"/>
                  <a:pt x="4749775" y="184901"/>
                </a:cubicBezTo>
                <a:cubicBezTo>
                  <a:pt x="4749775" y="189663"/>
                  <a:pt x="4748063" y="192044"/>
                  <a:pt x="4744640" y="192044"/>
                </a:cubicBezTo>
                <a:cubicBezTo>
                  <a:pt x="4740473" y="192044"/>
                  <a:pt x="4735711" y="188621"/>
                  <a:pt x="4730353" y="181775"/>
                </a:cubicBezTo>
                <a:cubicBezTo>
                  <a:pt x="4722614" y="172250"/>
                  <a:pt x="4715768" y="164511"/>
                  <a:pt x="4709815" y="158558"/>
                </a:cubicBezTo>
                <a:cubicBezTo>
                  <a:pt x="4703713" y="152456"/>
                  <a:pt x="4700662" y="149033"/>
                  <a:pt x="4700662" y="148289"/>
                </a:cubicBezTo>
                <a:cubicBezTo>
                  <a:pt x="4700662" y="147694"/>
                  <a:pt x="4700959" y="147396"/>
                  <a:pt x="4701555" y="147396"/>
                </a:cubicBezTo>
                <a:close/>
                <a:moveTo>
                  <a:pt x="5128393" y="146503"/>
                </a:moveTo>
                <a:lnTo>
                  <a:pt x="5120803" y="146949"/>
                </a:lnTo>
                <a:lnTo>
                  <a:pt x="5104953" y="148735"/>
                </a:lnTo>
                <a:cubicBezTo>
                  <a:pt x="5100042" y="149331"/>
                  <a:pt x="5096321" y="149926"/>
                  <a:pt x="5093791" y="150521"/>
                </a:cubicBezTo>
                <a:lnTo>
                  <a:pt x="5084191" y="153423"/>
                </a:lnTo>
                <a:cubicBezTo>
                  <a:pt x="5084787" y="157739"/>
                  <a:pt x="5085159" y="160121"/>
                  <a:pt x="5085308" y="160567"/>
                </a:cubicBezTo>
                <a:lnTo>
                  <a:pt x="5087317" y="179096"/>
                </a:lnTo>
                <a:lnTo>
                  <a:pt x="5087763" y="183115"/>
                </a:lnTo>
                <a:lnTo>
                  <a:pt x="5100265" y="182668"/>
                </a:lnTo>
                <a:lnTo>
                  <a:pt x="5130179" y="179543"/>
                </a:lnTo>
                <a:lnTo>
                  <a:pt x="5133751" y="158558"/>
                </a:lnTo>
                <a:cubicBezTo>
                  <a:pt x="5134793" y="153200"/>
                  <a:pt x="5135091" y="150000"/>
                  <a:pt x="5134644" y="148959"/>
                </a:cubicBezTo>
                <a:cubicBezTo>
                  <a:pt x="5134346" y="147917"/>
                  <a:pt x="5133677" y="147247"/>
                  <a:pt x="5132635" y="146949"/>
                </a:cubicBezTo>
                <a:cubicBezTo>
                  <a:pt x="5131593" y="146652"/>
                  <a:pt x="5130179" y="146503"/>
                  <a:pt x="5128393" y="146503"/>
                </a:cubicBezTo>
                <a:close/>
                <a:moveTo>
                  <a:pt x="6210225" y="144494"/>
                </a:moveTo>
                <a:cubicBezTo>
                  <a:pt x="6210671" y="144047"/>
                  <a:pt x="6211713" y="144122"/>
                  <a:pt x="6213350" y="144717"/>
                </a:cubicBezTo>
                <a:cubicBezTo>
                  <a:pt x="6214839" y="145163"/>
                  <a:pt x="6216029" y="145759"/>
                  <a:pt x="6216922" y="146503"/>
                </a:cubicBezTo>
                <a:cubicBezTo>
                  <a:pt x="6217815" y="147098"/>
                  <a:pt x="6218559" y="147991"/>
                  <a:pt x="6219155" y="149182"/>
                </a:cubicBezTo>
                <a:lnTo>
                  <a:pt x="6220941" y="155433"/>
                </a:lnTo>
                <a:lnTo>
                  <a:pt x="6224066" y="164139"/>
                </a:lnTo>
                <a:cubicBezTo>
                  <a:pt x="6225257" y="167562"/>
                  <a:pt x="6226671" y="170464"/>
                  <a:pt x="6228308" y="172846"/>
                </a:cubicBezTo>
                <a:cubicBezTo>
                  <a:pt x="6229945" y="174929"/>
                  <a:pt x="6232400" y="177236"/>
                  <a:pt x="6235675" y="179766"/>
                </a:cubicBezTo>
                <a:cubicBezTo>
                  <a:pt x="6238949" y="182296"/>
                  <a:pt x="6242297" y="184305"/>
                  <a:pt x="6245721" y="185794"/>
                </a:cubicBezTo>
                <a:cubicBezTo>
                  <a:pt x="6249292" y="187282"/>
                  <a:pt x="6252864" y="188398"/>
                  <a:pt x="6256436" y="189142"/>
                </a:cubicBezTo>
                <a:cubicBezTo>
                  <a:pt x="6259859" y="189886"/>
                  <a:pt x="6264771" y="190258"/>
                  <a:pt x="6271170" y="190258"/>
                </a:cubicBezTo>
                <a:cubicBezTo>
                  <a:pt x="6275784" y="190407"/>
                  <a:pt x="6279430" y="190258"/>
                  <a:pt x="6282109" y="189812"/>
                </a:cubicBezTo>
                <a:cubicBezTo>
                  <a:pt x="6284639" y="189217"/>
                  <a:pt x="6287169" y="188472"/>
                  <a:pt x="6289699" y="187580"/>
                </a:cubicBezTo>
                <a:cubicBezTo>
                  <a:pt x="6292080" y="186389"/>
                  <a:pt x="6293494" y="185347"/>
                  <a:pt x="6293941" y="184454"/>
                </a:cubicBezTo>
                <a:cubicBezTo>
                  <a:pt x="6294387" y="183561"/>
                  <a:pt x="6294462" y="182371"/>
                  <a:pt x="6294164" y="180882"/>
                </a:cubicBezTo>
                <a:cubicBezTo>
                  <a:pt x="6294015" y="179692"/>
                  <a:pt x="6293569" y="178055"/>
                  <a:pt x="6292825" y="175971"/>
                </a:cubicBezTo>
                <a:cubicBezTo>
                  <a:pt x="6292229" y="173887"/>
                  <a:pt x="6291336" y="171804"/>
                  <a:pt x="6290146" y="169720"/>
                </a:cubicBezTo>
                <a:lnTo>
                  <a:pt x="6287467" y="164809"/>
                </a:lnTo>
                <a:cubicBezTo>
                  <a:pt x="6286276" y="162576"/>
                  <a:pt x="6285755" y="161311"/>
                  <a:pt x="6285904" y="161014"/>
                </a:cubicBezTo>
                <a:cubicBezTo>
                  <a:pt x="6286053" y="160567"/>
                  <a:pt x="6286425" y="160270"/>
                  <a:pt x="6287020" y="160121"/>
                </a:cubicBezTo>
                <a:cubicBezTo>
                  <a:pt x="6287467" y="159972"/>
                  <a:pt x="6288583" y="160716"/>
                  <a:pt x="6290369" y="162353"/>
                </a:cubicBezTo>
                <a:lnTo>
                  <a:pt x="6295057" y="166595"/>
                </a:lnTo>
                <a:cubicBezTo>
                  <a:pt x="6295652" y="167339"/>
                  <a:pt x="6297587" y="168902"/>
                  <a:pt x="6300861" y="171283"/>
                </a:cubicBezTo>
                <a:lnTo>
                  <a:pt x="6308898" y="177757"/>
                </a:lnTo>
                <a:cubicBezTo>
                  <a:pt x="6310982" y="179245"/>
                  <a:pt x="6313363" y="180733"/>
                  <a:pt x="6316042" y="182222"/>
                </a:cubicBezTo>
                <a:cubicBezTo>
                  <a:pt x="6318423" y="183710"/>
                  <a:pt x="6319986" y="185049"/>
                  <a:pt x="6320730" y="186240"/>
                </a:cubicBezTo>
                <a:cubicBezTo>
                  <a:pt x="6321474" y="187282"/>
                  <a:pt x="6321772" y="188324"/>
                  <a:pt x="6321623" y="189365"/>
                </a:cubicBezTo>
                <a:cubicBezTo>
                  <a:pt x="6321474" y="190556"/>
                  <a:pt x="6320655" y="191896"/>
                  <a:pt x="6319167" y="193384"/>
                </a:cubicBezTo>
                <a:cubicBezTo>
                  <a:pt x="6317530" y="194872"/>
                  <a:pt x="6315223" y="196435"/>
                  <a:pt x="6312247" y="198072"/>
                </a:cubicBezTo>
                <a:cubicBezTo>
                  <a:pt x="6309419" y="199560"/>
                  <a:pt x="6304433" y="201048"/>
                  <a:pt x="6297289" y="202537"/>
                </a:cubicBezTo>
                <a:cubicBezTo>
                  <a:pt x="6290443" y="203876"/>
                  <a:pt x="6283523" y="204546"/>
                  <a:pt x="6276528" y="204546"/>
                </a:cubicBezTo>
                <a:cubicBezTo>
                  <a:pt x="6268640" y="204695"/>
                  <a:pt x="6262092" y="204025"/>
                  <a:pt x="6256883" y="202537"/>
                </a:cubicBezTo>
                <a:cubicBezTo>
                  <a:pt x="6251674" y="201048"/>
                  <a:pt x="6246986" y="199263"/>
                  <a:pt x="6242818" y="197179"/>
                </a:cubicBezTo>
                <a:cubicBezTo>
                  <a:pt x="6238800" y="194947"/>
                  <a:pt x="6235154" y="192565"/>
                  <a:pt x="6231880" y="190035"/>
                </a:cubicBezTo>
                <a:cubicBezTo>
                  <a:pt x="6228605" y="187356"/>
                  <a:pt x="6225778" y="184156"/>
                  <a:pt x="6223396" y="180436"/>
                </a:cubicBezTo>
                <a:cubicBezTo>
                  <a:pt x="6220866" y="176864"/>
                  <a:pt x="6219229" y="174111"/>
                  <a:pt x="6218485" y="172176"/>
                </a:cubicBezTo>
                <a:cubicBezTo>
                  <a:pt x="6217741" y="170241"/>
                  <a:pt x="6216625" y="166967"/>
                  <a:pt x="6215136" y="162353"/>
                </a:cubicBezTo>
                <a:lnTo>
                  <a:pt x="6212457" y="153647"/>
                </a:lnTo>
                <a:lnTo>
                  <a:pt x="6209779" y="146503"/>
                </a:lnTo>
                <a:cubicBezTo>
                  <a:pt x="6209630" y="145610"/>
                  <a:pt x="6209779" y="144940"/>
                  <a:pt x="6210225" y="144494"/>
                </a:cubicBezTo>
                <a:close/>
                <a:moveTo>
                  <a:pt x="55885" y="144494"/>
                </a:moveTo>
                <a:cubicBezTo>
                  <a:pt x="56778" y="143898"/>
                  <a:pt x="57968" y="144122"/>
                  <a:pt x="59457" y="145163"/>
                </a:cubicBezTo>
                <a:cubicBezTo>
                  <a:pt x="65261" y="151563"/>
                  <a:pt x="69651" y="157219"/>
                  <a:pt x="72628" y="162130"/>
                </a:cubicBezTo>
                <a:cubicBezTo>
                  <a:pt x="74414" y="165255"/>
                  <a:pt x="75605" y="168083"/>
                  <a:pt x="76200" y="170613"/>
                </a:cubicBezTo>
                <a:cubicBezTo>
                  <a:pt x="76646" y="171953"/>
                  <a:pt x="76497" y="173962"/>
                  <a:pt x="75753" y="176641"/>
                </a:cubicBezTo>
                <a:cubicBezTo>
                  <a:pt x="74414" y="180808"/>
                  <a:pt x="72554" y="183040"/>
                  <a:pt x="70172" y="183338"/>
                </a:cubicBezTo>
                <a:cubicBezTo>
                  <a:pt x="68387" y="183338"/>
                  <a:pt x="67047" y="182445"/>
                  <a:pt x="66154" y="180659"/>
                </a:cubicBezTo>
                <a:cubicBezTo>
                  <a:pt x="63326" y="174855"/>
                  <a:pt x="59829" y="164288"/>
                  <a:pt x="55662" y="148959"/>
                </a:cubicBezTo>
                <a:cubicBezTo>
                  <a:pt x="55215" y="146726"/>
                  <a:pt x="55290" y="145238"/>
                  <a:pt x="55885" y="144494"/>
                </a:cubicBezTo>
                <a:close/>
                <a:moveTo>
                  <a:pt x="93836" y="143824"/>
                </a:moveTo>
                <a:cubicBezTo>
                  <a:pt x="94729" y="142931"/>
                  <a:pt x="95920" y="143005"/>
                  <a:pt x="97408" y="144047"/>
                </a:cubicBezTo>
                <a:cubicBezTo>
                  <a:pt x="104254" y="149405"/>
                  <a:pt x="109463" y="154242"/>
                  <a:pt x="113035" y="158558"/>
                </a:cubicBezTo>
                <a:cubicBezTo>
                  <a:pt x="115267" y="161237"/>
                  <a:pt x="116904" y="163767"/>
                  <a:pt x="117946" y="166148"/>
                </a:cubicBezTo>
                <a:cubicBezTo>
                  <a:pt x="118393" y="167488"/>
                  <a:pt x="118541" y="169571"/>
                  <a:pt x="118393" y="172399"/>
                </a:cubicBezTo>
                <a:cubicBezTo>
                  <a:pt x="117946" y="176864"/>
                  <a:pt x="116532" y="179320"/>
                  <a:pt x="114151" y="179766"/>
                </a:cubicBezTo>
                <a:cubicBezTo>
                  <a:pt x="112365" y="180213"/>
                  <a:pt x="110877" y="179543"/>
                  <a:pt x="109686" y="177757"/>
                </a:cubicBezTo>
                <a:cubicBezTo>
                  <a:pt x="105966" y="172697"/>
                  <a:pt x="100905" y="162948"/>
                  <a:pt x="94506" y="148512"/>
                </a:cubicBezTo>
                <a:cubicBezTo>
                  <a:pt x="93613" y="146280"/>
                  <a:pt x="93390" y="144717"/>
                  <a:pt x="93836" y="143824"/>
                </a:cubicBezTo>
                <a:close/>
                <a:moveTo>
                  <a:pt x="28649" y="143378"/>
                </a:moveTo>
                <a:cubicBezTo>
                  <a:pt x="29542" y="143378"/>
                  <a:pt x="30138" y="144271"/>
                  <a:pt x="30435" y="146056"/>
                </a:cubicBezTo>
                <a:cubicBezTo>
                  <a:pt x="31031" y="149331"/>
                  <a:pt x="30882" y="153349"/>
                  <a:pt x="29989" y="158112"/>
                </a:cubicBezTo>
                <a:cubicBezTo>
                  <a:pt x="28649" y="163469"/>
                  <a:pt x="26343" y="169422"/>
                  <a:pt x="23068" y="175971"/>
                </a:cubicBezTo>
                <a:cubicBezTo>
                  <a:pt x="21133" y="180138"/>
                  <a:pt x="18231" y="183263"/>
                  <a:pt x="14362" y="185347"/>
                </a:cubicBezTo>
                <a:cubicBezTo>
                  <a:pt x="11236" y="186835"/>
                  <a:pt x="9153" y="186314"/>
                  <a:pt x="8111" y="183784"/>
                </a:cubicBezTo>
                <a:cubicBezTo>
                  <a:pt x="7516" y="181552"/>
                  <a:pt x="7367" y="178650"/>
                  <a:pt x="7665" y="175078"/>
                </a:cubicBezTo>
                <a:cubicBezTo>
                  <a:pt x="7813" y="173143"/>
                  <a:pt x="8706" y="171283"/>
                  <a:pt x="10343" y="169497"/>
                </a:cubicBezTo>
                <a:cubicBezTo>
                  <a:pt x="15850" y="162204"/>
                  <a:pt x="20985" y="154168"/>
                  <a:pt x="25747" y="145387"/>
                </a:cubicBezTo>
                <a:cubicBezTo>
                  <a:pt x="26194" y="144047"/>
                  <a:pt x="27161" y="143378"/>
                  <a:pt x="28649" y="143378"/>
                </a:cubicBezTo>
                <a:close/>
                <a:moveTo>
                  <a:pt x="135136" y="142261"/>
                </a:moveTo>
                <a:cubicBezTo>
                  <a:pt x="138708" y="143601"/>
                  <a:pt x="143842" y="146056"/>
                  <a:pt x="150539" y="149628"/>
                </a:cubicBezTo>
                <a:cubicBezTo>
                  <a:pt x="156344" y="152456"/>
                  <a:pt x="160437" y="155061"/>
                  <a:pt x="162818" y="157442"/>
                </a:cubicBezTo>
                <a:cubicBezTo>
                  <a:pt x="165050" y="159674"/>
                  <a:pt x="166539" y="162651"/>
                  <a:pt x="167283" y="166372"/>
                </a:cubicBezTo>
                <a:cubicBezTo>
                  <a:pt x="168622" y="172771"/>
                  <a:pt x="168325" y="177013"/>
                  <a:pt x="166390" y="179096"/>
                </a:cubicBezTo>
                <a:cubicBezTo>
                  <a:pt x="165050" y="180436"/>
                  <a:pt x="163785" y="180882"/>
                  <a:pt x="162595" y="180436"/>
                </a:cubicBezTo>
                <a:cubicBezTo>
                  <a:pt x="160660" y="179989"/>
                  <a:pt x="158502" y="178129"/>
                  <a:pt x="156121" y="174855"/>
                </a:cubicBezTo>
                <a:cubicBezTo>
                  <a:pt x="148530" y="164883"/>
                  <a:pt x="141312" y="156251"/>
                  <a:pt x="134466" y="148959"/>
                </a:cubicBezTo>
                <a:cubicBezTo>
                  <a:pt x="133127" y="147619"/>
                  <a:pt x="132531" y="145833"/>
                  <a:pt x="132680" y="143601"/>
                </a:cubicBezTo>
                <a:cubicBezTo>
                  <a:pt x="132680" y="142113"/>
                  <a:pt x="133499" y="141666"/>
                  <a:pt x="135136" y="142261"/>
                </a:cubicBezTo>
                <a:close/>
                <a:moveTo>
                  <a:pt x="6186561" y="141145"/>
                </a:moveTo>
                <a:cubicBezTo>
                  <a:pt x="6187157" y="140847"/>
                  <a:pt x="6187901" y="141443"/>
                  <a:pt x="6188794" y="142931"/>
                </a:cubicBezTo>
                <a:cubicBezTo>
                  <a:pt x="6189984" y="145015"/>
                  <a:pt x="6190803" y="147619"/>
                  <a:pt x="6191249" y="150745"/>
                </a:cubicBezTo>
                <a:cubicBezTo>
                  <a:pt x="6191696" y="153870"/>
                  <a:pt x="6191994" y="156326"/>
                  <a:pt x="6192142" y="158112"/>
                </a:cubicBezTo>
                <a:cubicBezTo>
                  <a:pt x="6192142" y="160195"/>
                  <a:pt x="6191845" y="163246"/>
                  <a:pt x="6191249" y="167264"/>
                </a:cubicBezTo>
                <a:cubicBezTo>
                  <a:pt x="6190803" y="171283"/>
                  <a:pt x="6190059" y="174780"/>
                  <a:pt x="6189017" y="177757"/>
                </a:cubicBezTo>
                <a:cubicBezTo>
                  <a:pt x="6187975" y="180733"/>
                  <a:pt x="6186859" y="183263"/>
                  <a:pt x="6185668" y="185347"/>
                </a:cubicBezTo>
                <a:cubicBezTo>
                  <a:pt x="6184478" y="187431"/>
                  <a:pt x="6183287" y="189142"/>
                  <a:pt x="6182096" y="190482"/>
                </a:cubicBezTo>
                <a:cubicBezTo>
                  <a:pt x="6180906" y="191821"/>
                  <a:pt x="6179641" y="192491"/>
                  <a:pt x="6178301" y="192491"/>
                </a:cubicBezTo>
                <a:cubicBezTo>
                  <a:pt x="6176962" y="192491"/>
                  <a:pt x="6175474" y="191449"/>
                  <a:pt x="6173837" y="189365"/>
                </a:cubicBezTo>
                <a:cubicBezTo>
                  <a:pt x="6172795" y="187877"/>
                  <a:pt x="6171976" y="186017"/>
                  <a:pt x="6171381" y="183784"/>
                </a:cubicBezTo>
                <a:cubicBezTo>
                  <a:pt x="6170934" y="181552"/>
                  <a:pt x="6170711" y="179394"/>
                  <a:pt x="6170711" y="177310"/>
                </a:cubicBezTo>
                <a:cubicBezTo>
                  <a:pt x="6170562" y="175524"/>
                  <a:pt x="6170860" y="173887"/>
                  <a:pt x="6171604" y="172399"/>
                </a:cubicBezTo>
                <a:cubicBezTo>
                  <a:pt x="6171753" y="172101"/>
                  <a:pt x="6172423" y="171208"/>
                  <a:pt x="6173613" y="169720"/>
                </a:cubicBezTo>
                <a:cubicBezTo>
                  <a:pt x="6174953" y="168232"/>
                  <a:pt x="6176292" y="166223"/>
                  <a:pt x="6177632" y="163693"/>
                </a:cubicBezTo>
                <a:cubicBezTo>
                  <a:pt x="6179120" y="161311"/>
                  <a:pt x="6180162" y="159377"/>
                  <a:pt x="6180757" y="157888"/>
                </a:cubicBezTo>
                <a:cubicBezTo>
                  <a:pt x="6181501" y="156251"/>
                  <a:pt x="6182245" y="154242"/>
                  <a:pt x="6182989" y="151861"/>
                </a:cubicBezTo>
                <a:cubicBezTo>
                  <a:pt x="6183882" y="149182"/>
                  <a:pt x="6184403" y="147024"/>
                  <a:pt x="6184552" y="145387"/>
                </a:cubicBezTo>
                <a:cubicBezTo>
                  <a:pt x="6184701" y="143750"/>
                  <a:pt x="6184999" y="142633"/>
                  <a:pt x="6185445" y="142038"/>
                </a:cubicBezTo>
                <a:cubicBezTo>
                  <a:pt x="6185743" y="141443"/>
                  <a:pt x="6186115" y="141145"/>
                  <a:pt x="6186561" y="141145"/>
                </a:cubicBezTo>
                <a:close/>
                <a:moveTo>
                  <a:pt x="6245497" y="140699"/>
                </a:moveTo>
                <a:cubicBezTo>
                  <a:pt x="6246688" y="140550"/>
                  <a:pt x="6248474" y="140847"/>
                  <a:pt x="6250855" y="141592"/>
                </a:cubicBezTo>
                <a:lnTo>
                  <a:pt x="6257999" y="143824"/>
                </a:lnTo>
                <a:cubicBezTo>
                  <a:pt x="6262761" y="145461"/>
                  <a:pt x="6265887" y="147396"/>
                  <a:pt x="6267375" y="149628"/>
                </a:cubicBezTo>
                <a:cubicBezTo>
                  <a:pt x="6268863" y="151712"/>
                  <a:pt x="6269756" y="153870"/>
                  <a:pt x="6270054" y="156102"/>
                </a:cubicBezTo>
                <a:cubicBezTo>
                  <a:pt x="6270352" y="158335"/>
                  <a:pt x="6269980" y="160418"/>
                  <a:pt x="6268938" y="162353"/>
                </a:cubicBezTo>
                <a:cubicBezTo>
                  <a:pt x="6268491" y="163246"/>
                  <a:pt x="6267747" y="164065"/>
                  <a:pt x="6266705" y="164809"/>
                </a:cubicBezTo>
                <a:cubicBezTo>
                  <a:pt x="6265812" y="165404"/>
                  <a:pt x="6264696" y="165627"/>
                  <a:pt x="6263357" y="165479"/>
                </a:cubicBezTo>
                <a:cubicBezTo>
                  <a:pt x="6261868" y="165181"/>
                  <a:pt x="6260380" y="164437"/>
                  <a:pt x="6258892" y="163246"/>
                </a:cubicBezTo>
                <a:cubicBezTo>
                  <a:pt x="6257404" y="161907"/>
                  <a:pt x="6254576" y="158632"/>
                  <a:pt x="6250409" y="153423"/>
                </a:cubicBezTo>
                <a:lnTo>
                  <a:pt x="6243711" y="145163"/>
                </a:lnTo>
                <a:cubicBezTo>
                  <a:pt x="6242818" y="144122"/>
                  <a:pt x="6242372" y="143303"/>
                  <a:pt x="6242372" y="142708"/>
                </a:cubicBezTo>
                <a:cubicBezTo>
                  <a:pt x="6242372" y="142113"/>
                  <a:pt x="6242595" y="141592"/>
                  <a:pt x="6243042" y="141145"/>
                </a:cubicBezTo>
                <a:cubicBezTo>
                  <a:pt x="6243488" y="140847"/>
                  <a:pt x="6244307" y="140699"/>
                  <a:pt x="6245497" y="140699"/>
                </a:cubicBezTo>
                <a:close/>
                <a:moveTo>
                  <a:pt x="5140448" y="137573"/>
                </a:moveTo>
                <a:cubicBezTo>
                  <a:pt x="5141490" y="137573"/>
                  <a:pt x="5142979" y="138094"/>
                  <a:pt x="5144913" y="139136"/>
                </a:cubicBezTo>
                <a:cubicBezTo>
                  <a:pt x="5146997" y="140029"/>
                  <a:pt x="5149229" y="141294"/>
                  <a:pt x="5151611" y="142931"/>
                </a:cubicBezTo>
                <a:cubicBezTo>
                  <a:pt x="5153992" y="144717"/>
                  <a:pt x="5155555" y="145982"/>
                  <a:pt x="5156299" y="146726"/>
                </a:cubicBezTo>
                <a:cubicBezTo>
                  <a:pt x="5157043" y="147619"/>
                  <a:pt x="5157564" y="148512"/>
                  <a:pt x="5157861" y="149405"/>
                </a:cubicBezTo>
                <a:cubicBezTo>
                  <a:pt x="5157861" y="150298"/>
                  <a:pt x="5156671" y="151935"/>
                  <a:pt x="5154289" y="154316"/>
                </a:cubicBezTo>
                <a:cubicBezTo>
                  <a:pt x="5151908" y="156847"/>
                  <a:pt x="5150197" y="159451"/>
                  <a:pt x="5149155" y="162130"/>
                </a:cubicBezTo>
                <a:lnTo>
                  <a:pt x="5140448" y="182222"/>
                </a:lnTo>
                <a:cubicBezTo>
                  <a:pt x="5141341" y="182668"/>
                  <a:pt x="5142309" y="183338"/>
                  <a:pt x="5143351" y="184231"/>
                </a:cubicBezTo>
                <a:cubicBezTo>
                  <a:pt x="5144541" y="184975"/>
                  <a:pt x="5144988" y="185719"/>
                  <a:pt x="5144690" y="186463"/>
                </a:cubicBezTo>
                <a:cubicBezTo>
                  <a:pt x="5144541" y="187059"/>
                  <a:pt x="5143871" y="187580"/>
                  <a:pt x="5142681" y="188026"/>
                </a:cubicBezTo>
                <a:lnTo>
                  <a:pt x="5133528" y="188026"/>
                </a:lnTo>
                <a:lnTo>
                  <a:pt x="5091335" y="191151"/>
                </a:lnTo>
                <a:lnTo>
                  <a:pt x="5087987" y="190928"/>
                </a:lnTo>
                <a:lnTo>
                  <a:pt x="5087094" y="193830"/>
                </a:lnTo>
                <a:cubicBezTo>
                  <a:pt x="5086349" y="195765"/>
                  <a:pt x="5085531" y="196732"/>
                  <a:pt x="5084638" y="196732"/>
                </a:cubicBezTo>
                <a:cubicBezTo>
                  <a:pt x="5083596" y="196584"/>
                  <a:pt x="5082629" y="196137"/>
                  <a:pt x="5081736" y="195393"/>
                </a:cubicBezTo>
                <a:cubicBezTo>
                  <a:pt x="5080843" y="194649"/>
                  <a:pt x="5080024" y="193235"/>
                  <a:pt x="5079280" y="191151"/>
                </a:cubicBezTo>
                <a:cubicBezTo>
                  <a:pt x="5078685" y="189068"/>
                  <a:pt x="5078238" y="187133"/>
                  <a:pt x="5077941" y="185347"/>
                </a:cubicBezTo>
                <a:lnTo>
                  <a:pt x="5073476" y="158112"/>
                </a:lnTo>
                <a:cubicBezTo>
                  <a:pt x="5073327" y="156921"/>
                  <a:pt x="5072880" y="155507"/>
                  <a:pt x="5072136" y="153870"/>
                </a:cubicBezTo>
                <a:cubicBezTo>
                  <a:pt x="5071392" y="152084"/>
                  <a:pt x="5070648" y="150745"/>
                  <a:pt x="5069904" y="149852"/>
                </a:cubicBezTo>
                <a:lnTo>
                  <a:pt x="5067671" y="147842"/>
                </a:lnTo>
                <a:cubicBezTo>
                  <a:pt x="5067076" y="147247"/>
                  <a:pt x="5066779" y="146652"/>
                  <a:pt x="5066779" y="146056"/>
                </a:cubicBezTo>
                <a:cubicBezTo>
                  <a:pt x="5066779" y="145461"/>
                  <a:pt x="5067076" y="145015"/>
                  <a:pt x="5067671" y="144717"/>
                </a:cubicBezTo>
                <a:cubicBezTo>
                  <a:pt x="5068267" y="144419"/>
                  <a:pt x="5069160" y="144345"/>
                  <a:pt x="5070350" y="144494"/>
                </a:cubicBezTo>
                <a:lnTo>
                  <a:pt x="5074815" y="144717"/>
                </a:lnTo>
                <a:lnTo>
                  <a:pt x="5079727" y="145833"/>
                </a:lnTo>
                <a:lnTo>
                  <a:pt x="5121696" y="140699"/>
                </a:lnTo>
                <a:cubicBezTo>
                  <a:pt x="5127947" y="139806"/>
                  <a:pt x="5132412" y="139062"/>
                  <a:pt x="5135091" y="138466"/>
                </a:cubicBezTo>
                <a:cubicBezTo>
                  <a:pt x="5137621" y="137722"/>
                  <a:pt x="5139407" y="137424"/>
                  <a:pt x="5140448" y="137573"/>
                </a:cubicBezTo>
                <a:close/>
                <a:moveTo>
                  <a:pt x="2844180" y="134448"/>
                </a:moveTo>
                <a:cubicBezTo>
                  <a:pt x="2843882" y="134746"/>
                  <a:pt x="2843585" y="134894"/>
                  <a:pt x="2843287" y="134894"/>
                </a:cubicBezTo>
                <a:cubicBezTo>
                  <a:pt x="2829892" y="136680"/>
                  <a:pt x="2822228" y="137573"/>
                  <a:pt x="2820293" y="137573"/>
                </a:cubicBezTo>
                <a:cubicBezTo>
                  <a:pt x="2817465" y="137573"/>
                  <a:pt x="2814488" y="137052"/>
                  <a:pt x="2811363" y="136011"/>
                </a:cubicBezTo>
                <a:lnTo>
                  <a:pt x="2811140" y="136011"/>
                </a:lnTo>
                <a:lnTo>
                  <a:pt x="2810694" y="152977"/>
                </a:lnTo>
                <a:cubicBezTo>
                  <a:pt x="2825130" y="150298"/>
                  <a:pt x="2832720" y="148959"/>
                  <a:pt x="2833464" y="148959"/>
                </a:cubicBezTo>
                <a:cubicBezTo>
                  <a:pt x="2836292" y="148959"/>
                  <a:pt x="2838673" y="149405"/>
                  <a:pt x="2840608" y="150298"/>
                </a:cubicBezTo>
                <a:cubicBezTo>
                  <a:pt x="2841055" y="150596"/>
                  <a:pt x="2841426" y="150819"/>
                  <a:pt x="2841724" y="150968"/>
                </a:cubicBezTo>
                <a:cubicBezTo>
                  <a:pt x="2842617" y="150075"/>
                  <a:pt x="2843212" y="148512"/>
                  <a:pt x="2843510" y="146280"/>
                </a:cubicBezTo>
                <a:cubicBezTo>
                  <a:pt x="2843808" y="143452"/>
                  <a:pt x="2844031" y="139508"/>
                  <a:pt x="2844180" y="134448"/>
                </a:cubicBezTo>
                <a:close/>
                <a:moveTo>
                  <a:pt x="6466284" y="132885"/>
                </a:moveTo>
                <a:cubicBezTo>
                  <a:pt x="6468665" y="132885"/>
                  <a:pt x="6474841" y="134076"/>
                  <a:pt x="6484813" y="136457"/>
                </a:cubicBezTo>
                <a:cubicBezTo>
                  <a:pt x="6493891" y="138838"/>
                  <a:pt x="6500142" y="141666"/>
                  <a:pt x="6503565" y="144940"/>
                </a:cubicBezTo>
                <a:cubicBezTo>
                  <a:pt x="6506542" y="147619"/>
                  <a:pt x="6508030" y="150521"/>
                  <a:pt x="6508030" y="153647"/>
                </a:cubicBezTo>
                <a:cubicBezTo>
                  <a:pt x="6508030" y="158856"/>
                  <a:pt x="6505649" y="161460"/>
                  <a:pt x="6500886" y="161460"/>
                </a:cubicBezTo>
                <a:cubicBezTo>
                  <a:pt x="6499547" y="161460"/>
                  <a:pt x="6496942" y="159823"/>
                  <a:pt x="6493073" y="156549"/>
                </a:cubicBezTo>
                <a:cubicBezTo>
                  <a:pt x="6485631" y="149852"/>
                  <a:pt x="6478264" y="144419"/>
                  <a:pt x="6470972" y="140252"/>
                </a:cubicBezTo>
                <a:cubicBezTo>
                  <a:pt x="6465316" y="137276"/>
                  <a:pt x="6462489" y="135490"/>
                  <a:pt x="6462489" y="134894"/>
                </a:cubicBezTo>
                <a:cubicBezTo>
                  <a:pt x="6462489" y="133555"/>
                  <a:pt x="6463754" y="132885"/>
                  <a:pt x="6466284" y="132885"/>
                </a:cubicBezTo>
                <a:close/>
                <a:moveTo>
                  <a:pt x="6936918" y="130073"/>
                </a:moveTo>
                <a:lnTo>
                  <a:pt x="6936918" y="134804"/>
                </a:lnTo>
                <a:lnTo>
                  <a:pt x="6935092" y="135787"/>
                </a:lnTo>
                <a:lnTo>
                  <a:pt x="6935092" y="131322"/>
                </a:lnTo>
                <a:close/>
                <a:moveTo>
                  <a:pt x="6297066" y="129537"/>
                </a:moveTo>
                <a:cubicBezTo>
                  <a:pt x="6297513" y="129239"/>
                  <a:pt x="6299596" y="129537"/>
                  <a:pt x="6303317" y="130430"/>
                </a:cubicBezTo>
                <a:lnTo>
                  <a:pt x="6312470" y="133108"/>
                </a:lnTo>
                <a:cubicBezTo>
                  <a:pt x="6314554" y="133704"/>
                  <a:pt x="6317605" y="134894"/>
                  <a:pt x="6321623" y="136680"/>
                </a:cubicBezTo>
                <a:cubicBezTo>
                  <a:pt x="6325641" y="138466"/>
                  <a:pt x="6329064" y="140178"/>
                  <a:pt x="6331892" y="141815"/>
                </a:cubicBezTo>
                <a:cubicBezTo>
                  <a:pt x="6334571" y="143452"/>
                  <a:pt x="6336729" y="145461"/>
                  <a:pt x="6338366" y="147842"/>
                </a:cubicBezTo>
                <a:cubicBezTo>
                  <a:pt x="6340152" y="150372"/>
                  <a:pt x="6341045" y="152903"/>
                  <a:pt x="6341045" y="155433"/>
                </a:cubicBezTo>
                <a:cubicBezTo>
                  <a:pt x="6341045" y="157963"/>
                  <a:pt x="6340673" y="160195"/>
                  <a:pt x="6339929" y="162130"/>
                </a:cubicBezTo>
                <a:cubicBezTo>
                  <a:pt x="6339333" y="163618"/>
                  <a:pt x="6338664" y="164660"/>
                  <a:pt x="6337920" y="165255"/>
                </a:cubicBezTo>
                <a:cubicBezTo>
                  <a:pt x="6337175" y="165851"/>
                  <a:pt x="6336208" y="166297"/>
                  <a:pt x="6335017" y="166595"/>
                </a:cubicBezTo>
                <a:cubicBezTo>
                  <a:pt x="6333976" y="166595"/>
                  <a:pt x="6332562" y="166148"/>
                  <a:pt x="6330776" y="165255"/>
                </a:cubicBezTo>
                <a:cubicBezTo>
                  <a:pt x="6329139" y="164213"/>
                  <a:pt x="6327353" y="162800"/>
                  <a:pt x="6325418" y="161014"/>
                </a:cubicBezTo>
                <a:cubicBezTo>
                  <a:pt x="6323483" y="159377"/>
                  <a:pt x="6319242" y="154986"/>
                  <a:pt x="6312693" y="147842"/>
                </a:cubicBezTo>
                <a:lnTo>
                  <a:pt x="6303763" y="138466"/>
                </a:lnTo>
                <a:lnTo>
                  <a:pt x="6297066" y="132215"/>
                </a:lnTo>
                <a:cubicBezTo>
                  <a:pt x="6296620" y="131620"/>
                  <a:pt x="6296396" y="131099"/>
                  <a:pt x="6296396" y="130653"/>
                </a:cubicBezTo>
                <a:cubicBezTo>
                  <a:pt x="6296396" y="130206"/>
                  <a:pt x="6296620" y="129834"/>
                  <a:pt x="6297066" y="129537"/>
                </a:cubicBezTo>
                <a:close/>
                <a:moveTo>
                  <a:pt x="560189" y="128644"/>
                </a:moveTo>
                <a:cubicBezTo>
                  <a:pt x="551259" y="130281"/>
                  <a:pt x="546199" y="131099"/>
                  <a:pt x="545009" y="131099"/>
                </a:cubicBezTo>
                <a:cubicBezTo>
                  <a:pt x="542925" y="131099"/>
                  <a:pt x="540767" y="130802"/>
                  <a:pt x="538534" y="130206"/>
                </a:cubicBezTo>
                <a:lnTo>
                  <a:pt x="538534" y="144940"/>
                </a:lnTo>
                <a:cubicBezTo>
                  <a:pt x="542851" y="144047"/>
                  <a:pt x="547687" y="142931"/>
                  <a:pt x="553045" y="141592"/>
                </a:cubicBezTo>
                <a:cubicBezTo>
                  <a:pt x="554236" y="141145"/>
                  <a:pt x="555352" y="140922"/>
                  <a:pt x="556394" y="140922"/>
                </a:cubicBezTo>
                <a:cubicBezTo>
                  <a:pt x="558031" y="140922"/>
                  <a:pt x="559296" y="141145"/>
                  <a:pt x="560189" y="141592"/>
                </a:cubicBezTo>
                <a:close/>
                <a:moveTo>
                  <a:pt x="3531542" y="127527"/>
                </a:moveTo>
                <a:cubicBezTo>
                  <a:pt x="3528119" y="127676"/>
                  <a:pt x="3525738" y="127751"/>
                  <a:pt x="3524398" y="127751"/>
                </a:cubicBezTo>
                <a:cubicBezTo>
                  <a:pt x="3523208" y="127751"/>
                  <a:pt x="3520827" y="127899"/>
                  <a:pt x="3517255" y="128197"/>
                </a:cubicBezTo>
                <a:cubicBezTo>
                  <a:pt x="3513980" y="128346"/>
                  <a:pt x="3508176" y="128644"/>
                  <a:pt x="3499842" y="129090"/>
                </a:cubicBezTo>
                <a:lnTo>
                  <a:pt x="3495377" y="129537"/>
                </a:lnTo>
                <a:lnTo>
                  <a:pt x="3487787" y="141592"/>
                </a:lnTo>
                <a:lnTo>
                  <a:pt x="3485108" y="145387"/>
                </a:lnTo>
                <a:cubicBezTo>
                  <a:pt x="3484215" y="147024"/>
                  <a:pt x="3483917" y="148140"/>
                  <a:pt x="3484215" y="148735"/>
                </a:cubicBezTo>
                <a:cubicBezTo>
                  <a:pt x="3484364" y="149480"/>
                  <a:pt x="3485480" y="150000"/>
                  <a:pt x="3487563" y="150298"/>
                </a:cubicBezTo>
                <a:cubicBezTo>
                  <a:pt x="3489498" y="150447"/>
                  <a:pt x="3492549" y="151042"/>
                  <a:pt x="3496716" y="152084"/>
                </a:cubicBezTo>
                <a:lnTo>
                  <a:pt x="3506316" y="154093"/>
                </a:lnTo>
                <a:lnTo>
                  <a:pt x="3514799" y="156102"/>
                </a:lnTo>
                <a:cubicBezTo>
                  <a:pt x="3516436" y="154465"/>
                  <a:pt x="3517924" y="152903"/>
                  <a:pt x="3519264" y="151414"/>
                </a:cubicBezTo>
                <a:cubicBezTo>
                  <a:pt x="3520603" y="149926"/>
                  <a:pt x="3522389" y="147247"/>
                  <a:pt x="3524622" y="143378"/>
                </a:cubicBezTo>
                <a:cubicBezTo>
                  <a:pt x="3526854" y="139359"/>
                  <a:pt x="3528417" y="136085"/>
                  <a:pt x="3529310" y="133555"/>
                </a:cubicBezTo>
                <a:close/>
                <a:moveTo>
                  <a:pt x="3719735" y="118821"/>
                </a:moveTo>
                <a:lnTo>
                  <a:pt x="3714154" y="120384"/>
                </a:lnTo>
                <a:cubicBezTo>
                  <a:pt x="3712368" y="120830"/>
                  <a:pt x="3709243" y="121500"/>
                  <a:pt x="3704778" y="122393"/>
                </a:cubicBezTo>
                <a:cubicBezTo>
                  <a:pt x="3700016" y="123286"/>
                  <a:pt x="3695551" y="124179"/>
                  <a:pt x="3691384" y="125072"/>
                </a:cubicBezTo>
                <a:cubicBezTo>
                  <a:pt x="3687216" y="125965"/>
                  <a:pt x="3684240" y="126560"/>
                  <a:pt x="3682454" y="126858"/>
                </a:cubicBezTo>
                <a:cubicBezTo>
                  <a:pt x="3680668" y="127155"/>
                  <a:pt x="3679552" y="127230"/>
                  <a:pt x="3679105" y="127081"/>
                </a:cubicBezTo>
                <a:lnTo>
                  <a:pt x="3675980" y="126411"/>
                </a:lnTo>
                <a:lnTo>
                  <a:pt x="3675533" y="153423"/>
                </a:lnTo>
                <a:cubicBezTo>
                  <a:pt x="3678956" y="152977"/>
                  <a:pt x="3681561" y="152679"/>
                  <a:pt x="3683347" y="152530"/>
                </a:cubicBezTo>
                <a:lnTo>
                  <a:pt x="3691384" y="151414"/>
                </a:lnTo>
                <a:lnTo>
                  <a:pt x="3699197" y="150521"/>
                </a:lnTo>
                <a:cubicBezTo>
                  <a:pt x="3701727" y="150224"/>
                  <a:pt x="3703736" y="150075"/>
                  <a:pt x="3705225" y="150075"/>
                </a:cubicBezTo>
                <a:cubicBezTo>
                  <a:pt x="3707308" y="150075"/>
                  <a:pt x="3709169" y="150298"/>
                  <a:pt x="3710806" y="150745"/>
                </a:cubicBezTo>
                <a:cubicBezTo>
                  <a:pt x="3712443" y="151340"/>
                  <a:pt x="3713782" y="152010"/>
                  <a:pt x="3714824" y="152754"/>
                </a:cubicBezTo>
                <a:lnTo>
                  <a:pt x="3717280" y="154540"/>
                </a:lnTo>
                <a:lnTo>
                  <a:pt x="3718619" y="143824"/>
                </a:lnTo>
                <a:lnTo>
                  <a:pt x="3719066" y="131099"/>
                </a:lnTo>
                <a:close/>
                <a:moveTo>
                  <a:pt x="1433736" y="118821"/>
                </a:moveTo>
                <a:lnTo>
                  <a:pt x="1428155" y="120384"/>
                </a:lnTo>
                <a:cubicBezTo>
                  <a:pt x="1426369" y="120830"/>
                  <a:pt x="1423244" y="121500"/>
                  <a:pt x="1418779" y="122393"/>
                </a:cubicBezTo>
                <a:cubicBezTo>
                  <a:pt x="1414016" y="123286"/>
                  <a:pt x="1409552" y="124179"/>
                  <a:pt x="1405384" y="125072"/>
                </a:cubicBezTo>
                <a:cubicBezTo>
                  <a:pt x="1401217" y="125965"/>
                  <a:pt x="1398240" y="126560"/>
                  <a:pt x="1396454" y="126858"/>
                </a:cubicBezTo>
                <a:cubicBezTo>
                  <a:pt x="1394668" y="127155"/>
                  <a:pt x="1393552" y="127230"/>
                  <a:pt x="1393106" y="127081"/>
                </a:cubicBezTo>
                <a:lnTo>
                  <a:pt x="1389981" y="126411"/>
                </a:lnTo>
                <a:lnTo>
                  <a:pt x="1389534" y="153423"/>
                </a:lnTo>
                <a:cubicBezTo>
                  <a:pt x="1392957" y="152977"/>
                  <a:pt x="1395561" y="152679"/>
                  <a:pt x="1397347" y="152530"/>
                </a:cubicBezTo>
                <a:lnTo>
                  <a:pt x="1405384" y="151414"/>
                </a:lnTo>
                <a:lnTo>
                  <a:pt x="1413198" y="150521"/>
                </a:lnTo>
                <a:cubicBezTo>
                  <a:pt x="1415728" y="150224"/>
                  <a:pt x="1417737" y="150075"/>
                  <a:pt x="1419225" y="150075"/>
                </a:cubicBezTo>
                <a:cubicBezTo>
                  <a:pt x="1421309" y="150075"/>
                  <a:pt x="1423169" y="150298"/>
                  <a:pt x="1424806" y="150745"/>
                </a:cubicBezTo>
                <a:cubicBezTo>
                  <a:pt x="1426443" y="151340"/>
                  <a:pt x="1427782" y="152010"/>
                  <a:pt x="1428825" y="152754"/>
                </a:cubicBezTo>
                <a:lnTo>
                  <a:pt x="1431280" y="154540"/>
                </a:lnTo>
                <a:lnTo>
                  <a:pt x="1432619" y="143824"/>
                </a:lnTo>
                <a:lnTo>
                  <a:pt x="1433066" y="131099"/>
                </a:lnTo>
                <a:close/>
                <a:moveTo>
                  <a:pt x="2837259" y="112347"/>
                </a:moveTo>
                <a:cubicBezTo>
                  <a:pt x="2825502" y="113240"/>
                  <a:pt x="2818582" y="113761"/>
                  <a:pt x="2816498" y="113910"/>
                </a:cubicBezTo>
                <a:cubicBezTo>
                  <a:pt x="2814861" y="114058"/>
                  <a:pt x="2813670" y="114133"/>
                  <a:pt x="2812926" y="114133"/>
                </a:cubicBezTo>
                <a:cubicBezTo>
                  <a:pt x="2812479" y="114133"/>
                  <a:pt x="2812107" y="114058"/>
                  <a:pt x="2811810" y="113910"/>
                </a:cubicBezTo>
                <a:cubicBezTo>
                  <a:pt x="2811959" y="114356"/>
                  <a:pt x="2812033" y="114728"/>
                  <a:pt x="2812033" y="115026"/>
                </a:cubicBezTo>
                <a:lnTo>
                  <a:pt x="2811363" y="131769"/>
                </a:lnTo>
                <a:cubicBezTo>
                  <a:pt x="2817465" y="130876"/>
                  <a:pt x="2824832" y="129462"/>
                  <a:pt x="2833464" y="127527"/>
                </a:cubicBezTo>
                <a:cubicBezTo>
                  <a:pt x="2835250" y="127081"/>
                  <a:pt x="2836813" y="126858"/>
                  <a:pt x="2838152" y="126858"/>
                </a:cubicBezTo>
                <a:cubicBezTo>
                  <a:pt x="2841128" y="127006"/>
                  <a:pt x="2843138" y="127453"/>
                  <a:pt x="2844180" y="128197"/>
                </a:cubicBezTo>
                <a:lnTo>
                  <a:pt x="2844180" y="125072"/>
                </a:lnTo>
                <a:cubicBezTo>
                  <a:pt x="2844180" y="116588"/>
                  <a:pt x="2841873" y="112347"/>
                  <a:pt x="2837259" y="112347"/>
                </a:cubicBezTo>
                <a:close/>
                <a:moveTo>
                  <a:pt x="5801915" y="111454"/>
                </a:moveTo>
                <a:cubicBezTo>
                  <a:pt x="5807571" y="111752"/>
                  <a:pt x="5812780" y="112868"/>
                  <a:pt x="5817542" y="114803"/>
                </a:cubicBezTo>
                <a:cubicBezTo>
                  <a:pt x="5823346" y="117333"/>
                  <a:pt x="5827737" y="121277"/>
                  <a:pt x="5830713" y="126634"/>
                </a:cubicBezTo>
                <a:cubicBezTo>
                  <a:pt x="5832202" y="130206"/>
                  <a:pt x="5832946" y="133853"/>
                  <a:pt x="5832946" y="137573"/>
                </a:cubicBezTo>
                <a:cubicBezTo>
                  <a:pt x="5832946" y="140401"/>
                  <a:pt x="5831830" y="141815"/>
                  <a:pt x="5829597" y="141815"/>
                </a:cubicBezTo>
                <a:cubicBezTo>
                  <a:pt x="5823942" y="141815"/>
                  <a:pt x="5817021" y="136978"/>
                  <a:pt x="5808836" y="127304"/>
                </a:cubicBezTo>
                <a:cubicBezTo>
                  <a:pt x="5801841" y="118226"/>
                  <a:pt x="5798343" y="113240"/>
                  <a:pt x="5798343" y="112347"/>
                </a:cubicBezTo>
                <a:cubicBezTo>
                  <a:pt x="5798343" y="111752"/>
                  <a:pt x="5799534" y="111454"/>
                  <a:pt x="5801915" y="111454"/>
                </a:cubicBezTo>
                <a:close/>
                <a:moveTo>
                  <a:pt x="6480348" y="110561"/>
                </a:moveTo>
                <a:cubicBezTo>
                  <a:pt x="6482878" y="110561"/>
                  <a:pt x="6485855" y="111007"/>
                  <a:pt x="6489278" y="111900"/>
                </a:cubicBezTo>
                <a:cubicBezTo>
                  <a:pt x="6493743" y="112793"/>
                  <a:pt x="6497166" y="114356"/>
                  <a:pt x="6499547" y="116588"/>
                </a:cubicBezTo>
                <a:cubicBezTo>
                  <a:pt x="6501630" y="118077"/>
                  <a:pt x="6502672" y="119937"/>
                  <a:pt x="6502672" y="122170"/>
                </a:cubicBezTo>
                <a:cubicBezTo>
                  <a:pt x="6502672" y="123807"/>
                  <a:pt x="6502003" y="125444"/>
                  <a:pt x="6500663" y="127081"/>
                </a:cubicBezTo>
                <a:cubicBezTo>
                  <a:pt x="6499621" y="128123"/>
                  <a:pt x="6498282" y="128644"/>
                  <a:pt x="6496645" y="128644"/>
                </a:cubicBezTo>
                <a:cubicBezTo>
                  <a:pt x="6494859" y="128644"/>
                  <a:pt x="6490394" y="125890"/>
                  <a:pt x="6483250" y="120384"/>
                </a:cubicBezTo>
                <a:cubicBezTo>
                  <a:pt x="6475958" y="114877"/>
                  <a:pt x="6472311" y="111900"/>
                  <a:pt x="6472311" y="111454"/>
                </a:cubicBezTo>
                <a:cubicBezTo>
                  <a:pt x="6472311" y="110859"/>
                  <a:pt x="6474990" y="110561"/>
                  <a:pt x="6480348" y="110561"/>
                </a:cubicBezTo>
                <a:close/>
                <a:moveTo>
                  <a:pt x="1708994" y="109222"/>
                </a:moveTo>
                <a:lnTo>
                  <a:pt x="1686892" y="112793"/>
                </a:lnTo>
                <a:cubicBezTo>
                  <a:pt x="1680344" y="113835"/>
                  <a:pt x="1675581" y="114505"/>
                  <a:pt x="1672605" y="114803"/>
                </a:cubicBezTo>
                <a:lnTo>
                  <a:pt x="1664122" y="115696"/>
                </a:lnTo>
                <a:cubicBezTo>
                  <a:pt x="1661443" y="115696"/>
                  <a:pt x="1659731" y="115621"/>
                  <a:pt x="1658987" y="115472"/>
                </a:cubicBezTo>
                <a:lnTo>
                  <a:pt x="1654076" y="114579"/>
                </a:lnTo>
                <a:lnTo>
                  <a:pt x="1654522" y="133332"/>
                </a:lnTo>
                <a:lnTo>
                  <a:pt x="1708324" y="129090"/>
                </a:lnTo>
                <a:close/>
                <a:moveTo>
                  <a:pt x="3753445" y="108105"/>
                </a:moveTo>
                <a:lnTo>
                  <a:pt x="3759696" y="109445"/>
                </a:lnTo>
                <a:cubicBezTo>
                  <a:pt x="3762523" y="110040"/>
                  <a:pt x="3765649" y="111231"/>
                  <a:pt x="3769072" y="113017"/>
                </a:cubicBezTo>
                <a:cubicBezTo>
                  <a:pt x="3772644" y="114654"/>
                  <a:pt x="3775174" y="116440"/>
                  <a:pt x="3776662" y="118374"/>
                </a:cubicBezTo>
                <a:cubicBezTo>
                  <a:pt x="3778002" y="120309"/>
                  <a:pt x="3778746" y="122616"/>
                  <a:pt x="3778895" y="125295"/>
                </a:cubicBezTo>
                <a:cubicBezTo>
                  <a:pt x="3779192" y="128123"/>
                  <a:pt x="3779043" y="130430"/>
                  <a:pt x="3778448" y="132215"/>
                </a:cubicBezTo>
                <a:cubicBezTo>
                  <a:pt x="3777853" y="134001"/>
                  <a:pt x="3776960" y="135192"/>
                  <a:pt x="3775769" y="135787"/>
                </a:cubicBezTo>
                <a:cubicBezTo>
                  <a:pt x="3774578" y="136383"/>
                  <a:pt x="3773313" y="136680"/>
                  <a:pt x="3771974" y="136680"/>
                </a:cubicBezTo>
                <a:cubicBezTo>
                  <a:pt x="3770188" y="136383"/>
                  <a:pt x="3768328" y="135415"/>
                  <a:pt x="3766393" y="133778"/>
                </a:cubicBezTo>
                <a:cubicBezTo>
                  <a:pt x="3764607" y="131992"/>
                  <a:pt x="3762375" y="129090"/>
                  <a:pt x="3759696" y="125072"/>
                </a:cubicBezTo>
                <a:cubicBezTo>
                  <a:pt x="3757017" y="121053"/>
                  <a:pt x="3755528" y="118672"/>
                  <a:pt x="3755231" y="117928"/>
                </a:cubicBezTo>
                <a:lnTo>
                  <a:pt x="3751436" y="112793"/>
                </a:lnTo>
                <a:cubicBezTo>
                  <a:pt x="3750096" y="110859"/>
                  <a:pt x="3749575" y="109519"/>
                  <a:pt x="3749873" y="108775"/>
                </a:cubicBezTo>
                <a:cubicBezTo>
                  <a:pt x="3750468" y="107882"/>
                  <a:pt x="3751659" y="107659"/>
                  <a:pt x="3753445" y="108105"/>
                </a:cubicBezTo>
                <a:close/>
                <a:moveTo>
                  <a:pt x="1467445" y="108105"/>
                </a:moveTo>
                <a:lnTo>
                  <a:pt x="1473696" y="109445"/>
                </a:lnTo>
                <a:cubicBezTo>
                  <a:pt x="1476524" y="110040"/>
                  <a:pt x="1479649" y="111231"/>
                  <a:pt x="1483072" y="113017"/>
                </a:cubicBezTo>
                <a:cubicBezTo>
                  <a:pt x="1486645" y="114654"/>
                  <a:pt x="1489175" y="116440"/>
                  <a:pt x="1490662" y="118374"/>
                </a:cubicBezTo>
                <a:cubicBezTo>
                  <a:pt x="1492002" y="120309"/>
                  <a:pt x="1492746" y="122616"/>
                  <a:pt x="1492895" y="125295"/>
                </a:cubicBezTo>
                <a:cubicBezTo>
                  <a:pt x="1493193" y="128123"/>
                  <a:pt x="1493044" y="130430"/>
                  <a:pt x="1492449" y="132215"/>
                </a:cubicBezTo>
                <a:cubicBezTo>
                  <a:pt x="1491853" y="134001"/>
                  <a:pt x="1490960" y="135192"/>
                  <a:pt x="1489770" y="135787"/>
                </a:cubicBezTo>
                <a:cubicBezTo>
                  <a:pt x="1488579" y="136383"/>
                  <a:pt x="1487314" y="136680"/>
                  <a:pt x="1485974" y="136680"/>
                </a:cubicBezTo>
                <a:cubicBezTo>
                  <a:pt x="1484188" y="136383"/>
                  <a:pt x="1482328" y="135415"/>
                  <a:pt x="1480394" y="133778"/>
                </a:cubicBezTo>
                <a:cubicBezTo>
                  <a:pt x="1478608" y="131992"/>
                  <a:pt x="1476375" y="129090"/>
                  <a:pt x="1473696" y="125072"/>
                </a:cubicBezTo>
                <a:cubicBezTo>
                  <a:pt x="1471017" y="121053"/>
                  <a:pt x="1469529" y="118672"/>
                  <a:pt x="1469231" y="117928"/>
                </a:cubicBezTo>
                <a:lnTo>
                  <a:pt x="1465436" y="112793"/>
                </a:lnTo>
                <a:cubicBezTo>
                  <a:pt x="1464097" y="110859"/>
                  <a:pt x="1463576" y="109519"/>
                  <a:pt x="1463874" y="108775"/>
                </a:cubicBezTo>
                <a:cubicBezTo>
                  <a:pt x="1464469" y="107882"/>
                  <a:pt x="1465660" y="107659"/>
                  <a:pt x="1467445" y="108105"/>
                </a:cubicBezTo>
                <a:close/>
                <a:moveTo>
                  <a:pt x="6664523" y="107436"/>
                </a:moveTo>
                <a:cubicBezTo>
                  <a:pt x="6659760" y="108031"/>
                  <a:pt x="6656188" y="108403"/>
                  <a:pt x="6653807" y="108552"/>
                </a:cubicBezTo>
                <a:cubicBezTo>
                  <a:pt x="6651426" y="108849"/>
                  <a:pt x="6649863" y="108849"/>
                  <a:pt x="6649119" y="108552"/>
                </a:cubicBezTo>
                <a:lnTo>
                  <a:pt x="6645547" y="108105"/>
                </a:lnTo>
                <a:cubicBezTo>
                  <a:pt x="6645398" y="112421"/>
                  <a:pt x="6645324" y="114877"/>
                  <a:pt x="6645324" y="115472"/>
                </a:cubicBezTo>
                <a:lnTo>
                  <a:pt x="6644878" y="127527"/>
                </a:lnTo>
                <a:cubicBezTo>
                  <a:pt x="6650533" y="127081"/>
                  <a:pt x="6653956" y="126709"/>
                  <a:pt x="6655147" y="126411"/>
                </a:cubicBezTo>
                <a:lnTo>
                  <a:pt x="6664969" y="125518"/>
                </a:lnTo>
                <a:close/>
                <a:moveTo>
                  <a:pt x="1287066" y="107212"/>
                </a:moveTo>
                <a:cubicBezTo>
                  <a:pt x="1293614" y="107361"/>
                  <a:pt x="1296889" y="109073"/>
                  <a:pt x="1296889" y="112347"/>
                </a:cubicBezTo>
                <a:cubicBezTo>
                  <a:pt x="1296889" y="115175"/>
                  <a:pt x="1295698" y="117035"/>
                  <a:pt x="1293317" y="117928"/>
                </a:cubicBezTo>
                <a:cubicBezTo>
                  <a:pt x="1261021" y="122690"/>
                  <a:pt x="1242566" y="125072"/>
                  <a:pt x="1237953" y="125072"/>
                </a:cubicBezTo>
                <a:cubicBezTo>
                  <a:pt x="1234381" y="125072"/>
                  <a:pt x="1230586" y="124402"/>
                  <a:pt x="1226567" y="123063"/>
                </a:cubicBezTo>
                <a:cubicBezTo>
                  <a:pt x="1223293" y="122318"/>
                  <a:pt x="1221656" y="121425"/>
                  <a:pt x="1221656" y="120384"/>
                </a:cubicBezTo>
                <a:cubicBezTo>
                  <a:pt x="1221656" y="119193"/>
                  <a:pt x="1222846" y="118374"/>
                  <a:pt x="1225228" y="117928"/>
                </a:cubicBezTo>
                <a:cubicBezTo>
                  <a:pt x="1239069" y="115993"/>
                  <a:pt x="1256258" y="112868"/>
                  <a:pt x="1276797" y="108552"/>
                </a:cubicBezTo>
                <a:cubicBezTo>
                  <a:pt x="1280666" y="107659"/>
                  <a:pt x="1284089" y="107212"/>
                  <a:pt x="1287066" y="107212"/>
                </a:cubicBezTo>
                <a:close/>
                <a:moveTo>
                  <a:pt x="554608" y="106319"/>
                </a:moveTo>
                <a:cubicBezTo>
                  <a:pt x="553715" y="106319"/>
                  <a:pt x="551110" y="106989"/>
                  <a:pt x="546794" y="108329"/>
                </a:cubicBezTo>
                <a:cubicBezTo>
                  <a:pt x="543074" y="109817"/>
                  <a:pt x="540990" y="110561"/>
                  <a:pt x="540544" y="110561"/>
                </a:cubicBezTo>
                <a:lnTo>
                  <a:pt x="540097" y="110561"/>
                </a:lnTo>
                <a:cubicBezTo>
                  <a:pt x="539204" y="116663"/>
                  <a:pt x="538683" y="121946"/>
                  <a:pt x="538534" y="126411"/>
                </a:cubicBezTo>
                <a:cubicBezTo>
                  <a:pt x="542553" y="125518"/>
                  <a:pt x="547241" y="124030"/>
                  <a:pt x="552599" y="121946"/>
                </a:cubicBezTo>
                <a:cubicBezTo>
                  <a:pt x="553790" y="121500"/>
                  <a:pt x="554757" y="121277"/>
                  <a:pt x="555501" y="121277"/>
                </a:cubicBezTo>
                <a:cubicBezTo>
                  <a:pt x="557585" y="121425"/>
                  <a:pt x="559147" y="121797"/>
                  <a:pt x="560189" y="122393"/>
                </a:cubicBezTo>
                <a:lnTo>
                  <a:pt x="560189" y="117481"/>
                </a:lnTo>
                <a:cubicBezTo>
                  <a:pt x="560189" y="112570"/>
                  <a:pt x="559668" y="109370"/>
                  <a:pt x="558626" y="107882"/>
                </a:cubicBezTo>
                <a:cubicBezTo>
                  <a:pt x="558031" y="106840"/>
                  <a:pt x="556692" y="106319"/>
                  <a:pt x="554608" y="106319"/>
                </a:cubicBezTo>
                <a:close/>
                <a:moveTo>
                  <a:pt x="584076" y="105203"/>
                </a:moveTo>
                <a:cubicBezTo>
                  <a:pt x="586457" y="105203"/>
                  <a:pt x="589136" y="106245"/>
                  <a:pt x="592113" y="108329"/>
                </a:cubicBezTo>
                <a:cubicBezTo>
                  <a:pt x="596429" y="111305"/>
                  <a:pt x="598587" y="113538"/>
                  <a:pt x="598587" y="115026"/>
                </a:cubicBezTo>
                <a:cubicBezTo>
                  <a:pt x="597247" y="119639"/>
                  <a:pt x="596578" y="122616"/>
                  <a:pt x="596578" y="123955"/>
                </a:cubicBezTo>
                <a:lnTo>
                  <a:pt x="596578" y="144940"/>
                </a:lnTo>
                <a:cubicBezTo>
                  <a:pt x="596578" y="149703"/>
                  <a:pt x="595908" y="153349"/>
                  <a:pt x="594568" y="155879"/>
                </a:cubicBezTo>
                <a:cubicBezTo>
                  <a:pt x="592782" y="157814"/>
                  <a:pt x="591145" y="158781"/>
                  <a:pt x="589657" y="158781"/>
                </a:cubicBezTo>
                <a:cubicBezTo>
                  <a:pt x="587722" y="158781"/>
                  <a:pt x="586457" y="155805"/>
                  <a:pt x="585862" y="149852"/>
                </a:cubicBezTo>
                <a:lnTo>
                  <a:pt x="585862" y="115919"/>
                </a:lnTo>
                <a:cubicBezTo>
                  <a:pt x="585564" y="112942"/>
                  <a:pt x="584597" y="110561"/>
                  <a:pt x="582960" y="108775"/>
                </a:cubicBezTo>
                <a:lnTo>
                  <a:pt x="581620" y="107212"/>
                </a:lnTo>
                <a:cubicBezTo>
                  <a:pt x="581620" y="105873"/>
                  <a:pt x="582439" y="105203"/>
                  <a:pt x="584076" y="105203"/>
                </a:cubicBezTo>
                <a:close/>
                <a:moveTo>
                  <a:pt x="6695330" y="102301"/>
                </a:moveTo>
                <a:lnTo>
                  <a:pt x="6686401" y="104087"/>
                </a:lnTo>
                <a:lnTo>
                  <a:pt x="6673676" y="105873"/>
                </a:lnTo>
                <a:lnTo>
                  <a:pt x="6673229" y="124179"/>
                </a:lnTo>
                <a:cubicBezTo>
                  <a:pt x="6677099" y="123435"/>
                  <a:pt x="6680224" y="122914"/>
                  <a:pt x="6682605" y="122616"/>
                </a:cubicBezTo>
                <a:cubicBezTo>
                  <a:pt x="6684987" y="122170"/>
                  <a:pt x="6686401" y="122095"/>
                  <a:pt x="6686847" y="122393"/>
                </a:cubicBezTo>
                <a:lnTo>
                  <a:pt x="6695330" y="125518"/>
                </a:lnTo>
                <a:close/>
                <a:moveTo>
                  <a:pt x="2842394" y="100962"/>
                </a:moveTo>
                <a:cubicBezTo>
                  <a:pt x="2844626" y="100962"/>
                  <a:pt x="2847752" y="101929"/>
                  <a:pt x="2851770" y="103864"/>
                </a:cubicBezTo>
                <a:cubicBezTo>
                  <a:pt x="2856979" y="106691"/>
                  <a:pt x="2859583" y="108924"/>
                  <a:pt x="2859583" y="110561"/>
                </a:cubicBezTo>
                <a:cubicBezTo>
                  <a:pt x="2859583" y="111156"/>
                  <a:pt x="2859063" y="112272"/>
                  <a:pt x="2858021" y="113910"/>
                </a:cubicBezTo>
                <a:cubicBezTo>
                  <a:pt x="2856235" y="117928"/>
                  <a:pt x="2855342" y="123658"/>
                  <a:pt x="2855342" y="131099"/>
                </a:cubicBezTo>
                <a:cubicBezTo>
                  <a:pt x="2855789" y="146577"/>
                  <a:pt x="2854821" y="156623"/>
                  <a:pt x="2852440" y="161237"/>
                </a:cubicBezTo>
                <a:cubicBezTo>
                  <a:pt x="2849612" y="166744"/>
                  <a:pt x="2847156" y="169497"/>
                  <a:pt x="2845073" y="169497"/>
                </a:cubicBezTo>
                <a:cubicBezTo>
                  <a:pt x="2844478" y="169497"/>
                  <a:pt x="2843659" y="168530"/>
                  <a:pt x="2842617" y="166595"/>
                </a:cubicBezTo>
                <a:cubicBezTo>
                  <a:pt x="2841724" y="164362"/>
                  <a:pt x="2840087" y="161311"/>
                  <a:pt x="2837706" y="157442"/>
                </a:cubicBezTo>
                <a:cubicBezTo>
                  <a:pt x="2829520" y="158186"/>
                  <a:pt x="2821558" y="158930"/>
                  <a:pt x="2813819" y="159674"/>
                </a:cubicBezTo>
                <a:cubicBezTo>
                  <a:pt x="2812479" y="159674"/>
                  <a:pt x="2811363" y="159451"/>
                  <a:pt x="2810470" y="159005"/>
                </a:cubicBezTo>
                <a:cubicBezTo>
                  <a:pt x="2810321" y="164362"/>
                  <a:pt x="2809428" y="167041"/>
                  <a:pt x="2807792" y="167041"/>
                </a:cubicBezTo>
                <a:cubicBezTo>
                  <a:pt x="2806601" y="167041"/>
                  <a:pt x="2804889" y="165553"/>
                  <a:pt x="2802657" y="162576"/>
                </a:cubicBezTo>
                <a:cubicBezTo>
                  <a:pt x="2801317" y="160195"/>
                  <a:pt x="2800648" y="158409"/>
                  <a:pt x="2800648" y="157219"/>
                </a:cubicBezTo>
                <a:cubicBezTo>
                  <a:pt x="2800648" y="155581"/>
                  <a:pt x="2801317" y="151786"/>
                  <a:pt x="2802657" y="145833"/>
                </a:cubicBezTo>
                <a:cubicBezTo>
                  <a:pt x="2803252" y="141220"/>
                  <a:pt x="2803550" y="137871"/>
                  <a:pt x="2803550" y="135787"/>
                </a:cubicBezTo>
                <a:cubicBezTo>
                  <a:pt x="2803550" y="124476"/>
                  <a:pt x="2802359" y="116216"/>
                  <a:pt x="2799978" y="111007"/>
                </a:cubicBezTo>
                <a:cubicBezTo>
                  <a:pt x="2799234" y="109519"/>
                  <a:pt x="2798862" y="108552"/>
                  <a:pt x="2798862" y="108105"/>
                </a:cubicBezTo>
                <a:cubicBezTo>
                  <a:pt x="2798862" y="106171"/>
                  <a:pt x="2799159" y="105203"/>
                  <a:pt x="2799755" y="105203"/>
                </a:cubicBezTo>
                <a:cubicBezTo>
                  <a:pt x="2801094" y="105203"/>
                  <a:pt x="2803252" y="105798"/>
                  <a:pt x="2806228" y="106989"/>
                </a:cubicBezTo>
                <a:cubicBezTo>
                  <a:pt x="2807866" y="107287"/>
                  <a:pt x="2808982" y="107882"/>
                  <a:pt x="2809577" y="108775"/>
                </a:cubicBezTo>
                <a:cubicBezTo>
                  <a:pt x="2813149" y="108329"/>
                  <a:pt x="2818135" y="107436"/>
                  <a:pt x="2824534" y="106096"/>
                </a:cubicBezTo>
                <a:cubicBezTo>
                  <a:pt x="2832869" y="104161"/>
                  <a:pt x="2838004" y="102747"/>
                  <a:pt x="2839938" y="101855"/>
                </a:cubicBezTo>
                <a:cubicBezTo>
                  <a:pt x="2840980" y="101259"/>
                  <a:pt x="2841799" y="100962"/>
                  <a:pt x="2842394" y="100962"/>
                </a:cubicBezTo>
                <a:close/>
                <a:moveTo>
                  <a:pt x="2765598" y="100069"/>
                </a:moveTo>
                <a:cubicBezTo>
                  <a:pt x="2768724" y="100366"/>
                  <a:pt x="2771626" y="101185"/>
                  <a:pt x="2774305" y="102524"/>
                </a:cubicBezTo>
                <a:cubicBezTo>
                  <a:pt x="2779961" y="104905"/>
                  <a:pt x="2782788" y="107063"/>
                  <a:pt x="2782788" y="108998"/>
                </a:cubicBezTo>
                <a:cubicBezTo>
                  <a:pt x="2782490" y="110040"/>
                  <a:pt x="2781895" y="111380"/>
                  <a:pt x="2781002" y="113017"/>
                </a:cubicBezTo>
                <a:cubicBezTo>
                  <a:pt x="2779812" y="116291"/>
                  <a:pt x="2779216" y="121425"/>
                  <a:pt x="2779216" y="128420"/>
                </a:cubicBezTo>
                <a:cubicBezTo>
                  <a:pt x="2778919" y="167116"/>
                  <a:pt x="2777728" y="188472"/>
                  <a:pt x="2775644" y="192491"/>
                </a:cubicBezTo>
                <a:cubicBezTo>
                  <a:pt x="2773858" y="196807"/>
                  <a:pt x="2771775" y="198965"/>
                  <a:pt x="2769393" y="198965"/>
                </a:cubicBezTo>
                <a:cubicBezTo>
                  <a:pt x="2768203" y="198965"/>
                  <a:pt x="2766789" y="196732"/>
                  <a:pt x="2765152" y="192268"/>
                </a:cubicBezTo>
                <a:cubicBezTo>
                  <a:pt x="2764408" y="189142"/>
                  <a:pt x="2764036" y="186389"/>
                  <a:pt x="2764036" y="184008"/>
                </a:cubicBezTo>
                <a:cubicBezTo>
                  <a:pt x="2764036" y="182966"/>
                  <a:pt x="2764557" y="181031"/>
                  <a:pt x="2765598" y="178203"/>
                </a:cubicBezTo>
                <a:cubicBezTo>
                  <a:pt x="2768724" y="168530"/>
                  <a:pt x="2770287" y="151935"/>
                  <a:pt x="2770287" y="128420"/>
                </a:cubicBezTo>
                <a:cubicBezTo>
                  <a:pt x="2770287" y="116216"/>
                  <a:pt x="2768575" y="108329"/>
                  <a:pt x="2765152" y="104757"/>
                </a:cubicBezTo>
                <a:cubicBezTo>
                  <a:pt x="2764408" y="104013"/>
                  <a:pt x="2764036" y="103268"/>
                  <a:pt x="2764036" y="102524"/>
                </a:cubicBezTo>
                <a:cubicBezTo>
                  <a:pt x="2764036" y="101036"/>
                  <a:pt x="2764557" y="100217"/>
                  <a:pt x="2765598" y="100069"/>
                </a:cubicBezTo>
                <a:close/>
                <a:moveTo>
                  <a:pt x="4453086" y="97166"/>
                </a:moveTo>
                <a:cubicBezTo>
                  <a:pt x="4454277" y="97166"/>
                  <a:pt x="4456807" y="97985"/>
                  <a:pt x="4460676" y="99622"/>
                </a:cubicBezTo>
                <a:cubicBezTo>
                  <a:pt x="4464843" y="101110"/>
                  <a:pt x="4467671" y="102747"/>
                  <a:pt x="4469159" y="104533"/>
                </a:cubicBezTo>
                <a:cubicBezTo>
                  <a:pt x="4470945" y="106022"/>
                  <a:pt x="4471987" y="107212"/>
                  <a:pt x="4472285" y="108105"/>
                </a:cubicBezTo>
                <a:cubicBezTo>
                  <a:pt x="4472583" y="108998"/>
                  <a:pt x="4472731" y="109668"/>
                  <a:pt x="4472731" y="110114"/>
                </a:cubicBezTo>
                <a:cubicBezTo>
                  <a:pt x="4472731" y="110561"/>
                  <a:pt x="4472583" y="111082"/>
                  <a:pt x="4472285" y="111677"/>
                </a:cubicBezTo>
                <a:lnTo>
                  <a:pt x="4468490" y="117481"/>
                </a:lnTo>
                <a:cubicBezTo>
                  <a:pt x="4467597" y="118821"/>
                  <a:pt x="4466853" y="120532"/>
                  <a:pt x="4466257" y="122616"/>
                </a:cubicBezTo>
                <a:cubicBezTo>
                  <a:pt x="4465513" y="124848"/>
                  <a:pt x="4464843" y="127751"/>
                  <a:pt x="4464248" y="131322"/>
                </a:cubicBezTo>
                <a:lnTo>
                  <a:pt x="4459114" y="156326"/>
                </a:lnTo>
                <a:cubicBezTo>
                  <a:pt x="4457923" y="161832"/>
                  <a:pt x="4456509" y="166892"/>
                  <a:pt x="4454872" y="171506"/>
                </a:cubicBezTo>
                <a:cubicBezTo>
                  <a:pt x="4453086" y="176269"/>
                  <a:pt x="4451151" y="180138"/>
                  <a:pt x="4449068" y="183115"/>
                </a:cubicBezTo>
                <a:cubicBezTo>
                  <a:pt x="4446984" y="186091"/>
                  <a:pt x="4444603" y="188845"/>
                  <a:pt x="4441924" y="191375"/>
                </a:cubicBezTo>
                <a:cubicBezTo>
                  <a:pt x="4439245" y="193905"/>
                  <a:pt x="4436566" y="195765"/>
                  <a:pt x="4433887" y="196956"/>
                </a:cubicBezTo>
                <a:cubicBezTo>
                  <a:pt x="4431208" y="198146"/>
                  <a:pt x="4429422" y="198593"/>
                  <a:pt x="4428529" y="198295"/>
                </a:cubicBezTo>
                <a:cubicBezTo>
                  <a:pt x="4427636" y="197997"/>
                  <a:pt x="4426818" y="197253"/>
                  <a:pt x="4426074" y="196063"/>
                </a:cubicBezTo>
                <a:cubicBezTo>
                  <a:pt x="4425330" y="195021"/>
                  <a:pt x="4424139" y="192342"/>
                  <a:pt x="4422502" y="188026"/>
                </a:cubicBezTo>
                <a:cubicBezTo>
                  <a:pt x="4420865" y="183710"/>
                  <a:pt x="4419302" y="180436"/>
                  <a:pt x="4417814" y="178203"/>
                </a:cubicBezTo>
                <a:cubicBezTo>
                  <a:pt x="4416325" y="175822"/>
                  <a:pt x="4415135" y="174036"/>
                  <a:pt x="4414242" y="172846"/>
                </a:cubicBezTo>
                <a:lnTo>
                  <a:pt x="4412456" y="170167"/>
                </a:lnTo>
                <a:cubicBezTo>
                  <a:pt x="4411414" y="168976"/>
                  <a:pt x="4411117" y="168083"/>
                  <a:pt x="4411563" y="167488"/>
                </a:cubicBezTo>
                <a:cubicBezTo>
                  <a:pt x="4411861" y="166892"/>
                  <a:pt x="4412902" y="167190"/>
                  <a:pt x="4414688" y="168381"/>
                </a:cubicBezTo>
                <a:lnTo>
                  <a:pt x="4418260" y="170836"/>
                </a:lnTo>
                <a:lnTo>
                  <a:pt x="4423395" y="174631"/>
                </a:lnTo>
                <a:cubicBezTo>
                  <a:pt x="4425032" y="175673"/>
                  <a:pt x="4426669" y="176120"/>
                  <a:pt x="4428306" y="175971"/>
                </a:cubicBezTo>
                <a:cubicBezTo>
                  <a:pt x="4429348" y="175971"/>
                  <a:pt x="4430390" y="175748"/>
                  <a:pt x="4431432" y="175301"/>
                </a:cubicBezTo>
                <a:cubicBezTo>
                  <a:pt x="4432473" y="174855"/>
                  <a:pt x="4433813" y="173813"/>
                  <a:pt x="4435450" y="172176"/>
                </a:cubicBezTo>
                <a:cubicBezTo>
                  <a:pt x="4436938" y="170688"/>
                  <a:pt x="4438501" y="168232"/>
                  <a:pt x="4440138" y="164809"/>
                </a:cubicBezTo>
                <a:cubicBezTo>
                  <a:pt x="4441626" y="161535"/>
                  <a:pt x="4443263" y="156921"/>
                  <a:pt x="4445049" y="150968"/>
                </a:cubicBezTo>
                <a:cubicBezTo>
                  <a:pt x="4446835" y="145015"/>
                  <a:pt x="4448175" y="139806"/>
                  <a:pt x="4449068" y="135341"/>
                </a:cubicBezTo>
                <a:lnTo>
                  <a:pt x="4451300" y="121500"/>
                </a:lnTo>
                <a:cubicBezTo>
                  <a:pt x="4451747" y="118672"/>
                  <a:pt x="4451895" y="116365"/>
                  <a:pt x="4451747" y="114579"/>
                </a:cubicBezTo>
                <a:cubicBezTo>
                  <a:pt x="4451598" y="112645"/>
                  <a:pt x="4450928" y="111156"/>
                  <a:pt x="4449737" y="110114"/>
                </a:cubicBezTo>
                <a:cubicBezTo>
                  <a:pt x="4448547" y="109073"/>
                  <a:pt x="4446240" y="108552"/>
                  <a:pt x="4442817" y="108552"/>
                </a:cubicBezTo>
                <a:cubicBezTo>
                  <a:pt x="4440733" y="108552"/>
                  <a:pt x="4438278" y="108701"/>
                  <a:pt x="4435450" y="108998"/>
                </a:cubicBezTo>
                <a:cubicBezTo>
                  <a:pt x="4432473" y="109296"/>
                  <a:pt x="4429274" y="109742"/>
                  <a:pt x="4425850" y="110338"/>
                </a:cubicBezTo>
                <a:lnTo>
                  <a:pt x="4401071" y="115472"/>
                </a:lnTo>
                <a:cubicBezTo>
                  <a:pt x="4403750" y="116216"/>
                  <a:pt x="4405610" y="116886"/>
                  <a:pt x="4406652" y="117481"/>
                </a:cubicBezTo>
                <a:cubicBezTo>
                  <a:pt x="4407842" y="118077"/>
                  <a:pt x="4409405" y="119119"/>
                  <a:pt x="4411340" y="120607"/>
                </a:cubicBezTo>
                <a:cubicBezTo>
                  <a:pt x="4413275" y="122095"/>
                  <a:pt x="4414540" y="123211"/>
                  <a:pt x="4415135" y="123955"/>
                </a:cubicBezTo>
                <a:cubicBezTo>
                  <a:pt x="4415730" y="124848"/>
                  <a:pt x="4416028" y="125816"/>
                  <a:pt x="4416028" y="126858"/>
                </a:cubicBezTo>
                <a:cubicBezTo>
                  <a:pt x="4416028" y="127899"/>
                  <a:pt x="4414688" y="129760"/>
                  <a:pt x="4412009" y="132439"/>
                </a:cubicBezTo>
                <a:cubicBezTo>
                  <a:pt x="4410521" y="134076"/>
                  <a:pt x="4409107" y="136085"/>
                  <a:pt x="4407768" y="138466"/>
                </a:cubicBezTo>
                <a:lnTo>
                  <a:pt x="4401071" y="150521"/>
                </a:lnTo>
                <a:cubicBezTo>
                  <a:pt x="4398838" y="154093"/>
                  <a:pt x="4395936" y="158260"/>
                  <a:pt x="4392364" y="163023"/>
                </a:cubicBezTo>
                <a:cubicBezTo>
                  <a:pt x="4388495" y="167488"/>
                  <a:pt x="4384700" y="171283"/>
                  <a:pt x="4380979" y="174408"/>
                </a:cubicBezTo>
                <a:cubicBezTo>
                  <a:pt x="4377109" y="177534"/>
                  <a:pt x="4372347" y="180882"/>
                  <a:pt x="4366691" y="184454"/>
                </a:cubicBezTo>
                <a:cubicBezTo>
                  <a:pt x="4361036" y="188026"/>
                  <a:pt x="4356869" y="190333"/>
                  <a:pt x="4354190" y="191375"/>
                </a:cubicBezTo>
                <a:lnTo>
                  <a:pt x="4350395" y="192937"/>
                </a:lnTo>
                <a:cubicBezTo>
                  <a:pt x="4349204" y="193533"/>
                  <a:pt x="4348385" y="193458"/>
                  <a:pt x="4347939" y="192714"/>
                </a:cubicBezTo>
                <a:cubicBezTo>
                  <a:pt x="4347492" y="191970"/>
                  <a:pt x="4347865" y="191151"/>
                  <a:pt x="4349055" y="190258"/>
                </a:cubicBezTo>
                <a:lnTo>
                  <a:pt x="4353967" y="186463"/>
                </a:lnTo>
                <a:cubicBezTo>
                  <a:pt x="4354859" y="185719"/>
                  <a:pt x="4357836" y="182966"/>
                  <a:pt x="4362896" y="178203"/>
                </a:cubicBezTo>
                <a:lnTo>
                  <a:pt x="4373835" y="167711"/>
                </a:lnTo>
                <a:cubicBezTo>
                  <a:pt x="4376067" y="165479"/>
                  <a:pt x="4378523" y="162353"/>
                  <a:pt x="4381202" y="158335"/>
                </a:cubicBezTo>
                <a:cubicBezTo>
                  <a:pt x="4384030" y="154316"/>
                  <a:pt x="4386634" y="149926"/>
                  <a:pt x="4389016" y="145163"/>
                </a:cubicBezTo>
                <a:cubicBezTo>
                  <a:pt x="4391397" y="140252"/>
                  <a:pt x="4393034" y="136011"/>
                  <a:pt x="4393927" y="132439"/>
                </a:cubicBezTo>
                <a:cubicBezTo>
                  <a:pt x="4394969" y="129016"/>
                  <a:pt x="4395341" y="126486"/>
                  <a:pt x="4395043" y="124848"/>
                </a:cubicBezTo>
                <a:lnTo>
                  <a:pt x="4394150" y="117481"/>
                </a:lnTo>
                <a:cubicBezTo>
                  <a:pt x="4391918" y="118374"/>
                  <a:pt x="4389909" y="119044"/>
                  <a:pt x="4388123" y="119491"/>
                </a:cubicBezTo>
                <a:cubicBezTo>
                  <a:pt x="4386337" y="120086"/>
                  <a:pt x="4384848" y="120384"/>
                  <a:pt x="4383658" y="120384"/>
                </a:cubicBezTo>
                <a:cubicBezTo>
                  <a:pt x="4382021" y="120532"/>
                  <a:pt x="4380086" y="120160"/>
                  <a:pt x="4377853" y="119267"/>
                </a:cubicBezTo>
                <a:cubicBezTo>
                  <a:pt x="4375621" y="118374"/>
                  <a:pt x="4373761" y="117333"/>
                  <a:pt x="4372272" y="116142"/>
                </a:cubicBezTo>
                <a:cubicBezTo>
                  <a:pt x="4370486" y="114951"/>
                  <a:pt x="4369742" y="114058"/>
                  <a:pt x="4370040" y="113463"/>
                </a:cubicBezTo>
                <a:cubicBezTo>
                  <a:pt x="4370338" y="113017"/>
                  <a:pt x="4370784" y="112645"/>
                  <a:pt x="4371379" y="112347"/>
                </a:cubicBezTo>
                <a:cubicBezTo>
                  <a:pt x="4371975" y="112198"/>
                  <a:pt x="4373463" y="111975"/>
                  <a:pt x="4375844" y="111677"/>
                </a:cubicBezTo>
                <a:lnTo>
                  <a:pt x="4383881" y="111007"/>
                </a:lnTo>
                <a:cubicBezTo>
                  <a:pt x="4387899" y="110710"/>
                  <a:pt x="4395192" y="109668"/>
                  <a:pt x="4405759" y="107882"/>
                </a:cubicBezTo>
                <a:cubicBezTo>
                  <a:pt x="4416325" y="105947"/>
                  <a:pt x="4422725" y="104831"/>
                  <a:pt x="4424958" y="104533"/>
                </a:cubicBezTo>
                <a:cubicBezTo>
                  <a:pt x="4427041" y="103938"/>
                  <a:pt x="4430390" y="103194"/>
                  <a:pt x="4435003" y="102301"/>
                </a:cubicBezTo>
                <a:cubicBezTo>
                  <a:pt x="4439617" y="101110"/>
                  <a:pt x="4442668" y="100366"/>
                  <a:pt x="4444156" y="100069"/>
                </a:cubicBezTo>
                <a:cubicBezTo>
                  <a:pt x="4445645" y="99473"/>
                  <a:pt x="4447282" y="98878"/>
                  <a:pt x="4449068" y="98283"/>
                </a:cubicBezTo>
                <a:cubicBezTo>
                  <a:pt x="4450854" y="97687"/>
                  <a:pt x="4452193" y="97315"/>
                  <a:pt x="4453086" y="97166"/>
                </a:cubicBezTo>
                <a:close/>
                <a:moveTo>
                  <a:pt x="558180" y="96497"/>
                </a:moveTo>
                <a:cubicBezTo>
                  <a:pt x="560412" y="96497"/>
                  <a:pt x="563389" y="97464"/>
                  <a:pt x="567110" y="99399"/>
                </a:cubicBezTo>
                <a:cubicBezTo>
                  <a:pt x="571426" y="101929"/>
                  <a:pt x="573584" y="104236"/>
                  <a:pt x="573584" y="106319"/>
                </a:cubicBezTo>
                <a:cubicBezTo>
                  <a:pt x="573584" y="106766"/>
                  <a:pt x="573137" y="107659"/>
                  <a:pt x="572244" y="108998"/>
                </a:cubicBezTo>
                <a:cubicBezTo>
                  <a:pt x="570756" y="110933"/>
                  <a:pt x="570012" y="113761"/>
                  <a:pt x="570012" y="117481"/>
                </a:cubicBezTo>
                <a:cubicBezTo>
                  <a:pt x="570012" y="133853"/>
                  <a:pt x="570310" y="150596"/>
                  <a:pt x="570905" y="167711"/>
                </a:cubicBezTo>
                <a:cubicBezTo>
                  <a:pt x="570905" y="176045"/>
                  <a:pt x="569863" y="182371"/>
                  <a:pt x="567779" y="186687"/>
                </a:cubicBezTo>
                <a:cubicBezTo>
                  <a:pt x="564952" y="193086"/>
                  <a:pt x="562049" y="196286"/>
                  <a:pt x="559073" y="196286"/>
                </a:cubicBezTo>
                <a:cubicBezTo>
                  <a:pt x="558329" y="196286"/>
                  <a:pt x="557361" y="195244"/>
                  <a:pt x="556171" y="193161"/>
                </a:cubicBezTo>
                <a:cubicBezTo>
                  <a:pt x="554087" y="188845"/>
                  <a:pt x="550515" y="182743"/>
                  <a:pt x="545455" y="174855"/>
                </a:cubicBezTo>
                <a:cubicBezTo>
                  <a:pt x="545158" y="174259"/>
                  <a:pt x="545009" y="173738"/>
                  <a:pt x="545009" y="173292"/>
                </a:cubicBezTo>
                <a:cubicBezTo>
                  <a:pt x="545009" y="172548"/>
                  <a:pt x="545530" y="172176"/>
                  <a:pt x="546571" y="172176"/>
                </a:cubicBezTo>
                <a:cubicBezTo>
                  <a:pt x="547315" y="172176"/>
                  <a:pt x="548580" y="172994"/>
                  <a:pt x="550366" y="174631"/>
                </a:cubicBezTo>
                <a:cubicBezTo>
                  <a:pt x="553045" y="177162"/>
                  <a:pt x="554757" y="178427"/>
                  <a:pt x="555501" y="178427"/>
                </a:cubicBezTo>
                <a:cubicBezTo>
                  <a:pt x="556840" y="178427"/>
                  <a:pt x="557957" y="177534"/>
                  <a:pt x="558850" y="175748"/>
                </a:cubicBezTo>
                <a:cubicBezTo>
                  <a:pt x="559445" y="174259"/>
                  <a:pt x="559817" y="165106"/>
                  <a:pt x="559966" y="148289"/>
                </a:cubicBezTo>
                <a:cubicBezTo>
                  <a:pt x="550292" y="149331"/>
                  <a:pt x="544711" y="149852"/>
                  <a:pt x="543223" y="149852"/>
                </a:cubicBezTo>
                <a:cubicBezTo>
                  <a:pt x="541735" y="149852"/>
                  <a:pt x="540172" y="149703"/>
                  <a:pt x="538534" y="149405"/>
                </a:cubicBezTo>
                <a:lnTo>
                  <a:pt x="538534" y="171729"/>
                </a:lnTo>
                <a:cubicBezTo>
                  <a:pt x="538386" y="176789"/>
                  <a:pt x="538088" y="181180"/>
                  <a:pt x="537642" y="184901"/>
                </a:cubicBezTo>
                <a:cubicBezTo>
                  <a:pt x="536600" y="187728"/>
                  <a:pt x="534888" y="189142"/>
                  <a:pt x="532507" y="189142"/>
                </a:cubicBezTo>
                <a:cubicBezTo>
                  <a:pt x="531465" y="189142"/>
                  <a:pt x="529828" y="187133"/>
                  <a:pt x="527596" y="183115"/>
                </a:cubicBezTo>
                <a:cubicBezTo>
                  <a:pt x="526107" y="179692"/>
                  <a:pt x="525363" y="177013"/>
                  <a:pt x="525363" y="175078"/>
                </a:cubicBezTo>
                <a:cubicBezTo>
                  <a:pt x="525363" y="173738"/>
                  <a:pt x="526107" y="171729"/>
                  <a:pt x="527596" y="169050"/>
                </a:cubicBezTo>
                <a:cubicBezTo>
                  <a:pt x="528935" y="162651"/>
                  <a:pt x="529605" y="155954"/>
                  <a:pt x="529605" y="148959"/>
                </a:cubicBezTo>
                <a:lnTo>
                  <a:pt x="529605" y="123063"/>
                </a:lnTo>
                <a:cubicBezTo>
                  <a:pt x="529605" y="118300"/>
                  <a:pt x="528786" y="113910"/>
                  <a:pt x="527149" y="109891"/>
                </a:cubicBezTo>
                <a:cubicBezTo>
                  <a:pt x="525363" y="106022"/>
                  <a:pt x="524470" y="103864"/>
                  <a:pt x="524470" y="103417"/>
                </a:cubicBezTo>
                <a:cubicBezTo>
                  <a:pt x="524470" y="101780"/>
                  <a:pt x="525289" y="100962"/>
                  <a:pt x="526926" y="100962"/>
                </a:cubicBezTo>
                <a:cubicBezTo>
                  <a:pt x="528563" y="100962"/>
                  <a:pt x="530944" y="101706"/>
                  <a:pt x="534070" y="103194"/>
                </a:cubicBezTo>
                <a:cubicBezTo>
                  <a:pt x="535111" y="103640"/>
                  <a:pt x="535856" y="104013"/>
                  <a:pt x="536302" y="104310"/>
                </a:cubicBezTo>
                <a:cubicBezTo>
                  <a:pt x="540469" y="104013"/>
                  <a:pt x="543893" y="103417"/>
                  <a:pt x="546571" y="102524"/>
                </a:cubicBezTo>
                <a:cubicBezTo>
                  <a:pt x="549548" y="101631"/>
                  <a:pt x="552450" y="100143"/>
                  <a:pt x="555278" y="98059"/>
                </a:cubicBezTo>
                <a:cubicBezTo>
                  <a:pt x="556766" y="97018"/>
                  <a:pt x="557733" y="96497"/>
                  <a:pt x="558180" y="96497"/>
                </a:cubicBezTo>
                <a:close/>
                <a:moveTo>
                  <a:pt x="6268491" y="88906"/>
                </a:moveTo>
                <a:cubicBezTo>
                  <a:pt x="6269831" y="88906"/>
                  <a:pt x="6271617" y="89427"/>
                  <a:pt x="6273849" y="90469"/>
                </a:cubicBezTo>
                <a:cubicBezTo>
                  <a:pt x="6276081" y="91511"/>
                  <a:pt x="6278537" y="92776"/>
                  <a:pt x="6281216" y="94264"/>
                </a:cubicBezTo>
                <a:cubicBezTo>
                  <a:pt x="6283895" y="95901"/>
                  <a:pt x="6285904" y="97315"/>
                  <a:pt x="6287244" y="98506"/>
                </a:cubicBezTo>
                <a:cubicBezTo>
                  <a:pt x="6288434" y="99845"/>
                  <a:pt x="6289178" y="100962"/>
                  <a:pt x="6289476" y="101855"/>
                </a:cubicBezTo>
                <a:cubicBezTo>
                  <a:pt x="6289922" y="102747"/>
                  <a:pt x="6289848" y="103640"/>
                  <a:pt x="6289253" y="104533"/>
                </a:cubicBezTo>
                <a:cubicBezTo>
                  <a:pt x="6288955" y="105278"/>
                  <a:pt x="6288211" y="105873"/>
                  <a:pt x="6287020" y="106319"/>
                </a:cubicBezTo>
                <a:lnTo>
                  <a:pt x="6280770" y="108552"/>
                </a:lnTo>
                <a:cubicBezTo>
                  <a:pt x="6279579" y="109147"/>
                  <a:pt x="6277272" y="110635"/>
                  <a:pt x="6273849" y="113017"/>
                </a:cubicBezTo>
                <a:cubicBezTo>
                  <a:pt x="6270575" y="115398"/>
                  <a:pt x="6267821" y="117481"/>
                  <a:pt x="6265589" y="119267"/>
                </a:cubicBezTo>
                <a:lnTo>
                  <a:pt x="6256436" y="126411"/>
                </a:lnTo>
                <a:lnTo>
                  <a:pt x="6245944" y="134001"/>
                </a:lnTo>
                <a:cubicBezTo>
                  <a:pt x="6245497" y="134299"/>
                  <a:pt x="6244976" y="134597"/>
                  <a:pt x="6244381" y="134894"/>
                </a:cubicBezTo>
                <a:cubicBezTo>
                  <a:pt x="6243786" y="135043"/>
                  <a:pt x="6243265" y="135043"/>
                  <a:pt x="6242818" y="134894"/>
                </a:cubicBezTo>
                <a:cubicBezTo>
                  <a:pt x="6242372" y="134597"/>
                  <a:pt x="6242149" y="134150"/>
                  <a:pt x="6242149" y="133555"/>
                </a:cubicBezTo>
                <a:cubicBezTo>
                  <a:pt x="6242000" y="132811"/>
                  <a:pt x="6242372" y="131918"/>
                  <a:pt x="6243265" y="130876"/>
                </a:cubicBezTo>
                <a:lnTo>
                  <a:pt x="6254204" y="117258"/>
                </a:lnTo>
                <a:lnTo>
                  <a:pt x="6259338" y="110114"/>
                </a:lnTo>
                <a:lnTo>
                  <a:pt x="6262687" y="105426"/>
                </a:lnTo>
                <a:cubicBezTo>
                  <a:pt x="6263133" y="104533"/>
                  <a:pt x="6263357" y="103864"/>
                  <a:pt x="6263357" y="103417"/>
                </a:cubicBezTo>
                <a:cubicBezTo>
                  <a:pt x="6263505" y="102822"/>
                  <a:pt x="6263505" y="102301"/>
                  <a:pt x="6263357" y="101855"/>
                </a:cubicBezTo>
                <a:cubicBezTo>
                  <a:pt x="6263357" y="101557"/>
                  <a:pt x="6262985" y="101110"/>
                  <a:pt x="6262240" y="100515"/>
                </a:cubicBezTo>
                <a:cubicBezTo>
                  <a:pt x="6261496" y="100217"/>
                  <a:pt x="6260603" y="100069"/>
                  <a:pt x="6259562" y="100069"/>
                </a:cubicBezTo>
                <a:cubicBezTo>
                  <a:pt x="6258520" y="100069"/>
                  <a:pt x="6255692" y="100589"/>
                  <a:pt x="6251078" y="101631"/>
                </a:cubicBezTo>
                <a:lnTo>
                  <a:pt x="6230987" y="106319"/>
                </a:lnTo>
                <a:lnTo>
                  <a:pt x="6224066" y="108329"/>
                </a:lnTo>
                <a:cubicBezTo>
                  <a:pt x="6220494" y="109370"/>
                  <a:pt x="6218113" y="109891"/>
                  <a:pt x="6216922" y="109891"/>
                </a:cubicBezTo>
                <a:cubicBezTo>
                  <a:pt x="6215880" y="109891"/>
                  <a:pt x="6214988" y="109742"/>
                  <a:pt x="6214243" y="109445"/>
                </a:cubicBezTo>
                <a:lnTo>
                  <a:pt x="6210225" y="107436"/>
                </a:lnTo>
                <a:cubicBezTo>
                  <a:pt x="6208141" y="106394"/>
                  <a:pt x="6206802" y="105501"/>
                  <a:pt x="6206207" y="104757"/>
                </a:cubicBezTo>
                <a:cubicBezTo>
                  <a:pt x="6205611" y="104013"/>
                  <a:pt x="6205314" y="103417"/>
                  <a:pt x="6205314" y="102971"/>
                </a:cubicBezTo>
                <a:cubicBezTo>
                  <a:pt x="6205314" y="102375"/>
                  <a:pt x="6205686" y="101855"/>
                  <a:pt x="6206430" y="101408"/>
                </a:cubicBezTo>
                <a:cubicBezTo>
                  <a:pt x="6206876" y="101110"/>
                  <a:pt x="6207546" y="100962"/>
                  <a:pt x="6208439" y="100962"/>
                </a:cubicBezTo>
                <a:cubicBezTo>
                  <a:pt x="6209481" y="101110"/>
                  <a:pt x="6210969" y="101110"/>
                  <a:pt x="6212904" y="100962"/>
                </a:cubicBezTo>
                <a:lnTo>
                  <a:pt x="6222280" y="100069"/>
                </a:lnTo>
                <a:cubicBezTo>
                  <a:pt x="6225852" y="99771"/>
                  <a:pt x="6230763" y="98878"/>
                  <a:pt x="6237014" y="97390"/>
                </a:cubicBezTo>
                <a:cubicBezTo>
                  <a:pt x="6243265" y="95901"/>
                  <a:pt x="6247953" y="94636"/>
                  <a:pt x="6251078" y="93595"/>
                </a:cubicBezTo>
                <a:lnTo>
                  <a:pt x="6263803" y="89799"/>
                </a:lnTo>
                <a:cubicBezTo>
                  <a:pt x="6265589" y="89204"/>
                  <a:pt x="6267152" y="88906"/>
                  <a:pt x="6268491" y="88906"/>
                </a:cubicBezTo>
                <a:close/>
                <a:moveTo>
                  <a:pt x="3350270" y="87344"/>
                </a:moveTo>
                <a:cubicBezTo>
                  <a:pt x="3351461" y="87195"/>
                  <a:pt x="3352800" y="87418"/>
                  <a:pt x="3354288" y="88013"/>
                </a:cubicBezTo>
                <a:cubicBezTo>
                  <a:pt x="3355776" y="88609"/>
                  <a:pt x="3357711" y="89576"/>
                  <a:pt x="3360093" y="90916"/>
                </a:cubicBezTo>
                <a:cubicBezTo>
                  <a:pt x="3362474" y="92255"/>
                  <a:pt x="3364260" y="93669"/>
                  <a:pt x="3365450" y="95157"/>
                </a:cubicBezTo>
                <a:cubicBezTo>
                  <a:pt x="3366641" y="96646"/>
                  <a:pt x="3367162" y="97911"/>
                  <a:pt x="3367013" y="98952"/>
                </a:cubicBezTo>
                <a:cubicBezTo>
                  <a:pt x="3366864" y="99399"/>
                  <a:pt x="3366343" y="100366"/>
                  <a:pt x="3365450" y="101855"/>
                </a:cubicBezTo>
                <a:cubicBezTo>
                  <a:pt x="3364409" y="103194"/>
                  <a:pt x="3363739" y="104385"/>
                  <a:pt x="3363441" y="105426"/>
                </a:cubicBezTo>
                <a:cubicBezTo>
                  <a:pt x="3362995" y="106468"/>
                  <a:pt x="3362623" y="107882"/>
                  <a:pt x="3362325" y="109668"/>
                </a:cubicBezTo>
                <a:lnTo>
                  <a:pt x="3360986" y="117481"/>
                </a:lnTo>
                <a:lnTo>
                  <a:pt x="3359199" y="127751"/>
                </a:lnTo>
                <a:cubicBezTo>
                  <a:pt x="3358604" y="130876"/>
                  <a:pt x="3358009" y="133853"/>
                  <a:pt x="3357413" y="136680"/>
                </a:cubicBezTo>
                <a:cubicBezTo>
                  <a:pt x="3356670" y="139508"/>
                  <a:pt x="3355404" y="141964"/>
                  <a:pt x="3353618" y="144047"/>
                </a:cubicBezTo>
                <a:cubicBezTo>
                  <a:pt x="3351982" y="146131"/>
                  <a:pt x="3350121" y="147768"/>
                  <a:pt x="3348038" y="148959"/>
                </a:cubicBezTo>
                <a:cubicBezTo>
                  <a:pt x="3346251" y="150149"/>
                  <a:pt x="3344912" y="150670"/>
                  <a:pt x="3344020" y="150521"/>
                </a:cubicBezTo>
                <a:cubicBezTo>
                  <a:pt x="3343424" y="150372"/>
                  <a:pt x="3342829" y="150075"/>
                  <a:pt x="3342233" y="149628"/>
                </a:cubicBezTo>
                <a:lnTo>
                  <a:pt x="3340447" y="146056"/>
                </a:lnTo>
                <a:cubicBezTo>
                  <a:pt x="3339555" y="144271"/>
                  <a:pt x="3338438" y="142485"/>
                  <a:pt x="3337099" y="140699"/>
                </a:cubicBezTo>
                <a:cubicBezTo>
                  <a:pt x="3335759" y="138764"/>
                  <a:pt x="3334345" y="136829"/>
                  <a:pt x="3332857" y="134894"/>
                </a:cubicBezTo>
                <a:lnTo>
                  <a:pt x="3330625" y="132439"/>
                </a:lnTo>
                <a:cubicBezTo>
                  <a:pt x="3329880" y="131695"/>
                  <a:pt x="3329732" y="131025"/>
                  <a:pt x="3330178" y="130430"/>
                </a:cubicBezTo>
                <a:cubicBezTo>
                  <a:pt x="3330476" y="129834"/>
                  <a:pt x="3331071" y="129685"/>
                  <a:pt x="3331964" y="129983"/>
                </a:cubicBezTo>
                <a:lnTo>
                  <a:pt x="3335089" y="131322"/>
                </a:lnTo>
                <a:cubicBezTo>
                  <a:pt x="3337173" y="132513"/>
                  <a:pt x="3339107" y="133480"/>
                  <a:pt x="3340894" y="134225"/>
                </a:cubicBezTo>
                <a:cubicBezTo>
                  <a:pt x="3342680" y="134969"/>
                  <a:pt x="3344093" y="134969"/>
                  <a:pt x="3345136" y="134225"/>
                </a:cubicBezTo>
                <a:cubicBezTo>
                  <a:pt x="3345581" y="133927"/>
                  <a:pt x="3346102" y="132960"/>
                  <a:pt x="3346698" y="131322"/>
                </a:cubicBezTo>
                <a:cubicBezTo>
                  <a:pt x="3347293" y="129834"/>
                  <a:pt x="3347740" y="128197"/>
                  <a:pt x="3348038" y="126411"/>
                </a:cubicBezTo>
                <a:cubicBezTo>
                  <a:pt x="3348335" y="124774"/>
                  <a:pt x="3348781" y="122170"/>
                  <a:pt x="3349377" y="118598"/>
                </a:cubicBezTo>
                <a:lnTo>
                  <a:pt x="3350270" y="110561"/>
                </a:lnTo>
                <a:cubicBezTo>
                  <a:pt x="3350567" y="108031"/>
                  <a:pt x="3350716" y="105650"/>
                  <a:pt x="3350716" y="103417"/>
                </a:cubicBezTo>
                <a:cubicBezTo>
                  <a:pt x="3350716" y="101185"/>
                  <a:pt x="3350270" y="99622"/>
                  <a:pt x="3349377" y="98729"/>
                </a:cubicBezTo>
                <a:cubicBezTo>
                  <a:pt x="3348484" y="97836"/>
                  <a:pt x="3346846" y="97315"/>
                  <a:pt x="3344465" y="97166"/>
                </a:cubicBezTo>
                <a:cubicBezTo>
                  <a:pt x="3342829" y="97166"/>
                  <a:pt x="3340075" y="97538"/>
                  <a:pt x="3336205" y="98283"/>
                </a:cubicBezTo>
                <a:cubicBezTo>
                  <a:pt x="3332485" y="98878"/>
                  <a:pt x="3329880" y="99324"/>
                  <a:pt x="3328392" y="99622"/>
                </a:cubicBezTo>
                <a:cubicBezTo>
                  <a:pt x="3326904" y="99920"/>
                  <a:pt x="3325565" y="100217"/>
                  <a:pt x="3324374" y="100515"/>
                </a:cubicBezTo>
                <a:lnTo>
                  <a:pt x="3318569" y="102078"/>
                </a:lnTo>
                <a:cubicBezTo>
                  <a:pt x="3318271" y="103417"/>
                  <a:pt x="3318123" y="104533"/>
                  <a:pt x="3318123" y="105426"/>
                </a:cubicBezTo>
                <a:cubicBezTo>
                  <a:pt x="3317825" y="106022"/>
                  <a:pt x="3317453" y="107361"/>
                  <a:pt x="3317007" y="109445"/>
                </a:cubicBezTo>
                <a:cubicBezTo>
                  <a:pt x="3316560" y="111231"/>
                  <a:pt x="3316188" y="112793"/>
                  <a:pt x="3315890" y="114133"/>
                </a:cubicBezTo>
                <a:cubicBezTo>
                  <a:pt x="3315593" y="115323"/>
                  <a:pt x="3315221" y="117407"/>
                  <a:pt x="3314775" y="120384"/>
                </a:cubicBezTo>
                <a:cubicBezTo>
                  <a:pt x="3314328" y="123211"/>
                  <a:pt x="3313956" y="125890"/>
                  <a:pt x="3313658" y="128420"/>
                </a:cubicBezTo>
                <a:cubicBezTo>
                  <a:pt x="3313361" y="130950"/>
                  <a:pt x="3313138" y="134076"/>
                  <a:pt x="3312988" y="137797"/>
                </a:cubicBezTo>
                <a:cubicBezTo>
                  <a:pt x="3312840" y="141517"/>
                  <a:pt x="3312616" y="146280"/>
                  <a:pt x="3312319" y="152084"/>
                </a:cubicBezTo>
                <a:cubicBezTo>
                  <a:pt x="3312319" y="157888"/>
                  <a:pt x="3312691" y="161981"/>
                  <a:pt x="3313435" y="164362"/>
                </a:cubicBezTo>
                <a:cubicBezTo>
                  <a:pt x="3314477" y="167934"/>
                  <a:pt x="3316114" y="170539"/>
                  <a:pt x="3318346" y="172176"/>
                </a:cubicBezTo>
                <a:cubicBezTo>
                  <a:pt x="3320579" y="173813"/>
                  <a:pt x="3323258" y="174929"/>
                  <a:pt x="3326383" y="175524"/>
                </a:cubicBezTo>
                <a:cubicBezTo>
                  <a:pt x="3329509" y="176269"/>
                  <a:pt x="3332634" y="176789"/>
                  <a:pt x="3335759" y="177087"/>
                </a:cubicBezTo>
                <a:cubicBezTo>
                  <a:pt x="3338885" y="177534"/>
                  <a:pt x="3342233" y="177757"/>
                  <a:pt x="3345805" y="177757"/>
                </a:cubicBezTo>
                <a:cubicBezTo>
                  <a:pt x="3351461" y="177757"/>
                  <a:pt x="3355925" y="177459"/>
                  <a:pt x="3359199" y="176864"/>
                </a:cubicBezTo>
                <a:cubicBezTo>
                  <a:pt x="3362474" y="176120"/>
                  <a:pt x="3365153" y="175227"/>
                  <a:pt x="3367236" y="174185"/>
                </a:cubicBezTo>
                <a:cubicBezTo>
                  <a:pt x="3369171" y="173292"/>
                  <a:pt x="3370957" y="171953"/>
                  <a:pt x="3372594" y="170167"/>
                </a:cubicBezTo>
                <a:cubicBezTo>
                  <a:pt x="3374231" y="168381"/>
                  <a:pt x="3375422" y="165999"/>
                  <a:pt x="3376166" y="163023"/>
                </a:cubicBezTo>
                <a:lnTo>
                  <a:pt x="3378622" y="151414"/>
                </a:lnTo>
                <a:lnTo>
                  <a:pt x="3379961" y="144271"/>
                </a:lnTo>
                <a:cubicBezTo>
                  <a:pt x="3380259" y="142485"/>
                  <a:pt x="3380780" y="141517"/>
                  <a:pt x="3381524" y="141368"/>
                </a:cubicBezTo>
                <a:cubicBezTo>
                  <a:pt x="3382417" y="141220"/>
                  <a:pt x="3382937" y="141889"/>
                  <a:pt x="3383087" y="143378"/>
                </a:cubicBezTo>
                <a:lnTo>
                  <a:pt x="3384203" y="150298"/>
                </a:lnTo>
                <a:cubicBezTo>
                  <a:pt x="3384500" y="152977"/>
                  <a:pt x="3384798" y="155135"/>
                  <a:pt x="3385096" y="156772"/>
                </a:cubicBezTo>
                <a:cubicBezTo>
                  <a:pt x="3385393" y="158558"/>
                  <a:pt x="3385989" y="160716"/>
                  <a:pt x="3386882" y="163246"/>
                </a:cubicBezTo>
                <a:cubicBezTo>
                  <a:pt x="3387774" y="165776"/>
                  <a:pt x="3388965" y="168232"/>
                  <a:pt x="3390453" y="170613"/>
                </a:cubicBezTo>
                <a:cubicBezTo>
                  <a:pt x="3391793" y="172697"/>
                  <a:pt x="3392537" y="174185"/>
                  <a:pt x="3392686" y="175078"/>
                </a:cubicBezTo>
                <a:cubicBezTo>
                  <a:pt x="3392686" y="175971"/>
                  <a:pt x="3392388" y="177013"/>
                  <a:pt x="3391793" y="178203"/>
                </a:cubicBezTo>
                <a:cubicBezTo>
                  <a:pt x="3391346" y="179096"/>
                  <a:pt x="3390602" y="180138"/>
                  <a:pt x="3389560" y="181329"/>
                </a:cubicBezTo>
                <a:cubicBezTo>
                  <a:pt x="3388370" y="182222"/>
                  <a:pt x="3386882" y="183263"/>
                  <a:pt x="3385096" y="184454"/>
                </a:cubicBezTo>
                <a:cubicBezTo>
                  <a:pt x="3383310" y="185496"/>
                  <a:pt x="3380928" y="186538"/>
                  <a:pt x="3377952" y="187580"/>
                </a:cubicBezTo>
                <a:cubicBezTo>
                  <a:pt x="3374975" y="188621"/>
                  <a:pt x="3370808" y="189589"/>
                  <a:pt x="3365450" y="190482"/>
                </a:cubicBezTo>
                <a:cubicBezTo>
                  <a:pt x="3360093" y="191375"/>
                  <a:pt x="3354437" y="191747"/>
                  <a:pt x="3348484" y="191598"/>
                </a:cubicBezTo>
                <a:cubicBezTo>
                  <a:pt x="3345656" y="191598"/>
                  <a:pt x="3342233" y="191375"/>
                  <a:pt x="3338215" y="190928"/>
                </a:cubicBezTo>
                <a:cubicBezTo>
                  <a:pt x="3334047" y="190482"/>
                  <a:pt x="3330476" y="189961"/>
                  <a:pt x="3327499" y="189365"/>
                </a:cubicBezTo>
                <a:cubicBezTo>
                  <a:pt x="3324522" y="188770"/>
                  <a:pt x="3321695" y="187877"/>
                  <a:pt x="3319016" y="186687"/>
                </a:cubicBezTo>
                <a:cubicBezTo>
                  <a:pt x="3316337" y="185496"/>
                  <a:pt x="3313732" y="183859"/>
                  <a:pt x="3311202" y="181775"/>
                </a:cubicBezTo>
                <a:cubicBezTo>
                  <a:pt x="3308672" y="179840"/>
                  <a:pt x="3306812" y="177757"/>
                  <a:pt x="3305621" y="175524"/>
                </a:cubicBezTo>
                <a:cubicBezTo>
                  <a:pt x="3304133" y="173292"/>
                  <a:pt x="3303166" y="170315"/>
                  <a:pt x="3302719" y="166595"/>
                </a:cubicBezTo>
                <a:cubicBezTo>
                  <a:pt x="3302124" y="162725"/>
                  <a:pt x="3301901" y="159079"/>
                  <a:pt x="3302049" y="155656"/>
                </a:cubicBezTo>
                <a:lnTo>
                  <a:pt x="3303835" y="110338"/>
                </a:lnTo>
                <a:cubicBezTo>
                  <a:pt x="3303835" y="108403"/>
                  <a:pt x="3303687" y="106245"/>
                  <a:pt x="3303389" y="103864"/>
                </a:cubicBezTo>
                <a:cubicBezTo>
                  <a:pt x="3303092" y="101631"/>
                  <a:pt x="3302496" y="99697"/>
                  <a:pt x="3301603" y="98059"/>
                </a:cubicBezTo>
                <a:cubicBezTo>
                  <a:pt x="3300859" y="96422"/>
                  <a:pt x="3300413" y="95157"/>
                  <a:pt x="3300264" y="94264"/>
                </a:cubicBezTo>
                <a:cubicBezTo>
                  <a:pt x="3300115" y="93371"/>
                  <a:pt x="3300264" y="92627"/>
                  <a:pt x="3300711" y="92032"/>
                </a:cubicBezTo>
                <a:cubicBezTo>
                  <a:pt x="3301305" y="91734"/>
                  <a:pt x="3302198" y="91585"/>
                  <a:pt x="3303389" y="91585"/>
                </a:cubicBezTo>
                <a:cubicBezTo>
                  <a:pt x="3305026" y="91883"/>
                  <a:pt x="3306217" y="92181"/>
                  <a:pt x="3306961" y="92478"/>
                </a:cubicBezTo>
                <a:lnTo>
                  <a:pt x="3311426" y="94041"/>
                </a:lnTo>
                <a:cubicBezTo>
                  <a:pt x="3315295" y="93892"/>
                  <a:pt x="3318718" y="93669"/>
                  <a:pt x="3321695" y="93371"/>
                </a:cubicBezTo>
                <a:cubicBezTo>
                  <a:pt x="3324374" y="93074"/>
                  <a:pt x="3327723" y="92627"/>
                  <a:pt x="3331741" y="92032"/>
                </a:cubicBezTo>
                <a:cubicBezTo>
                  <a:pt x="3335759" y="91437"/>
                  <a:pt x="3338810" y="90841"/>
                  <a:pt x="3340894" y="90246"/>
                </a:cubicBezTo>
                <a:cubicBezTo>
                  <a:pt x="3342977" y="89651"/>
                  <a:pt x="3344912" y="89055"/>
                  <a:pt x="3346698" y="88460"/>
                </a:cubicBezTo>
                <a:cubicBezTo>
                  <a:pt x="3348484" y="87865"/>
                  <a:pt x="3349675" y="87493"/>
                  <a:pt x="3350270" y="87344"/>
                </a:cubicBezTo>
                <a:close/>
                <a:moveTo>
                  <a:pt x="609302" y="86451"/>
                </a:moveTo>
                <a:cubicBezTo>
                  <a:pt x="610344" y="86451"/>
                  <a:pt x="613395" y="87567"/>
                  <a:pt x="618455" y="89799"/>
                </a:cubicBezTo>
                <a:cubicBezTo>
                  <a:pt x="622325" y="92330"/>
                  <a:pt x="624260" y="94860"/>
                  <a:pt x="624260" y="97390"/>
                </a:cubicBezTo>
                <a:cubicBezTo>
                  <a:pt x="624260" y="98134"/>
                  <a:pt x="623590" y="100738"/>
                  <a:pt x="622251" y="105203"/>
                </a:cubicBezTo>
                <a:cubicBezTo>
                  <a:pt x="621804" y="110114"/>
                  <a:pt x="621581" y="113538"/>
                  <a:pt x="621581" y="115472"/>
                </a:cubicBezTo>
                <a:cubicBezTo>
                  <a:pt x="621581" y="138243"/>
                  <a:pt x="621953" y="155358"/>
                  <a:pt x="622697" y="166818"/>
                </a:cubicBezTo>
                <a:cubicBezTo>
                  <a:pt x="623739" y="174706"/>
                  <a:pt x="624260" y="179840"/>
                  <a:pt x="624260" y="182222"/>
                </a:cubicBezTo>
                <a:cubicBezTo>
                  <a:pt x="624260" y="185347"/>
                  <a:pt x="622995" y="189440"/>
                  <a:pt x="620465" y="194500"/>
                </a:cubicBezTo>
                <a:cubicBezTo>
                  <a:pt x="617637" y="198072"/>
                  <a:pt x="615330" y="199858"/>
                  <a:pt x="613544" y="199858"/>
                </a:cubicBezTo>
                <a:cubicBezTo>
                  <a:pt x="610865" y="199858"/>
                  <a:pt x="608707" y="198146"/>
                  <a:pt x="607070" y="194723"/>
                </a:cubicBezTo>
                <a:cubicBezTo>
                  <a:pt x="604242" y="191300"/>
                  <a:pt x="598587" y="185496"/>
                  <a:pt x="590104" y="177310"/>
                </a:cubicBezTo>
                <a:cubicBezTo>
                  <a:pt x="587276" y="175376"/>
                  <a:pt x="585862" y="174036"/>
                  <a:pt x="585862" y="173292"/>
                </a:cubicBezTo>
                <a:cubicBezTo>
                  <a:pt x="585862" y="171953"/>
                  <a:pt x="586457" y="171283"/>
                  <a:pt x="587648" y="171283"/>
                </a:cubicBezTo>
                <a:cubicBezTo>
                  <a:pt x="596578" y="175450"/>
                  <a:pt x="603200" y="177534"/>
                  <a:pt x="607516" y="177534"/>
                </a:cubicBezTo>
                <a:cubicBezTo>
                  <a:pt x="609302" y="177236"/>
                  <a:pt x="610195" y="173887"/>
                  <a:pt x="610195" y="167488"/>
                </a:cubicBezTo>
                <a:lnTo>
                  <a:pt x="610195" y="111677"/>
                </a:lnTo>
                <a:cubicBezTo>
                  <a:pt x="610195" y="105575"/>
                  <a:pt x="609377" y="100366"/>
                  <a:pt x="607740" y="96050"/>
                </a:cubicBezTo>
                <a:cubicBezTo>
                  <a:pt x="606251" y="92330"/>
                  <a:pt x="605507" y="90097"/>
                  <a:pt x="605507" y="89353"/>
                </a:cubicBezTo>
                <a:cubicBezTo>
                  <a:pt x="605507" y="87418"/>
                  <a:pt x="606772" y="86451"/>
                  <a:pt x="609302" y="86451"/>
                </a:cubicBezTo>
                <a:close/>
                <a:moveTo>
                  <a:pt x="4684811" y="84665"/>
                </a:moveTo>
                <a:cubicBezTo>
                  <a:pt x="4686449" y="84963"/>
                  <a:pt x="4689872" y="86451"/>
                  <a:pt x="4695081" y="89130"/>
                </a:cubicBezTo>
                <a:cubicBezTo>
                  <a:pt x="4700885" y="92553"/>
                  <a:pt x="4703713" y="95306"/>
                  <a:pt x="4703564" y="97390"/>
                </a:cubicBezTo>
                <a:cubicBezTo>
                  <a:pt x="4703861" y="97985"/>
                  <a:pt x="4703415" y="99176"/>
                  <a:pt x="4702224" y="100962"/>
                </a:cubicBezTo>
                <a:cubicBezTo>
                  <a:pt x="4701331" y="103343"/>
                  <a:pt x="4699397" y="111975"/>
                  <a:pt x="4696420" y="126858"/>
                </a:cubicBezTo>
                <a:cubicBezTo>
                  <a:pt x="4691955" y="149033"/>
                  <a:pt x="4682951" y="165553"/>
                  <a:pt x="4669408" y="176417"/>
                </a:cubicBezTo>
                <a:cubicBezTo>
                  <a:pt x="4656162" y="186835"/>
                  <a:pt x="4644553" y="192044"/>
                  <a:pt x="4634582" y="192044"/>
                </a:cubicBezTo>
                <a:cubicBezTo>
                  <a:pt x="4633391" y="192044"/>
                  <a:pt x="4632275" y="191672"/>
                  <a:pt x="4631233" y="190928"/>
                </a:cubicBezTo>
                <a:cubicBezTo>
                  <a:pt x="4631233" y="189886"/>
                  <a:pt x="4634656" y="188026"/>
                  <a:pt x="4641502" y="185347"/>
                </a:cubicBezTo>
                <a:cubicBezTo>
                  <a:pt x="4656981" y="177459"/>
                  <a:pt x="4668738" y="165553"/>
                  <a:pt x="4676775" y="149628"/>
                </a:cubicBezTo>
                <a:cubicBezTo>
                  <a:pt x="4682133" y="139062"/>
                  <a:pt x="4684811" y="125816"/>
                  <a:pt x="4684811" y="109891"/>
                </a:cubicBezTo>
                <a:cubicBezTo>
                  <a:pt x="4684960" y="101259"/>
                  <a:pt x="4684514" y="95306"/>
                  <a:pt x="4683472" y="92032"/>
                </a:cubicBezTo>
                <a:cubicBezTo>
                  <a:pt x="4682430" y="89502"/>
                  <a:pt x="4681909" y="88013"/>
                  <a:pt x="4681909" y="87567"/>
                </a:cubicBezTo>
                <a:cubicBezTo>
                  <a:pt x="4681909" y="85632"/>
                  <a:pt x="4682877" y="84665"/>
                  <a:pt x="4684811" y="84665"/>
                </a:cubicBezTo>
                <a:close/>
                <a:moveTo>
                  <a:pt x="1709663" y="83102"/>
                </a:moveTo>
                <a:cubicBezTo>
                  <a:pt x="1703859" y="84293"/>
                  <a:pt x="1698204" y="85335"/>
                  <a:pt x="1692697" y="86228"/>
                </a:cubicBezTo>
                <a:cubicBezTo>
                  <a:pt x="1687339" y="87121"/>
                  <a:pt x="1682949" y="87790"/>
                  <a:pt x="1679526" y="88237"/>
                </a:cubicBezTo>
                <a:cubicBezTo>
                  <a:pt x="1676251" y="88683"/>
                  <a:pt x="1672530" y="89130"/>
                  <a:pt x="1668363" y="89576"/>
                </a:cubicBezTo>
                <a:cubicBezTo>
                  <a:pt x="1664048" y="90023"/>
                  <a:pt x="1661368" y="90097"/>
                  <a:pt x="1660327" y="89799"/>
                </a:cubicBezTo>
                <a:lnTo>
                  <a:pt x="1654076" y="88683"/>
                </a:lnTo>
                <a:lnTo>
                  <a:pt x="1653629" y="108998"/>
                </a:lnTo>
                <a:lnTo>
                  <a:pt x="1672828" y="106319"/>
                </a:lnTo>
                <a:cubicBezTo>
                  <a:pt x="1677293" y="105724"/>
                  <a:pt x="1680493" y="105203"/>
                  <a:pt x="1682428" y="104757"/>
                </a:cubicBezTo>
                <a:lnTo>
                  <a:pt x="1694036" y="102301"/>
                </a:lnTo>
                <a:cubicBezTo>
                  <a:pt x="1695227" y="102301"/>
                  <a:pt x="1696195" y="102227"/>
                  <a:pt x="1696938" y="102078"/>
                </a:cubicBezTo>
                <a:lnTo>
                  <a:pt x="1704305" y="103640"/>
                </a:lnTo>
                <a:lnTo>
                  <a:pt x="1708770" y="104310"/>
                </a:lnTo>
                <a:close/>
                <a:moveTo>
                  <a:pt x="3711699" y="82209"/>
                </a:moveTo>
                <a:cubicBezTo>
                  <a:pt x="3709466" y="82209"/>
                  <a:pt x="3707308" y="82358"/>
                  <a:pt x="3705225" y="82656"/>
                </a:cubicBezTo>
                <a:lnTo>
                  <a:pt x="3694062" y="84442"/>
                </a:lnTo>
                <a:cubicBezTo>
                  <a:pt x="3688407" y="85335"/>
                  <a:pt x="3685058" y="86079"/>
                  <a:pt x="3684017" y="86674"/>
                </a:cubicBezTo>
                <a:lnTo>
                  <a:pt x="3677096" y="89353"/>
                </a:lnTo>
                <a:lnTo>
                  <a:pt x="3675980" y="118598"/>
                </a:lnTo>
                <a:cubicBezTo>
                  <a:pt x="3679403" y="117854"/>
                  <a:pt x="3682379" y="117258"/>
                  <a:pt x="3684910" y="116812"/>
                </a:cubicBezTo>
                <a:cubicBezTo>
                  <a:pt x="3687440" y="116365"/>
                  <a:pt x="3690044" y="115770"/>
                  <a:pt x="3692723" y="115026"/>
                </a:cubicBezTo>
                <a:cubicBezTo>
                  <a:pt x="3695402" y="114430"/>
                  <a:pt x="3697858" y="113761"/>
                  <a:pt x="3700090" y="113017"/>
                </a:cubicBezTo>
                <a:lnTo>
                  <a:pt x="3705225" y="111677"/>
                </a:lnTo>
                <a:cubicBezTo>
                  <a:pt x="3706415" y="111528"/>
                  <a:pt x="3708052" y="111528"/>
                  <a:pt x="3710136" y="111677"/>
                </a:cubicBezTo>
                <a:cubicBezTo>
                  <a:pt x="3712666" y="112124"/>
                  <a:pt x="3714898" y="112719"/>
                  <a:pt x="3716833" y="113463"/>
                </a:cubicBezTo>
                <a:lnTo>
                  <a:pt x="3719512" y="114356"/>
                </a:lnTo>
                <a:lnTo>
                  <a:pt x="3719735" y="95380"/>
                </a:lnTo>
                <a:cubicBezTo>
                  <a:pt x="3719735" y="94636"/>
                  <a:pt x="3719661" y="92925"/>
                  <a:pt x="3719512" y="90246"/>
                </a:cubicBezTo>
                <a:cubicBezTo>
                  <a:pt x="3719214" y="87418"/>
                  <a:pt x="3718768" y="85632"/>
                  <a:pt x="3718173" y="84888"/>
                </a:cubicBezTo>
                <a:cubicBezTo>
                  <a:pt x="3717577" y="83995"/>
                  <a:pt x="3716833" y="83400"/>
                  <a:pt x="3715940" y="83102"/>
                </a:cubicBezTo>
                <a:cubicBezTo>
                  <a:pt x="3714898" y="82656"/>
                  <a:pt x="3713485" y="82358"/>
                  <a:pt x="3711699" y="82209"/>
                </a:cubicBezTo>
                <a:close/>
                <a:moveTo>
                  <a:pt x="1425699" y="82209"/>
                </a:moveTo>
                <a:cubicBezTo>
                  <a:pt x="1423467" y="82209"/>
                  <a:pt x="1421309" y="82358"/>
                  <a:pt x="1419225" y="82656"/>
                </a:cubicBezTo>
                <a:lnTo>
                  <a:pt x="1408063" y="84442"/>
                </a:lnTo>
                <a:cubicBezTo>
                  <a:pt x="1402408" y="85335"/>
                  <a:pt x="1399059" y="86079"/>
                  <a:pt x="1398017" y="86674"/>
                </a:cubicBezTo>
                <a:lnTo>
                  <a:pt x="1391096" y="89353"/>
                </a:lnTo>
                <a:lnTo>
                  <a:pt x="1389981" y="118598"/>
                </a:lnTo>
                <a:cubicBezTo>
                  <a:pt x="1393404" y="117854"/>
                  <a:pt x="1396380" y="117258"/>
                  <a:pt x="1398910" y="116812"/>
                </a:cubicBezTo>
                <a:cubicBezTo>
                  <a:pt x="1401440" y="116365"/>
                  <a:pt x="1404045" y="115770"/>
                  <a:pt x="1406723" y="115026"/>
                </a:cubicBezTo>
                <a:cubicBezTo>
                  <a:pt x="1409403" y="114430"/>
                  <a:pt x="1411858" y="113761"/>
                  <a:pt x="1414091" y="113017"/>
                </a:cubicBezTo>
                <a:lnTo>
                  <a:pt x="1419225" y="111677"/>
                </a:lnTo>
                <a:cubicBezTo>
                  <a:pt x="1420415" y="111528"/>
                  <a:pt x="1422053" y="111528"/>
                  <a:pt x="1424136" y="111677"/>
                </a:cubicBezTo>
                <a:cubicBezTo>
                  <a:pt x="1426666" y="112124"/>
                  <a:pt x="1428899" y="112719"/>
                  <a:pt x="1430834" y="113463"/>
                </a:cubicBezTo>
                <a:lnTo>
                  <a:pt x="1433513" y="114356"/>
                </a:lnTo>
                <a:lnTo>
                  <a:pt x="1433736" y="95380"/>
                </a:lnTo>
                <a:cubicBezTo>
                  <a:pt x="1433736" y="94636"/>
                  <a:pt x="1433662" y="92925"/>
                  <a:pt x="1433513" y="90246"/>
                </a:cubicBezTo>
                <a:cubicBezTo>
                  <a:pt x="1433215" y="87418"/>
                  <a:pt x="1432768" y="85632"/>
                  <a:pt x="1432173" y="84888"/>
                </a:cubicBezTo>
                <a:cubicBezTo>
                  <a:pt x="1431578" y="83995"/>
                  <a:pt x="1430834" y="83400"/>
                  <a:pt x="1429941" y="83102"/>
                </a:cubicBezTo>
                <a:cubicBezTo>
                  <a:pt x="1428899" y="82656"/>
                  <a:pt x="1427485" y="82358"/>
                  <a:pt x="1425699" y="82209"/>
                </a:cubicBezTo>
                <a:close/>
                <a:moveTo>
                  <a:pt x="4168229" y="81986"/>
                </a:moveTo>
                <a:cubicBezTo>
                  <a:pt x="4165401" y="82581"/>
                  <a:pt x="4163318" y="82953"/>
                  <a:pt x="4161978" y="83102"/>
                </a:cubicBezTo>
                <a:lnTo>
                  <a:pt x="4152602" y="84665"/>
                </a:lnTo>
                <a:lnTo>
                  <a:pt x="4142333" y="86228"/>
                </a:lnTo>
                <a:cubicBezTo>
                  <a:pt x="4140547" y="86228"/>
                  <a:pt x="4139059" y="86153"/>
                  <a:pt x="4137868" y="86004"/>
                </a:cubicBezTo>
                <a:lnTo>
                  <a:pt x="4134966" y="85781"/>
                </a:lnTo>
                <a:lnTo>
                  <a:pt x="4133403" y="118821"/>
                </a:lnTo>
                <a:lnTo>
                  <a:pt x="4148584" y="117481"/>
                </a:lnTo>
                <a:lnTo>
                  <a:pt x="4157513" y="116365"/>
                </a:lnTo>
                <a:cubicBezTo>
                  <a:pt x="4159746" y="116514"/>
                  <a:pt x="4161383" y="116886"/>
                  <a:pt x="4162425" y="117481"/>
                </a:cubicBezTo>
                <a:lnTo>
                  <a:pt x="4165550" y="119267"/>
                </a:lnTo>
                <a:cubicBezTo>
                  <a:pt x="4165848" y="117779"/>
                  <a:pt x="4166220" y="116068"/>
                  <a:pt x="4166666" y="114133"/>
                </a:cubicBezTo>
                <a:cubicBezTo>
                  <a:pt x="4167113" y="112198"/>
                  <a:pt x="4167410" y="109891"/>
                  <a:pt x="4167559" y="107212"/>
                </a:cubicBezTo>
                <a:close/>
                <a:moveTo>
                  <a:pt x="3025229" y="81986"/>
                </a:moveTo>
                <a:cubicBezTo>
                  <a:pt x="3022401" y="82581"/>
                  <a:pt x="3020318" y="82953"/>
                  <a:pt x="3018978" y="83102"/>
                </a:cubicBezTo>
                <a:lnTo>
                  <a:pt x="3009602" y="84665"/>
                </a:lnTo>
                <a:lnTo>
                  <a:pt x="2999333" y="86228"/>
                </a:lnTo>
                <a:cubicBezTo>
                  <a:pt x="2997547" y="86228"/>
                  <a:pt x="2996059" y="86153"/>
                  <a:pt x="2994868" y="86004"/>
                </a:cubicBezTo>
                <a:lnTo>
                  <a:pt x="2991967" y="85781"/>
                </a:lnTo>
                <a:lnTo>
                  <a:pt x="2990403" y="118821"/>
                </a:lnTo>
                <a:lnTo>
                  <a:pt x="3005584" y="117481"/>
                </a:lnTo>
                <a:lnTo>
                  <a:pt x="3014513" y="116365"/>
                </a:lnTo>
                <a:cubicBezTo>
                  <a:pt x="3016746" y="116514"/>
                  <a:pt x="3018384" y="116886"/>
                  <a:pt x="3019425" y="117481"/>
                </a:cubicBezTo>
                <a:lnTo>
                  <a:pt x="3022550" y="119267"/>
                </a:lnTo>
                <a:cubicBezTo>
                  <a:pt x="3022848" y="117779"/>
                  <a:pt x="3023220" y="116068"/>
                  <a:pt x="3023667" y="114133"/>
                </a:cubicBezTo>
                <a:cubicBezTo>
                  <a:pt x="3024113" y="112198"/>
                  <a:pt x="3024411" y="109891"/>
                  <a:pt x="3024560" y="107212"/>
                </a:cubicBezTo>
                <a:close/>
                <a:moveTo>
                  <a:pt x="3914179" y="81316"/>
                </a:moveTo>
                <a:cubicBezTo>
                  <a:pt x="3917305" y="81316"/>
                  <a:pt x="3920877" y="82284"/>
                  <a:pt x="3924895" y="84218"/>
                </a:cubicBezTo>
                <a:cubicBezTo>
                  <a:pt x="3928913" y="86600"/>
                  <a:pt x="3930922" y="88906"/>
                  <a:pt x="3930922" y="91139"/>
                </a:cubicBezTo>
                <a:cubicBezTo>
                  <a:pt x="3930922" y="91585"/>
                  <a:pt x="3929360" y="93222"/>
                  <a:pt x="3926234" y="96050"/>
                </a:cubicBezTo>
                <a:cubicBezTo>
                  <a:pt x="3922811" y="99771"/>
                  <a:pt x="3920802" y="104682"/>
                  <a:pt x="3920207" y="110784"/>
                </a:cubicBezTo>
                <a:lnTo>
                  <a:pt x="3916412" y="155879"/>
                </a:lnTo>
                <a:cubicBezTo>
                  <a:pt x="3931146" y="145312"/>
                  <a:pt x="3938959" y="140029"/>
                  <a:pt x="3939852" y="140029"/>
                </a:cubicBezTo>
                <a:cubicBezTo>
                  <a:pt x="3941787" y="140029"/>
                  <a:pt x="3942754" y="140624"/>
                  <a:pt x="3942754" y="141815"/>
                </a:cubicBezTo>
                <a:cubicBezTo>
                  <a:pt x="3942754" y="142559"/>
                  <a:pt x="3939703" y="145833"/>
                  <a:pt x="3933601" y="151638"/>
                </a:cubicBezTo>
                <a:cubicBezTo>
                  <a:pt x="3923035" y="160865"/>
                  <a:pt x="3914254" y="170539"/>
                  <a:pt x="3907259" y="180659"/>
                </a:cubicBezTo>
                <a:cubicBezTo>
                  <a:pt x="3905622" y="183487"/>
                  <a:pt x="3904357" y="184901"/>
                  <a:pt x="3903464" y="184901"/>
                </a:cubicBezTo>
                <a:cubicBezTo>
                  <a:pt x="3901380" y="184901"/>
                  <a:pt x="3899445" y="182594"/>
                  <a:pt x="3897659" y="177980"/>
                </a:cubicBezTo>
                <a:cubicBezTo>
                  <a:pt x="3896171" y="175152"/>
                  <a:pt x="3895427" y="172325"/>
                  <a:pt x="3895427" y="169497"/>
                </a:cubicBezTo>
                <a:cubicBezTo>
                  <a:pt x="3895427" y="168157"/>
                  <a:pt x="3896394" y="166372"/>
                  <a:pt x="3898329" y="164139"/>
                </a:cubicBezTo>
                <a:cubicBezTo>
                  <a:pt x="3903687" y="157442"/>
                  <a:pt x="3906663" y="149182"/>
                  <a:pt x="3907259" y="139359"/>
                </a:cubicBezTo>
                <a:lnTo>
                  <a:pt x="3909491" y="98283"/>
                </a:lnTo>
                <a:cubicBezTo>
                  <a:pt x="3909491" y="97687"/>
                  <a:pt x="3908896" y="97390"/>
                  <a:pt x="3907705" y="97390"/>
                </a:cubicBezTo>
                <a:cubicBezTo>
                  <a:pt x="3897734" y="102003"/>
                  <a:pt x="3892078" y="104310"/>
                  <a:pt x="3890739" y="104310"/>
                </a:cubicBezTo>
                <a:cubicBezTo>
                  <a:pt x="3888506" y="104310"/>
                  <a:pt x="3885381" y="103417"/>
                  <a:pt x="3881363" y="101631"/>
                </a:cubicBezTo>
                <a:cubicBezTo>
                  <a:pt x="3878237" y="99697"/>
                  <a:pt x="3876675" y="98283"/>
                  <a:pt x="3876675" y="97390"/>
                </a:cubicBezTo>
                <a:cubicBezTo>
                  <a:pt x="3876675" y="95604"/>
                  <a:pt x="3877270" y="94636"/>
                  <a:pt x="3878461" y="94488"/>
                </a:cubicBezTo>
                <a:cubicBezTo>
                  <a:pt x="3882181" y="95083"/>
                  <a:pt x="3884562" y="95380"/>
                  <a:pt x="3885604" y="95380"/>
                </a:cubicBezTo>
                <a:cubicBezTo>
                  <a:pt x="3890367" y="95232"/>
                  <a:pt x="3897138" y="92181"/>
                  <a:pt x="3905919" y="86228"/>
                </a:cubicBezTo>
                <a:cubicBezTo>
                  <a:pt x="3910533" y="82953"/>
                  <a:pt x="3913286" y="81316"/>
                  <a:pt x="3914179" y="81316"/>
                </a:cubicBezTo>
                <a:close/>
                <a:moveTo>
                  <a:pt x="5100265" y="79977"/>
                </a:moveTo>
                <a:cubicBezTo>
                  <a:pt x="5100711" y="79679"/>
                  <a:pt x="5101902" y="79828"/>
                  <a:pt x="5103837" y="80423"/>
                </a:cubicBezTo>
                <a:cubicBezTo>
                  <a:pt x="5105623" y="81316"/>
                  <a:pt x="5107334" y="82284"/>
                  <a:pt x="5108971" y="83325"/>
                </a:cubicBezTo>
                <a:cubicBezTo>
                  <a:pt x="5110608" y="84367"/>
                  <a:pt x="5112469" y="85930"/>
                  <a:pt x="5114552" y="88013"/>
                </a:cubicBezTo>
                <a:cubicBezTo>
                  <a:pt x="5116636" y="90097"/>
                  <a:pt x="5117231" y="91734"/>
                  <a:pt x="5116338" y="92925"/>
                </a:cubicBezTo>
                <a:lnTo>
                  <a:pt x="5115445" y="94711"/>
                </a:lnTo>
                <a:lnTo>
                  <a:pt x="5127054" y="102078"/>
                </a:lnTo>
                <a:lnTo>
                  <a:pt x="5148485" y="117481"/>
                </a:lnTo>
                <a:cubicBezTo>
                  <a:pt x="5154438" y="121649"/>
                  <a:pt x="5160094" y="125369"/>
                  <a:pt x="5165452" y="128644"/>
                </a:cubicBezTo>
                <a:cubicBezTo>
                  <a:pt x="5170958" y="131620"/>
                  <a:pt x="5176093" y="134001"/>
                  <a:pt x="5180855" y="135787"/>
                </a:cubicBezTo>
                <a:cubicBezTo>
                  <a:pt x="5185618" y="137573"/>
                  <a:pt x="5191645" y="139508"/>
                  <a:pt x="5198938" y="141592"/>
                </a:cubicBezTo>
                <a:lnTo>
                  <a:pt x="5215235" y="146726"/>
                </a:lnTo>
                <a:cubicBezTo>
                  <a:pt x="5216276" y="147173"/>
                  <a:pt x="5216872" y="147619"/>
                  <a:pt x="5217021" y="148066"/>
                </a:cubicBezTo>
                <a:cubicBezTo>
                  <a:pt x="5217169" y="148512"/>
                  <a:pt x="5217021" y="149033"/>
                  <a:pt x="5216574" y="149628"/>
                </a:cubicBezTo>
                <a:cubicBezTo>
                  <a:pt x="5216128" y="150224"/>
                  <a:pt x="5215458" y="150596"/>
                  <a:pt x="5214565" y="150745"/>
                </a:cubicBezTo>
                <a:lnTo>
                  <a:pt x="5199384" y="153647"/>
                </a:lnTo>
                <a:cubicBezTo>
                  <a:pt x="5192241" y="154837"/>
                  <a:pt x="5187032" y="155433"/>
                  <a:pt x="5183757" y="155433"/>
                </a:cubicBezTo>
                <a:cubicBezTo>
                  <a:pt x="5180483" y="155433"/>
                  <a:pt x="5177730" y="155209"/>
                  <a:pt x="5175497" y="154763"/>
                </a:cubicBezTo>
                <a:cubicBezTo>
                  <a:pt x="5173265" y="154316"/>
                  <a:pt x="5170809" y="153200"/>
                  <a:pt x="5168130" y="151414"/>
                </a:cubicBezTo>
                <a:cubicBezTo>
                  <a:pt x="5165452" y="149777"/>
                  <a:pt x="5162029" y="146801"/>
                  <a:pt x="5157861" y="142485"/>
                </a:cubicBezTo>
                <a:lnTo>
                  <a:pt x="5142458" y="127751"/>
                </a:lnTo>
                <a:lnTo>
                  <a:pt x="5130403" y="115696"/>
                </a:lnTo>
                <a:cubicBezTo>
                  <a:pt x="5125491" y="110933"/>
                  <a:pt x="5122143" y="107956"/>
                  <a:pt x="5120357" y="106766"/>
                </a:cubicBezTo>
                <a:lnTo>
                  <a:pt x="5110757" y="99622"/>
                </a:lnTo>
                <a:cubicBezTo>
                  <a:pt x="5103762" y="108105"/>
                  <a:pt x="5097735" y="115100"/>
                  <a:pt x="5092675" y="120607"/>
                </a:cubicBezTo>
                <a:cubicBezTo>
                  <a:pt x="5087614" y="125965"/>
                  <a:pt x="5081959" y="131322"/>
                  <a:pt x="5075708" y="136680"/>
                </a:cubicBezTo>
                <a:cubicBezTo>
                  <a:pt x="5069457" y="142038"/>
                  <a:pt x="5063058" y="146726"/>
                  <a:pt x="5056509" y="150745"/>
                </a:cubicBezTo>
                <a:cubicBezTo>
                  <a:pt x="5049961" y="154912"/>
                  <a:pt x="5043636" y="158409"/>
                  <a:pt x="5037534" y="161237"/>
                </a:cubicBezTo>
                <a:cubicBezTo>
                  <a:pt x="5031581" y="163916"/>
                  <a:pt x="5027190" y="165627"/>
                  <a:pt x="5024363" y="166372"/>
                </a:cubicBezTo>
                <a:lnTo>
                  <a:pt x="5021237" y="167264"/>
                </a:lnTo>
                <a:cubicBezTo>
                  <a:pt x="5019154" y="167860"/>
                  <a:pt x="5017888" y="167934"/>
                  <a:pt x="5017442" y="167488"/>
                </a:cubicBezTo>
                <a:cubicBezTo>
                  <a:pt x="5016996" y="166892"/>
                  <a:pt x="5017070" y="166148"/>
                  <a:pt x="5017665" y="165255"/>
                </a:cubicBezTo>
                <a:lnTo>
                  <a:pt x="5020344" y="163916"/>
                </a:lnTo>
                <a:lnTo>
                  <a:pt x="5023916" y="161907"/>
                </a:lnTo>
                <a:cubicBezTo>
                  <a:pt x="5027786" y="159674"/>
                  <a:pt x="5034036" y="155433"/>
                  <a:pt x="5042668" y="149182"/>
                </a:cubicBezTo>
                <a:cubicBezTo>
                  <a:pt x="5051449" y="142931"/>
                  <a:pt x="5059039" y="136978"/>
                  <a:pt x="5065439" y="131322"/>
                </a:cubicBezTo>
                <a:cubicBezTo>
                  <a:pt x="5071988" y="125667"/>
                  <a:pt x="5077494" y="120160"/>
                  <a:pt x="5081959" y="114803"/>
                </a:cubicBezTo>
                <a:cubicBezTo>
                  <a:pt x="5086424" y="109445"/>
                  <a:pt x="5089624" y="105278"/>
                  <a:pt x="5091558" y="102301"/>
                </a:cubicBezTo>
                <a:cubicBezTo>
                  <a:pt x="5093493" y="99324"/>
                  <a:pt x="5094907" y="97018"/>
                  <a:pt x="5095800" y="95380"/>
                </a:cubicBezTo>
                <a:cubicBezTo>
                  <a:pt x="5096693" y="93743"/>
                  <a:pt x="5097363" y="92330"/>
                  <a:pt x="5097809" y="91139"/>
                </a:cubicBezTo>
                <a:cubicBezTo>
                  <a:pt x="5098256" y="89799"/>
                  <a:pt x="5098553" y="88460"/>
                  <a:pt x="5098702" y="87121"/>
                </a:cubicBezTo>
                <a:lnTo>
                  <a:pt x="5099372" y="82209"/>
                </a:lnTo>
                <a:cubicBezTo>
                  <a:pt x="5099521" y="81167"/>
                  <a:pt x="5099818" y="80423"/>
                  <a:pt x="5100265" y="79977"/>
                </a:cubicBezTo>
                <a:close/>
                <a:moveTo>
                  <a:pt x="6936918" y="79931"/>
                </a:moveTo>
                <a:lnTo>
                  <a:pt x="6936918" y="102544"/>
                </a:lnTo>
                <a:lnTo>
                  <a:pt x="6933976" y="101631"/>
                </a:lnTo>
                <a:cubicBezTo>
                  <a:pt x="6932637" y="100738"/>
                  <a:pt x="6931521" y="99324"/>
                  <a:pt x="6930628" y="97390"/>
                </a:cubicBezTo>
                <a:cubicBezTo>
                  <a:pt x="6929735" y="95604"/>
                  <a:pt x="6929363" y="93371"/>
                  <a:pt x="6929511" y="90692"/>
                </a:cubicBezTo>
                <a:cubicBezTo>
                  <a:pt x="6929660" y="88609"/>
                  <a:pt x="6930181" y="86674"/>
                  <a:pt x="6931074" y="84888"/>
                </a:cubicBezTo>
                <a:cubicBezTo>
                  <a:pt x="6932116" y="82953"/>
                  <a:pt x="6933604" y="81465"/>
                  <a:pt x="6935539" y="80423"/>
                </a:cubicBezTo>
                <a:close/>
                <a:moveTo>
                  <a:pt x="107007" y="79530"/>
                </a:moveTo>
                <a:lnTo>
                  <a:pt x="64815" y="86228"/>
                </a:lnTo>
                <a:lnTo>
                  <a:pt x="58341" y="86674"/>
                </a:lnTo>
                <a:cubicBezTo>
                  <a:pt x="58787" y="91139"/>
                  <a:pt x="59978" y="100589"/>
                  <a:pt x="61912" y="115026"/>
                </a:cubicBezTo>
                <a:cubicBezTo>
                  <a:pt x="76200" y="113984"/>
                  <a:pt x="92422" y="111528"/>
                  <a:pt x="110579" y="107659"/>
                </a:cubicBezTo>
                <a:cubicBezTo>
                  <a:pt x="111026" y="107510"/>
                  <a:pt x="111696" y="107361"/>
                  <a:pt x="112588" y="107212"/>
                </a:cubicBezTo>
                <a:cubicBezTo>
                  <a:pt x="113928" y="101259"/>
                  <a:pt x="115118" y="94562"/>
                  <a:pt x="116160" y="87121"/>
                </a:cubicBezTo>
                <a:cubicBezTo>
                  <a:pt x="116309" y="84442"/>
                  <a:pt x="115788" y="82432"/>
                  <a:pt x="114598" y="81093"/>
                </a:cubicBezTo>
                <a:cubicBezTo>
                  <a:pt x="113258" y="79605"/>
                  <a:pt x="110728" y="79084"/>
                  <a:pt x="107007" y="79530"/>
                </a:cubicBezTo>
                <a:close/>
                <a:moveTo>
                  <a:pt x="5341590" y="78191"/>
                </a:moveTo>
                <a:cubicBezTo>
                  <a:pt x="5344566" y="78191"/>
                  <a:pt x="5347320" y="78786"/>
                  <a:pt x="5349850" y="79977"/>
                </a:cubicBezTo>
                <a:cubicBezTo>
                  <a:pt x="5352380" y="81167"/>
                  <a:pt x="5354538" y="82805"/>
                  <a:pt x="5356324" y="84888"/>
                </a:cubicBezTo>
                <a:cubicBezTo>
                  <a:pt x="5358110" y="87121"/>
                  <a:pt x="5359523" y="89651"/>
                  <a:pt x="5360565" y="92478"/>
                </a:cubicBezTo>
                <a:cubicBezTo>
                  <a:pt x="5361607" y="95455"/>
                  <a:pt x="5362128" y="98878"/>
                  <a:pt x="5362128" y="102747"/>
                </a:cubicBezTo>
                <a:cubicBezTo>
                  <a:pt x="5362128" y="106915"/>
                  <a:pt x="5361458" y="110635"/>
                  <a:pt x="5360119" y="113910"/>
                </a:cubicBezTo>
                <a:cubicBezTo>
                  <a:pt x="5358779" y="117184"/>
                  <a:pt x="5356845" y="120160"/>
                  <a:pt x="5354314" y="122839"/>
                </a:cubicBezTo>
                <a:cubicBezTo>
                  <a:pt x="5351784" y="125518"/>
                  <a:pt x="5349478" y="127602"/>
                  <a:pt x="5347394" y="129090"/>
                </a:cubicBezTo>
                <a:cubicBezTo>
                  <a:pt x="5345310" y="130430"/>
                  <a:pt x="5343078" y="131620"/>
                  <a:pt x="5340697" y="132662"/>
                </a:cubicBezTo>
                <a:lnTo>
                  <a:pt x="5334892" y="135787"/>
                </a:lnTo>
                <a:lnTo>
                  <a:pt x="5334892" y="131322"/>
                </a:lnTo>
                <a:cubicBezTo>
                  <a:pt x="5336083" y="130430"/>
                  <a:pt x="5337497" y="129462"/>
                  <a:pt x="5339134" y="128420"/>
                </a:cubicBezTo>
                <a:cubicBezTo>
                  <a:pt x="5340771" y="127379"/>
                  <a:pt x="5342780" y="125741"/>
                  <a:pt x="5345162" y="123509"/>
                </a:cubicBezTo>
                <a:cubicBezTo>
                  <a:pt x="5347692" y="121277"/>
                  <a:pt x="5349552" y="118970"/>
                  <a:pt x="5350743" y="116588"/>
                </a:cubicBezTo>
                <a:cubicBezTo>
                  <a:pt x="5352082" y="114207"/>
                  <a:pt x="5352901" y="111826"/>
                  <a:pt x="5353198" y="109445"/>
                </a:cubicBezTo>
                <a:cubicBezTo>
                  <a:pt x="5353496" y="107063"/>
                  <a:pt x="5353198" y="105129"/>
                  <a:pt x="5352305" y="103640"/>
                </a:cubicBezTo>
                <a:lnTo>
                  <a:pt x="5350743" y="100515"/>
                </a:lnTo>
                <a:cubicBezTo>
                  <a:pt x="5348510" y="101706"/>
                  <a:pt x="5346799" y="102450"/>
                  <a:pt x="5345608" y="102747"/>
                </a:cubicBezTo>
                <a:cubicBezTo>
                  <a:pt x="5344417" y="103194"/>
                  <a:pt x="5342631" y="103492"/>
                  <a:pt x="5340250" y="103640"/>
                </a:cubicBezTo>
                <a:cubicBezTo>
                  <a:pt x="5338018" y="103938"/>
                  <a:pt x="5335860" y="103268"/>
                  <a:pt x="5333776" y="101631"/>
                </a:cubicBezTo>
                <a:cubicBezTo>
                  <a:pt x="5332437" y="100738"/>
                  <a:pt x="5331321" y="99324"/>
                  <a:pt x="5330428" y="97390"/>
                </a:cubicBezTo>
                <a:cubicBezTo>
                  <a:pt x="5329535" y="95604"/>
                  <a:pt x="5329163" y="93371"/>
                  <a:pt x="5329311" y="90692"/>
                </a:cubicBezTo>
                <a:cubicBezTo>
                  <a:pt x="5329460" y="88609"/>
                  <a:pt x="5329981" y="86674"/>
                  <a:pt x="5330874" y="84888"/>
                </a:cubicBezTo>
                <a:cubicBezTo>
                  <a:pt x="5331916" y="82953"/>
                  <a:pt x="5333404" y="81465"/>
                  <a:pt x="5335339" y="80423"/>
                </a:cubicBezTo>
                <a:cubicBezTo>
                  <a:pt x="5337125" y="79233"/>
                  <a:pt x="5339208" y="78488"/>
                  <a:pt x="5341590" y="78191"/>
                </a:cubicBezTo>
                <a:close/>
                <a:moveTo>
                  <a:pt x="2598390" y="78191"/>
                </a:moveTo>
                <a:cubicBezTo>
                  <a:pt x="2601367" y="78191"/>
                  <a:pt x="2604120" y="78786"/>
                  <a:pt x="2606650" y="79977"/>
                </a:cubicBezTo>
                <a:cubicBezTo>
                  <a:pt x="2609180" y="81167"/>
                  <a:pt x="2611338" y="82805"/>
                  <a:pt x="2613124" y="84888"/>
                </a:cubicBezTo>
                <a:cubicBezTo>
                  <a:pt x="2614910" y="87121"/>
                  <a:pt x="2616324" y="89651"/>
                  <a:pt x="2617366" y="92478"/>
                </a:cubicBezTo>
                <a:cubicBezTo>
                  <a:pt x="2618407" y="95455"/>
                  <a:pt x="2618929" y="98878"/>
                  <a:pt x="2618929" y="102747"/>
                </a:cubicBezTo>
                <a:cubicBezTo>
                  <a:pt x="2618929" y="106915"/>
                  <a:pt x="2618259" y="110635"/>
                  <a:pt x="2616920" y="113910"/>
                </a:cubicBezTo>
                <a:cubicBezTo>
                  <a:pt x="2615580" y="117184"/>
                  <a:pt x="2613645" y="120160"/>
                  <a:pt x="2611115" y="122839"/>
                </a:cubicBezTo>
                <a:cubicBezTo>
                  <a:pt x="2608585" y="125518"/>
                  <a:pt x="2606278" y="127602"/>
                  <a:pt x="2604195" y="129090"/>
                </a:cubicBezTo>
                <a:cubicBezTo>
                  <a:pt x="2602111" y="130430"/>
                  <a:pt x="2599878" y="131620"/>
                  <a:pt x="2597497" y="132662"/>
                </a:cubicBezTo>
                <a:lnTo>
                  <a:pt x="2591693" y="135787"/>
                </a:lnTo>
                <a:lnTo>
                  <a:pt x="2591693" y="131322"/>
                </a:lnTo>
                <a:cubicBezTo>
                  <a:pt x="2592884" y="130430"/>
                  <a:pt x="2594297" y="129462"/>
                  <a:pt x="2595934" y="128420"/>
                </a:cubicBezTo>
                <a:cubicBezTo>
                  <a:pt x="2597572" y="127379"/>
                  <a:pt x="2599580" y="125741"/>
                  <a:pt x="2601962" y="123509"/>
                </a:cubicBezTo>
                <a:cubicBezTo>
                  <a:pt x="2604493" y="121277"/>
                  <a:pt x="2606353" y="118970"/>
                  <a:pt x="2607543" y="116588"/>
                </a:cubicBezTo>
                <a:cubicBezTo>
                  <a:pt x="2608883" y="114207"/>
                  <a:pt x="2609701" y="111826"/>
                  <a:pt x="2609999" y="109445"/>
                </a:cubicBezTo>
                <a:cubicBezTo>
                  <a:pt x="2610296" y="107063"/>
                  <a:pt x="2609999" y="105129"/>
                  <a:pt x="2609106" y="103640"/>
                </a:cubicBezTo>
                <a:lnTo>
                  <a:pt x="2607543" y="100515"/>
                </a:lnTo>
                <a:cubicBezTo>
                  <a:pt x="2605311" y="101706"/>
                  <a:pt x="2603599" y="102450"/>
                  <a:pt x="2602409" y="102747"/>
                </a:cubicBezTo>
                <a:cubicBezTo>
                  <a:pt x="2601218" y="103194"/>
                  <a:pt x="2599432" y="103492"/>
                  <a:pt x="2597051" y="103640"/>
                </a:cubicBezTo>
                <a:cubicBezTo>
                  <a:pt x="2594818" y="103938"/>
                  <a:pt x="2592660" y="103268"/>
                  <a:pt x="2590577" y="101631"/>
                </a:cubicBezTo>
                <a:cubicBezTo>
                  <a:pt x="2589237" y="100738"/>
                  <a:pt x="2588121" y="99324"/>
                  <a:pt x="2587228" y="97390"/>
                </a:cubicBezTo>
                <a:cubicBezTo>
                  <a:pt x="2586335" y="95604"/>
                  <a:pt x="2585963" y="93371"/>
                  <a:pt x="2586112" y="90692"/>
                </a:cubicBezTo>
                <a:cubicBezTo>
                  <a:pt x="2586261" y="88609"/>
                  <a:pt x="2586781" y="86674"/>
                  <a:pt x="2587675" y="84888"/>
                </a:cubicBezTo>
                <a:cubicBezTo>
                  <a:pt x="2588716" y="82953"/>
                  <a:pt x="2590205" y="81465"/>
                  <a:pt x="2592139" y="80423"/>
                </a:cubicBezTo>
                <a:cubicBezTo>
                  <a:pt x="2593925" y="79233"/>
                  <a:pt x="2596009" y="78488"/>
                  <a:pt x="2598390" y="78191"/>
                </a:cubicBezTo>
                <a:close/>
                <a:moveTo>
                  <a:pt x="6756275" y="76405"/>
                </a:moveTo>
                <a:cubicBezTo>
                  <a:pt x="6757913" y="76405"/>
                  <a:pt x="6760294" y="77000"/>
                  <a:pt x="6763419" y="78191"/>
                </a:cubicBezTo>
                <a:cubicBezTo>
                  <a:pt x="6766545" y="79679"/>
                  <a:pt x="6768703" y="80944"/>
                  <a:pt x="6769893" y="81986"/>
                </a:cubicBezTo>
                <a:cubicBezTo>
                  <a:pt x="6770935" y="83028"/>
                  <a:pt x="6771456" y="84293"/>
                  <a:pt x="6771456" y="85781"/>
                </a:cubicBezTo>
                <a:cubicBezTo>
                  <a:pt x="6771307" y="86228"/>
                  <a:pt x="6770861" y="87418"/>
                  <a:pt x="6770116" y="89353"/>
                </a:cubicBezTo>
                <a:cubicBezTo>
                  <a:pt x="6769372" y="91139"/>
                  <a:pt x="6768851" y="93371"/>
                  <a:pt x="6768554" y="96050"/>
                </a:cubicBezTo>
                <a:lnTo>
                  <a:pt x="6768330" y="100515"/>
                </a:lnTo>
                <a:cubicBezTo>
                  <a:pt x="6771158" y="99920"/>
                  <a:pt x="6773688" y="99473"/>
                  <a:pt x="6775921" y="99176"/>
                </a:cubicBezTo>
                <a:cubicBezTo>
                  <a:pt x="6778153" y="98729"/>
                  <a:pt x="6780460" y="98059"/>
                  <a:pt x="6782841" y="97166"/>
                </a:cubicBezTo>
                <a:cubicBezTo>
                  <a:pt x="6785222" y="96273"/>
                  <a:pt x="6786711" y="95753"/>
                  <a:pt x="6787306" y="95604"/>
                </a:cubicBezTo>
                <a:cubicBezTo>
                  <a:pt x="6788199" y="95604"/>
                  <a:pt x="6789390" y="95901"/>
                  <a:pt x="6790878" y="96497"/>
                </a:cubicBezTo>
                <a:cubicBezTo>
                  <a:pt x="6792366" y="97092"/>
                  <a:pt x="6793929" y="97762"/>
                  <a:pt x="6795566" y="98506"/>
                </a:cubicBezTo>
                <a:cubicBezTo>
                  <a:pt x="6797203" y="99250"/>
                  <a:pt x="6798171" y="100069"/>
                  <a:pt x="6798468" y="100962"/>
                </a:cubicBezTo>
                <a:cubicBezTo>
                  <a:pt x="6799063" y="101557"/>
                  <a:pt x="6799212" y="102227"/>
                  <a:pt x="6798915" y="102971"/>
                </a:cubicBezTo>
                <a:cubicBezTo>
                  <a:pt x="6798915" y="103715"/>
                  <a:pt x="6798171" y="104236"/>
                  <a:pt x="6796682" y="104533"/>
                </a:cubicBezTo>
                <a:lnTo>
                  <a:pt x="6793334" y="105426"/>
                </a:lnTo>
                <a:cubicBezTo>
                  <a:pt x="6790804" y="106171"/>
                  <a:pt x="6785967" y="106915"/>
                  <a:pt x="6778823" y="107659"/>
                </a:cubicBezTo>
                <a:lnTo>
                  <a:pt x="6768107" y="108998"/>
                </a:lnTo>
                <a:lnTo>
                  <a:pt x="6767661" y="129090"/>
                </a:lnTo>
                <a:lnTo>
                  <a:pt x="6780609" y="127751"/>
                </a:lnTo>
                <a:lnTo>
                  <a:pt x="6789315" y="126634"/>
                </a:lnTo>
                <a:cubicBezTo>
                  <a:pt x="6793036" y="126188"/>
                  <a:pt x="6796236" y="125667"/>
                  <a:pt x="6798915" y="125072"/>
                </a:cubicBezTo>
                <a:cubicBezTo>
                  <a:pt x="6801594" y="124476"/>
                  <a:pt x="6803305" y="124179"/>
                  <a:pt x="6804049" y="124179"/>
                </a:cubicBezTo>
                <a:cubicBezTo>
                  <a:pt x="6805240" y="124179"/>
                  <a:pt x="6806803" y="124476"/>
                  <a:pt x="6808737" y="125072"/>
                </a:cubicBezTo>
                <a:cubicBezTo>
                  <a:pt x="6810672" y="125667"/>
                  <a:pt x="6812905" y="126486"/>
                  <a:pt x="6815435" y="127527"/>
                </a:cubicBezTo>
                <a:cubicBezTo>
                  <a:pt x="6818113" y="128718"/>
                  <a:pt x="6819676" y="129834"/>
                  <a:pt x="6820123" y="130876"/>
                </a:cubicBezTo>
                <a:cubicBezTo>
                  <a:pt x="6820569" y="131918"/>
                  <a:pt x="6820644" y="132736"/>
                  <a:pt x="6820346" y="133332"/>
                </a:cubicBezTo>
                <a:cubicBezTo>
                  <a:pt x="6820048" y="134076"/>
                  <a:pt x="6819081" y="134522"/>
                  <a:pt x="6817444" y="134671"/>
                </a:cubicBezTo>
                <a:lnTo>
                  <a:pt x="6813425" y="135341"/>
                </a:lnTo>
                <a:cubicBezTo>
                  <a:pt x="6810598" y="135638"/>
                  <a:pt x="6805538" y="135936"/>
                  <a:pt x="6798245" y="136234"/>
                </a:cubicBezTo>
                <a:cubicBezTo>
                  <a:pt x="6790952" y="136234"/>
                  <a:pt x="6785297" y="136383"/>
                  <a:pt x="6781279" y="136680"/>
                </a:cubicBezTo>
                <a:lnTo>
                  <a:pt x="6767214" y="138020"/>
                </a:lnTo>
                <a:lnTo>
                  <a:pt x="6766545" y="168381"/>
                </a:lnTo>
                <a:cubicBezTo>
                  <a:pt x="6766396" y="171506"/>
                  <a:pt x="6766098" y="174929"/>
                  <a:pt x="6765652" y="178650"/>
                </a:cubicBezTo>
                <a:cubicBezTo>
                  <a:pt x="6765205" y="182222"/>
                  <a:pt x="6764759" y="186017"/>
                  <a:pt x="6764312" y="190035"/>
                </a:cubicBezTo>
                <a:cubicBezTo>
                  <a:pt x="6763866" y="194054"/>
                  <a:pt x="6763121" y="197253"/>
                  <a:pt x="6762080" y="199635"/>
                </a:cubicBezTo>
                <a:cubicBezTo>
                  <a:pt x="6761038" y="202165"/>
                  <a:pt x="6760071" y="203355"/>
                  <a:pt x="6759178" y="203206"/>
                </a:cubicBezTo>
                <a:cubicBezTo>
                  <a:pt x="6758582" y="203206"/>
                  <a:pt x="6757913" y="202313"/>
                  <a:pt x="6757168" y="200528"/>
                </a:cubicBezTo>
                <a:cubicBezTo>
                  <a:pt x="6756424" y="198742"/>
                  <a:pt x="6756052" y="196063"/>
                  <a:pt x="6756052" y="192491"/>
                </a:cubicBezTo>
                <a:lnTo>
                  <a:pt x="6755159" y="180436"/>
                </a:lnTo>
                <a:lnTo>
                  <a:pt x="6755159" y="167711"/>
                </a:lnTo>
                <a:lnTo>
                  <a:pt x="6755159" y="138689"/>
                </a:lnTo>
                <a:lnTo>
                  <a:pt x="6735291" y="141145"/>
                </a:lnTo>
                <a:cubicBezTo>
                  <a:pt x="6730379" y="141889"/>
                  <a:pt x="6726882" y="142559"/>
                  <a:pt x="6724798" y="143154"/>
                </a:cubicBezTo>
                <a:cubicBezTo>
                  <a:pt x="6722417" y="143750"/>
                  <a:pt x="6720929" y="144047"/>
                  <a:pt x="6720333" y="144047"/>
                </a:cubicBezTo>
                <a:cubicBezTo>
                  <a:pt x="6718845" y="144196"/>
                  <a:pt x="6716985" y="143824"/>
                  <a:pt x="6714752" y="142931"/>
                </a:cubicBezTo>
                <a:cubicBezTo>
                  <a:pt x="6712520" y="142038"/>
                  <a:pt x="6710660" y="141071"/>
                  <a:pt x="6709171" y="140029"/>
                </a:cubicBezTo>
                <a:cubicBezTo>
                  <a:pt x="6707832" y="138987"/>
                  <a:pt x="6707311" y="138169"/>
                  <a:pt x="6707609" y="137573"/>
                </a:cubicBezTo>
                <a:cubicBezTo>
                  <a:pt x="6707757" y="136829"/>
                  <a:pt x="6708278" y="136383"/>
                  <a:pt x="6709171" y="136234"/>
                </a:cubicBezTo>
                <a:lnTo>
                  <a:pt x="6713636" y="135787"/>
                </a:lnTo>
                <a:lnTo>
                  <a:pt x="6736630" y="133108"/>
                </a:lnTo>
                <a:lnTo>
                  <a:pt x="6755382" y="130653"/>
                </a:lnTo>
                <a:lnTo>
                  <a:pt x="6755606" y="110784"/>
                </a:lnTo>
                <a:lnTo>
                  <a:pt x="6748908" y="111231"/>
                </a:lnTo>
                <a:lnTo>
                  <a:pt x="6739979" y="112124"/>
                </a:lnTo>
                <a:cubicBezTo>
                  <a:pt x="6737597" y="112272"/>
                  <a:pt x="6735812" y="112124"/>
                  <a:pt x="6734621" y="111677"/>
                </a:cubicBezTo>
                <a:lnTo>
                  <a:pt x="6731942" y="110784"/>
                </a:lnTo>
                <a:cubicBezTo>
                  <a:pt x="6729858" y="113165"/>
                  <a:pt x="6727924" y="115249"/>
                  <a:pt x="6726138" y="117035"/>
                </a:cubicBezTo>
                <a:cubicBezTo>
                  <a:pt x="6724352" y="118821"/>
                  <a:pt x="6721971" y="120756"/>
                  <a:pt x="6718994" y="122839"/>
                </a:cubicBezTo>
                <a:lnTo>
                  <a:pt x="6716315" y="124625"/>
                </a:lnTo>
                <a:cubicBezTo>
                  <a:pt x="6714827" y="125667"/>
                  <a:pt x="6713934" y="125965"/>
                  <a:pt x="6713636" y="125518"/>
                </a:cubicBezTo>
                <a:cubicBezTo>
                  <a:pt x="6713338" y="124923"/>
                  <a:pt x="6713487" y="124179"/>
                  <a:pt x="6714083" y="123286"/>
                </a:cubicBezTo>
                <a:lnTo>
                  <a:pt x="6716315" y="119714"/>
                </a:lnTo>
                <a:lnTo>
                  <a:pt x="6721673" y="110338"/>
                </a:lnTo>
                <a:cubicBezTo>
                  <a:pt x="6723905" y="106468"/>
                  <a:pt x="6725542" y="103268"/>
                  <a:pt x="6726584" y="100738"/>
                </a:cubicBezTo>
                <a:cubicBezTo>
                  <a:pt x="6727477" y="98208"/>
                  <a:pt x="6728221" y="95976"/>
                  <a:pt x="6728817" y="94041"/>
                </a:cubicBezTo>
                <a:cubicBezTo>
                  <a:pt x="6729412" y="92106"/>
                  <a:pt x="6729710" y="90172"/>
                  <a:pt x="6729710" y="88237"/>
                </a:cubicBezTo>
                <a:cubicBezTo>
                  <a:pt x="6729710" y="86451"/>
                  <a:pt x="6729933" y="85409"/>
                  <a:pt x="6730379" y="85111"/>
                </a:cubicBezTo>
                <a:cubicBezTo>
                  <a:pt x="6730826" y="84963"/>
                  <a:pt x="6731496" y="84888"/>
                  <a:pt x="6732388" y="84888"/>
                </a:cubicBezTo>
                <a:cubicBezTo>
                  <a:pt x="6733877" y="85037"/>
                  <a:pt x="6735514" y="85632"/>
                  <a:pt x="6737300" y="86674"/>
                </a:cubicBezTo>
                <a:cubicBezTo>
                  <a:pt x="6739235" y="87567"/>
                  <a:pt x="6740872" y="88460"/>
                  <a:pt x="6742211" y="89353"/>
                </a:cubicBezTo>
                <a:cubicBezTo>
                  <a:pt x="6743551" y="90097"/>
                  <a:pt x="6744444" y="90916"/>
                  <a:pt x="6744890" y="91809"/>
                </a:cubicBezTo>
                <a:cubicBezTo>
                  <a:pt x="6745485" y="92702"/>
                  <a:pt x="6745634" y="93520"/>
                  <a:pt x="6745337" y="94264"/>
                </a:cubicBezTo>
                <a:cubicBezTo>
                  <a:pt x="6745039" y="94562"/>
                  <a:pt x="6744444" y="95083"/>
                  <a:pt x="6743551" y="95827"/>
                </a:cubicBezTo>
                <a:cubicBezTo>
                  <a:pt x="6742658" y="96571"/>
                  <a:pt x="6742062" y="97092"/>
                  <a:pt x="6741765" y="97390"/>
                </a:cubicBezTo>
                <a:cubicBezTo>
                  <a:pt x="6741318" y="97836"/>
                  <a:pt x="6740500" y="98878"/>
                  <a:pt x="6739309" y="100515"/>
                </a:cubicBezTo>
                <a:lnTo>
                  <a:pt x="6735960" y="105203"/>
                </a:lnTo>
                <a:lnTo>
                  <a:pt x="6755606" y="102524"/>
                </a:lnTo>
                <a:lnTo>
                  <a:pt x="6755829" y="96050"/>
                </a:lnTo>
                <a:cubicBezTo>
                  <a:pt x="6755829" y="94115"/>
                  <a:pt x="6755680" y="91957"/>
                  <a:pt x="6755382" y="89576"/>
                </a:cubicBezTo>
                <a:cubicBezTo>
                  <a:pt x="6755085" y="87195"/>
                  <a:pt x="6754787" y="85483"/>
                  <a:pt x="6754489" y="84442"/>
                </a:cubicBezTo>
                <a:lnTo>
                  <a:pt x="6753150" y="80423"/>
                </a:lnTo>
                <a:cubicBezTo>
                  <a:pt x="6752704" y="78935"/>
                  <a:pt x="6752778" y="77893"/>
                  <a:pt x="6753373" y="77298"/>
                </a:cubicBezTo>
                <a:cubicBezTo>
                  <a:pt x="6753820" y="76703"/>
                  <a:pt x="6754787" y="76405"/>
                  <a:pt x="6756275" y="76405"/>
                </a:cubicBezTo>
                <a:close/>
                <a:moveTo>
                  <a:pt x="6031855" y="76405"/>
                </a:moveTo>
                <a:cubicBezTo>
                  <a:pt x="6027390" y="77000"/>
                  <a:pt x="6024860" y="77298"/>
                  <a:pt x="6024264" y="77298"/>
                </a:cubicBezTo>
                <a:lnTo>
                  <a:pt x="6012209" y="79307"/>
                </a:lnTo>
                <a:lnTo>
                  <a:pt x="6010646" y="98283"/>
                </a:lnTo>
                <a:cubicBezTo>
                  <a:pt x="6015855" y="97985"/>
                  <a:pt x="6019725" y="97687"/>
                  <a:pt x="6022255" y="97390"/>
                </a:cubicBezTo>
                <a:cubicBezTo>
                  <a:pt x="6024785" y="97092"/>
                  <a:pt x="6026199" y="96943"/>
                  <a:pt x="6026497" y="96943"/>
                </a:cubicBezTo>
                <a:lnTo>
                  <a:pt x="6029622" y="97613"/>
                </a:lnTo>
                <a:cubicBezTo>
                  <a:pt x="6029771" y="95827"/>
                  <a:pt x="6029920" y="94488"/>
                  <a:pt x="6030069" y="93595"/>
                </a:cubicBezTo>
                <a:lnTo>
                  <a:pt x="6030962" y="85111"/>
                </a:lnTo>
                <a:close/>
                <a:moveTo>
                  <a:pt x="6661397" y="75735"/>
                </a:moveTo>
                <a:lnTo>
                  <a:pt x="6647780" y="77744"/>
                </a:lnTo>
                <a:cubicBezTo>
                  <a:pt x="6647184" y="80572"/>
                  <a:pt x="6646738" y="82953"/>
                  <a:pt x="6646440" y="84888"/>
                </a:cubicBezTo>
                <a:cubicBezTo>
                  <a:pt x="6646291" y="86674"/>
                  <a:pt x="6646217" y="89055"/>
                  <a:pt x="6646217" y="92032"/>
                </a:cubicBezTo>
                <a:lnTo>
                  <a:pt x="6645771" y="101855"/>
                </a:lnTo>
                <a:cubicBezTo>
                  <a:pt x="6650831" y="101259"/>
                  <a:pt x="6653882" y="100813"/>
                  <a:pt x="6654923" y="100515"/>
                </a:cubicBezTo>
                <a:lnTo>
                  <a:pt x="6664300" y="99176"/>
                </a:lnTo>
                <a:lnTo>
                  <a:pt x="6664300" y="89130"/>
                </a:lnTo>
                <a:cubicBezTo>
                  <a:pt x="6664300" y="86302"/>
                  <a:pt x="6664225" y="84144"/>
                  <a:pt x="6664076" y="82656"/>
                </a:cubicBezTo>
                <a:cubicBezTo>
                  <a:pt x="6663779" y="81316"/>
                  <a:pt x="6663183" y="79828"/>
                  <a:pt x="6662290" y="78191"/>
                </a:cubicBezTo>
                <a:close/>
                <a:moveTo>
                  <a:pt x="2776314" y="75735"/>
                </a:moveTo>
                <a:cubicBezTo>
                  <a:pt x="2780481" y="75735"/>
                  <a:pt x="2784723" y="76256"/>
                  <a:pt x="2789039" y="77298"/>
                </a:cubicBezTo>
                <a:cubicBezTo>
                  <a:pt x="2792760" y="78488"/>
                  <a:pt x="2795811" y="80349"/>
                  <a:pt x="2798192" y="82879"/>
                </a:cubicBezTo>
                <a:cubicBezTo>
                  <a:pt x="2799829" y="85260"/>
                  <a:pt x="2800648" y="88534"/>
                  <a:pt x="2800648" y="92702"/>
                </a:cubicBezTo>
                <a:cubicBezTo>
                  <a:pt x="2800648" y="95232"/>
                  <a:pt x="2799382" y="96497"/>
                  <a:pt x="2796853" y="96497"/>
                </a:cubicBezTo>
                <a:cubicBezTo>
                  <a:pt x="2792983" y="96497"/>
                  <a:pt x="2787700" y="93074"/>
                  <a:pt x="2781002" y="86228"/>
                </a:cubicBezTo>
                <a:cubicBezTo>
                  <a:pt x="2775644" y="80274"/>
                  <a:pt x="2772965" y="77075"/>
                  <a:pt x="2772965" y="76628"/>
                </a:cubicBezTo>
                <a:cubicBezTo>
                  <a:pt x="2772965" y="76033"/>
                  <a:pt x="2774081" y="75735"/>
                  <a:pt x="2776314" y="75735"/>
                </a:cubicBezTo>
                <a:close/>
                <a:moveTo>
                  <a:pt x="6691758" y="73503"/>
                </a:moveTo>
                <a:cubicBezTo>
                  <a:pt x="6691163" y="73354"/>
                  <a:pt x="6689005" y="73428"/>
                  <a:pt x="6685284" y="73726"/>
                </a:cubicBezTo>
                <a:lnTo>
                  <a:pt x="6672113" y="74619"/>
                </a:lnTo>
                <a:cubicBezTo>
                  <a:pt x="6674048" y="75512"/>
                  <a:pt x="6675238" y="76330"/>
                  <a:pt x="6675685" y="77075"/>
                </a:cubicBezTo>
                <a:cubicBezTo>
                  <a:pt x="6676280" y="77819"/>
                  <a:pt x="6676578" y="78637"/>
                  <a:pt x="6676578" y="79530"/>
                </a:cubicBezTo>
                <a:lnTo>
                  <a:pt x="6675015" y="83995"/>
                </a:lnTo>
                <a:cubicBezTo>
                  <a:pt x="6674569" y="85186"/>
                  <a:pt x="6674346" y="86228"/>
                  <a:pt x="6674346" y="87121"/>
                </a:cubicBezTo>
                <a:lnTo>
                  <a:pt x="6674346" y="92478"/>
                </a:lnTo>
                <a:lnTo>
                  <a:pt x="6674346" y="96943"/>
                </a:lnTo>
                <a:cubicBezTo>
                  <a:pt x="6676131" y="96646"/>
                  <a:pt x="6678215" y="96273"/>
                  <a:pt x="6680596" y="95827"/>
                </a:cubicBezTo>
                <a:cubicBezTo>
                  <a:pt x="6682829" y="95232"/>
                  <a:pt x="6684391" y="94934"/>
                  <a:pt x="6685284" y="94934"/>
                </a:cubicBezTo>
                <a:cubicBezTo>
                  <a:pt x="6686177" y="95083"/>
                  <a:pt x="6687591" y="95306"/>
                  <a:pt x="6689526" y="95604"/>
                </a:cubicBezTo>
                <a:cubicBezTo>
                  <a:pt x="6691312" y="95901"/>
                  <a:pt x="6692354" y="96199"/>
                  <a:pt x="6692651" y="96497"/>
                </a:cubicBezTo>
                <a:lnTo>
                  <a:pt x="6694884" y="98283"/>
                </a:lnTo>
                <a:lnTo>
                  <a:pt x="6694884" y="78861"/>
                </a:lnTo>
                <a:cubicBezTo>
                  <a:pt x="6694884" y="76777"/>
                  <a:pt x="6694586" y="75363"/>
                  <a:pt x="6693991" y="74619"/>
                </a:cubicBezTo>
                <a:cubicBezTo>
                  <a:pt x="6693247" y="74024"/>
                  <a:pt x="6692503" y="73652"/>
                  <a:pt x="6691758" y="73503"/>
                </a:cubicBezTo>
                <a:close/>
                <a:moveTo>
                  <a:pt x="4264670" y="73280"/>
                </a:moveTo>
                <a:cubicBezTo>
                  <a:pt x="4261693" y="73726"/>
                  <a:pt x="4259609" y="74024"/>
                  <a:pt x="4258419" y="74172"/>
                </a:cubicBezTo>
                <a:lnTo>
                  <a:pt x="4247257" y="75958"/>
                </a:lnTo>
                <a:cubicBezTo>
                  <a:pt x="4242494" y="76851"/>
                  <a:pt x="4237881" y="77447"/>
                  <a:pt x="4233416" y="77744"/>
                </a:cubicBezTo>
                <a:cubicBezTo>
                  <a:pt x="4228951" y="78042"/>
                  <a:pt x="4225825" y="77893"/>
                  <a:pt x="4224040" y="77298"/>
                </a:cubicBezTo>
                <a:lnTo>
                  <a:pt x="4218235" y="75735"/>
                </a:lnTo>
                <a:cubicBezTo>
                  <a:pt x="4217342" y="82135"/>
                  <a:pt x="4216896" y="85781"/>
                  <a:pt x="4216896" y="86674"/>
                </a:cubicBezTo>
                <a:lnTo>
                  <a:pt x="4213770" y="108775"/>
                </a:lnTo>
                <a:cubicBezTo>
                  <a:pt x="4222402" y="107436"/>
                  <a:pt x="4230142" y="106171"/>
                  <a:pt x="4236988" y="104980"/>
                </a:cubicBezTo>
                <a:cubicBezTo>
                  <a:pt x="4243685" y="103640"/>
                  <a:pt x="4247703" y="102896"/>
                  <a:pt x="4249043" y="102747"/>
                </a:cubicBezTo>
                <a:cubicBezTo>
                  <a:pt x="4250531" y="102450"/>
                  <a:pt x="4251870" y="102301"/>
                  <a:pt x="4253061" y="102301"/>
                </a:cubicBezTo>
                <a:cubicBezTo>
                  <a:pt x="4255740" y="102599"/>
                  <a:pt x="4257972" y="103343"/>
                  <a:pt x="4259758" y="104533"/>
                </a:cubicBezTo>
                <a:lnTo>
                  <a:pt x="4264223" y="107659"/>
                </a:lnTo>
                <a:close/>
                <a:moveTo>
                  <a:pt x="3121670" y="73280"/>
                </a:moveTo>
                <a:cubicBezTo>
                  <a:pt x="3118693" y="73726"/>
                  <a:pt x="3116610" y="74024"/>
                  <a:pt x="3115419" y="74172"/>
                </a:cubicBezTo>
                <a:lnTo>
                  <a:pt x="3104257" y="75958"/>
                </a:lnTo>
                <a:cubicBezTo>
                  <a:pt x="3099494" y="76851"/>
                  <a:pt x="3094881" y="77447"/>
                  <a:pt x="3090416" y="77744"/>
                </a:cubicBezTo>
                <a:cubicBezTo>
                  <a:pt x="3085951" y="78042"/>
                  <a:pt x="3082826" y="77893"/>
                  <a:pt x="3081040" y="77298"/>
                </a:cubicBezTo>
                <a:lnTo>
                  <a:pt x="3075235" y="75735"/>
                </a:lnTo>
                <a:cubicBezTo>
                  <a:pt x="3074343" y="82135"/>
                  <a:pt x="3073896" y="85781"/>
                  <a:pt x="3073896" y="86674"/>
                </a:cubicBezTo>
                <a:lnTo>
                  <a:pt x="3070770" y="108775"/>
                </a:lnTo>
                <a:cubicBezTo>
                  <a:pt x="3079403" y="107436"/>
                  <a:pt x="3087142" y="106171"/>
                  <a:pt x="3093988" y="104980"/>
                </a:cubicBezTo>
                <a:cubicBezTo>
                  <a:pt x="3100685" y="103640"/>
                  <a:pt x="3104704" y="102896"/>
                  <a:pt x="3106043" y="102747"/>
                </a:cubicBezTo>
                <a:cubicBezTo>
                  <a:pt x="3107531" y="102450"/>
                  <a:pt x="3108871" y="102301"/>
                  <a:pt x="3110061" y="102301"/>
                </a:cubicBezTo>
                <a:cubicBezTo>
                  <a:pt x="3112740" y="102599"/>
                  <a:pt x="3114972" y="103343"/>
                  <a:pt x="3116758" y="104533"/>
                </a:cubicBezTo>
                <a:lnTo>
                  <a:pt x="3121223" y="107659"/>
                </a:lnTo>
                <a:close/>
                <a:moveTo>
                  <a:pt x="481384" y="72610"/>
                </a:moveTo>
                <a:cubicBezTo>
                  <a:pt x="478408" y="81539"/>
                  <a:pt x="474985" y="90990"/>
                  <a:pt x="471116" y="100962"/>
                </a:cubicBezTo>
                <a:cubicBezTo>
                  <a:pt x="476176" y="99920"/>
                  <a:pt x="481459" y="98952"/>
                  <a:pt x="486965" y="98059"/>
                </a:cubicBezTo>
                <a:lnTo>
                  <a:pt x="486965" y="91809"/>
                </a:lnTo>
                <a:cubicBezTo>
                  <a:pt x="486965" y="86600"/>
                  <a:pt x="485924" y="81837"/>
                  <a:pt x="483840" y="77521"/>
                </a:cubicBezTo>
                <a:cubicBezTo>
                  <a:pt x="482650" y="75438"/>
                  <a:pt x="481831" y="73800"/>
                  <a:pt x="481384" y="72610"/>
                </a:cubicBezTo>
                <a:close/>
                <a:moveTo>
                  <a:pt x="586755" y="68815"/>
                </a:moveTo>
                <a:cubicBezTo>
                  <a:pt x="592708" y="68963"/>
                  <a:pt x="595685" y="70675"/>
                  <a:pt x="595685" y="73949"/>
                </a:cubicBezTo>
                <a:cubicBezTo>
                  <a:pt x="595685" y="76330"/>
                  <a:pt x="594568" y="77893"/>
                  <a:pt x="592336" y="78637"/>
                </a:cubicBezTo>
                <a:cubicBezTo>
                  <a:pt x="574625" y="82060"/>
                  <a:pt x="564505" y="83772"/>
                  <a:pt x="561975" y="83772"/>
                </a:cubicBezTo>
                <a:cubicBezTo>
                  <a:pt x="558552" y="83772"/>
                  <a:pt x="554980" y="83177"/>
                  <a:pt x="551259" y="81986"/>
                </a:cubicBezTo>
                <a:cubicBezTo>
                  <a:pt x="548134" y="81242"/>
                  <a:pt x="546571" y="80423"/>
                  <a:pt x="546571" y="79530"/>
                </a:cubicBezTo>
                <a:cubicBezTo>
                  <a:pt x="546571" y="78637"/>
                  <a:pt x="547836" y="78042"/>
                  <a:pt x="550366" y="77744"/>
                </a:cubicBezTo>
                <a:cubicBezTo>
                  <a:pt x="558552" y="76107"/>
                  <a:pt x="568747" y="73503"/>
                  <a:pt x="580951" y="69931"/>
                </a:cubicBezTo>
                <a:cubicBezTo>
                  <a:pt x="583034" y="69187"/>
                  <a:pt x="584969" y="68815"/>
                  <a:pt x="586755" y="68815"/>
                </a:cubicBezTo>
                <a:close/>
                <a:moveTo>
                  <a:pt x="4013076" y="65913"/>
                </a:moveTo>
                <a:cubicBezTo>
                  <a:pt x="4009801" y="65913"/>
                  <a:pt x="4003030" y="67326"/>
                  <a:pt x="3992761" y="70154"/>
                </a:cubicBezTo>
                <a:cubicBezTo>
                  <a:pt x="3982491" y="72238"/>
                  <a:pt x="3974752" y="73503"/>
                  <a:pt x="3969543" y="73949"/>
                </a:cubicBezTo>
                <a:lnTo>
                  <a:pt x="3968427" y="73949"/>
                </a:lnTo>
                <a:cubicBezTo>
                  <a:pt x="3968725" y="75140"/>
                  <a:pt x="3969097" y="76405"/>
                  <a:pt x="3969543" y="77744"/>
                </a:cubicBezTo>
                <a:lnTo>
                  <a:pt x="3973562" y="103640"/>
                </a:lnTo>
                <a:lnTo>
                  <a:pt x="3974008" y="103417"/>
                </a:lnTo>
                <a:cubicBezTo>
                  <a:pt x="3992016" y="100143"/>
                  <a:pt x="4004592" y="97911"/>
                  <a:pt x="4011736" y="96720"/>
                </a:cubicBezTo>
                <a:lnTo>
                  <a:pt x="4017764" y="68815"/>
                </a:lnTo>
                <a:cubicBezTo>
                  <a:pt x="4017764" y="66880"/>
                  <a:pt x="4016201" y="65913"/>
                  <a:pt x="4013076" y="65913"/>
                </a:cubicBezTo>
                <a:close/>
                <a:moveTo>
                  <a:pt x="2876550" y="65913"/>
                </a:moveTo>
                <a:cubicBezTo>
                  <a:pt x="2879229" y="65913"/>
                  <a:pt x="2883024" y="67326"/>
                  <a:pt x="2887935" y="70154"/>
                </a:cubicBezTo>
                <a:cubicBezTo>
                  <a:pt x="2893442" y="73577"/>
                  <a:pt x="2896195" y="76703"/>
                  <a:pt x="2896195" y="79530"/>
                </a:cubicBezTo>
                <a:cubicBezTo>
                  <a:pt x="2896195" y="80274"/>
                  <a:pt x="2895525" y="81465"/>
                  <a:pt x="2894186" y="83102"/>
                </a:cubicBezTo>
                <a:cubicBezTo>
                  <a:pt x="2891805" y="85930"/>
                  <a:pt x="2890614" y="89799"/>
                  <a:pt x="2890614" y="94711"/>
                </a:cubicBezTo>
                <a:cubicBezTo>
                  <a:pt x="2890614" y="117333"/>
                  <a:pt x="2891209" y="140327"/>
                  <a:pt x="2892400" y="163693"/>
                </a:cubicBezTo>
                <a:cubicBezTo>
                  <a:pt x="2892400" y="174855"/>
                  <a:pt x="2891209" y="183412"/>
                  <a:pt x="2888828" y="189365"/>
                </a:cubicBezTo>
                <a:cubicBezTo>
                  <a:pt x="2885107" y="198295"/>
                  <a:pt x="2881610" y="202760"/>
                  <a:pt x="2878336" y="202760"/>
                </a:cubicBezTo>
                <a:cubicBezTo>
                  <a:pt x="2876996" y="202760"/>
                  <a:pt x="2875210" y="201421"/>
                  <a:pt x="2872978" y="198742"/>
                </a:cubicBezTo>
                <a:cubicBezTo>
                  <a:pt x="2869257" y="193384"/>
                  <a:pt x="2863006" y="185868"/>
                  <a:pt x="2854226" y="176194"/>
                </a:cubicBezTo>
                <a:cubicBezTo>
                  <a:pt x="2853482" y="175450"/>
                  <a:pt x="2853110" y="174780"/>
                  <a:pt x="2853110" y="174185"/>
                </a:cubicBezTo>
                <a:cubicBezTo>
                  <a:pt x="2853110" y="172846"/>
                  <a:pt x="2853779" y="172176"/>
                  <a:pt x="2855119" y="172176"/>
                </a:cubicBezTo>
                <a:cubicBezTo>
                  <a:pt x="2856607" y="172176"/>
                  <a:pt x="2859137" y="172920"/>
                  <a:pt x="2862709" y="174408"/>
                </a:cubicBezTo>
                <a:cubicBezTo>
                  <a:pt x="2868216" y="176492"/>
                  <a:pt x="2871862" y="177534"/>
                  <a:pt x="2873647" y="177534"/>
                </a:cubicBezTo>
                <a:cubicBezTo>
                  <a:pt x="2875136" y="177534"/>
                  <a:pt x="2876252" y="176269"/>
                  <a:pt x="2876996" y="173738"/>
                </a:cubicBezTo>
                <a:cubicBezTo>
                  <a:pt x="2877889" y="170613"/>
                  <a:pt x="2878336" y="144271"/>
                  <a:pt x="2878336" y="94711"/>
                </a:cubicBezTo>
                <a:cubicBezTo>
                  <a:pt x="2878336" y="88162"/>
                  <a:pt x="2877741" y="83772"/>
                  <a:pt x="2876550" y="81539"/>
                </a:cubicBezTo>
                <a:cubicBezTo>
                  <a:pt x="2875955" y="80200"/>
                  <a:pt x="2874392" y="79530"/>
                  <a:pt x="2871862" y="79530"/>
                </a:cubicBezTo>
                <a:cubicBezTo>
                  <a:pt x="2868737" y="79530"/>
                  <a:pt x="2860327" y="80423"/>
                  <a:pt x="2846635" y="82209"/>
                </a:cubicBezTo>
                <a:cubicBezTo>
                  <a:pt x="2834432" y="84442"/>
                  <a:pt x="2827362" y="85558"/>
                  <a:pt x="2825427" y="85558"/>
                </a:cubicBezTo>
                <a:cubicBezTo>
                  <a:pt x="2823046" y="85409"/>
                  <a:pt x="2820516" y="84442"/>
                  <a:pt x="2817837" y="82656"/>
                </a:cubicBezTo>
                <a:cubicBezTo>
                  <a:pt x="2815158" y="81167"/>
                  <a:pt x="2813819" y="79828"/>
                  <a:pt x="2813819" y="78637"/>
                </a:cubicBezTo>
                <a:cubicBezTo>
                  <a:pt x="2813819" y="77447"/>
                  <a:pt x="2814712" y="76777"/>
                  <a:pt x="2816498" y="76628"/>
                </a:cubicBezTo>
                <a:cubicBezTo>
                  <a:pt x="2829148" y="76479"/>
                  <a:pt x="2839492" y="75661"/>
                  <a:pt x="2847529" y="74172"/>
                </a:cubicBezTo>
                <a:cubicBezTo>
                  <a:pt x="2854673" y="72982"/>
                  <a:pt x="2861891" y="70973"/>
                  <a:pt x="2869183" y="68145"/>
                </a:cubicBezTo>
                <a:cubicBezTo>
                  <a:pt x="2872904" y="66657"/>
                  <a:pt x="2875359" y="65913"/>
                  <a:pt x="2876550" y="65913"/>
                </a:cubicBezTo>
                <a:close/>
                <a:moveTo>
                  <a:pt x="3488456" y="63903"/>
                </a:moveTo>
                <a:cubicBezTo>
                  <a:pt x="3481462" y="64945"/>
                  <a:pt x="3477071" y="65540"/>
                  <a:pt x="3475285" y="65689"/>
                </a:cubicBezTo>
                <a:lnTo>
                  <a:pt x="3467472" y="66805"/>
                </a:lnTo>
                <a:lnTo>
                  <a:pt x="3471714" y="92702"/>
                </a:lnTo>
                <a:lnTo>
                  <a:pt x="3491359" y="91139"/>
                </a:lnTo>
                <a:close/>
                <a:moveTo>
                  <a:pt x="6259115" y="63457"/>
                </a:moveTo>
                <a:cubicBezTo>
                  <a:pt x="6259859" y="63457"/>
                  <a:pt x="6261720" y="63829"/>
                  <a:pt x="6264696" y="64573"/>
                </a:cubicBezTo>
                <a:cubicBezTo>
                  <a:pt x="6267524" y="65168"/>
                  <a:pt x="6269384" y="65689"/>
                  <a:pt x="6270277" y="66136"/>
                </a:cubicBezTo>
                <a:cubicBezTo>
                  <a:pt x="6271021" y="66731"/>
                  <a:pt x="6271542" y="67252"/>
                  <a:pt x="6271840" y="67698"/>
                </a:cubicBezTo>
                <a:cubicBezTo>
                  <a:pt x="6271989" y="68145"/>
                  <a:pt x="6271989" y="68666"/>
                  <a:pt x="6271840" y="69261"/>
                </a:cubicBezTo>
                <a:cubicBezTo>
                  <a:pt x="6271542" y="69856"/>
                  <a:pt x="6270352" y="70377"/>
                  <a:pt x="6268268" y="70824"/>
                </a:cubicBezTo>
                <a:lnTo>
                  <a:pt x="6248399" y="75512"/>
                </a:lnTo>
                <a:lnTo>
                  <a:pt x="6241032" y="76851"/>
                </a:lnTo>
                <a:cubicBezTo>
                  <a:pt x="6238354" y="77596"/>
                  <a:pt x="6236568" y="77968"/>
                  <a:pt x="6235675" y="77968"/>
                </a:cubicBezTo>
                <a:cubicBezTo>
                  <a:pt x="6234484" y="78116"/>
                  <a:pt x="6233145" y="78042"/>
                  <a:pt x="6231656" y="77744"/>
                </a:cubicBezTo>
                <a:cubicBezTo>
                  <a:pt x="6230019" y="77447"/>
                  <a:pt x="6228531" y="77000"/>
                  <a:pt x="6227191" y="76405"/>
                </a:cubicBezTo>
                <a:cubicBezTo>
                  <a:pt x="6226001" y="75810"/>
                  <a:pt x="6225033" y="75214"/>
                  <a:pt x="6224289" y="74619"/>
                </a:cubicBezTo>
                <a:cubicBezTo>
                  <a:pt x="6223694" y="74024"/>
                  <a:pt x="6223471" y="73428"/>
                  <a:pt x="6223620" y="72833"/>
                </a:cubicBezTo>
                <a:cubicBezTo>
                  <a:pt x="6223620" y="72535"/>
                  <a:pt x="6223917" y="72238"/>
                  <a:pt x="6224513" y="71940"/>
                </a:cubicBezTo>
                <a:cubicBezTo>
                  <a:pt x="6224959" y="71642"/>
                  <a:pt x="6226001" y="71419"/>
                  <a:pt x="6227638" y="71270"/>
                </a:cubicBezTo>
                <a:cubicBezTo>
                  <a:pt x="6229275" y="71122"/>
                  <a:pt x="6230912" y="70824"/>
                  <a:pt x="6232549" y="70377"/>
                </a:cubicBezTo>
                <a:lnTo>
                  <a:pt x="6249069" y="66582"/>
                </a:lnTo>
                <a:lnTo>
                  <a:pt x="6255766" y="64350"/>
                </a:lnTo>
                <a:cubicBezTo>
                  <a:pt x="6257106" y="63903"/>
                  <a:pt x="6258222" y="63606"/>
                  <a:pt x="6259115" y="63457"/>
                </a:cubicBezTo>
                <a:close/>
                <a:moveTo>
                  <a:pt x="2391891" y="62787"/>
                </a:moveTo>
                <a:cubicBezTo>
                  <a:pt x="2393380" y="62638"/>
                  <a:pt x="2395166" y="62862"/>
                  <a:pt x="2397249" y="63457"/>
                </a:cubicBezTo>
                <a:cubicBezTo>
                  <a:pt x="2399630" y="64052"/>
                  <a:pt x="2402458" y="65466"/>
                  <a:pt x="2405732" y="67698"/>
                </a:cubicBezTo>
                <a:cubicBezTo>
                  <a:pt x="2409155" y="69931"/>
                  <a:pt x="2411536" y="71866"/>
                  <a:pt x="2412876" y="73503"/>
                </a:cubicBezTo>
                <a:cubicBezTo>
                  <a:pt x="2414215" y="75140"/>
                  <a:pt x="2414811" y="76554"/>
                  <a:pt x="2414662" y="77744"/>
                </a:cubicBezTo>
                <a:cubicBezTo>
                  <a:pt x="2414364" y="78637"/>
                  <a:pt x="2413397" y="79679"/>
                  <a:pt x="2411759" y="80870"/>
                </a:cubicBezTo>
                <a:lnTo>
                  <a:pt x="2403946" y="84218"/>
                </a:lnTo>
                <a:cubicBezTo>
                  <a:pt x="2402011" y="85260"/>
                  <a:pt x="2399482" y="86823"/>
                  <a:pt x="2396356" y="88906"/>
                </a:cubicBezTo>
                <a:lnTo>
                  <a:pt x="2376264" y="103640"/>
                </a:lnTo>
                <a:cubicBezTo>
                  <a:pt x="2377454" y="104831"/>
                  <a:pt x="2378348" y="105947"/>
                  <a:pt x="2378943" y="106989"/>
                </a:cubicBezTo>
                <a:cubicBezTo>
                  <a:pt x="2379687" y="108031"/>
                  <a:pt x="2380134" y="109594"/>
                  <a:pt x="2380283" y="111677"/>
                </a:cubicBezTo>
                <a:lnTo>
                  <a:pt x="2380729" y="117481"/>
                </a:lnTo>
                <a:lnTo>
                  <a:pt x="2399258" y="115696"/>
                </a:lnTo>
                <a:lnTo>
                  <a:pt x="2414215" y="114579"/>
                </a:lnTo>
                <a:cubicBezTo>
                  <a:pt x="2414513" y="114579"/>
                  <a:pt x="2417490" y="114207"/>
                  <a:pt x="2423145" y="113463"/>
                </a:cubicBezTo>
                <a:lnTo>
                  <a:pt x="2436986" y="111900"/>
                </a:lnTo>
                <a:cubicBezTo>
                  <a:pt x="2440558" y="111454"/>
                  <a:pt x="2443088" y="111231"/>
                  <a:pt x="2444576" y="111231"/>
                </a:cubicBezTo>
                <a:cubicBezTo>
                  <a:pt x="2446362" y="111380"/>
                  <a:pt x="2448669" y="111975"/>
                  <a:pt x="2451496" y="113017"/>
                </a:cubicBezTo>
                <a:cubicBezTo>
                  <a:pt x="2454325" y="113910"/>
                  <a:pt x="2456855" y="115026"/>
                  <a:pt x="2459087" y="116365"/>
                </a:cubicBezTo>
                <a:cubicBezTo>
                  <a:pt x="2461319" y="117705"/>
                  <a:pt x="2463031" y="118895"/>
                  <a:pt x="2464222" y="119937"/>
                </a:cubicBezTo>
                <a:cubicBezTo>
                  <a:pt x="2465114" y="120979"/>
                  <a:pt x="2465561" y="121797"/>
                  <a:pt x="2465561" y="122393"/>
                </a:cubicBezTo>
                <a:cubicBezTo>
                  <a:pt x="2465412" y="123137"/>
                  <a:pt x="2464519" y="123807"/>
                  <a:pt x="2462882" y="124402"/>
                </a:cubicBezTo>
                <a:cubicBezTo>
                  <a:pt x="2461097" y="124848"/>
                  <a:pt x="2459161" y="125146"/>
                  <a:pt x="2457079" y="125295"/>
                </a:cubicBezTo>
                <a:lnTo>
                  <a:pt x="2447255" y="125741"/>
                </a:lnTo>
                <a:lnTo>
                  <a:pt x="2432075" y="125295"/>
                </a:lnTo>
                <a:cubicBezTo>
                  <a:pt x="2430587" y="125295"/>
                  <a:pt x="2425601" y="125444"/>
                  <a:pt x="2417117" y="125741"/>
                </a:cubicBezTo>
                <a:lnTo>
                  <a:pt x="2400374" y="125965"/>
                </a:lnTo>
                <a:lnTo>
                  <a:pt x="2380729" y="126858"/>
                </a:lnTo>
                <a:lnTo>
                  <a:pt x="2381622" y="148512"/>
                </a:lnTo>
                <a:cubicBezTo>
                  <a:pt x="2381622" y="152382"/>
                  <a:pt x="2381548" y="156995"/>
                  <a:pt x="2381399" y="162353"/>
                </a:cubicBezTo>
                <a:cubicBezTo>
                  <a:pt x="2381250" y="167562"/>
                  <a:pt x="2380952" y="172250"/>
                  <a:pt x="2380506" y="176417"/>
                </a:cubicBezTo>
                <a:cubicBezTo>
                  <a:pt x="2380059" y="180585"/>
                  <a:pt x="2379390" y="184156"/>
                  <a:pt x="2378497" y="187133"/>
                </a:cubicBezTo>
                <a:cubicBezTo>
                  <a:pt x="2377604" y="190407"/>
                  <a:pt x="2376413" y="193384"/>
                  <a:pt x="2374925" y="196063"/>
                </a:cubicBezTo>
                <a:cubicBezTo>
                  <a:pt x="2373287" y="198742"/>
                  <a:pt x="2371502" y="200825"/>
                  <a:pt x="2369567" y="202313"/>
                </a:cubicBezTo>
                <a:cubicBezTo>
                  <a:pt x="2367781" y="203802"/>
                  <a:pt x="2366367" y="204397"/>
                  <a:pt x="2365325" y="204099"/>
                </a:cubicBezTo>
                <a:cubicBezTo>
                  <a:pt x="2364433" y="204099"/>
                  <a:pt x="2363018" y="202760"/>
                  <a:pt x="2361084" y="200081"/>
                </a:cubicBezTo>
                <a:cubicBezTo>
                  <a:pt x="2359149" y="197402"/>
                  <a:pt x="2357661" y="195467"/>
                  <a:pt x="2356619" y="194277"/>
                </a:cubicBezTo>
                <a:cubicBezTo>
                  <a:pt x="2355726" y="193086"/>
                  <a:pt x="2354089" y="191300"/>
                  <a:pt x="2351707" y="188919"/>
                </a:cubicBezTo>
                <a:cubicBezTo>
                  <a:pt x="2349475" y="186389"/>
                  <a:pt x="2347540" y="184305"/>
                  <a:pt x="2345903" y="182668"/>
                </a:cubicBezTo>
                <a:lnTo>
                  <a:pt x="2341885" y="179096"/>
                </a:lnTo>
                <a:cubicBezTo>
                  <a:pt x="2340397" y="177757"/>
                  <a:pt x="2339802" y="176715"/>
                  <a:pt x="2340099" y="175971"/>
                </a:cubicBezTo>
                <a:cubicBezTo>
                  <a:pt x="2340397" y="175376"/>
                  <a:pt x="2341439" y="175301"/>
                  <a:pt x="2343225" y="175748"/>
                </a:cubicBezTo>
                <a:lnTo>
                  <a:pt x="2347243" y="176864"/>
                </a:lnTo>
                <a:lnTo>
                  <a:pt x="2353716" y="179096"/>
                </a:lnTo>
                <a:lnTo>
                  <a:pt x="2358851" y="180659"/>
                </a:lnTo>
                <a:cubicBezTo>
                  <a:pt x="2360935" y="181403"/>
                  <a:pt x="2362423" y="181552"/>
                  <a:pt x="2363316" y="181105"/>
                </a:cubicBezTo>
                <a:cubicBezTo>
                  <a:pt x="2363911" y="180659"/>
                  <a:pt x="2364656" y="179320"/>
                  <a:pt x="2365549" y="177087"/>
                </a:cubicBezTo>
                <a:cubicBezTo>
                  <a:pt x="2366441" y="174706"/>
                  <a:pt x="2367037" y="172176"/>
                  <a:pt x="2367335" y="169497"/>
                </a:cubicBezTo>
                <a:cubicBezTo>
                  <a:pt x="2367632" y="166818"/>
                  <a:pt x="2367929" y="163544"/>
                  <a:pt x="2368227" y="159674"/>
                </a:cubicBezTo>
                <a:cubicBezTo>
                  <a:pt x="2368525" y="155805"/>
                  <a:pt x="2368674" y="152158"/>
                  <a:pt x="2368674" y="148735"/>
                </a:cubicBezTo>
                <a:lnTo>
                  <a:pt x="2368897" y="127974"/>
                </a:lnTo>
                <a:lnTo>
                  <a:pt x="2354387" y="129313"/>
                </a:lnTo>
                <a:cubicBezTo>
                  <a:pt x="2349624" y="129760"/>
                  <a:pt x="2343597" y="130504"/>
                  <a:pt x="2336304" y="131546"/>
                </a:cubicBezTo>
                <a:lnTo>
                  <a:pt x="2319115" y="134001"/>
                </a:lnTo>
                <a:cubicBezTo>
                  <a:pt x="2313756" y="134746"/>
                  <a:pt x="2309664" y="135490"/>
                  <a:pt x="2306836" y="136234"/>
                </a:cubicBezTo>
                <a:cubicBezTo>
                  <a:pt x="2304008" y="137127"/>
                  <a:pt x="2302073" y="137573"/>
                  <a:pt x="2301032" y="137573"/>
                </a:cubicBezTo>
                <a:cubicBezTo>
                  <a:pt x="2299692" y="137573"/>
                  <a:pt x="2297014" y="136978"/>
                  <a:pt x="2292995" y="135787"/>
                </a:cubicBezTo>
                <a:cubicBezTo>
                  <a:pt x="2288977" y="134448"/>
                  <a:pt x="2286074" y="132885"/>
                  <a:pt x="2284288" y="131099"/>
                </a:cubicBezTo>
                <a:cubicBezTo>
                  <a:pt x="2282503" y="129164"/>
                  <a:pt x="2281758" y="127825"/>
                  <a:pt x="2282056" y="127081"/>
                </a:cubicBezTo>
                <a:cubicBezTo>
                  <a:pt x="2282503" y="126337"/>
                  <a:pt x="2283470" y="125890"/>
                  <a:pt x="2284958" y="125741"/>
                </a:cubicBezTo>
                <a:lnTo>
                  <a:pt x="2293665" y="125295"/>
                </a:lnTo>
                <a:cubicBezTo>
                  <a:pt x="2294557" y="125295"/>
                  <a:pt x="2297981" y="124997"/>
                  <a:pt x="2303934" y="124402"/>
                </a:cubicBezTo>
                <a:lnTo>
                  <a:pt x="2320900" y="123286"/>
                </a:lnTo>
                <a:cubicBezTo>
                  <a:pt x="2324175" y="122988"/>
                  <a:pt x="2332360" y="122095"/>
                  <a:pt x="2345456" y="120607"/>
                </a:cubicBezTo>
                <a:lnTo>
                  <a:pt x="2368227" y="118374"/>
                </a:lnTo>
                <a:cubicBezTo>
                  <a:pt x="2367929" y="115993"/>
                  <a:pt x="2367632" y="114282"/>
                  <a:pt x="2367335" y="113240"/>
                </a:cubicBezTo>
                <a:cubicBezTo>
                  <a:pt x="2367037" y="112198"/>
                  <a:pt x="2366516" y="110859"/>
                  <a:pt x="2365772" y="109222"/>
                </a:cubicBezTo>
                <a:cubicBezTo>
                  <a:pt x="2365027" y="107584"/>
                  <a:pt x="2364061" y="106096"/>
                  <a:pt x="2362870" y="104757"/>
                </a:cubicBezTo>
                <a:cubicBezTo>
                  <a:pt x="2361679" y="103268"/>
                  <a:pt x="2360935" y="102152"/>
                  <a:pt x="2360637" y="101408"/>
                </a:cubicBezTo>
                <a:cubicBezTo>
                  <a:pt x="2360339" y="100515"/>
                  <a:pt x="2360488" y="99697"/>
                  <a:pt x="2361084" y="98952"/>
                </a:cubicBezTo>
                <a:cubicBezTo>
                  <a:pt x="2361679" y="98208"/>
                  <a:pt x="2362572" y="98134"/>
                  <a:pt x="2363763" y="98729"/>
                </a:cubicBezTo>
                <a:lnTo>
                  <a:pt x="2370460" y="100962"/>
                </a:lnTo>
                <a:lnTo>
                  <a:pt x="2378497" y="91585"/>
                </a:lnTo>
                <a:cubicBezTo>
                  <a:pt x="2379240" y="90544"/>
                  <a:pt x="2380655" y="88683"/>
                  <a:pt x="2382738" y="86004"/>
                </a:cubicBezTo>
                <a:cubicBezTo>
                  <a:pt x="2384673" y="83474"/>
                  <a:pt x="2386310" y="81242"/>
                  <a:pt x="2387649" y="79307"/>
                </a:cubicBezTo>
                <a:cubicBezTo>
                  <a:pt x="2388989" y="77372"/>
                  <a:pt x="2389361" y="75958"/>
                  <a:pt x="2388765" y="75065"/>
                </a:cubicBezTo>
                <a:cubicBezTo>
                  <a:pt x="2388319" y="74321"/>
                  <a:pt x="2387575" y="73949"/>
                  <a:pt x="2386534" y="73949"/>
                </a:cubicBezTo>
                <a:cubicBezTo>
                  <a:pt x="2385641" y="74098"/>
                  <a:pt x="2383632" y="74470"/>
                  <a:pt x="2380506" y="75065"/>
                </a:cubicBezTo>
                <a:lnTo>
                  <a:pt x="2362647" y="78861"/>
                </a:lnTo>
                <a:lnTo>
                  <a:pt x="2348136" y="82209"/>
                </a:lnTo>
                <a:cubicBezTo>
                  <a:pt x="2344564" y="83251"/>
                  <a:pt x="2342406" y="83846"/>
                  <a:pt x="2341662" y="83995"/>
                </a:cubicBezTo>
                <a:cubicBezTo>
                  <a:pt x="2340917" y="84293"/>
                  <a:pt x="2340099" y="84367"/>
                  <a:pt x="2339206" y="84218"/>
                </a:cubicBezTo>
                <a:cubicBezTo>
                  <a:pt x="2337866" y="84218"/>
                  <a:pt x="2336601" y="83995"/>
                  <a:pt x="2335411" y="83549"/>
                </a:cubicBezTo>
                <a:cubicBezTo>
                  <a:pt x="2334072" y="82953"/>
                  <a:pt x="2332583" y="82135"/>
                  <a:pt x="2330946" y="81093"/>
                </a:cubicBezTo>
                <a:cubicBezTo>
                  <a:pt x="2329309" y="80051"/>
                  <a:pt x="2328267" y="79084"/>
                  <a:pt x="2327820" y="78191"/>
                </a:cubicBezTo>
                <a:cubicBezTo>
                  <a:pt x="2327375" y="77298"/>
                  <a:pt x="2327151" y="76628"/>
                  <a:pt x="2327151" y="76182"/>
                </a:cubicBezTo>
                <a:cubicBezTo>
                  <a:pt x="2327448" y="75735"/>
                  <a:pt x="2328416" y="75363"/>
                  <a:pt x="2330053" y="75065"/>
                </a:cubicBezTo>
                <a:lnTo>
                  <a:pt x="2334294" y="75065"/>
                </a:lnTo>
                <a:cubicBezTo>
                  <a:pt x="2335485" y="74917"/>
                  <a:pt x="2338462" y="74619"/>
                  <a:pt x="2343225" y="74172"/>
                </a:cubicBezTo>
                <a:cubicBezTo>
                  <a:pt x="2347987" y="73577"/>
                  <a:pt x="2352005" y="72982"/>
                  <a:pt x="2355279" y="72387"/>
                </a:cubicBezTo>
                <a:lnTo>
                  <a:pt x="2366888" y="69931"/>
                </a:lnTo>
                <a:lnTo>
                  <a:pt x="2377157" y="67252"/>
                </a:lnTo>
                <a:cubicBezTo>
                  <a:pt x="2382217" y="65913"/>
                  <a:pt x="2385789" y="64871"/>
                  <a:pt x="2387873" y="64127"/>
                </a:cubicBezTo>
                <a:cubicBezTo>
                  <a:pt x="2389956" y="63382"/>
                  <a:pt x="2391296" y="62936"/>
                  <a:pt x="2391891" y="62787"/>
                </a:cubicBezTo>
                <a:close/>
                <a:moveTo>
                  <a:pt x="5121250" y="59438"/>
                </a:moveTo>
                <a:cubicBezTo>
                  <a:pt x="5123482" y="60034"/>
                  <a:pt x="5125863" y="60704"/>
                  <a:pt x="5128393" y="61448"/>
                </a:cubicBezTo>
                <a:cubicBezTo>
                  <a:pt x="5131072" y="62192"/>
                  <a:pt x="5134570" y="63382"/>
                  <a:pt x="5138886" y="65020"/>
                </a:cubicBezTo>
                <a:cubicBezTo>
                  <a:pt x="5143351" y="66508"/>
                  <a:pt x="5146922" y="68145"/>
                  <a:pt x="5149601" y="69931"/>
                </a:cubicBezTo>
                <a:cubicBezTo>
                  <a:pt x="5152280" y="71568"/>
                  <a:pt x="5154215" y="73428"/>
                  <a:pt x="5155406" y="75512"/>
                </a:cubicBezTo>
                <a:cubicBezTo>
                  <a:pt x="5156596" y="77596"/>
                  <a:pt x="5157192" y="79679"/>
                  <a:pt x="5157192" y="81763"/>
                </a:cubicBezTo>
                <a:cubicBezTo>
                  <a:pt x="5157043" y="83846"/>
                  <a:pt x="5156671" y="85558"/>
                  <a:pt x="5156075" y="86897"/>
                </a:cubicBezTo>
                <a:cubicBezTo>
                  <a:pt x="5155182" y="88237"/>
                  <a:pt x="5154364" y="89130"/>
                  <a:pt x="5153620" y="89576"/>
                </a:cubicBezTo>
                <a:cubicBezTo>
                  <a:pt x="5152876" y="90023"/>
                  <a:pt x="5151759" y="90246"/>
                  <a:pt x="5150271" y="90246"/>
                </a:cubicBezTo>
                <a:cubicBezTo>
                  <a:pt x="5148039" y="89948"/>
                  <a:pt x="5145583" y="88460"/>
                  <a:pt x="5142904" y="85781"/>
                </a:cubicBezTo>
                <a:lnTo>
                  <a:pt x="5136877" y="79530"/>
                </a:lnTo>
                <a:lnTo>
                  <a:pt x="5122812" y="65913"/>
                </a:lnTo>
                <a:lnTo>
                  <a:pt x="5118571" y="62117"/>
                </a:lnTo>
                <a:cubicBezTo>
                  <a:pt x="5117678" y="60927"/>
                  <a:pt x="5117380" y="60108"/>
                  <a:pt x="5117678" y="59662"/>
                </a:cubicBezTo>
                <a:cubicBezTo>
                  <a:pt x="5117975" y="59215"/>
                  <a:pt x="5119166" y="59141"/>
                  <a:pt x="5121250" y="59438"/>
                </a:cubicBezTo>
                <a:close/>
                <a:moveTo>
                  <a:pt x="3521496" y="58769"/>
                </a:moveTo>
                <a:lnTo>
                  <a:pt x="3499395" y="62341"/>
                </a:lnTo>
                <a:lnTo>
                  <a:pt x="3500512" y="90469"/>
                </a:lnTo>
                <a:lnTo>
                  <a:pt x="3519487" y="88237"/>
                </a:lnTo>
                <a:close/>
                <a:moveTo>
                  <a:pt x="5076155" y="58546"/>
                </a:moveTo>
                <a:cubicBezTo>
                  <a:pt x="5076452" y="58248"/>
                  <a:pt x="5077271" y="58248"/>
                  <a:pt x="5078610" y="58546"/>
                </a:cubicBezTo>
                <a:cubicBezTo>
                  <a:pt x="5080247" y="58843"/>
                  <a:pt x="5082108" y="59736"/>
                  <a:pt x="5084191" y="61224"/>
                </a:cubicBezTo>
                <a:cubicBezTo>
                  <a:pt x="5086424" y="62713"/>
                  <a:pt x="5087987" y="64052"/>
                  <a:pt x="5088880" y="65243"/>
                </a:cubicBezTo>
                <a:cubicBezTo>
                  <a:pt x="5089921" y="66433"/>
                  <a:pt x="5090368" y="67475"/>
                  <a:pt x="5090219" y="68368"/>
                </a:cubicBezTo>
                <a:cubicBezTo>
                  <a:pt x="5090070" y="69261"/>
                  <a:pt x="5089252" y="70377"/>
                  <a:pt x="5087763" y="71717"/>
                </a:cubicBezTo>
                <a:cubicBezTo>
                  <a:pt x="5086275" y="73056"/>
                  <a:pt x="5085159" y="74172"/>
                  <a:pt x="5084415" y="75065"/>
                </a:cubicBezTo>
                <a:lnTo>
                  <a:pt x="5077271" y="83549"/>
                </a:lnTo>
                <a:cubicBezTo>
                  <a:pt x="5075634" y="85483"/>
                  <a:pt x="5073104" y="87939"/>
                  <a:pt x="5069681" y="90916"/>
                </a:cubicBezTo>
                <a:cubicBezTo>
                  <a:pt x="5066258" y="93743"/>
                  <a:pt x="5063653" y="95753"/>
                  <a:pt x="5061867" y="96943"/>
                </a:cubicBezTo>
                <a:cubicBezTo>
                  <a:pt x="5060081" y="97985"/>
                  <a:pt x="5058146" y="98952"/>
                  <a:pt x="5056063" y="99845"/>
                </a:cubicBezTo>
                <a:lnTo>
                  <a:pt x="5052045" y="101408"/>
                </a:lnTo>
                <a:cubicBezTo>
                  <a:pt x="5050259" y="102301"/>
                  <a:pt x="5049217" y="102524"/>
                  <a:pt x="5048919" y="102078"/>
                </a:cubicBezTo>
                <a:cubicBezTo>
                  <a:pt x="5048621" y="101631"/>
                  <a:pt x="5049217" y="100664"/>
                  <a:pt x="5050705" y="99176"/>
                </a:cubicBezTo>
                <a:lnTo>
                  <a:pt x="5053384" y="96497"/>
                </a:lnTo>
                <a:cubicBezTo>
                  <a:pt x="5056658" y="93222"/>
                  <a:pt x="5059412" y="90246"/>
                  <a:pt x="5061644" y="87567"/>
                </a:cubicBezTo>
                <a:cubicBezTo>
                  <a:pt x="5063728" y="84888"/>
                  <a:pt x="5066034" y="81614"/>
                  <a:pt x="5068564" y="77744"/>
                </a:cubicBezTo>
                <a:cubicBezTo>
                  <a:pt x="5071095" y="73875"/>
                  <a:pt x="5072732" y="70898"/>
                  <a:pt x="5073476" y="68815"/>
                </a:cubicBezTo>
                <a:lnTo>
                  <a:pt x="5075038" y="60778"/>
                </a:lnTo>
                <a:cubicBezTo>
                  <a:pt x="5075187" y="59587"/>
                  <a:pt x="5075559" y="58843"/>
                  <a:pt x="5076155" y="58546"/>
                </a:cubicBezTo>
                <a:close/>
                <a:moveTo>
                  <a:pt x="6492850" y="56090"/>
                </a:moveTo>
                <a:cubicBezTo>
                  <a:pt x="6482432" y="58620"/>
                  <a:pt x="6475809" y="60108"/>
                  <a:pt x="6472981" y="60555"/>
                </a:cubicBezTo>
                <a:cubicBezTo>
                  <a:pt x="6471344" y="62936"/>
                  <a:pt x="6469632" y="65392"/>
                  <a:pt x="6467846" y="67922"/>
                </a:cubicBezTo>
                <a:cubicBezTo>
                  <a:pt x="6467251" y="68815"/>
                  <a:pt x="6466656" y="69484"/>
                  <a:pt x="6466061" y="69931"/>
                </a:cubicBezTo>
                <a:cubicBezTo>
                  <a:pt x="6467698" y="70824"/>
                  <a:pt x="6469409" y="71866"/>
                  <a:pt x="6471195" y="73056"/>
                </a:cubicBezTo>
                <a:cubicBezTo>
                  <a:pt x="6475362" y="75586"/>
                  <a:pt x="6479157" y="77968"/>
                  <a:pt x="6482580" y="80200"/>
                </a:cubicBezTo>
                <a:cubicBezTo>
                  <a:pt x="6484515" y="77968"/>
                  <a:pt x="6486152" y="75735"/>
                  <a:pt x="6487492" y="73503"/>
                </a:cubicBezTo>
                <a:cubicBezTo>
                  <a:pt x="6492998" y="65168"/>
                  <a:pt x="6495752" y="59959"/>
                  <a:pt x="6495752" y="57876"/>
                </a:cubicBezTo>
                <a:cubicBezTo>
                  <a:pt x="6495752" y="56685"/>
                  <a:pt x="6494784" y="56090"/>
                  <a:pt x="6492850" y="56090"/>
                </a:cubicBezTo>
                <a:close/>
                <a:moveTo>
                  <a:pt x="3553866" y="55197"/>
                </a:moveTo>
                <a:cubicBezTo>
                  <a:pt x="3552378" y="55048"/>
                  <a:pt x="3550295" y="55122"/>
                  <a:pt x="3547616" y="55420"/>
                </a:cubicBezTo>
                <a:lnTo>
                  <a:pt x="3533775" y="57429"/>
                </a:lnTo>
                <a:lnTo>
                  <a:pt x="3528863" y="86674"/>
                </a:lnTo>
                <a:lnTo>
                  <a:pt x="3536677" y="86228"/>
                </a:lnTo>
                <a:lnTo>
                  <a:pt x="3544044" y="85335"/>
                </a:lnTo>
                <a:cubicBezTo>
                  <a:pt x="3546127" y="85335"/>
                  <a:pt x="3547764" y="85632"/>
                  <a:pt x="3548955" y="86228"/>
                </a:cubicBezTo>
                <a:lnTo>
                  <a:pt x="3552080" y="88013"/>
                </a:lnTo>
                <a:lnTo>
                  <a:pt x="3554759" y="78191"/>
                </a:lnTo>
                <a:lnTo>
                  <a:pt x="3557662" y="65913"/>
                </a:lnTo>
                <a:cubicBezTo>
                  <a:pt x="3558257" y="63085"/>
                  <a:pt x="3558480" y="60927"/>
                  <a:pt x="3558331" y="59438"/>
                </a:cubicBezTo>
                <a:cubicBezTo>
                  <a:pt x="3558331" y="58248"/>
                  <a:pt x="3557959" y="57280"/>
                  <a:pt x="3557215" y="56536"/>
                </a:cubicBezTo>
                <a:cubicBezTo>
                  <a:pt x="3556620" y="55941"/>
                  <a:pt x="3555503" y="55495"/>
                  <a:pt x="3553866" y="55197"/>
                </a:cubicBezTo>
                <a:close/>
                <a:moveTo>
                  <a:pt x="4623866" y="52741"/>
                </a:moveTo>
                <a:cubicBezTo>
                  <a:pt x="4633540" y="52890"/>
                  <a:pt x="4638675" y="54602"/>
                  <a:pt x="4639270" y="57876"/>
                </a:cubicBezTo>
                <a:cubicBezTo>
                  <a:pt x="4639121" y="59959"/>
                  <a:pt x="4637856" y="61522"/>
                  <a:pt x="4635475" y="62564"/>
                </a:cubicBezTo>
                <a:cubicBezTo>
                  <a:pt x="4631159" y="64201"/>
                  <a:pt x="4626992" y="65317"/>
                  <a:pt x="4622973" y="65913"/>
                </a:cubicBezTo>
                <a:cubicBezTo>
                  <a:pt x="4618509" y="66954"/>
                  <a:pt x="4614639" y="67922"/>
                  <a:pt x="4611365" y="68815"/>
                </a:cubicBezTo>
                <a:cubicBezTo>
                  <a:pt x="4614341" y="70601"/>
                  <a:pt x="4615830" y="72014"/>
                  <a:pt x="4615830" y="73056"/>
                </a:cubicBezTo>
                <a:cubicBezTo>
                  <a:pt x="4614937" y="76033"/>
                  <a:pt x="4614341" y="79754"/>
                  <a:pt x="4614044" y="84218"/>
                </a:cubicBezTo>
                <a:cubicBezTo>
                  <a:pt x="4613300" y="94488"/>
                  <a:pt x="4612407" y="105650"/>
                  <a:pt x="4611365" y="117705"/>
                </a:cubicBezTo>
                <a:cubicBezTo>
                  <a:pt x="4616871" y="115472"/>
                  <a:pt x="4622676" y="113165"/>
                  <a:pt x="4628778" y="110784"/>
                </a:cubicBezTo>
                <a:cubicBezTo>
                  <a:pt x="4637707" y="106468"/>
                  <a:pt x="4642619" y="104310"/>
                  <a:pt x="4643512" y="104310"/>
                </a:cubicBezTo>
                <a:cubicBezTo>
                  <a:pt x="4645446" y="104310"/>
                  <a:pt x="4646414" y="104980"/>
                  <a:pt x="4646414" y="106319"/>
                </a:cubicBezTo>
                <a:cubicBezTo>
                  <a:pt x="4646414" y="108254"/>
                  <a:pt x="4642842" y="110933"/>
                  <a:pt x="4635698" y="114356"/>
                </a:cubicBezTo>
                <a:cubicBezTo>
                  <a:pt x="4612927" y="126411"/>
                  <a:pt x="4597598" y="135266"/>
                  <a:pt x="4589710" y="140922"/>
                </a:cubicBezTo>
                <a:cubicBezTo>
                  <a:pt x="4585245" y="145238"/>
                  <a:pt x="4582715" y="147396"/>
                  <a:pt x="4582120" y="147396"/>
                </a:cubicBezTo>
                <a:cubicBezTo>
                  <a:pt x="4578697" y="147396"/>
                  <a:pt x="4574604" y="145387"/>
                  <a:pt x="4569842" y="141368"/>
                </a:cubicBezTo>
                <a:cubicBezTo>
                  <a:pt x="4566121" y="137797"/>
                  <a:pt x="4564261" y="135266"/>
                  <a:pt x="4564261" y="133778"/>
                </a:cubicBezTo>
                <a:cubicBezTo>
                  <a:pt x="4564261" y="132141"/>
                  <a:pt x="4566270" y="131099"/>
                  <a:pt x="4570288" y="130653"/>
                </a:cubicBezTo>
                <a:cubicBezTo>
                  <a:pt x="4576539" y="129909"/>
                  <a:pt x="4587031" y="126783"/>
                  <a:pt x="4601765" y="121277"/>
                </a:cubicBezTo>
                <a:cubicBezTo>
                  <a:pt x="4601319" y="107436"/>
                  <a:pt x="4601021" y="96720"/>
                  <a:pt x="4600872" y="89130"/>
                </a:cubicBezTo>
                <a:lnTo>
                  <a:pt x="4600872" y="79530"/>
                </a:lnTo>
                <a:cubicBezTo>
                  <a:pt x="4600872" y="76703"/>
                  <a:pt x="4600500" y="74024"/>
                  <a:pt x="4599756" y="71494"/>
                </a:cubicBezTo>
                <a:cubicBezTo>
                  <a:pt x="4597226" y="71940"/>
                  <a:pt x="4595217" y="72312"/>
                  <a:pt x="4593729" y="72610"/>
                </a:cubicBezTo>
                <a:cubicBezTo>
                  <a:pt x="4590752" y="73503"/>
                  <a:pt x="4588296" y="73949"/>
                  <a:pt x="4586362" y="73949"/>
                </a:cubicBezTo>
                <a:cubicBezTo>
                  <a:pt x="4582939" y="73949"/>
                  <a:pt x="4579143" y="73354"/>
                  <a:pt x="4574976" y="72163"/>
                </a:cubicBezTo>
                <a:cubicBezTo>
                  <a:pt x="4571404" y="70973"/>
                  <a:pt x="4569618" y="69856"/>
                  <a:pt x="4569618" y="68815"/>
                </a:cubicBezTo>
                <a:cubicBezTo>
                  <a:pt x="4569618" y="67178"/>
                  <a:pt x="4570511" y="66210"/>
                  <a:pt x="4572297" y="65913"/>
                </a:cubicBezTo>
                <a:cubicBezTo>
                  <a:pt x="4594175" y="62341"/>
                  <a:pt x="4609132" y="58694"/>
                  <a:pt x="4617169" y="54974"/>
                </a:cubicBezTo>
                <a:cubicBezTo>
                  <a:pt x="4620294" y="53485"/>
                  <a:pt x="4622527" y="52741"/>
                  <a:pt x="4623866" y="52741"/>
                </a:cubicBezTo>
                <a:close/>
                <a:moveTo>
                  <a:pt x="1710110" y="52741"/>
                </a:moveTo>
                <a:cubicBezTo>
                  <a:pt x="1708472" y="53634"/>
                  <a:pt x="1706835" y="54378"/>
                  <a:pt x="1705198" y="54974"/>
                </a:cubicBezTo>
                <a:cubicBezTo>
                  <a:pt x="1703710" y="55569"/>
                  <a:pt x="1700734" y="56239"/>
                  <a:pt x="1696268" y="56983"/>
                </a:cubicBezTo>
                <a:cubicBezTo>
                  <a:pt x="1691953" y="57727"/>
                  <a:pt x="1686669" y="58769"/>
                  <a:pt x="1680418" y="60108"/>
                </a:cubicBezTo>
                <a:cubicBezTo>
                  <a:pt x="1674167" y="61299"/>
                  <a:pt x="1669777" y="61969"/>
                  <a:pt x="1667247" y="62117"/>
                </a:cubicBezTo>
                <a:cubicBezTo>
                  <a:pt x="1664717" y="62266"/>
                  <a:pt x="1662038" y="62266"/>
                  <a:pt x="1659211" y="62117"/>
                </a:cubicBezTo>
                <a:lnTo>
                  <a:pt x="1654299" y="61894"/>
                </a:lnTo>
                <a:lnTo>
                  <a:pt x="1654076" y="82656"/>
                </a:lnTo>
                <a:cubicBezTo>
                  <a:pt x="1657201" y="82358"/>
                  <a:pt x="1659285" y="82209"/>
                  <a:pt x="1660327" y="82209"/>
                </a:cubicBezTo>
                <a:cubicBezTo>
                  <a:pt x="1661368" y="82060"/>
                  <a:pt x="1664866" y="81465"/>
                  <a:pt x="1670819" y="80423"/>
                </a:cubicBezTo>
                <a:lnTo>
                  <a:pt x="1683320" y="78191"/>
                </a:lnTo>
                <a:lnTo>
                  <a:pt x="1691581" y="76851"/>
                </a:lnTo>
                <a:cubicBezTo>
                  <a:pt x="1693813" y="76554"/>
                  <a:pt x="1696045" y="76330"/>
                  <a:pt x="1698278" y="76182"/>
                </a:cubicBezTo>
                <a:cubicBezTo>
                  <a:pt x="1700510" y="76182"/>
                  <a:pt x="1701999" y="76330"/>
                  <a:pt x="1702743" y="76628"/>
                </a:cubicBezTo>
                <a:lnTo>
                  <a:pt x="1709663" y="79084"/>
                </a:lnTo>
                <a:close/>
                <a:moveTo>
                  <a:pt x="6082754" y="51848"/>
                </a:moveTo>
                <a:lnTo>
                  <a:pt x="6068020" y="52964"/>
                </a:lnTo>
                <a:cubicBezTo>
                  <a:pt x="6069508" y="53709"/>
                  <a:pt x="6070624" y="54527"/>
                  <a:pt x="6071368" y="55420"/>
                </a:cubicBezTo>
                <a:cubicBezTo>
                  <a:pt x="6072113" y="56015"/>
                  <a:pt x="6072485" y="56685"/>
                  <a:pt x="6072485" y="57429"/>
                </a:cubicBezTo>
                <a:cubicBezTo>
                  <a:pt x="6072485" y="58173"/>
                  <a:pt x="6072187" y="59290"/>
                  <a:pt x="6071592" y="60778"/>
                </a:cubicBezTo>
                <a:cubicBezTo>
                  <a:pt x="6070699" y="62564"/>
                  <a:pt x="6069880" y="64424"/>
                  <a:pt x="6069136" y="66359"/>
                </a:cubicBezTo>
                <a:cubicBezTo>
                  <a:pt x="6068392" y="68443"/>
                  <a:pt x="6067276" y="72387"/>
                  <a:pt x="6065787" y="78191"/>
                </a:cubicBezTo>
                <a:lnTo>
                  <a:pt x="6061769" y="92478"/>
                </a:lnTo>
                <a:cubicBezTo>
                  <a:pt x="6061025" y="94860"/>
                  <a:pt x="6060802" y="96199"/>
                  <a:pt x="6061099" y="96497"/>
                </a:cubicBezTo>
                <a:cubicBezTo>
                  <a:pt x="6061397" y="96794"/>
                  <a:pt x="6062067" y="96869"/>
                  <a:pt x="6063108" y="96720"/>
                </a:cubicBezTo>
                <a:lnTo>
                  <a:pt x="6067127" y="95827"/>
                </a:lnTo>
                <a:lnTo>
                  <a:pt x="6081861" y="92925"/>
                </a:lnTo>
                <a:lnTo>
                  <a:pt x="6083647" y="83325"/>
                </a:lnTo>
                <a:cubicBezTo>
                  <a:pt x="6084093" y="80200"/>
                  <a:pt x="6084540" y="76851"/>
                  <a:pt x="6084986" y="73280"/>
                </a:cubicBezTo>
                <a:cubicBezTo>
                  <a:pt x="6085284" y="69708"/>
                  <a:pt x="6085433" y="66210"/>
                  <a:pt x="6085433" y="62787"/>
                </a:cubicBezTo>
                <a:cubicBezTo>
                  <a:pt x="6085433" y="59513"/>
                  <a:pt x="6085135" y="57132"/>
                  <a:pt x="6084540" y="55643"/>
                </a:cubicBezTo>
                <a:close/>
                <a:moveTo>
                  <a:pt x="6032078" y="48053"/>
                </a:moveTo>
                <a:cubicBezTo>
                  <a:pt x="6031334" y="47607"/>
                  <a:pt x="6029324" y="47681"/>
                  <a:pt x="6026050" y="48276"/>
                </a:cubicBezTo>
                <a:lnTo>
                  <a:pt x="6013549" y="50509"/>
                </a:lnTo>
                <a:cubicBezTo>
                  <a:pt x="6013846" y="51699"/>
                  <a:pt x="6013995" y="52444"/>
                  <a:pt x="6013995" y="52741"/>
                </a:cubicBezTo>
                <a:cubicBezTo>
                  <a:pt x="6013995" y="53039"/>
                  <a:pt x="6013772" y="54676"/>
                  <a:pt x="6013325" y="57653"/>
                </a:cubicBezTo>
                <a:cubicBezTo>
                  <a:pt x="6012879" y="60480"/>
                  <a:pt x="6012656" y="62936"/>
                  <a:pt x="6012656" y="65020"/>
                </a:cubicBezTo>
                <a:lnTo>
                  <a:pt x="6012209" y="73280"/>
                </a:lnTo>
                <a:lnTo>
                  <a:pt x="6021139" y="71494"/>
                </a:lnTo>
                <a:lnTo>
                  <a:pt x="6026050" y="70154"/>
                </a:lnTo>
                <a:cubicBezTo>
                  <a:pt x="6026943" y="70154"/>
                  <a:pt x="6027836" y="70303"/>
                  <a:pt x="6028729" y="70601"/>
                </a:cubicBezTo>
                <a:lnTo>
                  <a:pt x="6032301" y="71717"/>
                </a:lnTo>
                <a:lnTo>
                  <a:pt x="6033194" y="51402"/>
                </a:lnTo>
                <a:cubicBezTo>
                  <a:pt x="6033194" y="49616"/>
                  <a:pt x="6032822" y="48500"/>
                  <a:pt x="6032078" y="48053"/>
                </a:cubicBezTo>
                <a:close/>
                <a:moveTo>
                  <a:pt x="2789932" y="48053"/>
                </a:moveTo>
                <a:cubicBezTo>
                  <a:pt x="2793801" y="48202"/>
                  <a:pt x="2797374" y="48723"/>
                  <a:pt x="2800648" y="49616"/>
                </a:cubicBezTo>
                <a:cubicBezTo>
                  <a:pt x="2804666" y="50509"/>
                  <a:pt x="2807642" y="52072"/>
                  <a:pt x="2809577" y="54304"/>
                </a:cubicBezTo>
                <a:cubicBezTo>
                  <a:pt x="2810768" y="55792"/>
                  <a:pt x="2811363" y="57355"/>
                  <a:pt x="2811363" y="58992"/>
                </a:cubicBezTo>
                <a:cubicBezTo>
                  <a:pt x="2811363" y="62415"/>
                  <a:pt x="2809801" y="64127"/>
                  <a:pt x="2806675" y="64127"/>
                </a:cubicBezTo>
                <a:cubicBezTo>
                  <a:pt x="2803103" y="64127"/>
                  <a:pt x="2798564" y="61597"/>
                  <a:pt x="2793058" y="56536"/>
                </a:cubicBezTo>
                <a:cubicBezTo>
                  <a:pt x="2788444" y="52072"/>
                  <a:pt x="2786137" y="49616"/>
                  <a:pt x="2786137" y="49169"/>
                </a:cubicBezTo>
                <a:cubicBezTo>
                  <a:pt x="2786137" y="48425"/>
                  <a:pt x="2787402" y="48053"/>
                  <a:pt x="2789932" y="48053"/>
                </a:cubicBezTo>
                <a:close/>
                <a:moveTo>
                  <a:pt x="738336" y="46044"/>
                </a:moveTo>
                <a:cubicBezTo>
                  <a:pt x="741462" y="46044"/>
                  <a:pt x="744289" y="46342"/>
                  <a:pt x="746820" y="46937"/>
                </a:cubicBezTo>
                <a:cubicBezTo>
                  <a:pt x="749349" y="47383"/>
                  <a:pt x="751508" y="48128"/>
                  <a:pt x="753294" y="49169"/>
                </a:cubicBezTo>
                <a:cubicBezTo>
                  <a:pt x="755080" y="50360"/>
                  <a:pt x="757089" y="52146"/>
                  <a:pt x="759321" y="54527"/>
                </a:cubicBezTo>
                <a:cubicBezTo>
                  <a:pt x="761405" y="56908"/>
                  <a:pt x="763711" y="60034"/>
                  <a:pt x="766242" y="63903"/>
                </a:cubicBezTo>
                <a:lnTo>
                  <a:pt x="774948" y="78861"/>
                </a:lnTo>
                <a:cubicBezTo>
                  <a:pt x="778371" y="84814"/>
                  <a:pt x="781943" y="90544"/>
                  <a:pt x="785664" y="96050"/>
                </a:cubicBezTo>
                <a:cubicBezTo>
                  <a:pt x="789385" y="101706"/>
                  <a:pt x="792956" y="106840"/>
                  <a:pt x="796379" y="111454"/>
                </a:cubicBezTo>
                <a:cubicBezTo>
                  <a:pt x="799802" y="116068"/>
                  <a:pt x="803746" y="120830"/>
                  <a:pt x="808211" y="125741"/>
                </a:cubicBezTo>
                <a:cubicBezTo>
                  <a:pt x="812676" y="130802"/>
                  <a:pt x="818034" y="135638"/>
                  <a:pt x="824285" y="140252"/>
                </a:cubicBezTo>
                <a:cubicBezTo>
                  <a:pt x="830535" y="145015"/>
                  <a:pt x="836489" y="148884"/>
                  <a:pt x="842144" y="151861"/>
                </a:cubicBezTo>
                <a:cubicBezTo>
                  <a:pt x="847799" y="155135"/>
                  <a:pt x="853455" y="158112"/>
                  <a:pt x="859110" y="160790"/>
                </a:cubicBezTo>
                <a:cubicBezTo>
                  <a:pt x="864766" y="163469"/>
                  <a:pt x="868487" y="165032"/>
                  <a:pt x="870273" y="165479"/>
                </a:cubicBezTo>
                <a:lnTo>
                  <a:pt x="874737" y="167041"/>
                </a:lnTo>
                <a:cubicBezTo>
                  <a:pt x="876821" y="167785"/>
                  <a:pt x="877714" y="168678"/>
                  <a:pt x="877416" y="169720"/>
                </a:cubicBezTo>
                <a:cubicBezTo>
                  <a:pt x="877119" y="170762"/>
                  <a:pt x="876300" y="171283"/>
                  <a:pt x="874961" y="171283"/>
                </a:cubicBezTo>
                <a:lnTo>
                  <a:pt x="870273" y="171506"/>
                </a:lnTo>
                <a:lnTo>
                  <a:pt x="862236" y="171953"/>
                </a:lnTo>
                <a:lnTo>
                  <a:pt x="842590" y="172399"/>
                </a:lnTo>
                <a:cubicBezTo>
                  <a:pt x="834256" y="172697"/>
                  <a:pt x="828898" y="172325"/>
                  <a:pt x="826517" y="171283"/>
                </a:cubicBezTo>
                <a:cubicBezTo>
                  <a:pt x="823838" y="170241"/>
                  <a:pt x="821606" y="169125"/>
                  <a:pt x="819820" y="167934"/>
                </a:cubicBezTo>
                <a:cubicBezTo>
                  <a:pt x="818034" y="166744"/>
                  <a:pt x="816024" y="164660"/>
                  <a:pt x="813792" y="161683"/>
                </a:cubicBezTo>
                <a:cubicBezTo>
                  <a:pt x="811411" y="158707"/>
                  <a:pt x="809327" y="155879"/>
                  <a:pt x="807541" y="153200"/>
                </a:cubicBezTo>
                <a:cubicBezTo>
                  <a:pt x="805607" y="150521"/>
                  <a:pt x="802407" y="145610"/>
                  <a:pt x="797942" y="138466"/>
                </a:cubicBezTo>
                <a:cubicBezTo>
                  <a:pt x="793477" y="131174"/>
                  <a:pt x="790873" y="126858"/>
                  <a:pt x="790128" y="125518"/>
                </a:cubicBezTo>
                <a:lnTo>
                  <a:pt x="778743" y="105203"/>
                </a:lnTo>
                <a:lnTo>
                  <a:pt x="769144" y="88683"/>
                </a:lnTo>
                <a:lnTo>
                  <a:pt x="764902" y="81316"/>
                </a:lnTo>
                <a:lnTo>
                  <a:pt x="762223" y="85781"/>
                </a:lnTo>
                <a:cubicBezTo>
                  <a:pt x="761628" y="86972"/>
                  <a:pt x="759767" y="89948"/>
                  <a:pt x="756642" y="94711"/>
                </a:cubicBezTo>
                <a:lnTo>
                  <a:pt x="748606" y="107212"/>
                </a:lnTo>
                <a:lnTo>
                  <a:pt x="739899" y="118598"/>
                </a:lnTo>
                <a:cubicBezTo>
                  <a:pt x="736625" y="122914"/>
                  <a:pt x="733351" y="127006"/>
                  <a:pt x="730076" y="130876"/>
                </a:cubicBezTo>
                <a:cubicBezTo>
                  <a:pt x="726802" y="135043"/>
                  <a:pt x="722858" y="139210"/>
                  <a:pt x="718244" y="143378"/>
                </a:cubicBezTo>
                <a:cubicBezTo>
                  <a:pt x="713780" y="147842"/>
                  <a:pt x="708794" y="151786"/>
                  <a:pt x="703287" y="155209"/>
                </a:cubicBezTo>
                <a:cubicBezTo>
                  <a:pt x="697632" y="158781"/>
                  <a:pt x="692051" y="161832"/>
                  <a:pt x="686544" y="164362"/>
                </a:cubicBezTo>
                <a:cubicBezTo>
                  <a:pt x="681037" y="166892"/>
                  <a:pt x="677838" y="168381"/>
                  <a:pt x="676945" y="168827"/>
                </a:cubicBezTo>
                <a:cubicBezTo>
                  <a:pt x="675903" y="169422"/>
                  <a:pt x="675159" y="169720"/>
                  <a:pt x="674712" y="169720"/>
                </a:cubicBezTo>
                <a:lnTo>
                  <a:pt x="671587" y="171060"/>
                </a:lnTo>
                <a:cubicBezTo>
                  <a:pt x="670843" y="171357"/>
                  <a:pt x="670322" y="171208"/>
                  <a:pt x="670024" y="170613"/>
                </a:cubicBezTo>
                <a:cubicBezTo>
                  <a:pt x="669727" y="170018"/>
                  <a:pt x="669801" y="169571"/>
                  <a:pt x="670247" y="169274"/>
                </a:cubicBezTo>
                <a:lnTo>
                  <a:pt x="672703" y="167041"/>
                </a:lnTo>
                <a:cubicBezTo>
                  <a:pt x="674043" y="165851"/>
                  <a:pt x="676424" y="163916"/>
                  <a:pt x="679847" y="161237"/>
                </a:cubicBezTo>
                <a:lnTo>
                  <a:pt x="688553" y="154316"/>
                </a:lnTo>
                <a:cubicBezTo>
                  <a:pt x="690935" y="152382"/>
                  <a:pt x="694879" y="148959"/>
                  <a:pt x="700385" y="144047"/>
                </a:cubicBezTo>
                <a:cubicBezTo>
                  <a:pt x="705892" y="139136"/>
                  <a:pt x="709910" y="135341"/>
                  <a:pt x="712440" y="132662"/>
                </a:cubicBezTo>
                <a:cubicBezTo>
                  <a:pt x="714970" y="129983"/>
                  <a:pt x="718393" y="125965"/>
                  <a:pt x="722709" y="120607"/>
                </a:cubicBezTo>
                <a:lnTo>
                  <a:pt x="733202" y="107212"/>
                </a:lnTo>
                <a:cubicBezTo>
                  <a:pt x="735881" y="103938"/>
                  <a:pt x="738857" y="99622"/>
                  <a:pt x="742132" y="94264"/>
                </a:cubicBezTo>
                <a:cubicBezTo>
                  <a:pt x="745406" y="88906"/>
                  <a:pt x="747861" y="84516"/>
                  <a:pt x="749498" y="81093"/>
                </a:cubicBezTo>
                <a:cubicBezTo>
                  <a:pt x="751136" y="77521"/>
                  <a:pt x="752773" y="73577"/>
                  <a:pt x="754410" y="69261"/>
                </a:cubicBezTo>
                <a:lnTo>
                  <a:pt x="755749" y="65466"/>
                </a:lnTo>
                <a:cubicBezTo>
                  <a:pt x="754112" y="63085"/>
                  <a:pt x="752698" y="61224"/>
                  <a:pt x="751508" y="59885"/>
                </a:cubicBezTo>
                <a:cubicBezTo>
                  <a:pt x="750317" y="58397"/>
                  <a:pt x="748754" y="57057"/>
                  <a:pt x="746820" y="55867"/>
                </a:cubicBezTo>
                <a:cubicBezTo>
                  <a:pt x="744885" y="54676"/>
                  <a:pt x="742280" y="53709"/>
                  <a:pt x="739006" y="52964"/>
                </a:cubicBezTo>
                <a:lnTo>
                  <a:pt x="733202" y="51848"/>
                </a:lnTo>
                <a:cubicBezTo>
                  <a:pt x="731416" y="51551"/>
                  <a:pt x="730300" y="50955"/>
                  <a:pt x="729853" y="50062"/>
                </a:cubicBezTo>
                <a:cubicBezTo>
                  <a:pt x="729407" y="49169"/>
                  <a:pt x="729258" y="48425"/>
                  <a:pt x="729407" y="47830"/>
                </a:cubicBezTo>
                <a:cubicBezTo>
                  <a:pt x="729704" y="47086"/>
                  <a:pt x="730746" y="46565"/>
                  <a:pt x="732532" y="46267"/>
                </a:cubicBezTo>
                <a:cubicBezTo>
                  <a:pt x="734318" y="46118"/>
                  <a:pt x="736253" y="46044"/>
                  <a:pt x="738336" y="46044"/>
                </a:cubicBezTo>
                <a:close/>
                <a:moveTo>
                  <a:pt x="2859583" y="42026"/>
                </a:moveTo>
                <a:cubicBezTo>
                  <a:pt x="2863304" y="42174"/>
                  <a:pt x="2866653" y="42621"/>
                  <a:pt x="2869629" y="43365"/>
                </a:cubicBezTo>
                <a:cubicBezTo>
                  <a:pt x="2873647" y="44407"/>
                  <a:pt x="2876550" y="46193"/>
                  <a:pt x="2878336" y="48723"/>
                </a:cubicBezTo>
                <a:cubicBezTo>
                  <a:pt x="2879378" y="50360"/>
                  <a:pt x="2879899" y="51923"/>
                  <a:pt x="2879899" y="53411"/>
                </a:cubicBezTo>
                <a:cubicBezTo>
                  <a:pt x="2879899" y="57727"/>
                  <a:pt x="2878187" y="59885"/>
                  <a:pt x="2874764" y="59885"/>
                </a:cubicBezTo>
                <a:cubicBezTo>
                  <a:pt x="2871043" y="59885"/>
                  <a:pt x="2866653" y="57057"/>
                  <a:pt x="2861593" y="51402"/>
                </a:cubicBezTo>
                <a:cubicBezTo>
                  <a:pt x="2857277" y="46193"/>
                  <a:pt x="2855119" y="43365"/>
                  <a:pt x="2855119" y="42919"/>
                </a:cubicBezTo>
                <a:cubicBezTo>
                  <a:pt x="2855119" y="42323"/>
                  <a:pt x="2856607" y="42026"/>
                  <a:pt x="2859583" y="42026"/>
                </a:cubicBezTo>
                <a:close/>
                <a:moveTo>
                  <a:pt x="4160192" y="41356"/>
                </a:moveTo>
                <a:cubicBezTo>
                  <a:pt x="4158109" y="41356"/>
                  <a:pt x="4155653" y="41430"/>
                  <a:pt x="4152825" y="41579"/>
                </a:cubicBezTo>
                <a:cubicBezTo>
                  <a:pt x="4149998" y="41877"/>
                  <a:pt x="4147765" y="42174"/>
                  <a:pt x="4146128" y="42472"/>
                </a:cubicBezTo>
                <a:lnTo>
                  <a:pt x="4135636" y="44258"/>
                </a:lnTo>
                <a:cubicBezTo>
                  <a:pt x="4135636" y="46937"/>
                  <a:pt x="4135710" y="49616"/>
                  <a:pt x="4135859" y="52295"/>
                </a:cubicBezTo>
                <a:cubicBezTo>
                  <a:pt x="4136008" y="55122"/>
                  <a:pt x="4136082" y="57578"/>
                  <a:pt x="4136082" y="59662"/>
                </a:cubicBezTo>
                <a:lnTo>
                  <a:pt x="4135189" y="79307"/>
                </a:lnTo>
                <a:cubicBezTo>
                  <a:pt x="4136677" y="79158"/>
                  <a:pt x="4138315" y="78935"/>
                  <a:pt x="4140100" y="78637"/>
                </a:cubicBezTo>
                <a:cubicBezTo>
                  <a:pt x="4141886" y="78340"/>
                  <a:pt x="4143970" y="77968"/>
                  <a:pt x="4146351" y="77521"/>
                </a:cubicBezTo>
                <a:cubicBezTo>
                  <a:pt x="4148733" y="77075"/>
                  <a:pt x="4150965" y="76554"/>
                  <a:pt x="4153049" y="75958"/>
                </a:cubicBezTo>
                <a:cubicBezTo>
                  <a:pt x="4155132" y="75512"/>
                  <a:pt x="4156620" y="75214"/>
                  <a:pt x="4157513" y="75065"/>
                </a:cubicBezTo>
                <a:cubicBezTo>
                  <a:pt x="4159895" y="74768"/>
                  <a:pt x="4161904" y="74917"/>
                  <a:pt x="4163541" y="75512"/>
                </a:cubicBezTo>
                <a:lnTo>
                  <a:pt x="4168229" y="76628"/>
                </a:lnTo>
                <a:lnTo>
                  <a:pt x="4168675" y="53634"/>
                </a:lnTo>
                <a:cubicBezTo>
                  <a:pt x="4168675" y="50658"/>
                  <a:pt x="4168601" y="48648"/>
                  <a:pt x="4168452" y="47607"/>
                </a:cubicBezTo>
                <a:cubicBezTo>
                  <a:pt x="4168303" y="46565"/>
                  <a:pt x="4167931" y="45597"/>
                  <a:pt x="4167336" y="44705"/>
                </a:cubicBezTo>
                <a:cubicBezTo>
                  <a:pt x="4166741" y="43663"/>
                  <a:pt x="4165997" y="42844"/>
                  <a:pt x="4165104" y="42249"/>
                </a:cubicBezTo>
                <a:cubicBezTo>
                  <a:pt x="4164062" y="41802"/>
                  <a:pt x="4162425" y="41505"/>
                  <a:pt x="4160192" y="41356"/>
                </a:cubicBezTo>
                <a:close/>
                <a:moveTo>
                  <a:pt x="3017192" y="41356"/>
                </a:moveTo>
                <a:cubicBezTo>
                  <a:pt x="3015109" y="41356"/>
                  <a:pt x="3012653" y="41430"/>
                  <a:pt x="3009825" y="41579"/>
                </a:cubicBezTo>
                <a:cubicBezTo>
                  <a:pt x="3006998" y="41877"/>
                  <a:pt x="3004765" y="42174"/>
                  <a:pt x="3003128" y="42472"/>
                </a:cubicBezTo>
                <a:lnTo>
                  <a:pt x="2992636" y="44258"/>
                </a:lnTo>
                <a:cubicBezTo>
                  <a:pt x="2992636" y="46937"/>
                  <a:pt x="2992710" y="49616"/>
                  <a:pt x="2992859" y="52295"/>
                </a:cubicBezTo>
                <a:cubicBezTo>
                  <a:pt x="2993008" y="55122"/>
                  <a:pt x="2993083" y="57578"/>
                  <a:pt x="2993083" y="59662"/>
                </a:cubicBezTo>
                <a:lnTo>
                  <a:pt x="2992189" y="79307"/>
                </a:lnTo>
                <a:cubicBezTo>
                  <a:pt x="2993678" y="79158"/>
                  <a:pt x="2995314" y="78935"/>
                  <a:pt x="2997101" y="78637"/>
                </a:cubicBezTo>
                <a:cubicBezTo>
                  <a:pt x="2998887" y="78340"/>
                  <a:pt x="3000970" y="77968"/>
                  <a:pt x="3003351" y="77521"/>
                </a:cubicBezTo>
                <a:cubicBezTo>
                  <a:pt x="3005733" y="77075"/>
                  <a:pt x="3007966" y="76554"/>
                  <a:pt x="3010049" y="75958"/>
                </a:cubicBezTo>
                <a:cubicBezTo>
                  <a:pt x="3012133" y="75512"/>
                  <a:pt x="3013621" y="75214"/>
                  <a:pt x="3014513" y="75065"/>
                </a:cubicBezTo>
                <a:cubicBezTo>
                  <a:pt x="3016895" y="74768"/>
                  <a:pt x="3018904" y="74917"/>
                  <a:pt x="3020541" y="75512"/>
                </a:cubicBezTo>
                <a:lnTo>
                  <a:pt x="3025229" y="76628"/>
                </a:lnTo>
                <a:lnTo>
                  <a:pt x="3025676" y="53634"/>
                </a:lnTo>
                <a:cubicBezTo>
                  <a:pt x="3025676" y="50658"/>
                  <a:pt x="3025601" y="48648"/>
                  <a:pt x="3025452" y="47607"/>
                </a:cubicBezTo>
                <a:cubicBezTo>
                  <a:pt x="3025303" y="46565"/>
                  <a:pt x="3024931" y="45597"/>
                  <a:pt x="3024336" y="44705"/>
                </a:cubicBezTo>
                <a:cubicBezTo>
                  <a:pt x="3023741" y="43663"/>
                  <a:pt x="3022997" y="42844"/>
                  <a:pt x="3022104" y="42249"/>
                </a:cubicBezTo>
                <a:cubicBezTo>
                  <a:pt x="3021062" y="41802"/>
                  <a:pt x="3019425" y="41505"/>
                  <a:pt x="3017192" y="41356"/>
                </a:cubicBezTo>
                <a:close/>
                <a:moveTo>
                  <a:pt x="4387230" y="39347"/>
                </a:moveTo>
                <a:cubicBezTo>
                  <a:pt x="4388271" y="39347"/>
                  <a:pt x="4389462" y="39644"/>
                  <a:pt x="4390801" y="40240"/>
                </a:cubicBezTo>
                <a:cubicBezTo>
                  <a:pt x="4392141" y="40835"/>
                  <a:pt x="4394001" y="42174"/>
                  <a:pt x="4396383" y="44258"/>
                </a:cubicBezTo>
                <a:cubicBezTo>
                  <a:pt x="4398913" y="46342"/>
                  <a:pt x="4400699" y="48276"/>
                  <a:pt x="4401740" y="50062"/>
                </a:cubicBezTo>
                <a:cubicBezTo>
                  <a:pt x="4402633" y="51848"/>
                  <a:pt x="4403080" y="53039"/>
                  <a:pt x="4403080" y="53634"/>
                </a:cubicBezTo>
                <a:cubicBezTo>
                  <a:pt x="4402782" y="54230"/>
                  <a:pt x="4402038" y="55048"/>
                  <a:pt x="4400847" y="56090"/>
                </a:cubicBezTo>
                <a:cubicBezTo>
                  <a:pt x="4399657" y="57280"/>
                  <a:pt x="4397945" y="59662"/>
                  <a:pt x="4395713" y="63234"/>
                </a:cubicBezTo>
                <a:lnTo>
                  <a:pt x="4387899" y="74172"/>
                </a:lnTo>
                <a:cubicBezTo>
                  <a:pt x="4385220" y="78042"/>
                  <a:pt x="4381797" y="82358"/>
                  <a:pt x="4377630" y="87121"/>
                </a:cubicBezTo>
                <a:cubicBezTo>
                  <a:pt x="4373463" y="91585"/>
                  <a:pt x="4368849" y="95827"/>
                  <a:pt x="4363789" y="99845"/>
                </a:cubicBezTo>
                <a:cubicBezTo>
                  <a:pt x="4358580" y="103864"/>
                  <a:pt x="4353743" y="107287"/>
                  <a:pt x="4349278" y="110114"/>
                </a:cubicBezTo>
                <a:cubicBezTo>
                  <a:pt x="4344665" y="112942"/>
                  <a:pt x="4341316" y="114654"/>
                  <a:pt x="4339233" y="115249"/>
                </a:cubicBezTo>
                <a:lnTo>
                  <a:pt x="4334991" y="116812"/>
                </a:lnTo>
                <a:cubicBezTo>
                  <a:pt x="4334247" y="117109"/>
                  <a:pt x="4333726" y="116886"/>
                  <a:pt x="4333428" y="116142"/>
                </a:cubicBezTo>
                <a:cubicBezTo>
                  <a:pt x="4332982" y="115547"/>
                  <a:pt x="4333131" y="114877"/>
                  <a:pt x="4333875" y="114133"/>
                </a:cubicBezTo>
                <a:lnTo>
                  <a:pt x="4337000" y="111677"/>
                </a:lnTo>
                <a:lnTo>
                  <a:pt x="4344590" y="104980"/>
                </a:lnTo>
                <a:cubicBezTo>
                  <a:pt x="4348311" y="101706"/>
                  <a:pt x="4351809" y="98357"/>
                  <a:pt x="4355083" y="94934"/>
                </a:cubicBezTo>
                <a:cubicBezTo>
                  <a:pt x="4358208" y="91511"/>
                  <a:pt x="4361557" y="87493"/>
                  <a:pt x="4365129" y="82879"/>
                </a:cubicBezTo>
                <a:cubicBezTo>
                  <a:pt x="4368700" y="78265"/>
                  <a:pt x="4371826" y="73875"/>
                  <a:pt x="4374505" y="69708"/>
                </a:cubicBezTo>
                <a:cubicBezTo>
                  <a:pt x="4377184" y="65540"/>
                  <a:pt x="4379193" y="61745"/>
                  <a:pt x="4380532" y="58322"/>
                </a:cubicBezTo>
                <a:cubicBezTo>
                  <a:pt x="4381872" y="55048"/>
                  <a:pt x="4382690" y="51923"/>
                  <a:pt x="4382988" y="48946"/>
                </a:cubicBezTo>
                <a:lnTo>
                  <a:pt x="4383881" y="42026"/>
                </a:lnTo>
                <a:cubicBezTo>
                  <a:pt x="4384030" y="41133"/>
                  <a:pt x="4384327" y="40463"/>
                  <a:pt x="4384774" y="40016"/>
                </a:cubicBezTo>
                <a:cubicBezTo>
                  <a:pt x="4385072" y="39570"/>
                  <a:pt x="4385890" y="39347"/>
                  <a:pt x="4387230" y="39347"/>
                </a:cubicBezTo>
                <a:close/>
                <a:moveTo>
                  <a:pt x="6101729" y="38454"/>
                </a:moveTo>
                <a:cubicBezTo>
                  <a:pt x="6103366" y="38305"/>
                  <a:pt x="6104929" y="38454"/>
                  <a:pt x="6106417" y="38900"/>
                </a:cubicBezTo>
                <a:cubicBezTo>
                  <a:pt x="6107906" y="39198"/>
                  <a:pt x="6109766" y="39793"/>
                  <a:pt x="6111998" y="40686"/>
                </a:cubicBezTo>
                <a:cubicBezTo>
                  <a:pt x="6114231" y="41579"/>
                  <a:pt x="6115347" y="42472"/>
                  <a:pt x="6115347" y="43365"/>
                </a:cubicBezTo>
                <a:cubicBezTo>
                  <a:pt x="6115347" y="43960"/>
                  <a:pt x="6114826" y="44630"/>
                  <a:pt x="6113784" y="45374"/>
                </a:cubicBezTo>
                <a:cubicBezTo>
                  <a:pt x="6112743" y="46118"/>
                  <a:pt x="6110808" y="46788"/>
                  <a:pt x="6107980" y="47383"/>
                </a:cubicBezTo>
                <a:lnTo>
                  <a:pt x="6096148" y="49839"/>
                </a:lnTo>
                <a:lnTo>
                  <a:pt x="6090567" y="50509"/>
                </a:lnTo>
                <a:cubicBezTo>
                  <a:pt x="6094139" y="51997"/>
                  <a:pt x="6096744" y="53411"/>
                  <a:pt x="6098381" y="54750"/>
                </a:cubicBezTo>
                <a:cubicBezTo>
                  <a:pt x="6100167" y="56090"/>
                  <a:pt x="6101060" y="57132"/>
                  <a:pt x="6101060" y="57876"/>
                </a:cubicBezTo>
                <a:cubicBezTo>
                  <a:pt x="6101060" y="58620"/>
                  <a:pt x="6100836" y="59587"/>
                  <a:pt x="6100390" y="60778"/>
                </a:cubicBezTo>
                <a:cubicBezTo>
                  <a:pt x="6099943" y="61969"/>
                  <a:pt x="6099274" y="64052"/>
                  <a:pt x="6098381" y="67029"/>
                </a:cubicBezTo>
                <a:cubicBezTo>
                  <a:pt x="6097488" y="69856"/>
                  <a:pt x="6096892" y="72312"/>
                  <a:pt x="6096595" y="74396"/>
                </a:cubicBezTo>
                <a:lnTo>
                  <a:pt x="6094362" y="85111"/>
                </a:lnTo>
                <a:lnTo>
                  <a:pt x="6092800" y="91585"/>
                </a:lnTo>
                <a:lnTo>
                  <a:pt x="6099274" y="90246"/>
                </a:lnTo>
                <a:lnTo>
                  <a:pt x="6107087" y="88906"/>
                </a:lnTo>
                <a:cubicBezTo>
                  <a:pt x="6109171" y="88460"/>
                  <a:pt x="6110585" y="88237"/>
                  <a:pt x="6111329" y="88237"/>
                </a:cubicBezTo>
                <a:cubicBezTo>
                  <a:pt x="6112222" y="88386"/>
                  <a:pt x="6113859" y="89055"/>
                  <a:pt x="6116240" y="90246"/>
                </a:cubicBezTo>
                <a:cubicBezTo>
                  <a:pt x="6118472" y="91437"/>
                  <a:pt x="6120110" y="92627"/>
                  <a:pt x="6121151" y="93818"/>
                </a:cubicBezTo>
                <a:cubicBezTo>
                  <a:pt x="6122193" y="95008"/>
                  <a:pt x="6122640" y="96050"/>
                  <a:pt x="6122491" y="96943"/>
                </a:cubicBezTo>
                <a:cubicBezTo>
                  <a:pt x="6122193" y="97836"/>
                  <a:pt x="6121598" y="98580"/>
                  <a:pt x="6120705" y="99176"/>
                </a:cubicBezTo>
                <a:cubicBezTo>
                  <a:pt x="6119812" y="99622"/>
                  <a:pt x="6118472" y="99845"/>
                  <a:pt x="6116687" y="99845"/>
                </a:cubicBezTo>
                <a:lnTo>
                  <a:pt x="6112222" y="99845"/>
                </a:lnTo>
                <a:lnTo>
                  <a:pt x="6102399" y="99845"/>
                </a:lnTo>
                <a:cubicBezTo>
                  <a:pt x="6100911" y="99994"/>
                  <a:pt x="6099125" y="100069"/>
                  <a:pt x="6097041" y="100069"/>
                </a:cubicBezTo>
                <a:lnTo>
                  <a:pt x="6090790" y="100515"/>
                </a:lnTo>
                <a:lnTo>
                  <a:pt x="6088335" y="108775"/>
                </a:lnTo>
                <a:cubicBezTo>
                  <a:pt x="6087591" y="111305"/>
                  <a:pt x="6086846" y="113612"/>
                  <a:pt x="6086102" y="115696"/>
                </a:cubicBezTo>
                <a:lnTo>
                  <a:pt x="6085433" y="117928"/>
                </a:lnTo>
                <a:lnTo>
                  <a:pt x="6087442" y="117928"/>
                </a:lnTo>
                <a:cubicBezTo>
                  <a:pt x="6088335" y="117928"/>
                  <a:pt x="6089749" y="118449"/>
                  <a:pt x="6091683" y="119491"/>
                </a:cubicBezTo>
                <a:cubicBezTo>
                  <a:pt x="6093767" y="120532"/>
                  <a:pt x="6095553" y="121723"/>
                  <a:pt x="6097041" y="123063"/>
                </a:cubicBezTo>
                <a:cubicBezTo>
                  <a:pt x="6098530" y="124402"/>
                  <a:pt x="6099348" y="125518"/>
                  <a:pt x="6099497" y="126411"/>
                </a:cubicBezTo>
                <a:cubicBezTo>
                  <a:pt x="6099646" y="127304"/>
                  <a:pt x="6099571" y="128197"/>
                  <a:pt x="6099274" y="129090"/>
                </a:cubicBezTo>
                <a:lnTo>
                  <a:pt x="6098157" y="131322"/>
                </a:lnTo>
                <a:cubicBezTo>
                  <a:pt x="6097562" y="132662"/>
                  <a:pt x="6096967" y="134746"/>
                  <a:pt x="6096371" y="137573"/>
                </a:cubicBezTo>
                <a:cubicBezTo>
                  <a:pt x="6095776" y="140550"/>
                  <a:pt x="6095404" y="143675"/>
                  <a:pt x="6095255" y="146949"/>
                </a:cubicBezTo>
                <a:lnTo>
                  <a:pt x="6094362" y="156102"/>
                </a:lnTo>
                <a:cubicBezTo>
                  <a:pt x="6094213" y="157739"/>
                  <a:pt x="6094213" y="160418"/>
                  <a:pt x="6094362" y="164139"/>
                </a:cubicBezTo>
                <a:cubicBezTo>
                  <a:pt x="6094362" y="167860"/>
                  <a:pt x="6094809" y="170464"/>
                  <a:pt x="6095702" y="171953"/>
                </a:cubicBezTo>
                <a:cubicBezTo>
                  <a:pt x="6096595" y="173292"/>
                  <a:pt x="6098306" y="174408"/>
                  <a:pt x="6100836" y="175301"/>
                </a:cubicBezTo>
                <a:cubicBezTo>
                  <a:pt x="6103366" y="176045"/>
                  <a:pt x="6106864" y="176194"/>
                  <a:pt x="6111329" y="175748"/>
                </a:cubicBezTo>
                <a:cubicBezTo>
                  <a:pt x="6114305" y="175450"/>
                  <a:pt x="6116687" y="174780"/>
                  <a:pt x="6118472" y="173738"/>
                </a:cubicBezTo>
                <a:cubicBezTo>
                  <a:pt x="6120407" y="172846"/>
                  <a:pt x="6121747" y="171580"/>
                  <a:pt x="6122491" y="169943"/>
                </a:cubicBezTo>
                <a:cubicBezTo>
                  <a:pt x="6123235" y="168306"/>
                  <a:pt x="6123830" y="165702"/>
                  <a:pt x="6124277" y="162130"/>
                </a:cubicBezTo>
                <a:lnTo>
                  <a:pt x="6125616" y="155209"/>
                </a:lnTo>
                <a:lnTo>
                  <a:pt x="6126286" y="148735"/>
                </a:lnTo>
                <a:cubicBezTo>
                  <a:pt x="6126435" y="146949"/>
                  <a:pt x="6126807" y="146131"/>
                  <a:pt x="6127402" y="146280"/>
                </a:cubicBezTo>
                <a:cubicBezTo>
                  <a:pt x="6127997" y="146429"/>
                  <a:pt x="6128444" y="147098"/>
                  <a:pt x="6128742" y="148289"/>
                </a:cubicBezTo>
                <a:lnTo>
                  <a:pt x="6129635" y="153423"/>
                </a:lnTo>
                <a:cubicBezTo>
                  <a:pt x="6129783" y="155209"/>
                  <a:pt x="6130155" y="157367"/>
                  <a:pt x="6130751" y="159897"/>
                </a:cubicBezTo>
                <a:cubicBezTo>
                  <a:pt x="6131346" y="162279"/>
                  <a:pt x="6132016" y="164586"/>
                  <a:pt x="6132760" y="166818"/>
                </a:cubicBezTo>
                <a:cubicBezTo>
                  <a:pt x="6133653" y="169050"/>
                  <a:pt x="6134546" y="171060"/>
                  <a:pt x="6135439" y="172846"/>
                </a:cubicBezTo>
                <a:cubicBezTo>
                  <a:pt x="6136332" y="174631"/>
                  <a:pt x="6136778" y="176045"/>
                  <a:pt x="6136778" y="177087"/>
                </a:cubicBezTo>
                <a:cubicBezTo>
                  <a:pt x="6136778" y="178129"/>
                  <a:pt x="6136332" y="179245"/>
                  <a:pt x="6135439" y="180436"/>
                </a:cubicBezTo>
                <a:cubicBezTo>
                  <a:pt x="6134695" y="181329"/>
                  <a:pt x="6133430" y="182371"/>
                  <a:pt x="6131644" y="183561"/>
                </a:cubicBezTo>
                <a:cubicBezTo>
                  <a:pt x="6129709" y="184752"/>
                  <a:pt x="6127402" y="185868"/>
                  <a:pt x="6124723" y="186910"/>
                </a:cubicBezTo>
                <a:cubicBezTo>
                  <a:pt x="6122044" y="187803"/>
                  <a:pt x="6118472" y="188324"/>
                  <a:pt x="6114008" y="188472"/>
                </a:cubicBezTo>
                <a:cubicBezTo>
                  <a:pt x="6108947" y="188770"/>
                  <a:pt x="6104780" y="188621"/>
                  <a:pt x="6101506" y="188026"/>
                </a:cubicBezTo>
                <a:cubicBezTo>
                  <a:pt x="6098232" y="187431"/>
                  <a:pt x="6095479" y="186538"/>
                  <a:pt x="6093246" y="185347"/>
                </a:cubicBezTo>
                <a:cubicBezTo>
                  <a:pt x="6091014" y="184156"/>
                  <a:pt x="6089153" y="182519"/>
                  <a:pt x="6087665" y="180436"/>
                </a:cubicBezTo>
                <a:cubicBezTo>
                  <a:pt x="6086326" y="178501"/>
                  <a:pt x="6085433" y="176120"/>
                  <a:pt x="6084986" y="173292"/>
                </a:cubicBezTo>
                <a:cubicBezTo>
                  <a:pt x="6084540" y="170613"/>
                  <a:pt x="6084391" y="167190"/>
                  <a:pt x="6084540" y="163023"/>
                </a:cubicBezTo>
                <a:lnTo>
                  <a:pt x="6085879" y="138913"/>
                </a:lnTo>
                <a:lnTo>
                  <a:pt x="6085879" y="133108"/>
                </a:lnTo>
                <a:cubicBezTo>
                  <a:pt x="6085879" y="131620"/>
                  <a:pt x="6085730" y="129909"/>
                  <a:pt x="6085433" y="127974"/>
                </a:cubicBezTo>
                <a:cubicBezTo>
                  <a:pt x="6085135" y="126039"/>
                  <a:pt x="6084912" y="124700"/>
                  <a:pt x="6084763" y="123955"/>
                </a:cubicBezTo>
                <a:lnTo>
                  <a:pt x="6084093" y="121500"/>
                </a:lnTo>
                <a:lnTo>
                  <a:pt x="6080968" y="128420"/>
                </a:lnTo>
                <a:cubicBezTo>
                  <a:pt x="6080372" y="130057"/>
                  <a:pt x="6079107" y="132736"/>
                  <a:pt x="6077173" y="136457"/>
                </a:cubicBezTo>
                <a:cubicBezTo>
                  <a:pt x="6075238" y="140178"/>
                  <a:pt x="6072931" y="143973"/>
                  <a:pt x="6070252" y="147842"/>
                </a:cubicBezTo>
                <a:cubicBezTo>
                  <a:pt x="6067722" y="151712"/>
                  <a:pt x="6064597" y="155581"/>
                  <a:pt x="6060876" y="159451"/>
                </a:cubicBezTo>
                <a:cubicBezTo>
                  <a:pt x="6057304" y="163321"/>
                  <a:pt x="6053955" y="166520"/>
                  <a:pt x="6050830" y="169050"/>
                </a:cubicBezTo>
                <a:cubicBezTo>
                  <a:pt x="6047854" y="171580"/>
                  <a:pt x="6044505" y="173813"/>
                  <a:pt x="6040784" y="175748"/>
                </a:cubicBezTo>
                <a:cubicBezTo>
                  <a:pt x="6037212" y="177682"/>
                  <a:pt x="6033640" y="179394"/>
                  <a:pt x="6030069" y="180882"/>
                </a:cubicBezTo>
                <a:cubicBezTo>
                  <a:pt x="6026497" y="182371"/>
                  <a:pt x="6023818" y="183263"/>
                  <a:pt x="6022032" y="183561"/>
                </a:cubicBezTo>
                <a:lnTo>
                  <a:pt x="6018460" y="184454"/>
                </a:lnTo>
                <a:cubicBezTo>
                  <a:pt x="6018013" y="184603"/>
                  <a:pt x="6017567" y="184454"/>
                  <a:pt x="6017121" y="184008"/>
                </a:cubicBezTo>
                <a:cubicBezTo>
                  <a:pt x="6016525" y="183412"/>
                  <a:pt x="6016525" y="182966"/>
                  <a:pt x="6017121" y="182668"/>
                </a:cubicBezTo>
                <a:lnTo>
                  <a:pt x="6019799" y="181105"/>
                </a:lnTo>
                <a:lnTo>
                  <a:pt x="6027166" y="176641"/>
                </a:lnTo>
                <a:lnTo>
                  <a:pt x="6036319" y="170167"/>
                </a:lnTo>
                <a:cubicBezTo>
                  <a:pt x="6039296" y="168083"/>
                  <a:pt x="6042421" y="165404"/>
                  <a:pt x="6045696" y="162130"/>
                </a:cubicBezTo>
                <a:cubicBezTo>
                  <a:pt x="6048970" y="158856"/>
                  <a:pt x="6052095" y="155284"/>
                  <a:pt x="6055072" y="151414"/>
                </a:cubicBezTo>
                <a:cubicBezTo>
                  <a:pt x="6058197" y="147545"/>
                  <a:pt x="6060727" y="144122"/>
                  <a:pt x="6062662" y="141145"/>
                </a:cubicBezTo>
                <a:cubicBezTo>
                  <a:pt x="6064746" y="138169"/>
                  <a:pt x="6066680" y="134746"/>
                  <a:pt x="6068466" y="130876"/>
                </a:cubicBezTo>
                <a:cubicBezTo>
                  <a:pt x="6070550" y="126858"/>
                  <a:pt x="6072559" y="122393"/>
                  <a:pt x="6074494" y="117481"/>
                </a:cubicBezTo>
                <a:cubicBezTo>
                  <a:pt x="6076429" y="112421"/>
                  <a:pt x="6077768" y="108552"/>
                  <a:pt x="6078512" y="105873"/>
                </a:cubicBezTo>
                <a:lnTo>
                  <a:pt x="6079628" y="100738"/>
                </a:lnTo>
                <a:lnTo>
                  <a:pt x="6066234" y="102971"/>
                </a:lnTo>
                <a:cubicBezTo>
                  <a:pt x="6064448" y="103417"/>
                  <a:pt x="6062364" y="104013"/>
                  <a:pt x="6059983" y="104757"/>
                </a:cubicBezTo>
                <a:cubicBezTo>
                  <a:pt x="6057602" y="105650"/>
                  <a:pt x="6055741" y="106468"/>
                  <a:pt x="6054402" y="107212"/>
                </a:cubicBezTo>
                <a:cubicBezTo>
                  <a:pt x="6053211" y="107956"/>
                  <a:pt x="6052393" y="108254"/>
                  <a:pt x="6051946" y="108105"/>
                </a:cubicBezTo>
                <a:cubicBezTo>
                  <a:pt x="6051351" y="108105"/>
                  <a:pt x="6050607" y="107212"/>
                  <a:pt x="6049714" y="105426"/>
                </a:cubicBezTo>
                <a:lnTo>
                  <a:pt x="6048151" y="102301"/>
                </a:lnTo>
                <a:cubicBezTo>
                  <a:pt x="6047109" y="100217"/>
                  <a:pt x="6046663" y="98729"/>
                  <a:pt x="6046812" y="97836"/>
                </a:cubicBezTo>
                <a:cubicBezTo>
                  <a:pt x="6046961" y="97538"/>
                  <a:pt x="6047630" y="96646"/>
                  <a:pt x="6048821" y="95157"/>
                </a:cubicBezTo>
                <a:cubicBezTo>
                  <a:pt x="6050012" y="93669"/>
                  <a:pt x="6051202" y="91585"/>
                  <a:pt x="6052393" y="88906"/>
                </a:cubicBezTo>
                <a:cubicBezTo>
                  <a:pt x="6053435" y="86376"/>
                  <a:pt x="6054328" y="83697"/>
                  <a:pt x="6055072" y="80870"/>
                </a:cubicBezTo>
                <a:cubicBezTo>
                  <a:pt x="6055667" y="78042"/>
                  <a:pt x="6056411" y="74321"/>
                  <a:pt x="6057304" y="69708"/>
                </a:cubicBezTo>
                <a:cubicBezTo>
                  <a:pt x="6058197" y="64945"/>
                  <a:pt x="6058792" y="61671"/>
                  <a:pt x="6059090" y="59885"/>
                </a:cubicBezTo>
                <a:cubicBezTo>
                  <a:pt x="6059239" y="58099"/>
                  <a:pt x="6059239" y="56760"/>
                  <a:pt x="6059090" y="55867"/>
                </a:cubicBezTo>
                <a:lnTo>
                  <a:pt x="6059090" y="52741"/>
                </a:lnTo>
                <a:cubicBezTo>
                  <a:pt x="6057899" y="52295"/>
                  <a:pt x="6056858" y="51848"/>
                  <a:pt x="6055965" y="51402"/>
                </a:cubicBezTo>
                <a:cubicBezTo>
                  <a:pt x="6055072" y="51104"/>
                  <a:pt x="6054179" y="50509"/>
                  <a:pt x="6053286" y="49616"/>
                </a:cubicBezTo>
                <a:cubicBezTo>
                  <a:pt x="6052690" y="48723"/>
                  <a:pt x="6052467" y="48053"/>
                  <a:pt x="6052616" y="47607"/>
                </a:cubicBezTo>
                <a:cubicBezTo>
                  <a:pt x="6052914" y="47309"/>
                  <a:pt x="6053732" y="47011"/>
                  <a:pt x="6055072" y="46714"/>
                </a:cubicBezTo>
                <a:lnTo>
                  <a:pt x="6059090" y="46044"/>
                </a:lnTo>
                <a:cubicBezTo>
                  <a:pt x="6059388" y="46044"/>
                  <a:pt x="6061695" y="45821"/>
                  <a:pt x="6066011" y="45374"/>
                </a:cubicBezTo>
                <a:cubicBezTo>
                  <a:pt x="6070327" y="44928"/>
                  <a:pt x="6075163" y="44258"/>
                  <a:pt x="6080521" y="43365"/>
                </a:cubicBezTo>
                <a:cubicBezTo>
                  <a:pt x="6085879" y="42174"/>
                  <a:pt x="6090344" y="41058"/>
                  <a:pt x="6093916" y="40016"/>
                </a:cubicBezTo>
                <a:cubicBezTo>
                  <a:pt x="6097488" y="38975"/>
                  <a:pt x="6100092" y="38454"/>
                  <a:pt x="6101729" y="38454"/>
                </a:cubicBezTo>
                <a:close/>
                <a:moveTo>
                  <a:pt x="3355627" y="38454"/>
                </a:moveTo>
                <a:cubicBezTo>
                  <a:pt x="3357116" y="38454"/>
                  <a:pt x="3358381" y="38528"/>
                  <a:pt x="3359423" y="38677"/>
                </a:cubicBezTo>
                <a:cubicBezTo>
                  <a:pt x="3360464" y="38975"/>
                  <a:pt x="3361507" y="39347"/>
                  <a:pt x="3362548" y="39793"/>
                </a:cubicBezTo>
                <a:cubicBezTo>
                  <a:pt x="3363590" y="40240"/>
                  <a:pt x="3365525" y="41133"/>
                  <a:pt x="3368352" y="42472"/>
                </a:cubicBezTo>
                <a:cubicBezTo>
                  <a:pt x="3371032" y="43960"/>
                  <a:pt x="3372669" y="45374"/>
                  <a:pt x="3373264" y="46714"/>
                </a:cubicBezTo>
                <a:cubicBezTo>
                  <a:pt x="3374008" y="48053"/>
                  <a:pt x="3374082" y="49095"/>
                  <a:pt x="3373487" y="49839"/>
                </a:cubicBezTo>
                <a:cubicBezTo>
                  <a:pt x="3373040" y="50583"/>
                  <a:pt x="3371999" y="51030"/>
                  <a:pt x="3370362" y="51179"/>
                </a:cubicBezTo>
                <a:lnTo>
                  <a:pt x="3360539" y="51848"/>
                </a:lnTo>
                <a:lnTo>
                  <a:pt x="3347144" y="52741"/>
                </a:lnTo>
                <a:cubicBezTo>
                  <a:pt x="3341489" y="53039"/>
                  <a:pt x="3334047" y="53932"/>
                  <a:pt x="3324820" y="55420"/>
                </a:cubicBezTo>
                <a:lnTo>
                  <a:pt x="3303612" y="58546"/>
                </a:lnTo>
                <a:lnTo>
                  <a:pt x="3295352" y="59885"/>
                </a:lnTo>
                <a:cubicBezTo>
                  <a:pt x="3295650" y="60480"/>
                  <a:pt x="3295948" y="60927"/>
                  <a:pt x="3296245" y="61224"/>
                </a:cubicBezTo>
                <a:cubicBezTo>
                  <a:pt x="3296394" y="61820"/>
                  <a:pt x="3296394" y="62415"/>
                  <a:pt x="3296245" y="63010"/>
                </a:cubicBezTo>
                <a:cubicBezTo>
                  <a:pt x="3296245" y="63606"/>
                  <a:pt x="3295948" y="64647"/>
                  <a:pt x="3295352" y="66136"/>
                </a:cubicBezTo>
                <a:cubicBezTo>
                  <a:pt x="3294608" y="67624"/>
                  <a:pt x="3294012" y="69261"/>
                  <a:pt x="3293567" y="71047"/>
                </a:cubicBezTo>
                <a:cubicBezTo>
                  <a:pt x="3293269" y="72982"/>
                  <a:pt x="3292896" y="76479"/>
                  <a:pt x="3292450" y="81539"/>
                </a:cubicBezTo>
                <a:cubicBezTo>
                  <a:pt x="3292004" y="86451"/>
                  <a:pt x="3291631" y="90097"/>
                  <a:pt x="3291334" y="92478"/>
                </a:cubicBezTo>
                <a:lnTo>
                  <a:pt x="3289325" y="106319"/>
                </a:lnTo>
                <a:cubicBezTo>
                  <a:pt x="3288135" y="113314"/>
                  <a:pt x="3286869" y="119565"/>
                  <a:pt x="3285530" y="125072"/>
                </a:cubicBezTo>
                <a:cubicBezTo>
                  <a:pt x="3284190" y="130578"/>
                  <a:pt x="3282925" y="135266"/>
                  <a:pt x="3281734" y="139136"/>
                </a:cubicBezTo>
                <a:cubicBezTo>
                  <a:pt x="3280395" y="143005"/>
                  <a:pt x="3278832" y="146875"/>
                  <a:pt x="3277046" y="150745"/>
                </a:cubicBezTo>
                <a:cubicBezTo>
                  <a:pt x="3275260" y="154763"/>
                  <a:pt x="3273325" y="158484"/>
                  <a:pt x="3271242" y="161907"/>
                </a:cubicBezTo>
                <a:cubicBezTo>
                  <a:pt x="3269010" y="165479"/>
                  <a:pt x="3266629" y="168827"/>
                  <a:pt x="3264098" y="171953"/>
                </a:cubicBezTo>
                <a:cubicBezTo>
                  <a:pt x="3261568" y="174929"/>
                  <a:pt x="3258889" y="177906"/>
                  <a:pt x="3256062" y="180882"/>
                </a:cubicBezTo>
                <a:lnTo>
                  <a:pt x="3254276" y="182445"/>
                </a:lnTo>
                <a:cubicBezTo>
                  <a:pt x="3252787" y="183784"/>
                  <a:pt x="3251746" y="184231"/>
                  <a:pt x="3251150" y="183784"/>
                </a:cubicBezTo>
                <a:cubicBezTo>
                  <a:pt x="3250555" y="183338"/>
                  <a:pt x="3250704" y="182371"/>
                  <a:pt x="3251597" y="180882"/>
                </a:cubicBezTo>
                <a:lnTo>
                  <a:pt x="3254276" y="176641"/>
                </a:lnTo>
                <a:cubicBezTo>
                  <a:pt x="3255466" y="174706"/>
                  <a:pt x="3257401" y="171357"/>
                  <a:pt x="3260080" y="166595"/>
                </a:cubicBezTo>
                <a:cubicBezTo>
                  <a:pt x="3262610" y="161683"/>
                  <a:pt x="3265140" y="155954"/>
                  <a:pt x="3267670" y="149405"/>
                </a:cubicBezTo>
                <a:cubicBezTo>
                  <a:pt x="3270201" y="142708"/>
                  <a:pt x="3272284" y="135341"/>
                  <a:pt x="3273921" y="127304"/>
                </a:cubicBezTo>
                <a:cubicBezTo>
                  <a:pt x="3275707" y="119267"/>
                  <a:pt x="3277046" y="111900"/>
                  <a:pt x="3277940" y="105203"/>
                </a:cubicBezTo>
                <a:cubicBezTo>
                  <a:pt x="3278832" y="98506"/>
                  <a:pt x="3279428" y="92404"/>
                  <a:pt x="3279726" y="86897"/>
                </a:cubicBezTo>
                <a:cubicBezTo>
                  <a:pt x="3280023" y="81539"/>
                  <a:pt x="3280172" y="77149"/>
                  <a:pt x="3280172" y="73726"/>
                </a:cubicBezTo>
                <a:lnTo>
                  <a:pt x="3280172" y="65689"/>
                </a:lnTo>
                <a:cubicBezTo>
                  <a:pt x="3280172" y="62713"/>
                  <a:pt x="3280023" y="60852"/>
                  <a:pt x="3279726" y="60108"/>
                </a:cubicBezTo>
                <a:lnTo>
                  <a:pt x="3278832" y="57206"/>
                </a:lnTo>
                <a:cubicBezTo>
                  <a:pt x="3277940" y="56908"/>
                  <a:pt x="3277270" y="56536"/>
                  <a:pt x="3276823" y="56090"/>
                </a:cubicBezTo>
                <a:cubicBezTo>
                  <a:pt x="3276377" y="55643"/>
                  <a:pt x="3275856" y="55197"/>
                  <a:pt x="3275260" y="54750"/>
                </a:cubicBezTo>
                <a:cubicBezTo>
                  <a:pt x="3274814" y="54304"/>
                  <a:pt x="3274590" y="53857"/>
                  <a:pt x="3274590" y="53411"/>
                </a:cubicBezTo>
                <a:cubicBezTo>
                  <a:pt x="3274442" y="52964"/>
                  <a:pt x="3274665" y="52518"/>
                  <a:pt x="3275260" y="52072"/>
                </a:cubicBezTo>
                <a:cubicBezTo>
                  <a:pt x="3275856" y="51774"/>
                  <a:pt x="3277121" y="51551"/>
                  <a:pt x="3279056" y="51402"/>
                </a:cubicBezTo>
                <a:lnTo>
                  <a:pt x="3284637" y="50732"/>
                </a:lnTo>
                <a:cubicBezTo>
                  <a:pt x="3291334" y="50137"/>
                  <a:pt x="3296692" y="49541"/>
                  <a:pt x="3300711" y="48946"/>
                </a:cubicBezTo>
                <a:lnTo>
                  <a:pt x="3318346" y="45821"/>
                </a:lnTo>
                <a:cubicBezTo>
                  <a:pt x="3325937" y="44332"/>
                  <a:pt x="3332709" y="43067"/>
                  <a:pt x="3338661" y="42026"/>
                </a:cubicBezTo>
                <a:cubicBezTo>
                  <a:pt x="3344615" y="40984"/>
                  <a:pt x="3348707" y="40165"/>
                  <a:pt x="3350940" y="39570"/>
                </a:cubicBezTo>
                <a:cubicBezTo>
                  <a:pt x="3353172" y="39123"/>
                  <a:pt x="3354735" y="38751"/>
                  <a:pt x="3355627" y="38454"/>
                </a:cubicBezTo>
                <a:close/>
                <a:moveTo>
                  <a:pt x="6035873" y="37114"/>
                </a:moveTo>
                <a:cubicBezTo>
                  <a:pt x="6036468" y="36965"/>
                  <a:pt x="6037882" y="37486"/>
                  <a:pt x="6040114" y="38677"/>
                </a:cubicBezTo>
                <a:cubicBezTo>
                  <a:pt x="6042347" y="39719"/>
                  <a:pt x="6044058" y="40761"/>
                  <a:pt x="6045249" y="41802"/>
                </a:cubicBezTo>
                <a:cubicBezTo>
                  <a:pt x="6046440" y="42844"/>
                  <a:pt x="6047035" y="43737"/>
                  <a:pt x="6047035" y="44481"/>
                </a:cubicBezTo>
                <a:cubicBezTo>
                  <a:pt x="6047035" y="45225"/>
                  <a:pt x="6046440" y="46639"/>
                  <a:pt x="6045249" y="48723"/>
                </a:cubicBezTo>
                <a:cubicBezTo>
                  <a:pt x="6044654" y="49616"/>
                  <a:pt x="6044207" y="50806"/>
                  <a:pt x="6043910" y="52295"/>
                </a:cubicBezTo>
                <a:cubicBezTo>
                  <a:pt x="6043463" y="53783"/>
                  <a:pt x="6043165" y="54825"/>
                  <a:pt x="6043017" y="55420"/>
                </a:cubicBezTo>
                <a:lnTo>
                  <a:pt x="6042570" y="63010"/>
                </a:lnTo>
                <a:lnTo>
                  <a:pt x="6040561" y="90692"/>
                </a:lnTo>
                <a:cubicBezTo>
                  <a:pt x="6040263" y="93818"/>
                  <a:pt x="6039966" y="96199"/>
                  <a:pt x="6039668" y="97836"/>
                </a:cubicBezTo>
                <a:cubicBezTo>
                  <a:pt x="6039519" y="99473"/>
                  <a:pt x="6039073" y="101185"/>
                  <a:pt x="6038329" y="102971"/>
                </a:cubicBezTo>
                <a:cubicBezTo>
                  <a:pt x="6037733" y="104757"/>
                  <a:pt x="6036989" y="106245"/>
                  <a:pt x="6036096" y="107436"/>
                </a:cubicBezTo>
                <a:cubicBezTo>
                  <a:pt x="6035054" y="108626"/>
                  <a:pt x="6034236" y="109222"/>
                  <a:pt x="6033640" y="109222"/>
                </a:cubicBezTo>
                <a:cubicBezTo>
                  <a:pt x="6033045" y="109073"/>
                  <a:pt x="6032375" y="108329"/>
                  <a:pt x="6031631" y="106989"/>
                </a:cubicBezTo>
                <a:lnTo>
                  <a:pt x="6030069" y="104087"/>
                </a:lnTo>
                <a:lnTo>
                  <a:pt x="6009977" y="105873"/>
                </a:lnTo>
                <a:lnTo>
                  <a:pt x="6007744" y="145610"/>
                </a:lnTo>
                <a:cubicBezTo>
                  <a:pt x="6007744" y="147098"/>
                  <a:pt x="6008042" y="148066"/>
                  <a:pt x="6008637" y="148512"/>
                </a:cubicBezTo>
                <a:cubicBezTo>
                  <a:pt x="6009233" y="148959"/>
                  <a:pt x="6010126" y="148735"/>
                  <a:pt x="6011316" y="147842"/>
                </a:cubicBezTo>
                <a:lnTo>
                  <a:pt x="6030738" y="134894"/>
                </a:lnTo>
                <a:lnTo>
                  <a:pt x="6029176" y="131769"/>
                </a:lnTo>
                <a:lnTo>
                  <a:pt x="6026720" y="125518"/>
                </a:lnTo>
                <a:lnTo>
                  <a:pt x="6025604" y="123286"/>
                </a:lnTo>
                <a:cubicBezTo>
                  <a:pt x="6025008" y="122095"/>
                  <a:pt x="6024934" y="121202"/>
                  <a:pt x="6025380" y="120607"/>
                </a:cubicBezTo>
                <a:cubicBezTo>
                  <a:pt x="6025827" y="120309"/>
                  <a:pt x="6026794" y="120309"/>
                  <a:pt x="6028283" y="120607"/>
                </a:cubicBezTo>
                <a:cubicBezTo>
                  <a:pt x="6029771" y="121202"/>
                  <a:pt x="6031334" y="121946"/>
                  <a:pt x="6032971" y="122839"/>
                </a:cubicBezTo>
                <a:cubicBezTo>
                  <a:pt x="6034459" y="123732"/>
                  <a:pt x="6036096" y="124848"/>
                  <a:pt x="6037882" y="126188"/>
                </a:cubicBezTo>
                <a:cubicBezTo>
                  <a:pt x="6039519" y="127527"/>
                  <a:pt x="6040859" y="128941"/>
                  <a:pt x="6041900" y="130430"/>
                </a:cubicBezTo>
                <a:cubicBezTo>
                  <a:pt x="6042942" y="131918"/>
                  <a:pt x="6043761" y="133704"/>
                  <a:pt x="6044356" y="135787"/>
                </a:cubicBezTo>
                <a:cubicBezTo>
                  <a:pt x="6044951" y="137871"/>
                  <a:pt x="6045100" y="140029"/>
                  <a:pt x="6044803" y="142261"/>
                </a:cubicBezTo>
                <a:cubicBezTo>
                  <a:pt x="6044505" y="144047"/>
                  <a:pt x="6044058" y="145461"/>
                  <a:pt x="6043463" y="146503"/>
                </a:cubicBezTo>
                <a:cubicBezTo>
                  <a:pt x="6042719" y="147396"/>
                  <a:pt x="6041900" y="147991"/>
                  <a:pt x="6041007" y="148289"/>
                </a:cubicBezTo>
                <a:cubicBezTo>
                  <a:pt x="6040263" y="148289"/>
                  <a:pt x="6039370" y="148140"/>
                  <a:pt x="6038329" y="147842"/>
                </a:cubicBezTo>
                <a:cubicBezTo>
                  <a:pt x="6037287" y="147396"/>
                  <a:pt x="6036171" y="146056"/>
                  <a:pt x="6034980" y="143824"/>
                </a:cubicBezTo>
                <a:lnTo>
                  <a:pt x="6031855" y="138243"/>
                </a:lnTo>
                <a:lnTo>
                  <a:pt x="6012656" y="156772"/>
                </a:lnTo>
                <a:cubicBezTo>
                  <a:pt x="6011912" y="157367"/>
                  <a:pt x="6010498" y="158856"/>
                  <a:pt x="6008414" y="161237"/>
                </a:cubicBezTo>
                <a:lnTo>
                  <a:pt x="6003726" y="166595"/>
                </a:lnTo>
                <a:cubicBezTo>
                  <a:pt x="6002833" y="167785"/>
                  <a:pt x="6002014" y="168455"/>
                  <a:pt x="6001270" y="168604"/>
                </a:cubicBezTo>
                <a:cubicBezTo>
                  <a:pt x="6000526" y="168604"/>
                  <a:pt x="5999410" y="167637"/>
                  <a:pt x="5997922" y="165702"/>
                </a:cubicBezTo>
                <a:cubicBezTo>
                  <a:pt x="5995987" y="163023"/>
                  <a:pt x="5994796" y="160790"/>
                  <a:pt x="5994350" y="159005"/>
                </a:cubicBezTo>
                <a:cubicBezTo>
                  <a:pt x="5993755" y="157219"/>
                  <a:pt x="5993457" y="155954"/>
                  <a:pt x="5993457" y="155209"/>
                </a:cubicBezTo>
                <a:cubicBezTo>
                  <a:pt x="5993308" y="154465"/>
                  <a:pt x="5993308" y="153870"/>
                  <a:pt x="5993457" y="153423"/>
                </a:cubicBezTo>
                <a:cubicBezTo>
                  <a:pt x="5993457" y="153275"/>
                  <a:pt x="5994127" y="152530"/>
                  <a:pt x="5995466" y="151191"/>
                </a:cubicBezTo>
                <a:cubicBezTo>
                  <a:pt x="5996805" y="149852"/>
                  <a:pt x="5997698" y="148140"/>
                  <a:pt x="5998145" y="146056"/>
                </a:cubicBezTo>
                <a:cubicBezTo>
                  <a:pt x="5998740" y="144122"/>
                  <a:pt x="5999261" y="141666"/>
                  <a:pt x="5999708" y="138689"/>
                </a:cubicBezTo>
                <a:cubicBezTo>
                  <a:pt x="6000154" y="135713"/>
                  <a:pt x="6000526" y="130578"/>
                  <a:pt x="6000824" y="123286"/>
                </a:cubicBezTo>
                <a:lnTo>
                  <a:pt x="6002387" y="80870"/>
                </a:lnTo>
                <a:lnTo>
                  <a:pt x="6001940" y="71494"/>
                </a:lnTo>
                <a:lnTo>
                  <a:pt x="6001940" y="63903"/>
                </a:lnTo>
                <a:cubicBezTo>
                  <a:pt x="6001791" y="61820"/>
                  <a:pt x="6001494" y="59438"/>
                  <a:pt x="6001047" y="56760"/>
                </a:cubicBezTo>
                <a:cubicBezTo>
                  <a:pt x="6000749" y="54081"/>
                  <a:pt x="6000303" y="51774"/>
                  <a:pt x="5999708" y="49839"/>
                </a:cubicBezTo>
                <a:lnTo>
                  <a:pt x="5997922" y="45151"/>
                </a:lnTo>
                <a:cubicBezTo>
                  <a:pt x="5997475" y="44109"/>
                  <a:pt x="5997326" y="43291"/>
                  <a:pt x="5997475" y="42695"/>
                </a:cubicBezTo>
                <a:cubicBezTo>
                  <a:pt x="5997773" y="42100"/>
                  <a:pt x="5998517" y="41654"/>
                  <a:pt x="5999708" y="41356"/>
                </a:cubicBezTo>
                <a:cubicBezTo>
                  <a:pt x="6000452" y="41207"/>
                  <a:pt x="6001791" y="41430"/>
                  <a:pt x="6003726" y="42026"/>
                </a:cubicBezTo>
                <a:lnTo>
                  <a:pt x="6008191" y="43588"/>
                </a:lnTo>
                <a:lnTo>
                  <a:pt x="6010870" y="44705"/>
                </a:lnTo>
                <a:lnTo>
                  <a:pt x="6020246" y="42695"/>
                </a:lnTo>
                <a:lnTo>
                  <a:pt x="6023818" y="41802"/>
                </a:lnTo>
                <a:cubicBezTo>
                  <a:pt x="6024413" y="41654"/>
                  <a:pt x="6025976" y="41133"/>
                  <a:pt x="6028506" y="40240"/>
                </a:cubicBezTo>
                <a:cubicBezTo>
                  <a:pt x="6031036" y="39347"/>
                  <a:pt x="6032822" y="38603"/>
                  <a:pt x="6033864" y="38007"/>
                </a:cubicBezTo>
                <a:cubicBezTo>
                  <a:pt x="6034905" y="37412"/>
                  <a:pt x="6035575" y="37114"/>
                  <a:pt x="6035873" y="37114"/>
                </a:cubicBezTo>
                <a:close/>
                <a:moveTo>
                  <a:pt x="6469632" y="35552"/>
                </a:moveTo>
                <a:cubicBezTo>
                  <a:pt x="6471270" y="35552"/>
                  <a:pt x="6473874" y="36445"/>
                  <a:pt x="6477446" y="38230"/>
                </a:cubicBezTo>
                <a:cubicBezTo>
                  <a:pt x="6482506" y="40761"/>
                  <a:pt x="6485036" y="42844"/>
                  <a:pt x="6485036" y="44481"/>
                </a:cubicBezTo>
                <a:cubicBezTo>
                  <a:pt x="6485036" y="45672"/>
                  <a:pt x="6483994" y="47160"/>
                  <a:pt x="6481911" y="48946"/>
                </a:cubicBezTo>
                <a:cubicBezTo>
                  <a:pt x="6480571" y="50583"/>
                  <a:pt x="6479306" y="52220"/>
                  <a:pt x="6478116" y="53857"/>
                </a:cubicBezTo>
                <a:cubicBezTo>
                  <a:pt x="6482432" y="52667"/>
                  <a:pt x="6486599" y="51030"/>
                  <a:pt x="6490617" y="48946"/>
                </a:cubicBezTo>
                <a:cubicBezTo>
                  <a:pt x="6495082" y="46565"/>
                  <a:pt x="6497910" y="45374"/>
                  <a:pt x="6499100" y="45374"/>
                </a:cubicBezTo>
                <a:cubicBezTo>
                  <a:pt x="6501482" y="45374"/>
                  <a:pt x="6505128" y="46639"/>
                  <a:pt x="6510039" y="49169"/>
                </a:cubicBezTo>
                <a:cubicBezTo>
                  <a:pt x="6515248" y="52741"/>
                  <a:pt x="6517853" y="55346"/>
                  <a:pt x="6517853" y="56983"/>
                </a:cubicBezTo>
                <a:cubicBezTo>
                  <a:pt x="6517853" y="57429"/>
                  <a:pt x="6517183" y="58471"/>
                  <a:pt x="6515844" y="60108"/>
                </a:cubicBezTo>
                <a:cubicBezTo>
                  <a:pt x="6512718" y="62192"/>
                  <a:pt x="6509518" y="65466"/>
                  <a:pt x="6506244" y="69931"/>
                </a:cubicBezTo>
                <a:cubicBezTo>
                  <a:pt x="6501333" y="76479"/>
                  <a:pt x="6496942" y="81763"/>
                  <a:pt x="6493073" y="85781"/>
                </a:cubicBezTo>
                <a:cubicBezTo>
                  <a:pt x="6499472" y="89353"/>
                  <a:pt x="6505128" y="92032"/>
                  <a:pt x="6510039" y="93818"/>
                </a:cubicBezTo>
                <a:cubicBezTo>
                  <a:pt x="6517183" y="96794"/>
                  <a:pt x="6525815" y="99101"/>
                  <a:pt x="6535935" y="100738"/>
                </a:cubicBezTo>
                <a:cubicBezTo>
                  <a:pt x="6541293" y="101482"/>
                  <a:pt x="6543972" y="102078"/>
                  <a:pt x="6543972" y="102524"/>
                </a:cubicBezTo>
                <a:cubicBezTo>
                  <a:pt x="6543972" y="103864"/>
                  <a:pt x="6538838" y="105278"/>
                  <a:pt x="6528568" y="106766"/>
                </a:cubicBezTo>
                <a:cubicBezTo>
                  <a:pt x="6519788" y="108254"/>
                  <a:pt x="6512941" y="108998"/>
                  <a:pt x="6508030" y="108998"/>
                </a:cubicBezTo>
                <a:cubicBezTo>
                  <a:pt x="6506988" y="108998"/>
                  <a:pt x="6505351" y="108477"/>
                  <a:pt x="6503119" y="107436"/>
                </a:cubicBezTo>
                <a:cubicBezTo>
                  <a:pt x="6499398" y="105352"/>
                  <a:pt x="6493519" y="100738"/>
                  <a:pt x="6485483" y="93595"/>
                </a:cubicBezTo>
                <a:cubicBezTo>
                  <a:pt x="6484887" y="94190"/>
                  <a:pt x="6484292" y="94636"/>
                  <a:pt x="6483697" y="94934"/>
                </a:cubicBezTo>
                <a:cubicBezTo>
                  <a:pt x="6473576" y="103864"/>
                  <a:pt x="6462935" y="110338"/>
                  <a:pt x="6451773" y="114356"/>
                </a:cubicBezTo>
                <a:cubicBezTo>
                  <a:pt x="6445522" y="116440"/>
                  <a:pt x="6440537" y="117630"/>
                  <a:pt x="6436816" y="117928"/>
                </a:cubicBezTo>
                <a:cubicBezTo>
                  <a:pt x="6433690" y="117928"/>
                  <a:pt x="6432128" y="117630"/>
                  <a:pt x="6432128" y="117035"/>
                </a:cubicBezTo>
                <a:cubicBezTo>
                  <a:pt x="6432128" y="116588"/>
                  <a:pt x="6432872" y="116216"/>
                  <a:pt x="6434360" y="115919"/>
                </a:cubicBezTo>
                <a:cubicBezTo>
                  <a:pt x="6445969" y="111156"/>
                  <a:pt x="6456312" y="105054"/>
                  <a:pt x="6465391" y="97613"/>
                </a:cubicBezTo>
                <a:cubicBezTo>
                  <a:pt x="6469856" y="93892"/>
                  <a:pt x="6473874" y="90023"/>
                  <a:pt x="6477446" y="86004"/>
                </a:cubicBezTo>
                <a:cubicBezTo>
                  <a:pt x="6475213" y="84070"/>
                  <a:pt x="6473130" y="82209"/>
                  <a:pt x="6471195" y="80423"/>
                </a:cubicBezTo>
                <a:cubicBezTo>
                  <a:pt x="6467772" y="77000"/>
                  <a:pt x="6465168" y="74545"/>
                  <a:pt x="6463382" y="73056"/>
                </a:cubicBezTo>
                <a:cubicBezTo>
                  <a:pt x="6457429" y="79754"/>
                  <a:pt x="6450880" y="85186"/>
                  <a:pt x="6443736" y="89353"/>
                </a:cubicBezTo>
                <a:cubicBezTo>
                  <a:pt x="6442992" y="89353"/>
                  <a:pt x="6442397" y="89055"/>
                  <a:pt x="6441950" y="88460"/>
                </a:cubicBezTo>
                <a:cubicBezTo>
                  <a:pt x="6442843" y="86376"/>
                  <a:pt x="6445001" y="83400"/>
                  <a:pt x="6448424" y="79530"/>
                </a:cubicBezTo>
                <a:cubicBezTo>
                  <a:pt x="6453931" y="72089"/>
                  <a:pt x="6458842" y="63606"/>
                  <a:pt x="6463158" y="54081"/>
                </a:cubicBezTo>
                <a:cubicBezTo>
                  <a:pt x="6466433" y="47086"/>
                  <a:pt x="6468070" y="41802"/>
                  <a:pt x="6468070" y="38230"/>
                </a:cubicBezTo>
                <a:cubicBezTo>
                  <a:pt x="6468070" y="37635"/>
                  <a:pt x="6468219" y="37040"/>
                  <a:pt x="6468516" y="36445"/>
                </a:cubicBezTo>
                <a:cubicBezTo>
                  <a:pt x="6468814" y="35849"/>
                  <a:pt x="6469186" y="35552"/>
                  <a:pt x="6469632" y="35552"/>
                </a:cubicBezTo>
                <a:close/>
                <a:moveTo>
                  <a:pt x="1220093" y="35552"/>
                </a:moveTo>
                <a:cubicBezTo>
                  <a:pt x="1221879" y="35552"/>
                  <a:pt x="1227162" y="37858"/>
                  <a:pt x="1235943" y="42472"/>
                </a:cubicBezTo>
                <a:cubicBezTo>
                  <a:pt x="1243236" y="46639"/>
                  <a:pt x="1246882" y="51179"/>
                  <a:pt x="1246882" y="56090"/>
                </a:cubicBezTo>
                <a:cubicBezTo>
                  <a:pt x="1246882" y="62638"/>
                  <a:pt x="1245022" y="65913"/>
                  <a:pt x="1241301" y="65913"/>
                </a:cubicBezTo>
                <a:cubicBezTo>
                  <a:pt x="1236836" y="65913"/>
                  <a:pt x="1230809" y="58992"/>
                  <a:pt x="1223219" y="45151"/>
                </a:cubicBezTo>
                <a:cubicBezTo>
                  <a:pt x="1220540" y="40091"/>
                  <a:pt x="1219200" y="37189"/>
                  <a:pt x="1219200" y="36445"/>
                </a:cubicBezTo>
                <a:cubicBezTo>
                  <a:pt x="1219200" y="35849"/>
                  <a:pt x="1219498" y="35552"/>
                  <a:pt x="1220093" y="35552"/>
                </a:cubicBezTo>
                <a:close/>
                <a:moveTo>
                  <a:pt x="5522862" y="34435"/>
                </a:moveTo>
                <a:cubicBezTo>
                  <a:pt x="5524351" y="34435"/>
                  <a:pt x="5526583" y="34733"/>
                  <a:pt x="5529560" y="35328"/>
                </a:cubicBezTo>
                <a:cubicBezTo>
                  <a:pt x="5532536" y="35924"/>
                  <a:pt x="5535141" y="36817"/>
                  <a:pt x="5537373" y="38007"/>
                </a:cubicBezTo>
                <a:cubicBezTo>
                  <a:pt x="5539605" y="39198"/>
                  <a:pt x="5540796" y="40314"/>
                  <a:pt x="5540945" y="41356"/>
                </a:cubicBezTo>
                <a:cubicBezTo>
                  <a:pt x="5541094" y="42398"/>
                  <a:pt x="5540871" y="43960"/>
                  <a:pt x="5540275" y="46044"/>
                </a:cubicBezTo>
                <a:cubicBezTo>
                  <a:pt x="5539829" y="47532"/>
                  <a:pt x="5539531" y="48872"/>
                  <a:pt x="5539382" y="50062"/>
                </a:cubicBezTo>
                <a:cubicBezTo>
                  <a:pt x="5539233" y="51551"/>
                  <a:pt x="5539085" y="52890"/>
                  <a:pt x="5538936" y="54081"/>
                </a:cubicBezTo>
                <a:lnTo>
                  <a:pt x="5538936" y="63234"/>
                </a:lnTo>
                <a:lnTo>
                  <a:pt x="5538043" y="91362"/>
                </a:lnTo>
                <a:lnTo>
                  <a:pt x="5551884" y="87344"/>
                </a:lnTo>
                <a:lnTo>
                  <a:pt x="5557688" y="85558"/>
                </a:lnTo>
                <a:cubicBezTo>
                  <a:pt x="5558879" y="85409"/>
                  <a:pt x="5560218" y="85632"/>
                  <a:pt x="5561706" y="86228"/>
                </a:cubicBezTo>
                <a:cubicBezTo>
                  <a:pt x="5563195" y="86525"/>
                  <a:pt x="5564683" y="87121"/>
                  <a:pt x="5566171" y="88013"/>
                </a:cubicBezTo>
                <a:cubicBezTo>
                  <a:pt x="5567660" y="88906"/>
                  <a:pt x="5568478" y="89725"/>
                  <a:pt x="5568627" y="90469"/>
                </a:cubicBezTo>
                <a:cubicBezTo>
                  <a:pt x="5568776" y="91213"/>
                  <a:pt x="5568553" y="91957"/>
                  <a:pt x="5567957" y="92702"/>
                </a:cubicBezTo>
                <a:cubicBezTo>
                  <a:pt x="5567213" y="93595"/>
                  <a:pt x="5565725" y="94264"/>
                  <a:pt x="5563492" y="94711"/>
                </a:cubicBezTo>
                <a:cubicBezTo>
                  <a:pt x="5561260" y="95008"/>
                  <a:pt x="5558358" y="95604"/>
                  <a:pt x="5554786" y="96497"/>
                </a:cubicBezTo>
                <a:lnTo>
                  <a:pt x="5546080" y="98283"/>
                </a:lnTo>
                <a:cubicBezTo>
                  <a:pt x="5543996" y="98580"/>
                  <a:pt x="5542508" y="98655"/>
                  <a:pt x="5541615" y="98506"/>
                </a:cubicBezTo>
                <a:lnTo>
                  <a:pt x="5538043" y="98283"/>
                </a:lnTo>
                <a:lnTo>
                  <a:pt x="5537373" y="146726"/>
                </a:lnTo>
                <a:lnTo>
                  <a:pt x="5561260" y="137573"/>
                </a:lnTo>
                <a:cubicBezTo>
                  <a:pt x="5562748" y="136978"/>
                  <a:pt x="5563790" y="136531"/>
                  <a:pt x="5564385" y="136234"/>
                </a:cubicBezTo>
                <a:cubicBezTo>
                  <a:pt x="5564981" y="136085"/>
                  <a:pt x="5565576" y="136234"/>
                  <a:pt x="5566171" y="136680"/>
                </a:cubicBezTo>
                <a:cubicBezTo>
                  <a:pt x="5566767" y="136978"/>
                  <a:pt x="5566915" y="137573"/>
                  <a:pt x="5566618" y="138466"/>
                </a:cubicBezTo>
                <a:cubicBezTo>
                  <a:pt x="5566320" y="139359"/>
                  <a:pt x="5565427" y="140252"/>
                  <a:pt x="5563939" y="141145"/>
                </a:cubicBezTo>
                <a:lnTo>
                  <a:pt x="5559921" y="143824"/>
                </a:lnTo>
                <a:cubicBezTo>
                  <a:pt x="5559623" y="144122"/>
                  <a:pt x="5556200" y="146131"/>
                  <a:pt x="5549651" y="149852"/>
                </a:cubicBezTo>
                <a:lnTo>
                  <a:pt x="5535810" y="158112"/>
                </a:lnTo>
                <a:lnTo>
                  <a:pt x="5517951" y="168827"/>
                </a:lnTo>
                <a:lnTo>
                  <a:pt x="5509021" y="174631"/>
                </a:lnTo>
                <a:cubicBezTo>
                  <a:pt x="5503961" y="177608"/>
                  <a:pt x="5500538" y="179915"/>
                  <a:pt x="5498752" y="181552"/>
                </a:cubicBezTo>
                <a:cubicBezTo>
                  <a:pt x="5496966" y="183189"/>
                  <a:pt x="5495627" y="184008"/>
                  <a:pt x="5494734" y="184008"/>
                </a:cubicBezTo>
                <a:cubicBezTo>
                  <a:pt x="5493543" y="184305"/>
                  <a:pt x="5492204" y="184156"/>
                  <a:pt x="5490715" y="183561"/>
                </a:cubicBezTo>
                <a:cubicBezTo>
                  <a:pt x="5489227" y="182817"/>
                  <a:pt x="5487813" y="181924"/>
                  <a:pt x="5486474" y="180882"/>
                </a:cubicBezTo>
                <a:cubicBezTo>
                  <a:pt x="5485134" y="179989"/>
                  <a:pt x="5483423" y="178650"/>
                  <a:pt x="5481339" y="176864"/>
                </a:cubicBezTo>
                <a:cubicBezTo>
                  <a:pt x="5479256" y="175078"/>
                  <a:pt x="5477916" y="173515"/>
                  <a:pt x="5477321" y="172176"/>
                </a:cubicBezTo>
                <a:cubicBezTo>
                  <a:pt x="5476874" y="170836"/>
                  <a:pt x="5476874" y="169869"/>
                  <a:pt x="5477321" y="169274"/>
                </a:cubicBezTo>
                <a:cubicBezTo>
                  <a:pt x="5477619" y="168678"/>
                  <a:pt x="5478437" y="168232"/>
                  <a:pt x="5479777" y="167934"/>
                </a:cubicBezTo>
                <a:lnTo>
                  <a:pt x="5484911" y="166595"/>
                </a:lnTo>
                <a:lnTo>
                  <a:pt x="5492948" y="163916"/>
                </a:lnTo>
                <a:lnTo>
                  <a:pt x="5491608" y="122393"/>
                </a:lnTo>
                <a:cubicBezTo>
                  <a:pt x="5491460" y="119416"/>
                  <a:pt x="5491236" y="115770"/>
                  <a:pt x="5490939" y="111454"/>
                </a:cubicBezTo>
                <a:cubicBezTo>
                  <a:pt x="5490641" y="107138"/>
                  <a:pt x="5490269" y="104161"/>
                  <a:pt x="5489822" y="102524"/>
                </a:cubicBezTo>
                <a:cubicBezTo>
                  <a:pt x="5489376" y="101036"/>
                  <a:pt x="5488781" y="99548"/>
                  <a:pt x="5488037" y="98059"/>
                </a:cubicBezTo>
                <a:cubicBezTo>
                  <a:pt x="5487144" y="96720"/>
                  <a:pt x="5486846" y="95678"/>
                  <a:pt x="5487144" y="94934"/>
                </a:cubicBezTo>
                <a:cubicBezTo>
                  <a:pt x="5487292" y="94190"/>
                  <a:pt x="5487739" y="93595"/>
                  <a:pt x="5488483" y="93148"/>
                </a:cubicBezTo>
                <a:cubicBezTo>
                  <a:pt x="5489376" y="92702"/>
                  <a:pt x="5490567" y="92553"/>
                  <a:pt x="5492055" y="92702"/>
                </a:cubicBezTo>
                <a:cubicBezTo>
                  <a:pt x="5493246" y="92850"/>
                  <a:pt x="5494511" y="93074"/>
                  <a:pt x="5495850" y="93371"/>
                </a:cubicBezTo>
                <a:cubicBezTo>
                  <a:pt x="5497338" y="93520"/>
                  <a:pt x="5499199" y="93967"/>
                  <a:pt x="5501431" y="94711"/>
                </a:cubicBezTo>
                <a:cubicBezTo>
                  <a:pt x="5503515" y="95604"/>
                  <a:pt x="5505152" y="96422"/>
                  <a:pt x="5506342" y="97166"/>
                </a:cubicBezTo>
                <a:cubicBezTo>
                  <a:pt x="5507533" y="98059"/>
                  <a:pt x="5508128" y="98878"/>
                  <a:pt x="5508128" y="99622"/>
                </a:cubicBezTo>
                <a:cubicBezTo>
                  <a:pt x="5508426" y="100366"/>
                  <a:pt x="5508128" y="101855"/>
                  <a:pt x="5507235" y="104087"/>
                </a:cubicBezTo>
                <a:cubicBezTo>
                  <a:pt x="5506640" y="105426"/>
                  <a:pt x="5506119" y="108105"/>
                  <a:pt x="5505673" y="112124"/>
                </a:cubicBezTo>
                <a:cubicBezTo>
                  <a:pt x="5505226" y="116291"/>
                  <a:pt x="5505077" y="119714"/>
                  <a:pt x="5505226" y="122393"/>
                </a:cubicBezTo>
                <a:lnTo>
                  <a:pt x="5505896" y="159451"/>
                </a:lnTo>
                <a:lnTo>
                  <a:pt x="5524202" y="152307"/>
                </a:lnTo>
                <a:lnTo>
                  <a:pt x="5523755" y="68145"/>
                </a:lnTo>
                <a:cubicBezTo>
                  <a:pt x="5523755" y="67401"/>
                  <a:pt x="5523606" y="64201"/>
                  <a:pt x="5523309" y="58546"/>
                </a:cubicBezTo>
                <a:cubicBezTo>
                  <a:pt x="5523011" y="52890"/>
                  <a:pt x="5522713" y="49318"/>
                  <a:pt x="5522416" y="47830"/>
                </a:cubicBezTo>
                <a:cubicBezTo>
                  <a:pt x="5522118" y="46044"/>
                  <a:pt x="5521448" y="44109"/>
                  <a:pt x="5520407" y="42026"/>
                </a:cubicBezTo>
                <a:cubicBezTo>
                  <a:pt x="5519216" y="39942"/>
                  <a:pt x="5518621" y="38454"/>
                  <a:pt x="5518621" y="37561"/>
                </a:cubicBezTo>
                <a:cubicBezTo>
                  <a:pt x="5518472" y="36817"/>
                  <a:pt x="5518695" y="36072"/>
                  <a:pt x="5519290" y="35328"/>
                </a:cubicBezTo>
                <a:cubicBezTo>
                  <a:pt x="5519886" y="34733"/>
                  <a:pt x="5521076" y="34435"/>
                  <a:pt x="5522862" y="34435"/>
                </a:cubicBezTo>
                <a:close/>
                <a:moveTo>
                  <a:pt x="4166890" y="30640"/>
                </a:moveTo>
                <a:cubicBezTo>
                  <a:pt x="4167485" y="30789"/>
                  <a:pt x="4168601" y="31161"/>
                  <a:pt x="4170238" y="31756"/>
                </a:cubicBezTo>
                <a:cubicBezTo>
                  <a:pt x="4171875" y="32352"/>
                  <a:pt x="4173438" y="33096"/>
                  <a:pt x="4174926" y="33989"/>
                </a:cubicBezTo>
                <a:cubicBezTo>
                  <a:pt x="4176415" y="35031"/>
                  <a:pt x="4177903" y="36221"/>
                  <a:pt x="4179391" y="37561"/>
                </a:cubicBezTo>
                <a:cubicBezTo>
                  <a:pt x="4180879" y="38900"/>
                  <a:pt x="4181772" y="39942"/>
                  <a:pt x="4182070" y="40686"/>
                </a:cubicBezTo>
                <a:cubicBezTo>
                  <a:pt x="4182368" y="41281"/>
                  <a:pt x="4182368" y="42100"/>
                  <a:pt x="4182070" y="43142"/>
                </a:cubicBezTo>
                <a:lnTo>
                  <a:pt x="4180731" y="46490"/>
                </a:lnTo>
                <a:cubicBezTo>
                  <a:pt x="4180284" y="47383"/>
                  <a:pt x="4179986" y="48574"/>
                  <a:pt x="4179838" y="50062"/>
                </a:cubicBezTo>
                <a:cubicBezTo>
                  <a:pt x="4179838" y="51551"/>
                  <a:pt x="4179763" y="54006"/>
                  <a:pt x="4179614" y="57429"/>
                </a:cubicBezTo>
                <a:cubicBezTo>
                  <a:pt x="4179466" y="60852"/>
                  <a:pt x="4179317" y="66731"/>
                  <a:pt x="4179168" y="75065"/>
                </a:cubicBezTo>
                <a:cubicBezTo>
                  <a:pt x="4179019" y="83251"/>
                  <a:pt x="4179093" y="89948"/>
                  <a:pt x="4179391" y="95157"/>
                </a:cubicBezTo>
                <a:cubicBezTo>
                  <a:pt x="4179391" y="97836"/>
                  <a:pt x="4179763" y="102301"/>
                  <a:pt x="4180507" y="108552"/>
                </a:cubicBezTo>
                <a:cubicBezTo>
                  <a:pt x="4181103" y="114654"/>
                  <a:pt x="4181326" y="118672"/>
                  <a:pt x="4181177" y="120607"/>
                </a:cubicBezTo>
                <a:cubicBezTo>
                  <a:pt x="4180879" y="123881"/>
                  <a:pt x="4180061" y="127379"/>
                  <a:pt x="4178721" y="131099"/>
                </a:cubicBezTo>
                <a:cubicBezTo>
                  <a:pt x="4177233" y="134820"/>
                  <a:pt x="4175373" y="137722"/>
                  <a:pt x="4173140" y="139806"/>
                </a:cubicBezTo>
                <a:cubicBezTo>
                  <a:pt x="4170759" y="141889"/>
                  <a:pt x="4168973" y="142485"/>
                  <a:pt x="4167783" y="141592"/>
                </a:cubicBezTo>
                <a:cubicBezTo>
                  <a:pt x="4167336" y="141294"/>
                  <a:pt x="4166741" y="139955"/>
                  <a:pt x="4165997" y="137573"/>
                </a:cubicBezTo>
                <a:cubicBezTo>
                  <a:pt x="4165252" y="135192"/>
                  <a:pt x="4164136" y="132067"/>
                  <a:pt x="4162648" y="128197"/>
                </a:cubicBezTo>
                <a:lnTo>
                  <a:pt x="4161532" y="125072"/>
                </a:lnTo>
                <a:cubicBezTo>
                  <a:pt x="4153495" y="125816"/>
                  <a:pt x="4147616" y="126411"/>
                  <a:pt x="4143896" y="126858"/>
                </a:cubicBezTo>
                <a:cubicBezTo>
                  <a:pt x="4140175" y="127155"/>
                  <a:pt x="4137868" y="127155"/>
                  <a:pt x="4136975" y="126858"/>
                </a:cubicBezTo>
                <a:lnTo>
                  <a:pt x="4132957" y="125965"/>
                </a:lnTo>
                <a:lnTo>
                  <a:pt x="4132510" y="130430"/>
                </a:lnTo>
                <a:cubicBezTo>
                  <a:pt x="4132213" y="134597"/>
                  <a:pt x="4131394" y="136680"/>
                  <a:pt x="4130055" y="136680"/>
                </a:cubicBezTo>
                <a:cubicBezTo>
                  <a:pt x="4128715" y="136680"/>
                  <a:pt x="4127599" y="136234"/>
                  <a:pt x="4126706" y="135341"/>
                </a:cubicBezTo>
                <a:cubicBezTo>
                  <a:pt x="4125664" y="134746"/>
                  <a:pt x="4124548" y="133257"/>
                  <a:pt x="4123357" y="130876"/>
                </a:cubicBezTo>
                <a:cubicBezTo>
                  <a:pt x="4122316" y="128495"/>
                  <a:pt x="4121720" y="126039"/>
                  <a:pt x="4121571" y="123509"/>
                </a:cubicBezTo>
                <a:cubicBezTo>
                  <a:pt x="4121423" y="120830"/>
                  <a:pt x="4121795" y="116886"/>
                  <a:pt x="4122688" y="111677"/>
                </a:cubicBezTo>
                <a:cubicBezTo>
                  <a:pt x="4123581" y="107361"/>
                  <a:pt x="4124176" y="104013"/>
                  <a:pt x="4124474" y="101631"/>
                </a:cubicBezTo>
                <a:cubicBezTo>
                  <a:pt x="4124771" y="99399"/>
                  <a:pt x="4125143" y="92999"/>
                  <a:pt x="4125590" y="82432"/>
                </a:cubicBezTo>
                <a:cubicBezTo>
                  <a:pt x="4126185" y="71866"/>
                  <a:pt x="4126483" y="65392"/>
                  <a:pt x="4126483" y="63010"/>
                </a:cubicBezTo>
                <a:cubicBezTo>
                  <a:pt x="4126632" y="60480"/>
                  <a:pt x="4126408" y="56760"/>
                  <a:pt x="4125813" y="51848"/>
                </a:cubicBezTo>
                <a:cubicBezTo>
                  <a:pt x="4125515" y="48276"/>
                  <a:pt x="4125069" y="45746"/>
                  <a:pt x="4124474" y="44258"/>
                </a:cubicBezTo>
                <a:cubicBezTo>
                  <a:pt x="4124027" y="42770"/>
                  <a:pt x="4123432" y="41356"/>
                  <a:pt x="4122688" y="40016"/>
                </a:cubicBezTo>
                <a:cubicBezTo>
                  <a:pt x="4121795" y="38677"/>
                  <a:pt x="4121497" y="37635"/>
                  <a:pt x="4121795" y="36891"/>
                </a:cubicBezTo>
                <a:cubicBezTo>
                  <a:pt x="4121943" y="36147"/>
                  <a:pt x="4122762" y="35700"/>
                  <a:pt x="4124250" y="35552"/>
                </a:cubicBezTo>
                <a:cubicBezTo>
                  <a:pt x="4125739" y="35403"/>
                  <a:pt x="4126855" y="35477"/>
                  <a:pt x="4127599" y="35775"/>
                </a:cubicBezTo>
                <a:lnTo>
                  <a:pt x="4133850" y="38454"/>
                </a:lnTo>
                <a:cubicBezTo>
                  <a:pt x="4138166" y="37561"/>
                  <a:pt x="4141366" y="36965"/>
                  <a:pt x="4143449" y="36668"/>
                </a:cubicBezTo>
                <a:lnTo>
                  <a:pt x="4151709" y="34882"/>
                </a:lnTo>
                <a:cubicBezTo>
                  <a:pt x="4155281" y="34138"/>
                  <a:pt x="4157811" y="33542"/>
                  <a:pt x="4159299" y="33096"/>
                </a:cubicBezTo>
                <a:cubicBezTo>
                  <a:pt x="4160788" y="32798"/>
                  <a:pt x="4162276" y="32277"/>
                  <a:pt x="4163764" y="31533"/>
                </a:cubicBezTo>
                <a:cubicBezTo>
                  <a:pt x="4165252" y="30938"/>
                  <a:pt x="4166294" y="30640"/>
                  <a:pt x="4166890" y="30640"/>
                </a:cubicBezTo>
                <a:close/>
                <a:moveTo>
                  <a:pt x="3023890" y="30640"/>
                </a:moveTo>
                <a:cubicBezTo>
                  <a:pt x="3024485" y="30789"/>
                  <a:pt x="3025601" y="31161"/>
                  <a:pt x="3027238" y="31756"/>
                </a:cubicBezTo>
                <a:cubicBezTo>
                  <a:pt x="3028876" y="32352"/>
                  <a:pt x="3030439" y="33096"/>
                  <a:pt x="3031927" y="33989"/>
                </a:cubicBezTo>
                <a:cubicBezTo>
                  <a:pt x="3033415" y="35031"/>
                  <a:pt x="3034903" y="36221"/>
                  <a:pt x="3036392" y="37561"/>
                </a:cubicBezTo>
                <a:cubicBezTo>
                  <a:pt x="3037880" y="38900"/>
                  <a:pt x="3038773" y="39942"/>
                  <a:pt x="3039070" y="40686"/>
                </a:cubicBezTo>
                <a:cubicBezTo>
                  <a:pt x="3039368" y="41281"/>
                  <a:pt x="3039368" y="42100"/>
                  <a:pt x="3039070" y="43142"/>
                </a:cubicBezTo>
                <a:lnTo>
                  <a:pt x="3037730" y="46490"/>
                </a:lnTo>
                <a:cubicBezTo>
                  <a:pt x="3037285" y="47383"/>
                  <a:pt x="3036987" y="48574"/>
                  <a:pt x="3036838" y="50062"/>
                </a:cubicBezTo>
                <a:cubicBezTo>
                  <a:pt x="3036838" y="51551"/>
                  <a:pt x="3036763" y="54006"/>
                  <a:pt x="3036614" y="57429"/>
                </a:cubicBezTo>
                <a:cubicBezTo>
                  <a:pt x="3036465" y="60852"/>
                  <a:pt x="3036317" y="66731"/>
                  <a:pt x="3036168" y="75065"/>
                </a:cubicBezTo>
                <a:cubicBezTo>
                  <a:pt x="3036020" y="83251"/>
                  <a:pt x="3036094" y="89948"/>
                  <a:pt x="3036392" y="95157"/>
                </a:cubicBezTo>
                <a:cubicBezTo>
                  <a:pt x="3036392" y="97836"/>
                  <a:pt x="3036763" y="102301"/>
                  <a:pt x="3037508" y="108552"/>
                </a:cubicBezTo>
                <a:cubicBezTo>
                  <a:pt x="3038103" y="114654"/>
                  <a:pt x="3038326" y="118672"/>
                  <a:pt x="3038178" y="120607"/>
                </a:cubicBezTo>
                <a:cubicBezTo>
                  <a:pt x="3037880" y="123881"/>
                  <a:pt x="3037061" y="127379"/>
                  <a:pt x="3035722" y="131099"/>
                </a:cubicBezTo>
                <a:cubicBezTo>
                  <a:pt x="3034233" y="134820"/>
                  <a:pt x="3032373" y="137722"/>
                  <a:pt x="3030141" y="139806"/>
                </a:cubicBezTo>
                <a:cubicBezTo>
                  <a:pt x="3027760" y="141889"/>
                  <a:pt x="3025973" y="142485"/>
                  <a:pt x="3024783" y="141592"/>
                </a:cubicBezTo>
                <a:cubicBezTo>
                  <a:pt x="3024336" y="141294"/>
                  <a:pt x="3023741" y="139955"/>
                  <a:pt x="3022997" y="137573"/>
                </a:cubicBezTo>
                <a:cubicBezTo>
                  <a:pt x="3022253" y="135192"/>
                  <a:pt x="3021136" y="132067"/>
                  <a:pt x="3019648" y="128197"/>
                </a:cubicBezTo>
                <a:lnTo>
                  <a:pt x="3018532" y="125072"/>
                </a:lnTo>
                <a:cubicBezTo>
                  <a:pt x="3010495" y="125816"/>
                  <a:pt x="3004616" y="126411"/>
                  <a:pt x="3000896" y="126858"/>
                </a:cubicBezTo>
                <a:cubicBezTo>
                  <a:pt x="2997175" y="127155"/>
                  <a:pt x="2994868" y="127155"/>
                  <a:pt x="2993976" y="126858"/>
                </a:cubicBezTo>
                <a:lnTo>
                  <a:pt x="2989957" y="125965"/>
                </a:lnTo>
                <a:lnTo>
                  <a:pt x="2989511" y="130430"/>
                </a:lnTo>
                <a:cubicBezTo>
                  <a:pt x="2989213" y="134597"/>
                  <a:pt x="2988395" y="136680"/>
                  <a:pt x="2987055" y="136680"/>
                </a:cubicBezTo>
                <a:cubicBezTo>
                  <a:pt x="2985715" y="136680"/>
                  <a:pt x="2984599" y="136234"/>
                  <a:pt x="2983706" y="135341"/>
                </a:cubicBezTo>
                <a:cubicBezTo>
                  <a:pt x="2982665" y="134746"/>
                  <a:pt x="2981549" y="133257"/>
                  <a:pt x="2980357" y="130876"/>
                </a:cubicBezTo>
                <a:cubicBezTo>
                  <a:pt x="2979316" y="128495"/>
                  <a:pt x="2978721" y="126039"/>
                  <a:pt x="2978571" y="123509"/>
                </a:cubicBezTo>
                <a:cubicBezTo>
                  <a:pt x="2978423" y="120830"/>
                  <a:pt x="2978795" y="116886"/>
                  <a:pt x="2979688" y="111677"/>
                </a:cubicBezTo>
                <a:cubicBezTo>
                  <a:pt x="2980581" y="107361"/>
                  <a:pt x="2981176" y="104013"/>
                  <a:pt x="2981473" y="101631"/>
                </a:cubicBezTo>
                <a:cubicBezTo>
                  <a:pt x="2981771" y="99399"/>
                  <a:pt x="2982143" y="92999"/>
                  <a:pt x="2982590" y="82432"/>
                </a:cubicBezTo>
                <a:cubicBezTo>
                  <a:pt x="2983185" y="71866"/>
                  <a:pt x="2983483" y="65392"/>
                  <a:pt x="2983483" y="63010"/>
                </a:cubicBezTo>
                <a:cubicBezTo>
                  <a:pt x="2983632" y="60480"/>
                  <a:pt x="2983408" y="56760"/>
                  <a:pt x="2982813" y="51848"/>
                </a:cubicBezTo>
                <a:cubicBezTo>
                  <a:pt x="2982516" y="48276"/>
                  <a:pt x="2982069" y="45746"/>
                  <a:pt x="2981473" y="44258"/>
                </a:cubicBezTo>
                <a:cubicBezTo>
                  <a:pt x="2981028" y="42770"/>
                  <a:pt x="2980432" y="41356"/>
                  <a:pt x="2979688" y="40016"/>
                </a:cubicBezTo>
                <a:cubicBezTo>
                  <a:pt x="2978795" y="38677"/>
                  <a:pt x="2978497" y="37635"/>
                  <a:pt x="2978795" y="36891"/>
                </a:cubicBezTo>
                <a:cubicBezTo>
                  <a:pt x="2978944" y="36147"/>
                  <a:pt x="2979763" y="35700"/>
                  <a:pt x="2981251" y="35552"/>
                </a:cubicBezTo>
                <a:cubicBezTo>
                  <a:pt x="2982739" y="35403"/>
                  <a:pt x="2983855" y="35477"/>
                  <a:pt x="2984599" y="35775"/>
                </a:cubicBezTo>
                <a:lnTo>
                  <a:pt x="2990850" y="38454"/>
                </a:lnTo>
                <a:cubicBezTo>
                  <a:pt x="2995166" y="37561"/>
                  <a:pt x="2998366" y="36965"/>
                  <a:pt x="3000449" y="36668"/>
                </a:cubicBezTo>
                <a:lnTo>
                  <a:pt x="3008709" y="34882"/>
                </a:lnTo>
                <a:cubicBezTo>
                  <a:pt x="3012281" y="34138"/>
                  <a:pt x="3014812" y="33542"/>
                  <a:pt x="3016299" y="33096"/>
                </a:cubicBezTo>
                <a:cubicBezTo>
                  <a:pt x="3017788" y="32798"/>
                  <a:pt x="3019276" y="32277"/>
                  <a:pt x="3020764" y="31533"/>
                </a:cubicBezTo>
                <a:cubicBezTo>
                  <a:pt x="3022253" y="30938"/>
                  <a:pt x="3023295" y="30640"/>
                  <a:pt x="3023890" y="30640"/>
                </a:cubicBezTo>
                <a:close/>
                <a:moveTo>
                  <a:pt x="3903464" y="30417"/>
                </a:moveTo>
                <a:cubicBezTo>
                  <a:pt x="3908226" y="30566"/>
                  <a:pt x="3912691" y="31533"/>
                  <a:pt x="3916858" y="33319"/>
                </a:cubicBezTo>
                <a:cubicBezTo>
                  <a:pt x="3921918" y="35254"/>
                  <a:pt x="3925639" y="38528"/>
                  <a:pt x="3928020" y="43142"/>
                </a:cubicBezTo>
                <a:cubicBezTo>
                  <a:pt x="3929360" y="46267"/>
                  <a:pt x="3930029" y="49467"/>
                  <a:pt x="3930029" y="52741"/>
                </a:cubicBezTo>
                <a:cubicBezTo>
                  <a:pt x="3930029" y="56908"/>
                  <a:pt x="3928318" y="58992"/>
                  <a:pt x="3924895" y="58992"/>
                </a:cubicBezTo>
                <a:cubicBezTo>
                  <a:pt x="3920132" y="58992"/>
                  <a:pt x="3914328" y="54304"/>
                  <a:pt x="3907482" y="44928"/>
                </a:cubicBezTo>
                <a:cubicBezTo>
                  <a:pt x="3901678" y="36593"/>
                  <a:pt x="3898776" y="32054"/>
                  <a:pt x="3898776" y="31310"/>
                </a:cubicBezTo>
                <a:cubicBezTo>
                  <a:pt x="3898776" y="30715"/>
                  <a:pt x="3900338" y="30417"/>
                  <a:pt x="3903464" y="30417"/>
                </a:cubicBezTo>
                <a:close/>
                <a:moveTo>
                  <a:pt x="4258865" y="29524"/>
                </a:moveTo>
                <a:cubicBezTo>
                  <a:pt x="4256782" y="28929"/>
                  <a:pt x="4253582" y="29078"/>
                  <a:pt x="4249266" y="29971"/>
                </a:cubicBezTo>
                <a:lnTo>
                  <a:pt x="4238997" y="31533"/>
                </a:lnTo>
                <a:lnTo>
                  <a:pt x="4228951" y="33542"/>
                </a:lnTo>
                <a:lnTo>
                  <a:pt x="4221361" y="34882"/>
                </a:lnTo>
                <a:cubicBezTo>
                  <a:pt x="4221212" y="36072"/>
                  <a:pt x="4221063" y="36965"/>
                  <a:pt x="4220914" y="37561"/>
                </a:cubicBezTo>
                <a:lnTo>
                  <a:pt x="4220021" y="43365"/>
                </a:lnTo>
                <a:cubicBezTo>
                  <a:pt x="4219724" y="46044"/>
                  <a:pt x="4219575" y="48276"/>
                  <a:pt x="4219575" y="50062"/>
                </a:cubicBezTo>
                <a:lnTo>
                  <a:pt x="4218459" y="71940"/>
                </a:lnTo>
                <a:cubicBezTo>
                  <a:pt x="4224858" y="70749"/>
                  <a:pt x="4230142" y="69708"/>
                  <a:pt x="4234309" y="68815"/>
                </a:cubicBezTo>
                <a:cubicBezTo>
                  <a:pt x="4238476" y="68071"/>
                  <a:pt x="4242048" y="67326"/>
                  <a:pt x="4245024" y="66582"/>
                </a:cubicBezTo>
                <a:cubicBezTo>
                  <a:pt x="4248001" y="65987"/>
                  <a:pt x="4250084" y="65615"/>
                  <a:pt x="4251275" y="65466"/>
                </a:cubicBezTo>
                <a:cubicBezTo>
                  <a:pt x="4254252" y="65317"/>
                  <a:pt x="4256484" y="65689"/>
                  <a:pt x="4257972" y="66582"/>
                </a:cubicBezTo>
                <a:lnTo>
                  <a:pt x="4264223" y="70154"/>
                </a:lnTo>
                <a:lnTo>
                  <a:pt x="4264446" y="42249"/>
                </a:lnTo>
                <a:cubicBezTo>
                  <a:pt x="4264446" y="37338"/>
                  <a:pt x="4264074" y="34138"/>
                  <a:pt x="4263330" y="32649"/>
                </a:cubicBezTo>
                <a:cubicBezTo>
                  <a:pt x="4262437" y="31459"/>
                  <a:pt x="4260949" y="30417"/>
                  <a:pt x="4258865" y="29524"/>
                </a:cubicBezTo>
                <a:close/>
                <a:moveTo>
                  <a:pt x="3115865" y="29524"/>
                </a:moveTo>
                <a:cubicBezTo>
                  <a:pt x="3113782" y="28929"/>
                  <a:pt x="3110582" y="29078"/>
                  <a:pt x="3106267" y="29971"/>
                </a:cubicBezTo>
                <a:lnTo>
                  <a:pt x="3095997" y="31533"/>
                </a:lnTo>
                <a:lnTo>
                  <a:pt x="3085951" y="33542"/>
                </a:lnTo>
                <a:lnTo>
                  <a:pt x="3078361" y="34882"/>
                </a:lnTo>
                <a:cubicBezTo>
                  <a:pt x="3078212" y="36072"/>
                  <a:pt x="3078063" y="36965"/>
                  <a:pt x="3077914" y="37561"/>
                </a:cubicBezTo>
                <a:lnTo>
                  <a:pt x="3077021" y="43365"/>
                </a:lnTo>
                <a:cubicBezTo>
                  <a:pt x="3076724" y="46044"/>
                  <a:pt x="3076575" y="48276"/>
                  <a:pt x="3076575" y="50062"/>
                </a:cubicBezTo>
                <a:lnTo>
                  <a:pt x="3075459" y="71940"/>
                </a:lnTo>
                <a:cubicBezTo>
                  <a:pt x="3081858" y="70749"/>
                  <a:pt x="3087142" y="69708"/>
                  <a:pt x="3091309" y="68815"/>
                </a:cubicBezTo>
                <a:cubicBezTo>
                  <a:pt x="3095476" y="68071"/>
                  <a:pt x="3099048" y="67326"/>
                  <a:pt x="3102025" y="66582"/>
                </a:cubicBezTo>
                <a:cubicBezTo>
                  <a:pt x="3105001" y="65987"/>
                  <a:pt x="3107085" y="65615"/>
                  <a:pt x="3108275" y="65466"/>
                </a:cubicBezTo>
                <a:cubicBezTo>
                  <a:pt x="3111252" y="65317"/>
                  <a:pt x="3113484" y="65689"/>
                  <a:pt x="3114972" y="66582"/>
                </a:cubicBezTo>
                <a:lnTo>
                  <a:pt x="3121223" y="70154"/>
                </a:lnTo>
                <a:lnTo>
                  <a:pt x="3121447" y="42249"/>
                </a:lnTo>
                <a:cubicBezTo>
                  <a:pt x="3121447" y="37338"/>
                  <a:pt x="3121075" y="34138"/>
                  <a:pt x="3120330" y="32649"/>
                </a:cubicBezTo>
                <a:cubicBezTo>
                  <a:pt x="3119437" y="31459"/>
                  <a:pt x="3117949" y="30417"/>
                  <a:pt x="3115865" y="29524"/>
                </a:cubicBezTo>
                <a:close/>
                <a:moveTo>
                  <a:pt x="2113508" y="29078"/>
                </a:moveTo>
                <a:lnTo>
                  <a:pt x="2117526" y="29971"/>
                </a:lnTo>
                <a:cubicBezTo>
                  <a:pt x="2118866" y="30268"/>
                  <a:pt x="2121768" y="31384"/>
                  <a:pt x="2126233" y="33319"/>
                </a:cubicBezTo>
                <a:cubicBezTo>
                  <a:pt x="2130698" y="35403"/>
                  <a:pt x="2133823" y="37114"/>
                  <a:pt x="2135609" y="38454"/>
                </a:cubicBezTo>
                <a:cubicBezTo>
                  <a:pt x="2137395" y="39793"/>
                  <a:pt x="2138883" y="41579"/>
                  <a:pt x="2140074" y="43812"/>
                </a:cubicBezTo>
                <a:cubicBezTo>
                  <a:pt x="2141264" y="46193"/>
                  <a:pt x="2141935" y="48723"/>
                  <a:pt x="2142083" y="51402"/>
                </a:cubicBezTo>
                <a:cubicBezTo>
                  <a:pt x="2142083" y="53932"/>
                  <a:pt x="2141711" y="56090"/>
                  <a:pt x="2140967" y="57876"/>
                </a:cubicBezTo>
                <a:lnTo>
                  <a:pt x="2139628" y="62117"/>
                </a:lnTo>
                <a:lnTo>
                  <a:pt x="2170881" y="57653"/>
                </a:lnTo>
                <a:cubicBezTo>
                  <a:pt x="2176388" y="56760"/>
                  <a:pt x="2180704" y="55867"/>
                  <a:pt x="2183830" y="54974"/>
                </a:cubicBezTo>
                <a:cubicBezTo>
                  <a:pt x="2187104" y="54081"/>
                  <a:pt x="2189336" y="53634"/>
                  <a:pt x="2190527" y="53634"/>
                </a:cubicBezTo>
                <a:cubicBezTo>
                  <a:pt x="2191568" y="53634"/>
                  <a:pt x="2194098" y="54230"/>
                  <a:pt x="2198117" y="55420"/>
                </a:cubicBezTo>
                <a:cubicBezTo>
                  <a:pt x="2202284" y="56313"/>
                  <a:pt x="2205261" y="57653"/>
                  <a:pt x="2207047" y="59438"/>
                </a:cubicBezTo>
                <a:cubicBezTo>
                  <a:pt x="2208833" y="61224"/>
                  <a:pt x="2209800" y="62564"/>
                  <a:pt x="2209949" y="63457"/>
                </a:cubicBezTo>
                <a:cubicBezTo>
                  <a:pt x="2210098" y="64350"/>
                  <a:pt x="2209726" y="65243"/>
                  <a:pt x="2208833" y="66136"/>
                </a:cubicBezTo>
                <a:cubicBezTo>
                  <a:pt x="2208089" y="66582"/>
                  <a:pt x="2206973" y="66805"/>
                  <a:pt x="2205484" y="66805"/>
                </a:cubicBezTo>
                <a:cubicBezTo>
                  <a:pt x="2204145" y="66954"/>
                  <a:pt x="2202284" y="67029"/>
                  <a:pt x="2199903" y="67029"/>
                </a:cubicBezTo>
                <a:cubicBezTo>
                  <a:pt x="2197670" y="67326"/>
                  <a:pt x="2193801" y="67475"/>
                  <a:pt x="2188294" y="67475"/>
                </a:cubicBezTo>
                <a:cubicBezTo>
                  <a:pt x="2182639" y="67475"/>
                  <a:pt x="2178918" y="67550"/>
                  <a:pt x="2177132" y="67698"/>
                </a:cubicBezTo>
                <a:lnTo>
                  <a:pt x="2163292" y="69038"/>
                </a:lnTo>
                <a:cubicBezTo>
                  <a:pt x="2165375" y="70377"/>
                  <a:pt x="2167756" y="71791"/>
                  <a:pt x="2170435" y="73280"/>
                </a:cubicBezTo>
                <a:cubicBezTo>
                  <a:pt x="2172965" y="74917"/>
                  <a:pt x="2174528" y="76554"/>
                  <a:pt x="2175123" y="78191"/>
                </a:cubicBezTo>
                <a:cubicBezTo>
                  <a:pt x="2175719" y="79977"/>
                  <a:pt x="2175942" y="81167"/>
                  <a:pt x="2175793" y="81763"/>
                </a:cubicBezTo>
                <a:cubicBezTo>
                  <a:pt x="2175793" y="82358"/>
                  <a:pt x="2175495" y="83102"/>
                  <a:pt x="2174900" y="83995"/>
                </a:cubicBezTo>
                <a:lnTo>
                  <a:pt x="2173114" y="86451"/>
                </a:lnTo>
                <a:cubicBezTo>
                  <a:pt x="2172221" y="87790"/>
                  <a:pt x="2171179" y="89799"/>
                  <a:pt x="2169988" y="92478"/>
                </a:cubicBezTo>
                <a:lnTo>
                  <a:pt x="2165523" y="103194"/>
                </a:lnTo>
                <a:cubicBezTo>
                  <a:pt x="2160761" y="113910"/>
                  <a:pt x="2157338" y="120756"/>
                  <a:pt x="2155255" y="123732"/>
                </a:cubicBezTo>
                <a:lnTo>
                  <a:pt x="2146995" y="136457"/>
                </a:lnTo>
                <a:cubicBezTo>
                  <a:pt x="2151459" y="140178"/>
                  <a:pt x="2155998" y="143750"/>
                  <a:pt x="2160612" y="147173"/>
                </a:cubicBezTo>
                <a:cubicBezTo>
                  <a:pt x="2165226" y="150596"/>
                  <a:pt x="2170509" y="154019"/>
                  <a:pt x="2176462" y="157442"/>
                </a:cubicBezTo>
                <a:cubicBezTo>
                  <a:pt x="2182416" y="160865"/>
                  <a:pt x="2189708" y="164437"/>
                  <a:pt x="2198340" y="168157"/>
                </a:cubicBezTo>
                <a:cubicBezTo>
                  <a:pt x="2206824" y="171878"/>
                  <a:pt x="2214563" y="174780"/>
                  <a:pt x="2221558" y="176864"/>
                </a:cubicBezTo>
                <a:lnTo>
                  <a:pt x="2239193" y="182668"/>
                </a:lnTo>
                <a:lnTo>
                  <a:pt x="2242765" y="183784"/>
                </a:lnTo>
                <a:cubicBezTo>
                  <a:pt x="2244403" y="184380"/>
                  <a:pt x="2244998" y="185198"/>
                  <a:pt x="2244551" y="186240"/>
                </a:cubicBezTo>
                <a:cubicBezTo>
                  <a:pt x="2244253" y="187133"/>
                  <a:pt x="2243659" y="187654"/>
                  <a:pt x="2242765" y="187803"/>
                </a:cubicBezTo>
                <a:lnTo>
                  <a:pt x="2240086" y="188026"/>
                </a:lnTo>
                <a:cubicBezTo>
                  <a:pt x="2236812" y="188621"/>
                  <a:pt x="2229371" y="189514"/>
                  <a:pt x="2217763" y="190705"/>
                </a:cubicBezTo>
                <a:cubicBezTo>
                  <a:pt x="2206005" y="192193"/>
                  <a:pt x="2198340" y="192788"/>
                  <a:pt x="2194768" y="192491"/>
                </a:cubicBezTo>
                <a:cubicBezTo>
                  <a:pt x="2190304" y="192342"/>
                  <a:pt x="2186583" y="191672"/>
                  <a:pt x="2183606" y="190482"/>
                </a:cubicBezTo>
                <a:cubicBezTo>
                  <a:pt x="2180630" y="189142"/>
                  <a:pt x="2177653" y="187282"/>
                  <a:pt x="2174677" y="184901"/>
                </a:cubicBezTo>
                <a:cubicBezTo>
                  <a:pt x="2171552" y="182519"/>
                  <a:pt x="2167905" y="179245"/>
                  <a:pt x="2163737" y="175078"/>
                </a:cubicBezTo>
                <a:cubicBezTo>
                  <a:pt x="2159570" y="170911"/>
                  <a:pt x="2153618" y="164437"/>
                  <a:pt x="2145879" y="155656"/>
                </a:cubicBezTo>
                <a:lnTo>
                  <a:pt x="2137842" y="146949"/>
                </a:lnTo>
                <a:cubicBezTo>
                  <a:pt x="2131889" y="152158"/>
                  <a:pt x="2126382" y="156772"/>
                  <a:pt x="2121322" y="160790"/>
                </a:cubicBezTo>
                <a:cubicBezTo>
                  <a:pt x="2116262" y="164660"/>
                  <a:pt x="2110160" y="168306"/>
                  <a:pt x="2103016" y="171729"/>
                </a:cubicBezTo>
                <a:cubicBezTo>
                  <a:pt x="2095872" y="175152"/>
                  <a:pt x="2088282" y="177906"/>
                  <a:pt x="2080245" y="179989"/>
                </a:cubicBezTo>
                <a:cubicBezTo>
                  <a:pt x="2072208" y="181775"/>
                  <a:pt x="2065734" y="182668"/>
                  <a:pt x="2060823" y="182668"/>
                </a:cubicBezTo>
                <a:cubicBezTo>
                  <a:pt x="2055911" y="182668"/>
                  <a:pt x="2052861" y="182519"/>
                  <a:pt x="2051670" y="182222"/>
                </a:cubicBezTo>
                <a:lnTo>
                  <a:pt x="2047205" y="181552"/>
                </a:lnTo>
                <a:cubicBezTo>
                  <a:pt x="2046312" y="181403"/>
                  <a:pt x="2045866" y="180957"/>
                  <a:pt x="2045866" y="180213"/>
                </a:cubicBezTo>
                <a:cubicBezTo>
                  <a:pt x="2045866" y="179468"/>
                  <a:pt x="2046312" y="178947"/>
                  <a:pt x="2047205" y="178650"/>
                </a:cubicBezTo>
                <a:lnTo>
                  <a:pt x="2053233" y="177534"/>
                </a:lnTo>
                <a:cubicBezTo>
                  <a:pt x="2057103" y="176789"/>
                  <a:pt x="2062534" y="175376"/>
                  <a:pt x="2069530" y="173292"/>
                </a:cubicBezTo>
                <a:cubicBezTo>
                  <a:pt x="2076525" y="171208"/>
                  <a:pt x="2084710" y="167637"/>
                  <a:pt x="2094087" y="162576"/>
                </a:cubicBezTo>
                <a:cubicBezTo>
                  <a:pt x="2103462" y="157516"/>
                  <a:pt x="2110978" y="152382"/>
                  <a:pt x="2116633" y="147173"/>
                </a:cubicBezTo>
                <a:lnTo>
                  <a:pt x="2128465" y="136680"/>
                </a:lnTo>
                <a:cubicBezTo>
                  <a:pt x="2124745" y="132364"/>
                  <a:pt x="2121917" y="129239"/>
                  <a:pt x="2119982" y="127304"/>
                </a:cubicBezTo>
                <a:cubicBezTo>
                  <a:pt x="2118197" y="125369"/>
                  <a:pt x="2115220" y="122393"/>
                  <a:pt x="2111053" y="118374"/>
                </a:cubicBezTo>
                <a:cubicBezTo>
                  <a:pt x="2106886" y="114356"/>
                  <a:pt x="2103537" y="111305"/>
                  <a:pt x="2101007" y="109222"/>
                </a:cubicBezTo>
                <a:lnTo>
                  <a:pt x="2094087" y="104087"/>
                </a:lnTo>
                <a:cubicBezTo>
                  <a:pt x="2091854" y="102747"/>
                  <a:pt x="2089993" y="101706"/>
                  <a:pt x="2088505" y="100962"/>
                </a:cubicBezTo>
                <a:cubicBezTo>
                  <a:pt x="2087017" y="100366"/>
                  <a:pt x="2085454" y="99994"/>
                  <a:pt x="2083817" y="99845"/>
                </a:cubicBezTo>
                <a:cubicBezTo>
                  <a:pt x="2082329" y="99697"/>
                  <a:pt x="2081436" y="99473"/>
                  <a:pt x="2081139" y="99176"/>
                </a:cubicBezTo>
                <a:cubicBezTo>
                  <a:pt x="2080840" y="98878"/>
                  <a:pt x="2080617" y="98357"/>
                  <a:pt x="2080468" y="97613"/>
                </a:cubicBezTo>
                <a:cubicBezTo>
                  <a:pt x="2080468" y="96869"/>
                  <a:pt x="2081064" y="96199"/>
                  <a:pt x="2082254" y="95604"/>
                </a:cubicBezTo>
                <a:cubicBezTo>
                  <a:pt x="2083296" y="95008"/>
                  <a:pt x="2084859" y="94636"/>
                  <a:pt x="2086943" y="94488"/>
                </a:cubicBezTo>
                <a:cubicBezTo>
                  <a:pt x="2088728" y="94488"/>
                  <a:pt x="2090068" y="94562"/>
                  <a:pt x="2090961" y="94711"/>
                </a:cubicBezTo>
                <a:lnTo>
                  <a:pt x="2094310" y="95827"/>
                </a:lnTo>
                <a:cubicBezTo>
                  <a:pt x="2095500" y="96273"/>
                  <a:pt x="2097361" y="97241"/>
                  <a:pt x="2099891" y="98729"/>
                </a:cubicBezTo>
                <a:cubicBezTo>
                  <a:pt x="2102420" y="100217"/>
                  <a:pt x="2104727" y="101706"/>
                  <a:pt x="2106811" y="103194"/>
                </a:cubicBezTo>
                <a:cubicBezTo>
                  <a:pt x="2108895" y="104682"/>
                  <a:pt x="2111499" y="106766"/>
                  <a:pt x="2114624" y="109445"/>
                </a:cubicBezTo>
                <a:lnTo>
                  <a:pt x="2126233" y="119267"/>
                </a:lnTo>
                <a:lnTo>
                  <a:pt x="2135833" y="127751"/>
                </a:lnTo>
                <a:lnTo>
                  <a:pt x="2142307" y="118598"/>
                </a:lnTo>
                <a:cubicBezTo>
                  <a:pt x="2144390" y="115621"/>
                  <a:pt x="2146622" y="111231"/>
                  <a:pt x="2149004" y="105426"/>
                </a:cubicBezTo>
                <a:cubicBezTo>
                  <a:pt x="2151385" y="99771"/>
                  <a:pt x="2153320" y="94115"/>
                  <a:pt x="2154808" y="88460"/>
                </a:cubicBezTo>
                <a:cubicBezTo>
                  <a:pt x="2155998" y="83102"/>
                  <a:pt x="2156296" y="79009"/>
                  <a:pt x="2155701" y="76182"/>
                </a:cubicBezTo>
                <a:lnTo>
                  <a:pt x="2154808" y="69931"/>
                </a:lnTo>
                <a:cubicBezTo>
                  <a:pt x="2146176" y="70675"/>
                  <a:pt x="2140074" y="71270"/>
                  <a:pt x="2136502" y="71717"/>
                </a:cubicBezTo>
                <a:cubicBezTo>
                  <a:pt x="2133079" y="72163"/>
                  <a:pt x="2125117" y="73428"/>
                  <a:pt x="2112615" y="75512"/>
                </a:cubicBezTo>
                <a:cubicBezTo>
                  <a:pt x="2099965" y="77596"/>
                  <a:pt x="2091258" y="79233"/>
                  <a:pt x="2086496" y="80423"/>
                </a:cubicBezTo>
                <a:cubicBezTo>
                  <a:pt x="2081585" y="81912"/>
                  <a:pt x="2078311" y="82656"/>
                  <a:pt x="2076673" y="82656"/>
                </a:cubicBezTo>
                <a:cubicBezTo>
                  <a:pt x="2073696" y="82953"/>
                  <a:pt x="2071167" y="82656"/>
                  <a:pt x="2069083" y="81763"/>
                </a:cubicBezTo>
                <a:cubicBezTo>
                  <a:pt x="2067000" y="81167"/>
                  <a:pt x="2064990" y="80274"/>
                  <a:pt x="2063056" y="79084"/>
                </a:cubicBezTo>
                <a:cubicBezTo>
                  <a:pt x="2061121" y="78042"/>
                  <a:pt x="2060005" y="77000"/>
                  <a:pt x="2059707" y="75958"/>
                </a:cubicBezTo>
                <a:cubicBezTo>
                  <a:pt x="2059409" y="75065"/>
                  <a:pt x="2059558" y="74321"/>
                  <a:pt x="2060153" y="73726"/>
                </a:cubicBezTo>
                <a:cubicBezTo>
                  <a:pt x="2060451" y="73428"/>
                  <a:pt x="2061270" y="73205"/>
                  <a:pt x="2062609" y="73056"/>
                </a:cubicBezTo>
                <a:lnTo>
                  <a:pt x="2067520" y="72387"/>
                </a:lnTo>
                <a:lnTo>
                  <a:pt x="2070646" y="72163"/>
                </a:lnTo>
                <a:cubicBezTo>
                  <a:pt x="2074961" y="71866"/>
                  <a:pt x="2082329" y="70898"/>
                  <a:pt x="2092747" y="69261"/>
                </a:cubicBezTo>
                <a:lnTo>
                  <a:pt x="2124447" y="64573"/>
                </a:lnTo>
                <a:lnTo>
                  <a:pt x="2133377" y="63457"/>
                </a:lnTo>
                <a:cubicBezTo>
                  <a:pt x="2131889" y="62564"/>
                  <a:pt x="2130698" y="61745"/>
                  <a:pt x="2129805" y="61001"/>
                </a:cubicBezTo>
                <a:cubicBezTo>
                  <a:pt x="2128912" y="60257"/>
                  <a:pt x="2127573" y="58918"/>
                  <a:pt x="2125787" y="56983"/>
                </a:cubicBezTo>
                <a:cubicBezTo>
                  <a:pt x="2124001" y="54899"/>
                  <a:pt x="2121693" y="51402"/>
                  <a:pt x="2118866" y="46490"/>
                </a:cubicBezTo>
                <a:lnTo>
                  <a:pt x="2112392" y="34882"/>
                </a:lnTo>
                <a:lnTo>
                  <a:pt x="2110606" y="31310"/>
                </a:lnTo>
                <a:cubicBezTo>
                  <a:pt x="2110309" y="30863"/>
                  <a:pt x="2110532" y="30343"/>
                  <a:pt x="2111276" y="29747"/>
                </a:cubicBezTo>
                <a:cubicBezTo>
                  <a:pt x="2112020" y="29003"/>
                  <a:pt x="2112764" y="28780"/>
                  <a:pt x="2113508" y="29078"/>
                </a:cubicBezTo>
                <a:close/>
                <a:moveTo>
                  <a:pt x="1703189" y="28408"/>
                </a:moveTo>
                <a:lnTo>
                  <a:pt x="1697385" y="29078"/>
                </a:lnTo>
                <a:lnTo>
                  <a:pt x="1678409" y="31087"/>
                </a:lnTo>
                <a:lnTo>
                  <a:pt x="1666354" y="32203"/>
                </a:lnTo>
                <a:cubicBezTo>
                  <a:pt x="1662931" y="32798"/>
                  <a:pt x="1660922" y="33022"/>
                  <a:pt x="1660327" y="32873"/>
                </a:cubicBezTo>
                <a:lnTo>
                  <a:pt x="1655639" y="32649"/>
                </a:lnTo>
                <a:lnTo>
                  <a:pt x="1655192" y="38677"/>
                </a:lnTo>
                <a:cubicBezTo>
                  <a:pt x="1654895" y="40612"/>
                  <a:pt x="1654745" y="42026"/>
                  <a:pt x="1654745" y="42919"/>
                </a:cubicBezTo>
                <a:lnTo>
                  <a:pt x="1654299" y="55420"/>
                </a:lnTo>
                <a:cubicBezTo>
                  <a:pt x="1656680" y="55271"/>
                  <a:pt x="1658913" y="55122"/>
                  <a:pt x="1660997" y="54974"/>
                </a:cubicBezTo>
                <a:cubicBezTo>
                  <a:pt x="1663229" y="54676"/>
                  <a:pt x="1666056" y="54155"/>
                  <a:pt x="1669480" y="53411"/>
                </a:cubicBezTo>
                <a:lnTo>
                  <a:pt x="1676624" y="51848"/>
                </a:lnTo>
                <a:cubicBezTo>
                  <a:pt x="1681684" y="50806"/>
                  <a:pt x="1685851" y="49765"/>
                  <a:pt x="1689125" y="48723"/>
                </a:cubicBezTo>
                <a:cubicBezTo>
                  <a:pt x="1692399" y="47830"/>
                  <a:pt x="1694632" y="47309"/>
                  <a:pt x="1695822" y="47160"/>
                </a:cubicBezTo>
                <a:cubicBezTo>
                  <a:pt x="1697757" y="47011"/>
                  <a:pt x="1699319" y="47160"/>
                  <a:pt x="1700510" y="47607"/>
                </a:cubicBezTo>
                <a:cubicBezTo>
                  <a:pt x="1701552" y="47904"/>
                  <a:pt x="1703561" y="48574"/>
                  <a:pt x="1706538" y="49616"/>
                </a:cubicBezTo>
                <a:lnTo>
                  <a:pt x="1710110" y="51179"/>
                </a:lnTo>
                <a:lnTo>
                  <a:pt x="1710556" y="38007"/>
                </a:lnTo>
                <a:cubicBezTo>
                  <a:pt x="1710556" y="34733"/>
                  <a:pt x="1710258" y="32501"/>
                  <a:pt x="1709663" y="31310"/>
                </a:cubicBezTo>
                <a:cubicBezTo>
                  <a:pt x="1708919" y="30119"/>
                  <a:pt x="1707877" y="29375"/>
                  <a:pt x="1706538" y="29078"/>
                </a:cubicBezTo>
                <a:cubicBezTo>
                  <a:pt x="1705049" y="28482"/>
                  <a:pt x="1703933" y="28259"/>
                  <a:pt x="1703189" y="28408"/>
                </a:cubicBezTo>
                <a:close/>
                <a:moveTo>
                  <a:pt x="3520157" y="27738"/>
                </a:moveTo>
                <a:cubicBezTo>
                  <a:pt x="3516436" y="28333"/>
                  <a:pt x="3513980" y="28705"/>
                  <a:pt x="3512790" y="28854"/>
                </a:cubicBezTo>
                <a:cubicBezTo>
                  <a:pt x="3511599" y="29003"/>
                  <a:pt x="3508920" y="29226"/>
                  <a:pt x="3504753" y="29524"/>
                </a:cubicBezTo>
                <a:lnTo>
                  <a:pt x="3499842" y="29971"/>
                </a:lnTo>
                <a:lnTo>
                  <a:pt x="3495377" y="30417"/>
                </a:lnTo>
                <a:cubicBezTo>
                  <a:pt x="3496419" y="31161"/>
                  <a:pt x="3497386" y="31905"/>
                  <a:pt x="3498279" y="32649"/>
                </a:cubicBezTo>
                <a:cubicBezTo>
                  <a:pt x="3499023" y="33394"/>
                  <a:pt x="3499470" y="34063"/>
                  <a:pt x="3499619" y="34659"/>
                </a:cubicBezTo>
                <a:cubicBezTo>
                  <a:pt x="3499767" y="35403"/>
                  <a:pt x="3499619" y="36445"/>
                  <a:pt x="3499172" y="37784"/>
                </a:cubicBezTo>
                <a:cubicBezTo>
                  <a:pt x="3498726" y="39123"/>
                  <a:pt x="3498502" y="40909"/>
                  <a:pt x="3498502" y="43142"/>
                </a:cubicBezTo>
                <a:lnTo>
                  <a:pt x="3498502" y="47383"/>
                </a:lnTo>
                <a:lnTo>
                  <a:pt x="3499172" y="55643"/>
                </a:lnTo>
                <a:lnTo>
                  <a:pt x="3522166" y="52741"/>
                </a:lnTo>
                <a:lnTo>
                  <a:pt x="3522612" y="42026"/>
                </a:lnTo>
                <a:lnTo>
                  <a:pt x="3522612" y="34882"/>
                </a:lnTo>
                <a:cubicBezTo>
                  <a:pt x="3522315" y="32501"/>
                  <a:pt x="3521868" y="30789"/>
                  <a:pt x="3521273" y="29747"/>
                </a:cubicBezTo>
                <a:close/>
                <a:moveTo>
                  <a:pt x="3955033" y="27515"/>
                </a:moveTo>
                <a:cubicBezTo>
                  <a:pt x="3956819" y="27515"/>
                  <a:pt x="3961804" y="29598"/>
                  <a:pt x="3969990" y="33766"/>
                </a:cubicBezTo>
                <a:cubicBezTo>
                  <a:pt x="3976836" y="37635"/>
                  <a:pt x="3980259" y="41802"/>
                  <a:pt x="3980259" y="46267"/>
                </a:cubicBezTo>
                <a:cubicBezTo>
                  <a:pt x="3980259" y="53411"/>
                  <a:pt x="3978399" y="56983"/>
                  <a:pt x="3974678" y="56983"/>
                </a:cubicBezTo>
                <a:cubicBezTo>
                  <a:pt x="3970511" y="56983"/>
                  <a:pt x="3964930" y="50286"/>
                  <a:pt x="3957935" y="36891"/>
                </a:cubicBezTo>
                <a:cubicBezTo>
                  <a:pt x="3955553" y="32129"/>
                  <a:pt x="3954363" y="29301"/>
                  <a:pt x="3954363" y="28408"/>
                </a:cubicBezTo>
                <a:cubicBezTo>
                  <a:pt x="3954363" y="27813"/>
                  <a:pt x="3954586" y="27515"/>
                  <a:pt x="3955033" y="27515"/>
                </a:cubicBezTo>
                <a:close/>
                <a:moveTo>
                  <a:pt x="6534149" y="26622"/>
                </a:moveTo>
                <a:cubicBezTo>
                  <a:pt x="6524029" y="26622"/>
                  <a:pt x="6501333" y="28631"/>
                  <a:pt x="6466061" y="32649"/>
                </a:cubicBezTo>
                <a:cubicBezTo>
                  <a:pt x="6448350" y="34733"/>
                  <a:pt x="6436444" y="36147"/>
                  <a:pt x="6430342" y="36891"/>
                </a:cubicBezTo>
                <a:cubicBezTo>
                  <a:pt x="6428705" y="51625"/>
                  <a:pt x="6427886" y="64275"/>
                  <a:pt x="6427886" y="74842"/>
                </a:cubicBezTo>
                <a:lnTo>
                  <a:pt x="6427886" y="158558"/>
                </a:lnTo>
                <a:cubicBezTo>
                  <a:pt x="6427737" y="164362"/>
                  <a:pt x="6427588" y="169497"/>
                  <a:pt x="6427440" y="173962"/>
                </a:cubicBezTo>
                <a:cubicBezTo>
                  <a:pt x="6435179" y="173664"/>
                  <a:pt x="6442546" y="173218"/>
                  <a:pt x="6449541" y="172622"/>
                </a:cubicBezTo>
                <a:cubicBezTo>
                  <a:pt x="6467549" y="171134"/>
                  <a:pt x="6489129" y="168976"/>
                  <a:pt x="6514281" y="166148"/>
                </a:cubicBezTo>
                <a:cubicBezTo>
                  <a:pt x="6519490" y="165553"/>
                  <a:pt x="6524550" y="165255"/>
                  <a:pt x="6529461" y="165255"/>
                </a:cubicBezTo>
                <a:cubicBezTo>
                  <a:pt x="6533182" y="165255"/>
                  <a:pt x="6536531" y="165999"/>
                  <a:pt x="6539507" y="167488"/>
                </a:cubicBezTo>
                <a:cubicBezTo>
                  <a:pt x="6541144" y="168381"/>
                  <a:pt x="6542186" y="169125"/>
                  <a:pt x="6542633" y="169720"/>
                </a:cubicBezTo>
                <a:cubicBezTo>
                  <a:pt x="6543823" y="168083"/>
                  <a:pt x="6544939" y="164958"/>
                  <a:pt x="6545981" y="160344"/>
                </a:cubicBezTo>
                <a:cubicBezTo>
                  <a:pt x="6546874" y="153498"/>
                  <a:pt x="6547321" y="147917"/>
                  <a:pt x="6547321" y="143601"/>
                </a:cubicBezTo>
                <a:cubicBezTo>
                  <a:pt x="6547023" y="109073"/>
                  <a:pt x="6545907" y="76033"/>
                  <a:pt x="6543972" y="44481"/>
                </a:cubicBezTo>
                <a:cubicBezTo>
                  <a:pt x="6543972" y="37486"/>
                  <a:pt x="6542558" y="32426"/>
                  <a:pt x="6539730" y="29301"/>
                </a:cubicBezTo>
                <a:cubicBezTo>
                  <a:pt x="6538093" y="27515"/>
                  <a:pt x="6536233" y="26622"/>
                  <a:pt x="6534149" y="26622"/>
                </a:cubicBezTo>
                <a:close/>
                <a:moveTo>
                  <a:pt x="3693170" y="25952"/>
                </a:moveTo>
                <a:cubicBezTo>
                  <a:pt x="3694360" y="25655"/>
                  <a:pt x="3695997" y="25952"/>
                  <a:pt x="3698081" y="26845"/>
                </a:cubicBezTo>
                <a:cubicBezTo>
                  <a:pt x="3700164" y="27738"/>
                  <a:pt x="3702397" y="29003"/>
                  <a:pt x="3704778" y="30640"/>
                </a:cubicBezTo>
                <a:cubicBezTo>
                  <a:pt x="3707308" y="32277"/>
                  <a:pt x="3709094" y="33766"/>
                  <a:pt x="3710136" y="35105"/>
                </a:cubicBezTo>
                <a:cubicBezTo>
                  <a:pt x="3711029" y="36445"/>
                  <a:pt x="3711475" y="37561"/>
                  <a:pt x="3711475" y="38454"/>
                </a:cubicBezTo>
                <a:cubicBezTo>
                  <a:pt x="3711178" y="39049"/>
                  <a:pt x="3710434" y="40016"/>
                  <a:pt x="3709243" y="41356"/>
                </a:cubicBezTo>
                <a:cubicBezTo>
                  <a:pt x="3708052" y="42547"/>
                  <a:pt x="3707159" y="43588"/>
                  <a:pt x="3706564" y="44481"/>
                </a:cubicBezTo>
                <a:cubicBezTo>
                  <a:pt x="3705969" y="45225"/>
                  <a:pt x="3704778" y="47086"/>
                  <a:pt x="3702992" y="50062"/>
                </a:cubicBezTo>
                <a:cubicBezTo>
                  <a:pt x="3701504" y="53039"/>
                  <a:pt x="3699867" y="55792"/>
                  <a:pt x="3698081" y="58322"/>
                </a:cubicBezTo>
                <a:cubicBezTo>
                  <a:pt x="3696444" y="60852"/>
                  <a:pt x="3694211" y="63978"/>
                  <a:pt x="3691384" y="67698"/>
                </a:cubicBezTo>
                <a:cubicBezTo>
                  <a:pt x="3688556" y="71270"/>
                  <a:pt x="3686472" y="73652"/>
                  <a:pt x="3685133" y="74842"/>
                </a:cubicBezTo>
                <a:lnTo>
                  <a:pt x="3678882" y="81316"/>
                </a:lnTo>
                <a:lnTo>
                  <a:pt x="3694955" y="77968"/>
                </a:lnTo>
                <a:cubicBezTo>
                  <a:pt x="3700313" y="76926"/>
                  <a:pt x="3704406" y="76107"/>
                  <a:pt x="3707234" y="75512"/>
                </a:cubicBezTo>
                <a:cubicBezTo>
                  <a:pt x="3710062" y="75065"/>
                  <a:pt x="3712815" y="74470"/>
                  <a:pt x="3715494" y="73726"/>
                </a:cubicBezTo>
                <a:cubicBezTo>
                  <a:pt x="3718173" y="72833"/>
                  <a:pt x="3719959" y="72387"/>
                  <a:pt x="3720852" y="72387"/>
                </a:cubicBezTo>
                <a:cubicBezTo>
                  <a:pt x="3722042" y="72535"/>
                  <a:pt x="3723605" y="73056"/>
                  <a:pt x="3725540" y="73949"/>
                </a:cubicBezTo>
                <a:cubicBezTo>
                  <a:pt x="3727474" y="74991"/>
                  <a:pt x="3729335" y="76107"/>
                  <a:pt x="3731121" y="77298"/>
                </a:cubicBezTo>
                <a:cubicBezTo>
                  <a:pt x="3732907" y="78488"/>
                  <a:pt x="3734469" y="79754"/>
                  <a:pt x="3735809" y="81093"/>
                </a:cubicBezTo>
                <a:cubicBezTo>
                  <a:pt x="3737297" y="82581"/>
                  <a:pt x="3738041" y="83697"/>
                  <a:pt x="3738041" y="84442"/>
                </a:cubicBezTo>
                <a:cubicBezTo>
                  <a:pt x="3738190" y="85186"/>
                  <a:pt x="3737818" y="86451"/>
                  <a:pt x="3736925" y="88237"/>
                </a:cubicBezTo>
                <a:cubicBezTo>
                  <a:pt x="3736181" y="89576"/>
                  <a:pt x="3735586" y="91362"/>
                  <a:pt x="3735139" y="93595"/>
                </a:cubicBezTo>
                <a:cubicBezTo>
                  <a:pt x="3734841" y="95976"/>
                  <a:pt x="3734544" y="97985"/>
                  <a:pt x="3734246" y="99622"/>
                </a:cubicBezTo>
                <a:cubicBezTo>
                  <a:pt x="3734097" y="101408"/>
                  <a:pt x="3733948" y="104310"/>
                  <a:pt x="3733800" y="108329"/>
                </a:cubicBezTo>
                <a:lnTo>
                  <a:pt x="3731567" y="149182"/>
                </a:lnTo>
                <a:cubicBezTo>
                  <a:pt x="3731270" y="152903"/>
                  <a:pt x="3730228" y="157219"/>
                  <a:pt x="3728442" y="162130"/>
                </a:cubicBezTo>
                <a:cubicBezTo>
                  <a:pt x="3726507" y="167190"/>
                  <a:pt x="3724870" y="170762"/>
                  <a:pt x="3723530" y="172846"/>
                </a:cubicBezTo>
                <a:cubicBezTo>
                  <a:pt x="3722042" y="174929"/>
                  <a:pt x="3720703" y="176492"/>
                  <a:pt x="3719512" y="177534"/>
                </a:cubicBezTo>
                <a:cubicBezTo>
                  <a:pt x="3718173" y="178427"/>
                  <a:pt x="3717280" y="178799"/>
                  <a:pt x="3716833" y="178650"/>
                </a:cubicBezTo>
                <a:cubicBezTo>
                  <a:pt x="3715940" y="178650"/>
                  <a:pt x="3715122" y="178129"/>
                  <a:pt x="3714378" y="177087"/>
                </a:cubicBezTo>
                <a:cubicBezTo>
                  <a:pt x="3713633" y="176045"/>
                  <a:pt x="3712964" y="174631"/>
                  <a:pt x="3712368" y="172846"/>
                </a:cubicBezTo>
                <a:lnTo>
                  <a:pt x="3709243" y="165702"/>
                </a:lnTo>
                <a:lnTo>
                  <a:pt x="3707011" y="159674"/>
                </a:lnTo>
                <a:cubicBezTo>
                  <a:pt x="3701950" y="159972"/>
                  <a:pt x="3697411" y="160195"/>
                  <a:pt x="3693393" y="160344"/>
                </a:cubicBezTo>
                <a:cubicBezTo>
                  <a:pt x="3689374" y="160642"/>
                  <a:pt x="3686249" y="160939"/>
                  <a:pt x="3684017" y="161237"/>
                </a:cubicBezTo>
                <a:lnTo>
                  <a:pt x="3675310" y="162130"/>
                </a:lnTo>
                <a:lnTo>
                  <a:pt x="3673971" y="168381"/>
                </a:lnTo>
                <a:cubicBezTo>
                  <a:pt x="3673375" y="170911"/>
                  <a:pt x="3672482" y="172399"/>
                  <a:pt x="3671292" y="172846"/>
                </a:cubicBezTo>
                <a:cubicBezTo>
                  <a:pt x="3670399" y="173143"/>
                  <a:pt x="3669208" y="172697"/>
                  <a:pt x="3667720" y="171506"/>
                </a:cubicBezTo>
                <a:cubicBezTo>
                  <a:pt x="3666529" y="170762"/>
                  <a:pt x="3665562" y="169422"/>
                  <a:pt x="3664818" y="167488"/>
                </a:cubicBezTo>
                <a:cubicBezTo>
                  <a:pt x="3664074" y="165553"/>
                  <a:pt x="3663702" y="163916"/>
                  <a:pt x="3663702" y="162576"/>
                </a:cubicBezTo>
                <a:cubicBezTo>
                  <a:pt x="3663553" y="161088"/>
                  <a:pt x="3663627" y="158930"/>
                  <a:pt x="3663925" y="156102"/>
                </a:cubicBezTo>
                <a:cubicBezTo>
                  <a:pt x="3664222" y="153275"/>
                  <a:pt x="3664446" y="150298"/>
                  <a:pt x="3664595" y="147173"/>
                </a:cubicBezTo>
                <a:lnTo>
                  <a:pt x="3664595" y="138466"/>
                </a:lnTo>
                <a:lnTo>
                  <a:pt x="3663255" y="106543"/>
                </a:lnTo>
                <a:cubicBezTo>
                  <a:pt x="3663106" y="106096"/>
                  <a:pt x="3662809" y="103492"/>
                  <a:pt x="3662362" y="98729"/>
                </a:cubicBezTo>
                <a:lnTo>
                  <a:pt x="3661246" y="90023"/>
                </a:lnTo>
                <a:cubicBezTo>
                  <a:pt x="3661097" y="88683"/>
                  <a:pt x="3660651" y="87121"/>
                  <a:pt x="3659906" y="85335"/>
                </a:cubicBezTo>
                <a:cubicBezTo>
                  <a:pt x="3659311" y="83400"/>
                  <a:pt x="3659088" y="81912"/>
                  <a:pt x="3659237" y="80870"/>
                </a:cubicBezTo>
                <a:cubicBezTo>
                  <a:pt x="3659534" y="79679"/>
                  <a:pt x="3660353" y="78786"/>
                  <a:pt x="3661692" y="78191"/>
                </a:cubicBezTo>
                <a:cubicBezTo>
                  <a:pt x="3662883" y="77893"/>
                  <a:pt x="3664595" y="78116"/>
                  <a:pt x="3666827" y="78861"/>
                </a:cubicBezTo>
                <a:lnTo>
                  <a:pt x="3672854" y="81316"/>
                </a:lnTo>
                <a:lnTo>
                  <a:pt x="3677319" y="73726"/>
                </a:lnTo>
                <a:lnTo>
                  <a:pt x="3682900" y="62341"/>
                </a:lnTo>
                <a:cubicBezTo>
                  <a:pt x="3685579" y="56834"/>
                  <a:pt x="3687216" y="53039"/>
                  <a:pt x="3687812" y="50955"/>
                </a:cubicBezTo>
                <a:lnTo>
                  <a:pt x="3689598" y="44705"/>
                </a:lnTo>
                <a:cubicBezTo>
                  <a:pt x="3690193" y="42323"/>
                  <a:pt x="3690491" y="40463"/>
                  <a:pt x="3690491" y="39123"/>
                </a:cubicBezTo>
                <a:lnTo>
                  <a:pt x="3690491" y="33766"/>
                </a:lnTo>
                <a:lnTo>
                  <a:pt x="3690491" y="29301"/>
                </a:lnTo>
                <a:cubicBezTo>
                  <a:pt x="3690491" y="28259"/>
                  <a:pt x="3690639" y="27440"/>
                  <a:pt x="3690937" y="26845"/>
                </a:cubicBezTo>
                <a:cubicBezTo>
                  <a:pt x="3691235" y="26399"/>
                  <a:pt x="3691979" y="26101"/>
                  <a:pt x="3693170" y="25952"/>
                </a:cubicBezTo>
                <a:close/>
                <a:moveTo>
                  <a:pt x="1407170" y="25952"/>
                </a:moveTo>
                <a:cubicBezTo>
                  <a:pt x="1408360" y="25655"/>
                  <a:pt x="1409997" y="25952"/>
                  <a:pt x="1412081" y="26845"/>
                </a:cubicBezTo>
                <a:cubicBezTo>
                  <a:pt x="1414165" y="27738"/>
                  <a:pt x="1416398" y="29003"/>
                  <a:pt x="1418779" y="30640"/>
                </a:cubicBezTo>
                <a:cubicBezTo>
                  <a:pt x="1421309" y="32277"/>
                  <a:pt x="1423094" y="33766"/>
                  <a:pt x="1424136" y="35105"/>
                </a:cubicBezTo>
                <a:cubicBezTo>
                  <a:pt x="1425029" y="36445"/>
                  <a:pt x="1425476" y="37561"/>
                  <a:pt x="1425476" y="38454"/>
                </a:cubicBezTo>
                <a:cubicBezTo>
                  <a:pt x="1425178" y="39049"/>
                  <a:pt x="1424434" y="40016"/>
                  <a:pt x="1423244" y="41356"/>
                </a:cubicBezTo>
                <a:cubicBezTo>
                  <a:pt x="1422053" y="42547"/>
                  <a:pt x="1421160" y="43588"/>
                  <a:pt x="1420565" y="44481"/>
                </a:cubicBezTo>
                <a:cubicBezTo>
                  <a:pt x="1419969" y="45225"/>
                  <a:pt x="1418779" y="47086"/>
                  <a:pt x="1416993" y="50062"/>
                </a:cubicBezTo>
                <a:cubicBezTo>
                  <a:pt x="1415504" y="53039"/>
                  <a:pt x="1413867" y="55792"/>
                  <a:pt x="1412081" y="58322"/>
                </a:cubicBezTo>
                <a:cubicBezTo>
                  <a:pt x="1410444" y="60852"/>
                  <a:pt x="1408212" y="63978"/>
                  <a:pt x="1405384" y="67698"/>
                </a:cubicBezTo>
                <a:cubicBezTo>
                  <a:pt x="1402556" y="71270"/>
                  <a:pt x="1400473" y="73652"/>
                  <a:pt x="1399133" y="74842"/>
                </a:cubicBezTo>
                <a:lnTo>
                  <a:pt x="1392882" y="81316"/>
                </a:lnTo>
                <a:lnTo>
                  <a:pt x="1408956" y="77968"/>
                </a:lnTo>
                <a:cubicBezTo>
                  <a:pt x="1414314" y="76926"/>
                  <a:pt x="1418406" y="76107"/>
                  <a:pt x="1421234" y="75512"/>
                </a:cubicBezTo>
                <a:cubicBezTo>
                  <a:pt x="1424062" y="75065"/>
                  <a:pt x="1426815" y="74470"/>
                  <a:pt x="1429494" y="73726"/>
                </a:cubicBezTo>
                <a:cubicBezTo>
                  <a:pt x="1432173" y="72833"/>
                  <a:pt x="1433959" y="72387"/>
                  <a:pt x="1434852" y="72387"/>
                </a:cubicBezTo>
                <a:cubicBezTo>
                  <a:pt x="1436042" y="72535"/>
                  <a:pt x="1437605" y="73056"/>
                  <a:pt x="1439540" y="73949"/>
                </a:cubicBezTo>
                <a:cubicBezTo>
                  <a:pt x="1441475" y="74991"/>
                  <a:pt x="1443336" y="76107"/>
                  <a:pt x="1445121" y="77298"/>
                </a:cubicBezTo>
                <a:cubicBezTo>
                  <a:pt x="1446907" y="78488"/>
                  <a:pt x="1448470" y="79754"/>
                  <a:pt x="1449809" y="81093"/>
                </a:cubicBezTo>
                <a:cubicBezTo>
                  <a:pt x="1451298" y="82581"/>
                  <a:pt x="1452041" y="83697"/>
                  <a:pt x="1452041" y="84442"/>
                </a:cubicBezTo>
                <a:cubicBezTo>
                  <a:pt x="1452190" y="85186"/>
                  <a:pt x="1451818" y="86451"/>
                  <a:pt x="1450925" y="88237"/>
                </a:cubicBezTo>
                <a:cubicBezTo>
                  <a:pt x="1450182" y="89576"/>
                  <a:pt x="1449586" y="91362"/>
                  <a:pt x="1449139" y="93595"/>
                </a:cubicBezTo>
                <a:cubicBezTo>
                  <a:pt x="1448842" y="95976"/>
                  <a:pt x="1448544" y="97985"/>
                  <a:pt x="1448247" y="99622"/>
                </a:cubicBezTo>
                <a:cubicBezTo>
                  <a:pt x="1448098" y="101408"/>
                  <a:pt x="1447949" y="104310"/>
                  <a:pt x="1447800" y="108329"/>
                </a:cubicBezTo>
                <a:lnTo>
                  <a:pt x="1445568" y="149182"/>
                </a:lnTo>
                <a:cubicBezTo>
                  <a:pt x="1445270" y="152903"/>
                  <a:pt x="1444228" y="157219"/>
                  <a:pt x="1442442" y="162130"/>
                </a:cubicBezTo>
                <a:cubicBezTo>
                  <a:pt x="1440507" y="167190"/>
                  <a:pt x="1438871" y="170762"/>
                  <a:pt x="1437531" y="172846"/>
                </a:cubicBezTo>
                <a:cubicBezTo>
                  <a:pt x="1436042" y="174929"/>
                  <a:pt x="1434703" y="176492"/>
                  <a:pt x="1433513" y="177534"/>
                </a:cubicBezTo>
                <a:cubicBezTo>
                  <a:pt x="1432173" y="178427"/>
                  <a:pt x="1431280" y="178799"/>
                  <a:pt x="1430834" y="178650"/>
                </a:cubicBezTo>
                <a:cubicBezTo>
                  <a:pt x="1429941" y="178650"/>
                  <a:pt x="1429122" y="178129"/>
                  <a:pt x="1428378" y="177087"/>
                </a:cubicBezTo>
                <a:cubicBezTo>
                  <a:pt x="1427634" y="176045"/>
                  <a:pt x="1426964" y="174631"/>
                  <a:pt x="1426369" y="172846"/>
                </a:cubicBezTo>
                <a:lnTo>
                  <a:pt x="1423244" y="165702"/>
                </a:lnTo>
                <a:lnTo>
                  <a:pt x="1421011" y="159674"/>
                </a:lnTo>
                <a:cubicBezTo>
                  <a:pt x="1415951" y="159972"/>
                  <a:pt x="1411411" y="160195"/>
                  <a:pt x="1407393" y="160344"/>
                </a:cubicBezTo>
                <a:cubicBezTo>
                  <a:pt x="1403375" y="160642"/>
                  <a:pt x="1400249" y="160939"/>
                  <a:pt x="1398017" y="161237"/>
                </a:cubicBezTo>
                <a:lnTo>
                  <a:pt x="1389310" y="162130"/>
                </a:lnTo>
                <a:lnTo>
                  <a:pt x="1387971" y="168381"/>
                </a:lnTo>
                <a:cubicBezTo>
                  <a:pt x="1387376" y="170911"/>
                  <a:pt x="1386483" y="172399"/>
                  <a:pt x="1385292" y="172846"/>
                </a:cubicBezTo>
                <a:cubicBezTo>
                  <a:pt x="1384399" y="173143"/>
                  <a:pt x="1383209" y="172697"/>
                  <a:pt x="1381720" y="171506"/>
                </a:cubicBezTo>
                <a:cubicBezTo>
                  <a:pt x="1380530" y="170762"/>
                  <a:pt x="1379563" y="169422"/>
                  <a:pt x="1378818" y="167488"/>
                </a:cubicBezTo>
                <a:cubicBezTo>
                  <a:pt x="1378074" y="165553"/>
                  <a:pt x="1377702" y="163916"/>
                  <a:pt x="1377702" y="162576"/>
                </a:cubicBezTo>
                <a:cubicBezTo>
                  <a:pt x="1377553" y="161088"/>
                  <a:pt x="1377627" y="158930"/>
                  <a:pt x="1377925" y="156102"/>
                </a:cubicBezTo>
                <a:cubicBezTo>
                  <a:pt x="1378223" y="153275"/>
                  <a:pt x="1378446" y="150298"/>
                  <a:pt x="1378595" y="147173"/>
                </a:cubicBezTo>
                <a:lnTo>
                  <a:pt x="1378595" y="138466"/>
                </a:lnTo>
                <a:lnTo>
                  <a:pt x="1377256" y="106543"/>
                </a:lnTo>
                <a:cubicBezTo>
                  <a:pt x="1377107" y="106096"/>
                  <a:pt x="1376809" y="103492"/>
                  <a:pt x="1376362" y="98729"/>
                </a:cubicBezTo>
                <a:lnTo>
                  <a:pt x="1375246" y="90023"/>
                </a:lnTo>
                <a:cubicBezTo>
                  <a:pt x="1375097" y="88683"/>
                  <a:pt x="1374651" y="87121"/>
                  <a:pt x="1373907" y="85335"/>
                </a:cubicBezTo>
                <a:cubicBezTo>
                  <a:pt x="1373311" y="83400"/>
                  <a:pt x="1373088" y="81912"/>
                  <a:pt x="1373237" y="80870"/>
                </a:cubicBezTo>
                <a:cubicBezTo>
                  <a:pt x="1373535" y="79679"/>
                  <a:pt x="1374354" y="78786"/>
                  <a:pt x="1375693" y="78191"/>
                </a:cubicBezTo>
                <a:cubicBezTo>
                  <a:pt x="1376883" y="77893"/>
                  <a:pt x="1378595" y="78116"/>
                  <a:pt x="1380828" y="78861"/>
                </a:cubicBezTo>
                <a:lnTo>
                  <a:pt x="1386855" y="81316"/>
                </a:lnTo>
                <a:lnTo>
                  <a:pt x="1391320" y="73726"/>
                </a:lnTo>
                <a:lnTo>
                  <a:pt x="1396901" y="62341"/>
                </a:lnTo>
                <a:cubicBezTo>
                  <a:pt x="1399580" y="56834"/>
                  <a:pt x="1401217" y="53039"/>
                  <a:pt x="1401812" y="50955"/>
                </a:cubicBezTo>
                <a:lnTo>
                  <a:pt x="1403598" y="44705"/>
                </a:lnTo>
                <a:cubicBezTo>
                  <a:pt x="1404193" y="42323"/>
                  <a:pt x="1404491" y="40463"/>
                  <a:pt x="1404491" y="39123"/>
                </a:cubicBezTo>
                <a:lnTo>
                  <a:pt x="1404491" y="33766"/>
                </a:lnTo>
                <a:lnTo>
                  <a:pt x="1404491" y="29301"/>
                </a:lnTo>
                <a:cubicBezTo>
                  <a:pt x="1404491" y="28259"/>
                  <a:pt x="1404640" y="27440"/>
                  <a:pt x="1404937" y="26845"/>
                </a:cubicBezTo>
                <a:cubicBezTo>
                  <a:pt x="1405235" y="26399"/>
                  <a:pt x="1405979" y="26101"/>
                  <a:pt x="1407170" y="25952"/>
                </a:cubicBezTo>
                <a:close/>
                <a:moveTo>
                  <a:pt x="5749007" y="23273"/>
                </a:moveTo>
                <a:cubicBezTo>
                  <a:pt x="5754364" y="23571"/>
                  <a:pt x="5759201" y="24538"/>
                  <a:pt x="5763517" y="26175"/>
                </a:cubicBezTo>
                <a:cubicBezTo>
                  <a:pt x="5769024" y="28557"/>
                  <a:pt x="5772968" y="32129"/>
                  <a:pt x="5775349" y="36891"/>
                </a:cubicBezTo>
                <a:cubicBezTo>
                  <a:pt x="5776838" y="40463"/>
                  <a:pt x="5777582" y="43886"/>
                  <a:pt x="5777582" y="47160"/>
                </a:cubicBezTo>
                <a:cubicBezTo>
                  <a:pt x="5777582" y="51327"/>
                  <a:pt x="5776168" y="53411"/>
                  <a:pt x="5773340" y="53411"/>
                </a:cubicBezTo>
                <a:cubicBezTo>
                  <a:pt x="5768131" y="53411"/>
                  <a:pt x="5761806" y="48500"/>
                  <a:pt x="5754364" y="38677"/>
                </a:cubicBezTo>
                <a:cubicBezTo>
                  <a:pt x="5747965" y="29747"/>
                  <a:pt x="5744765" y="24910"/>
                  <a:pt x="5744765" y="24166"/>
                </a:cubicBezTo>
                <a:cubicBezTo>
                  <a:pt x="5744765" y="23571"/>
                  <a:pt x="5746179" y="23273"/>
                  <a:pt x="5749007" y="23273"/>
                </a:cubicBezTo>
                <a:close/>
                <a:moveTo>
                  <a:pt x="6783288" y="18362"/>
                </a:moveTo>
                <a:cubicBezTo>
                  <a:pt x="6784478" y="18511"/>
                  <a:pt x="6786115" y="19106"/>
                  <a:pt x="6788199" y="20148"/>
                </a:cubicBezTo>
                <a:cubicBezTo>
                  <a:pt x="6790283" y="21041"/>
                  <a:pt x="6792515" y="22529"/>
                  <a:pt x="6794896" y="24613"/>
                </a:cubicBezTo>
                <a:cubicBezTo>
                  <a:pt x="6797278" y="26547"/>
                  <a:pt x="6798543" y="28036"/>
                  <a:pt x="6798691" y="29078"/>
                </a:cubicBezTo>
                <a:cubicBezTo>
                  <a:pt x="6798840" y="30268"/>
                  <a:pt x="6798468" y="31310"/>
                  <a:pt x="6797575" y="32203"/>
                </a:cubicBezTo>
                <a:lnTo>
                  <a:pt x="6795789" y="34435"/>
                </a:lnTo>
                <a:cubicBezTo>
                  <a:pt x="6795045" y="35328"/>
                  <a:pt x="6794450" y="36370"/>
                  <a:pt x="6794003" y="37561"/>
                </a:cubicBezTo>
                <a:cubicBezTo>
                  <a:pt x="6793706" y="38751"/>
                  <a:pt x="6793334" y="40388"/>
                  <a:pt x="6792887" y="42472"/>
                </a:cubicBezTo>
                <a:lnTo>
                  <a:pt x="6789538" y="56313"/>
                </a:lnTo>
                <a:cubicBezTo>
                  <a:pt x="6788943" y="59141"/>
                  <a:pt x="6788050" y="61969"/>
                  <a:pt x="6786860" y="64796"/>
                </a:cubicBezTo>
                <a:cubicBezTo>
                  <a:pt x="6785669" y="67475"/>
                  <a:pt x="6784478" y="69484"/>
                  <a:pt x="6783288" y="70824"/>
                </a:cubicBezTo>
                <a:cubicBezTo>
                  <a:pt x="6782097" y="72163"/>
                  <a:pt x="6780534" y="73577"/>
                  <a:pt x="6778600" y="75065"/>
                </a:cubicBezTo>
                <a:cubicBezTo>
                  <a:pt x="6776665" y="76703"/>
                  <a:pt x="6774879" y="77744"/>
                  <a:pt x="6773242" y="78191"/>
                </a:cubicBezTo>
                <a:cubicBezTo>
                  <a:pt x="6771754" y="78786"/>
                  <a:pt x="6770637" y="78786"/>
                  <a:pt x="6769893" y="78191"/>
                </a:cubicBezTo>
                <a:cubicBezTo>
                  <a:pt x="6769447" y="77893"/>
                  <a:pt x="6768703" y="76628"/>
                  <a:pt x="6767661" y="74396"/>
                </a:cubicBezTo>
                <a:cubicBezTo>
                  <a:pt x="6766768" y="72014"/>
                  <a:pt x="6765875" y="70080"/>
                  <a:pt x="6764982" y="68591"/>
                </a:cubicBezTo>
                <a:lnTo>
                  <a:pt x="6761633" y="63457"/>
                </a:lnTo>
                <a:lnTo>
                  <a:pt x="6758954" y="59885"/>
                </a:lnTo>
                <a:cubicBezTo>
                  <a:pt x="6758210" y="58992"/>
                  <a:pt x="6757987" y="58322"/>
                  <a:pt x="6758285" y="57876"/>
                </a:cubicBezTo>
                <a:cubicBezTo>
                  <a:pt x="6758731" y="57429"/>
                  <a:pt x="6759624" y="57504"/>
                  <a:pt x="6760963" y="58099"/>
                </a:cubicBezTo>
                <a:lnTo>
                  <a:pt x="6767438" y="61224"/>
                </a:lnTo>
                <a:cubicBezTo>
                  <a:pt x="6769819" y="62266"/>
                  <a:pt x="6771679" y="62564"/>
                  <a:pt x="6773019" y="62117"/>
                </a:cubicBezTo>
                <a:cubicBezTo>
                  <a:pt x="6774209" y="61522"/>
                  <a:pt x="6775400" y="60331"/>
                  <a:pt x="6776590" y="58546"/>
                </a:cubicBezTo>
                <a:cubicBezTo>
                  <a:pt x="6777781" y="56611"/>
                  <a:pt x="6778674" y="54527"/>
                  <a:pt x="6779269" y="52295"/>
                </a:cubicBezTo>
                <a:lnTo>
                  <a:pt x="6782171" y="38677"/>
                </a:lnTo>
                <a:cubicBezTo>
                  <a:pt x="6782767" y="35849"/>
                  <a:pt x="6782841" y="33691"/>
                  <a:pt x="6782395" y="32203"/>
                </a:cubicBezTo>
                <a:cubicBezTo>
                  <a:pt x="6782097" y="30566"/>
                  <a:pt x="6781427" y="29450"/>
                  <a:pt x="6780386" y="28854"/>
                </a:cubicBezTo>
                <a:cubicBezTo>
                  <a:pt x="6779493" y="28408"/>
                  <a:pt x="6778228" y="28185"/>
                  <a:pt x="6776590" y="28185"/>
                </a:cubicBezTo>
                <a:cubicBezTo>
                  <a:pt x="6775102" y="28185"/>
                  <a:pt x="6772274" y="28482"/>
                  <a:pt x="6768107" y="29078"/>
                </a:cubicBezTo>
                <a:lnTo>
                  <a:pt x="6753373" y="31087"/>
                </a:lnTo>
                <a:cubicBezTo>
                  <a:pt x="6754564" y="32426"/>
                  <a:pt x="6755755" y="33691"/>
                  <a:pt x="6756945" y="34882"/>
                </a:cubicBezTo>
                <a:cubicBezTo>
                  <a:pt x="6758136" y="36221"/>
                  <a:pt x="6758657" y="37263"/>
                  <a:pt x="6758508" y="38007"/>
                </a:cubicBezTo>
                <a:cubicBezTo>
                  <a:pt x="6758359" y="38305"/>
                  <a:pt x="6757913" y="38900"/>
                  <a:pt x="6757168" y="39793"/>
                </a:cubicBezTo>
                <a:cubicBezTo>
                  <a:pt x="6756424" y="40537"/>
                  <a:pt x="6755680" y="41654"/>
                  <a:pt x="6754936" y="43142"/>
                </a:cubicBezTo>
                <a:lnTo>
                  <a:pt x="6751141" y="50509"/>
                </a:lnTo>
                <a:cubicBezTo>
                  <a:pt x="6749206" y="54081"/>
                  <a:pt x="6747495" y="57057"/>
                  <a:pt x="6746006" y="59438"/>
                </a:cubicBezTo>
                <a:cubicBezTo>
                  <a:pt x="6744369" y="61820"/>
                  <a:pt x="6741988" y="64573"/>
                  <a:pt x="6738863" y="67698"/>
                </a:cubicBezTo>
                <a:cubicBezTo>
                  <a:pt x="6735737" y="70973"/>
                  <a:pt x="6733058" y="73354"/>
                  <a:pt x="6730826" y="74842"/>
                </a:cubicBezTo>
                <a:cubicBezTo>
                  <a:pt x="6728593" y="76330"/>
                  <a:pt x="6726361" y="77447"/>
                  <a:pt x="6724129" y="78191"/>
                </a:cubicBezTo>
                <a:lnTo>
                  <a:pt x="6719887" y="79977"/>
                </a:lnTo>
                <a:cubicBezTo>
                  <a:pt x="6717952" y="80721"/>
                  <a:pt x="6716836" y="80795"/>
                  <a:pt x="6716538" y="80200"/>
                </a:cubicBezTo>
                <a:cubicBezTo>
                  <a:pt x="6716389" y="79605"/>
                  <a:pt x="6717134" y="78637"/>
                  <a:pt x="6718771" y="77298"/>
                </a:cubicBezTo>
                <a:lnTo>
                  <a:pt x="6722119" y="74619"/>
                </a:lnTo>
                <a:cubicBezTo>
                  <a:pt x="6723310" y="73428"/>
                  <a:pt x="6725245" y="71345"/>
                  <a:pt x="6727924" y="68368"/>
                </a:cubicBezTo>
                <a:cubicBezTo>
                  <a:pt x="6730454" y="65392"/>
                  <a:pt x="6732761" y="62266"/>
                  <a:pt x="6734844" y="58992"/>
                </a:cubicBezTo>
                <a:cubicBezTo>
                  <a:pt x="6737077" y="55718"/>
                  <a:pt x="6739160" y="51997"/>
                  <a:pt x="6741095" y="47830"/>
                </a:cubicBezTo>
                <a:cubicBezTo>
                  <a:pt x="6743030" y="43663"/>
                  <a:pt x="6744220" y="40537"/>
                  <a:pt x="6744667" y="38454"/>
                </a:cubicBezTo>
                <a:lnTo>
                  <a:pt x="6746006" y="32649"/>
                </a:lnTo>
                <a:lnTo>
                  <a:pt x="6740872" y="34435"/>
                </a:lnTo>
                <a:lnTo>
                  <a:pt x="6735960" y="35775"/>
                </a:lnTo>
                <a:cubicBezTo>
                  <a:pt x="6732984" y="36965"/>
                  <a:pt x="6731347" y="37561"/>
                  <a:pt x="6731049" y="37561"/>
                </a:cubicBezTo>
                <a:cubicBezTo>
                  <a:pt x="6730156" y="37561"/>
                  <a:pt x="6729189" y="37338"/>
                  <a:pt x="6728147" y="36891"/>
                </a:cubicBezTo>
                <a:lnTo>
                  <a:pt x="6724798" y="35328"/>
                </a:lnTo>
                <a:cubicBezTo>
                  <a:pt x="6722119" y="33989"/>
                  <a:pt x="6720482" y="32873"/>
                  <a:pt x="6719887" y="31980"/>
                </a:cubicBezTo>
                <a:cubicBezTo>
                  <a:pt x="6719292" y="30938"/>
                  <a:pt x="6719068" y="30268"/>
                  <a:pt x="6719217" y="29971"/>
                </a:cubicBezTo>
                <a:cubicBezTo>
                  <a:pt x="6719366" y="29673"/>
                  <a:pt x="6720482" y="29375"/>
                  <a:pt x="6722566" y="29078"/>
                </a:cubicBezTo>
                <a:lnTo>
                  <a:pt x="6730603" y="28631"/>
                </a:lnTo>
                <a:cubicBezTo>
                  <a:pt x="6732984" y="28482"/>
                  <a:pt x="6735960" y="28110"/>
                  <a:pt x="6739532" y="27515"/>
                </a:cubicBezTo>
                <a:lnTo>
                  <a:pt x="6754266" y="25059"/>
                </a:lnTo>
                <a:cubicBezTo>
                  <a:pt x="6762005" y="23571"/>
                  <a:pt x="6767214" y="22529"/>
                  <a:pt x="6769893" y="21934"/>
                </a:cubicBezTo>
                <a:cubicBezTo>
                  <a:pt x="6772572" y="21338"/>
                  <a:pt x="6775251" y="20594"/>
                  <a:pt x="6777930" y="19701"/>
                </a:cubicBezTo>
                <a:cubicBezTo>
                  <a:pt x="6780609" y="18808"/>
                  <a:pt x="6782395" y="18362"/>
                  <a:pt x="6783288" y="18362"/>
                </a:cubicBezTo>
                <a:close/>
                <a:moveTo>
                  <a:pt x="1282378" y="17692"/>
                </a:moveTo>
                <a:cubicBezTo>
                  <a:pt x="1285057" y="18139"/>
                  <a:pt x="1288256" y="19106"/>
                  <a:pt x="1291977" y="20594"/>
                </a:cubicBezTo>
                <a:cubicBezTo>
                  <a:pt x="1297483" y="22380"/>
                  <a:pt x="1300237" y="24389"/>
                  <a:pt x="1300237" y="26622"/>
                </a:cubicBezTo>
                <a:cubicBezTo>
                  <a:pt x="1300237" y="27664"/>
                  <a:pt x="1294358" y="35775"/>
                  <a:pt x="1282601" y="50955"/>
                </a:cubicBezTo>
                <a:cubicBezTo>
                  <a:pt x="1277690" y="56908"/>
                  <a:pt x="1273671" y="61522"/>
                  <a:pt x="1270546" y="64796"/>
                </a:cubicBezTo>
                <a:cubicBezTo>
                  <a:pt x="1275755" y="63755"/>
                  <a:pt x="1280071" y="62638"/>
                  <a:pt x="1283494" y="61448"/>
                </a:cubicBezTo>
                <a:cubicBezTo>
                  <a:pt x="1288405" y="59811"/>
                  <a:pt x="1291977" y="58992"/>
                  <a:pt x="1294209" y="58992"/>
                </a:cubicBezTo>
                <a:cubicBezTo>
                  <a:pt x="1303735" y="59141"/>
                  <a:pt x="1308720" y="60852"/>
                  <a:pt x="1309167" y="64127"/>
                </a:cubicBezTo>
                <a:cubicBezTo>
                  <a:pt x="1309018" y="66210"/>
                  <a:pt x="1307901" y="67773"/>
                  <a:pt x="1305818" y="68815"/>
                </a:cubicBezTo>
                <a:cubicBezTo>
                  <a:pt x="1301353" y="70601"/>
                  <a:pt x="1297186" y="71791"/>
                  <a:pt x="1293317" y="72387"/>
                </a:cubicBezTo>
                <a:cubicBezTo>
                  <a:pt x="1266974" y="76554"/>
                  <a:pt x="1249487" y="79233"/>
                  <a:pt x="1240855" y="80423"/>
                </a:cubicBezTo>
                <a:cubicBezTo>
                  <a:pt x="1235497" y="81465"/>
                  <a:pt x="1231255" y="81986"/>
                  <a:pt x="1228130" y="81986"/>
                </a:cubicBezTo>
                <a:cubicBezTo>
                  <a:pt x="1224558" y="81986"/>
                  <a:pt x="1220614" y="81391"/>
                  <a:pt x="1216298" y="80200"/>
                </a:cubicBezTo>
                <a:cubicBezTo>
                  <a:pt x="1212875" y="79009"/>
                  <a:pt x="1211163" y="77819"/>
                  <a:pt x="1211163" y="76628"/>
                </a:cubicBezTo>
                <a:cubicBezTo>
                  <a:pt x="1211163" y="75140"/>
                  <a:pt x="1211982" y="74247"/>
                  <a:pt x="1213619" y="73949"/>
                </a:cubicBezTo>
                <a:cubicBezTo>
                  <a:pt x="1233562" y="71568"/>
                  <a:pt x="1249710" y="69112"/>
                  <a:pt x="1262063" y="66582"/>
                </a:cubicBezTo>
                <a:cubicBezTo>
                  <a:pt x="1262360" y="66285"/>
                  <a:pt x="1262584" y="65987"/>
                  <a:pt x="1262732" y="65689"/>
                </a:cubicBezTo>
                <a:cubicBezTo>
                  <a:pt x="1267197" y="58546"/>
                  <a:pt x="1270695" y="51923"/>
                  <a:pt x="1273225" y="45821"/>
                </a:cubicBezTo>
                <a:cubicBezTo>
                  <a:pt x="1277243" y="36742"/>
                  <a:pt x="1279401" y="28333"/>
                  <a:pt x="1279699" y="20594"/>
                </a:cubicBezTo>
                <a:cubicBezTo>
                  <a:pt x="1279699" y="18660"/>
                  <a:pt x="1280592" y="17692"/>
                  <a:pt x="1282378" y="17692"/>
                </a:cubicBezTo>
                <a:close/>
                <a:moveTo>
                  <a:pt x="4264446" y="16799"/>
                </a:moveTo>
                <a:cubicBezTo>
                  <a:pt x="4265488" y="16650"/>
                  <a:pt x="4266902" y="17097"/>
                  <a:pt x="4268688" y="18139"/>
                </a:cubicBezTo>
                <a:cubicBezTo>
                  <a:pt x="4270474" y="19032"/>
                  <a:pt x="4272558" y="20148"/>
                  <a:pt x="4274939" y="21487"/>
                </a:cubicBezTo>
                <a:cubicBezTo>
                  <a:pt x="4277171" y="22976"/>
                  <a:pt x="4279255" y="24464"/>
                  <a:pt x="4281190" y="25952"/>
                </a:cubicBezTo>
                <a:cubicBezTo>
                  <a:pt x="4282975" y="27440"/>
                  <a:pt x="4283868" y="28780"/>
                  <a:pt x="4283868" y="29971"/>
                </a:cubicBezTo>
                <a:cubicBezTo>
                  <a:pt x="4283720" y="30566"/>
                  <a:pt x="4283422" y="31236"/>
                  <a:pt x="4282975" y="31980"/>
                </a:cubicBezTo>
                <a:lnTo>
                  <a:pt x="4281859" y="33989"/>
                </a:lnTo>
                <a:cubicBezTo>
                  <a:pt x="4281115" y="35180"/>
                  <a:pt x="4280445" y="36593"/>
                  <a:pt x="4279850" y="38230"/>
                </a:cubicBezTo>
                <a:cubicBezTo>
                  <a:pt x="4279255" y="39868"/>
                  <a:pt x="4278883" y="41058"/>
                  <a:pt x="4278734" y="41802"/>
                </a:cubicBezTo>
                <a:cubicBezTo>
                  <a:pt x="4278585" y="42547"/>
                  <a:pt x="4278213" y="46788"/>
                  <a:pt x="4277618" y="54527"/>
                </a:cubicBezTo>
                <a:lnTo>
                  <a:pt x="4277171" y="101855"/>
                </a:lnTo>
                <a:cubicBezTo>
                  <a:pt x="4277171" y="113463"/>
                  <a:pt x="4277320" y="125221"/>
                  <a:pt x="4277618" y="137127"/>
                </a:cubicBezTo>
                <a:cubicBezTo>
                  <a:pt x="4277915" y="149033"/>
                  <a:pt x="4277767" y="157814"/>
                  <a:pt x="4277171" y="163469"/>
                </a:cubicBezTo>
                <a:cubicBezTo>
                  <a:pt x="4276725" y="168232"/>
                  <a:pt x="4276055" y="172399"/>
                  <a:pt x="4275162" y="175971"/>
                </a:cubicBezTo>
                <a:cubicBezTo>
                  <a:pt x="4274120" y="179394"/>
                  <a:pt x="4272930" y="182594"/>
                  <a:pt x="4271590" y="185570"/>
                </a:cubicBezTo>
                <a:cubicBezTo>
                  <a:pt x="4270251" y="188547"/>
                  <a:pt x="4268837" y="190407"/>
                  <a:pt x="4267349" y="191151"/>
                </a:cubicBezTo>
                <a:cubicBezTo>
                  <a:pt x="4266158" y="192044"/>
                  <a:pt x="4265116" y="192491"/>
                  <a:pt x="4264223" y="192491"/>
                </a:cubicBezTo>
                <a:cubicBezTo>
                  <a:pt x="4263033" y="192491"/>
                  <a:pt x="4261395" y="191151"/>
                  <a:pt x="4259312" y="188472"/>
                </a:cubicBezTo>
                <a:cubicBezTo>
                  <a:pt x="4257377" y="185794"/>
                  <a:pt x="4255070" y="183040"/>
                  <a:pt x="4252391" y="180213"/>
                </a:cubicBezTo>
                <a:lnTo>
                  <a:pt x="4244131" y="172176"/>
                </a:lnTo>
                <a:cubicBezTo>
                  <a:pt x="4241452" y="169646"/>
                  <a:pt x="4239518" y="168009"/>
                  <a:pt x="4238327" y="167264"/>
                </a:cubicBezTo>
                <a:lnTo>
                  <a:pt x="4235871" y="165479"/>
                </a:lnTo>
                <a:cubicBezTo>
                  <a:pt x="4234978" y="165032"/>
                  <a:pt x="4234681" y="164362"/>
                  <a:pt x="4234978" y="163469"/>
                </a:cubicBezTo>
                <a:cubicBezTo>
                  <a:pt x="4235276" y="162725"/>
                  <a:pt x="4235946" y="162428"/>
                  <a:pt x="4236988" y="162576"/>
                </a:cubicBezTo>
                <a:lnTo>
                  <a:pt x="4240559" y="163469"/>
                </a:lnTo>
                <a:lnTo>
                  <a:pt x="4248150" y="165702"/>
                </a:lnTo>
                <a:cubicBezTo>
                  <a:pt x="4249936" y="166297"/>
                  <a:pt x="4252168" y="166892"/>
                  <a:pt x="4254847" y="167488"/>
                </a:cubicBezTo>
                <a:cubicBezTo>
                  <a:pt x="4257675" y="168083"/>
                  <a:pt x="4259461" y="168157"/>
                  <a:pt x="4260205" y="167711"/>
                </a:cubicBezTo>
                <a:cubicBezTo>
                  <a:pt x="4260800" y="167264"/>
                  <a:pt x="4261395" y="165702"/>
                  <a:pt x="4261991" y="163023"/>
                </a:cubicBezTo>
                <a:cubicBezTo>
                  <a:pt x="4262586" y="160344"/>
                  <a:pt x="4262884" y="158409"/>
                  <a:pt x="4262884" y="157219"/>
                </a:cubicBezTo>
                <a:lnTo>
                  <a:pt x="4263330" y="149182"/>
                </a:lnTo>
                <a:lnTo>
                  <a:pt x="4264223" y="114133"/>
                </a:lnTo>
                <a:lnTo>
                  <a:pt x="4264223" y="109891"/>
                </a:lnTo>
                <a:cubicBezTo>
                  <a:pt x="4262437" y="110338"/>
                  <a:pt x="4260875" y="110710"/>
                  <a:pt x="4259535" y="111007"/>
                </a:cubicBezTo>
                <a:cubicBezTo>
                  <a:pt x="4258047" y="111454"/>
                  <a:pt x="4255889" y="111826"/>
                  <a:pt x="4253061" y="112124"/>
                </a:cubicBezTo>
                <a:lnTo>
                  <a:pt x="4239667" y="113463"/>
                </a:lnTo>
                <a:cubicBezTo>
                  <a:pt x="4233416" y="114356"/>
                  <a:pt x="4229397" y="114803"/>
                  <a:pt x="4227611" y="114803"/>
                </a:cubicBezTo>
                <a:cubicBezTo>
                  <a:pt x="4223593" y="114803"/>
                  <a:pt x="4220319" y="114505"/>
                  <a:pt x="4217789" y="113910"/>
                </a:cubicBezTo>
                <a:lnTo>
                  <a:pt x="4212431" y="112570"/>
                </a:lnTo>
                <a:cubicBezTo>
                  <a:pt x="4211240" y="117630"/>
                  <a:pt x="4209975" y="122616"/>
                  <a:pt x="4208636" y="127527"/>
                </a:cubicBezTo>
                <a:cubicBezTo>
                  <a:pt x="4207296" y="132588"/>
                  <a:pt x="4204841" y="138913"/>
                  <a:pt x="4201269" y="146503"/>
                </a:cubicBezTo>
                <a:cubicBezTo>
                  <a:pt x="4197697" y="154242"/>
                  <a:pt x="4194423" y="160121"/>
                  <a:pt x="4191446" y="164139"/>
                </a:cubicBezTo>
                <a:cubicBezTo>
                  <a:pt x="4188470" y="168157"/>
                  <a:pt x="4185344" y="171655"/>
                  <a:pt x="4182070" y="174631"/>
                </a:cubicBezTo>
                <a:cubicBezTo>
                  <a:pt x="4178945" y="177906"/>
                  <a:pt x="4176563" y="179915"/>
                  <a:pt x="4174926" y="180659"/>
                </a:cubicBezTo>
                <a:lnTo>
                  <a:pt x="4171578" y="182445"/>
                </a:lnTo>
                <a:cubicBezTo>
                  <a:pt x="4170536" y="183040"/>
                  <a:pt x="4169717" y="183115"/>
                  <a:pt x="4169122" y="182668"/>
                </a:cubicBezTo>
                <a:cubicBezTo>
                  <a:pt x="4168824" y="182222"/>
                  <a:pt x="4168973" y="181552"/>
                  <a:pt x="4169568" y="180659"/>
                </a:cubicBezTo>
                <a:lnTo>
                  <a:pt x="4173140" y="176417"/>
                </a:lnTo>
                <a:lnTo>
                  <a:pt x="4176712" y="172399"/>
                </a:lnTo>
                <a:cubicBezTo>
                  <a:pt x="4178498" y="170315"/>
                  <a:pt x="4180879" y="166446"/>
                  <a:pt x="4183856" y="160790"/>
                </a:cubicBezTo>
                <a:cubicBezTo>
                  <a:pt x="4186981" y="155135"/>
                  <a:pt x="4189809" y="149331"/>
                  <a:pt x="4192339" y="143378"/>
                </a:cubicBezTo>
                <a:cubicBezTo>
                  <a:pt x="4194720" y="137276"/>
                  <a:pt x="4196878" y="130057"/>
                  <a:pt x="4198813" y="121723"/>
                </a:cubicBezTo>
                <a:cubicBezTo>
                  <a:pt x="4200748" y="113240"/>
                  <a:pt x="4202162" y="106171"/>
                  <a:pt x="4203055" y="100515"/>
                </a:cubicBezTo>
                <a:cubicBezTo>
                  <a:pt x="4203948" y="94860"/>
                  <a:pt x="4204766" y="88311"/>
                  <a:pt x="4205510" y="80870"/>
                </a:cubicBezTo>
                <a:cubicBezTo>
                  <a:pt x="4206255" y="73577"/>
                  <a:pt x="4206627" y="67103"/>
                  <a:pt x="4206627" y="61448"/>
                </a:cubicBezTo>
                <a:cubicBezTo>
                  <a:pt x="4206924" y="55643"/>
                  <a:pt x="4206999" y="50955"/>
                  <a:pt x="4206850" y="47383"/>
                </a:cubicBezTo>
                <a:cubicBezTo>
                  <a:pt x="4206701" y="43216"/>
                  <a:pt x="4206329" y="39496"/>
                  <a:pt x="4205734" y="36221"/>
                </a:cubicBezTo>
                <a:cubicBezTo>
                  <a:pt x="4205436" y="32947"/>
                  <a:pt x="4204766" y="30417"/>
                  <a:pt x="4203725" y="28631"/>
                </a:cubicBezTo>
                <a:cubicBezTo>
                  <a:pt x="4202832" y="26845"/>
                  <a:pt x="4202459" y="25580"/>
                  <a:pt x="4202608" y="24836"/>
                </a:cubicBezTo>
                <a:cubicBezTo>
                  <a:pt x="4202608" y="24092"/>
                  <a:pt x="4202906" y="23571"/>
                  <a:pt x="4203501" y="23273"/>
                </a:cubicBezTo>
                <a:cubicBezTo>
                  <a:pt x="4204097" y="22976"/>
                  <a:pt x="4205064" y="22827"/>
                  <a:pt x="4206403" y="22827"/>
                </a:cubicBezTo>
                <a:lnTo>
                  <a:pt x="4211092" y="24166"/>
                </a:lnTo>
                <a:cubicBezTo>
                  <a:pt x="4213026" y="24762"/>
                  <a:pt x="4214366" y="25282"/>
                  <a:pt x="4215110" y="25729"/>
                </a:cubicBezTo>
                <a:lnTo>
                  <a:pt x="4218459" y="27515"/>
                </a:lnTo>
                <a:cubicBezTo>
                  <a:pt x="4223072" y="27068"/>
                  <a:pt x="4226718" y="26696"/>
                  <a:pt x="4229397" y="26399"/>
                </a:cubicBezTo>
                <a:cubicBezTo>
                  <a:pt x="4232076" y="25952"/>
                  <a:pt x="4235499" y="25282"/>
                  <a:pt x="4239667" y="24389"/>
                </a:cubicBezTo>
                <a:cubicBezTo>
                  <a:pt x="4243834" y="23645"/>
                  <a:pt x="4247108" y="22901"/>
                  <a:pt x="4249489" y="22157"/>
                </a:cubicBezTo>
                <a:cubicBezTo>
                  <a:pt x="4251870" y="21413"/>
                  <a:pt x="4254252" y="20594"/>
                  <a:pt x="4256633" y="19701"/>
                </a:cubicBezTo>
                <a:lnTo>
                  <a:pt x="4262437" y="17469"/>
                </a:lnTo>
                <a:close/>
                <a:moveTo>
                  <a:pt x="3121447" y="16799"/>
                </a:moveTo>
                <a:cubicBezTo>
                  <a:pt x="3122488" y="16650"/>
                  <a:pt x="3123902" y="17097"/>
                  <a:pt x="3125688" y="18139"/>
                </a:cubicBezTo>
                <a:cubicBezTo>
                  <a:pt x="3127474" y="19032"/>
                  <a:pt x="3129557" y="20148"/>
                  <a:pt x="3131939" y="21487"/>
                </a:cubicBezTo>
                <a:cubicBezTo>
                  <a:pt x="3134171" y="22976"/>
                  <a:pt x="3136255" y="24464"/>
                  <a:pt x="3138190" y="25952"/>
                </a:cubicBezTo>
                <a:cubicBezTo>
                  <a:pt x="3139976" y="27440"/>
                  <a:pt x="3140869" y="28780"/>
                  <a:pt x="3140869" y="29971"/>
                </a:cubicBezTo>
                <a:cubicBezTo>
                  <a:pt x="3140720" y="30566"/>
                  <a:pt x="3140422" y="31236"/>
                  <a:pt x="3139976" y="31980"/>
                </a:cubicBezTo>
                <a:lnTo>
                  <a:pt x="3138860" y="33989"/>
                </a:lnTo>
                <a:cubicBezTo>
                  <a:pt x="3138115" y="35180"/>
                  <a:pt x="3137446" y="36593"/>
                  <a:pt x="3136850" y="38230"/>
                </a:cubicBezTo>
                <a:cubicBezTo>
                  <a:pt x="3136255" y="39868"/>
                  <a:pt x="3135883" y="41058"/>
                  <a:pt x="3135734" y="41802"/>
                </a:cubicBezTo>
                <a:cubicBezTo>
                  <a:pt x="3135586" y="42547"/>
                  <a:pt x="3135213" y="46788"/>
                  <a:pt x="3134618" y="54527"/>
                </a:cubicBezTo>
                <a:lnTo>
                  <a:pt x="3134171" y="101855"/>
                </a:lnTo>
                <a:cubicBezTo>
                  <a:pt x="3134171" y="113463"/>
                  <a:pt x="3134320" y="125221"/>
                  <a:pt x="3134618" y="137127"/>
                </a:cubicBezTo>
                <a:cubicBezTo>
                  <a:pt x="3134915" y="149033"/>
                  <a:pt x="3134767" y="157814"/>
                  <a:pt x="3134171" y="163469"/>
                </a:cubicBezTo>
                <a:cubicBezTo>
                  <a:pt x="3133725" y="168232"/>
                  <a:pt x="3133055" y="172399"/>
                  <a:pt x="3132162" y="175971"/>
                </a:cubicBezTo>
                <a:cubicBezTo>
                  <a:pt x="3131121" y="179394"/>
                  <a:pt x="3129930" y="182594"/>
                  <a:pt x="3128590" y="185570"/>
                </a:cubicBezTo>
                <a:cubicBezTo>
                  <a:pt x="3127251" y="188547"/>
                  <a:pt x="3125837" y="190407"/>
                  <a:pt x="3124349" y="191151"/>
                </a:cubicBezTo>
                <a:cubicBezTo>
                  <a:pt x="3123159" y="192044"/>
                  <a:pt x="3122116" y="192491"/>
                  <a:pt x="3121223" y="192491"/>
                </a:cubicBezTo>
                <a:cubicBezTo>
                  <a:pt x="3120032" y="192491"/>
                  <a:pt x="3118396" y="191151"/>
                  <a:pt x="3116312" y="188472"/>
                </a:cubicBezTo>
                <a:cubicBezTo>
                  <a:pt x="3114377" y="185794"/>
                  <a:pt x="3112070" y="183040"/>
                  <a:pt x="3109392" y="180213"/>
                </a:cubicBezTo>
                <a:lnTo>
                  <a:pt x="3101132" y="172176"/>
                </a:lnTo>
                <a:cubicBezTo>
                  <a:pt x="3098453" y="169646"/>
                  <a:pt x="3096518" y="168009"/>
                  <a:pt x="3095327" y="167264"/>
                </a:cubicBezTo>
                <a:lnTo>
                  <a:pt x="3092871" y="165479"/>
                </a:lnTo>
                <a:cubicBezTo>
                  <a:pt x="3091979" y="165032"/>
                  <a:pt x="3091681" y="164362"/>
                  <a:pt x="3091979" y="163469"/>
                </a:cubicBezTo>
                <a:cubicBezTo>
                  <a:pt x="3092277" y="162725"/>
                  <a:pt x="3092946" y="162428"/>
                  <a:pt x="3093988" y="162576"/>
                </a:cubicBezTo>
                <a:lnTo>
                  <a:pt x="3097560" y="163469"/>
                </a:lnTo>
                <a:lnTo>
                  <a:pt x="3105150" y="165702"/>
                </a:lnTo>
                <a:cubicBezTo>
                  <a:pt x="3106936" y="166297"/>
                  <a:pt x="3109168" y="166892"/>
                  <a:pt x="3111848" y="167488"/>
                </a:cubicBezTo>
                <a:cubicBezTo>
                  <a:pt x="3114675" y="168083"/>
                  <a:pt x="3116461" y="168157"/>
                  <a:pt x="3117205" y="167711"/>
                </a:cubicBezTo>
                <a:cubicBezTo>
                  <a:pt x="3117800" y="167264"/>
                  <a:pt x="3118396" y="165702"/>
                  <a:pt x="3118992" y="163023"/>
                </a:cubicBezTo>
                <a:cubicBezTo>
                  <a:pt x="3119586" y="160344"/>
                  <a:pt x="3119884" y="158409"/>
                  <a:pt x="3119884" y="157219"/>
                </a:cubicBezTo>
                <a:lnTo>
                  <a:pt x="3120330" y="149182"/>
                </a:lnTo>
                <a:lnTo>
                  <a:pt x="3121223" y="114133"/>
                </a:lnTo>
                <a:lnTo>
                  <a:pt x="3121223" y="109891"/>
                </a:lnTo>
                <a:cubicBezTo>
                  <a:pt x="3119437" y="110338"/>
                  <a:pt x="3117875" y="110710"/>
                  <a:pt x="3116535" y="111007"/>
                </a:cubicBezTo>
                <a:cubicBezTo>
                  <a:pt x="3115047" y="111454"/>
                  <a:pt x="3112889" y="111826"/>
                  <a:pt x="3110061" y="112124"/>
                </a:cubicBezTo>
                <a:lnTo>
                  <a:pt x="3096667" y="113463"/>
                </a:lnTo>
                <a:cubicBezTo>
                  <a:pt x="3090416" y="114356"/>
                  <a:pt x="3086397" y="114803"/>
                  <a:pt x="3084612" y="114803"/>
                </a:cubicBezTo>
                <a:cubicBezTo>
                  <a:pt x="3080593" y="114803"/>
                  <a:pt x="3077319" y="114505"/>
                  <a:pt x="3074789" y="113910"/>
                </a:cubicBezTo>
                <a:lnTo>
                  <a:pt x="3069431" y="112570"/>
                </a:lnTo>
                <a:cubicBezTo>
                  <a:pt x="3068240" y="117630"/>
                  <a:pt x="3066976" y="122616"/>
                  <a:pt x="3065636" y="127527"/>
                </a:cubicBezTo>
                <a:cubicBezTo>
                  <a:pt x="3064297" y="132588"/>
                  <a:pt x="3061841" y="138913"/>
                  <a:pt x="3058269" y="146503"/>
                </a:cubicBezTo>
                <a:cubicBezTo>
                  <a:pt x="3054697" y="154242"/>
                  <a:pt x="3051423" y="160121"/>
                  <a:pt x="3048446" y="164139"/>
                </a:cubicBezTo>
                <a:cubicBezTo>
                  <a:pt x="3045470" y="168157"/>
                  <a:pt x="3042345" y="171655"/>
                  <a:pt x="3039070" y="174631"/>
                </a:cubicBezTo>
                <a:cubicBezTo>
                  <a:pt x="3035945" y="177906"/>
                  <a:pt x="3033563" y="179915"/>
                  <a:pt x="3031927" y="180659"/>
                </a:cubicBezTo>
                <a:lnTo>
                  <a:pt x="3028578" y="182445"/>
                </a:lnTo>
                <a:cubicBezTo>
                  <a:pt x="3027536" y="183040"/>
                  <a:pt x="3026717" y="183115"/>
                  <a:pt x="3026122" y="182668"/>
                </a:cubicBezTo>
                <a:cubicBezTo>
                  <a:pt x="3025824" y="182222"/>
                  <a:pt x="3025973" y="181552"/>
                  <a:pt x="3026569" y="180659"/>
                </a:cubicBezTo>
                <a:lnTo>
                  <a:pt x="3030141" y="176417"/>
                </a:lnTo>
                <a:lnTo>
                  <a:pt x="3033713" y="172399"/>
                </a:lnTo>
                <a:cubicBezTo>
                  <a:pt x="3035499" y="170315"/>
                  <a:pt x="3037880" y="166446"/>
                  <a:pt x="3040856" y="160790"/>
                </a:cubicBezTo>
                <a:cubicBezTo>
                  <a:pt x="3043982" y="155135"/>
                  <a:pt x="3046809" y="149331"/>
                  <a:pt x="3049339" y="143378"/>
                </a:cubicBezTo>
                <a:cubicBezTo>
                  <a:pt x="3051721" y="137276"/>
                  <a:pt x="3053879" y="130057"/>
                  <a:pt x="3055813" y="121723"/>
                </a:cubicBezTo>
                <a:cubicBezTo>
                  <a:pt x="3057748" y="113240"/>
                  <a:pt x="3059162" y="106171"/>
                  <a:pt x="3060055" y="100515"/>
                </a:cubicBezTo>
                <a:cubicBezTo>
                  <a:pt x="3060948" y="94860"/>
                  <a:pt x="3061767" y="88311"/>
                  <a:pt x="3062510" y="80870"/>
                </a:cubicBezTo>
                <a:cubicBezTo>
                  <a:pt x="3063255" y="73577"/>
                  <a:pt x="3063627" y="67103"/>
                  <a:pt x="3063627" y="61448"/>
                </a:cubicBezTo>
                <a:cubicBezTo>
                  <a:pt x="3063924" y="55643"/>
                  <a:pt x="3063999" y="50955"/>
                  <a:pt x="3063850" y="47383"/>
                </a:cubicBezTo>
                <a:cubicBezTo>
                  <a:pt x="3063701" y="43216"/>
                  <a:pt x="3063329" y="39496"/>
                  <a:pt x="3062734" y="36221"/>
                </a:cubicBezTo>
                <a:cubicBezTo>
                  <a:pt x="3062436" y="32947"/>
                  <a:pt x="3061767" y="30417"/>
                  <a:pt x="3060724" y="28631"/>
                </a:cubicBezTo>
                <a:cubicBezTo>
                  <a:pt x="3059832" y="26845"/>
                  <a:pt x="3059460" y="25580"/>
                  <a:pt x="3059608" y="24836"/>
                </a:cubicBezTo>
                <a:cubicBezTo>
                  <a:pt x="3059608" y="24092"/>
                  <a:pt x="3059906" y="23571"/>
                  <a:pt x="3060501" y="23273"/>
                </a:cubicBezTo>
                <a:cubicBezTo>
                  <a:pt x="3061097" y="22976"/>
                  <a:pt x="3062064" y="22827"/>
                  <a:pt x="3063404" y="22827"/>
                </a:cubicBezTo>
                <a:lnTo>
                  <a:pt x="3068092" y="24166"/>
                </a:lnTo>
                <a:cubicBezTo>
                  <a:pt x="3070026" y="24762"/>
                  <a:pt x="3071366" y="25282"/>
                  <a:pt x="3072110" y="25729"/>
                </a:cubicBezTo>
                <a:lnTo>
                  <a:pt x="3075459" y="27515"/>
                </a:lnTo>
                <a:cubicBezTo>
                  <a:pt x="3080072" y="27068"/>
                  <a:pt x="3083719" y="26696"/>
                  <a:pt x="3086397" y="26399"/>
                </a:cubicBezTo>
                <a:cubicBezTo>
                  <a:pt x="3089077" y="25952"/>
                  <a:pt x="3092499" y="25282"/>
                  <a:pt x="3096667" y="24389"/>
                </a:cubicBezTo>
                <a:cubicBezTo>
                  <a:pt x="3100834" y="23645"/>
                  <a:pt x="3104108" y="22901"/>
                  <a:pt x="3106490" y="22157"/>
                </a:cubicBezTo>
                <a:cubicBezTo>
                  <a:pt x="3108871" y="21413"/>
                  <a:pt x="3111252" y="20594"/>
                  <a:pt x="3113634" y="19701"/>
                </a:cubicBezTo>
                <a:lnTo>
                  <a:pt x="3119437" y="17469"/>
                </a:lnTo>
                <a:close/>
                <a:moveTo>
                  <a:pt x="1871514" y="16353"/>
                </a:moveTo>
                <a:cubicBezTo>
                  <a:pt x="1873300" y="16650"/>
                  <a:pt x="1875160" y="17618"/>
                  <a:pt x="1877095" y="19255"/>
                </a:cubicBezTo>
                <a:lnTo>
                  <a:pt x="1882006" y="23050"/>
                </a:lnTo>
                <a:cubicBezTo>
                  <a:pt x="1883197" y="24092"/>
                  <a:pt x="1884537" y="25506"/>
                  <a:pt x="1886025" y="27292"/>
                </a:cubicBezTo>
                <a:cubicBezTo>
                  <a:pt x="1887662" y="29078"/>
                  <a:pt x="1888405" y="30268"/>
                  <a:pt x="1888257" y="30863"/>
                </a:cubicBezTo>
                <a:cubicBezTo>
                  <a:pt x="1888108" y="31459"/>
                  <a:pt x="1887439" y="32203"/>
                  <a:pt x="1886248" y="33096"/>
                </a:cubicBezTo>
                <a:lnTo>
                  <a:pt x="1883569" y="35328"/>
                </a:lnTo>
                <a:cubicBezTo>
                  <a:pt x="1882974" y="36072"/>
                  <a:pt x="1882229" y="37114"/>
                  <a:pt x="1881336" y="38454"/>
                </a:cubicBezTo>
                <a:lnTo>
                  <a:pt x="1877318" y="44705"/>
                </a:lnTo>
                <a:lnTo>
                  <a:pt x="1870621" y="55643"/>
                </a:lnTo>
                <a:lnTo>
                  <a:pt x="1861914" y="69708"/>
                </a:lnTo>
                <a:lnTo>
                  <a:pt x="1856110" y="78191"/>
                </a:lnTo>
                <a:lnTo>
                  <a:pt x="1854548" y="80423"/>
                </a:lnTo>
                <a:cubicBezTo>
                  <a:pt x="1855292" y="80721"/>
                  <a:pt x="1856110" y="81167"/>
                  <a:pt x="1857003" y="81763"/>
                </a:cubicBezTo>
                <a:cubicBezTo>
                  <a:pt x="1857747" y="82358"/>
                  <a:pt x="1858789" y="83325"/>
                  <a:pt x="1860128" y="84665"/>
                </a:cubicBezTo>
                <a:cubicBezTo>
                  <a:pt x="1861319" y="86004"/>
                  <a:pt x="1861989" y="87046"/>
                  <a:pt x="1862137" y="87790"/>
                </a:cubicBezTo>
                <a:cubicBezTo>
                  <a:pt x="1862137" y="88534"/>
                  <a:pt x="1861840" y="90246"/>
                  <a:pt x="1861244" y="92925"/>
                </a:cubicBezTo>
                <a:cubicBezTo>
                  <a:pt x="1860947" y="93669"/>
                  <a:pt x="1860724" y="95380"/>
                  <a:pt x="1860575" y="98059"/>
                </a:cubicBezTo>
                <a:lnTo>
                  <a:pt x="1859905" y="104757"/>
                </a:lnTo>
                <a:cubicBezTo>
                  <a:pt x="1859607" y="107287"/>
                  <a:pt x="1859459" y="110784"/>
                  <a:pt x="1859459" y="115249"/>
                </a:cubicBezTo>
                <a:lnTo>
                  <a:pt x="1858119" y="160344"/>
                </a:lnTo>
                <a:lnTo>
                  <a:pt x="1857672" y="176417"/>
                </a:lnTo>
                <a:cubicBezTo>
                  <a:pt x="1857524" y="177906"/>
                  <a:pt x="1857226" y="179320"/>
                  <a:pt x="1856780" y="180659"/>
                </a:cubicBezTo>
                <a:cubicBezTo>
                  <a:pt x="1856482" y="181998"/>
                  <a:pt x="1855886" y="183487"/>
                  <a:pt x="1854994" y="185124"/>
                </a:cubicBezTo>
                <a:cubicBezTo>
                  <a:pt x="1854249" y="186761"/>
                  <a:pt x="1853505" y="188026"/>
                  <a:pt x="1852762" y="188919"/>
                </a:cubicBezTo>
                <a:cubicBezTo>
                  <a:pt x="1852166" y="189812"/>
                  <a:pt x="1851496" y="190333"/>
                  <a:pt x="1850753" y="190482"/>
                </a:cubicBezTo>
                <a:cubicBezTo>
                  <a:pt x="1850008" y="190630"/>
                  <a:pt x="1849190" y="189961"/>
                  <a:pt x="1848296" y="188472"/>
                </a:cubicBezTo>
                <a:cubicBezTo>
                  <a:pt x="1847255" y="187282"/>
                  <a:pt x="1846511" y="186166"/>
                  <a:pt x="1846064" y="185124"/>
                </a:cubicBezTo>
                <a:cubicBezTo>
                  <a:pt x="1845469" y="183933"/>
                  <a:pt x="1844799" y="182371"/>
                  <a:pt x="1844055" y="180436"/>
                </a:cubicBezTo>
                <a:lnTo>
                  <a:pt x="1842269" y="175524"/>
                </a:lnTo>
                <a:cubicBezTo>
                  <a:pt x="1841822" y="174185"/>
                  <a:pt x="1841748" y="172771"/>
                  <a:pt x="1842046" y="171283"/>
                </a:cubicBezTo>
                <a:cubicBezTo>
                  <a:pt x="1842046" y="170539"/>
                  <a:pt x="1842344" y="169050"/>
                  <a:pt x="1842939" y="166818"/>
                </a:cubicBezTo>
                <a:cubicBezTo>
                  <a:pt x="1843683" y="164586"/>
                  <a:pt x="1844427" y="161683"/>
                  <a:pt x="1845171" y="158112"/>
                </a:cubicBezTo>
                <a:cubicBezTo>
                  <a:pt x="1845767" y="154391"/>
                  <a:pt x="1846213" y="151414"/>
                  <a:pt x="1846511" y="149182"/>
                </a:cubicBezTo>
                <a:cubicBezTo>
                  <a:pt x="1846808" y="146801"/>
                  <a:pt x="1847180" y="143973"/>
                  <a:pt x="1847627" y="140699"/>
                </a:cubicBezTo>
                <a:lnTo>
                  <a:pt x="1848743" y="127304"/>
                </a:lnTo>
                <a:cubicBezTo>
                  <a:pt x="1849339" y="120905"/>
                  <a:pt x="1849710" y="116812"/>
                  <a:pt x="1849859" y="115026"/>
                </a:cubicBezTo>
                <a:cubicBezTo>
                  <a:pt x="1850008" y="113091"/>
                  <a:pt x="1850082" y="109445"/>
                  <a:pt x="1850082" y="104087"/>
                </a:cubicBezTo>
                <a:cubicBezTo>
                  <a:pt x="1849933" y="100366"/>
                  <a:pt x="1849785" y="97538"/>
                  <a:pt x="1849636" y="95604"/>
                </a:cubicBezTo>
                <a:cubicBezTo>
                  <a:pt x="1849636" y="93520"/>
                  <a:pt x="1849561" y="92181"/>
                  <a:pt x="1849413" y="91585"/>
                </a:cubicBezTo>
                <a:lnTo>
                  <a:pt x="1848743" y="87567"/>
                </a:lnTo>
                <a:lnTo>
                  <a:pt x="1843832" y="92925"/>
                </a:lnTo>
                <a:cubicBezTo>
                  <a:pt x="1842344" y="94413"/>
                  <a:pt x="1839739" y="96794"/>
                  <a:pt x="1836018" y="100069"/>
                </a:cubicBezTo>
                <a:cubicBezTo>
                  <a:pt x="1832446" y="103492"/>
                  <a:pt x="1829023" y="106543"/>
                  <a:pt x="1825749" y="109222"/>
                </a:cubicBezTo>
                <a:cubicBezTo>
                  <a:pt x="1822475" y="111900"/>
                  <a:pt x="1819871" y="113761"/>
                  <a:pt x="1817935" y="114803"/>
                </a:cubicBezTo>
                <a:lnTo>
                  <a:pt x="1812801" y="117928"/>
                </a:lnTo>
                <a:cubicBezTo>
                  <a:pt x="1811164" y="118821"/>
                  <a:pt x="1810122" y="118672"/>
                  <a:pt x="1809675" y="117481"/>
                </a:cubicBezTo>
                <a:cubicBezTo>
                  <a:pt x="1809229" y="116291"/>
                  <a:pt x="1809973" y="114728"/>
                  <a:pt x="1811908" y="112793"/>
                </a:cubicBezTo>
                <a:lnTo>
                  <a:pt x="1815033" y="109891"/>
                </a:lnTo>
                <a:lnTo>
                  <a:pt x="1822847" y="101855"/>
                </a:lnTo>
                <a:cubicBezTo>
                  <a:pt x="1824931" y="99771"/>
                  <a:pt x="1827907" y="96348"/>
                  <a:pt x="1831776" y="91585"/>
                </a:cubicBezTo>
                <a:cubicBezTo>
                  <a:pt x="1835497" y="86823"/>
                  <a:pt x="1838920" y="82135"/>
                  <a:pt x="1842046" y="77521"/>
                </a:cubicBezTo>
                <a:cubicBezTo>
                  <a:pt x="1845320" y="72907"/>
                  <a:pt x="1847924" y="68889"/>
                  <a:pt x="1849859" y="65466"/>
                </a:cubicBezTo>
                <a:lnTo>
                  <a:pt x="1858342" y="50062"/>
                </a:lnTo>
                <a:cubicBezTo>
                  <a:pt x="1861914" y="43216"/>
                  <a:pt x="1864073" y="38528"/>
                  <a:pt x="1864816" y="35998"/>
                </a:cubicBezTo>
                <a:cubicBezTo>
                  <a:pt x="1865710" y="33468"/>
                  <a:pt x="1866305" y="30863"/>
                  <a:pt x="1866603" y="28185"/>
                </a:cubicBezTo>
                <a:cubicBezTo>
                  <a:pt x="1866900" y="25506"/>
                  <a:pt x="1867049" y="23422"/>
                  <a:pt x="1867049" y="21934"/>
                </a:cubicBezTo>
                <a:cubicBezTo>
                  <a:pt x="1867049" y="20446"/>
                  <a:pt x="1867124" y="19404"/>
                  <a:pt x="1867272" y="18808"/>
                </a:cubicBezTo>
                <a:cubicBezTo>
                  <a:pt x="1867421" y="17915"/>
                  <a:pt x="1867793" y="17246"/>
                  <a:pt x="1868388" y="16799"/>
                </a:cubicBezTo>
                <a:cubicBezTo>
                  <a:pt x="1868984" y="16353"/>
                  <a:pt x="1870026" y="16204"/>
                  <a:pt x="1871514" y="16353"/>
                </a:cubicBezTo>
                <a:close/>
                <a:moveTo>
                  <a:pt x="1712342" y="15906"/>
                </a:moveTo>
                <a:cubicBezTo>
                  <a:pt x="1713830" y="15906"/>
                  <a:pt x="1715765" y="16278"/>
                  <a:pt x="1718146" y="17022"/>
                </a:cubicBezTo>
                <a:cubicBezTo>
                  <a:pt x="1720379" y="17915"/>
                  <a:pt x="1722983" y="19106"/>
                  <a:pt x="1725960" y="20594"/>
                </a:cubicBezTo>
                <a:cubicBezTo>
                  <a:pt x="1729085" y="22083"/>
                  <a:pt x="1731318" y="23571"/>
                  <a:pt x="1732657" y="25059"/>
                </a:cubicBezTo>
                <a:cubicBezTo>
                  <a:pt x="1733997" y="26845"/>
                  <a:pt x="1734741" y="28110"/>
                  <a:pt x="1734890" y="28854"/>
                </a:cubicBezTo>
                <a:cubicBezTo>
                  <a:pt x="1735039" y="29598"/>
                  <a:pt x="1734071" y="31682"/>
                  <a:pt x="1731987" y="35105"/>
                </a:cubicBezTo>
                <a:cubicBezTo>
                  <a:pt x="1731094" y="36593"/>
                  <a:pt x="1730573" y="38007"/>
                  <a:pt x="1730425" y="39347"/>
                </a:cubicBezTo>
                <a:cubicBezTo>
                  <a:pt x="1730276" y="40686"/>
                  <a:pt x="1730052" y="42323"/>
                  <a:pt x="1729755" y="44258"/>
                </a:cubicBezTo>
                <a:lnTo>
                  <a:pt x="1723058" y="128644"/>
                </a:lnTo>
                <a:lnTo>
                  <a:pt x="1755204" y="125518"/>
                </a:lnTo>
                <a:lnTo>
                  <a:pt x="1766143" y="124179"/>
                </a:lnTo>
                <a:cubicBezTo>
                  <a:pt x="1767483" y="124179"/>
                  <a:pt x="1768971" y="124253"/>
                  <a:pt x="1770609" y="124402"/>
                </a:cubicBezTo>
                <a:cubicBezTo>
                  <a:pt x="1772096" y="124700"/>
                  <a:pt x="1773362" y="125072"/>
                  <a:pt x="1774403" y="125518"/>
                </a:cubicBezTo>
                <a:cubicBezTo>
                  <a:pt x="1775594" y="125965"/>
                  <a:pt x="1777677" y="127230"/>
                  <a:pt x="1780654" y="129313"/>
                </a:cubicBezTo>
                <a:cubicBezTo>
                  <a:pt x="1783631" y="131546"/>
                  <a:pt x="1785491" y="133257"/>
                  <a:pt x="1786236" y="134448"/>
                </a:cubicBezTo>
                <a:cubicBezTo>
                  <a:pt x="1786980" y="135638"/>
                  <a:pt x="1787277" y="136680"/>
                  <a:pt x="1787128" y="137573"/>
                </a:cubicBezTo>
                <a:cubicBezTo>
                  <a:pt x="1786980" y="138615"/>
                  <a:pt x="1786384" y="139434"/>
                  <a:pt x="1785342" y="140029"/>
                </a:cubicBezTo>
                <a:cubicBezTo>
                  <a:pt x="1784300" y="140624"/>
                  <a:pt x="1781621" y="140699"/>
                  <a:pt x="1777305" y="140252"/>
                </a:cubicBezTo>
                <a:lnTo>
                  <a:pt x="1758330" y="138020"/>
                </a:lnTo>
                <a:cubicBezTo>
                  <a:pt x="1752972" y="137573"/>
                  <a:pt x="1746126" y="137424"/>
                  <a:pt x="1737792" y="137573"/>
                </a:cubicBezTo>
                <a:lnTo>
                  <a:pt x="1692250" y="139359"/>
                </a:lnTo>
                <a:cubicBezTo>
                  <a:pt x="1670521" y="140103"/>
                  <a:pt x="1656233" y="140922"/>
                  <a:pt x="1649388" y="141815"/>
                </a:cubicBezTo>
                <a:lnTo>
                  <a:pt x="1635100" y="143824"/>
                </a:lnTo>
                <a:cubicBezTo>
                  <a:pt x="1627659" y="145015"/>
                  <a:pt x="1621482" y="146205"/>
                  <a:pt x="1616571" y="147396"/>
                </a:cubicBezTo>
                <a:cubicBezTo>
                  <a:pt x="1611809" y="148735"/>
                  <a:pt x="1608460" y="149331"/>
                  <a:pt x="1606525" y="149182"/>
                </a:cubicBezTo>
                <a:cubicBezTo>
                  <a:pt x="1605037" y="149182"/>
                  <a:pt x="1603623" y="148884"/>
                  <a:pt x="1602284" y="148289"/>
                </a:cubicBezTo>
                <a:cubicBezTo>
                  <a:pt x="1600944" y="147991"/>
                  <a:pt x="1598786" y="147098"/>
                  <a:pt x="1595810" y="145610"/>
                </a:cubicBezTo>
                <a:cubicBezTo>
                  <a:pt x="1592833" y="144271"/>
                  <a:pt x="1590824" y="142931"/>
                  <a:pt x="1589782" y="141592"/>
                </a:cubicBezTo>
                <a:cubicBezTo>
                  <a:pt x="1588889" y="140103"/>
                  <a:pt x="1588666" y="139062"/>
                  <a:pt x="1589112" y="138466"/>
                </a:cubicBezTo>
                <a:cubicBezTo>
                  <a:pt x="1589559" y="138020"/>
                  <a:pt x="1590526" y="137722"/>
                  <a:pt x="1592014" y="137573"/>
                </a:cubicBezTo>
                <a:lnTo>
                  <a:pt x="1601168" y="136904"/>
                </a:lnTo>
                <a:lnTo>
                  <a:pt x="1642244" y="134448"/>
                </a:lnTo>
                <a:lnTo>
                  <a:pt x="1639565" y="45374"/>
                </a:lnTo>
                <a:cubicBezTo>
                  <a:pt x="1639565" y="43737"/>
                  <a:pt x="1639342" y="41133"/>
                  <a:pt x="1638895" y="37561"/>
                </a:cubicBezTo>
                <a:cubicBezTo>
                  <a:pt x="1638449" y="33989"/>
                  <a:pt x="1637779" y="31236"/>
                  <a:pt x="1636886" y="29301"/>
                </a:cubicBezTo>
                <a:cubicBezTo>
                  <a:pt x="1635993" y="27366"/>
                  <a:pt x="1635621" y="26101"/>
                  <a:pt x="1635770" y="25506"/>
                </a:cubicBezTo>
                <a:cubicBezTo>
                  <a:pt x="1635919" y="24613"/>
                  <a:pt x="1636365" y="23869"/>
                  <a:pt x="1637109" y="23273"/>
                </a:cubicBezTo>
                <a:cubicBezTo>
                  <a:pt x="1637854" y="22678"/>
                  <a:pt x="1639193" y="22529"/>
                  <a:pt x="1641128" y="22827"/>
                </a:cubicBezTo>
                <a:cubicBezTo>
                  <a:pt x="1643360" y="23124"/>
                  <a:pt x="1646263" y="23794"/>
                  <a:pt x="1649834" y="24836"/>
                </a:cubicBezTo>
                <a:lnTo>
                  <a:pt x="1655192" y="26399"/>
                </a:lnTo>
                <a:lnTo>
                  <a:pt x="1683767" y="22827"/>
                </a:lnTo>
                <a:lnTo>
                  <a:pt x="1693143" y="21041"/>
                </a:lnTo>
                <a:cubicBezTo>
                  <a:pt x="1697906" y="19999"/>
                  <a:pt x="1700882" y="19255"/>
                  <a:pt x="1702073" y="18808"/>
                </a:cubicBezTo>
                <a:lnTo>
                  <a:pt x="1709440" y="16576"/>
                </a:lnTo>
                <a:cubicBezTo>
                  <a:pt x="1710631" y="16278"/>
                  <a:pt x="1711598" y="16055"/>
                  <a:pt x="1712342" y="15906"/>
                </a:cubicBezTo>
                <a:close/>
                <a:moveTo>
                  <a:pt x="6537498" y="14344"/>
                </a:moveTo>
                <a:cubicBezTo>
                  <a:pt x="6540475" y="14344"/>
                  <a:pt x="6545312" y="15981"/>
                  <a:pt x="6552009" y="19255"/>
                </a:cubicBezTo>
                <a:cubicBezTo>
                  <a:pt x="6559748" y="24166"/>
                  <a:pt x="6563617" y="27887"/>
                  <a:pt x="6563617" y="30417"/>
                </a:cubicBezTo>
                <a:cubicBezTo>
                  <a:pt x="6563617" y="31012"/>
                  <a:pt x="6562799" y="33170"/>
                  <a:pt x="6561162" y="36891"/>
                </a:cubicBezTo>
                <a:cubicBezTo>
                  <a:pt x="6558483" y="41802"/>
                  <a:pt x="6557143" y="47904"/>
                  <a:pt x="6557143" y="55197"/>
                </a:cubicBezTo>
                <a:cubicBezTo>
                  <a:pt x="6557143" y="62489"/>
                  <a:pt x="6557962" y="80423"/>
                  <a:pt x="6559599" y="108998"/>
                </a:cubicBezTo>
                <a:cubicBezTo>
                  <a:pt x="6561683" y="138913"/>
                  <a:pt x="6562724" y="154688"/>
                  <a:pt x="6562724" y="156326"/>
                </a:cubicBezTo>
                <a:cubicBezTo>
                  <a:pt x="6562724" y="167785"/>
                  <a:pt x="6560790" y="178873"/>
                  <a:pt x="6556920" y="189589"/>
                </a:cubicBezTo>
                <a:cubicBezTo>
                  <a:pt x="6553795" y="198965"/>
                  <a:pt x="6550297" y="203653"/>
                  <a:pt x="6546428" y="203653"/>
                </a:cubicBezTo>
                <a:cubicBezTo>
                  <a:pt x="6544046" y="203653"/>
                  <a:pt x="6540400" y="194723"/>
                  <a:pt x="6535489" y="176864"/>
                </a:cubicBezTo>
                <a:cubicBezTo>
                  <a:pt x="6521648" y="177013"/>
                  <a:pt x="6508923" y="177310"/>
                  <a:pt x="6497314" y="177757"/>
                </a:cubicBezTo>
                <a:cubicBezTo>
                  <a:pt x="6476925" y="178947"/>
                  <a:pt x="6459810" y="180064"/>
                  <a:pt x="6445969" y="181105"/>
                </a:cubicBezTo>
                <a:cubicBezTo>
                  <a:pt x="6439569" y="181850"/>
                  <a:pt x="6434955" y="182222"/>
                  <a:pt x="6432128" y="182222"/>
                </a:cubicBezTo>
                <a:cubicBezTo>
                  <a:pt x="6430491" y="182222"/>
                  <a:pt x="6428779" y="181850"/>
                  <a:pt x="6426993" y="181105"/>
                </a:cubicBezTo>
                <a:cubicBezTo>
                  <a:pt x="6426993" y="182296"/>
                  <a:pt x="6426844" y="183263"/>
                  <a:pt x="6426547" y="184008"/>
                </a:cubicBezTo>
                <a:cubicBezTo>
                  <a:pt x="6425356" y="189961"/>
                  <a:pt x="6423421" y="192937"/>
                  <a:pt x="6420742" y="192937"/>
                </a:cubicBezTo>
                <a:cubicBezTo>
                  <a:pt x="6419552" y="192937"/>
                  <a:pt x="6417543" y="190482"/>
                  <a:pt x="6414715" y="185570"/>
                </a:cubicBezTo>
                <a:cubicBezTo>
                  <a:pt x="6412780" y="181403"/>
                  <a:pt x="6411813" y="178203"/>
                  <a:pt x="6411813" y="175971"/>
                </a:cubicBezTo>
                <a:cubicBezTo>
                  <a:pt x="6411813" y="172846"/>
                  <a:pt x="6412706" y="168083"/>
                  <a:pt x="6414492" y="161683"/>
                </a:cubicBezTo>
                <a:cubicBezTo>
                  <a:pt x="6416129" y="146503"/>
                  <a:pt x="6416947" y="130504"/>
                  <a:pt x="6416947" y="113686"/>
                </a:cubicBezTo>
                <a:lnTo>
                  <a:pt x="6416947" y="51848"/>
                </a:lnTo>
                <a:cubicBezTo>
                  <a:pt x="6416947" y="46044"/>
                  <a:pt x="6415831" y="40761"/>
                  <a:pt x="6413599" y="35998"/>
                </a:cubicBezTo>
                <a:cubicBezTo>
                  <a:pt x="6411217" y="31533"/>
                  <a:pt x="6410027" y="29003"/>
                  <a:pt x="6410027" y="28408"/>
                </a:cubicBezTo>
                <a:cubicBezTo>
                  <a:pt x="6410027" y="26324"/>
                  <a:pt x="6411143" y="25134"/>
                  <a:pt x="6413375" y="24836"/>
                </a:cubicBezTo>
                <a:cubicBezTo>
                  <a:pt x="6415459" y="24836"/>
                  <a:pt x="6418436" y="25803"/>
                  <a:pt x="6422305" y="27738"/>
                </a:cubicBezTo>
                <a:cubicBezTo>
                  <a:pt x="6424389" y="28631"/>
                  <a:pt x="6426100" y="29524"/>
                  <a:pt x="6427440" y="30417"/>
                </a:cubicBezTo>
                <a:lnTo>
                  <a:pt x="6500886" y="20818"/>
                </a:lnTo>
                <a:cubicBezTo>
                  <a:pt x="6514281" y="19032"/>
                  <a:pt x="6524029" y="17395"/>
                  <a:pt x="6530131" y="15906"/>
                </a:cubicBezTo>
                <a:cubicBezTo>
                  <a:pt x="6533554" y="14864"/>
                  <a:pt x="6536010" y="14344"/>
                  <a:pt x="6537498" y="14344"/>
                </a:cubicBezTo>
                <a:close/>
                <a:moveTo>
                  <a:pt x="5579119" y="14344"/>
                </a:moveTo>
                <a:cubicBezTo>
                  <a:pt x="5581947" y="14939"/>
                  <a:pt x="5583956" y="15460"/>
                  <a:pt x="5585147" y="15906"/>
                </a:cubicBezTo>
                <a:cubicBezTo>
                  <a:pt x="5586338" y="16353"/>
                  <a:pt x="5588049" y="17246"/>
                  <a:pt x="5590281" y="18585"/>
                </a:cubicBezTo>
                <a:cubicBezTo>
                  <a:pt x="5592514" y="19925"/>
                  <a:pt x="5594225" y="21115"/>
                  <a:pt x="5595416" y="22157"/>
                </a:cubicBezTo>
                <a:cubicBezTo>
                  <a:pt x="5596607" y="23199"/>
                  <a:pt x="5597276" y="24092"/>
                  <a:pt x="5597425" y="24836"/>
                </a:cubicBezTo>
                <a:cubicBezTo>
                  <a:pt x="5597425" y="25580"/>
                  <a:pt x="5596979" y="26994"/>
                  <a:pt x="5596086" y="29078"/>
                </a:cubicBezTo>
                <a:cubicBezTo>
                  <a:pt x="5595342" y="30715"/>
                  <a:pt x="5594746" y="32947"/>
                  <a:pt x="5594300" y="35775"/>
                </a:cubicBezTo>
                <a:cubicBezTo>
                  <a:pt x="5593705" y="38454"/>
                  <a:pt x="5593258" y="41579"/>
                  <a:pt x="5592960" y="45151"/>
                </a:cubicBezTo>
                <a:cubicBezTo>
                  <a:pt x="5592514" y="48574"/>
                  <a:pt x="5592142" y="52146"/>
                  <a:pt x="5591844" y="55867"/>
                </a:cubicBezTo>
                <a:lnTo>
                  <a:pt x="5589388" y="87121"/>
                </a:lnTo>
                <a:lnTo>
                  <a:pt x="5606132" y="82656"/>
                </a:lnTo>
                <a:cubicBezTo>
                  <a:pt x="5610150" y="81763"/>
                  <a:pt x="5613722" y="80795"/>
                  <a:pt x="5616847" y="79754"/>
                </a:cubicBezTo>
                <a:cubicBezTo>
                  <a:pt x="5620121" y="78712"/>
                  <a:pt x="5623321" y="77596"/>
                  <a:pt x="5626447" y="76405"/>
                </a:cubicBezTo>
                <a:cubicBezTo>
                  <a:pt x="5629572" y="75214"/>
                  <a:pt x="5631805" y="74545"/>
                  <a:pt x="5633144" y="74396"/>
                </a:cubicBezTo>
                <a:cubicBezTo>
                  <a:pt x="5634186" y="74396"/>
                  <a:pt x="5635897" y="74768"/>
                  <a:pt x="5638279" y="75512"/>
                </a:cubicBezTo>
                <a:cubicBezTo>
                  <a:pt x="5640511" y="76107"/>
                  <a:pt x="5642595" y="76851"/>
                  <a:pt x="5644529" y="77744"/>
                </a:cubicBezTo>
                <a:cubicBezTo>
                  <a:pt x="5646464" y="78786"/>
                  <a:pt x="5647431" y="80051"/>
                  <a:pt x="5647431" y="81539"/>
                </a:cubicBezTo>
                <a:cubicBezTo>
                  <a:pt x="5647431" y="82581"/>
                  <a:pt x="5646985" y="83549"/>
                  <a:pt x="5646092" y="84442"/>
                </a:cubicBezTo>
                <a:cubicBezTo>
                  <a:pt x="5645199" y="85335"/>
                  <a:pt x="5643413" y="86079"/>
                  <a:pt x="5640734" y="86674"/>
                </a:cubicBezTo>
                <a:lnTo>
                  <a:pt x="5630688" y="89353"/>
                </a:lnTo>
                <a:lnTo>
                  <a:pt x="5621535" y="91139"/>
                </a:lnTo>
                <a:lnTo>
                  <a:pt x="5609927" y="93371"/>
                </a:lnTo>
                <a:lnTo>
                  <a:pt x="5606801" y="93818"/>
                </a:lnTo>
                <a:cubicBezTo>
                  <a:pt x="5605313" y="94264"/>
                  <a:pt x="5602857" y="94562"/>
                  <a:pt x="5599434" y="94711"/>
                </a:cubicBezTo>
                <a:cubicBezTo>
                  <a:pt x="5596011" y="94860"/>
                  <a:pt x="5593853" y="94860"/>
                  <a:pt x="5592960" y="94711"/>
                </a:cubicBezTo>
                <a:lnTo>
                  <a:pt x="5589388" y="94264"/>
                </a:lnTo>
                <a:lnTo>
                  <a:pt x="5587826" y="125072"/>
                </a:lnTo>
                <a:cubicBezTo>
                  <a:pt x="5587379" y="132513"/>
                  <a:pt x="5587603" y="139359"/>
                  <a:pt x="5588496" y="145610"/>
                </a:cubicBezTo>
                <a:cubicBezTo>
                  <a:pt x="5589240" y="151861"/>
                  <a:pt x="5590802" y="156400"/>
                  <a:pt x="5593184" y="159228"/>
                </a:cubicBezTo>
                <a:cubicBezTo>
                  <a:pt x="5595565" y="162055"/>
                  <a:pt x="5599434" y="163990"/>
                  <a:pt x="5604792" y="165032"/>
                </a:cubicBezTo>
                <a:cubicBezTo>
                  <a:pt x="5610299" y="166074"/>
                  <a:pt x="5616773" y="166520"/>
                  <a:pt x="5624214" y="166372"/>
                </a:cubicBezTo>
                <a:cubicBezTo>
                  <a:pt x="5633442" y="166223"/>
                  <a:pt x="5639618" y="165255"/>
                  <a:pt x="5642743" y="163469"/>
                </a:cubicBezTo>
                <a:cubicBezTo>
                  <a:pt x="5646018" y="161683"/>
                  <a:pt x="5648548" y="159674"/>
                  <a:pt x="5650334" y="157442"/>
                </a:cubicBezTo>
                <a:cubicBezTo>
                  <a:pt x="5652268" y="155209"/>
                  <a:pt x="5653608" y="152903"/>
                  <a:pt x="5654352" y="150521"/>
                </a:cubicBezTo>
                <a:cubicBezTo>
                  <a:pt x="5655245" y="148289"/>
                  <a:pt x="5656138" y="145387"/>
                  <a:pt x="5657031" y="141815"/>
                </a:cubicBezTo>
                <a:cubicBezTo>
                  <a:pt x="5657924" y="138243"/>
                  <a:pt x="5658594" y="135043"/>
                  <a:pt x="5659040" y="132215"/>
                </a:cubicBezTo>
                <a:lnTo>
                  <a:pt x="5659487" y="127081"/>
                </a:lnTo>
                <a:cubicBezTo>
                  <a:pt x="5659635" y="125741"/>
                  <a:pt x="5660231" y="124923"/>
                  <a:pt x="5661272" y="124625"/>
                </a:cubicBezTo>
                <a:cubicBezTo>
                  <a:pt x="5662165" y="124328"/>
                  <a:pt x="5662761" y="125295"/>
                  <a:pt x="5663058" y="127527"/>
                </a:cubicBezTo>
                <a:lnTo>
                  <a:pt x="5663505" y="132439"/>
                </a:lnTo>
                <a:cubicBezTo>
                  <a:pt x="5663505" y="132736"/>
                  <a:pt x="5663728" y="134746"/>
                  <a:pt x="5664175" y="138466"/>
                </a:cubicBezTo>
                <a:cubicBezTo>
                  <a:pt x="5664621" y="142187"/>
                  <a:pt x="5665068" y="145312"/>
                  <a:pt x="5665514" y="147842"/>
                </a:cubicBezTo>
                <a:cubicBezTo>
                  <a:pt x="5665961" y="150224"/>
                  <a:pt x="5666630" y="152605"/>
                  <a:pt x="5667523" y="154986"/>
                </a:cubicBezTo>
                <a:lnTo>
                  <a:pt x="5670425" y="161237"/>
                </a:lnTo>
                <a:cubicBezTo>
                  <a:pt x="5671170" y="163321"/>
                  <a:pt x="5671542" y="164958"/>
                  <a:pt x="5671542" y="166148"/>
                </a:cubicBezTo>
                <a:cubicBezTo>
                  <a:pt x="5671244" y="168381"/>
                  <a:pt x="5669309" y="170613"/>
                  <a:pt x="5665737" y="172846"/>
                </a:cubicBezTo>
                <a:cubicBezTo>
                  <a:pt x="5662463" y="174929"/>
                  <a:pt x="5658594" y="176715"/>
                  <a:pt x="5654129" y="178203"/>
                </a:cubicBezTo>
                <a:cubicBezTo>
                  <a:pt x="5649962" y="179692"/>
                  <a:pt x="5645199" y="180808"/>
                  <a:pt x="5639841" y="181552"/>
                </a:cubicBezTo>
                <a:cubicBezTo>
                  <a:pt x="5634483" y="182296"/>
                  <a:pt x="5629126" y="182668"/>
                  <a:pt x="5623768" y="182668"/>
                </a:cubicBezTo>
                <a:cubicBezTo>
                  <a:pt x="5617219" y="182668"/>
                  <a:pt x="5611192" y="182073"/>
                  <a:pt x="5605685" y="180882"/>
                </a:cubicBezTo>
                <a:cubicBezTo>
                  <a:pt x="5600179" y="179840"/>
                  <a:pt x="5595342" y="178203"/>
                  <a:pt x="5591174" y="175971"/>
                </a:cubicBezTo>
                <a:cubicBezTo>
                  <a:pt x="5587007" y="173738"/>
                  <a:pt x="5583659" y="170241"/>
                  <a:pt x="5581129" y="165479"/>
                </a:cubicBezTo>
                <a:cubicBezTo>
                  <a:pt x="5578450" y="160567"/>
                  <a:pt x="5577185" y="156102"/>
                  <a:pt x="5577333" y="152084"/>
                </a:cubicBezTo>
                <a:lnTo>
                  <a:pt x="5576664" y="126411"/>
                </a:lnTo>
                <a:lnTo>
                  <a:pt x="5578003" y="55420"/>
                </a:lnTo>
                <a:lnTo>
                  <a:pt x="5578226" y="41133"/>
                </a:lnTo>
                <a:lnTo>
                  <a:pt x="5578226" y="35328"/>
                </a:lnTo>
                <a:lnTo>
                  <a:pt x="5577557" y="28631"/>
                </a:lnTo>
                <a:cubicBezTo>
                  <a:pt x="5577110" y="24762"/>
                  <a:pt x="5576515" y="22008"/>
                  <a:pt x="5575771" y="20371"/>
                </a:cubicBezTo>
                <a:cubicBezTo>
                  <a:pt x="5574878" y="18734"/>
                  <a:pt x="5574431" y="17469"/>
                  <a:pt x="5574431" y="16576"/>
                </a:cubicBezTo>
                <a:cubicBezTo>
                  <a:pt x="5574580" y="15832"/>
                  <a:pt x="5574952" y="15237"/>
                  <a:pt x="5575547" y="14790"/>
                </a:cubicBezTo>
                <a:cubicBezTo>
                  <a:pt x="5576143" y="14344"/>
                  <a:pt x="5577333" y="14195"/>
                  <a:pt x="5579119" y="14344"/>
                </a:cubicBezTo>
                <a:close/>
                <a:moveTo>
                  <a:pt x="4018657" y="14344"/>
                </a:moveTo>
                <a:cubicBezTo>
                  <a:pt x="4021336" y="14790"/>
                  <a:pt x="4024684" y="15683"/>
                  <a:pt x="4028703" y="17022"/>
                </a:cubicBezTo>
                <a:cubicBezTo>
                  <a:pt x="4034507" y="19106"/>
                  <a:pt x="4037409" y="21487"/>
                  <a:pt x="4037409" y="24166"/>
                </a:cubicBezTo>
                <a:cubicBezTo>
                  <a:pt x="4037409" y="24910"/>
                  <a:pt x="4031307" y="31980"/>
                  <a:pt x="4019103" y="45374"/>
                </a:cubicBezTo>
                <a:cubicBezTo>
                  <a:pt x="4012406" y="52369"/>
                  <a:pt x="4007346" y="57355"/>
                  <a:pt x="4003923" y="60331"/>
                </a:cubicBezTo>
                <a:cubicBezTo>
                  <a:pt x="4006750" y="59438"/>
                  <a:pt x="4009132" y="58471"/>
                  <a:pt x="4011066" y="57429"/>
                </a:cubicBezTo>
                <a:cubicBezTo>
                  <a:pt x="4016127" y="54750"/>
                  <a:pt x="4019550" y="53411"/>
                  <a:pt x="4021336" y="53411"/>
                </a:cubicBezTo>
                <a:cubicBezTo>
                  <a:pt x="4023866" y="53411"/>
                  <a:pt x="4027810" y="54899"/>
                  <a:pt x="4033167" y="57876"/>
                </a:cubicBezTo>
                <a:cubicBezTo>
                  <a:pt x="4038228" y="61299"/>
                  <a:pt x="4040758" y="63680"/>
                  <a:pt x="4040758" y="65020"/>
                </a:cubicBezTo>
                <a:cubicBezTo>
                  <a:pt x="4040758" y="65913"/>
                  <a:pt x="4039195" y="68071"/>
                  <a:pt x="4036070" y="71494"/>
                </a:cubicBezTo>
                <a:cubicBezTo>
                  <a:pt x="4030563" y="76851"/>
                  <a:pt x="4026247" y="84963"/>
                  <a:pt x="4023121" y="95827"/>
                </a:cubicBezTo>
                <a:cubicBezTo>
                  <a:pt x="4024163" y="95976"/>
                  <a:pt x="4025056" y="96348"/>
                  <a:pt x="4025800" y="96943"/>
                </a:cubicBezTo>
                <a:cubicBezTo>
                  <a:pt x="4028182" y="98283"/>
                  <a:pt x="4029372" y="99622"/>
                  <a:pt x="4029372" y="100962"/>
                </a:cubicBezTo>
                <a:cubicBezTo>
                  <a:pt x="4029372" y="101855"/>
                  <a:pt x="4028479" y="102673"/>
                  <a:pt x="4026693" y="103417"/>
                </a:cubicBezTo>
                <a:cubicBezTo>
                  <a:pt x="4019996" y="104310"/>
                  <a:pt x="4013671" y="105203"/>
                  <a:pt x="4007718" y="106096"/>
                </a:cubicBezTo>
                <a:lnTo>
                  <a:pt x="4007941" y="106319"/>
                </a:lnTo>
                <a:cubicBezTo>
                  <a:pt x="4011364" y="108849"/>
                  <a:pt x="4013076" y="111156"/>
                  <a:pt x="4013076" y="113240"/>
                </a:cubicBezTo>
                <a:cubicBezTo>
                  <a:pt x="4013076" y="114133"/>
                  <a:pt x="4012331" y="116291"/>
                  <a:pt x="4010843" y="119714"/>
                </a:cubicBezTo>
                <a:cubicBezTo>
                  <a:pt x="4008164" y="128644"/>
                  <a:pt x="4006825" y="141666"/>
                  <a:pt x="4006825" y="158781"/>
                </a:cubicBezTo>
                <a:cubicBezTo>
                  <a:pt x="4006825" y="164586"/>
                  <a:pt x="4008536" y="168902"/>
                  <a:pt x="4011959" y="171729"/>
                </a:cubicBezTo>
                <a:cubicBezTo>
                  <a:pt x="4015829" y="174557"/>
                  <a:pt x="4021484" y="175971"/>
                  <a:pt x="4028926" y="175971"/>
                </a:cubicBezTo>
                <a:cubicBezTo>
                  <a:pt x="4036070" y="175971"/>
                  <a:pt x="4041651" y="174631"/>
                  <a:pt x="4045669" y="171953"/>
                </a:cubicBezTo>
                <a:cubicBezTo>
                  <a:pt x="4048794" y="170018"/>
                  <a:pt x="4050803" y="167785"/>
                  <a:pt x="4051696" y="165255"/>
                </a:cubicBezTo>
                <a:cubicBezTo>
                  <a:pt x="4053780" y="160642"/>
                  <a:pt x="4055417" y="152233"/>
                  <a:pt x="4056608" y="140029"/>
                </a:cubicBezTo>
                <a:cubicBezTo>
                  <a:pt x="4056905" y="137201"/>
                  <a:pt x="4057352" y="135787"/>
                  <a:pt x="4057947" y="135787"/>
                </a:cubicBezTo>
                <a:cubicBezTo>
                  <a:pt x="4058989" y="135787"/>
                  <a:pt x="4060254" y="138987"/>
                  <a:pt x="4061742" y="145387"/>
                </a:cubicBezTo>
                <a:cubicBezTo>
                  <a:pt x="4063677" y="153572"/>
                  <a:pt x="4065761" y="160418"/>
                  <a:pt x="4067993" y="165925"/>
                </a:cubicBezTo>
                <a:cubicBezTo>
                  <a:pt x="4069481" y="168455"/>
                  <a:pt x="4070226" y="170241"/>
                  <a:pt x="4070226" y="171283"/>
                </a:cubicBezTo>
                <a:cubicBezTo>
                  <a:pt x="4070226" y="175152"/>
                  <a:pt x="4067026" y="178650"/>
                  <a:pt x="4060626" y="181775"/>
                </a:cubicBezTo>
                <a:cubicBezTo>
                  <a:pt x="4052292" y="186091"/>
                  <a:pt x="4041725" y="188249"/>
                  <a:pt x="4028926" y="188249"/>
                </a:cubicBezTo>
                <a:cubicBezTo>
                  <a:pt x="4017615" y="188249"/>
                  <a:pt x="4008834" y="185347"/>
                  <a:pt x="4002583" y="179543"/>
                </a:cubicBezTo>
                <a:cubicBezTo>
                  <a:pt x="3998267" y="175673"/>
                  <a:pt x="3996109" y="168753"/>
                  <a:pt x="3996109" y="158781"/>
                </a:cubicBezTo>
                <a:cubicBezTo>
                  <a:pt x="3996109" y="148363"/>
                  <a:pt x="3997374" y="134150"/>
                  <a:pt x="3999904" y="116142"/>
                </a:cubicBezTo>
                <a:cubicBezTo>
                  <a:pt x="3999904" y="114356"/>
                  <a:pt x="3999383" y="111454"/>
                  <a:pt x="3998342" y="107436"/>
                </a:cubicBezTo>
                <a:cubicBezTo>
                  <a:pt x="3993133" y="108180"/>
                  <a:pt x="3988072" y="108849"/>
                  <a:pt x="3983161" y="109445"/>
                </a:cubicBezTo>
                <a:cubicBezTo>
                  <a:pt x="3983756" y="109594"/>
                  <a:pt x="3984277" y="109817"/>
                  <a:pt x="3984724" y="110114"/>
                </a:cubicBezTo>
                <a:cubicBezTo>
                  <a:pt x="3989486" y="112347"/>
                  <a:pt x="3991868" y="114356"/>
                  <a:pt x="3991868" y="116142"/>
                </a:cubicBezTo>
                <a:cubicBezTo>
                  <a:pt x="3991868" y="117035"/>
                  <a:pt x="3991198" y="118300"/>
                  <a:pt x="3989858" y="119937"/>
                </a:cubicBezTo>
                <a:cubicBezTo>
                  <a:pt x="3987775" y="122616"/>
                  <a:pt x="3985245" y="126709"/>
                  <a:pt x="3982268" y="132215"/>
                </a:cubicBezTo>
                <a:cubicBezTo>
                  <a:pt x="3973338" y="149182"/>
                  <a:pt x="3963813" y="162353"/>
                  <a:pt x="3953693" y="171729"/>
                </a:cubicBezTo>
                <a:cubicBezTo>
                  <a:pt x="3942085" y="182147"/>
                  <a:pt x="3933601" y="187356"/>
                  <a:pt x="3928244" y="187356"/>
                </a:cubicBezTo>
                <a:lnTo>
                  <a:pt x="3925788" y="187356"/>
                </a:lnTo>
                <a:cubicBezTo>
                  <a:pt x="3925788" y="186910"/>
                  <a:pt x="3928467" y="184380"/>
                  <a:pt x="3933825" y="179766"/>
                </a:cubicBezTo>
                <a:cubicBezTo>
                  <a:pt x="3943796" y="171729"/>
                  <a:pt x="3953247" y="160716"/>
                  <a:pt x="3962176" y="146726"/>
                </a:cubicBezTo>
                <a:cubicBezTo>
                  <a:pt x="3969469" y="133778"/>
                  <a:pt x="3973413" y="123881"/>
                  <a:pt x="3974008" y="117035"/>
                </a:cubicBezTo>
                <a:cubicBezTo>
                  <a:pt x="3974008" y="115249"/>
                  <a:pt x="3973785" y="113463"/>
                  <a:pt x="3973338" y="111677"/>
                </a:cubicBezTo>
                <a:cubicBezTo>
                  <a:pt x="3972892" y="112719"/>
                  <a:pt x="3972222" y="113240"/>
                  <a:pt x="3971329" y="113240"/>
                </a:cubicBezTo>
                <a:cubicBezTo>
                  <a:pt x="3968948" y="113240"/>
                  <a:pt x="3966939" y="110635"/>
                  <a:pt x="3965302" y="105426"/>
                </a:cubicBezTo>
                <a:cubicBezTo>
                  <a:pt x="3958753" y="84144"/>
                  <a:pt x="3954140" y="72312"/>
                  <a:pt x="3951461" y="69931"/>
                </a:cubicBezTo>
                <a:cubicBezTo>
                  <a:pt x="3949824" y="68145"/>
                  <a:pt x="3948931" y="67103"/>
                  <a:pt x="3948782" y="66805"/>
                </a:cubicBezTo>
                <a:cubicBezTo>
                  <a:pt x="3948782" y="65020"/>
                  <a:pt x="3949749" y="64127"/>
                  <a:pt x="3951684" y="64127"/>
                </a:cubicBezTo>
                <a:cubicBezTo>
                  <a:pt x="3956000" y="64275"/>
                  <a:pt x="3959944" y="65243"/>
                  <a:pt x="3963516" y="67029"/>
                </a:cubicBezTo>
                <a:cubicBezTo>
                  <a:pt x="3964260" y="67624"/>
                  <a:pt x="3964930" y="68219"/>
                  <a:pt x="3965525" y="68815"/>
                </a:cubicBezTo>
                <a:cubicBezTo>
                  <a:pt x="3978175" y="66731"/>
                  <a:pt x="3988445" y="64647"/>
                  <a:pt x="3996332" y="62564"/>
                </a:cubicBezTo>
                <a:cubicBezTo>
                  <a:pt x="3996630" y="61373"/>
                  <a:pt x="3997449" y="59959"/>
                  <a:pt x="3998788" y="58322"/>
                </a:cubicBezTo>
                <a:cubicBezTo>
                  <a:pt x="4002955" y="51625"/>
                  <a:pt x="4006304" y="45597"/>
                  <a:pt x="4008834" y="40240"/>
                </a:cubicBezTo>
                <a:cubicBezTo>
                  <a:pt x="4012555" y="31756"/>
                  <a:pt x="4014564" y="23943"/>
                  <a:pt x="4014862" y="16799"/>
                </a:cubicBezTo>
                <a:cubicBezTo>
                  <a:pt x="4014862" y="15162"/>
                  <a:pt x="4016127" y="14344"/>
                  <a:pt x="4018657" y="14344"/>
                </a:cubicBezTo>
                <a:close/>
                <a:moveTo>
                  <a:pt x="5962426" y="13451"/>
                </a:moveTo>
                <a:cubicBezTo>
                  <a:pt x="5963468" y="13153"/>
                  <a:pt x="5965180" y="13302"/>
                  <a:pt x="5967561" y="13897"/>
                </a:cubicBezTo>
                <a:cubicBezTo>
                  <a:pt x="5970835" y="14939"/>
                  <a:pt x="5973142" y="15757"/>
                  <a:pt x="5974481" y="16353"/>
                </a:cubicBezTo>
                <a:cubicBezTo>
                  <a:pt x="5975672" y="16799"/>
                  <a:pt x="5977086" y="17767"/>
                  <a:pt x="5978723" y="19255"/>
                </a:cubicBezTo>
                <a:cubicBezTo>
                  <a:pt x="5980211" y="20743"/>
                  <a:pt x="5981030" y="21934"/>
                  <a:pt x="5981179" y="22827"/>
                </a:cubicBezTo>
                <a:cubicBezTo>
                  <a:pt x="5981179" y="23720"/>
                  <a:pt x="5980806" y="25059"/>
                  <a:pt x="5980062" y="26845"/>
                </a:cubicBezTo>
                <a:cubicBezTo>
                  <a:pt x="5979467" y="28333"/>
                  <a:pt x="5978946" y="30491"/>
                  <a:pt x="5978500" y="33319"/>
                </a:cubicBezTo>
                <a:cubicBezTo>
                  <a:pt x="5978053" y="36147"/>
                  <a:pt x="5977755" y="38305"/>
                  <a:pt x="5977607" y="39793"/>
                </a:cubicBezTo>
                <a:cubicBezTo>
                  <a:pt x="5977458" y="40984"/>
                  <a:pt x="5977383" y="43588"/>
                  <a:pt x="5977383" y="47607"/>
                </a:cubicBezTo>
                <a:lnTo>
                  <a:pt x="5976714" y="68815"/>
                </a:lnTo>
                <a:cubicBezTo>
                  <a:pt x="5979244" y="67624"/>
                  <a:pt x="5981253" y="66880"/>
                  <a:pt x="5982741" y="66582"/>
                </a:cubicBezTo>
                <a:cubicBezTo>
                  <a:pt x="5984081" y="66433"/>
                  <a:pt x="5985420" y="66582"/>
                  <a:pt x="5986760" y="67029"/>
                </a:cubicBezTo>
                <a:cubicBezTo>
                  <a:pt x="5988248" y="67326"/>
                  <a:pt x="5989885" y="67847"/>
                  <a:pt x="5991671" y="68591"/>
                </a:cubicBezTo>
                <a:cubicBezTo>
                  <a:pt x="5993606" y="69336"/>
                  <a:pt x="5994945" y="70080"/>
                  <a:pt x="5995689" y="70824"/>
                </a:cubicBezTo>
                <a:cubicBezTo>
                  <a:pt x="5996582" y="71717"/>
                  <a:pt x="5996880" y="72535"/>
                  <a:pt x="5996582" y="73280"/>
                </a:cubicBezTo>
                <a:cubicBezTo>
                  <a:pt x="5996582" y="74024"/>
                  <a:pt x="5995913" y="74619"/>
                  <a:pt x="5994573" y="75065"/>
                </a:cubicBezTo>
                <a:lnTo>
                  <a:pt x="5990778" y="75958"/>
                </a:lnTo>
                <a:cubicBezTo>
                  <a:pt x="5988992" y="76554"/>
                  <a:pt x="5987057" y="77000"/>
                  <a:pt x="5984974" y="77298"/>
                </a:cubicBezTo>
                <a:lnTo>
                  <a:pt x="5976490" y="79084"/>
                </a:lnTo>
                <a:lnTo>
                  <a:pt x="5975597" y="97613"/>
                </a:lnTo>
                <a:cubicBezTo>
                  <a:pt x="5977383" y="98357"/>
                  <a:pt x="5978723" y="98878"/>
                  <a:pt x="5979616" y="99176"/>
                </a:cubicBezTo>
                <a:lnTo>
                  <a:pt x="5983634" y="100962"/>
                </a:lnTo>
                <a:cubicBezTo>
                  <a:pt x="5986760" y="102747"/>
                  <a:pt x="5988992" y="104236"/>
                  <a:pt x="5990331" y="105426"/>
                </a:cubicBezTo>
                <a:cubicBezTo>
                  <a:pt x="5991820" y="106915"/>
                  <a:pt x="5992638" y="108701"/>
                  <a:pt x="5992787" y="110784"/>
                </a:cubicBezTo>
                <a:cubicBezTo>
                  <a:pt x="5992936" y="112868"/>
                  <a:pt x="5992713" y="114877"/>
                  <a:pt x="5992117" y="116812"/>
                </a:cubicBezTo>
                <a:cubicBezTo>
                  <a:pt x="5991522" y="118151"/>
                  <a:pt x="5990927" y="119119"/>
                  <a:pt x="5990331" y="119714"/>
                </a:cubicBezTo>
                <a:cubicBezTo>
                  <a:pt x="5989587" y="120160"/>
                  <a:pt x="5988843" y="120309"/>
                  <a:pt x="5988099" y="120160"/>
                </a:cubicBezTo>
                <a:cubicBezTo>
                  <a:pt x="5986908" y="120160"/>
                  <a:pt x="5985867" y="119416"/>
                  <a:pt x="5984974" y="117928"/>
                </a:cubicBezTo>
                <a:cubicBezTo>
                  <a:pt x="5983932" y="116440"/>
                  <a:pt x="5982667" y="114356"/>
                  <a:pt x="5981179" y="111677"/>
                </a:cubicBezTo>
                <a:cubicBezTo>
                  <a:pt x="5979541" y="108701"/>
                  <a:pt x="5978574" y="106915"/>
                  <a:pt x="5978276" y="106319"/>
                </a:cubicBezTo>
                <a:lnTo>
                  <a:pt x="5975597" y="102747"/>
                </a:lnTo>
                <a:lnTo>
                  <a:pt x="5974258" y="149182"/>
                </a:lnTo>
                <a:lnTo>
                  <a:pt x="5974258" y="164362"/>
                </a:lnTo>
                <a:cubicBezTo>
                  <a:pt x="5974258" y="177162"/>
                  <a:pt x="5974109" y="184008"/>
                  <a:pt x="5973812" y="184901"/>
                </a:cubicBezTo>
                <a:cubicBezTo>
                  <a:pt x="5973812" y="185794"/>
                  <a:pt x="5973514" y="186910"/>
                  <a:pt x="5972919" y="188249"/>
                </a:cubicBezTo>
                <a:cubicBezTo>
                  <a:pt x="5972323" y="189738"/>
                  <a:pt x="5971654" y="191226"/>
                  <a:pt x="5970909" y="192714"/>
                </a:cubicBezTo>
                <a:cubicBezTo>
                  <a:pt x="5970165" y="194351"/>
                  <a:pt x="5969272" y="195765"/>
                  <a:pt x="5968230" y="196956"/>
                </a:cubicBezTo>
                <a:cubicBezTo>
                  <a:pt x="5967338" y="198146"/>
                  <a:pt x="5966519" y="198742"/>
                  <a:pt x="5965775" y="198742"/>
                </a:cubicBezTo>
                <a:cubicBezTo>
                  <a:pt x="5965180" y="198890"/>
                  <a:pt x="5964287" y="197997"/>
                  <a:pt x="5963096" y="196063"/>
                </a:cubicBezTo>
                <a:cubicBezTo>
                  <a:pt x="5961905" y="194277"/>
                  <a:pt x="5960938" y="192491"/>
                  <a:pt x="5960194" y="190705"/>
                </a:cubicBezTo>
                <a:cubicBezTo>
                  <a:pt x="5959450" y="188919"/>
                  <a:pt x="5958780" y="187133"/>
                  <a:pt x="5958185" y="185347"/>
                </a:cubicBezTo>
                <a:cubicBezTo>
                  <a:pt x="5957589" y="183561"/>
                  <a:pt x="5957292" y="181998"/>
                  <a:pt x="5957292" y="180659"/>
                </a:cubicBezTo>
                <a:cubicBezTo>
                  <a:pt x="5957292" y="179320"/>
                  <a:pt x="5957440" y="178203"/>
                  <a:pt x="5957738" y="177310"/>
                </a:cubicBezTo>
                <a:cubicBezTo>
                  <a:pt x="5957738" y="176715"/>
                  <a:pt x="5958036" y="175376"/>
                  <a:pt x="5958631" y="173292"/>
                </a:cubicBezTo>
                <a:cubicBezTo>
                  <a:pt x="5959226" y="171208"/>
                  <a:pt x="5959896" y="168604"/>
                  <a:pt x="5960640" y="165479"/>
                </a:cubicBezTo>
                <a:cubicBezTo>
                  <a:pt x="5961384" y="162353"/>
                  <a:pt x="5961831" y="159823"/>
                  <a:pt x="5961980" y="157888"/>
                </a:cubicBezTo>
                <a:cubicBezTo>
                  <a:pt x="5962277" y="156102"/>
                  <a:pt x="5962649" y="152307"/>
                  <a:pt x="5963096" y="146503"/>
                </a:cubicBezTo>
                <a:lnTo>
                  <a:pt x="5964882" y="110114"/>
                </a:lnTo>
                <a:lnTo>
                  <a:pt x="5956622" y="124625"/>
                </a:lnTo>
                <a:cubicBezTo>
                  <a:pt x="5954092" y="128792"/>
                  <a:pt x="5951487" y="132662"/>
                  <a:pt x="5948808" y="136234"/>
                </a:cubicBezTo>
                <a:cubicBezTo>
                  <a:pt x="5945981" y="139806"/>
                  <a:pt x="5942706" y="143229"/>
                  <a:pt x="5938986" y="146503"/>
                </a:cubicBezTo>
                <a:cubicBezTo>
                  <a:pt x="5935414" y="149777"/>
                  <a:pt x="5932958" y="151712"/>
                  <a:pt x="5931619" y="152307"/>
                </a:cubicBezTo>
                <a:lnTo>
                  <a:pt x="5928717" y="153870"/>
                </a:lnTo>
                <a:cubicBezTo>
                  <a:pt x="5927377" y="154614"/>
                  <a:pt x="5926559" y="154614"/>
                  <a:pt x="5926261" y="153870"/>
                </a:cubicBezTo>
                <a:cubicBezTo>
                  <a:pt x="5925963" y="153126"/>
                  <a:pt x="5926187" y="152307"/>
                  <a:pt x="5926931" y="151414"/>
                </a:cubicBezTo>
                <a:lnTo>
                  <a:pt x="5929610" y="148289"/>
                </a:lnTo>
                <a:cubicBezTo>
                  <a:pt x="5930949" y="146801"/>
                  <a:pt x="5932809" y="144494"/>
                  <a:pt x="5935191" y="141368"/>
                </a:cubicBezTo>
                <a:cubicBezTo>
                  <a:pt x="5937423" y="138243"/>
                  <a:pt x="5939581" y="134969"/>
                  <a:pt x="5941665" y="131546"/>
                </a:cubicBezTo>
                <a:cubicBezTo>
                  <a:pt x="5943748" y="128123"/>
                  <a:pt x="5946130" y="123881"/>
                  <a:pt x="5948808" y="118821"/>
                </a:cubicBezTo>
                <a:cubicBezTo>
                  <a:pt x="5951338" y="113612"/>
                  <a:pt x="5953124" y="109445"/>
                  <a:pt x="5954166" y="106319"/>
                </a:cubicBezTo>
                <a:lnTo>
                  <a:pt x="5958185" y="96050"/>
                </a:lnTo>
                <a:lnTo>
                  <a:pt x="5963096" y="81539"/>
                </a:lnTo>
                <a:lnTo>
                  <a:pt x="5955952" y="82656"/>
                </a:lnTo>
                <a:cubicBezTo>
                  <a:pt x="5953422" y="83251"/>
                  <a:pt x="5950669" y="83549"/>
                  <a:pt x="5947692" y="83549"/>
                </a:cubicBezTo>
                <a:cubicBezTo>
                  <a:pt x="5944567" y="83846"/>
                  <a:pt x="5942409" y="83846"/>
                  <a:pt x="5941218" y="83549"/>
                </a:cubicBezTo>
                <a:cubicBezTo>
                  <a:pt x="5939283" y="83549"/>
                  <a:pt x="5937497" y="83251"/>
                  <a:pt x="5935860" y="82656"/>
                </a:cubicBezTo>
                <a:cubicBezTo>
                  <a:pt x="5934074" y="82060"/>
                  <a:pt x="5932661" y="81465"/>
                  <a:pt x="5931619" y="80870"/>
                </a:cubicBezTo>
                <a:cubicBezTo>
                  <a:pt x="5930577" y="80274"/>
                  <a:pt x="5930130" y="79679"/>
                  <a:pt x="5930279" y="79084"/>
                </a:cubicBezTo>
                <a:cubicBezTo>
                  <a:pt x="5930279" y="78488"/>
                  <a:pt x="5930503" y="78042"/>
                  <a:pt x="5930949" y="77744"/>
                </a:cubicBezTo>
                <a:cubicBezTo>
                  <a:pt x="5931247" y="77447"/>
                  <a:pt x="5932140" y="77298"/>
                  <a:pt x="5933628" y="77298"/>
                </a:cubicBezTo>
                <a:lnTo>
                  <a:pt x="5935860" y="76851"/>
                </a:lnTo>
                <a:cubicBezTo>
                  <a:pt x="5936753" y="76851"/>
                  <a:pt x="5939283" y="76554"/>
                  <a:pt x="5943451" y="75958"/>
                </a:cubicBezTo>
                <a:lnTo>
                  <a:pt x="5952827" y="74396"/>
                </a:lnTo>
                <a:cubicBezTo>
                  <a:pt x="5954315" y="74247"/>
                  <a:pt x="5955357" y="74024"/>
                  <a:pt x="5955952" y="73726"/>
                </a:cubicBezTo>
                <a:lnTo>
                  <a:pt x="5966221" y="71494"/>
                </a:lnTo>
                <a:lnTo>
                  <a:pt x="5966445" y="47830"/>
                </a:lnTo>
                <a:cubicBezTo>
                  <a:pt x="5966445" y="46044"/>
                  <a:pt x="5966370" y="43663"/>
                  <a:pt x="5966221" y="40686"/>
                </a:cubicBezTo>
                <a:cubicBezTo>
                  <a:pt x="5965924" y="37412"/>
                  <a:pt x="5965700" y="34659"/>
                  <a:pt x="5965552" y="32426"/>
                </a:cubicBezTo>
                <a:cubicBezTo>
                  <a:pt x="5965403" y="30194"/>
                  <a:pt x="5965180" y="28333"/>
                  <a:pt x="5964882" y="26845"/>
                </a:cubicBezTo>
                <a:cubicBezTo>
                  <a:pt x="5964584" y="25506"/>
                  <a:pt x="5964138" y="24241"/>
                  <a:pt x="5963542" y="23050"/>
                </a:cubicBezTo>
                <a:cubicBezTo>
                  <a:pt x="5963096" y="22008"/>
                  <a:pt x="5962426" y="20594"/>
                  <a:pt x="5961533" y="18808"/>
                </a:cubicBezTo>
                <a:cubicBezTo>
                  <a:pt x="5960491" y="17022"/>
                  <a:pt x="5960119" y="15832"/>
                  <a:pt x="5960417" y="15237"/>
                </a:cubicBezTo>
                <a:cubicBezTo>
                  <a:pt x="5960715" y="14492"/>
                  <a:pt x="5961384" y="13897"/>
                  <a:pt x="5962426" y="13451"/>
                </a:cubicBezTo>
                <a:close/>
                <a:moveTo>
                  <a:pt x="4731023" y="13451"/>
                </a:moveTo>
                <a:cubicBezTo>
                  <a:pt x="4734892" y="13451"/>
                  <a:pt x="4738464" y="14269"/>
                  <a:pt x="4741738" y="15906"/>
                </a:cubicBezTo>
                <a:cubicBezTo>
                  <a:pt x="4744715" y="17841"/>
                  <a:pt x="4746203" y="19999"/>
                  <a:pt x="4746203" y="22380"/>
                </a:cubicBezTo>
                <a:cubicBezTo>
                  <a:pt x="4746203" y="25208"/>
                  <a:pt x="4744119" y="26622"/>
                  <a:pt x="4739952" y="26622"/>
                </a:cubicBezTo>
                <a:cubicBezTo>
                  <a:pt x="4728046" y="26920"/>
                  <a:pt x="4717182" y="27440"/>
                  <a:pt x="4707359" y="28185"/>
                </a:cubicBezTo>
                <a:cubicBezTo>
                  <a:pt x="4702001" y="28780"/>
                  <a:pt x="4696941" y="29450"/>
                  <a:pt x="4692178" y="30194"/>
                </a:cubicBezTo>
                <a:cubicBezTo>
                  <a:pt x="4696048" y="32575"/>
                  <a:pt x="4697983" y="34361"/>
                  <a:pt x="4697983" y="35552"/>
                </a:cubicBezTo>
                <a:cubicBezTo>
                  <a:pt x="4697983" y="35849"/>
                  <a:pt x="4697164" y="36817"/>
                  <a:pt x="4695527" y="38454"/>
                </a:cubicBezTo>
                <a:cubicBezTo>
                  <a:pt x="4693443" y="40537"/>
                  <a:pt x="4687937" y="47681"/>
                  <a:pt x="4679007" y="59885"/>
                </a:cubicBezTo>
                <a:cubicBezTo>
                  <a:pt x="4678412" y="60778"/>
                  <a:pt x="4677891" y="61448"/>
                  <a:pt x="4677444" y="61894"/>
                </a:cubicBezTo>
                <a:cubicBezTo>
                  <a:pt x="4688160" y="60108"/>
                  <a:pt x="4697387" y="57727"/>
                  <a:pt x="4705126" y="54750"/>
                </a:cubicBezTo>
                <a:cubicBezTo>
                  <a:pt x="4713014" y="52220"/>
                  <a:pt x="4717777" y="50955"/>
                  <a:pt x="4719414" y="50955"/>
                </a:cubicBezTo>
                <a:cubicBezTo>
                  <a:pt x="4722837" y="50955"/>
                  <a:pt x="4727004" y="52667"/>
                  <a:pt x="4731916" y="56090"/>
                </a:cubicBezTo>
                <a:cubicBezTo>
                  <a:pt x="4736083" y="59662"/>
                  <a:pt x="4738166" y="62341"/>
                  <a:pt x="4738166" y="64127"/>
                </a:cubicBezTo>
                <a:cubicBezTo>
                  <a:pt x="4738166" y="64722"/>
                  <a:pt x="4737497" y="66359"/>
                  <a:pt x="4736157" y="69038"/>
                </a:cubicBezTo>
                <a:cubicBezTo>
                  <a:pt x="4734074" y="73205"/>
                  <a:pt x="4733032" y="81019"/>
                  <a:pt x="4733032" y="92478"/>
                </a:cubicBezTo>
                <a:cubicBezTo>
                  <a:pt x="4733032" y="120458"/>
                  <a:pt x="4732957" y="136159"/>
                  <a:pt x="4732809" y="139582"/>
                </a:cubicBezTo>
                <a:cubicBezTo>
                  <a:pt x="4732064" y="144196"/>
                  <a:pt x="4730576" y="146503"/>
                  <a:pt x="4728344" y="146503"/>
                </a:cubicBezTo>
                <a:cubicBezTo>
                  <a:pt x="4725962" y="146503"/>
                  <a:pt x="4723804" y="145312"/>
                  <a:pt x="4721870" y="142931"/>
                </a:cubicBezTo>
                <a:cubicBezTo>
                  <a:pt x="4719637" y="139657"/>
                  <a:pt x="4718521" y="137573"/>
                  <a:pt x="4718521" y="136680"/>
                </a:cubicBezTo>
                <a:cubicBezTo>
                  <a:pt x="4718521" y="132215"/>
                  <a:pt x="4718967" y="126858"/>
                  <a:pt x="4719860" y="120607"/>
                </a:cubicBezTo>
                <a:cubicBezTo>
                  <a:pt x="4720158" y="114951"/>
                  <a:pt x="4720307" y="109817"/>
                  <a:pt x="4720307" y="105203"/>
                </a:cubicBezTo>
                <a:lnTo>
                  <a:pt x="4720307" y="74842"/>
                </a:lnTo>
                <a:cubicBezTo>
                  <a:pt x="4720307" y="67698"/>
                  <a:pt x="4718298" y="64127"/>
                  <a:pt x="4714279" y="64127"/>
                </a:cubicBezTo>
                <a:cubicBezTo>
                  <a:pt x="4711749" y="64127"/>
                  <a:pt x="4704159" y="65020"/>
                  <a:pt x="4691509" y="66805"/>
                </a:cubicBezTo>
                <a:cubicBezTo>
                  <a:pt x="4679305" y="68889"/>
                  <a:pt x="4671194" y="70080"/>
                  <a:pt x="4667175" y="70377"/>
                </a:cubicBezTo>
                <a:cubicBezTo>
                  <a:pt x="4665836" y="76926"/>
                  <a:pt x="4665166" y="82656"/>
                  <a:pt x="4665166" y="87567"/>
                </a:cubicBezTo>
                <a:lnTo>
                  <a:pt x="4665166" y="130430"/>
                </a:lnTo>
                <a:cubicBezTo>
                  <a:pt x="4665017" y="135638"/>
                  <a:pt x="4664571" y="140029"/>
                  <a:pt x="4663827" y="143601"/>
                </a:cubicBezTo>
                <a:cubicBezTo>
                  <a:pt x="4662636" y="146726"/>
                  <a:pt x="4660701" y="148289"/>
                  <a:pt x="4658022" y="148289"/>
                </a:cubicBezTo>
                <a:cubicBezTo>
                  <a:pt x="4656832" y="148289"/>
                  <a:pt x="4655046" y="146056"/>
                  <a:pt x="4652665" y="141592"/>
                </a:cubicBezTo>
                <a:cubicBezTo>
                  <a:pt x="4650879" y="138020"/>
                  <a:pt x="4649986" y="135118"/>
                  <a:pt x="4649986" y="132885"/>
                </a:cubicBezTo>
                <a:cubicBezTo>
                  <a:pt x="4649986" y="131695"/>
                  <a:pt x="4650879" y="129834"/>
                  <a:pt x="4652665" y="127304"/>
                </a:cubicBezTo>
                <a:cubicBezTo>
                  <a:pt x="4654450" y="121053"/>
                  <a:pt x="4655343" y="114505"/>
                  <a:pt x="4655343" y="107659"/>
                </a:cubicBezTo>
                <a:lnTo>
                  <a:pt x="4655343" y="81986"/>
                </a:lnTo>
                <a:cubicBezTo>
                  <a:pt x="4655343" y="76777"/>
                  <a:pt x="4654302" y="71940"/>
                  <a:pt x="4652218" y="67475"/>
                </a:cubicBezTo>
                <a:cubicBezTo>
                  <a:pt x="4650134" y="63457"/>
                  <a:pt x="4649093" y="61224"/>
                  <a:pt x="4649093" y="60778"/>
                </a:cubicBezTo>
                <a:cubicBezTo>
                  <a:pt x="4649093" y="59141"/>
                  <a:pt x="4649911" y="58173"/>
                  <a:pt x="4651548" y="57876"/>
                </a:cubicBezTo>
                <a:cubicBezTo>
                  <a:pt x="4653632" y="57876"/>
                  <a:pt x="4656460" y="58769"/>
                  <a:pt x="4660032" y="60555"/>
                </a:cubicBezTo>
                <a:cubicBezTo>
                  <a:pt x="4662859" y="61597"/>
                  <a:pt x="4664868" y="62638"/>
                  <a:pt x="4666059" y="63680"/>
                </a:cubicBezTo>
                <a:cubicBezTo>
                  <a:pt x="4667994" y="63531"/>
                  <a:pt x="4669780" y="63308"/>
                  <a:pt x="4671417" y="63010"/>
                </a:cubicBezTo>
                <a:lnTo>
                  <a:pt x="4671194" y="62564"/>
                </a:lnTo>
                <a:cubicBezTo>
                  <a:pt x="4676551" y="48128"/>
                  <a:pt x="4679230" y="39123"/>
                  <a:pt x="4679230" y="35552"/>
                </a:cubicBezTo>
                <a:cubicBezTo>
                  <a:pt x="4679230" y="34063"/>
                  <a:pt x="4679082" y="32798"/>
                  <a:pt x="4678784" y="31756"/>
                </a:cubicBezTo>
                <a:cubicBezTo>
                  <a:pt x="4674021" y="32352"/>
                  <a:pt x="4669780" y="32873"/>
                  <a:pt x="4666059" y="33319"/>
                </a:cubicBezTo>
                <a:cubicBezTo>
                  <a:pt x="4660999" y="34212"/>
                  <a:pt x="4657427" y="34659"/>
                  <a:pt x="4655343" y="34659"/>
                </a:cubicBezTo>
                <a:cubicBezTo>
                  <a:pt x="4651325" y="34510"/>
                  <a:pt x="4647158" y="33617"/>
                  <a:pt x="4642842" y="31980"/>
                </a:cubicBezTo>
                <a:cubicBezTo>
                  <a:pt x="4640609" y="31087"/>
                  <a:pt x="4639419" y="30194"/>
                  <a:pt x="4639270" y="29301"/>
                </a:cubicBezTo>
                <a:cubicBezTo>
                  <a:pt x="4639419" y="26920"/>
                  <a:pt x="4641428" y="25729"/>
                  <a:pt x="4645298" y="25729"/>
                </a:cubicBezTo>
                <a:cubicBezTo>
                  <a:pt x="4652739" y="25431"/>
                  <a:pt x="4659808" y="24836"/>
                  <a:pt x="4666506" y="23943"/>
                </a:cubicBezTo>
                <a:cubicBezTo>
                  <a:pt x="4681091" y="21859"/>
                  <a:pt x="4698504" y="18808"/>
                  <a:pt x="4718744" y="14790"/>
                </a:cubicBezTo>
                <a:cubicBezTo>
                  <a:pt x="4723060" y="13897"/>
                  <a:pt x="4727153" y="13451"/>
                  <a:pt x="4731023" y="13451"/>
                </a:cubicBezTo>
                <a:close/>
                <a:moveTo>
                  <a:pt x="3773983" y="13451"/>
                </a:moveTo>
                <a:cubicBezTo>
                  <a:pt x="3774876" y="13004"/>
                  <a:pt x="3776513" y="13451"/>
                  <a:pt x="3778895" y="14790"/>
                </a:cubicBezTo>
                <a:cubicBezTo>
                  <a:pt x="3782169" y="17022"/>
                  <a:pt x="3784401" y="18585"/>
                  <a:pt x="3785592" y="19478"/>
                </a:cubicBezTo>
                <a:cubicBezTo>
                  <a:pt x="3786634" y="20222"/>
                  <a:pt x="3787527" y="21190"/>
                  <a:pt x="3788271" y="22380"/>
                </a:cubicBezTo>
                <a:cubicBezTo>
                  <a:pt x="3789164" y="23571"/>
                  <a:pt x="3789610" y="24464"/>
                  <a:pt x="3789610" y="25059"/>
                </a:cubicBezTo>
                <a:cubicBezTo>
                  <a:pt x="3789610" y="25655"/>
                  <a:pt x="3789089" y="26622"/>
                  <a:pt x="3788047" y="27961"/>
                </a:cubicBezTo>
                <a:cubicBezTo>
                  <a:pt x="3787006" y="29152"/>
                  <a:pt x="3786038" y="30715"/>
                  <a:pt x="3785145" y="32649"/>
                </a:cubicBezTo>
                <a:cubicBezTo>
                  <a:pt x="3784252" y="34435"/>
                  <a:pt x="3783508" y="35998"/>
                  <a:pt x="3782913" y="37338"/>
                </a:cubicBezTo>
                <a:lnTo>
                  <a:pt x="3778671" y="47383"/>
                </a:lnTo>
                <a:cubicBezTo>
                  <a:pt x="3776439" y="52741"/>
                  <a:pt x="3774578" y="56983"/>
                  <a:pt x="3773090" y="60108"/>
                </a:cubicBezTo>
                <a:cubicBezTo>
                  <a:pt x="3771602" y="63234"/>
                  <a:pt x="3770486" y="65466"/>
                  <a:pt x="3769742" y="66805"/>
                </a:cubicBezTo>
                <a:lnTo>
                  <a:pt x="3767732" y="69931"/>
                </a:lnTo>
                <a:lnTo>
                  <a:pt x="3783359" y="67029"/>
                </a:lnTo>
                <a:lnTo>
                  <a:pt x="3793182" y="65243"/>
                </a:lnTo>
                <a:cubicBezTo>
                  <a:pt x="3796307" y="64647"/>
                  <a:pt x="3799135" y="64052"/>
                  <a:pt x="3801665" y="63457"/>
                </a:cubicBezTo>
                <a:cubicBezTo>
                  <a:pt x="3804344" y="62862"/>
                  <a:pt x="3806651" y="62266"/>
                  <a:pt x="3808586" y="61671"/>
                </a:cubicBezTo>
                <a:cubicBezTo>
                  <a:pt x="3810520" y="61076"/>
                  <a:pt x="3811934" y="60704"/>
                  <a:pt x="3812827" y="60555"/>
                </a:cubicBezTo>
                <a:cubicBezTo>
                  <a:pt x="3814464" y="60555"/>
                  <a:pt x="3816399" y="61150"/>
                  <a:pt x="3818632" y="62341"/>
                </a:cubicBezTo>
                <a:cubicBezTo>
                  <a:pt x="3820715" y="63382"/>
                  <a:pt x="3822799" y="64647"/>
                  <a:pt x="3824882" y="66136"/>
                </a:cubicBezTo>
                <a:cubicBezTo>
                  <a:pt x="3826966" y="67624"/>
                  <a:pt x="3828603" y="69038"/>
                  <a:pt x="3829794" y="70377"/>
                </a:cubicBezTo>
                <a:cubicBezTo>
                  <a:pt x="3831133" y="71717"/>
                  <a:pt x="3831803" y="72684"/>
                  <a:pt x="3831803" y="73280"/>
                </a:cubicBezTo>
                <a:cubicBezTo>
                  <a:pt x="3831952" y="74024"/>
                  <a:pt x="3831580" y="75140"/>
                  <a:pt x="3830687" y="76628"/>
                </a:cubicBezTo>
                <a:cubicBezTo>
                  <a:pt x="3829794" y="77968"/>
                  <a:pt x="3829198" y="79233"/>
                  <a:pt x="3828901" y="80423"/>
                </a:cubicBezTo>
                <a:cubicBezTo>
                  <a:pt x="3828305" y="81763"/>
                  <a:pt x="3827710" y="83846"/>
                  <a:pt x="3827115" y="86674"/>
                </a:cubicBezTo>
                <a:cubicBezTo>
                  <a:pt x="3826520" y="89353"/>
                  <a:pt x="3826147" y="91437"/>
                  <a:pt x="3825999" y="92925"/>
                </a:cubicBezTo>
                <a:lnTo>
                  <a:pt x="3822203" y="149405"/>
                </a:lnTo>
                <a:cubicBezTo>
                  <a:pt x="3821757" y="155805"/>
                  <a:pt x="3820715" y="162055"/>
                  <a:pt x="3819078" y="168157"/>
                </a:cubicBezTo>
                <a:cubicBezTo>
                  <a:pt x="3817441" y="174259"/>
                  <a:pt x="3815134" y="179840"/>
                  <a:pt x="3812158" y="184901"/>
                </a:cubicBezTo>
                <a:cubicBezTo>
                  <a:pt x="3809181" y="190110"/>
                  <a:pt x="3806130" y="193533"/>
                  <a:pt x="3803005" y="195170"/>
                </a:cubicBezTo>
                <a:cubicBezTo>
                  <a:pt x="3800028" y="196658"/>
                  <a:pt x="3797945" y="197402"/>
                  <a:pt x="3796754" y="197402"/>
                </a:cubicBezTo>
                <a:cubicBezTo>
                  <a:pt x="3795861" y="197402"/>
                  <a:pt x="3794819" y="197179"/>
                  <a:pt x="3793628" y="196732"/>
                </a:cubicBezTo>
                <a:cubicBezTo>
                  <a:pt x="3792736" y="196286"/>
                  <a:pt x="3791694" y="195319"/>
                  <a:pt x="3790503" y="193830"/>
                </a:cubicBezTo>
                <a:cubicBezTo>
                  <a:pt x="3789610" y="192640"/>
                  <a:pt x="3788047" y="190333"/>
                  <a:pt x="3785815" y="186910"/>
                </a:cubicBezTo>
                <a:cubicBezTo>
                  <a:pt x="3783583" y="183487"/>
                  <a:pt x="3781573" y="180659"/>
                  <a:pt x="3779787" y="178427"/>
                </a:cubicBezTo>
                <a:lnTo>
                  <a:pt x="3774876" y="173292"/>
                </a:lnTo>
                <a:lnTo>
                  <a:pt x="3771974" y="169720"/>
                </a:lnTo>
                <a:cubicBezTo>
                  <a:pt x="3770932" y="168530"/>
                  <a:pt x="3770635" y="167711"/>
                  <a:pt x="3771081" y="167264"/>
                </a:cubicBezTo>
                <a:cubicBezTo>
                  <a:pt x="3771528" y="166818"/>
                  <a:pt x="3772495" y="166892"/>
                  <a:pt x="3773983" y="167488"/>
                </a:cubicBezTo>
                <a:lnTo>
                  <a:pt x="3778895" y="169274"/>
                </a:lnTo>
                <a:lnTo>
                  <a:pt x="3788494" y="172846"/>
                </a:lnTo>
                <a:cubicBezTo>
                  <a:pt x="3792512" y="174036"/>
                  <a:pt x="3795414" y="174334"/>
                  <a:pt x="3797200" y="173738"/>
                </a:cubicBezTo>
                <a:cubicBezTo>
                  <a:pt x="3798689" y="173292"/>
                  <a:pt x="3800177" y="171878"/>
                  <a:pt x="3801665" y="169497"/>
                </a:cubicBezTo>
                <a:cubicBezTo>
                  <a:pt x="3803302" y="167116"/>
                  <a:pt x="3804791" y="163321"/>
                  <a:pt x="3806130" y="158112"/>
                </a:cubicBezTo>
                <a:cubicBezTo>
                  <a:pt x="3807321" y="152754"/>
                  <a:pt x="3808214" y="146577"/>
                  <a:pt x="3808809" y="139582"/>
                </a:cubicBezTo>
                <a:lnTo>
                  <a:pt x="3811934" y="96943"/>
                </a:lnTo>
                <a:lnTo>
                  <a:pt x="3811934" y="83102"/>
                </a:lnTo>
                <a:cubicBezTo>
                  <a:pt x="3811934" y="79530"/>
                  <a:pt x="3811637" y="77075"/>
                  <a:pt x="3811041" y="75735"/>
                </a:cubicBezTo>
                <a:cubicBezTo>
                  <a:pt x="3810297" y="74396"/>
                  <a:pt x="3809330" y="73428"/>
                  <a:pt x="3808139" y="72833"/>
                </a:cubicBezTo>
                <a:cubicBezTo>
                  <a:pt x="3807097" y="72238"/>
                  <a:pt x="3805386" y="71866"/>
                  <a:pt x="3803005" y="71717"/>
                </a:cubicBezTo>
                <a:cubicBezTo>
                  <a:pt x="3800623" y="71717"/>
                  <a:pt x="3797647" y="71940"/>
                  <a:pt x="3794075" y="72387"/>
                </a:cubicBezTo>
                <a:cubicBezTo>
                  <a:pt x="3790503" y="72684"/>
                  <a:pt x="3787154" y="73056"/>
                  <a:pt x="3784029" y="73503"/>
                </a:cubicBezTo>
                <a:cubicBezTo>
                  <a:pt x="3780755" y="73949"/>
                  <a:pt x="3777853" y="74693"/>
                  <a:pt x="3775323" y="75735"/>
                </a:cubicBezTo>
                <a:cubicBezTo>
                  <a:pt x="3772941" y="76628"/>
                  <a:pt x="3771453" y="77075"/>
                  <a:pt x="3770858" y="77075"/>
                </a:cubicBezTo>
                <a:cubicBezTo>
                  <a:pt x="3769370" y="77223"/>
                  <a:pt x="3768030" y="77075"/>
                  <a:pt x="3766839" y="76628"/>
                </a:cubicBezTo>
                <a:lnTo>
                  <a:pt x="3764830" y="75735"/>
                </a:lnTo>
                <a:cubicBezTo>
                  <a:pt x="3763788" y="76926"/>
                  <a:pt x="3763044" y="77744"/>
                  <a:pt x="3762598" y="78191"/>
                </a:cubicBezTo>
                <a:lnTo>
                  <a:pt x="3757910" y="84218"/>
                </a:lnTo>
                <a:cubicBezTo>
                  <a:pt x="3756570" y="85855"/>
                  <a:pt x="3754636" y="87865"/>
                  <a:pt x="3752105" y="90246"/>
                </a:cubicBezTo>
                <a:cubicBezTo>
                  <a:pt x="3749724" y="92627"/>
                  <a:pt x="3747789" y="94413"/>
                  <a:pt x="3746301" y="95604"/>
                </a:cubicBezTo>
                <a:lnTo>
                  <a:pt x="3742283" y="99176"/>
                </a:lnTo>
                <a:cubicBezTo>
                  <a:pt x="3740795" y="100217"/>
                  <a:pt x="3739827" y="100366"/>
                  <a:pt x="3739381" y="99622"/>
                </a:cubicBezTo>
                <a:cubicBezTo>
                  <a:pt x="3738934" y="98878"/>
                  <a:pt x="3739232" y="97687"/>
                  <a:pt x="3740274" y="96050"/>
                </a:cubicBezTo>
                <a:lnTo>
                  <a:pt x="3742729" y="92255"/>
                </a:lnTo>
                <a:cubicBezTo>
                  <a:pt x="3745408" y="88237"/>
                  <a:pt x="3747789" y="84516"/>
                  <a:pt x="3749873" y="81093"/>
                </a:cubicBezTo>
                <a:cubicBezTo>
                  <a:pt x="3752105" y="77670"/>
                  <a:pt x="3754189" y="73875"/>
                  <a:pt x="3756124" y="69708"/>
                </a:cubicBezTo>
                <a:cubicBezTo>
                  <a:pt x="3758207" y="65540"/>
                  <a:pt x="3760365" y="60406"/>
                  <a:pt x="3762598" y="54304"/>
                </a:cubicBezTo>
                <a:cubicBezTo>
                  <a:pt x="3764830" y="48202"/>
                  <a:pt x="3766616" y="42993"/>
                  <a:pt x="3767956" y="38677"/>
                </a:cubicBezTo>
                <a:cubicBezTo>
                  <a:pt x="3769295" y="34361"/>
                  <a:pt x="3770337" y="30566"/>
                  <a:pt x="3771081" y="27292"/>
                </a:cubicBezTo>
                <a:cubicBezTo>
                  <a:pt x="3771825" y="24017"/>
                  <a:pt x="3772123" y="21413"/>
                  <a:pt x="3771974" y="19478"/>
                </a:cubicBezTo>
                <a:cubicBezTo>
                  <a:pt x="3771825" y="17395"/>
                  <a:pt x="3771900" y="15981"/>
                  <a:pt x="3772197" y="15237"/>
                </a:cubicBezTo>
                <a:cubicBezTo>
                  <a:pt x="3772495" y="14344"/>
                  <a:pt x="3773090" y="13748"/>
                  <a:pt x="3773983" y="13451"/>
                </a:cubicBezTo>
                <a:close/>
                <a:moveTo>
                  <a:pt x="1487984" y="13451"/>
                </a:moveTo>
                <a:cubicBezTo>
                  <a:pt x="1488876" y="13004"/>
                  <a:pt x="1490513" y="13451"/>
                  <a:pt x="1492895" y="14790"/>
                </a:cubicBezTo>
                <a:cubicBezTo>
                  <a:pt x="1496169" y="17022"/>
                  <a:pt x="1498401" y="18585"/>
                  <a:pt x="1499592" y="19478"/>
                </a:cubicBezTo>
                <a:cubicBezTo>
                  <a:pt x="1500634" y="20222"/>
                  <a:pt x="1501527" y="21190"/>
                  <a:pt x="1502271" y="22380"/>
                </a:cubicBezTo>
                <a:cubicBezTo>
                  <a:pt x="1503164" y="23571"/>
                  <a:pt x="1503611" y="24464"/>
                  <a:pt x="1503611" y="25059"/>
                </a:cubicBezTo>
                <a:cubicBezTo>
                  <a:pt x="1503611" y="25655"/>
                  <a:pt x="1503090" y="26622"/>
                  <a:pt x="1502048" y="27961"/>
                </a:cubicBezTo>
                <a:cubicBezTo>
                  <a:pt x="1501006" y="29152"/>
                  <a:pt x="1500039" y="30715"/>
                  <a:pt x="1499146" y="32649"/>
                </a:cubicBezTo>
                <a:cubicBezTo>
                  <a:pt x="1498253" y="34435"/>
                  <a:pt x="1497509" y="35998"/>
                  <a:pt x="1496914" y="37338"/>
                </a:cubicBezTo>
                <a:lnTo>
                  <a:pt x="1492672" y="47383"/>
                </a:lnTo>
                <a:cubicBezTo>
                  <a:pt x="1490440" y="52741"/>
                  <a:pt x="1488579" y="56983"/>
                  <a:pt x="1487090" y="60108"/>
                </a:cubicBezTo>
                <a:cubicBezTo>
                  <a:pt x="1485602" y="63234"/>
                  <a:pt x="1484486" y="65466"/>
                  <a:pt x="1483742" y="66805"/>
                </a:cubicBezTo>
                <a:lnTo>
                  <a:pt x="1481733" y="69931"/>
                </a:lnTo>
                <a:lnTo>
                  <a:pt x="1497360" y="67029"/>
                </a:lnTo>
                <a:lnTo>
                  <a:pt x="1507182" y="65243"/>
                </a:lnTo>
                <a:cubicBezTo>
                  <a:pt x="1510308" y="64647"/>
                  <a:pt x="1513135" y="64052"/>
                  <a:pt x="1515666" y="63457"/>
                </a:cubicBezTo>
                <a:cubicBezTo>
                  <a:pt x="1518344" y="62862"/>
                  <a:pt x="1520652" y="62266"/>
                  <a:pt x="1522586" y="61671"/>
                </a:cubicBezTo>
                <a:cubicBezTo>
                  <a:pt x="1524521" y="61076"/>
                  <a:pt x="1525935" y="60704"/>
                  <a:pt x="1526828" y="60555"/>
                </a:cubicBezTo>
                <a:cubicBezTo>
                  <a:pt x="1528465" y="60555"/>
                  <a:pt x="1530399" y="61150"/>
                  <a:pt x="1532632" y="62341"/>
                </a:cubicBezTo>
                <a:cubicBezTo>
                  <a:pt x="1534715" y="63382"/>
                  <a:pt x="1536799" y="64647"/>
                  <a:pt x="1538883" y="66136"/>
                </a:cubicBezTo>
                <a:cubicBezTo>
                  <a:pt x="1540966" y="67624"/>
                  <a:pt x="1542604" y="69038"/>
                  <a:pt x="1543794" y="70377"/>
                </a:cubicBezTo>
                <a:cubicBezTo>
                  <a:pt x="1545134" y="71717"/>
                  <a:pt x="1545804" y="72684"/>
                  <a:pt x="1545804" y="73280"/>
                </a:cubicBezTo>
                <a:cubicBezTo>
                  <a:pt x="1545952" y="74024"/>
                  <a:pt x="1545580" y="75140"/>
                  <a:pt x="1544687" y="76628"/>
                </a:cubicBezTo>
                <a:cubicBezTo>
                  <a:pt x="1543794" y="77968"/>
                  <a:pt x="1543199" y="79233"/>
                  <a:pt x="1542901" y="80423"/>
                </a:cubicBezTo>
                <a:cubicBezTo>
                  <a:pt x="1542306" y="81763"/>
                  <a:pt x="1541710" y="83846"/>
                  <a:pt x="1541115" y="86674"/>
                </a:cubicBezTo>
                <a:cubicBezTo>
                  <a:pt x="1540520" y="89353"/>
                  <a:pt x="1540148" y="91437"/>
                  <a:pt x="1539999" y="92925"/>
                </a:cubicBezTo>
                <a:lnTo>
                  <a:pt x="1536204" y="149405"/>
                </a:lnTo>
                <a:cubicBezTo>
                  <a:pt x="1535758" y="155805"/>
                  <a:pt x="1534715" y="162055"/>
                  <a:pt x="1533079" y="168157"/>
                </a:cubicBezTo>
                <a:cubicBezTo>
                  <a:pt x="1531441" y="174259"/>
                  <a:pt x="1529134" y="179840"/>
                  <a:pt x="1526158" y="184901"/>
                </a:cubicBezTo>
                <a:cubicBezTo>
                  <a:pt x="1523182" y="190110"/>
                  <a:pt x="1520130" y="193533"/>
                  <a:pt x="1517005" y="195170"/>
                </a:cubicBezTo>
                <a:cubicBezTo>
                  <a:pt x="1514029" y="196658"/>
                  <a:pt x="1511945" y="197402"/>
                  <a:pt x="1510755" y="197402"/>
                </a:cubicBezTo>
                <a:cubicBezTo>
                  <a:pt x="1509861" y="197402"/>
                  <a:pt x="1508820" y="197179"/>
                  <a:pt x="1507629" y="196732"/>
                </a:cubicBezTo>
                <a:cubicBezTo>
                  <a:pt x="1506736" y="196286"/>
                  <a:pt x="1505694" y="195319"/>
                  <a:pt x="1504504" y="193830"/>
                </a:cubicBezTo>
                <a:cubicBezTo>
                  <a:pt x="1503611" y="192640"/>
                  <a:pt x="1502048" y="190333"/>
                  <a:pt x="1499815" y="186910"/>
                </a:cubicBezTo>
                <a:cubicBezTo>
                  <a:pt x="1497583" y="183487"/>
                  <a:pt x="1495574" y="180659"/>
                  <a:pt x="1493788" y="178427"/>
                </a:cubicBezTo>
                <a:lnTo>
                  <a:pt x="1488876" y="173292"/>
                </a:lnTo>
                <a:lnTo>
                  <a:pt x="1485974" y="169720"/>
                </a:lnTo>
                <a:cubicBezTo>
                  <a:pt x="1484933" y="168530"/>
                  <a:pt x="1484635" y="167711"/>
                  <a:pt x="1485082" y="167264"/>
                </a:cubicBezTo>
                <a:cubicBezTo>
                  <a:pt x="1485528" y="166818"/>
                  <a:pt x="1486495" y="166892"/>
                  <a:pt x="1487984" y="167488"/>
                </a:cubicBezTo>
                <a:lnTo>
                  <a:pt x="1492895" y="169274"/>
                </a:lnTo>
                <a:lnTo>
                  <a:pt x="1502495" y="172846"/>
                </a:lnTo>
                <a:cubicBezTo>
                  <a:pt x="1506513" y="174036"/>
                  <a:pt x="1509415" y="174334"/>
                  <a:pt x="1511201" y="173738"/>
                </a:cubicBezTo>
                <a:cubicBezTo>
                  <a:pt x="1512689" y="173292"/>
                  <a:pt x="1514177" y="171878"/>
                  <a:pt x="1515666" y="169497"/>
                </a:cubicBezTo>
                <a:cubicBezTo>
                  <a:pt x="1517303" y="167116"/>
                  <a:pt x="1518791" y="163321"/>
                  <a:pt x="1520130" y="158112"/>
                </a:cubicBezTo>
                <a:cubicBezTo>
                  <a:pt x="1521321" y="152754"/>
                  <a:pt x="1522214" y="146577"/>
                  <a:pt x="1522809" y="139582"/>
                </a:cubicBezTo>
                <a:lnTo>
                  <a:pt x="1525935" y="96943"/>
                </a:lnTo>
                <a:lnTo>
                  <a:pt x="1525935" y="83102"/>
                </a:lnTo>
                <a:cubicBezTo>
                  <a:pt x="1525935" y="79530"/>
                  <a:pt x="1525637" y="77075"/>
                  <a:pt x="1525042" y="75735"/>
                </a:cubicBezTo>
                <a:cubicBezTo>
                  <a:pt x="1524298" y="74396"/>
                  <a:pt x="1523331" y="73428"/>
                  <a:pt x="1522140" y="72833"/>
                </a:cubicBezTo>
                <a:cubicBezTo>
                  <a:pt x="1521098" y="72238"/>
                  <a:pt x="1519386" y="71866"/>
                  <a:pt x="1517005" y="71717"/>
                </a:cubicBezTo>
                <a:cubicBezTo>
                  <a:pt x="1514624" y="71717"/>
                  <a:pt x="1511648" y="71940"/>
                  <a:pt x="1508075" y="72387"/>
                </a:cubicBezTo>
                <a:cubicBezTo>
                  <a:pt x="1504504" y="72684"/>
                  <a:pt x="1501155" y="73056"/>
                  <a:pt x="1498029" y="73503"/>
                </a:cubicBezTo>
                <a:cubicBezTo>
                  <a:pt x="1494755" y="73949"/>
                  <a:pt x="1491853" y="74693"/>
                  <a:pt x="1489323" y="75735"/>
                </a:cubicBezTo>
                <a:cubicBezTo>
                  <a:pt x="1486942" y="76628"/>
                  <a:pt x="1485453" y="77075"/>
                  <a:pt x="1484858" y="77075"/>
                </a:cubicBezTo>
                <a:cubicBezTo>
                  <a:pt x="1483370" y="77223"/>
                  <a:pt x="1482031" y="77075"/>
                  <a:pt x="1480840" y="76628"/>
                </a:cubicBezTo>
                <a:lnTo>
                  <a:pt x="1478831" y="75735"/>
                </a:lnTo>
                <a:cubicBezTo>
                  <a:pt x="1477789" y="76926"/>
                  <a:pt x="1477045" y="77744"/>
                  <a:pt x="1476599" y="78191"/>
                </a:cubicBezTo>
                <a:lnTo>
                  <a:pt x="1471910" y="84218"/>
                </a:lnTo>
                <a:cubicBezTo>
                  <a:pt x="1470571" y="85855"/>
                  <a:pt x="1468636" y="87865"/>
                  <a:pt x="1466106" y="90246"/>
                </a:cubicBezTo>
                <a:cubicBezTo>
                  <a:pt x="1463725" y="92627"/>
                  <a:pt x="1461790" y="94413"/>
                  <a:pt x="1460301" y="95604"/>
                </a:cubicBezTo>
                <a:lnTo>
                  <a:pt x="1456283" y="99176"/>
                </a:lnTo>
                <a:cubicBezTo>
                  <a:pt x="1454795" y="100217"/>
                  <a:pt x="1453827" y="100366"/>
                  <a:pt x="1453381" y="99622"/>
                </a:cubicBezTo>
                <a:cubicBezTo>
                  <a:pt x="1452934" y="98878"/>
                  <a:pt x="1453233" y="97687"/>
                  <a:pt x="1454274" y="96050"/>
                </a:cubicBezTo>
                <a:lnTo>
                  <a:pt x="1456729" y="92255"/>
                </a:lnTo>
                <a:cubicBezTo>
                  <a:pt x="1459409" y="88237"/>
                  <a:pt x="1461790" y="84516"/>
                  <a:pt x="1463874" y="81093"/>
                </a:cubicBezTo>
                <a:cubicBezTo>
                  <a:pt x="1466106" y="77670"/>
                  <a:pt x="1468190" y="73875"/>
                  <a:pt x="1470124" y="69708"/>
                </a:cubicBezTo>
                <a:cubicBezTo>
                  <a:pt x="1472208" y="65540"/>
                  <a:pt x="1474366" y="60406"/>
                  <a:pt x="1476599" y="54304"/>
                </a:cubicBezTo>
                <a:cubicBezTo>
                  <a:pt x="1478831" y="48202"/>
                  <a:pt x="1480617" y="42993"/>
                  <a:pt x="1481956" y="38677"/>
                </a:cubicBezTo>
                <a:cubicBezTo>
                  <a:pt x="1483296" y="34361"/>
                  <a:pt x="1484337" y="30566"/>
                  <a:pt x="1485082" y="27292"/>
                </a:cubicBezTo>
                <a:cubicBezTo>
                  <a:pt x="1485826" y="24017"/>
                  <a:pt x="1486123" y="21413"/>
                  <a:pt x="1485974" y="19478"/>
                </a:cubicBezTo>
                <a:cubicBezTo>
                  <a:pt x="1485826" y="17395"/>
                  <a:pt x="1485900" y="15981"/>
                  <a:pt x="1486198" y="15237"/>
                </a:cubicBezTo>
                <a:cubicBezTo>
                  <a:pt x="1486495" y="14344"/>
                  <a:pt x="1487090" y="13748"/>
                  <a:pt x="1487984" y="13451"/>
                </a:cubicBezTo>
                <a:close/>
                <a:moveTo>
                  <a:pt x="4410224" y="13227"/>
                </a:moveTo>
                <a:cubicBezTo>
                  <a:pt x="4412009" y="13079"/>
                  <a:pt x="4414093" y="13153"/>
                  <a:pt x="4416474" y="13451"/>
                </a:cubicBezTo>
                <a:cubicBezTo>
                  <a:pt x="4418856" y="13748"/>
                  <a:pt x="4421162" y="14269"/>
                  <a:pt x="4423395" y="15013"/>
                </a:cubicBezTo>
                <a:cubicBezTo>
                  <a:pt x="4425627" y="15757"/>
                  <a:pt x="4427636" y="16948"/>
                  <a:pt x="4429422" y="18585"/>
                </a:cubicBezTo>
                <a:cubicBezTo>
                  <a:pt x="4431208" y="20222"/>
                  <a:pt x="4432622" y="21636"/>
                  <a:pt x="4433664" y="22827"/>
                </a:cubicBezTo>
                <a:cubicBezTo>
                  <a:pt x="4434706" y="24017"/>
                  <a:pt x="4437682" y="27887"/>
                  <a:pt x="4442594" y="34435"/>
                </a:cubicBezTo>
                <a:cubicBezTo>
                  <a:pt x="4447505" y="40984"/>
                  <a:pt x="4452491" y="47235"/>
                  <a:pt x="4457551" y="53188"/>
                </a:cubicBezTo>
                <a:cubicBezTo>
                  <a:pt x="4462611" y="58843"/>
                  <a:pt x="4468564" y="64201"/>
                  <a:pt x="4475410" y="69261"/>
                </a:cubicBezTo>
                <a:cubicBezTo>
                  <a:pt x="4481959" y="74321"/>
                  <a:pt x="4489251" y="78712"/>
                  <a:pt x="4497288" y="82432"/>
                </a:cubicBezTo>
                <a:cubicBezTo>
                  <a:pt x="4505325" y="86153"/>
                  <a:pt x="4512989" y="89055"/>
                  <a:pt x="4520282" y="91139"/>
                </a:cubicBezTo>
                <a:lnTo>
                  <a:pt x="4525640" y="92702"/>
                </a:lnTo>
                <a:cubicBezTo>
                  <a:pt x="4528170" y="93446"/>
                  <a:pt x="4529435" y="94413"/>
                  <a:pt x="4529435" y="95604"/>
                </a:cubicBezTo>
                <a:cubicBezTo>
                  <a:pt x="4529435" y="96646"/>
                  <a:pt x="4528319" y="97315"/>
                  <a:pt x="4526086" y="97613"/>
                </a:cubicBezTo>
                <a:lnTo>
                  <a:pt x="4517157" y="98952"/>
                </a:lnTo>
                <a:cubicBezTo>
                  <a:pt x="4514924" y="99399"/>
                  <a:pt x="4511278" y="99771"/>
                  <a:pt x="4506218" y="100069"/>
                </a:cubicBezTo>
                <a:cubicBezTo>
                  <a:pt x="4501306" y="100366"/>
                  <a:pt x="4497511" y="100515"/>
                  <a:pt x="4494832" y="100515"/>
                </a:cubicBezTo>
                <a:cubicBezTo>
                  <a:pt x="4491112" y="100664"/>
                  <a:pt x="4488284" y="100366"/>
                  <a:pt x="4486349" y="99622"/>
                </a:cubicBezTo>
                <a:cubicBezTo>
                  <a:pt x="4484414" y="99027"/>
                  <a:pt x="4482331" y="97836"/>
                  <a:pt x="4480098" y="96050"/>
                </a:cubicBezTo>
                <a:cubicBezTo>
                  <a:pt x="4477866" y="94264"/>
                  <a:pt x="4475708" y="92181"/>
                  <a:pt x="4473624" y="89799"/>
                </a:cubicBezTo>
                <a:lnTo>
                  <a:pt x="4466927" y="81539"/>
                </a:lnTo>
                <a:lnTo>
                  <a:pt x="4460676" y="74172"/>
                </a:lnTo>
                <a:lnTo>
                  <a:pt x="4452193" y="63234"/>
                </a:lnTo>
                <a:cubicBezTo>
                  <a:pt x="4447431" y="57132"/>
                  <a:pt x="4444900" y="53783"/>
                  <a:pt x="4444603" y="53188"/>
                </a:cubicBezTo>
                <a:cubicBezTo>
                  <a:pt x="4444156" y="52592"/>
                  <a:pt x="4441998" y="49541"/>
                  <a:pt x="4438129" y="44035"/>
                </a:cubicBezTo>
                <a:lnTo>
                  <a:pt x="4429869" y="32203"/>
                </a:lnTo>
                <a:cubicBezTo>
                  <a:pt x="4428381" y="29971"/>
                  <a:pt x="4427041" y="28185"/>
                  <a:pt x="4425850" y="26845"/>
                </a:cubicBezTo>
                <a:cubicBezTo>
                  <a:pt x="4424660" y="25506"/>
                  <a:pt x="4423023" y="24315"/>
                  <a:pt x="4420939" y="23273"/>
                </a:cubicBezTo>
                <a:cubicBezTo>
                  <a:pt x="4418856" y="22083"/>
                  <a:pt x="4416549" y="21115"/>
                  <a:pt x="4414019" y="20371"/>
                </a:cubicBezTo>
                <a:cubicBezTo>
                  <a:pt x="4411340" y="19627"/>
                  <a:pt x="4409033" y="19180"/>
                  <a:pt x="4407098" y="19032"/>
                </a:cubicBezTo>
                <a:cubicBezTo>
                  <a:pt x="4405312" y="18883"/>
                  <a:pt x="4404047" y="18436"/>
                  <a:pt x="4403303" y="17692"/>
                </a:cubicBezTo>
                <a:cubicBezTo>
                  <a:pt x="4402708" y="16799"/>
                  <a:pt x="4402857" y="15832"/>
                  <a:pt x="4403750" y="14790"/>
                </a:cubicBezTo>
                <a:cubicBezTo>
                  <a:pt x="4404196" y="14195"/>
                  <a:pt x="4405163" y="13823"/>
                  <a:pt x="4406652" y="13674"/>
                </a:cubicBezTo>
                <a:close/>
                <a:moveTo>
                  <a:pt x="3546723" y="13227"/>
                </a:moveTo>
                <a:cubicBezTo>
                  <a:pt x="3547913" y="13079"/>
                  <a:pt x="3549104" y="13153"/>
                  <a:pt x="3550295" y="13451"/>
                </a:cubicBezTo>
                <a:cubicBezTo>
                  <a:pt x="3551485" y="13748"/>
                  <a:pt x="3552973" y="14269"/>
                  <a:pt x="3554759" y="15013"/>
                </a:cubicBezTo>
                <a:cubicBezTo>
                  <a:pt x="3556545" y="15757"/>
                  <a:pt x="3558034" y="16427"/>
                  <a:pt x="3559224" y="17022"/>
                </a:cubicBezTo>
                <a:cubicBezTo>
                  <a:pt x="3560415" y="17618"/>
                  <a:pt x="3561085" y="18288"/>
                  <a:pt x="3561233" y="19032"/>
                </a:cubicBezTo>
                <a:cubicBezTo>
                  <a:pt x="3561233" y="19627"/>
                  <a:pt x="3560712" y="20446"/>
                  <a:pt x="3559671" y="21487"/>
                </a:cubicBezTo>
                <a:cubicBezTo>
                  <a:pt x="3558480" y="22380"/>
                  <a:pt x="3556248" y="23124"/>
                  <a:pt x="3552973" y="23720"/>
                </a:cubicBezTo>
                <a:lnTo>
                  <a:pt x="3547169" y="24389"/>
                </a:lnTo>
                <a:lnTo>
                  <a:pt x="3537346" y="25952"/>
                </a:lnTo>
                <a:lnTo>
                  <a:pt x="3531319" y="26399"/>
                </a:lnTo>
                <a:cubicBezTo>
                  <a:pt x="3533551" y="28036"/>
                  <a:pt x="3535486" y="29375"/>
                  <a:pt x="3537123" y="30417"/>
                </a:cubicBezTo>
                <a:cubicBezTo>
                  <a:pt x="3538760" y="31608"/>
                  <a:pt x="3539579" y="32501"/>
                  <a:pt x="3539579" y="33096"/>
                </a:cubicBezTo>
                <a:cubicBezTo>
                  <a:pt x="3539579" y="33989"/>
                  <a:pt x="3539430" y="34807"/>
                  <a:pt x="3539132" y="35552"/>
                </a:cubicBezTo>
                <a:lnTo>
                  <a:pt x="3537123" y="38900"/>
                </a:lnTo>
                <a:cubicBezTo>
                  <a:pt x="3536677" y="39793"/>
                  <a:pt x="3536305" y="41133"/>
                  <a:pt x="3536007" y="42919"/>
                </a:cubicBezTo>
                <a:lnTo>
                  <a:pt x="3535114" y="50062"/>
                </a:lnTo>
                <a:lnTo>
                  <a:pt x="3544490" y="48723"/>
                </a:lnTo>
                <a:cubicBezTo>
                  <a:pt x="3545830" y="48425"/>
                  <a:pt x="3547764" y="47904"/>
                  <a:pt x="3550295" y="47160"/>
                </a:cubicBezTo>
                <a:cubicBezTo>
                  <a:pt x="3552973" y="46416"/>
                  <a:pt x="3555280" y="45746"/>
                  <a:pt x="3557215" y="45151"/>
                </a:cubicBezTo>
                <a:cubicBezTo>
                  <a:pt x="3559150" y="44556"/>
                  <a:pt x="3560564" y="44184"/>
                  <a:pt x="3561457" y="44035"/>
                </a:cubicBezTo>
                <a:cubicBezTo>
                  <a:pt x="3562945" y="44035"/>
                  <a:pt x="3564880" y="44630"/>
                  <a:pt x="3567261" y="45821"/>
                </a:cubicBezTo>
                <a:cubicBezTo>
                  <a:pt x="3569642" y="46863"/>
                  <a:pt x="3571726" y="47979"/>
                  <a:pt x="3573512" y="49169"/>
                </a:cubicBezTo>
                <a:cubicBezTo>
                  <a:pt x="3575298" y="50360"/>
                  <a:pt x="3577009" y="51848"/>
                  <a:pt x="3578646" y="53634"/>
                </a:cubicBezTo>
                <a:cubicBezTo>
                  <a:pt x="3580283" y="55420"/>
                  <a:pt x="3581028" y="56760"/>
                  <a:pt x="3580879" y="57653"/>
                </a:cubicBezTo>
                <a:cubicBezTo>
                  <a:pt x="3580730" y="58248"/>
                  <a:pt x="3580060" y="59141"/>
                  <a:pt x="3578870" y="60331"/>
                </a:cubicBezTo>
                <a:cubicBezTo>
                  <a:pt x="3577679" y="61373"/>
                  <a:pt x="3576488" y="62713"/>
                  <a:pt x="3575298" y="64350"/>
                </a:cubicBezTo>
                <a:cubicBezTo>
                  <a:pt x="3574107" y="65838"/>
                  <a:pt x="3573214" y="67252"/>
                  <a:pt x="3572619" y="68591"/>
                </a:cubicBezTo>
                <a:lnTo>
                  <a:pt x="3570163" y="76851"/>
                </a:lnTo>
                <a:lnTo>
                  <a:pt x="3565028" y="92032"/>
                </a:lnTo>
                <a:cubicBezTo>
                  <a:pt x="3564284" y="94562"/>
                  <a:pt x="3562945" y="96497"/>
                  <a:pt x="3561010" y="97836"/>
                </a:cubicBezTo>
                <a:cubicBezTo>
                  <a:pt x="3559075" y="99324"/>
                  <a:pt x="3557215" y="100143"/>
                  <a:pt x="3555429" y="100292"/>
                </a:cubicBezTo>
                <a:cubicBezTo>
                  <a:pt x="3553792" y="100441"/>
                  <a:pt x="3552601" y="100069"/>
                  <a:pt x="3551857" y="99176"/>
                </a:cubicBezTo>
                <a:cubicBezTo>
                  <a:pt x="3551262" y="98729"/>
                  <a:pt x="3550890" y="98059"/>
                  <a:pt x="3550741" y="97166"/>
                </a:cubicBezTo>
                <a:lnTo>
                  <a:pt x="3549848" y="94041"/>
                </a:lnTo>
                <a:lnTo>
                  <a:pt x="3511450" y="96943"/>
                </a:lnTo>
                <a:lnTo>
                  <a:pt x="3501628" y="98283"/>
                </a:lnTo>
                <a:lnTo>
                  <a:pt x="3506762" y="101408"/>
                </a:lnTo>
                <a:cubicBezTo>
                  <a:pt x="3508251" y="102450"/>
                  <a:pt x="3509292" y="103492"/>
                  <a:pt x="3509888" y="104533"/>
                </a:cubicBezTo>
                <a:cubicBezTo>
                  <a:pt x="3510632" y="105575"/>
                  <a:pt x="3510929" y="106394"/>
                  <a:pt x="3510781" y="106989"/>
                </a:cubicBezTo>
                <a:cubicBezTo>
                  <a:pt x="3510632" y="107584"/>
                  <a:pt x="3510037" y="108403"/>
                  <a:pt x="3508995" y="109445"/>
                </a:cubicBezTo>
                <a:cubicBezTo>
                  <a:pt x="3507953" y="110338"/>
                  <a:pt x="3507283" y="110933"/>
                  <a:pt x="3506986" y="111231"/>
                </a:cubicBezTo>
                <a:cubicBezTo>
                  <a:pt x="3506688" y="111677"/>
                  <a:pt x="3505795" y="113165"/>
                  <a:pt x="3504307" y="115696"/>
                </a:cubicBezTo>
                <a:lnTo>
                  <a:pt x="3500958" y="120607"/>
                </a:lnTo>
                <a:cubicBezTo>
                  <a:pt x="3503190" y="120607"/>
                  <a:pt x="3504828" y="120532"/>
                  <a:pt x="3505869" y="120384"/>
                </a:cubicBezTo>
                <a:lnTo>
                  <a:pt x="3523952" y="118821"/>
                </a:lnTo>
                <a:lnTo>
                  <a:pt x="3528417" y="118598"/>
                </a:lnTo>
                <a:lnTo>
                  <a:pt x="3532882" y="118374"/>
                </a:lnTo>
                <a:cubicBezTo>
                  <a:pt x="3532882" y="116588"/>
                  <a:pt x="3532584" y="114728"/>
                  <a:pt x="3531989" y="112793"/>
                </a:cubicBezTo>
                <a:cubicBezTo>
                  <a:pt x="3531691" y="110710"/>
                  <a:pt x="3531617" y="109370"/>
                  <a:pt x="3531765" y="108775"/>
                </a:cubicBezTo>
                <a:cubicBezTo>
                  <a:pt x="3531914" y="108180"/>
                  <a:pt x="3532212" y="107659"/>
                  <a:pt x="3532658" y="107212"/>
                </a:cubicBezTo>
                <a:cubicBezTo>
                  <a:pt x="3533105" y="106915"/>
                  <a:pt x="3533849" y="106691"/>
                  <a:pt x="3534891" y="106543"/>
                </a:cubicBezTo>
                <a:cubicBezTo>
                  <a:pt x="3535784" y="106543"/>
                  <a:pt x="3537198" y="106989"/>
                  <a:pt x="3539132" y="107882"/>
                </a:cubicBezTo>
                <a:cubicBezTo>
                  <a:pt x="3541067" y="108626"/>
                  <a:pt x="3543002" y="109891"/>
                  <a:pt x="3544937" y="111677"/>
                </a:cubicBezTo>
                <a:cubicBezTo>
                  <a:pt x="3546723" y="113463"/>
                  <a:pt x="3547839" y="114505"/>
                  <a:pt x="3548285" y="114803"/>
                </a:cubicBezTo>
                <a:lnTo>
                  <a:pt x="3550741" y="117035"/>
                </a:lnTo>
                <a:cubicBezTo>
                  <a:pt x="3552527" y="116886"/>
                  <a:pt x="3554015" y="116737"/>
                  <a:pt x="3555206" y="116588"/>
                </a:cubicBezTo>
                <a:lnTo>
                  <a:pt x="3567261" y="115696"/>
                </a:lnTo>
                <a:cubicBezTo>
                  <a:pt x="3572023" y="115249"/>
                  <a:pt x="3576191" y="114803"/>
                  <a:pt x="3579762" y="114356"/>
                </a:cubicBezTo>
                <a:lnTo>
                  <a:pt x="3586013" y="113463"/>
                </a:lnTo>
                <a:lnTo>
                  <a:pt x="3594273" y="112124"/>
                </a:lnTo>
                <a:cubicBezTo>
                  <a:pt x="3596059" y="112124"/>
                  <a:pt x="3597920" y="112570"/>
                  <a:pt x="3599854" y="113463"/>
                </a:cubicBezTo>
                <a:cubicBezTo>
                  <a:pt x="3601938" y="114207"/>
                  <a:pt x="3604096" y="115249"/>
                  <a:pt x="3606328" y="116588"/>
                </a:cubicBezTo>
                <a:cubicBezTo>
                  <a:pt x="3608561" y="117779"/>
                  <a:pt x="3610421" y="118970"/>
                  <a:pt x="3611909" y="120160"/>
                </a:cubicBezTo>
                <a:cubicBezTo>
                  <a:pt x="3613398" y="121351"/>
                  <a:pt x="3613993" y="122393"/>
                  <a:pt x="3613695" y="123286"/>
                </a:cubicBezTo>
                <a:cubicBezTo>
                  <a:pt x="3613398" y="124179"/>
                  <a:pt x="3612505" y="125072"/>
                  <a:pt x="3611016" y="125965"/>
                </a:cubicBezTo>
                <a:cubicBezTo>
                  <a:pt x="3609528" y="126709"/>
                  <a:pt x="3605733" y="127006"/>
                  <a:pt x="3599631" y="126858"/>
                </a:cubicBezTo>
                <a:lnTo>
                  <a:pt x="3591818" y="126858"/>
                </a:lnTo>
                <a:lnTo>
                  <a:pt x="3579762" y="126411"/>
                </a:lnTo>
                <a:cubicBezTo>
                  <a:pt x="3578274" y="126411"/>
                  <a:pt x="3574033" y="126486"/>
                  <a:pt x="3567038" y="126634"/>
                </a:cubicBezTo>
                <a:cubicBezTo>
                  <a:pt x="3560043" y="126783"/>
                  <a:pt x="3556248" y="126858"/>
                  <a:pt x="3555652" y="126858"/>
                </a:cubicBezTo>
                <a:lnTo>
                  <a:pt x="3547169" y="127081"/>
                </a:lnTo>
                <a:cubicBezTo>
                  <a:pt x="3545383" y="130950"/>
                  <a:pt x="3543895" y="134299"/>
                  <a:pt x="3542704" y="137127"/>
                </a:cubicBezTo>
                <a:lnTo>
                  <a:pt x="3537346" y="146949"/>
                </a:lnTo>
                <a:cubicBezTo>
                  <a:pt x="3535263" y="150670"/>
                  <a:pt x="3533477" y="153572"/>
                  <a:pt x="3531989" y="155656"/>
                </a:cubicBezTo>
                <a:lnTo>
                  <a:pt x="3528417" y="160790"/>
                </a:lnTo>
                <a:lnTo>
                  <a:pt x="3540025" y="165479"/>
                </a:lnTo>
                <a:cubicBezTo>
                  <a:pt x="3543300" y="166818"/>
                  <a:pt x="3547169" y="168753"/>
                  <a:pt x="3551634" y="171283"/>
                </a:cubicBezTo>
                <a:cubicBezTo>
                  <a:pt x="3555950" y="173813"/>
                  <a:pt x="3559671" y="176566"/>
                  <a:pt x="3562796" y="179543"/>
                </a:cubicBezTo>
                <a:cubicBezTo>
                  <a:pt x="3565773" y="182519"/>
                  <a:pt x="3567782" y="184975"/>
                  <a:pt x="3568824" y="186910"/>
                </a:cubicBezTo>
                <a:cubicBezTo>
                  <a:pt x="3569865" y="188993"/>
                  <a:pt x="3570386" y="191003"/>
                  <a:pt x="3570386" y="192937"/>
                </a:cubicBezTo>
                <a:cubicBezTo>
                  <a:pt x="3570237" y="194426"/>
                  <a:pt x="3569865" y="195616"/>
                  <a:pt x="3569270" y="196509"/>
                </a:cubicBezTo>
                <a:cubicBezTo>
                  <a:pt x="3568824" y="197700"/>
                  <a:pt x="3568154" y="198518"/>
                  <a:pt x="3567261" y="198965"/>
                </a:cubicBezTo>
                <a:cubicBezTo>
                  <a:pt x="3566368" y="199411"/>
                  <a:pt x="3565326" y="199635"/>
                  <a:pt x="3564136" y="199635"/>
                </a:cubicBezTo>
                <a:cubicBezTo>
                  <a:pt x="3563243" y="199635"/>
                  <a:pt x="3562201" y="199411"/>
                  <a:pt x="3561010" y="198965"/>
                </a:cubicBezTo>
                <a:cubicBezTo>
                  <a:pt x="3559820" y="198667"/>
                  <a:pt x="3558034" y="197774"/>
                  <a:pt x="3555652" y="196286"/>
                </a:cubicBezTo>
                <a:lnTo>
                  <a:pt x="3543151" y="186910"/>
                </a:lnTo>
                <a:lnTo>
                  <a:pt x="3531542" y="178203"/>
                </a:lnTo>
                <a:lnTo>
                  <a:pt x="3518817" y="170613"/>
                </a:lnTo>
                <a:cubicBezTo>
                  <a:pt x="3514948" y="173738"/>
                  <a:pt x="3511525" y="176269"/>
                  <a:pt x="3508548" y="178203"/>
                </a:cubicBezTo>
                <a:cubicBezTo>
                  <a:pt x="3505720" y="180287"/>
                  <a:pt x="3501925" y="182519"/>
                  <a:pt x="3497163" y="184901"/>
                </a:cubicBezTo>
                <a:cubicBezTo>
                  <a:pt x="3492698" y="187133"/>
                  <a:pt x="3488308" y="188919"/>
                  <a:pt x="3483992" y="190258"/>
                </a:cubicBezTo>
                <a:cubicBezTo>
                  <a:pt x="3479824" y="191449"/>
                  <a:pt x="3474913" y="192640"/>
                  <a:pt x="3469258" y="193830"/>
                </a:cubicBezTo>
                <a:cubicBezTo>
                  <a:pt x="3463602" y="195021"/>
                  <a:pt x="3458765" y="195467"/>
                  <a:pt x="3454747" y="195170"/>
                </a:cubicBezTo>
                <a:lnTo>
                  <a:pt x="3447157" y="194947"/>
                </a:lnTo>
                <a:cubicBezTo>
                  <a:pt x="3445073" y="194798"/>
                  <a:pt x="3443882" y="194574"/>
                  <a:pt x="3443585" y="194277"/>
                </a:cubicBezTo>
                <a:cubicBezTo>
                  <a:pt x="3443138" y="193830"/>
                  <a:pt x="3442990" y="193384"/>
                  <a:pt x="3443138" y="192937"/>
                </a:cubicBezTo>
                <a:cubicBezTo>
                  <a:pt x="3443436" y="192342"/>
                  <a:pt x="3444627" y="191821"/>
                  <a:pt x="3446710" y="191375"/>
                </a:cubicBezTo>
                <a:lnTo>
                  <a:pt x="3452961" y="189812"/>
                </a:lnTo>
                <a:cubicBezTo>
                  <a:pt x="3457426" y="188919"/>
                  <a:pt x="3461072" y="188026"/>
                  <a:pt x="3463900" y="187133"/>
                </a:cubicBezTo>
                <a:cubicBezTo>
                  <a:pt x="3466876" y="186240"/>
                  <a:pt x="3470374" y="184975"/>
                  <a:pt x="3474392" y="183338"/>
                </a:cubicBezTo>
                <a:cubicBezTo>
                  <a:pt x="3478411" y="181701"/>
                  <a:pt x="3482950" y="179543"/>
                  <a:pt x="3488010" y="176864"/>
                </a:cubicBezTo>
                <a:cubicBezTo>
                  <a:pt x="3493219" y="174334"/>
                  <a:pt x="3497758" y="171580"/>
                  <a:pt x="3501628" y="168604"/>
                </a:cubicBezTo>
                <a:lnTo>
                  <a:pt x="3507878" y="163916"/>
                </a:lnTo>
                <a:lnTo>
                  <a:pt x="3496940" y="159897"/>
                </a:lnTo>
                <a:cubicBezTo>
                  <a:pt x="3496195" y="159749"/>
                  <a:pt x="3493517" y="159005"/>
                  <a:pt x="3488903" y="157665"/>
                </a:cubicBezTo>
                <a:cubicBezTo>
                  <a:pt x="3484290" y="156177"/>
                  <a:pt x="3480866" y="155284"/>
                  <a:pt x="3478634" y="154986"/>
                </a:cubicBezTo>
                <a:cubicBezTo>
                  <a:pt x="3476401" y="154540"/>
                  <a:pt x="3474987" y="154019"/>
                  <a:pt x="3474392" y="153423"/>
                </a:cubicBezTo>
                <a:cubicBezTo>
                  <a:pt x="3473499" y="152828"/>
                  <a:pt x="3472978" y="152158"/>
                  <a:pt x="3472829" y="151414"/>
                </a:cubicBezTo>
                <a:cubicBezTo>
                  <a:pt x="3472532" y="150819"/>
                  <a:pt x="3472383" y="150149"/>
                  <a:pt x="3472383" y="149405"/>
                </a:cubicBezTo>
                <a:cubicBezTo>
                  <a:pt x="3472234" y="148661"/>
                  <a:pt x="3472606" y="147694"/>
                  <a:pt x="3473499" y="146503"/>
                </a:cubicBezTo>
                <a:cubicBezTo>
                  <a:pt x="3473648" y="146205"/>
                  <a:pt x="3474615" y="145089"/>
                  <a:pt x="3476401" y="143154"/>
                </a:cubicBezTo>
                <a:cubicBezTo>
                  <a:pt x="3478038" y="141220"/>
                  <a:pt x="3479824" y="138764"/>
                  <a:pt x="3481759" y="135787"/>
                </a:cubicBezTo>
                <a:lnTo>
                  <a:pt x="3485108" y="130430"/>
                </a:lnTo>
                <a:cubicBezTo>
                  <a:pt x="3483917" y="130578"/>
                  <a:pt x="3483024" y="130653"/>
                  <a:pt x="3482429" y="130653"/>
                </a:cubicBezTo>
                <a:lnTo>
                  <a:pt x="3475732" y="131099"/>
                </a:lnTo>
                <a:cubicBezTo>
                  <a:pt x="3473053" y="131248"/>
                  <a:pt x="3469555" y="131769"/>
                  <a:pt x="3465239" y="132662"/>
                </a:cubicBezTo>
                <a:cubicBezTo>
                  <a:pt x="3460774" y="133257"/>
                  <a:pt x="3456384" y="134001"/>
                  <a:pt x="3452068" y="134894"/>
                </a:cubicBezTo>
                <a:cubicBezTo>
                  <a:pt x="3447901" y="135787"/>
                  <a:pt x="3444627" y="136606"/>
                  <a:pt x="3442245" y="137350"/>
                </a:cubicBezTo>
                <a:cubicBezTo>
                  <a:pt x="3439864" y="138094"/>
                  <a:pt x="3438376" y="138466"/>
                  <a:pt x="3437780" y="138466"/>
                </a:cubicBezTo>
                <a:cubicBezTo>
                  <a:pt x="3436590" y="138466"/>
                  <a:pt x="3435325" y="138317"/>
                  <a:pt x="3433986" y="138020"/>
                </a:cubicBezTo>
                <a:cubicBezTo>
                  <a:pt x="3432497" y="137424"/>
                  <a:pt x="3430786" y="136680"/>
                  <a:pt x="3428851" y="135787"/>
                </a:cubicBezTo>
                <a:cubicBezTo>
                  <a:pt x="3426767" y="134894"/>
                  <a:pt x="3424907" y="133927"/>
                  <a:pt x="3423270" y="132885"/>
                </a:cubicBezTo>
                <a:cubicBezTo>
                  <a:pt x="3421633" y="131843"/>
                  <a:pt x="3420591" y="130727"/>
                  <a:pt x="3420144" y="129537"/>
                </a:cubicBezTo>
                <a:cubicBezTo>
                  <a:pt x="3419698" y="128495"/>
                  <a:pt x="3419623" y="127602"/>
                  <a:pt x="3419921" y="126858"/>
                </a:cubicBezTo>
                <a:cubicBezTo>
                  <a:pt x="3420219" y="126262"/>
                  <a:pt x="3421335" y="125965"/>
                  <a:pt x="3423270" y="125965"/>
                </a:cubicBezTo>
                <a:lnTo>
                  <a:pt x="3427065" y="125741"/>
                </a:lnTo>
                <a:cubicBezTo>
                  <a:pt x="3433018" y="125593"/>
                  <a:pt x="3437260" y="125444"/>
                  <a:pt x="3439790" y="125295"/>
                </a:cubicBezTo>
                <a:cubicBezTo>
                  <a:pt x="3442320" y="125146"/>
                  <a:pt x="3447008" y="124774"/>
                  <a:pt x="3453854" y="124179"/>
                </a:cubicBezTo>
                <a:cubicBezTo>
                  <a:pt x="3460700" y="123583"/>
                  <a:pt x="3467397" y="123063"/>
                  <a:pt x="3473946" y="122616"/>
                </a:cubicBezTo>
                <a:cubicBezTo>
                  <a:pt x="3480345" y="122170"/>
                  <a:pt x="3483843" y="121946"/>
                  <a:pt x="3484438" y="121946"/>
                </a:cubicBezTo>
                <a:lnTo>
                  <a:pt x="3489126" y="121500"/>
                </a:lnTo>
                <a:cubicBezTo>
                  <a:pt x="3490317" y="119119"/>
                  <a:pt x="3491061" y="117333"/>
                  <a:pt x="3491359" y="116142"/>
                </a:cubicBezTo>
                <a:lnTo>
                  <a:pt x="3492252" y="112570"/>
                </a:lnTo>
                <a:lnTo>
                  <a:pt x="3493368" y="107659"/>
                </a:lnTo>
                <a:cubicBezTo>
                  <a:pt x="3493814" y="105575"/>
                  <a:pt x="3494037" y="104385"/>
                  <a:pt x="3494037" y="104087"/>
                </a:cubicBezTo>
                <a:lnTo>
                  <a:pt x="3493368" y="98729"/>
                </a:lnTo>
                <a:lnTo>
                  <a:pt x="3471714" y="99622"/>
                </a:lnTo>
                <a:lnTo>
                  <a:pt x="3471044" y="102078"/>
                </a:lnTo>
                <a:cubicBezTo>
                  <a:pt x="3470597" y="103417"/>
                  <a:pt x="3469928" y="104161"/>
                  <a:pt x="3469034" y="104310"/>
                </a:cubicBezTo>
                <a:cubicBezTo>
                  <a:pt x="3468142" y="104459"/>
                  <a:pt x="3467100" y="103789"/>
                  <a:pt x="3465909" y="102301"/>
                </a:cubicBezTo>
                <a:cubicBezTo>
                  <a:pt x="3465016" y="101110"/>
                  <a:pt x="3464272" y="99548"/>
                  <a:pt x="3463677" y="97613"/>
                </a:cubicBezTo>
                <a:cubicBezTo>
                  <a:pt x="3462784" y="95529"/>
                  <a:pt x="3462188" y="93222"/>
                  <a:pt x="3461891" y="90692"/>
                </a:cubicBezTo>
                <a:lnTo>
                  <a:pt x="3459212" y="74619"/>
                </a:lnTo>
                <a:cubicBezTo>
                  <a:pt x="3458765" y="72833"/>
                  <a:pt x="3458170" y="71047"/>
                  <a:pt x="3457426" y="69261"/>
                </a:cubicBezTo>
                <a:cubicBezTo>
                  <a:pt x="3456682" y="67475"/>
                  <a:pt x="3455937" y="66061"/>
                  <a:pt x="3455193" y="65020"/>
                </a:cubicBezTo>
                <a:cubicBezTo>
                  <a:pt x="3454449" y="63978"/>
                  <a:pt x="3453407" y="62936"/>
                  <a:pt x="3452068" y="61894"/>
                </a:cubicBezTo>
                <a:cubicBezTo>
                  <a:pt x="3450877" y="60852"/>
                  <a:pt x="3450208" y="60108"/>
                  <a:pt x="3450059" y="59662"/>
                </a:cubicBezTo>
                <a:cubicBezTo>
                  <a:pt x="3450059" y="59215"/>
                  <a:pt x="3450356" y="58694"/>
                  <a:pt x="3450952" y="58099"/>
                </a:cubicBezTo>
                <a:lnTo>
                  <a:pt x="3452291" y="57206"/>
                </a:lnTo>
                <a:cubicBezTo>
                  <a:pt x="3452738" y="57057"/>
                  <a:pt x="3453333" y="56983"/>
                  <a:pt x="3454077" y="56983"/>
                </a:cubicBezTo>
                <a:cubicBezTo>
                  <a:pt x="3454821" y="57132"/>
                  <a:pt x="3455640" y="57206"/>
                  <a:pt x="3456533" y="57206"/>
                </a:cubicBezTo>
                <a:lnTo>
                  <a:pt x="3464123" y="59215"/>
                </a:lnTo>
                <a:lnTo>
                  <a:pt x="3487787" y="57206"/>
                </a:lnTo>
                <a:lnTo>
                  <a:pt x="3486224" y="40686"/>
                </a:lnTo>
                <a:cubicBezTo>
                  <a:pt x="3486075" y="39496"/>
                  <a:pt x="3485703" y="38007"/>
                  <a:pt x="3485108" y="36221"/>
                </a:cubicBezTo>
                <a:lnTo>
                  <a:pt x="3483322" y="31756"/>
                </a:lnTo>
                <a:cubicBezTo>
                  <a:pt x="3481536" y="31905"/>
                  <a:pt x="3480196" y="31980"/>
                  <a:pt x="3479303" y="31980"/>
                </a:cubicBezTo>
                <a:cubicBezTo>
                  <a:pt x="3478411" y="32129"/>
                  <a:pt x="3477666" y="32129"/>
                  <a:pt x="3477071" y="31980"/>
                </a:cubicBezTo>
                <a:cubicBezTo>
                  <a:pt x="3474095" y="31831"/>
                  <a:pt x="3471267" y="31384"/>
                  <a:pt x="3468588" y="30640"/>
                </a:cubicBezTo>
                <a:cubicBezTo>
                  <a:pt x="3465909" y="29747"/>
                  <a:pt x="3464123" y="28780"/>
                  <a:pt x="3463230" y="27738"/>
                </a:cubicBezTo>
                <a:cubicBezTo>
                  <a:pt x="3462337" y="26696"/>
                  <a:pt x="3462039" y="25952"/>
                  <a:pt x="3462337" y="25506"/>
                </a:cubicBezTo>
                <a:cubicBezTo>
                  <a:pt x="3462635" y="24910"/>
                  <a:pt x="3463528" y="24538"/>
                  <a:pt x="3465016" y="24389"/>
                </a:cubicBezTo>
                <a:lnTo>
                  <a:pt x="3469704" y="24166"/>
                </a:lnTo>
                <a:cubicBezTo>
                  <a:pt x="3470448" y="24166"/>
                  <a:pt x="3472755" y="23943"/>
                  <a:pt x="3476625" y="23497"/>
                </a:cubicBezTo>
                <a:lnTo>
                  <a:pt x="3487787" y="22604"/>
                </a:lnTo>
                <a:lnTo>
                  <a:pt x="3500288" y="21487"/>
                </a:lnTo>
                <a:cubicBezTo>
                  <a:pt x="3503562" y="20892"/>
                  <a:pt x="3509664" y="19999"/>
                  <a:pt x="3518594" y="18808"/>
                </a:cubicBezTo>
                <a:cubicBezTo>
                  <a:pt x="3527524" y="17618"/>
                  <a:pt x="3533179" y="16725"/>
                  <a:pt x="3535561" y="16130"/>
                </a:cubicBezTo>
                <a:lnTo>
                  <a:pt x="3541365" y="14790"/>
                </a:lnTo>
                <a:close/>
                <a:moveTo>
                  <a:pt x="1168077" y="11665"/>
                </a:moveTo>
                <a:cubicBezTo>
                  <a:pt x="1171352" y="11962"/>
                  <a:pt x="1174403" y="12855"/>
                  <a:pt x="1177230" y="14344"/>
                </a:cubicBezTo>
                <a:cubicBezTo>
                  <a:pt x="1183035" y="16874"/>
                  <a:pt x="1185937" y="19255"/>
                  <a:pt x="1185937" y="21487"/>
                </a:cubicBezTo>
                <a:cubicBezTo>
                  <a:pt x="1185788" y="24166"/>
                  <a:pt x="1185267" y="27664"/>
                  <a:pt x="1184374" y="31980"/>
                </a:cubicBezTo>
                <a:cubicBezTo>
                  <a:pt x="1183184" y="39570"/>
                  <a:pt x="1182588" y="51774"/>
                  <a:pt x="1182588" y="68591"/>
                </a:cubicBezTo>
                <a:cubicBezTo>
                  <a:pt x="1185565" y="67698"/>
                  <a:pt x="1188690" y="66805"/>
                  <a:pt x="1191964" y="65913"/>
                </a:cubicBezTo>
                <a:cubicBezTo>
                  <a:pt x="1195834" y="64722"/>
                  <a:pt x="1199257" y="64127"/>
                  <a:pt x="1202234" y="64127"/>
                </a:cubicBezTo>
                <a:cubicBezTo>
                  <a:pt x="1207592" y="64275"/>
                  <a:pt x="1210270" y="65838"/>
                  <a:pt x="1210270" y="68815"/>
                </a:cubicBezTo>
                <a:cubicBezTo>
                  <a:pt x="1210270" y="71047"/>
                  <a:pt x="1209377" y="72461"/>
                  <a:pt x="1207592" y="73056"/>
                </a:cubicBezTo>
                <a:cubicBezTo>
                  <a:pt x="1197918" y="75140"/>
                  <a:pt x="1189583" y="77000"/>
                  <a:pt x="1182588" y="78637"/>
                </a:cubicBezTo>
                <a:cubicBezTo>
                  <a:pt x="1182588" y="85186"/>
                  <a:pt x="1182514" y="91437"/>
                  <a:pt x="1182365" y="97390"/>
                </a:cubicBezTo>
                <a:lnTo>
                  <a:pt x="1183258" y="97390"/>
                </a:lnTo>
                <a:cubicBezTo>
                  <a:pt x="1188021" y="97538"/>
                  <a:pt x="1192188" y="98431"/>
                  <a:pt x="1195759" y="100069"/>
                </a:cubicBezTo>
                <a:cubicBezTo>
                  <a:pt x="1200522" y="102003"/>
                  <a:pt x="1204020" y="105203"/>
                  <a:pt x="1206252" y="109668"/>
                </a:cubicBezTo>
                <a:cubicBezTo>
                  <a:pt x="1207740" y="112645"/>
                  <a:pt x="1208484" y="115696"/>
                  <a:pt x="1208484" y="118821"/>
                </a:cubicBezTo>
                <a:cubicBezTo>
                  <a:pt x="1208484" y="121053"/>
                  <a:pt x="1207517" y="122170"/>
                  <a:pt x="1205582" y="122170"/>
                </a:cubicBezTo>
                <a:cubicBezTo>
                  <a:pt x="1201117" y="122170"/>
                  <a:pt x="1195611" y="118077"/>
                  <a:pt x="1189062" y="109891"/>
                </a:cubicBezTo>
                <a:cubicBezTo>
                  <a:pt x="1185639" y="105129"/>
                  <a:pt x="1183407" y="101929"/>
                  <a:pt x="1182365" y="100292"/>
                </a:cubicBezTo>
                <a:cubicBezTo>
                  <a:pt x="1181919" y="151786"/>
                  <a:pt x="1180877" y="180659"/>
                  <a:pt x="1179240" y="186910"/>
                </a:cubicBezTo>
                <a:cubicBezTo>
                  <a:pt x="1177156" y="194947"/>
                  <a:pt x="1174998" y="198965"/>
                  <a:pt x="1172766" y="198965"/>
                </a:cubicBezTo>
                <a:cubicBezTo>
                  <a:pt x="1171575" y="198965"/>
                  <a:pt x="1169938" y="196509"/>
                  <a:pt x="1167854" y="191598"/>
                </a:cubicBezTo>
                <a:cubicBezTo>
                  <a:pt x="1166813" y="188175"/>
                  <a:pt x="1166292" y="185049"/>
                  <a:pt x="1166292" y="182222"/>
                </a:cubicBezTo>
                <a:cubicBezTo>
                  <a:pt x="1166292" y="179989"/>
                  <a:pt x="1166887" y="176120"/>
                  <a:pt x="1168077" y="170613"/>
                </a:cubicBezTo>
                <a:cubicBezTo>
                  <a:pt x="1170459" y="156028"/>
                  <a:pt x="1171947" y="133704"/>
                  <a:pt x="1172543" y="103640"/>
                </a:cubicBezTo>
                <a:cubicBezTo>
                  <a:pt x="1164208" y="120309"/>
                  <a:pt x="1155650" y="132513"/>
                  <a:pt x="1146869" y="140252"/>
                </a:cubicBezTo>
                <a:cubicBezTo>
                  <a:pt x="1139131" y="147842"/>
                  <a:pt x="1133401" y="151638"/>
                  <a:pt x="1129680" y="151638"/>
                </a:cubicBezTo>
                <a:cubicBezTo>
                  <a:pt x="1128341" y="151638"/>
                  <a:pt x="1127447" y="151340"/>
                  <a:pt x="1127001" y="150745"/>
                </a:cubicBezTo>
                <a:cubicBezTo>
                  <a:pt x="1127001" y="150298"/>
                  <a:pt x="1129084" y="148289"/>
                  <a:pt x="1133252" y="144717"/>
                </a:cubicBezTo>
                <a:cubicBezTo>
                  <a:pt x="1141140" y="136680"/>
                  <a:pt x="1148209" y="127453"/>
                  <a:pt x="1154460" y="117035"/>
                </a:cubicBezTo>
                <a:cubicBezTo>
                  <a:pt x="1160413" y="107361"/>
                  <a:pt x="1165920" y="95306"/>
                  <a:pt x="1170980" y="80870"/>
                </a:cubicBezTo>
                <a:cubicBezTo>
                  <a:pt x="1160413" y="82805"/>
                  <a:pt x="1153864" y="83772"/>
                  <a:pt x="1151335" y="83772"/>
                </a:cubicBezTo>
                <a:cubicBezTo>
                  <a:pt x="1148358" y="83772"/>
                  <a:pt x="1145232" y="83251"/>
                  <a:pt x="1141958" y="82209"/>
                </a:cubicBezTo>
                <a:cubicBezTo>
                  <a:pt x="1139131" y="81763"/>
                  <a:pt x="1137717" y="81167"/>
                  <a:pt x="1137717" y="80423"/>
                </a:cubicBezTo>
                <a:cubicBezTo>
                  <a:pt x="1137717" y="79084"/>
                  <a:pt x="1138684" y="78191"/>
                  <a:pt x="1140619" y="77744"/>
                </a:cubicBezTo>
                <a:cubicBezTo>
                  <a:pt x="1149697" y="76107"/>
                  <a:pt x="1160413" y="73800"/>
                  <a:pt x="1172766" y="70824"/>
                </a:cubicBezTo>
                <a:lnTo>
                  <a:pt x="1172766" y="69484"/>
                </a:lnTo>
                <a:cubicBezTo>
                  <a:pt x="1172766" y="43291"/>
                  <a:pt x="1171054" y="26399"/>
                  <a:pt x="1167631" y="18808"/>
                </a:cubicBezTo>
                <a:cubicBezTo>
                  <a:pt x="1166738" y="17171"/>
                  <a:pt x="1166292" y="15683"/>
                  <a:pt x="1166292" y="14344"/>
                </a:cubicBezTo>
                <a:cubicBezTo>
                  <a:pt x="1166292" y="12706"/>
                  <a:pt x="1166887" y="11813"/>
                  <a:pt x="1168077" y="11665"/>
                </a:cubicBezTo>
                <a:close/>
                <a:moveTo>
                  <a:pt x="3234184" y="11218"/>
                </a:moveTo>
                <a:cubicBezTo>
                  <a:pt x="3235374" y="11069"/>
                  <a:pt x="3237086" y="11516"/>
                  <a:pt x="3239318" y="12558"/>
                </a:cubicBezTo>
                <a:cubicBezTo>
                  <a:pt x="3241552" y="13451"/>
                  <a:pt x="3244081" y="14641"/>
                  <a:pt x="3246909" y="16130"/>
                </a:cubicBezTo>
                <a:cubicBezTo>
                  <a:pt x="3249737" y="17618"/>
                  <a:pt x="3251597" y="19106"/>
                  <a:pt x="3252490" y="20594"/>
                </a:cubicBezTo>
                <a:cubicBezTo>
                  <a:pt x="3253531" y="22083"/>
                  <a:pt x="3254053" y="23273"/>
                  <a:pt x="3254053" y="24166"/>
                </a:cubicBezTo>
                <a:cubicBezTo>
                  <a:pt x="3253904" y="25059"/>
                  <a:pt x="3253531" y="26101"/>
                  <a:pt x="3252936" y="27292"/>
                </a:cubicBezTo>
                <a:lnTo>
                  <a:pt x="3251150" y="30417"/>
                </a:lnTo>
                <a:cubicBezTo>
                  <a:pt x="3250406" y="31905"/>
                  <a:pt x="3249662" y="33766"/>
                  <a:pt x="3248918" y="35998"/>
                </a:cubicBezTo>
                <a:cubicBezTo>
                  <a:pt x="3248323" y="38230"/>
                  <a:pt x="3247801" y="40909"/>
                  <a:pt x="3247355" y="44035"/>
                </a:cubicBezTo>
                <a:cubicBezTo>
                  <a:pt x="3246909" y="47160"/>
                  <a:pt x="3246537" y="51848"/>
                  <a:pt x="3246239" y="58099"/>
                </a:cubicBezTo>
                <a:lnTo>
                  <a:pt x="3245569" y="69261"/>
                </a:lnTo>
                <a:cubicBezTo>
                  <a:pt x="3247207" y="68666"/>
                  <a:pt x="3248620" y="68219"/>
                  <a:pt x="3249811" y="67922"/>
                </a:cubicBezTo>
                <a:lnTo>
                  <a:pt x="3253829" y="66359"/>
                </a:lnTo>
                <a:cubicBezTo>
                  <a:pt x="3255317" y="65913"/>
                  <a:pt x="3256434" y="65540"/>
                  <a:pt x="3257178" y="65243"/>
                </a:cubicBezTo>
                <a:cubicBezTo>
                  <a:pt x="3258369" y="65243"/>
                  <a:pt x="3260080" y="65540"/>
                  <a:pt x="3262312" y="66136"/>
                </a:cubicBezTo>
                <a:cubicBezTo>
                  <a:pt x="3264396" y="66880"/>
                  <a:pt x="3266182" y="67773"/>
                  <a:pt x="3267670" y="68815"/>
                </a:cubicBezTo>
                <a:cubicBezTo>
                  <a:pt x="3269010" y="70005"/>
                  <a:pt x="3269605" y="70973"/>
                  <a:pt x="3269456" y="71717"/>
                </a:cubicBezTo>
                <a:cubicBezTo>
                  <a:pt x="3269308" y="72163"/>
                  <a:pt x="3269010" y="72610"/>
                  <a:pt x="3268563" y="73056"/>
                </a:cubicBezTo>
                <a:cubicBezTo>
                  <a:pt x="3268116" y="73503"/>
                  <a:pt x="3267372" y="73949"/>
                  <a:pt x="3266331" y="74396"/>
                </a:cubicBezTo>
                <a:cubicBezTo>
                  <a:pt x="3265438" y="74842"/>
                  <a:pt x="3264098" y="75363"/>
                  <a:pt x="3262312" y="75958"/>
                </a:cubicBezTo>
                <a:lnTo>
                  <a:pt x="3257848" y="77075"/>
                </a:lnTo>
                <a:cubicBezTo>
                  <a:pt x="3256806" y="77372"/>
                  <a:pt x="3254424" y="77893"/>
                  <a:pt x="3250704" y="78637"/>
                </a:cubicBezTo>
                <a:lnTo>
                  <a:pt x="3244899" y="79530"/>
                </a:lnTo>
                <a:lnTo>
                  <a:pt x="3244230" y="108105"/>
                </a:lnTo>
                <a:lnTo>
                  <a:pt x="3261420" y="99622"/>
                </a:lnTo>
                <a:cubicBezTo>
                  <a:pt x="3262610" y="99027"/>
                  <a:pt x="3263652" y="99101"/>
                  <a:pt x="3264545" y="99845"/>
                </a:cubicBezTo>
                <a:cubicBezTo>
                  <a:pt x="3265587" y="100589"/>
                  <a:pt x="3265140" y="101706"/>
                  <a:pt x="3263206" y="103194"/>
                </a:cubicBezTo>
                <a:lnTo>
                  <a:pt x="3244006" y="117035"/>
                </a:lnTo>
                <a:lnTo>
                  <a:pt x="3244006" y="152754"/>
                </a:lnTo>
                <a:cubicBezTo>
                  <a:pt x="3243858" y="157219"/>
                  <a:pt x="3243858" y="162055"/>
                  <a:pt x="3244006" y="167264"/>
                </a:cubicBezTo>
                <a:cubicBezTo>
                  <a:pt x="3244304" y="172473"/>
                  <a:pt x="3244453" y="175897"/>
                  <a:pt x="3244453" y="177534"/>
                </a:cubicBezTo>
                <a:cubicBezTo>
                  <a:pt x="3244304" y="181850"/>
                  <a:pt x="3243709" y="185347"/>
                  <a:pt x="3242667" y="188026"/>
                </a:cubicBezTo>
                <a:cubicBezTo>
                  <a:pt x="3241774" y="190705"/>
                  <a:pt x="3240732" y="192937"/>
                  <a:pt x="3239542" y="194723"/>
                </a:cubicBezTo>
                <a:cubicBezTo>
                  <a:pt x="3238351" y="196658"/>
                  <a:pt x="3237086" y="198146"/>
                  <a:pt x="3235747" y="199188"/>
                </a:cubicBezTo>
                <a:cubicBezTo>
                  <a:pt x="3234556" y="200230"/>
                  <a:pt x="3233440" y="200676"/>
                  <a:pt x="3232398" y="200528"/>
                </a:cubicBezTo>
                <a:cubicBezTo>
                  <a:pt x="3231505" y="200379"/>
                  <a:pt x="3230612" y="199783"/>
                  <a:pt x="3229719" y="198742"/>
                </a:cubicBezTo>
                <a:cubicBezTo>
                  <a:pt x="3228826" y="197849"/>
                  <a:pt x="3227338" y="196063"/>
                  <a:pt x="3225255" y="193384"/>
                </a:cubicBezTo>
                <a:lnTo>
                  <a:pt x="3220343" y="186910"/>
                </a:lnTo>
                <a:cubicBezTo>
                  <a:pt x="3219003" y="185422"/>
                  <a:pt x="3217664" y="184082"/>
                  <a:pt x="3216325" y="182891"/>
                </a:cubicBezTo>
                <a:lnTo>
                  <a:pt x="3209627" y="177087"/>
                </a:lnTo>
                <a:cubicBezTo>
                  <a:pt x="3208734" y="176343"/>
                  <a:pt x="3208437" y="175673"/>
                  <a:pt x="3208734" y="175078"/>
                </a:cubicBezTo>
                <a:cubicBezTo>
                  <a:pt x="3209033" y="174483"/>
                  <a:pt x="3209627" y="174185"/>
                  <a:pt x="3210520" y="174185"/>
                </a:cubicBezTo>
                <a:lnTo>
                  <a:pt x="3220343" y="176641"/>
                </a:lnTo>
                <a:cubicBezTo>
                  <a:pt x="3223766" y="177385"/>
                  <a:pt x="3225924" y="177831"/>
                  <a:pt x="3226817" y="177980"/>
                </a:cubicBezTo>
                <a:cubicBezTo>
                  <a:pt x="3227561" y="177980"/>
                  <a:pt x="3228379" y="177682"/>
                  <a:pt x="3229272" y="177087"/>
                </a:cubicBezTo>
                <a:cubicBezTo>
                  <a:pt x="3230166" y="176641"/>
                  <a:pt x="3230761" y="174631"/>
                  <a:pt x="3231058" y="171060"/>
                </a:cubicBezTo>
                <a:lnTo>
                  <a:pt x="3231728" y="158112"/>
                </a:lnTo>
                <a:lnTo>
                  <a:pt x="3233291" y="124402"/>
                </a:lnTo>
                <a:lnTo>
                  <a:pt x="3221683" y="132439"/>
                </a:lnTo>
                <a:lnTo>
                  <a:pt x="3216102" y="136680"/>
                </a:lnTo>
                <a:lnTo>
                  <a:pt x="3210074" y="141592"/>
                </a:lnTo>
                <a:cubicBezTo>
                  <a:pt x="3207990" y="143229"/>
                  <a:pt x="3206427" y="144643"/>
                  <a:pt x="3205386" y="145833"/>
                </a:cubicBezTo>
                <a:cubicBezTo>
                  <a:pt x="3204344" y="147173"/>
                  <a:pt x="3203525" y="147991"/>
                  <a:pt x="3202930" y="148289"/>
                </a:cubicBezTo>
                <a:cubicBezTo>
                  <a:pt x="3202334" y="148587"/>
                  <a:pt x="3201591" y="148735"/>
                  <a:pt x="3200697" y="148735"/>
                </a:cubicBezTo>
                <a:cubicBezTo>
                  <a:pt x="3199508" y="149033"/>
                  <a:pt x="3198167" y="148884"/>
                  <a:pt x="3196679" y="148289"/>
                </a:cubicBezTo>
                <a:cubicBezTo>
                  <a:pt x="3195191" y="147694"/>
                  <a:pt x="3193256" y="146503"/>
                  <a:pt x="3190875" y="144717"/>
                </a:cubicBezTo>
                <a:cubicBezTo>
                  <a:pt x="3188345" y="142931"/>
                  <a:pt x="3186559" y="141294"/>
                  <a:pt x="3185517" y="139806"/>
                </a:cubicBezTo>
                <a:cubicBezTo>
                  <a:pt x="3184326" y="138317"/>
                  <a:pt x="3183731" y="137276"/>
                  <a:pt x="3183731" y="136680"/>
                </a:cubicBezTo>
                <a:cubicBezTo>
                  <a:pt x="3183731" y="135936"/>
                  <a:pt x="3184029" y="135341"/>
                  <a:pt x="3184624" y="134894"/>
                </a:cubicBezTo>
                <a:cubicBezTo>
                  <a:pt x="3185220" y="134597"/>
                  <a:pt x="3186112" y="134299"/>
                  <a:pt x="3187303" y="134001"/>
                </a:cubicBezTo>
                <a:cubicBezTo>
                  <a:pt x="3188494" y="133704"/>
                  <a:pt x="3189982" y="133257"/>
                  <a:pt x="3191768" y="132662"/>
                </a:cubicBezTo>
                <a:cubicBezTo>
                  <a:pt x="3193554" y="132067"/>
                  <a:pt x="3195265" y="131397"/>
                  <a:pt x="3196903" y="130653"/>
                </a:cubicBezTo>
                <a:lnTo>
                  <a:pt x="3203600" y="127527"/>
                </a:lnTo>
                <a:lnTo>
                  <a:pt x="3212306" y="123509"/>
                </a:lnTo>
                <a:lnTo>
                  <a:pt x="3233737" y="113017"/>
                </a:lnTo>
                <a:lnTo>
                  <a:pt x="3234853" y="80870"/>
                </a:lnTo>
                <a:lnTo>
                  <a:pt x="3219450" y="83772"/>
                </a:lnTo>
                <a:cubicBezTo>
                  <a:pt x="3216920" y="84218"/>
                  <a:pt x="3214390" y="84516"/>
                  <a:pt x="3211859" y="84665"/>
                </a:cubicBezTo>
                <a:cubicBezTo>
                  <a:pt x="3209478" y="84814"/>
                  <a:pt x="3207543" y="84665"/>
                  <a:pt x="3206055" y="84218"/>
                </a:cubicBezTo>
                <a:lnTo>
                  <a:pt x="3202260" y="83102"/>
                </a:lnTo>
                <a:cubicBezTo>
                  <a:pt x="3201218" y="82805"/>
                  <a:pt x="3200102" y="82135"/>
                  <a:pt x="3198912" y="81093"/>
                </a:cubicBezTo>
                <a:cubicBezTo>
                  <a:pt x="3197722" y="80051"/>
                  <a:pt x="3197274" y="79158"/>
                  <a:pt x="3197572" y="78414"/>
                </a:cubicBezTo>
                <a:cubicBezTo>
                  <a:pt x="3197870" y="77670"/>
                  <a:pt x="3198688" y="77298"/>
                  <a:pt x="3200028" y="77298"/>
                </a:cubicBezTo>
                <a:lnTo>
                  <a:pt x="3204716" y="76851"/>
                </a:lnTo>
                <a:cubicBezTo>
                  <a:pt x="3205757" y="76703"/>
                  <a:pt x="3210148" y="76033"/>
                  <a:pt x="3217887" y="74842"/>
                </a:cubicBezTo>
                <a:cubicBezTo>
                  <a:pt x="3225775" y="73652"/>
                  <a:pt x="3229868" y="72982"/>
                  <a:pt x="3230166" y="72833"/>
                </a:cubicBezTo>
                <a:lnTo>
                  <a:pt x="3235300" y="71494"/>
                </a:lnTo>
                <a:lnTo>
                  <a:pt x="3235077" y="50509"/>
                </a:lnTo>
                <a:cubicBezTo>
                  <a:pt x="3235077" y="47830"/>
                  <a:pt x="3235002" y="45077"/>
                  <a:pt x="3234853" y="42249"/>
                </a:cubicBezTo>
                <a:cubicBezTo>
                  <a:pt x="3234705" y="39421"/>
                  <a:pt x="3234481" y="36296"/>
                  <a:pt x="3234184" y="32873"/>
                </a:cubicBezTo>
                <a:cubicBezTo>
                  <a:pt x="3233737" y="29450"/>
                  <a:pt x="3233291" y="26771"/>
                  <a:pt x="3232844" y="24836"/>
                </a:cubicBezTo>
                <a:cubicBezTo>
                  <a:pt x="3232547" y="22901"/>
                  <a:pt x="3232100" y="21041"/>
                  <a:pt x="3231505" y="19255"/>
                </a:cubicBezTo>
                <a:cubicBezTo>
                  <a:pt x="3230910" y="17767"/>
                  <a:pt x="3230538" y="16427"/>
                  <a:pt x="3230389" y="15237"/>
                </a:cubicBezTo>
                <a:cubicBezTo>
                  <a:pt x="3230240" y="14046"/>
                  <a:pt x="3230463" y="13153"/>
                  <a:pt x="3231058" y="12558"/>
                </a:cubicBezTo>
                <a:cubicBezTo>
                  <a:pt x="3231654" y="11665"/>
                  <a:pt x="3232696" y="11218"/>
                  <a:pt x="3234184" y="11218"/>
                </a:cubicBezTo>
                <a:close/>
                <a:moveTo>
                  <a:pt x="5809059" y="10772"/>
                </a:moveTo>
                <a:cubicBezTo>
                  <a:pt x="5811291" y="10772"/>
                  <a:pt x="5814714" y="12037"/>
                  <a:pt x="5819328" y="14567"/>
                </a:cubicBezTo>
                <a:cubicBezTo>
                  <a:pt x="5824983" y="17692"/>
                  <a:pt x="5827811" y="20297"/>
                  <a:pt x="5827811" y="22380"/>
                </a:cubicBezTo>
                <a:cubicBezTo>
                  <a:pt x="5827811" y="23124"/>
                  <a:pt x="5827365" y="24389"/>
                  <a:pt x="5826472" y="26175"/>
                </a:cubicBezTo>
                <a:cubicBezTo>
                  <a:pt x="5824239" y="28259"/>
                  <a:pt x="5820965" y="35849"/>
                  <a:pt x="5816649" y="48946"/>
                </a:cubicBezTo>
                <a:cubicBezTo>
                  <a:pt x="5814119" y="56388"/>
                  <a:pt x="5811663" y="63382"/>
                  <a:pt x="5809282" y="69931"/>
                </a:cubicBezTo>
                <a:cubicBezTo>
                  <a:pt x="5831160" y="66061"/>
                  <a:pt x="5844852" y="62862"/>
                  <a:pt x="5850359" y="60331"/>
                </a:cubicBezTo>
                <a:cubicBezTo>
                  <a:pt x="5854823" y="58099"/>
                  <a:pt x="5858023" y="56983"/>
                  <a:pt x="5859958" y="56983"/>
                </a:cubicBezTo>
                <a:cubicBezTo>
                  <a:pt x="5861893" y="56983"/>
                  <a:pt x="5866358" y="59364"/>
                  <a:pt x="5873353" y="64127"/>
                </a:cubicBezTo>
                <a:cubicBezTo>
                  <a:pt x="5880496" y="69633"/>
                  <a:pt x="5884068" y="73205"/>
                  <a:pt x="5884068" y="74842"/>
                </a:cubicBezTo>
                <a:cubicBezTo>
                  <a:pt x="5884068" y="75735"/>
                  <a:pt x="5882878" y="77223"/>
                  <a:pt x="5880496" y="79307"/>
                </a:cubicBezTo>
                <a:cubicBezTo>
                  <a:pt x="5876180" y="82730"/>
                  <a:pt x="5873427" y="88683"/>
                  <a:pt x="5872236" y="97166"/>
                </a:cubicBezTo>
                <a:cubicBezTo>
                  <a:pt x="5865986" y="134225"/>
                  <a:pt x="5860702" y="158037"/>
                  <a:pt x="5856386" y="168604"/>
                </a:cubicBezTo>
                <a:cubicBezTo>
                  <a:pt x="5853558" y="176045"/>
                  <a:pt x="5849242" y="183115"/>
                  <a:pt x="5843438" y="189812"/>
                </a:cubicBezTo>
                <a:cubicBezTo>
                  <a:pt x="5838229" y="195319"/>
                  <a:pt x="5833318" y="198072"/>
                  <a:pt x="5828704" y="198072"/>
                </a:cubicBezTo>
                <a:cubicBezTo>
                  <a:pt x="5827067" y="198072"/>
                  <a:pt x="5825802" y="196732"/>
                  <a:pt x="5824909" y="194054"/>
                </a:cubicBezTo>
                <a:cubicBezTo>
                  <a:pt x="5821486" y="187356"/>
                  <a:pt x="5816203" y="178055"/>
                  <a:pt x="5809059" y="166148"/>
                </a:cubicBezTo>
                <a:cubicBezTo>
                  <a:pt x="5809059" y="164958"/>
                  <a:pt x="5809356" y="164362"/>
                  <a:pt x="5809952" y="164362"/>
                </a:cubicBezTo>
                <a:cubicBezTo>
                  <a:pt x="5810845" y="164362"/>
                  <a:pt x="5813598" y="165553"/>
                  <a:pt x="5818212" y="167934"/>
                </a:cubicBezTo>
                <a:cubicBezTo>
                  <a:pt x="5825058" y="171506"/>
                  <a:pt x="5829151" y="173292"/>
                  <a:pt x="5830490" y="173292"/>
                </a:cubicBezTo>
                <a:cubicBezTo>
                  <a:pt x="5833913" y="173292"/>
                  <a:pt x="5836443" y="172027"/>
                  <a:pt x="5838080" y="169497"/>
                </a:cubicBezTo>
                <a:cubicBezTo>
                  <a:pt x="5842694" y="162353"/>
                  <a:pt x="5847382" y="150521"/>
                  <a:pt x="5852145" y="134001"/>
                </a:cubicBezTo>
                <a:cubicBezTo>
                  <a:pt x="5856758" y="114505"/>
                  <a:pt x="5859065" y="97166"/>
                  <a:pt x="5859065" y="81986"/>
                </a:cubicBezTo>
                <a:cubicBezTo>
                  <a:pt x="5859065" y="76628"/>
                  <a:pt x="5855791" y="73949"/>
                  <a:pt x="5849242" y="73949"/>
                </a:cubicBezTo>
                <a:cubicBezTo>
                  <a:pt x="5840313" y="73949"/>
                  <a:pt x="5825653" y="75884"/>
                  <a:pt x="5805264" y="79754"/>
                </a:cubicBezTo>
                <a:cubicBezTo>
                  <a:pt x="5796036" y="102524"/>
                  <a:pt x="5786363" y="120979"/>
                  <a:pt x="5776242" y="135118"/>
                </a:cubicBezTo>
                <a:cubicBezTo>
                  <a:pt x="5764485" y="152828"/>
                  <a:pt x="5751834" y="166297"/>
                  <a:pt x="5738291" y="175524"/>
                </a:cubicBezTo>
                <a:cubicBezTo>
                  <a:pt x="5725343" y="184603"/>
                  <a:pt x="5716413" y="189142"/>
                  <a:pt x="5711502" y="189142"/>
                </a:cubicBezTo>
                <a:cubicBezTo>
                  <a:pt x="5709716" y="189142"/>
                  <a:pt x="5708823" y="188845"/>
                  <a:pt x="5708823" y="188249"/>
                </a:cubicBezTo>
                <a:cubicBezTo>
                  <a:pt x="5708823" y="187356"/>
                  <a:pt x="5712618" y="184156"/>
                  <a:pt x="5720208" y="178650"/>
                </a:cubicBezTo>
                <a:cubicBezTo>
                  <a:pt x="5744021" y="160493"/>
                  <a:pt x="5763964" y="136383"/>
                  <a:pt x="5780037" y="106319"/>
                </a:cubicBezTo>
                <a:cubicBezTo>
                  <a:pt x="5784056" y="97687"/>
                  <a:pt x="5787628" y="89651"/>
                  <a:pt x="5790753" y="82209"/>
                </a:cubicBezTo>
                <a:cubicBezTo>
                  <a:pt x="5773787" y="85335"/>
                  <a:pt x="5761434" y="87939"/>
                  <a:pt x="5753695" y="90023"/>
                </a:cubicBezTo>
                <a:cubicBezTo>
                  <a:pt x="5749825" y="91213"/>
                  <a:pt x="5746849" y="91809"/>
                  <a:pt x="5744765" y="91809"/>
                </a:cubicBezTo>
                <a:cubicBezTo>
                  <a:pt x="5742681" y="91809"/>
                  <a:pt x="5738886" y="90469"/>
                  <a:pt x="5733380" y="87790"/>
                </a:cubicBezTo>
                <a:cubicBezTo>
                  <a:pt x="5728915" y="85409"/>
                  <a:pt x="5726682" y="83772"/>
                  <a:pt x="5726682" y="82879"/>
                </a:cubicBezTo>
                <a:cubicBezTo>
                  <a:pt x="5726682" y="80647"/>
                  <a:pt x="5730552" y="79530"/>
                  <a:pt x="5738291" y="79530"/>
                </a:cubicBezTo>
                <a:cubicBezTo>
                  <a:pt x="5748560" y="79530"/>
                  <a:pt x="5766494" y="77298"/>
                  <a:pt x="5792092" y="72833"/>
                </a:cubicBezTo>
                <a:cubicBezTo>
                  <a:pt x="5792985" y="72684"/>
                  <a:pt x="5793804" y="72535"/>
                  <a:pt x="5794548" y="72387"/>
                </a:cubicBezTo>
                <a:cubicBezTo>
                  <a:pt x="5797078" y="65987"/>
                  <a:pt x="5799087" y="59959"/>
                  <a:pt x="5800576" y="54304"/>
                </a:cubicBezTo>
                <a:cubicBezTo>
                  <a:pt x="5804296" y="41951"/>
                  <a:pt x="5806157" y="28333"/>
                  <a:pt x="5806157" y="13451"/>
                </a:cubicBezTo>
                <a:cubicBezTo>
                  <a:pt x="5806157" y="11665"/>
                  <a:pt x="5807124" y="10772"/>
                  <a:pt x="5809059" y="10772"/>
                </a:cubicBezTo>
                <a:close/>
                <a:moveTo>
                  <a:pt x="5096023" y="10102"/>
                </a:moveTo>
                <a:lnTo>
                  <a:pt x="5099595" y="10772"/>
                </a:lnTo>
                <a:cubicBezTo>
                  <a:pt x="5100637" y="10921"/>
                  <a:pt x="5102348" y="11441"/>
                  <a:pt x="5104730" y="12334"/>
                </a:cubicBezTo>
                <a:cubicBezTo>
                  <a:pt x="5107409" y="13376"/>
                  <a:pt x="5109939" y="14641"/>
                  <a:pt x="5112320" y="16130"/>
                </a:cubicBezTo>
                <a:cubicBezTo>
                  <a:pt x="5114850" y="17618"/>
                  <a:pt x="5116710" y="19553"/>
                  <a:pt x="5117901" y="21934"/>
                </a:cubicBezTo>
                <a:cubicBezTo>
                  <a:pt x="5119092" y="24315"/>
                  <a:pt x="5119761" y="26399"/>
                  <a:pt x="5119910" y="28185"/>
                </a:cubicBezTo>
                <a:cubicBezTo>
                  <a:pt x="5119910" y="30268"/>
                  <a:pt x="5119613" y="31756"/>
                  <a:pt x="5119017" y="32649"/>
                </a:cubicBezTo>
                <a:lnTo>
                  <a:pt x="5117008" y="36668"/>
                </a:lnTo>
                <a:lnTo>
                  <a:pt x="5160540" y="30417"/>
                </a:lnTo>
                <a:lnTo>
                  <a:pt x="5168577" y="29078"/>
                </a:lnTo>
                <a:cubicBezTo>
                  <a:pt x="5169768" y="29226"/>
                  <a:pt x="5171181" y="29598"/>
                  <a:pt x="5172819" y="30194"/>
                </a:cubicBezTo>
                <a:cubicBezTo>
                  <a:pt x="5174456" y="30938"/>
                  <a:pt x="5177655" y="33245"/>
                  <a:pt x="5182418" y="37114"/>
                </a:cubicBezTo>
                <a:cubicBezTo>
                  <a:pt x="5187180" y="41133"/>
                  <a:pt x="5189934" y="43960"/>
                  <a:pt x="5190678" y="45597"/>
                </a:cubicBezTo>
                <a:cubicBezTo>
                  <a:pt x="5191422" y="47086"/>
                  <a:pt x="5191794" y="48425"/>
                  <a:pt x="5191794" y="49616"/>
                </a:cubicBezTo>
                <a:cubicBezTo>
                  <a:pt x="5191794" y="50211"/>
                  <a:pt x="5191645" y="50658"/>
                  <a:pt x="5191348" y="50955"/>
                </a:cubicBezTo>
                <a:cubicBezTo>
                  <a:pt x="5191199" y="51551"/>
                  <a:pt x="5190901" y="51997"/>
                  <a:pt x="5190455" y="52295"/>
                </a:cubicBezTo>
                <a:cubicBezTo>
                  <a:pt x="5190157" y="52592"/>
                  <a:pt x="5189562" y="52890"/>
                  <a:pt x="5188669" y="53188"/>
                </a:cubicBezTo>
                <a:lnTo>
                  <a:pt x="5172595" y="55867"/>
                </a:lnTo>
                <a:cubicBezTo>
                  <a:pt x="5169916" y="56462"/>
                  <a:pt x="5166047" y="57578"/>
                  <a:pt x="5160987" y="59215"/>
                </a:cubicBezTo>
                <a:lnTo>
                  <a:pt x="5155182" y="61001"/>
                </a:lnTo>
                <a:cubicBezTo>
                  <a:pt x="5153694" y="61448"/>
                  <a:pt x="5152801" y="61522"/>
                  <a:pt x="5152504" y="61224"/>
                </a:cubicBezTo>
                <a:cubicBezTo>
                  <a:pt x="5152355" y="60927"/>
                  <a:pt x="5152801" y="60108"/>
                  <a:pt x="5153843" y="58769"/>
                </a:cubicBezTo>
                <a:lnTo>
                  <a:pt x="5158308" y="52741"/>
                </a:lnTo>
                <a:cubicBezTo>
                  <a:pt x="5159498" y="51253"/>
                  <a:pt x="5160689" y="49393"/>
                  <a:pt x="5161880" y="47160"/>
                </a:cubicBezTo>
                <a:cubicBezTo>
                  <a:pt x="5163219" y="44928"/>
                  <a:pt x="5163814" y="43439"/>
                  <a:pt x="5163666" y="42695"/>
                </a:cubicBezTo>
                <a:cubicBezTo>
                  <a:pt x="5163666" y="41951"/>
                  <a:pt x="5163145" y="41133"/>
                  <a:pt x="5162103" y="40240"/>
                </a:cubicBezTo>
                <a:cubicBezTo>
                  <a:pt x="5161061" y="39644"/>
                  <a:pt x="5160094" y="39347"/>
                  <a:pt x="5159201" y="39347"/>
                </a:cubicBezTo>
                <a:cubicBezTo>
                  <a:pt x="5158308" y="39644"/>
                  <a:pt x="5157787" y="39793"/>
                  <a:pt x="5157638" y="39793"/>
                </a:cubicBezTo>
                <a:lnTo>
                  <a:pt x="5135984" y="40909"/>
                </a:lnTo>
                <a:lnTo>
                  <a:pt x="5079503" y="47830"/>
                </a:lnTo>
                <a:lnTo>
                  <a:pt x="5067225" y="49839"/>
                </a:lnTo>
                <a:cubicBezTo>
                  <a:pt x="5063951" y="50286"/>
                  <a:pt x="5062016" y="50360"/>
                  <a:pt x="5061421" y="50062"/>
                </a:cubicBezTo>
                <a:lnTo>
                  <a:pt x="5054723" y="48053"/>
                </a:lnTo>
                <a:cubicBezTo>
                  <a:pt x="5053979" y="51476"/>
                  <a:pt x="5053384" y="53932"/>
                  <a:pt x="5052938" y="55420"/>
                </a:cubicBezTo>
                <a:cubicBezTo>
                  <a:pt x="5052342" y="57057"/>
                  <a:pt x="5051077" y="59885"/>
                  <a:pt x="5049142" y="63903"/>
                </a:cubicBezTo>
                <a:cubicBezTo>
                  <a:pt x="5047208" y="67922"/>
                  <a:pt x="5045347" y="70898"/>
                  <a:pt x="5043561" y="72833"/>
                </a:cubicBezTo>
                <a:cubicBezTo>
                  <a:pt x="5041775" y="74917"/>
                  <a:pt x="5040064" y="75884"/>
                  <a:pt x="5038427" y="75735"/>
                </a:cubicBezTo>
                <a:cubicBezTo>
                  <a:pt x="5036790" y="75735"/>
                  <a:pt x="5035376" y="74917"/>
                  <a:pt x="5034185" y="73280"/>
                </a:cubicBezTo>
                <a:cubicBezTo>
                  <a:pt x="5032995" y="71494"/>
                  <a:pt x="5032548" y="69484"/>
                  <a:pt x="5032846" y="67252"/>
                </a:cubicBezTo>
                <a:cubicBezTo>
                  <a:pt x="5032846" y="65317"/>
                  <a:pt x="5033218" y="63457"/>
                  <a:pt x="5033962" y="61671"/>
                </a:cubicBezTo>
                <a:lnTo>
                  <a:pt x="5036864" y="55867"/>
                </a:lnTo>
                <a:lnTo>
                  <a:pt x="5042668" y="42472"/>
                </a:lnTo>
                <a:lnTo>
                  <a:pt x="5045794" y="32649"/>
                </a:lnTo>
                <a:cubicBezTo>
                  <a:pt x="5046687" y="30715"/>
                  <a:pt x="5047877" y="29598"/>
                  <a:pt x="5049366" y="29301"/>
                </a:cubicBezTo>
                <a:cubicBezTo>
                  <a:pt x="5050705" y="29003"/>
                  <a:pt x="5051896" y="30863"/>
                  <a:pt x="5052938" y="34882"/>
                </a:cubicBezTo>
                <a:lnTo>
                  <a:pt x="5054277" y="40686"/>
                </a:lnTo>
                <a:lnTo>
                  <a:pt x="5081066" y="39347"/>
                </a:lnTo>
                <a:lnTo>
                  <a:pt x="5109195" y="37561"/>
                </a:lnTo>
                <a:cubicBezTo>
                  <a:pt x="5107706" y="36072"/>
                  <a:pt x="5106367" y="34510"/>
                  <a:pt x="5105176" y="32873"/>
                </a:cubicBezTo>
                <a:cubicBezTo>
                  <a:pt x="5103837" y="31384"/>
                  <a:pt x="5102051" y="28780"/>
                  <a:pt x="5099818" y="25059"/>
                </a:cubicBezTo>
                <a:cubicBezTo>
                  <a:pt x="5097735" y="21487"/>
                  <a:pt x="5096395" y="18734"/>
                  <a:pt x="5095800" y="16799"/>
                </a:cubicBezTo>
                <a:lnTo>
                  <a:pt x="5094461" y="13227"/>
                </a:lnTo>
                <a:cubicBezTo>
                  <a:pt x="5093865" y="12186"/>
                  <a:pt x="5093716" y="11367"/>
                  <a:pt x="5094014" y="10772"/>
                </a:cubicBezTo>
                <a:cubicBezTo>
                  <a:pt x="5094312" y="10176"/>
                  <a:pt x="5094981" y="9953"/>
                  <a:pt x="5096023" y="10102"/>
                </a:cubicBezTo>
                <a:close/>
                <a:moveTo>
                  <a:pt x="1930449" y="8093"/>
                </a:moveTo>
                <a:cubicBezTo>
                  <a:pt x="1931492" y="8093"/>
                  <a:pt x="1933054" y="8390"/>
                  <a:pt x="1935137" y="8986"/>
                </a:cubicBezTo>
                <a:cubicBezTo>
                  <a:pt x="1937072" y="9581"/>
                  <a:pt x="1938933" y="10251"/>
                  <a:pt x="1940719" y="10995"/>
                </a:cubicBezTo>
                <a:cubicBezTo>
                  <a:pt x="1942356" y="11739"/>
                  <a:pt x="1944142" y="12781"/>
                  <a:pt x="1946076" y="14120"/>
                </a:cubicBezTo>
                <a:cubicBezTo>
                  <a:pt x="1947862" y="15460"/>
                  <a:pt x="1948756" y="16576"/>
                  <a:pt x="1948756" y="17469"/>
                </a:cubicBezTo>
                <a:cubicBezTo>
                  <a:pt x="1948904" y="18213"/>
                  <a:pt x="1948607" y="19478"/>
                  <a:pt x="1947862" y="21264"/>
                </a:cubicBezTo>
                <a:cubicBezTo>
                  <a:pt x="1947416" y="22157"/>
                  <a:pt x="1946746" y="24613"/>
                  <a:pt x="1945853" y="28631"/>
                </a:cubicBezTo>
                <a:lnTo>
                  <a:pt x="1944514" y="33766"/>
                </a:lnTo>
                <a:cubicBezTo>
                  <a:pt x="1944068" y="36296"/>
                  <a:pt x="1943770" y="39347"/>
                  <a:pt x="1943621" y="42919"/>
                </a:cubicBezTo>
                <a:lnTo>
                  <a:pt x="1943174" y="63457"/>
                </a:lnTo>
                <a:cubicBezTo>
                  <a:pt x="1945109" y="63159"/>
                  <a:pt x="1946672" y="62862"/>
                  <a:pt x="1947862" y="62564"/>
                </a:cubicBezTo>
                <a:cubicBezTo>
                  <a:pt x="1949202" y="62415"/>
                  <a:pt x="1950765" y="62192"/>
                  <a:pt x="1952551" y="61894"/>
                </a:cubicBezTo>
                <a:cubicBezTo>
                  <a:pt x="1954336" y="61448"/>
                  <a:pt x="1957611" y="60778"/>
                  <a:pt x="1962374" y="59885"/>
                </a:cubicBezTo>
                <a:cubicBezTo>
                  <a:pt x="1966987" y="58992"/>
                  <a:pt x="1970634" y="58099"/>
                  <a:pt x="1973313" y="57206"/>
                </a:cubicBezTo>
                <a:cubicBezTo>
                  <a:pt x="1975694" y="56313"/>
                  <a:pt x="1977405" y="55867"/>
                  <a:pt x="1978446" y="55867"/>
                </a:cubicBezTo>
                <a:cubicBezTo>
                  <a:pt x="1980381" y="55569"/>
                  <a:pt x="1982540" y="55867"/>
                  <a:pt x="1984920" y="56760"/>
                </a:cubicBezTo>
                <a:cubicBezTo>
                  <a:pt x="1987302" y="57653"/>
                  <a:pt x="1989014" y="58397"/>
                  <a:pt x="1990055" y="58992"/>
                </a:cubicBezTo>
                <a:cubicBezTo>
                  <a:pt x="1991246" y="59587"/>
                  <a:pt x="1992734" y="60480"/>
                  <a:pt x="1994520" y="61671"/>
                </a:cubicBezTo>
                <a:cubicBezTo>
                  <a:pt x="1996157" y="62862"/>
                  <a:pt x="1997051" y="63829"/>
                  <a:pt x="1997199" y="64573"/>
                </a:cubicBezTo>
                <a:cubicBezTo>
                  <a:pt x="1997199" y="65317"/>
                  <a:pt x="1996827" y="65987"/>
                  <a:pt x="1996083" y="66582"/>
                </a:cubicBezTo>
                <a:cubicBezTo>
                  <a:pt x="1995190" y="67178"/>
                  <a:pt x="1991618" y="67773"/>
                  <a:pt x="1985367" y="68368"/>
                </a:cubicBezTo>
                <a:lnTo>
                  <a:pt x="1979563" y="68815"/>
                </a:lnTo>
                <a:lnTo>
                  <a:pt x="1966615" y="69708"/>
                </a:lnTo>
                <a:lnTo>
                  <a:pt x="1949872" y="71494"/>
                </a:lnTo>
                <a:lnTo>
                  <a:pt x="1942951" y="72387"/>
                </a:lnTo>
                <a:lnTo>
                  <a:pt x="1942728" y="76851"/>
                </a:lnTo>
                <a:lnTo>
                  <a:pt x="1946523" y="81093"/>
                </a:lnTo>
                <a:cubicBezTo>
                  <a:pt x="1947714" y="82432"/>
                  <a:pt x="1948607" y="83549"/>
                  <a:pt x="1949202" y="84442"/>
                </a:cubicBezTo>
                <a:lnTo>
                  <a:pt x="1963936" y="101631"/>
                </a:lnTo>
                <a:cubicBezTo>
                  <a:pt x="1969145" y="107733"/>
                  <a:pt x="1974205" y="113091"/>
                  <a:pt x="1979116" y="117705"/>
                </a:cubicBezTo>
                <a:cubicBezTo>
                  <a:pt x="1984177" y="122318"/>
                  <a:pt x="1989832" y="126411"/>
                  <a:pt x="1996083" y="129983"/>
                </a:cubicBezTo>
                <a:cubicBezTo>
                  <a:pt x="2002334" y="133704"/>
                  <a:pt x="2008138" y="136606"/>
                  <a:pt x="2013496" y="138689"/>
                </a:cubicBezTo>
                <a:lnTo>
                  <a:pt x="2022426" y="142038"/>
                </a:lnTo>
                <a:cubicBezTo>
                  <a:pt x="2023170" y="142336"/>
                  <a:pt x="2023542" y="142931"/>
                  <a:pt x="2023542" y="143824"/>
                </a:cubicBezTo>
                <a:cubicBezTo>
                  <a:pt x="2023392" y="144717"/>
                  <a:pt x="2022872" y="145238"/>
                  <a:pt x="2021979" y="145387"/>
                </a:cubicBezTo>
                <a:lnTo>
                  <a:pt x="2015728" y="146949"/>
                </a:lnTo>
                <a:cubicBezTo>
                  <a:pt x="2014389" y="147247"/>
                  <a:pt x="2010073" y="147917"/>
                  <a:pt x="2002780" y="148959"/>
                </a:cubicBezTo>
                <a:cubicBezTo>
                  <a:pt x="1995339" y="150000"/>
                  <a:pt x="1990725" y="150224"/>
                  <a:pt x="1988939" y="149628"/>
                </a:cubicBezTo>
                <a:cubicBezTo>
                  <a:pt x="1987451" y="149033"/>
                  <a:pt x="1985814" y="147917"/>
                  <a:pt x="1984028" y="146280"/>
                </a:cubicBezTo>
                <a:cubicBezTo>
                  <a:pt x="1982242" y="144643"/>
                  <a:pt x="1980381" y="142485"/>
                  <a:pt x="1978446" y="139806"/>
                </a:cubicBezTo>
                <a:cubicBezTo>
                  <a:pt x="1976512" y="137424"/>
                  <a:pt x="1972717" y="131769"/>
                  <a:pt x="1967062" y="122839"/>
                </a:cubicBezTo>
                <a:cubicBezTo>
                  <a:pt x="1961406" y="113910"/>
                  <a:pt x="1957387" y="107808"/>
                  <a:pt x="1955006" y="104533"/>
                </a:cubicBezTo>
                <a:lnTo>
                  <a:pt x="1942505" y="87121"/>
                </a:lnTo>
                <a:lnTo>
                  <a:pt x="1941612" y="119267"/>
                </a:lnTo>
                <a:lnTo>
                  <a:pt x="1941166" y="143824"/>
                </a:lnTo>
                <a:cubicBezTo>
                  <a:pt x="1943398" y="143526"/>
                  <a:pt x="1945556" y="143154"/>
                  <a:pt x="1947639" y="142708"/>
                </a:cubicBezTo>
                <a:cubicBezTo>
                  <a:pt x="1949872" y="142261"/>
                  <a:pt x="1952328" y="141666"/>
                  <a:pt x="1955006" y="140922"/>
                </a:cubicBezTo>
                <a:cubicBezTo>
                  <a:pt x="1957685" y="140178"/>
                  <a:pt x="1959471" y="139731"/>
                  <a:pt x="1960364" y="139582"/>
                </a:cubicBezTo>
                <a:cubicBezTo>
                  <a:pt x="1961555" y="139582"/>
                  <a:pt x="1962596" y="139731"/>
                  <a:pt x="1963490" y="140029"/>
                </a:cubicBezTo>
                <a:lnTo>
                  <a:pt x="1968401" y="142485"/>
                </a:lnTo>
                <a:cubicBezTo>
                  <a:pt x="1971080" y="143824"/>
                  <a:pt x="1972717" y="144866"/>
                  <a:pt x="1973313" y="145610"/>
                </a:cubicBezTo>
                <a:cubicBezTo>
                  <a:pt x="1973907" y="146354"/>
                  <a:pt x="1974131" y="147024"/>
                  <a:pt x="1973982" y="147619"/>
                </a:cubicBezTo>
                <a:cubicBezTo>
                  <a:pt x="1973833" y="148363"/>
                  <a:pt x="1973015" y="148884"/>
                  <a:pt x="1971526" y="149182"/>
                </a:cubicBezTo>
                <a:lnTo>
                  <a:pt x="1967954" y="150075"/>
                </a:lnTo>
                <a:cubicBezTo>
                  <a:pt x="1966764" y="150521"/>
                  <a:pt x="1964829" y="150819"/>
                  <a:pt x="1962150" y="150968"/>
                </a:cubicBezTo>
                <a:lnTo>
                  <a:pt x="1952551" y="152307"/>
                </a:lnTo>
                <a:cubicBezTo>
                  <a:pt x="1949425" y="152605"/>
                  <a:pt x="1947788" y="152754"/>
                  <a:pt x="1947639" y="152754"/>
                </a:cubicBezTo>
                <a:lnTo>
                  <a:pt x="1940942" y="153647"/>
                </a:lnTo>
                <a:lnTo>
                  <a:pt x="1940719" y="178203"/>
                </a:lnTo>
                <a:lnTo>
                  <a:pt x="1940272" y="185794"/>
                </a:lnTo>
                <a:cubicBezTo>
                  <a:pt x="1940123" y="187877"/>
                  <a:pt x="1939974" y="189514"/>
                  <a:pt x="1939826" y="190705"/>
                </a:cubicBezTo>
                <a:cubicBezTo>
                  <a:pt x="1939529" y="191747"/>
                  <a:pt x="1939082" y="193086"/>
                  <a:pt x="1938486" y="194723"/>
                </a:cubicBezTo>
                <a:cubicBezTo>
                  <a:pt x="1937742" y="196509"/>
                  <a:pt x="1936998" y="197923"/>
                  <a:pt x="1936254" y="198965"/>
                </a:cubicBezTo>
                <a:cubicBezTo>
                  <a:pt x="1935659" y="200007"/>
                  <a:pt x="1934914" y="200900"/>
                  <a:pt x="1934022" y="201644"/>
                </a:cubicBezTo>
                <a:cubicBezTo>
                  <a:pt x="1933426" y="202388"/>
                  <a:pt x="1932757" y="202760"/>
                  <a:pt x="1932013" y="202760"/>
                </a:cubicBezTo>
                <a:cubicBezTo>
                  <a:pt x="1931268" y="202760"/>
                  <a:pt x="1930449" y="202165"/>
                  <a:pt x="1929556" y="200974"/>
                </a:cubicBezTo>
                <a:cubicBezTo>
                  <a:pt x="1928366" y="199783"/>
                  <a:pt x="1927175" y="197625"/>
                  <a:pt x="1925985" y="194500"/>
                </a:cubicBezTo>
                <a:cubicBezTo>
                  <a:pt x="1924794" y="191226"/>
                  <a:pt x="1924050" y="188919"/>
                  <a:pt x="1923752" y="187580"/>
                </a:cubicBezTo>
                <a:cubicBezTo>
                  <a:pt x="1923455" y="186389"/>
                  <a:pt x="1923380" y="184901"/>
                  <a:pt x="1923529" y="183115"/>
                </a:cubicBezTo>
                <a:cubicBezTo>
                  <a:pt x="1923529" y="181924"/>
                  <a:pt x="1923901" y="180064"/>
                  <a:pt x="1924645" y="177534"/>
                </a:cubicBezTo>
                <a:cubicBezTo>
                  <a:pt x="1925241" y="175004"/>
                  <a:pt x="1925836" y="172101"/>
                  <a:pt x="1926431" y="168827"/>
                </a:cubicBezTo>
                <a:lnTo>
                  <a:pt x="1928218" y="159005"/>
                </a:lnTo>
                <a:lnTo>
                  <a:pt x="1928663" y="154986"/>
                </a:lnTo>
                <a:lnTo>
                  <a:pt x="1921520" y="155879"/>
                </a:lnTo>
                <a:lnTo>
                  <a:pt x="1914376" y="156326"/>
                </a:lnTo>
                <a:cubicBezTo>
                  <a:pt x="1911995" y="156474"/>
                  <a:pt x="1910060" y="156474"/>
                  <a:pt x="1908572" y="156326"/>
                </a:cubicBezTo>
                <a:cubicBezTo>
                  <a:pt x="1906786" y="156326"/>
                  <a:pt x="1905149" y="156177"/>
                  <a:pt x="1903661" y="155879"/>
                </a:cubicBezTo>
                <a:cubicBezTo>
                  <a:pt x="1902470" y="155581"/>
                  <a:pt x="1901130" y="155135"/>
                  <a:pt x="1899642" y="154540"/>
                </a:cubicBezTo>
                <a:cubicBezTo>
                  <a:pt x="1898154" y="153944"/>
                  <a:pt x="1896964" y="153200"/>
                  <a:pt x="1896071" y="152307"/>
                </a:cubicBezTo>
                <a:cubicBezTo>
                  <a:pt x="1895177" y="151414"/>
                  <a:pt x="1894880" y="150521"/>
                  <a:pt x="1895177" y="149628"/>
                </a:cubicBezTo>
                <a:cubicBezTo>
                  <a:pt x="1895177" y="149182"/>
                  <a:pt x="1895326" y="148884"/>
                  <a:pt x="1895624" y="148735"/>
                </a:cubicBezTo>
                <a:cubicBezTo>
                  <a:pt x="1895922" y="148438"/>
                  <a:pt x="1896889" y="148289"/>
                  <a:pt x="1898526" y="148289"/>
                </a:cubicBezTo>
                <a:lnTo>
                  <a:pt x="1900981" y="148066"/>
                </a:lnTo>
                <a:cubicBezTo>
                  <a:pt x="1902768" y="147917"/>
                  <a:pt x="1905447" y="147768"/>
                  <a:pt x="1909019" y="147619"/>
                </a:cubicBezTo>
                <a:cubicBezTo>
                  <a:pt x="1912591" y="147470"/>
                  <a:pt x="1915567" y="147247"/>
                  <a:pt x="1917948" y="146949"/>
                </a:cubicBezTo>
                <a:cubicBezTo>
                  <a:pt x="1920180" y="146652"/>
                  <a:pt x="1922711" y="146354"/>
                  <a:pt x="1925538" y="146056"/>
                </a:cubicBezTo>
                <a:lnTo>
                  <a:pt x="1929780" y="145387"/>
                </a:lnTo>
                <a:cubicBezTo>
                  <a:pt x="1929929" y="143303"/>
                  <a:pt x="1930077" y="141740"/>
                  <a:pt x="1930226" y="140699"/>
                </a:cubicBezTo>
                <a:cubicBezTo>
                  <a:pt x="1930226" y="139806"/>
                  <a:pt x="1930301" y="138764"/>
                  <a:pt x="1930449" y="137573"/>
                </a:cubicBezTo>
                <a:lnTo>
                  <a:pt x="1931342" y="90469"/>
                </a:lnTo>
                <a:lnTo>
                  <a:pt x="1924645" y="100962"/>
                </a:lnTo>
                <a:cubicBezTo>
                  <a:pt x="1922264" y="104682"/>
                  <a:pt x="1918618" y="109370"/>
                  <a:pt x="1913707" y="115026"/>
                </a:cubicBezTo>
                <a:cubicBezTo>
                  <a:pt x="1908795" y="120681"/>
                  <a:pt x="1903661" y="126039"/>
                  <a:pt x="1898303" y="131099"/>
                </a:cubicBezTo>
                <a:cubicBezTo>
                  <a:pt x="1892945" y="136308"/>
                  <a:pt x="1887736" y="140475"/>
                  <a:pt x="1882676" y="143601"/>
                </a:cubicBezTo>
                <a:cubicBezTo>
                  <a:pt x="1877467" y="146875"/>
                  <a:pt x="1873895" y="148884"/>
                  <a:pt x="1871960" y="149628"/>
                </a:cubicBezTo>
                <a:lnTo>
                  <a:pt x="1866603" y="151414"/>
                </a:lnTo>
                <a:cubicBezTo>
                  <a:pt x="1865710" y="151712"/>
                  <a:pt x="1865114" y="151563"/>
                  <a:pt x="1864816" y="150968"/>
                </a:cubicBezTo>
                <a:cubicBezTo>
                  <a:pt x="1864519" y="150372"/>
                  <a:pt x="1865114" y="149405"/>
                  <a:pt x="1866603" y="148066"/>
                </a:cubicBezTo>
                <a:lnTo>
                  <a:pt x="1870174" y="144940"/>
                </a:lnTo>
                <a:cubicBezTo>
                  <a:pt x="1872555" y="142857"/>
                  <a:pt x="1875755" y="139880"/>
                  <a:pt x="1879774" y="136011"/>
                </a:cubicBezTo>
                <a:cubicBezTo>
                  <a:pt x="1883792" y="132141"/>
                  <a:pt x="1888034" y="127751"/>
                  <a:pt x="1892499" y="122839"/>
                </a:cubicBezTo>
                <a:lnTo>
                  <a:pt x="1905893" y="106989"/>
                </a:lnTo>
                <a:cubicBezTo>
                  <a:pt x="1910060" y="101482"/>
                  <a:pt x="1913632" y="96199"/>
                  <a:pt x="1916609" y="91139"/>
                </a:cubicBezTo>
                <a:lnTo>
                  <a:pt x="1926878" y="74842"/>
                </a:lnTo>
                <a:cubicBezTo>
                  <a:pt x="1924050" y="75289"/>
                  <a:pt x="1921818" y="75661"/>
                  <a:pt x="1920180" y="75958"/>
                </a:cubicBezTo>
                <a:cubicBezTo>
                  <a:pt x="1918692" y="76256"/>
                  <a:pt x="1916236" y="76777"/>
                  <a:pt x="1912814" y="77521"/>
                </a:cubicBezTo>
                <a:cubicBezTo>
                  <a:pt x="1909540" y="78265"/>
                  <a:pt x="1906786" y="78935"/>
                  <a:pt x="1904553" y="79530"/>
                </a:cubicBezTo>
                <a:cubicBezTo>
                  <a:pt x="1902321" y="80126"/>
                  <a:pt x="1900386" y="80795"/>
                  <a:pt x="1898749" y="81539"/>
                </a:cubicBezTo>
                <a:cubicBezTo>
                  <a:pt x="1897261" y="82284"/>
                  <a:pt x="1896219" y="82656"/>
                  <a:pt x="1895624" y="82656"/>
                </a:cubicBezTo>
                <a:cubicBezTo>
                  <a:pt x="1894880" y="82656"/>
                  <a:pt x="1893540" y="82507"/>
                  <a:pt x="1891605" y="82209"/>
                </a:cubicBezTo>
                <a:cubicBezTo>
                  <a:pt x="1889819" y="81763"/>
                  <a:pt x="1888555" y="81391"/>
                  <a:pt x="1887811" y="81093"/>
                </a:cubicBezTo>
                <a:cubicBezTo>
                  <a:pt x="1887067" y="80795"/>
                  <a:pt x="1885652" y="80126"/>
                  <a:pt x="1883569" y="79084"/>
                </a:cubicBezTo>
                <a:cubicBezTo>
                  <a:pt x="1881336" y="77893"/>
                  <a:pt x="1879923" y="76851"/>
                  <a:pt x="1879327" y="75958"/>
                </a:cubicBezTo>
                <a:cubicBezTo>
                  <a:pt x="1878732" y="75214"/>
                  <a:pt x="1878583" y="74545"/>
                  <a:pt x="1878881" y="73949"/>
                </a:cubicBezTo>
                <a:cubicBezTo>
                  <a:pt x="1879030" y="73354"/>
                  <a:pt x="1879550" y="72982"/>
                  <a:pt x="1880443" y="72833"/>
                </a:cubicBezTo>
                <a:lnTo>
                  <a:pt x="1882676" y="72610"/>
                </a:lnTo>
                <a:cubicBezTo>
                  <a:pt x="1883272" y="72610"/>
                  <a:pt x="1885355" y="72387"/>
                  <a:pt x="1888927" y="71940"/>
                </a:cubicBezTo>
                <a:lnTo>
                  <a:pt x="1907010" y="69484"/>
                </a:lnTo>
                <a:lnTo>
                  <a:pt x="1915939" y="67698"/>
                </a:lnTo>
                <a:cubicBezTo>
                  <a:pt x="1918022" y="67252"/>
                  <a:pt x="1920478" y="66880"/>
                  <a:pt x="1923306" y="66582"/>
                </a:cubicBezTo>
                <a:cubicBezTo>
                  <a:pt x="1925985" y="66285"/>
                  <a:pt x="1927547" y="66061"/>
                  <a:pt x="1927994" y="65913"/>
                </a:cubicBezTo>
                <a:lnTo>
                  <a:pt x="1931789" y="65243"/>
                </a:lnTo>
                <a:lnTo>
                  <a:pt x="1932235" y="38230"/>
                </a:lnTo>
                <a:cubicBezTo>
                  <a:pt x="1932235" y="35998"/>
                  <a:pt x="1932087" y="33617"/>
                  <a:pt x="1931789" y="31087"/>
                </a:cubicBezTo>
                <a:cubicBezTo>
                  <a:pt x="1931640" y="28557"/>
                  <a:pt x="1931417" y="26101"/>
                  <a:pt x="1931120" y="23720"/>
                </a:cubicBezTo>
                <a:cubicBezTo>
                  <a:pt x="1930822" y="21338"/>
                  <a:pt x="1930449" y="19553"/>
                  <a:pt x="1930004" y="18362"/>
                </a:cubicBezTo>
                <a:cubicBezTo>
                  <a:pt x="1929706" y="17171"/>
                  <a:pt x="1929110" y="15832"/>
                  <a:pt x="1928218" y="14344"/>
                </a:cubicBezTo>
                <a:cubicBezTo>
                  <a:pt x="1927622" y="13004"/>
                  <a:pt x="1927250" y="11962"/>
                  <a:pt x="1927101" y="11218"/>
                </a:cubicBezTo>
                <a:cubicBezTo>
                  <a:pt x="1927101" y="10325"/>
                  <a:pt x="1927324" y="9581"/>
                  <a:pt x="1927770" y="8986"/>
                </a:cubicBezTo>
                <a:cubicBezTo>
                  <a:pt x="1928366" y="8390"/>
                  <a:pt x="1929259" y="8093"/>
                  <a:pt x="1930449" y="8093"/>
                </a:cubicBezTo>
                <a:close/>
                <a:moveTo>
                  <a:pt x="985912" y="7870"/>
                </a:moveTo>
                <a:cubicBezTo>
                  <a:pt x="988293" y="7870"/>
                  <a:pt x="990600" y="8242"/>
                  <a:pt x="992833" y="8986"/>
                </a:cubicBezTo>
                <a:cubicBezTo>
                  <a:pt x="995065" y="9581"/>
                  <a:pt x="997297" y="10400"/>
                  <a:pt x="999530" y="11441"/>
                </a:cubicBezTo>
                <a:cubicBezTo>
                  <a:pt x="1001762" y="12483"/>
                  <a:pt x="1003325" y="13599"/>
                  <a:pt x="1004218" y="14790"/>
                </a:cubicBezTo>
                <a:cubicBezTo>
                  <a:pt x="1005111" y="15981"/>
                  <a:pt x="1005557" y="17171"/>
                  <a:pt x="1005557" y="18362"/>
                </a:cubicBezTo>
                <a:cubicBezTo>
                  <a:pt x="1005408" y="18957"/>
                  <a:pt x="1004813" y="20371"/>
                  <a:pt x="1003771" y="22604"/>
                </a:cubicBezTo>
                <a:cubicBezTo>
                  <a:pt x="1002729" y="24836"/>
                  <a:pt x="1001985" y="27440"/>
                  <a:pt x="1001539" y="30417"/>
                </a:cubicBezTo>
                <a:cubicBezTo>
                  <a:pt x="1000943" y="33691"/>
                  <a:pt x="1000497" y="38826"/>
                  <a:pt x="1000199" y="45821"/>
                </a:cubicBezTo>
                <a:lnTo>
                  <a:pt x="999530" y="63010"/>
                </a:lnTo>
                <a:lnTo>
                  <a:pt x="1023863" y="58992"/>
                </a:lnTo>
                <a:lnTo>
                  <a:pt x="1033016" y="57653"/>
                </a:lnTo>
                <a:cubicBezTo>
                  <a:pt x="1036439" y="57057"/>
                  <a:pt x="1038746" y="56685"/>
                  <a:pt x="1039937" y="56536"/>
                </a:cubicBezTo>
                <a:cubicBezTo>
                  <a:pt x="1042020" y="56536"/>
                  <a:pt x="1044104" y="56908"/>
                  <a:pt x="1046187" y="57653"/>
                </a:cubicBezTo>
                <a:cubicBezTo>
                  <a:pt x="1048271" y="58397"/>
                  <a:pt x="1050280" y="59290"/>
                  <a:pt x="1052215" y="60331"/>
                </a:cubicBezTo>
                <a:cubicBezTo>
                  <a:pt x="1054150" y="61522"/>
                  <a:pt x="1055489" y="62638"/>
                  <a:pt x="1056233" y="63680"/>
                </a:cubicBezTo>
                <a:cubicBezTo>
                  <a:pt x="1056828" y="64722"/>
                  <a:pt x="1057126" y="65689"/>
                  <a:pt x="1057126" y="66582"/>
                </a:cubicBezTo>
                <a:cubicBezTo>
                  <a:pt x="1056977" y="67178"/>
                  <a:pt x="1056754" y="67773"/>
                  <a:pt x="1056456" y="68368"/>
                </a:cubicBezTo>
                <a:cubicBezTo>
                  <a:pt x="1056010" y="68963"/>
                  <a:pt x="1054596" y="69261"/>
                  <a:pt x="1052215" y="69261"/>
                </a:cubicBezTo>
                <a:cubicBezTo>
                  <a:pt x="1049982" y="69261"/>
                  <a:pt x="1047155" y="69410"/>
                  <a:pt x="1043732" y="69708"/>
                </a:cubicBezTo>
                <a:lnTo>
                  <a:pt x="1025872" y="70824"/>
                </a:lnTo>
                <a:lnTo>
                  <a:pt x="1014710" y="71494"/>
                </a:lnTo>
                <a:lnTo>
                  <a:pt x="1005557" y="71940"/>
                </a:lnTo>
                <a:lnTo>
                  <a:pt x="999753" y="72387"/>
                </a:lnTo>
                <a:lnTo>
                  <a:pt x="999753" y="74172"/>
                </a:lnTo>
                <a:lnTo>
                  <a:pt x="1006450" y="81763"/>
                </a:lnTo>
                <a:lnTo>
                  <a:pt x="1016496" y="92032"/>
                </a:lnTo>
                <a:cubicBezTo>
                  <a:pt x="1021110" y="96646"/>
                  <a:pt x="1025351" y="100664"/>
                  <a:pt x="1029221" y="104087"/>
                </a:cubicBezTo>
                <a:cubicBezTo>
                  <a:pt x="1032942" y="107659"/>
                  <a:pt x="1037481" y="111528"/>
                  <a:pt x="1042839" y="115696"/>
                </a:cubicBezTo>
                <a:cubicBezTo>
                  <a:pt x="1048197" y="119863"/>
                  <a:pt x="1052736" y="123137"/>
                  <a:pt x="1056456" y="125518"/>
                </a:cubicBezTo>
                <a:cubicBezTo>
                  <a:pt x="1060326" y="127899"/>
                  <a:pt x="1065237" y="130578"/>
                  <a:pt x="1071190" y="133555"/>
                </a:cubicBezTo>
                <a:cubicBezTo>
                  <a:pt x="1076995" y="136531"/>
                  <a:pt x="1082501" y="138987"/>
                  <a:pt x="1087710" y="140922"/>
                </a:cubicBezTo>
                <a:lnTo>
                  <a:pt x="1096194" y="144047"/>
                </a:lnTo>
                <a:lnTo>
                  <a:pt x="1101551" y="146056"/>
                </a:lnTo>
                <a:cubicBezTo>
                  <a:pt x="1103635" y="146949"/>
                  <a:pt x="1104677" y="147991"/>
                  <a:pt x="1104677" y="149182"/>
                </a:cubicBezTo>
                <a:cubicBezTo>
                  <a:pt x="1104677" y="150224"/>
                  <a:pt x="1103189" y="150968"/>
                  <a:pt x="1100212" y="151414"/>
                </a:cubicBezTo>
                <a:lnTo>
                  <a:pt x="1094184" y="152307"/>
                </a:lnTo>
                <a:cubicBezTo>
                  <a:pt x="1091952" y="152754"/>
                  <a:pt x="1087115" y="153423"/>
                  <a:pt x="1079674" y="154316"/>
                </a:cubicBezTo>
                <a:cubicBezTo>
                  <a:pt x="1072530" y="155209"/>
                  <a:pt x="1066949" y="155581"/>
                  <a:pt x="1062931" y="155433"/>
                </a:cubicBezTo>
                <a:cubicBezTo>
                  <a:pt x="1058466" y="155135"/>
                  <a:pt x="1054968" y="154316"/>
                  <a:pt x="1052438" y="152977"/>
                </a:cubicBezTo>
                <a:cubicBezTo>
                  <a:pt x="1049759" y="151638"/>
                  <a:pt x="1045443" y="147173"/>
                  <a:pt x="1039490" y="139582"/>
                </a:cubicBezTo>
                <a:lnTo>
                  <a:pt x="1027212" y="123732"/>
                </a:lnTo>
                <a:lnTo>
                  <a:pt x="1017612" y="110338"/>
                </a:lnTo>
                <a:lnTo>
                  <a:pt x="1008459" y="97836"/>
                </a:lnTo>
                <a:lnTo>
                  <a:pt x="999306" y="85335"/>
                </a:lnTo>
                <a:lnTo>
                  <a:pt x="998860" y="142931"/>
                </a:lnTo>
                <a:lnTo>
                  <a:pt x="1006227" y="141592"/>
                </a:lnTo>
                <a:cubicBezTo>
                  <a:pt x="1010543" y="140699"/>
                  <a:pt x="1013222" y="140252"/>
                  <a:pt x="1014264" y="140252"/>
                </a:cubicBezTo>
                <a:cubicBezTo>
                  <a:pt x="1015305" y="140252"/>
                  <a:pt x="1017538" y="140624"/>
                  <a:pt x="1020961" y="141368"/>
                </a:cubicBezTo>
                <a:cubicBezTo>
                  <a:pt x="1024384" y="142113"/>
                  <a:pt x="1026988" y="142857"/>
                  <a:pt x="1028775" y="143601"/>
                </a:cubicBezTo>
                <a:cubicBezTo>
                  <a:pt x="1030709" y="144345"/>
                  <a:pt x="1031677" y="145163"/>
                  <a:pt x="1031677" y="146056"/>
                </a:cubicBezTo>
                <a:cubicBezTo>
                  <a:pt x="1031825" y="146949"/>
                  <a:pt x="1031528" y="147694"/>
                  <a:pt x="1030784" y="148289"/>
                </a:cubicBezTo>
                <a:cubicBezTo>
                  <a:pt x="1030039" y="149182"/>
                  <a:pt x="1028328" y="150000"/>
                  <a:pt x="1025649" y="150745"/>
                </a:cubicBezTo>
                <a:cubicBezTo>
                  <a:pt x="1022821" y="151489"/>
                  <a:pt x="1020812" y="151935"/>
                  <a:pt x="1019621" y="152084"/>
                </a:cubicBezTo>
                <a:lnTo>
                  <a:pt x="999306" y="155209"/>
                </a:lnTo>
                <a:cubicBezTo>
                  <a:pt x="999455" y="157144"/>
                  <a:pt x="999604" y="159228"/>
                  <a:pt x="999753" y="161460"/>
                </a:cubicBezTo>
                <a:cubicBezTo>
                  <a:pt x="999753" y="163693"/>
                  <a:pt x="999902" y="167637"/>
                  <a:pt x="1000199" y="173292"/>
                </a:cubicBezTo>
                <a:cubicBezTo>
                  <a:pt x="1000646" y="178799"/>
                  <a:pt x="1000795" y="182147"/>
                  <a:pt x="1000646" y="183338"/>
                </a:cubicBezTo>
                <a:cubicBezTo>
                  <a:pt x="1000348" y="184677"/>
                  <a:pt x="999902" y="186463"/>
                  <a:pt x="999306" y="188696"/>
                </a:cubicBezTo>
                <a:cubicBezTo>
                  <a:pt x="998562" y="190928"/>
                  <a:pt x="997818" y="192788"/>
                  <a:pt x="997074" y="194277"/>
                </a:cubicBezTo>
                <a:cubicBezTo>
                  <a:pt x="996181" y="196063"/>
                  <a:pt x="995065" y="197849"/>
                  <a:pt x="993725" y="199635"/>
                </a:cubicBezTo>
                <a:cubicBezTo>
                  <a:pt x="992386" y="201421"/>
                  <a:pt x="991270" y="202313"/>
                  <a:pt x="990377" y="202313"/>
                </a:cubicBezTo>
                <a:cubicBezTo>
                  <a:pt x="989633" y="202313"/>
                  <a:pt x="988293" y="201197"/>
                  <a:pt x="986358" y="198965"/>
                </a:cubicBezTo>
                <a:cubicBezTo>
                  <a:pt x="984572" y="196732"/>
                  <a:pt x="983307" y="194426"/>
                  <a:pt x="982563" y="192044"/>
                </a:cubicBezTo>
                <a:cubicBezTo>
                  <a:pt x="981819" y="189663"/>
                  <a:pt x="981224" y="187282"/>
                  <a:pt x="980777" y="184901"/>
                </a:cubicBezTo>
                <a:cubicBezTo>
                  <a:pt x="980331" y="182519"/>
                  <a:pt x="980108" y="180733"/>
                  <a:pt x="980108" y="179543"/>
                </a:cubicBezTo>
                <a:cubicBezTo>
                  <a:pt x="980108" y="178650"/>
                  <a:pt x="980629" y="176715"/>
                  <a:pt x="981670" y="173738"/>
                </a:cubicBezTo>
                <a:cubicBezTo>
                  <a:pt x="982563" y="170762"/>
                  <a:pt x="983456" y="166744"/>
                  <a:pt x="984349" y="161683"/>
                </a:cubicBezTo>
                <a:lnTo>
                  <a:pt x="985019" y="156995"/>
                </a:lnTo>
                <a:cubicBezTo>
                  <a:pt x="982786" y="157144"/>
                  <a:pt x="981149" y="157219"/>
                  <a:pt x="980108" y="157219"/>
                </a:cubicBezTo>
                <a:lnTo>
                  <a:pt x="970731" y="158335"/>
                </a:lnTo>
                <a:cubicBezTo>
                  <a:pt x="967904" y="158632"/>
                  <a:pt x="965374" y="158707"/>
                  <a:pt x="963141" y="158558"/>
                </a:cubicBezTo>
                <a:cubicBezTo>
                  <a:pt x="960164" y="158558"/>
                  <a:pt x="957411" y="158112"/>
                  <a:pt x="954881" y="157219"/>
                </a:cubicBezTo>
                <a:cubicBezTo>
                  <a:pt x="952351" y="156474"/>
                  <a:pt x="950863" y="155656"/>
                  <a:pt x="950416" y="154763"/>
                </a:cubicBezTo>
                <a:cubicBezTo>
                  <a:pt x="949970" y="153721"/>
                  <a:pt x="949747" y="152903"/>
                  <a:pt x="949747" y="152307"/>
                </a:cubicBezTo>
                <a:cubicBezTo>
                  <a:pt x="949896" y="151861"/>
                  <a:pt x="950416" y="151414"/>
                  <a:pt x="951309" y="150968"/>
                </a:cubicBezTo>
                <a:cubicBezTo>
                  <a:pt x="952054" y="150372"/>
                  <a:pt x="952872" y="150000"/>
                  <a:pt x="953765" y="149852"/>
                </a:cubicBezTo>
                <a:cubicBezTo>
                  <a:pt x="954658" y="149703"/>
                  <a:pt x="957486" y="149331"/>
                  <a:pt x="962248" y="148735"/>
                </a:cubicBezTo>
                <a:lnTo>
                  <a:pt x="985689" y="145610"/>
                </a:lnTo>
                <a:lnTo>
                  <a:pt x="986358" y="134448"/>
                </a:lnTo>
                <a:lnTo>
                  <a:pt x="987251" y="95157"/>
                </a:lnTo>
                <a:lnTo>
                  <a:pt x="981000" y="103864"/>
                </a:lnTo>
                <a:cubicBezTo>
                  <a:pt x="979512" y="106096"/>
                  <a:pt x="976833" y="109445"/>
                  <a:pt x="972964" y="113910"/>
                </a:cubicBezTo>
                <a:cubicBezTo>
                  <a:pt x="969243" y="118523"/>
                  <a:pt x="965374" y="122988"/>
                  <a:pt x="961355" y="127304"/>
                </a:cubicBezTo>
                <a:cubicBezTo>
                  <a:pt x="957188" y="131620"/>
                  <a:pt x="952947" y="135490"/>
                  <a:pt x="948630" y="138913"/>
                </a:cubicBezTo>
                <a:cubicBezTo>
                  <a:pt x="944314" y="142336"/>
                  <a:pt x="939998" y="145312"/>
                  <a:pt x="935683" y="147842"/>
                </a:cubicBezTo>
                <a:cubicBezTo>
                  <a:pt x="931515" y="150521"/>
                  <a:pt x="927274" y="152903"/>
                  <a:pt x="922958" y="154986"/>
                </a:cubicBezTo>
                <a:cubicBezTo>
                  <a:pt x="918790" y="157367"/>
                  <a:pt x="914921" y="159153"/>
                  <a:pt x="911349" y="160344"/>
                </a:cubicBezTo>
                <a:lnTo>
                  <a:pt x="904428" y="163023"/>
                </a:lnTo>
                <a:cubicBezTo>
                  <a:pt x="902196" y="163916"/>
                  <a:pt x="900782" y="164065"/>
                  <a:pt x="900187" y="163469"/>
                </a:cubicBezTo>
                <a:cubicBezTo>
                  <a:pt x="899889" y="163172"/>
                  <a:pt x="899740" y="162725"/>
                  <a:pt x="899740" y="162130"/>
                </a:cubicBezTo>
                <a:cubicBezTo>
                  <a:pt x="899740" y="161535"/>
                  <a:pt x="900782" y="160567"/>
                  <a:pt x="902866" y="159228"/>
                </a:cubicBezTo>
                <a:lnTo>
                  <a:pt x="909563" y="154763"/>
                </a:lnTo>
                <a:cubicBezTo>
                  <a:pt x="913879" y="151786"/>
                  <a:pt x="919237" y="147842"/>
                  <a:pt x="925637" y="142931"/>
                </a:cubicBezTo>
                <a:cubicBezTo>
                  <a:pt x="931887" y="137871"/>
                  <a:pt x="937617" y="132960"/>
                  <a:pt x="942826" y="128197"/>
                </a:cubicBezTo>
                <a:cubicBezTo>
                  <a:pt x="948035" y="123435"/>
                  <a:pt x="953021" y="118374"/>
                  <a:pt x="957783" y="113017"/>
                </a:cubicBezTo>
                <a:cubicBezTo>
                  <a:pt x="962546" y="107659"/>
                  <a:pt x="967308" y="101706"/>
                  <a:pt x="972071" y="95157"/>
                </a:cubicBezTo>
                <a:cubicBezTo>
                  <a:pt x="976833" y="88460"/>
                  <a:pt x="979959" y="83549"/>
                  <a:pt x="981447" y="80423"/>
                </a:cubicBezTo>
                <a:lnTo>
                  <a:pt x="984126" y="74619"/>
                </a:lnTo>
                <a:lnTo>
                  <a:pt x="964927" y="77298"/>
                </a:lnTo>
                <a:cubicBezTo>
                  <a:pt x="962546" y="77596"/>
                  <a:pt x="959123" y="78265"/>
                  <a:pt x="954658" y="79307"/>
                </a:cubicBezTo>
                <a:cubicBezTo>
                  <a:pt x="949896" y="80200"/>
                  <a:pt x="946621" y="80647"/>
                  <a:pt x="944835" y="80647"/>
                </a:cubicBezTo>
                <a:cubicBezTo>
                  <a:pt x="943198" y="80795"/>
                  <a:pt x="941784" y="80721"/>
                  <a:pt x="940594" y="80423"/>
                </a:cubicBezTo>
                <a:cubicBezTo>
                  <a:pt x="939552" y="80126"/>
                  <a:pt x="937840" y="79456"/>
                  <a:pt x="935459" y="78414"/>
                </a:cubicBezTo>
                <a:cubicBezTo>
                  <a:pt x="933078" y="77372"/>
                  <a:pt x="931441" y="76256"/>
                  <a:pt x="930548" y="75065"/>
                </a:cubicBezTo>
                <a:cubicBezTo>
                  <a:pt x="929655" y="73875"/>
                  <a:pt x="929283" y="72982"/>
                  <a:pt x="929432" y="72387"/>
                </a:cubicBezTo>
                <a:cubicBezTo>
                  <a:pt x="929580" y="71791"/>
                  <a:pt x="932185" y="71196"/>
                  <a:pt x="937245" y="70601"/>
                </a:cubicBezTo>
                <a:lnTo>
                  <a:pt x="987251" y="64573"/>
                </a:lnTo>
                <a:lnTo>
                  <a:pt x="987251" y="35105"/>
                </a:lnTo>
                <a:cubicBezTo>
                  <a:pt x="987251" y="33617"/>
                  <a:pt x="987028" y="31012"/>
                  <a:pt x="986582" y="27292"/>
                </a:cubicBezTo>
                <a:cubicBezTo>
                  <a:pt x="986135" y="23720"/>
                  <a:pt x="985763" y="21264"/>
                  <a:pt x="985466" y="19925"/>
                </a:cubicBezTo>
                <a:cubicBezTo>
                  <a:pt x="985168" y="18585"/>
                  <a:pt x="984572" y="17171"/>
                  <a:pt x="983680" y="15683"/>
                </a:cubicBezTo>
                <a:cubicBezTo>
                  <a:pt x="982786" y="14046"/>
                  <a:pt x="982117" y="12706"/>
                  <a:pt x="981670" y="11665"/>
                </a:cubicBezTo>
                <a:cubicBezTo>
                  <a:pt x="981373" y="10772"/>
                  <a:pt x="981447" y="9953"/>
                  <a:pt x="981894" y="9209"/>
                </a:cubicBezTo>
                <a:cubicBezTo>
                  <a:pt x="982489" y="8465"/>
                  <a:pt x="983828" y="8018"/>
                  <a:pt x="985912" y="7870"/>
                </a:cubicBezTo>
                <a:close/>
                <a:moveTo>
                  <a:pt x="565324" y="7870"/>
                </a:moveTo>
                <a:cubicBezTo>
                  <a:pt x="568003" y="7870"/>
                  <a:pt x="571202" y="8911"/>
                  <a:pt x="574923" y="10995"/>
                </a:cubicBezTo>
                <a:cubicBezTo>
                  <a:pt x="579983" y="13376"/>
                  <a:pt x="582513" y="15311"/>
                  <a:pt x="582513" y="16799"/>
                </a:cubicBezTo>
                <a:cubicBezTo>
                  <a:pt x="582513" y="17692"/>
                  <a:pt x="581844" y="19032"/>
                  <a:pt x="580504" y="20818"/>
                </a:cubicBezTo>
                <a:cubicBezTo>
                  <a:pt x="579462" y="22306"/>
                  <a:pt x="578346" y="24017"/>
                  <a:pt x="577155" y="25952"/>
                </a:cubicBezTo>
                <a:cubicBezTo>
                  <a:pt x="578495" y="26994"/>
                  <a:pt x="579983" y="28408"/>
                  <a:pt x="581620" y="30194"/>
                </a:cubicBezTo>
                <a:cubicBezTo>
                  <a:pt x="596057" y="44630"/>
                  <a:pt x="608112" y="54750"/>
                  <a:pt x="617786" y="60555"/>
                </a:cubicBezTo>
                <a:cubicBezTo>
                  <a:pt x="624483" y="64722"/>
                  <a:pt x="632445" y="67996"/>
                  <a:pt x="641673" y="70377"/>
                </a:cubicBezTo>
                <a:cubicBezTo>
                  <a:pt x="646881" y="71568"/>
                  <a:pt x="649486" y="72461"/>
                  <a:pt x="649486" y="73056"/>
                </a:cubicBezTo>
                <a:cubicBezTo>
                  <a:pt x="649486" y="74693"/>
                  <a:pt x="644054" y="76330"/>
                  <a:pt x="633189" y="77968"/>
                </a:cubicBezTo>
                <a:cubicBezTo>
                  <a:pt x="624111" y="79605"/>
                  <a:pt x="616967" y="80423"/>
                  <a:pt x="611758" y="80423"/>
                </a:cubicBezTo>
                <a:cubicBezTo>
                  <a:pt x="610865" y="80423"/>
                  <a:pt x="609451" y="79679"/>
                  <a:pt x="607516" y="78191"/>
                </a:cubicBezTo>
                <a:cubicBezTo>
                  <a:pt x="602903" y="73875"/>
                  <a:pt x="593676" y="60927"/>
                  <a:pt x="579834" y="39347"/>
                </a:cubicBezTo>
                <a:cubicBezTo>
                  <a:pt x="577453" y="35775"/>
                  <a:pt x="575593" y="33022"/>
                  <a:pt x="574253" y="31087"/>
                </a:cubicBezTo>
                <a:cubicBezTo>
                  <a:pt x="573807" y="31831"/>
                  <a:pt x="573435" y="32501"/>
                  <a:pt x="573137" y="33096"/>
                </a:cubicBezTo>
                <a:cubicBezTo>
                  <a:pt x="564356" y="50062"/>
                  <a:pt x="554906" y="63234"/>
                  <a:pt x="544785" y="72610"/>
                </a:cubicBezTo>
                <a:cubicBezTo>
                  <a:pt x="533325" y="83177"/>
                  <a:pt x="524991" y="88460"/>
                  <a:pt x="519782" y="88460"/>
                </a:cubicBezTo>
                <a:cubicBezTo>
                  <a:pt x="517996" y="88460"/>
                  <a:pt x="517103" y="88162"/>
                  <a:pt x="517103" y="87567"/>
                </a:cubicBezTo>
                <a:cubicBezTo>
                  <a:pt x="517103" y="87121"/>
                  <a:pt x="519782" y="84590"/>
                  <a:pt x="525140" y="79977"/>
                </a:cubicBezTo>
                <a:cubicBezTo>
                  <a:pt x="534665" y="71940"/>
                  <a:pt x="543669" y="61001"/>
                  <a:pt x="552152" y="47160"/>
                </a:cubicBezTo>
                <a:cubicBezTo>
                  <a:pt x="559296" y="34361"/>
                  <a:pt x="563166" y="24538"/>
                  <a:pt x="563761" y="17692"/>
                </a:cubicBezTo>
                <a:cubicBezTo>
                  <a:pt x="563761" y="16055"/>
                  <a:pt x="563538" y="14418"/>
                  <a:pt x="563091" y="12781"/>
                </a:cubicBezTo>
                <a:cubicBezTo>
                  <a:pt x="562943" y="11739"/>
                  <a:pt x="562868" y="11069"/>
                  <a:pt x="562868" y="10772"/>
                </a:cubicBezTo>
                <a:cubicBezTo>
                  <a:pt x="562868" y="8837"/>
                  <a:pt x="563686" y="7870"/>
                  <a:pt x="565324" y="7870"/>
                </a:cubicBezTo>
                <a:close/>
                <a:moveTo>
                  <a:pt x="2359298" y="7646"/>
                </a:moveTo>
                <a:cubicBezTo>
                  <a:pt x="2361084" y="7497"/>
                  <a:pt x="2363316" y="8093"/>
                  <a:pt x="2365995" y="9432"/>
                </a:cubicBezTo>
                <a:cubicBezTo>
                  <a:pt x="2368674" y="10772"/>
                  <a:pt x="2371204" y="12260"/>
                  <a:pt x="2373585" y="13897"/>
                </a:cubicBezTo>
                <a:cubicBezTo>
                  <a:pt x="2375966" y="15385"/>
                  <a:pt x="2377901" y="17320"/>
                  <a:pt x="2379390" y="19701"/>
                </a:cubicBezTo>
                <a:cubicBezTo>
                  <a:pt x="2380878" y="22083"/>
                  <a:pt x="2381845" y="24166"/>
                  <a:pt x="2382292" y="25952"/>
                </a:cubicBezTo>
                <a:cubicBezTo>
                  <a:pt x="2382738" y="28631"/>
                  <a:pt x="2382515" y="31087"/>
                  <a:pt x="2381622" y="33319"/>
                </a:cubicBezTo>
                <a:lnTo>
                  <a:pt x="2380059" y="36891"/>
                </a:lnTo>
                <a:lnTo>
                  <a:pt x="2410197" y="33096"/>
                </a:lnTo>
                <a:lnTo>
                  <a:pt x="2419127" y="31756"/>
                </a:lnTo>
                <a:cubicBezTo>
                  <a:pt x="2424187" y="31012"/>
                  <a:pt x="2427758" y="30268"/>
                  <a:pt x="2429842" y="29524"/>
                </a:cubicBezTo>
                <a:cubicBezTo>
                  <a:pt x="2431777" y="28929"/>
                  <a:pt x="2433042" y="28557"/>
                  <a:pt x="2433638" y="28408"/>
                </a:cubicBezTo>
                <a:cubicBezTo>
                  <a:pt x="2435275" y="28259"/>
                  <a:pt x="2437210" y="28854"/>
                  <a:pt x="2439442" y="30194"/>
                </a:cubicBezTo>
                <a:cubicBezTo>
                  <a:pt x="2441674" y="31384"/>
                  <a:pt x="2444353" y="33319"/>
                  <a:pt x="2447478" y="35998"/>
                </a:cubicBezTo>
                <a:cubicBezTo>
                  <a:pt x="2450604" y="38677"/>
                  <a:pt x="2453060" y="40984"/>
                  <a:pt x="2454846" y="42919"/>
                </a:cubicBezTo>
                <a:cubicBezTo>
                  <a:pt x="2456632" y="44853"/>
                  <a:pt x="2457822" y="46714"/>
                  <a:pt x="2458417" y="48500"/>
                </a:cubicBezTo>
                <a:cubicBezTo>
                  <a:pt x="2459013" y="50286"/>
                  <a:pt x="2459013" y="51551"/>
                  <a:pt x="2458417" y="52295"/>
                </a:cubicBezTo>
                <a:cubicBezTo>
                  <a:pt x="2457970" y="53039"/>
                  <a:pt x="2456334" y="53560"/>
                  <a:pt x="2453506" y="53857"/>
                </a:cubicBezTo>
                <a:lnTo>
                  <a:pt x="2447032" y="54527"/>
                </a:lnTo>
                <a:lnTo>
                  <a:pt x="2438772" y="56313"/>
                </a:lnTo>
                <a:cubicBezTo>
                  <a:pt x="2434605" y="57355"/>
                  <a:pt x="2431033" y="58397"/>
                  <a:pt x="2428056" y="59438"/>
                </a:cubicBezTo>
                <a:lnTo>
                  <a:pt x="2419573" y="62564"/>
                </a:lnTo>
                <a:cubicBezTo>
                  <a:pt x="2418085" y="63159"/>
                  <a:pt x="2417117" y="63159"/>
                  <a:pt x="2416671" y="62564"/>
                </a:cubicBezTo>
                <a:cubicBezTo>
                  <a:pt x="2416374" y="62117"/>
                  <a:pt x="2416894" y="61001"/>
                  <a:pt x="2418234" y="59215"/>
                </a:cubicBezTo>
                <a:lnTo>
                  <a:pt x="2420913" y="55420"/>
                </a:lnTo>
                <a:lnTo>
                  <a:pt x="2423815" y="51179"/>
                </a:lnTo>
                <a:cubicBezTo>
                  <a:pt x="2425154" y="49244"/>
                  <a:pt x="2426419" y="47532"/>
                  <a:pt x="2427610" y="46044"/>
                </a:cubicBezTo>
                <a:cubicBezTo>
                  <a:pt x="2429099" y="44258"/>
                  <a:pt x="2429693" y="42919"/>
                  <a:pt x="2429396" y="42026"/>
                </a:cubicBezTo>
                <a:cubicBezTo>
                  <a:pt x="2429099" y="40984"/>
                  <a:pt x="2428428" y="40240"/>
                  <a:pt x="2427387" y="39793"/>
                </a:cubicBezTo>
                <a:cubicBezTo>
                  <a:pt x="2426196" y="39198"/>
                  <a:pt x="2424931" y="38900"/>
                  <a:pt x="2423592" y="38900"/>
                </a:cubicBezTo>
                <a:cubicBezTo>
                  <a:pt x="2421210" y="39049"/>
                  <a:pt x="2417341" y="39496"/>
                  <a:pt x="2411983" y="40240"/>
                </a:cubicBezTo>
                <a:cubicBezTo>
                  <a:pt x="2406774" y="40835"/>
                  <a:pt x="2398886" y="41802"/>
                  <a:pt x="2388319" y="43142"/>
                </a:cubicBezTo>
                <a:cubicBezTo>
                  <a:pt x="2377901" y="44481"/>
                  <a:pt x="2370013" y="45449"/>
                  <a:pt x="2364656" y="46044"/>
                </a:cubicBezTo>
                <a:lnTo>
                  <a:pt x="2347019" y="48723"/>
                </a:lnTo>
                <a:lnTo>
                  <a:pt x="2331616" y="51179"/>
                </a:lnTo>
                <a:cubicBezTo>
                  <a:pt x="2327895" y="51923"/>
                  <a:pt x="2325216" y="52295"/>
                  <a:pt x="2323579" y="52295"/>
                </a:cubicBezTo>
                <a:cubicBezTo>
                  <a:pt x="2321793" y="52444"/>
                  <a:pt x="2320305" y="52444"/>
                  <a:pt x="2319115" y="52295"/>
                </a:cubicBezTo>
                <a:lnTo>
                  <a:pt x="2315542" y="52072"/>
                </a:lnTo>
                <a:cubicBezTo>
                  <a:pt x="2314948" y="54006"/>
                  <a:pt x="2314352" y="55792"/>
                  <a:pt x="2313756" y="57429"/>
                </a:cubicBezTo>
                <a:cubicBezTo>
                  <a:pt x="2313161" y="59066"/>
                  <a:pt x="2311971" y="61522"/>
                  <a:pt x="2310185" y="64796"/>
                </a:cubicBezTo>
                <a:cubicBezTo>
                  <a:pt x="2308547" y="68219"/>
                  <a:pt x="2307059" y="70601"/>
                  <a:pt x="2305720" y="71940"/>
                </a:cubicBezTo>
                <a:cubicBezTo>
                  <a:pt x="2304231" y="73428"/>
                  <a:pt x="2302743" y="74172"/>
                  <a:pt x="2301255" y="74172"/>
                </a:cubicBezTo>
                <a:cubicBezTo>
                  <a:pt x="2299469" y="74172"/>
                  <a:pt x="2298055" y="73354"/>
                  <a:pt x="2297014" y="71717"/>
                </a:cubicBezTo>
                <a:cubicBezTo>
                  <a:pt x="2295971" y="70080"/>
                  <a:pt x="2295377" y="68294"/>
                  <a:pt x="2295228" y="66359"/>
                </a:cubicBezTo>
                <a:cubicBezTo>
                  <a:pt x="2295079" y="64424"/>
                  <a:pt x="2295302" y="62564"/>
                  <a:pt x="2295897" y="60778"/>
                </a:cubicBezTo>
                <a:cubicBezTo>
                  <a:pt x="2296195" y="59587"/>
                  <a:pt x="2297311" y="57578"/>
                  <a:pt x="2299246" y="54750"/>
                </a:cubicBezTo>
                <a:cubicBezTo>
                  <a:pt x="2301180" y="51923"/>
                  <a:pt x="2302594" y="49393"/>
                  <a:pt x="2303487" y="47160"/>
                </a:cubicBezTo>
                <a:cubicBezTo>
                  <a:pt x="2304529" y="44928"/>
                  <a:pt x="2305422" y="42547"/>
                  <a:pt x="2306166" y="40016"/>
                </a:cubicBezTo>
                <a:cubicBezTo>
                  <a:pt x="2306762" y="37486"/>
                  <a:pt x="2307357" y="35626"/>
                  <a:pt x="2307952" y="34435"/>
                </a:cubicBezTo>
                <a:cubicBezTo>
                  <a:pt x="2308547" y="33245"/>
                  <a:pt x="2309217" y="32575"/>
                  <a:pt x="2309962" y="32426"/>
                </a:cubicBezTo>
                <a:cubicBezTo>
                  <a:pt x="2310706" y="32277"/>
                  <a:pt x="2311599" y="32947"/>
                  <a:pt x="2312640" y="34435"/>
                </a:cubicBezTo>
                <a:cubicBezTo>
                  <a:pt x="2313533" y="35626"/>
                  <a:pt x="2314054" y="37040"/>
                  <a:pt x="2314203" y="38677"/>
                </a:cubicBezTo>
                <a:lnTo>
                  <a:pt x="2314873" y="42695"/>
                </a:lnTo>
                <a:lnTo>
                  <a:pt x="2324918" y="42472"/>
                </a:lnTo>
                <a:lnTo>
                  <a:pt x="2345903" y="40686"/>
                </a:lnTo>
                <a:lnTo>
                  <a:pt x="2371799" y="38230"/>
                </a:lnTo>
                <a:cubicBezTo>
                  <a:pt x="2370162" y="36593"/>
                  <a:pt x="2368748" y="35031"/>
                  <a:pt x="2367558" y="33542"/>
                </a:cubicBezTo>
                <a:cubicBezTo>
                  <a:pt x="2366367" y="32054"/>
                  <a:pt x="2365102" y="30119"/>
                  <a:pt x="2363763" y="27738"/>
                </a:cubicBezTo>
                <a:lnTo>
                  <a:pt x="2359744" y="18808"/>
                </a:lnTo>
                <a:cubicBezTo>
                  <a:pt x="2358405" y="15534"/>
                  <a:pt x="2357512" y="13079"/>
                  <a:pt x="2357065" y="11441"/>
                </a:cubicBezTo>
                <a:cubicBezTo>
                  <a:pt x="2356767" y="9804"/>
                  <a:pt x="2356767" y="8763"/>
                  <a:pt x="2357065" y="8316"/>
                </a:cubicBezTo>
                <a:cubicBezTo>
                  <a:pt x="2357363" y="7870"/>
                  <a:pt x="2358107" y="7646"/>
                  <a:pt x="2359298" y="7646"/>
                </a:cubicBezTo>
                <a:close/>
                <a:moveTo>
                  <a:pt x="6663183" y="7423"/>
                </a:moveTo>
                <a:cubicBezTo>
                  <a:pt x="6664969" y="7572"/>
                  <a:pt x="6666904" y="8465"/>
                  <a:pt x="6668988" y="10102"/>
                </a:cubicBezTo>
                <a:cubicBezTo>
                  <a:pt x="6671071" y="11739"/>
                  <a:pt x="6672708" y="13302"/>
                  <a:pt x="6673899" y="14790"/>
                </a:cubicBezTo>
                <a:cubicBezTo>
                  <a:pt x="6675238" y="16278"/>
                  <a:pt x="6675685" y="17618"/>
                  <a:pt x="6675238" y="18808"/>
                </a:cubicBezTo>
                <a:cubicBezTo>
                  <a:pt x="6675090" y="19404"/>
                  <a:pt x="6674420" y="20148"/>
                  <a:pt x="6673229" y="21041"/>
                </a:cubicBezTo>
                <a:cubicBezTo>
                  <a:pt x="6672039" y="21934"/>
                  <a:pt x="6671369" y="22455"/>
                  <a:pt x="6671220" y="22604"/>
                </a:cubicBezTo>
                <a:lnTo>
                  <a:pt x="6666532" y="29078"/>
                </a:lnTo>
                <a:lnTo>
                  <a:pt x="6660058" y="37114"/>
                </a:lnTo>
                <a:lnTo>
                  <a:pt x="6672113" y="34212"/>
                </a:lnTo>
                <a:cubicBezTo>
                  <a:pt x="6673601" y="33914"/>
                  <a:pt x="6675536" y="33394"/>
                  <a:pt x="6677917" y="32649"/>
                </a:cubicBezTo>
                <a:cubicBezTo>
                  <a:pt x="6680447" y="31756"/>
                  <a:pt x="6682829" y="30715"/>
                  <a:pt x="6685061" y="29524"/>
                </a:cubicBezTo>
                <a:cubicBezTo>
                  <a:pt x="6687442" y="28333"/>
                  <a:pt x="6689005" y="27664"/>
                  <a:pt x="6689749" y="27515"/>
                </a:cubicBezTo>
                <a:cubicBezTo>
                  <a:pt x="6691089" y="27366"/>
                  <a:pt x="6692503" y="27440"/>
                  <a:pt x="6693991" y="27738"/>
                </a:cubicBezTo>
                <a:cubicBezTo>
                  <a:pt x="6695479" y="28185"/>
                  <a:pt x="6697563" y="29003"/>
                  <a:pt x="6700242" y="30194"/>
                </a:cubicBezTo>
                <a:cubicBezTo>
                  <a:pt x="6702772" y="31384"/>
                  <a:pt x="6704409" y="32352"/>
                  <a:pt x="6705153" y="33096"/>
                </a:cubicBezTo>
                <a:cubicBezTo>
                  <a:pt x="6706046" y="33989"/>
                  <a:pt x="6706418" y="34882"/>
                  <a:pt x="6706269" y="35775"/>
                </a:cubicBezTo>
                <a:cubicBezTo>
                  <a:pt x="6706120" y="36370"/>
                  <a:pt x="6705599" y="37040"/>
                  <a:pt x="6704706" y="37784"/>
                </a:cubicBezTo>
                <a:lnTo>
                  <a:pt x="6701135" y="40240"/>
                </a:lnTo>
                <a:cubicBezTo>
                  <a:pt x="6699200" y="41579"/>
                  <a:pt x="6697488" y="43067"/>
                  <a:pt x="6696000" y="44705"/>
                </a:cubicBezTo>
                <a:lnTo>
                  <a:pt x="6675015" y="68145"/>
                </a:lnTo>
                <a:lnTo>
                  <a:pt x="6681713" y="66582"/>
                </a:lnTo>
                <a:lnTo>
                  <a:pt x="6686847" y="65020"/>
                </a:lnTo>
                <a:cubicBezTo>
                  <a:pt x="6688931" y="64573"/>
                  <a:pt x="6690642" y="64127"/>
                  <a:pt x="6691982" y="63680"/>
                </a:cubicBezTo>
                <a:cubicBezTo>
                  <a:pt x="6693321" y="63234"/>
                  <a:pt x="6693991" y="62936"/>
                  <a:pt x="6693991" y="62787"/>
                </a:cubicBezTo>
                <a:cubicBezTo>
                  <a:pt x="6695330" y="62638"/>
                  <a:pt x="6696967" y="62862"/>
                  <a:pt x="6698902" y="63457"/>
                </a:cubicBezTo>
                <a:cubicBezTo>
                  <a:pt x="6700986" y="64201"/>
                  <a:pt x="6703069" y="65243"/>
                  <a:pt x="6705153" y="66582"/>
                </a:cubicBezTo>
                <a:cubicBezTo>
                  <a:pt x="6707237" y="67773"/>
                  <a:pt x="6708799" y="69038"/>
                  <a:pt x="6709841" y="70377"/>
                </a:cubicBezTo>
                <a:cubicBezTo>
                  <a:pt x="6711032" y="71717"/>
                  <a:pt x="6711553" y="72907"/>
                  <a:pt x="6711404" y="73949"/>
                </a:cubicBezTo>
                <a:cubicBezTo>
                  <a:pt x="6711255" y="74396"/>
                  <a:pt x="6710734" y="75214"/>
                  <a:pt x="6709841" y="76405"/>
                </a:cubicBezTo>
                <a:cubicBezTo>
                  <a:pt x="6708799" y="77596"/>
                  <a:pt x="6708055" y="78861"/>
                  <a:pt x="6707609" y="80200"/>
                </a:cubicBezTo>
                <a:cubicBezTo>
                  <a:pt x="6707162" y="81539"/>
                  <a:pt x="6706716" y="83697"/>
                  <a:pt x="6706269" y="86674"/>
                </a:cubicBezTo>
                <a:cubicBezTo>
                  <a:pt x="6705823" y="89799"/>
                  <a:pt x="6705599" y="93967"/>
                  <a:pt x="6705599" y="99176"/>
                </a:cubicBezTo>
                <a:lnTo>
                  <a:pt x="6705599" y="150745"/>
                </a:lnTo>
                <a:cubicBezTo>
                  <a:pt x="6705451" y="161609"/>
                  <a:pt x="6705153" y="168232"/>
                  <a:pt x="6704706" y="170613"/>
                </a:cubicBezTo>
                <a:cubicBezTo>
                  <a:pt x="6704260" y="172994"/>
                  <a:pt x="6703441" y="175599"/>
                  <a:pt x="6702251" y="178427"/>
                </a:cubicBezTo>
                <a:cubicBezTo>
                  <a:pt x="6700911" y="181254"/>
                  <a:pt x="6699051" y="183710"/>
                  <a:pt x="6696670" y="185794"/>
                </a:cubicBezTo>
                <a:cubicBezTo>
                  <a:pt x="6694288" y="188175"/>
                  <a:pt x="6692503" y="189217"/>
                  <a:pt x="6691312" y="188919"/>
                </a:cubicBezTo>
                <a:cubicBezTo>
                  <a:pt x="6690568" y="188621"/>
                  <a:pt x="6689526" y="187431"/>
                  <a:pt x="6688187" y="185347"/>
                </a:cubicBezTo>
                <a:lnTo>
                  <a:pt x="6683722" y="179096"/>
                </a:lnTo>
                <a:lnTo>
                  <a:pt x="6677248" y="171506"/>
                </a:lnTo>
                <a:lnTo>
                  <a:pt x="6672560" y="166595"/>
                </a:lnTo>
                <a:cubicBezTo>
                  <a:pt x="6671369" y="165404"/>
                  <a:pt x="6671071" y="164511"/>
                  <a:pt x="6671667" y="163916"/>
                </a:cubicBezTo>
                <a:cubicBezTo>
                  <a:pt x="6671964" y="163618"/>
                  <a:pt x="6672857" y="163693"/>
                  <a:pt x="6674346" y="164139"/>
                </a:cubicBezTo>
                <a:lnTo>
                  <a:pt x="6682605" y="167488"/>
                </a:lnTo>
                <a:cubicBezTo>
                  <a:pt x="6685284" y="168530"/>
                  <a:pt x="6686996" y="169050"/>
                  <a:pt x="6687740" y="169050"/>
                </a:cubicBezTo>
                <a:cubicBezTo>
                  <a:pt x="6688633" y="168902"/>
                  <a:pt x="6689526" y="168604"/>
                  <a:pt x="6690419" y="168157"/>
                </a:cubicBezTo>
                <a:cubicBezTo>
                  <a:pt x="6691312" y="167711"/>
                  <a:pt x="6692205" y="166372"/>
                  <a:pt x="6693098" y="164139"/>
                </a:cubicBezTo>
                <a:cubicBezTo>
                  <a:pt x="6693991" y="161907"/>
                  <a:pt x="6694512" y="157293"/>
                  <a:pt x="6694661" y="150298"/>
                </a:cubicBezTo>
                <a:lnTo>
                  <a:pt x="6695330" y="130206"/>
                </a:lnTo>
                <a:lnTo>
                  <a:pt x="6653138" y="134894"/>
                </a:lnTo>
                <a:lnTo>
                  <a:pt x="6644431" y="134894"/>
                </a:lnTo>
                <a:cubicBezTo>
                  <a:pt x="6643836" y="137722"/>
                  <a:pt x="6643240" y="140773"/>
                  <a:pt x="6642645" y="144047"/>
                </a:cubicBezTo>
                <a:cubicBezTo>
                  <a:pt x="6642050" y="147470"/>
                  <a:pt x="6641008" y="150893"/>
                  <a:pt x="6639520" y="154316"/>
                </a:cubicBezTo>
                <a:cubicBezTo>
                  <a:pt x="6638031" y="157739"/>
                  <a:pt x="6636246" y="161088"/>
                  <a:pt x="6634162" y="164362"/>
                </a:cubicBezTo>
                <a:cubicBezTo>
                  <a:pt x="6632078" y="167637"/>
                  <a:pt x="6629995" y="170241"/>
                  <a:pt x="6627911" y="172176"/>
                </a:cubicBezTo>
                <a:cubicBezTo>
                  <a:pt x="6625828" y="174259"/>
                  <a:pt x="6623595" y="176045"/>
                  <a:pt x="6621214" y="177534"/>
                </a:cubicBezTo>
                <a:lnTo>
                  <a:pt x="6616749" y="180436"/>
                </a:lnTo>
                <a:cubicBezTo>
                  <a:pt x="6615261" y="181329"/>
                  <a:pt x="6614368" y="181478"/>
                  <a:pt x="6614070" y="180882"/>
                </a:cubicBezTo>
                <a:cubicBezTo>
                  <a:pt x="6613772" y="180287"/>
                  <a:pt x="6614145" y="179394"/>
                  <a:pt x="6615186" y="178203"/>
                </a:cubicBezTo>
                <a:lnTo>
                  <a:pt x="6618535" y="173962"/>
                </a:lnTo>
                <a:cubicBezTo>
                  <a:pt x="6620916" y="171134"/>
                  <a:pt x="6623074" y="167860"/>
                  <a:pt x="6625009" y="164139"/>
                </a:cubicBezTo>
                <a:cubicBezTo>
                  <a:pt x="6626944" y="160567"/>
                  <a:pt x="6628655" y="156623"/>
                  <a:pt x="6630144" y="152307"/>
                </a:cubicBezTo>
                <a:cubicBezTo>
                  <a:pt x="6631632" y="147842"/>
                  <a:pt x="6632822" y="143154"/>
                  <a:pt x="6633715" y="138243"/>
                </a:cubicBezTo>
                <a:cubicBezTo>
                  <a:pt x="6634460" y="133332"/>
                  <a:pt x="6634906" y="127899"/>
                  <a:pt x="6635055" y="121946"/>
                </a:cubicBezTo>
                <a:lnTo>
                  <a:pt x="6635278" y="108552"/>
                </a:lnTo>
                <a:cubicBezTo>
                  <a:pt x="6635427" y="102896"/>
                  <a:pt x="6635353" y="97985"/>
                  <a:pt x="6635055" y="93818"/>
                </a:cubicBezTo>
                <a:cubicBezTo>
                  <a:pt x="6634757" y="89651"/>
                  <a:pt x="6634385" y="86302"/>
                  <a:pt x="6633939" y="83772"/>
                </a:cubicBezTo>
                <a:cubicBezTo>
                  <a:pt x="6633343" y="81242"/>
                  <a:pt x="6632525" y="79233"/>
                  <a:pt x="6631483" y="77744"/>
                </a:cubicBezTo>
                <a:lnTo>
                  <a:pt x="6629251" y="75065"/>
                </a:lnTo>
                <a:cubicBezTo>
                  <a:pt x="6628655" y="74172"/>
                  <a:pt x="6628358" y="73428"/>
                  <a:pt x="6628358" y="72833"/>
                </a:cubicBezTo>
                <a:cubicBezTo>
                  <a:pt x="6628506" y="72238"/>
                  <a:pt x="6628953" y="71717"/>
                  <a:pt x="6629697" y="71270"/>
                </a:cubicBezTo>
                <a:cubicBezTo>
                  <a:pt x="6630292" y="70824"/>
                  <a:pt x="6631260" y="70601"/>
                  <a:pt x="6632599" y="70601"/>
                </a:cubicBezTo>
                <a:cubicBezTo>
                  <a:pt x="6634683" y="70601"/>
                  <a:pt x="6636097" y="70675"/>
                  <a:pt x="6636841" y="70824"/>
                </a:cubicBezTo>
                <a:lnTo>
                  <a:pt x="6641306" y="71940"/>
                </a:lnTo>
                <a:lnTo>
                  <a:pt x="6667202" y="68815"/>
                </a:lnTo>
                <a:lnTo>
                  <a:pt x="6675238" y="54974"/>
                </a:lnTo>
                <a:lnTo>
                  <a:pt x="6683052" y="40463"/>
                </a:lnTo>
                <a:lnTo>
                  <a:pt x="6672113" y="41579"/>
                </a:lnTo>
                <a:cubicBezTo>
                  <a:pt x="6664672" y="42472"/>
                  <a:pt x="6660877" y="42844"/>
                  <a:pt x="6660728" y="42695"/>
                </a:cubicBezTo>
                <a:lnTo>
                  <a:pt x="6655593" y="42026"/>
                </a:lnTo>
                <a:lnTo>
                  <a:pt x="6648003" y="49169"/>
                </a:lnTo>
                <a:cubicBezTo>
                  <a:pt x="6645771" y="51253"/>
                  <a:pt x="6643836" y="52890"/>
                  <a:pt x="6642199" y="54081"/>
                </a:cubicBezTo>
                <a:cubicBezTo>
                  <a:pt x="6640562" y="55122"/>
                  <a:pt x="6638255" y="56462"/>
                  <a:pt x="6635278" y="58099"/>
                </a:cubicBezTo>
                <a:lnTo>
                  <a:pt x="6631706" y="60108"/>
                </a:lnTo>
                <a:cubicBezTo>
                  <a:pt x="6630069" y="61150"/>
                  <a:pt x="6629027" y="61373"/>
                  <a:pt x="6628581" y="60778"/>
                </a:cubicBezTo>
                <a:cubicBezTo>
                  <a:pt x="6628134" y="60480"/>
                  <a:pt x="6628655" y="59587"/>
                  <a:pt x="6630144" y="58099"/>
                </a:cubicBezTo>
                <a:lnTo>
                  <a:pt x="6633492" y="54527"/>
                </a:lnTo>
                <a:cubicBezTo>
                  <a:pt x="6635427" y="52741"/>
                  <a:pt x="6637585" y="50360"/>
                  <a:pt x="6639966" y="47383"/>
                </a:cubicBezTo>
                <a:cubicBezTo>
                  <a:pt x="6642347" y="44407"/>
                  <a:pt x="6644729" y="41058"/>
                  <a:pt x="6647110" y="37338"/>
                </a:cubicBezTo>
                <a:cubicBezTo>
                  <a:pt x="6649640" y="33766"/>
                  <a:pt x="6651872" y="30343"/>
                  <a:pt x="6653807" y="27068"/>
                </a:cubicBezTo>
                <a:cubicBezTo>
                  <a:pt x="6655593" y="23943"/>
                  <a:pt x="6656933" y="21115"/>
                  <a:pt x="6657826" y="18585"/>
                </a:cubicBezTo>
                <a:cubicBezTo>
                  <a:pt x="6658719" y="16204"/>
                  <a:pt x="6659239" y="13972"/>
                  <a:pt x="6659388" y="11888"/>
                </a:cubicBezTo>
                <a:cubicBezTo>
                  <a:pt x="6659686" y="9655"/>
                  <a:pt x="6660058" y="8390"/>
                  <a:pt x="6660505" y="8093"/>
                </a:cubicBezTo>
                <a:cubicBezTo>
                  <a:pt x="6660951" y="7497"/>
                  <a:pt x="6661844" y="7274"/>
                  <a:pt x="6663183" y="7423"/>
                </a:cubicBezTo>
                <a:close/>
                <a:moveTo>
                  <a:pt x="6242818" y="7423"/>
                </a:moveTo>
                <a:cubicBezTo>
                  <a:pt x="6244009" y="7572"/>
                  <a:pt x="6245497" y="8167"/>
                  <a:pt x="6247283" y="9209"/>
                </a:cubicBezTo>
                <a:cubicBezTo>
                  <a:pt x="6249069" y="10251"/>
                  <a:pt x="6250930" y="11441"/>
                  <a:pt x="6252864" y="12781"/>
                </a:cubicBezTo>
                <a:cubicBezTo>
                  <a:pt x="6254650" y="14120"/>
                  <a:pt x="6256064" y="15460"/>
                  <a:pt x="6257106" y="16799"/>
                </a:cubicBezTo>
                <a:cubicBezTo>
                  <a:pt x="6257999" y="18139"/>
                  <a:pt x="6258445" y="19255"/>
                  <a:pt x="6258445" y="20148"/>
                </a:cubicBezTo>
                <a:cubicBezTo>
                  <a:pt x="6258148" y="21041"/>
                  <a:pt x="6257701" y="21785"/>
                  <a:pt x="6257106" y="22380"/>
                </a:cubicBezTo>
                <a:lnTo>
                  <a:pt x="6255320" y="24389"/>
                </a:lnTo>
                <a:cubicBezTo>
                  <a:pt x="6258743" y="26622"/>
                  <a:pt x="6261347" y="28482"/>
                  <a:pt x="6263133" y="29971"/>
                </a:cubicBezTo>
                <a:cubicBezTo>
                  <a:pt x="6264919" y="31310"/>
                  <a:pt x="6269087" y="35031"/>
                  <a:pt x="6275635" y="41133"/>
                </a:cubicBezTo>
                <a:cubicBezTo>
                  <a:pt x="6282183" y="47383"/>
                  <a:pt x="6288062" y="52667"/>
                  <a:pt x="6293271" y="56983"/>
                </a:cubicBezTo>
                <a:cubicBezTo>
                  <a:pt x="6298629" y="61299"/>
                  <a:pt x="6303168" y="64722"/>
                  <a:pt x="6306889" y="67252"/>
                </a:cubicBezTo>
                <a:cubicBezTo>
                  <a:pt x="6310758" y="69782"/>
                  <a:pt x="6315819" y="72610"/>
                  <a:pt x="6322069" y="75735"/>
                </a:cubicBezTo>
                <a:cubicBezTo>
                  <a:pt x="6328469" y="78712"/>
                  <a:pt x="6333604" y="80944"/>
                  <a:pt x="6337473" y="82432"/>
                </a:cubicBezTo>
                <a:lnTo>
                  <a:pt x="6351761" y="87344"/>
                </a:lnTo>
                <a:lnTo>
                  <a:pt x="6356449" y="89130"/>
                </a:lnTo>
                <a:cubicBezTo>
                  <a:pt x="6357490" y="89576"/>
                  <a:pt x="6358011" y="89948"/>
                  <a:pt x="6358011" y="90246"/>
                </a:cubicBezTo>
                <a:cubicBezTo>
                  <a:pt x="6358160" y="90841"/>
                  <a:pt x="6358086" y="91362"/>
                  <a:pt x="6357788" y="91809"/>
                </a:cubicBezTo>
                <a:cubicBezTo>
                  <a:pt x="6357639" y="92255"/>
                  <a:pt x="6356970" y="92627"/>
                  <a:pt x="6355779" y="92925"/>
                </a:cubicBezTo>
                <a:lnTo>
                  <a:pt x="6346403" y="94711"/>
                </a:lnTo>
                <a:cubicBezTo>
                  <a:pt x="6344468" y="95008"/>
                  <a:pt x="6340822" y="95678"/>
                  <a:pt x="6335464" y="96720"/>
                </a:cubicBezTo>
                <a:cubicBezTo>
                  <a:pt x="6329957" y="97762"/>
                  <a:pt x="6325269" y="98134"/>
                  <a:pt x="6321400" y="97836"/>
                </a:cubicBezTo>
                <a:cubicBezTo>
                  <a:pt x="6317828" y="97538"/>
                  <a:pt x="6315074" y="96794"/>
                  <a:pt x="6313140" y="95604"/>
                </a:cubicBezTo>
                <a:cubicBezTo>
                  <a:pt x="6311205" y="94413"/>
                  <a:pt x="6308972" y="92553"/>
                  <a:pt x="6306442" y="90023"/>
                </a:cubicBezTo>
                <a:cubicBezTo>
                  <a:pt x="6303912" y="87493"/>
                  <a:pt x="6300266" y="83549"/>
                  <a:pt x="6295504" y="78191"/>
                </a:cubicBezTo>
                <a:lnTo>
                  <a:pt x="6284788" y="66136"/>
                </a:lnTo>
                <a:lnTo>
                  <a:pt x="6274519" y="53411"/>
                </a:lnTo>
                <a:cubicBezTo>
                  <a:pt x="6269756" y="47755"/>
                  <a:pt x="6266333" y="43812"/>
                  <a:pt x="6264250" y="41579"/>
                </a:cubicBezTo>
                <a:lnTo>
                  <a:pt x="6257999" y="35775"/>
                </a:lnTo>
                <a:lnTo>
                  <a:pt x="6251748" y="29971"/>
                </a:lnTo>
                <a:lnTo>
                  <a:pt x="6243042" y="42472"/>
                </a:lnTo>
                <a:lnTo>
                  <a:pt x="6235451" y="52295"/>
                </a:lnTo>
                <a:cubicBezTo>
                  <a:pt x="6232921" y="55569"/>
                  <a:pt x="6229573" y="59513"/>
                  <a:pt x="6225405" y="64127"/>
                </a:cubicBezTo>
                <a:cubicBezTo>
                  <a:pt x="6221238" y="68740"/>
                  <a:pt x="6216773" y="73354"/>
                  <a:pt x="6212011" y="77968"/>
                </a:cubicBezTo>
                <a:cubicBezTo>
                  <a:pt x="6207248" y="82581"/>
                  <a:pt x="6202412" y="86674"/>
                  <a:pt x="6197500" y="90246"/>
                </a:cubicBezTo>
                <a:lnTo>
                  <a:pt x="6184775" y="99176"/>
                </a:lnTo>
                <a:cubicBezTo>
                  <a:pt x="6181055" y="101259"/>
                  <a:pt x="6177780" y="102971"/>
                  <a:pt x="6174953" y="104310"/>
                </a:cubicBezTo>
                <a:lnTo>
                  <a:pt x="6167809" y="107659"/>
                </a:lnTo>
                <a:cubicBezTo>
                  <a:pt x="6164386" y="109147"/>
                  <a:pt x="6162451" y="109594"/>
                  <a:pt x="6162005" y="108998"/>
                </a:cubicBezTo>
                <a:cubicBezTo>
                  <a:pt x="6161707" y="108403"/>
                  <a:pt x="6161707" y="107659"/>
                  <a:pt x="6162005" y="106766"/>
                </a:cubicBezTo>
                <a:lnTo>
                  <a:pt x="6166693" y="103640"/>
                </a:lnTo>
                <a:lnTo>
                  <a:pt x="6173390" y="98506"/>
                </a:lnTo>
                <a:cubicBezTo>
                  <a:pt x="6178004" y="95083"/>
                  <a:pt x="6181352" y="92478"/>
                  <a:pt x="6183436" y="90692"/>
                </a:cubicBezTo>
                <a:cubicBezTo>
                  <a:pt x="6185520" y="88906"/>
                  <a:pt x="6189687" y="84814"/>
                  <a:pt x="6195938" y="78414"/>
                </a:cubicBezTo>
                <a:cubicBezTo>
                  <a:pt x="6202337" y="72163"/>
                  <a:pt x="6206355" y="68145"/>
                  <a:pt x="6207993" y="66359"/>
                </a:cubicBezTo>
                <a:cubicBezTo>
                  <a:pt x="6209779" y="64424"/>
                  <a:pt x="6213425" y="59885"/>
                  <a:pt x="6218931" y="52741"/>
                </a:cubicBezTo>
                <a:lnTo>
                  <a:pt x="6229870" y="38454"/>
                </a:lnTo>
                <a:cubicBezTo>
                  <a:pt x="6231656" y="36072"/>
                  <a:pt x="6233293" y="33468"/>
                  <a:pt x="6234782" y="30640"/>
                </a:cubicBezTo>
                <a:cubicBezTo>
                  <a:pt x="6236270" y="27813"/>
                  <a:pt x="6237237" y="25282"/>
                  <a:pt x="6237684" y="23050"/>
                </a:cubicBezTo>
                <a:cubicBezTo>
                  <a:pt x="6238279" y="20818"/>
                  <a:pt x="6238651" y="18064"/>
                  <a:pt x="6238800" y="14790"/>
                </a:cubicBezTo>
                <a:cubicBezTo>
                  <a:pt x="6238949" y="11516"/>
                  <a:pt x="6239172" y="9581"/>
                  <a:pt x="6239470" y="8986"/>
                </a:cubicBezTo>
                <a:cubicBezTo>
                  <a:pt x="6239767" y="8539"/>
                  <a:pt x="6240139" y="8167"/>
                  <a:pt x="6240586" y="7870"/>
                </a:cubicBezTo>
                <a:cubicBezTo>
                  <a:pt x="6241181" y="7572"/>
                  <a:pt x="6241925" y="7423"/>
                  <a:pt x="6242818" y="7423"/>
                </a:cubicBezTo>
                <a:close/>
                <a:moveTo>
                  <a:pt x="2789039" y="5414"/>
                </a:moveTo>
                <a:cubicBezTo>
                  <a:pt x="2790527" y="5414"/>
                  <a:pt x="2792983" y="6232"/>
                  <a:pt x="2796406" y="7870"/>
                </a:cubicBezTo>
                <a:cubicBezTo>
                  <a:pt x="2801466" y="10400"/>
                  <a:pt x="2803997" y="12558"/>
                  <a:pt x="2803997" y="14344"/>
                </a:cubicBezTo>
                <a:cubicBezTo>
                  <a:pt x="2803997" y="15683"/>
                  <a:pt x="2802880" y="17395"/>
                  <a:pt x="2800648" y="19478"/>
                </a:cubicBezTo>
                <a:cubicBezTo>
                  <a:pt x="2797671" y="23199"/>
                  <a:pt x="2794546" y="27217"/>
                  <a:pt x="2791272" y="31533"/>
                </a:cubicBezTo>
                <a:cubicBezTo>
                  <a:pt x="2802434" y="29598"/>
                  <a:pt x="2810098" y="27515"/>
                  <a:pt x="2814265" y="25282"/>
                </a:cubicBezTo>
                <a:cubicBezTo>
                  <a:pt x="2816200" y="24538"/>
                  <a:pt x="2817614" y="24166"/>
                  <a:pt x="2818507" y="24166"/>
                </a:cubicBezTo>
                <a:cubicBezTo>
                  <a:pt x="2826395" y="24315"/>
                  <a:pt x="2830562" y="25431"/>
                  <a:pt x="2831009" y="27515"/>
                </a:cubicBezTo>
                <a:cubicBezTo>
                  <a:pt x="2830860" y="29450"/>
                  <a:pt x="2829818" y="30863"/>
                  <a:pt x="2827883" y="31756"/>
                </a:cubicBezTo>
                <a:cubicBezTo>
                  <a:pt x="2824162" y="33245"/>
                  <a:pt x="2820739" y="34212"/>
                  <a:pt x="2817614" y="34659"/>
                </a:cubicBezTo>
                <a:cubicBezTo>
                  <a:pt x="2810321" y="36593"/>
                  <a:pt x="2805485" y="37858"/>
                  <a:pt x="2803103" y="38454"/>
                </a:cubicBezTo>
                <a:cubicBezTo>
                  <a:pt x="2801615" y="39049"/>
                  <a:pt x="2800499" y="39347"/>
                  <a:pt x="2799755" y="39347"/>
                </a:cubicBezTo>
                <a:cubicBezTo>
                  <a:pt x="2796778" y="39347"/>
                  <a:pt x="2793579" y="38603"/>
                  <a:pt x="2790155" y="37114"/>
                </a:cubicBezTo>
                <a:cubicBezTo>
                  <a:pt x="2789113" y="36817"/>
                  <a:pt x="2788295" y="36519"/>
                  <a:pt x="2787700" y="36221"/>
                </a:cubicBezTo>
                <a:cubicBezTo>
                  <a:pt x="2786211" y="38454"/>
                  <a:pt x="2784723" y="40612"/>
                  <a:pt x="2783235" y="42695"/>
                </a:cubicBezTo>
                <a:cubicBezTo>
                  <a:pt x="2774751" y="53857"/>
                  <a:pt x="2765078" y="62564"/>
                  <a:pt x="2754213" y="68815"/>
                </a:cubicBezTo>
                <a:cubicBezTo>
                  <a:pt x="2753320" y="68815"/>
                  <a:pt x="2752725" y="68517"/>
                  <a:pt x="2752427" y="67922"/>
                </a:cubicBezTo>
                <a:cubicBezTo>
                  <a:pt x="2753469" y="65392"/>
                  <a:pt x="2756222" y="61820"/>
                  <a:pt x="2760688" y="57206"/>
                </a:cubicBezTo>
                <a:cubicBezTo>
                  <a:pt x="2768277" y="48276"/>
                  <a:pt x="2774975" y="38156"/>
                  <a:pt x="2780779" y="26845"/>
                </a:cubicBezTo>
                <a:cubicBezTo>
                  <a:pt x="2784946" y="18511"/>
                  <a:pt x="2787030" y="12186"/>
                  <a:pt x="2787030" y="7870"/>
                </a:cubicBezTo>
                <a:cubicBezTo>
                  <a:pt x="2787030" y="7274"/>
                  <a:pt x="2787178" y="6679"/>
                  <a:pt x="2787476" y="6084"/>
                </a:cubicBezTo>
                <a:cubicBezTo>
                  <a:pt x="2787774" y="5637"/>
                  <a:pt x="2788295" y="5414"/>
                  <a:pt x="2789039" y="5414"/>
                </a:cubicBezTo>
                <a:close/>
                <a:moveTo>
                  <a:pt x="481384" y="5414"/>
                </a:moveTo>
                <a:cubicBezTo>
                  <a:pt x="484659" y="5414"/>
                  <a:pt x="488528" y="6530"/>
                  <a:pt x="492993" y="8763"/>
                </a:cubicBezTo>
                <a:cubicBezTo>
                  <a:pt x="497756" y="11739"/>
                  <a:pt x="500137" y="14120"/>
                  <a:pt x="500137" y="15906"/>
                </a:cubicBezTo>
                <a:cubicBezTo>
                  <a:pt x="500137" y="16650"/>
                  <a:pt x="499169" y="19404"/>
                  <a:pt x="497235" y="24166"/>
                </a:cubicBezTo>
                <a:cubicBezTo>
                  <a:pt x="495300" y="29078"/>
                  <a:pt x="492919" y="35849"/>
                  <a:pt x="490091" y="44481"/>
                </a:cubicBezTo>
                <a:cubicBezTo>
                  <a:pt x="494556" y="43439"/>
                  <a:pt x="498053" y="42398"/>
                  <a:pt x="500584" y="41356"/>
                </a:cubicBezTo>
                <a:cubicBezTo>
                  <a:pt x="503858" y="40016"/>
                  <a:pt x="506090" y="39347"/>
                  <a:pt x="507281" y="39347"/>
                </a:cubicBezTo>
                <a:cubicBezTo>
                  <a:pt x="516955" y="39496"/>
                  <a:pt x="522089" y="41207"/>
                  <a:pt x="522684" y="44481"/>
                </a:cubicBezTo>
                <a:cubicBezTo>
                  <a:pt x="522536" y="46565"/>
                  <a:pt x="521271" y="48128"/>
                  <a:pt x="518889" y="49169"/>
                </a:cubicBezTo>
                <a:cubicBezTo>
                  <a:pt x="514573" y="50955"/>
                  <a:pt x="510481" y="52146"/>
                  <a:pt x="506611" y="52741"/>
                </a:cubicBezTo>
                <a:cubicBezTo>
                  <a:pt x="498277" y="54230"/>
                  <a:pt x="491654" y="55420"/>
                  <a:pt x="486742" y="56313"/>
                </a:cubicBezTo>
                <a:cubicBezTo>
                  <a:pt x="485701" y="60183"/>
                  <a:pt x="484436" y="64052"/>
                  <a:pt x="482947" y="67922"/>
                </a:cubicBezTo>
                <a:lnTo>
                  <a:pt x="483394" y="67922"/>
                </a:lnTo>
                <a:cubicBezTo>
                  <a:pt x="485329" y="67922"/>
                  <a:pt x="488082" y="68740"/>
                  <a:pt x="491654" y="70377"/>
                </a:cubicBezTo>
                <a:cubicBezTo>
                  <a:pt x="496714" y="72312"/>
                  <a:pt x="499244" y="74396"/>
                  <a:pt x="499244" y="76628"/>
                </a:cubicBezTo>
                <a:cubicBezTo>
                  <a:pt x="498202" y="83921"/>
                  <a:pt x="497532" y="90320"/>
                  <a:pt x="497235" y="95827"/>
                </a:cubicBezTo>
                <a:cubicBezTo>
                  <a:pt x="504230" y="94488"/>
                  <a:pt x="508174" y="93743"/>
                  <a:pt x="509067" y="93595"/>
                </a:cubicBezTo>
                <a:cubicBezTo>
                  <a:pt x="511746" y="93892"/>
                  <a:pt x="513904" y="94413"/>
                  <a:pt x="515540" y="95157"/>
                </a:cubicBezTo>
                <a:cubicBezTo>
                  <a:pt x="517178" y="96050"/>
                  <a:pt x="517996" y="97390"/>
                  <a:pt x="517996" y="99176"/>
                </a:cubicBezTo>
                <a:cubicBezTo>
                  <a:pt x="517996" y="100366"/>
                  <a:pt x="513904" y="101706"/>
                  <a:pt x="505718" y="103194"/>
                </a:cubicBezTo>
                <a:cubicBezTo>
                  <a:pt x="502593" y="103640"/>
                  <a:pt x="499616" y="104161"/>
                  <a:pt x="496788" y="104757"/>
                </a:cubicBezTo>
                <a:cubicBezTo>
                  <a:pt x="496788" y="105947"/>
                  <a:pt x="496788" y="106915"/>
                  <a:pt x="496788" y="107659"/>
                </a:cubicBezTo>
                <a:lnTo>
                  <a:pt x="496788" y="131099"/>
                </a:lnTo>
                <a:cubicBezTo>
                  <a:pt x="497979" y="130653"/>
                  <a:pt x="499169" y="130281"/>
                  <a:pt x="500360" y="129983"/>
                </a:cubicBezTo>
                <a:cubicBezTo>
                  <a:pt x="507802" y="127304"/>
                  <a:pt x="512564" y="125965"/>
                  <a:pt x="514648" y="125965"/>
                </a:cubicBezTo>
                <a:cubicBezTo>
                  <a:pt x="518666" y="126113"/>
                  <a:pt x="520675" y="127527"/>
                  <a:pt x="520675" y="130206"/>
                </a:cubicBezTo>
                <a:cubicBezTo>
                  <a:pt x="520378" y="132736"/>
                  <a:pt x="518964" y="134299"/>
                  <a:pt x="516434" y="134894"/>
                </a:cubicBezTo>
                <a:cubicBezTo>
                  <a:pt x="509588" y="136680"/>
                  <a:pt x="503039" y="138689"/>
                  <a:pt x="496788" y="140922"/>
                </a:cubicBezTo>
                <a:lnTo>
                  <a:pt x="496788" y="171953"/>
                </a:lnTo>
                <a:cubicBezTo>
                  <a:pt x="496639" y="179543"/>
                  <a:pt x="496268" y="185942"/>
                  <a:pt x="495672" y="191151"/>
                </a:cubicBezTo>
                <a:cubicBezTo>
                  <a:pt x="494482" y="195765"/>
                  <a:pt x="492398" y="198072"/>
                  <a:pt x="489421" y="198072"/>
                </a:cubicBezTo>
                <a:cubicBezTo>
                  <a:pt x="488379" y="198072"/>
                  <a:pt x="486668" y="195914"/>
                  <a:pt x="484287" y="191598"/>
                </a:cubicBezTo>
                <a:cubicBezTo>
                  <a:pt x="482352" y="188026"/>
                  <a:pt x="481384" y="185198"/>
                  <a:pt x="481384" y="183115"/>
                </a:cubicBezTo>
                <a:cubicBezTo>
                  <a:pt x="481384" y="180882"/>
                  <a:pt x="482426" y="177385"/>
                  <a:pt x="484510" y="172622"/>
                </a:cubicBezTo>
                <a:cubicBezTo>
                  <a:pt x="485850" y="163395"/>
                  <a:pt x="486594" y="154019"/>
                  <a:pt x="486742" y="144494"/>
                </a:cubicBezTo>
                <a:cubicBezTo>
                  <a:pt x="478854" y="147173"/>
                  <a:pt x="471339" y="150075"/>
                  <a:pt x="464195" y="153200"/>
                </a:cubicBezTo>
                <a:cubicBezTo>
                  <a:pt x="460921" y="154688"/>
                  <a:pt x="458391" y="155433"/>
                  <a:pt x="456605" y="155433"/>
                </a:cubicBezTo>
                <a:cubicBezTo>
                  <a:pt x="453926" y="155433"/>
                  <a:pt x="450726" y="154093"/>
                  <a:pt x="447005" y="151414"/>
                </a:cubicBezTo>
                <a:cubicBezTo>
                  <a:pt x="442541" y="148884"/>
                  <a:pt x="440308" y="146652"/>
                  <a:pt x="440308" y="144717"/>
                </a:cubicBezTo>
                <a:cubicBezTo>
                  <a:pt x="440308" y="143080"/>
                  <a:pt x="441796" y="142113"/>
                  <a:pt x="444773" y="141815"/>
                </a:cubicBezTo>
                <a:cubicBezTo>
                  <a:pt x="452809" y="141517"/>
                  <a:pt x="460623" y="140550"/>
                  <a:pt x="468213" y="138913"/>
                </a:cubicBezTo>
                <a:cubicBezTo>
                  <a:pt x="474911" y="137276"/>
                  <a:pt x="481161" y="135564"/>
                  <a:pt x="486965" y="133778"/>
                </a:cubicBezTo>
                <a:lnTo>
                  <a:pt x="486965" y="107212"/>
                </a:lnTo>
                <a:cubicBezTo>
                  <a:pt x="483840" y="107956"/>
                  <a:pt x="480938" y="108701"/>
                  <a:pt x="478259" y="109445"/>
                </a:cubicBezTo>
                <a:cubicBezTo>
                  <a:pt x="471116" y="111677"/>
                  <a:pt x="466055" y="113761"/>
                  <a:pt x="463079" y="115696"/>
                </a:cubicBezTo>
                <a:cubicBezTo>
                  <a:pt x="460697" y="117779"/>
                  <a:pt x="459135" y="118821"/>
                  <a:pt x="458391" y="118821"/>
                </a:cubicBezTo>
                <a:cubicBezTo>
                  <a:pt x="456753" y="118821"/>
                  <a:pt x="455042" y="117258"/>
                  <a:pt x="453256" y="114133"/>
                </a:cubicBezTo>
                <a:cubicBezTo>
                  <a:pt x="451768" y="111603"/>
                  <a:pt x="451023" y="109891"/>
                  <a:pt x="451023" y="108998"/>
                </a:cubicBezTo>
                <a:cubicBezTo>
                  <a:pt x="451023" y="106915"/>
                  <a:pt x="452512" y="104533"/>
                  <a:pt x="455489" y="101855"/>
                </a:cubicBezTo>
                <a:cubicBezTo>
                  <a:pt x="461590" y="96050"/>
                  <a:pt x="466725" y="86823"/>
                  <a:pt x="470892" y="74172"/>
                </a:cubicBezTo>
                <a:cubicBezTo>
                  <a:pt x="472529" y="68963"/>
                  <a:pt x="474018" y="63755"/>
                  <a:pt x="475357" y="58546"/>
                </a:cubicBezTo>
                <a:cubicBezTo>
                  <a:pt x="473720" y="58843"/>
                  <a:pt x="472455" y="58992"/>
                  <a:pt x="471562" y="58992"/>
                </a:cubicBezTo>
                <a:cubicBezTo>
                  <a:pt x="468139" y="58992"/>
                  <a:pt x="464344" y="58248"/>
                  <a:pt x="460177" y="56760"/>
                </a:cubicBezTo>
                <a:cubicBezTo>
                  <a:pt x="456605" y="55718"/>
                  <a:pt x="454819" y="54602"/>
                  <a:pt x="454819" y="53411"/>
                </a:cubicBezTo>
                <a:cubicBezTo>
                  <a:pt x="454819" y="52072"/>
                  <a:pt x="455712" y="51253"/>
                  <a:pt x="457498" y="50955"/>
                </a:cubicBezTo>
                <a:cubicBezTo>
                  <a:pt x="465088" y="49765"/>
                  <a:pt x="471785" y="48574"/>
                  <a:pt x="477590" y="47383"/>
                </a:cubicBezTo>
                <a:cubicBezTo>
                  <a:pt x="478185" y="44258"/>
                  <a:pt x="478706" y="41133"/>
                  <a:pt x="479152" y="38007"/>
                </a:cubicBezTo>
                <a:cubicBezTo>
                  <a:pt x="480640" y="29524"/>
                  <a:pt x="481384" y="23720"/>
                  <a:pt x="481384" y="20594"/>
                </a:cubicBezTo>
                <a:cubicBezTo>
                  <a:pt x="481384" y="18660"/>
                  <a:pt x="481087" y="15906"/>
                  <a:pt x="480492" y="12334"/>
                </a:cubicBezTo>
                <a:cubicBezTo>
                  <a:pt x="479301" y="9507"/>
                  <a:pt x="478706" y="7721"/>
                  <a:pt x="478706" y="6977"/>
                </a:cubicBezTo>
                <a:cubicBezTo>
                  <a:pt x="478706" y="5935"/>
                  <a:pt x="479599" y="5414"/>
                  <a:pt x="481384" y="5414"/>
                </a:cubicBezTo>
                <a:close/>
                <a:moveTo>
                  <a:pt x="300112" y="5414"/>
                </a:moveTo>
                <a:cubicBezTo>
                  <a:pt x="304279" y="5414"/>
                  <a:pt x="309339" y="6902"/>
                  <a:pt x="315292" y="9879"/>
                </a:cubicBezTo>
                <a:cubicBezTo>
                  <a:pt x="321394" y="13451"/>
                  <a:pt x="324445" y="16353"/>
                  <a:pt x="324445" y="18585"/>
                </a:cubicBezTo>
                <a:cubicBezTo>
                  <a:pt x="324445" y="20669"/>
                  <a:pt x="324222" y="23273"/>
                  <a:pt x="323776" y="26399"/>
                </a:cubicBezTo>
                <a:cubicBezTo>
                  <a:pt x="321841" y="33096"/>
                  <a:pt x="320576" y="40686"/>
                  <a:pt x="319980" y="49169"/>
                </a:cubicBezTo>
                <a:lnTo>
                  <a:pt x="340519" y="44258"/>
                </a:lnTo>
                <a:cubicBezTo>
                  <a:pt x="346472" y="42770"/>
                  <a:pt x="349746" y="42026"/>
                  <a:pt x="350341" y="42026"/>
                </a:cubicBezTo>
                <a:cubicBezTo>
                  <a:pt x="353020" y="42026"/>
                  <a:pt x="356890" y="42695"/>
                  <a:pt x="361950" y="44035"/>
                </a:cubicBezTo>
                <a:cubicBezTo>
                  <a:pt x="366713" y="45821"/>
                  <a:pt x="369094" y="47532"/>
                  <a:pt x="369094" y="49169"/>
                </a:cubicBezTo>
                <a:cubicBezTo>
                  <a:pt x="369094" y="51253"/>
                  <a:pt x="367010" y="52667"/>
                  <a:pt x="362843" y="53411"/>
                </a:cubicBezTo>
                <a:cubicBezTo>
                  <a:pt x="346174" y="55792"/>
                  <a:pt x="331664" y="57876"/>
                  <a:pt x="319311" y="59662"/>
                </a:cubicBezTo>
                <a:lnTo>
                  <a:pt x="319311" y="60555"/>
                </a:lnTo>
                <a:cubicBezTo>
                  <a:pt x="318716" y="67847"/>
                  <a:pt x="318194" y="78488"/>
                  <a:pt x="317748" y="92478"/>
                </a:cubicBezTo>
                <a:cubicBezTo>
                  <a:pt x="331440" y="90841"/>
                  <a:pt x="345951" y="88832"/>
                  <a:pt x="361280" y="86451"/>
                </a:cubicBezTo>
                <a:cubicBezTo>
                  <a:pt x="368573" y="85260"/>
                  <a:pt x="375642" y="84665"/>
                  <a:pt x="382488" y="84665"/>
                </a:cubicBezTo>
                <a:cubicBezTo>
                  <a:pt x="386804" y="84665"/>
                  <a:pt x="390674" y="85707"/>
                  <a:pt x="394097" y="87790"/>
                </a:cubicBezTo>
                <a:cubicBezTo>
                  <a:pt x="397669" y="89874"/>
                  <a:pt x="399455" y="92106"/>
                  <a:pt x="399455" y="94488"/>
                </a:cubicBezTo>
                <a:cubicBezTo>
                  <a:pt x="399455" y="97613"/>
                  <a:pt x="397297" y="99176"/>
                  <a:pt x="392981" y="99176"/>
                </a:cubicBezTo>
                <a:cubicBezTo>
                  <a:pt x="372442" y="99473"/>
                  <a:pt x="353541" y="100069"/>
                  <a:pt x="336277" y="100962"/>
                </a:cubicBezTo>
                <a:cubicBezTo>
                  <a:pt x="329729" y="101557"/>
                  <a:pt x="323478" y="102152"/>
                  <a:pt x="317525" y="102747"/>
                </a:cubicBezTo>
                <a:cubicBezTo>
                  <a:pt x="317227" y="119565"/>
                  <a:pt x="317078" y="140252"/>
                  <a:pt x="317078" y="164809"/>
                </a:cubicBezTo>
                <a:cubicBezTo>
                  <a:pt x="337021" y="161981"/>
                  <a:pt x="347737" y="160567"/>
                  <a:pt x="349225" y="160567"/>
                </a:cubicBezTo>
                <a:cubicBezTo>
                  <a:pt x="352500" y="160567"/>
                  <a:pt x="355253" y="161014"/>
                  <a:pt x="357485" y="161907"/>
                </a:cubicBezTo>
                <a:cubicBezTo>
                  <a:pt x="357932" y="154763"/>
                  <a:pt x="358155" y="147768"/>
                  <a:pt x="358155" y="140922"/>
                </a:cubicBezTo>
                <a:cubicBezTo>
                  <a:pt x="358155" y="136011"/>
                  <a:pt x="356741" y="130355"/>
                  <a:pt x="353913" y="123955"/>
                </a:cubicBezTo>
                <a:cubicBezTo>
                  <a:pt x="353913" y="122170"/>
                  <a:pt x="354434" y="121277"/>
                  <a:pt x="355476" y="121277"/>
                </a:cubicBezTo>
                <a:cubicBezTo>
                  <a:pt x="357262" y="121277"/>
                  <a:pt x="360387" y="122839"/>
                  <a:pt x="364852" y="125965"/>
                </a:cubicBezTo>
                <a:cubicBezTo>
                  <a:pt x="371103" y="129983"/>
                  <a:pt x="374228" y="133257"/>
                  <a:pt x="374228" y="135787"/>
                </a:cubicBezTo>
                <a:cubicBezTo>
                  <a:pt x="374228" y="137276"/>
                  <a:pt x="374005" y="138764"/>
                  <a:pt x="373558" y="140252"/>
                </a:cubicBezTo>
                <a:cubicBezTo>
                  <a:pt x="372815" y="143229"/>
                  <a:pt x="371624" y="153423"/>
                  <a:pt x="369987" y="170836"/>
                </a:cubicBezTo>
                <a:cubicBezTo>
                  <a:pt x="368499" y="186166"/>
                  <a:pt x="366117" y="193830"/>
                  <a:pt x="362843" y="193830"/>
                </a:cubicBezTo>
                <a:cubicBezTo>
                  <a:pt x="359122" y="193830"/>
                  <a:pt x="356667" y="189961"/>
                  <a:pt x="355476" y="182222"/>
                </a:cubicBezTo>
                <a:cubicBezTo>
                  <a:pt x="355476" y="181180"/>
                  <a:pt x="355699" y="178724"/>
                  <a:pt x="356146" y="174855"/>
                </a:cubicBezTo>
                <a:lnTo>
                  <a:pt x="344984" y="174185"/>
                </a:lnTo>
                <a:cubicBezTo>
                  <a:pt x="333821" y="174185"/>
                  <a:pt x="316260" y="175748"/>
                  <a:pt x="292298" y="178873"/>
                </a:cubicBezTo>
                <a:cubicBezTo>
                  <a:pt x="279648" y="180808"/>
                  <a:pt x="269156" y="183636"/>
                  <a:pt x="260821" y="187356"/>
                </a:cubicBezTo>
                <a:cubicBezTo>
                  <a:pt x="258887" y="188547"/>
                  <a:pt x="256877" y="189142"/>
                  <a:pt x="254794" y="189142"/>
                </a:cubicBezTo>
                <a:cubicBezTo>
                  <a:pt x="252710" y="189142"/>
                  <a:pt x="250254" y="186984"/>
                  <a:pt x="247427" y="182668"/>
                </a:cubicBezTo>
                <a:cubicBezTo>
                  <a:pt x="245641" y="180436"/>
                  <a:pt x="244748" y="178203"/>
                  <a:pt x="244748" y="175971"/>
                </a:cubicBezTo>
                <a:cubicBezTo>
                  <a:pt x="244748" y="173887"/>
                  <a:pt x="246236" y="171580"/>
                  <a:pt x="249213" y="169050"/>
                </a:cubicBezTo>
                <a:cubicBezTo>
                  <a:pt x="255315" y="164139"/>
                  <a:pt x="258366" y="156326"/>
                  <a:pt x="258366" y="145610"/>
                </a:cubicBezTo>
                <a:lnTo>
                  <a:pt x="256580" y="129537"/>
                </a:lnTo>
                <a:cubicBezTo>
                  <a:pt x="256580" y="126560"/>
                  <a:pt x="257993" y="125072"/>
                  <a:pt x="260821" y="125072"/>
                </a:cubicBezTo>
                <a:cubicBezTo>
                  <a:pt x="264542" y="125221"/>
                  <a:pt x="267593" y="126634"/>
                  <a:pt x="269974" y="129313"/>
                </a:cubicBezTo>
                <a:cubicBezTo>
                  <a:pt x="272207" y="132439"/>
                  <a:pt x="273323" y="136011"/>
                  <a:pt x="273323" y="140029"/>
                </a:cubicBezTo>
                <a:cubicBezTo>
                  <a:pt x="273323" y="146577"/>
                  <a:pt x="269826" y="157293"/>
                  <a:pt x="262831" y="172176"/>
                </a:cubicBezTo>
                <a:cubicBezTo>
                  <a:pt x="280392" y="169795"/>
                  <a:pt x="295201" y="167785"/>
                  <a:pt x="307256" y="166148"/>
                </a:cubicBezTo>
                <a:cubicBezTo>
                  <a:pt x="307107" y="142038"/>
                  <a:pt x="306809" y="121202"/>
                  <a:pt x="306363" y="103640"/>
                </a:cubicBezTo>
                <a:cubicBezTo>
                  <a:pt x="290736" y="105278"/>
                  <a:pt x="277118" y="106691"/>
                  <a:pt x="265509" y="107882"/>
                </a:cubicBezTo>
                <a:cubicBezTo>
                  <a:pt x="256729" y="109222"/>
                  <a:pt x="250478" y="109891"/>
                  <a:pt x="246757" y="109891"/>
                </a:cubicBezTo>
                <a:cubicBezTo>
                  <a:pt x="242441" y="109594"/>
                  <a:pt x="238051" y="108477"/>
                  <a:pt x="233586" y="106543"/>
                </a:cubicBezTo>
                <a:cubicBezTo>
                  <a:pt x="231204" y="105352"/>
                  <a:pt x="229939" y="104310"/>
                  <a:pt x="229790" y="103417"/>
                </a:cubicBezTo>
                <a:cubicBezTo>
                  <a:pt x="229939" y="101185"/>
                  <a:pt x="232321" y="100069"/>
                  <a:pt x="236934" y="100069"/>
                </a:cubicBezTo>
                <a:cubicBezTo>
                  <a:pt x="249436" y="99622"/>
                  <a:pt x="261268" y="98804"/>
                  <a:pt x="272430" y="97613"/>
                </a:cubicBezTo>
                <a:cubicBezTo>
                  <a:pt x="282848" y="96422"/>
                  <a:pt x="294084" y="95157"/>
                  <a:pt x="306139" y="93818"/>
                </a:cubicBezTo>
                <a:cubicBezTo>
                  <a:pt x="305991" y="81019"/>
                  <a:pt x="305619" y="70229"/>
                  <a:pt x="305023" y="61448"/>
                </a:cubicBezTo>
                <a:cubicBezTo>
                  <a:pt x="285973" y="63829"/>
                  <a:pt x="273695" y="65020"/>
                  <a:pt x="268188" y="65020"/>
                </a:cubicBezTo>
                <a:cubicBezTo>
                  <a:pt x="264468" y="65020"/>
                  <a:pt x="260896" y="63010"/>
                  <a:pt x="257473" y="58992"/>
                </a:cubicBezTo>
                <a:cubicBezTo>
                  <a:pt x="257473" y="57653"/>
                  <a:pt x="258068" y="56983"/>
                  <a:pt x="259259" y="56983"/>
                </a:cubicBezTo>
                <a:cubicBezTo>
                  <a:pt x="273546" y="56388"/>
                  <a:pt x="288652" y="54750"/>
                  <a:pt x="304577" y="52072"/>
                </a:cubicBezTo>
                <a:cubicBezTo>
                  <a:pt x="304130" y="44481"/>
                  <a:pt x="303609" y="38528"/>
                  <a:pt x="303014" y="34212"/>
                </a:cubicBezTo>
                <a:cubicBezTo>
                  <a:pt x="301675" y="24241"/>
                  <a:pt x="300112" y="17618"/>
                  <a:pt x="298326" y="14344"/>
                </a:cubicBezTo>
                <a:cubicBezTo>
                  <a:pt x="297284" y="11367"/>
                  <a:pt x="296763" y="9209"/>
                  <a:pt x="296763" y="7870"/>
                </a:cubicBezTo>
                <a:cubicBezTo>
                  <a:pt x="296763" y="6232"/>
                  <a:pt x="297879" y="5414"/>
                  <a:pt x="300112" y="5414"/>
                </a:cubicBezTo>
                <a:close/>
                <a:moveTo>
                  <a:pt x="77986" y="3851"/>
                </a:moveTo>
                <a:cubicBezTo>
                  <a:pt x="81558" y="4298"/>
                  <a:pt x="86023" y="6009"/>
                  <a:pt x="91380" y="8986"/>
                </a:cubicBezTo>
                <a:cubicBezTo>
                  <a:pt x="94506" y="10772"/>
                  <a:pt x="95845" y="12632"/>
                  <a:pt x="95399" y="14567"/>
                </a:cubicBezTo>
                <a:cubicBezTo>
                  <a:pt x="94952" y="15906"/>
                  <a:pt x="94506" y="17767"/>
                  <a:pt x="94059" y="20148"/>
                </a:cubicBezTo>
                <a:cubicBezTo>
                  <a:pt x="93613" y="22380"/>
                  <a:pt x="93166" y="25357"/>
                  <a:pt x="92720" y="29078"/>
                </a:cubicBezTo>
                <a:cubicBezTo>
                  <a:pt x="92273" y="33542"/>
                  <a:pt x="91901" y="38007"/>
                  <a:pt x="91604" y="42472"/>
                </a:cubicBezTo>
                <a:lnTo>
                  <a:pt x="110356" y="36891"/>
                </a:lnTo>
                <a:cubicBezTo>
                  <a:pt x="117500" y="34956"/>
                  <a:pt x="123155" y="34212"/>
                  <a:pt x="127322" y="34659"/>
                </a:cubicBezTo>
                <a:cubicBezTo>
                  <a:pt x="131787" y="35254"/>
                  <a:pt x="134913" y="36891"/>
                  <a:pt x="136699" y="39570"/>
                </a:cubicBezTo>
                <a:cubicBezTo>
                  <a:pt x="138187" y="41802"/>
                  <a:pt x="136922" y="43291"/>
                  <a:pt x="132904" y="44035"/>
                </a:cubicBezTo>
                <a:cubicBezTo>
                  <a:pt x="122485" y="45374"/>
                  <a:pt x="109910" y="47235"/>
                  <a:pt x="95176" y="49616"/>
                </a:cubicBezTo>
                <a:lnTo>
                  <a:pt x="91157" y="49616"/>
                </a:lnTo>
                <a:cubicBezTo>
                  <a:pt x="90711" y="57653"/>
                  <a:pt x="90115" y="65913"/>
                  <a:pt x="89371" y="74396"/>
                </a:cubicBezTo>
                <a:cubicBezTo>
                  <a:pt x="96664" y="72907"/>
                  <a:pt x="104328" y="70675"/>
                  <a:pt x="112365" y="67698"/>
                </a:cubicBezTo>
                <a:cubicBezTo>
                  <a:pt x="116086" y="66210"/>
                  <a:pt x="119360" y="66061"/>
                  <a:pt x="122188" y="67252"/>
                </a:cubicBezTo>
                <a:cubicBezTo>
                  <a:pt x="130225" y="71419"/>
                  <a:pt x="135508" y="74842"/>
                  <a:pt x="138038" y="77521"/>
                </a:cubicBezTo>
                <a:cubicBezTo>
                  <a:pt x="140717" y="80200"/>
                  <a:pt x="140643" y="83028"/>
                  <a:pt x="137815" y="86004"/>
                </a:cubicBezTo>
                <a:cubicBezTo>
                  <a:pt x="135880" y="87790"/>
                  <a:pt x="133945" y="89948"/>
                  <a:pt x="132010" y="92478"/>
                </a:cubicBezTo>
                <a:cubicBezTo>
                  <a:pt x="130076" y="95157"/>
                  <a:pt x="127546" y="100813"/>
                  <a:pt x="124420" y="109445"/>
                </a:cubicBezTo>
                <a:cubicBezTo>
                  <a:pt x="128587" y="112570"/>
                  <a:pt x="130671" y="114877"/>
                  <a:pt x="130671" y="116365"/>
                </a:cubicBezTo>
                <a:cubicBezTo>
                  <a:pt x="130671" y="117705"/>
                  <a:pt x="129629" y="118523"/>
                  <a:pt x="127546" y="118821"/>
                </a:cubicBezTo>
                <a:cubicBezTo>
                  <a:pt x="100310" y="119863"/>
                  <a:pt x="80367" y="121723"/>
                  <a:pt x="67717" y="124402"/>
                </a:cubicBezTo>
                <a:cubicBezTo>
                  <a:pt x="65931" y="124551"/>
                  <a:pt x="64145" y="124476"/>
                  <a:pt x="62359" y="124179"/>
                </a:cubicBezTo>
                <a:cubicBezTo>
                  <a:pt x="62359" y="125965"/>
                  <a:pt x="62061" y="127602"/>
                  <a:pt x="61466" y="129090"/>
                </a:cubicBezTo>
                <a:cubicBezTo>
                  <a:pt x="60573" y="131769"/>
                  <a:pt x="58638" y="131248"/>
                  <a:pt x="55662" y="127527"/>
                </a:cubicBezTo>
                <a:cubicBezTo>
                  <a:pt x="53429" y="124848"/>
                  <a:pt x="52015" y="121277"/>
                  <a:pt x="51420" y="116812"/>
                </a:cubicBezTo>
                <a:cubicBezTo>
                  <a:pt x="49188" y="102822"/>
                  <a:pt x="45913" y="91362"/>
                  <a:pt x="41597" y="82432"/>
                </a:cubicBezTo>
                <a:cubicBezTo>
                  <a:pt x="40258" y="79754"/>
                  <a:pt x="40109" y="77968"/>
                  <a:pt x="41151" y="77075"/>
                </a:cubicBezTo>
                <a:cubicBezTo>
                  <a:pt x="41597" y="76182"/>
                  <a:pt x="42863" y="76033"/>
                  <a:pt x="44946" y="76628"/>
                </a:cubicBezTo>
                <a:cubicBezTo>
                  <a:pt x="48964" y="77075"/>
                  <a:pt x="52313" y="77819"/>
                  <a:pt x="54992" y="78861"/>
                </a:cubicBezTo>
                <a:cubicBezTo>
                  <a:pt x="63177" y="78265"/>
                  <a:pt x="71437" y="77298"/>
                  <a:pt x="79772" y="75958"/>
                </a:cubicBezTo>
                <a:cubicBezTo>
                  <a:pt x="79772" y="55867"/>
                  <a:pt x="78953" y="37114"/>
                  <a:pt x="77316" y="19701"/>
                </a:cubicBezTo>
                <a:cubicBezTo>
                  <a:pt x="77167" y="17320"/>
                  <a:pt x="75679" y="14195"/>
                  <a:pt x="72851" y="10325"/>
                </a:cubicBezTo>
                <a:cubicBezTo>
                  <a:pt x="71512" y="8539"/>
                  <a:pt x="71437" y="6828"/>
                  <a:pt x="72628" y="5191"/>
                </a:cubicBezTo>
                <a:cubicBezTo>
                  <a:pt x="73670" y="3851"/>
                  <a:pt x="75456" y="3405"/>
                  <a:pt x="77986" y="3851"/>
                </a:cubicBezTo>
                <a:close/>
                <a:moveTo>
                  <a:pt x="2852217" y="2735"/>
                </a:moveTo>
                <a:cubicBezTo>
                  <a:pt x="2853854" y="2735"/>
                  <a:pt x="2856532" y="3628"/>
                  <a:pt x="2860254" y="5414"/>
                </a:cubicBezTo>
                <a:cubicBezTo>
                  <a:pt x="2865760" y="8093"/>
                  <a:pt x="2868513" y="10474"/>
                  <a:pt x="2868513" y="12558"/>
                </a:cubicBezTo>
                <a:cubicBezTo>
                  <a:pt x="2868513" y="13748"/>
                  <a:pt x="2867397" y="15237"/>
                  <a:pt x="2865165" y="17022"/>
                </a:cubicBezTo>
                <a:cubicBezTo>
                  <a:pt x="2862188" y="20743"/>
                  <a:pt x="2859211" y="24613"/>
                  <a:pt x="2856235" y="28631"/>
                </a:cubicBezTo>
                <a:cubicBezTo>
                  <a:pt x="2869480" y="26845"/>
                  <a:pt x="2878708" y="25134"/>
                  <a:pt x="2883917" y="23497"/>
                </a:cubicBezTo>
                <a:cubicBezTo>
                  <a:pt x="2886298" y="22752"/>
                  <a:pt x="2887935" y="22380"/>
                  <a:pt x="2888828" y="22380"/>
                </a:cubicBezTo>
                <a:cubicBezTo>
                  <a:pt x="2898056" y="22529"/>
                  <a:pt x="2902892" y="23943"/>
                  <a:pt x="2903339" y="26622"/>
                </a:cubicBezTo>
                <a:cubicBezTo>
                  <a:pt x="2903191" y="28408"/>
                  <a:pt x="2902074" y="29822"/>
                  <a:pt x="2899990" y="30863"/>
                </a:cubicBezTo>
                <a:cubicBezTo>
                  <a:pt x="2896120" y="32352"/>
                  <a:pt x="2892400" y="33394"/>
                  <a:pt x="2888828" y="33989"/>
                </a:cubicBezTo>
                <a:cubicBezTo>
                  <a:pt x="2878410" y="35031"/>
                  <a:pt x="2871564" y="35700"/>
                  <a:pt x="2868290" y="35998"/>
                </a:cubicBezTo>
                <a:cubicBezTo>
                  <a:pt x="2866058" y="36296"/>
                  <a:pt x="2864272" y="36445"/>
                  <a:pt x="2862932" y="36445"/>
                </a:cubicBezTo>
                <a:cubicBezTo>
                  <a:pt x="2859956" y="36445"/>
                  <a:pt x="2856532" y="35775"/>
                  <a:pt x="2852663" y="34435"/>
                </a:cubicBezTo>
                <a:cubicBezTo>
                  <a:pt x="2852366" y="34287"/>
                  <a:pt x="2852142" y="34212"/>
                  <a:pt x="2851993" y="34212"/>
                </a:cubicBezTo>
                <a:cubicBezTo>
                  <a:pt x="2850951" y="35700"/>
                  <a:pt x="2850058" y="36965"/>
                  <a:pt x="2849315" y="38007"/>
                </a:cubicBezTo>
                <a:cubicBezTo>
                  <a:pt x="2841575" y="48128"/>
                  <a:pt x="2832720" y="56015"/>
                  <a:pt x="2822748" y="61671"/>
                </a:cubicBezTo>
                <a:cubicBezTo>
                  <a:pt x="2821707" y="61671"/>
                  <a:pt x="2820888" y="61373"/>
                  <a:pt x="2820293" y="60778"/>
                </a:cubicBezTo>
                <a:cubicBezTo>
                  <a:pt x="2821186" y="58546"/>
                  <a:pt x="2823493" y="55346"/>
                  <a:pt x="2827213" y="51179"/>
                </a:cubicBezTo>
                <a:cubicBezTo>
                  <a:pt x="2833613" y="42993"/>
                  <a:pt x="2839268" y="33766"/>
                  <a:pt x="2844180" y="23497"/>
                </a:cubicBezTo>
                <a:cubicBezTo>
                  <a:pt x="2847900" y="15757"/>
                  <a:pt x="2849761" y="9953"/>
                  <a:pt x="2849761" y="6084"/>
                </a:cubicBezTo>
                <a:cubicBezTo>
                  <a:pt x="2849761" y="5339"/>
                  <a:pt x="2849909" y="4595"/>
                  <a:pt x="2850207" y="3851"/>
                </a:cubicBezTo>
                <a:cubicBezTo>
                  <a:pt x="2850803" y="3107"/>
                  <a:pt x="2851472" y="2735"/>
                  <a:pt x="2852217" y="2735"/>
                </a:cubicBezTo>
                <a:close/>
                <a:moveTo>
                  <a:pt x="4881488" y="56"/>
                </a:moveTo>
                <a:cubicBezTo>
                  <a:pt x="4882976" y="205"/>
                  <a:pt x="4884613" y="651"/>
                  <a:pt x="4886399" y="1396"/>
                </a:cubicBezTo>
                <a:cubicBezTo>
                  <a:pt x="4891757" y="3777"/>
                  <a:pt x="4895924" y="6307"/>
                  <a:pt x="4898900" y="8986"/>
                </a:cubicBezTo>
                <a:cubicBezTo>
                  <a:pt x="4900240" y="10325"/>
                  <a:pt x="4900463" y="11888"/>
                  <a:pt x="4899570" y="13674"/>
                </a:cubicBezTo>
                <a:cubicBezTo>
                  <a:pt x="4897338" y="20073"/>
                  <a:pt x="4895998" y="26175"/>
                  <a:pt x="4895552" y="31980"/>
                </a:cubicBezTo>
                <a:cubicBezTo>
                  <a:pt x="4895403" y="35552"/>
                  <a:pt x="4895105" y="39421"/>
                  <a:pt x="4894659" y="43588"/>
                </a:cubicBezTo>
                <a:cubicBezTo>
                  <a:pt x="4894659" y="44928"/>
                  <a:pt x="4894436" y="46490"/>
                  <a:pt x="4893989" y="48276"/>
                </a:cubicBezTo>
                <a:cubicBezTo>
                  <a:pt x="4911402" y="45151"/>
                  <a:pt x="4924350" y="42100"/>
                  <a:pt x="4932833" y="39123"/>
                </a:cubicBezTo>
                <a:cubicBezTo>
                  <a:pt x="4936107" y="38230"/>
                  <a:pt x="4939307" y="38528"/>
                  <a:pt x="4942433" y="40016"/>
                </a:cubicBezTo>
                <a:cubicBezTo>
                  <a:pt x="4950023" y="44035"/>
                  <a:pt x="4954860" y="47235"/>
                  <a:pt x="4956943" y="49616"/>
                </a:cubicBezTo>
                <a:cubicBezTo>
                  <a:pt x="4958729" y="51402"/>
                  <a:pt x="4958655" y="54230"/>
                  <a:pt x="4956720" y="58099"/>
                </a:cubicBezTo>
                <a:cubicBezTo>
                  <a:pt x="4954934" y="61820"/>
                  <a:pt x="4953967" y="67029"/>
                  <a:pt x="4953818" y="73726"/>
                </a:cubicBezTo>
                <a:cubicBezTo>
                  <a:pt x="4953818" y="89353"/>
                  <a:pt x="4955232" y="118821"/>
                  <a:pt x="4958060" y="162130"/>
                </a:cubicBezTo>
                <a:cubicBezTo>
                  <a:pt x="4958506" y="172846"/>
                  <a:pt x="4957315" y="181850"/>
                  <a:pt x="4954488" y="189142"/>
                </a:cubicBezTo>
                <a:cubicBezTo>
                  <a:pt x="4952999" y="193756"/>
                  <a:pt x="4951139" y="196360"/>
                  <a:pt x="4948907" y="196956"/>
                </a:cubicBezTo>
                <a:cubicBezTo>
                  <a:pt x="4946674" y="197402"/>
                  <a:pt x="4943921" y="196063"/>
                  <a:pt x="4940647" y="192937"/>
                </a:cubicBezTo>
                <a:cubicBezTo>
                  <a:pt x="4935587" y="187431"/>
                  <a:pt x="4927922" y="180882"/>
                  <a:pt x="4917653" y="173292"/>
                </a:cubicBezTo>
                <a:cubicBezTo>
                  <a:pt x="4915718" y="171953"/>
                  <a:pt x="4914527" y="170688"/>
                  <a:pt x="4914081" y="169497"/>
                </a:cubicBezTo>
                <a:cubicBezTo>
                  <a:pt x="4914081" y="168157"/>
                  <a:pt x="4915346" y="167785"/>
                  <a:pt x="4917876" y="168381"/>
                </a:cubicBezTo>
                <a:cubicBezTo>
                  <a:pt x="4928740" y="170762"/>
                  <a:pt x="4935512" y="171283"/>
                  <a:pt x="4938191" y="169943"/>
                </a:cubicBezTo>
                <a:cubicBezTo>
                  <a:pt x="4939977" y="168902"/>
                  <a:pt x="4941019" y="165851"/>
                  <a:pt x="4941316" y="160790"/>
                </a:cubicBezTo>
                <a:cubicBezTo>
                  <a:pt x="4942358" y="128048"/>
                  <a:pt x="4941763" y="97092"/>
                  <a:pt x="4939530" y="67922"/>
                </a:cubicBezTo>
                <a:cubicBezTo>
                  <a:pt x="4938935" y="59438"/>
                  <a:pt x="4937596" y="54602"/>
                  <a:pt x="4935512" y="53411"/>
                </a:cubicBezTo>
                <a:cubicBezTo>
                  <a:pt x="4932387" y="51625"/>
                  <a:pt x="4929187" y="51030"/>
                  <a:pt x="4925913" y="51625"/>
                </a:cubicBezTo>
                <a:cubicBezTo>
                  <a:pt x="4914602" y="52964"/>
                  <a:pt x="4903663" y="54527"/>
                  <a:pt x="4893096" y="56313"/>
                </a:cubicBezTo>
                <a:cubicBezTo>
                  <a:pt x="4892054" y="66136"/>
                  <a:pt x="4890194" y="75884"/>
                  <a:pt x="4887515" y="85558"/>
                </a:cubicBezTo>
                <a:cubicBezTo>
                  <a:pt x="4892129" y="87493"/>
                  <a:pt x="4898603" y="90916"/>
                  <a:pt x="4906937" y="95827"/>
                </a:cubicBezTo>
                <a:cubicBezTo>
                  <a:pt x="4914676" y="100292"/>
                  <a:pt x="4920257" y="104161"/>
                  <a:pt x="4923680" y="107436"/>
                </a:cubicBezTo>
                <a:cubicBezTo>
                  <a:pt x="4925913" y="109370"/>
                  <a:pt x="4927475" y="112049"/>
                  <a:pt x="4928368" y="115472"/>
                </a:cubicBezTo>
                <a:cubicBezTo>
                  <a:pt x="4929708" y="121277"/>
                  <a:pt x="4929708" y="125221"/>
                  <a:pt x="4928368" y="127304"/>
                </a:cubicBezTo>
                <a:cubicBezTo>
                  <a:pt x="4927327" y="128644"/>
                  <a:pt x="4926136" y="129164"/>
                  <a:pt x="4924796" y="128867"/>
                </a:cubicBezTo>
                <a:cubicBezTo>
                  <a:pt x="4923011" y="128420"/>
                  <a:pt x="4920927" y="126783"/>
                  <a:pt x="4918546" y="123955"/>
                </a:cubicBezTo>
                <a:cubicBezTo>
                  <a:pt x="4906937" y="111305"/>
                  <a:pt x="4896073" y="100366"/>
                  <a:pt x="4885952" y="91139"/>
                </a:cubicBezTo>
                <a:lnTo>
                  <a:pt x="4885729" y="90916"/>
                </a:lnTo>
                <a:cubicBezTo>
                  <a:pt x="4883794" y="97166"/>
                  <a:pt x="4881413" y="102747"/>
                  <a:pt x="4878585" y="107659"/>
                </a:cubicBezTo>
                <a:cubicBezTo>
                  <a:pt x="4875906" y="112124"/>
                  <a:pt x="4872335" y="116216"/>
                  <a:pt x="4867870" y="119937"/>
                </a:cubicBezTo>
                <a:cubicBezTo>
                  <a:pt x="4862512" y="124551"/>
                  <a:pt x="4857973" y="127751"/>
                  <a:pt x="4854252" y="129537"/>
                </a:cubicBezTo>
                <a:cubicBezTo>
                  <a:pt x="4849192" y="131918"/>
                  <a:pt x="4845918" y="133108"/>
                  <a:pt x="4844429" y="133108"/>
                </a:cubicBezTo>
                <a:cubicBezTo>
                  <a:pt x="4842197" y="133108"/>
                  <a:pt x="4841230" y="132811"/>
                  <a:pt x="4841527" y="132215"/>
                </a:cubicBezTo>
                <a:cubicBezTo>
                  <a:pt x="4841974" y="131620"/>
                  <a:pt x="4843164" y="130578"/>
                  <a:pt x="4845099" y="129090"/>
                </a:cubicBezTo>
                <a:cubicBezTo>
                  <a:pt x="4852689" y="122690"/>
                  <a:pt x="4858270" y="117035"/>
                  <a:pt x="4861842" y="112124"/>
                </a:cubicBezTo>
                <a:cubicBezTo>
                  <a:pt x="4865414" y="107510"/>
                  <a:pt x="4868465" y="102375"/>
                  <a:pt x="4870995" y="96720"/>
                </a:cubicBezTo>
                <a:cubicBezTo>
                  <a:pt x="4874121" y="89576"/>
                  <a:pt x="4876651" y="80870"/>
                  <a:pt x="4878585" y="70601"/>
                </a:cubicBezTo>
                <a:cubicBezTo>
                  <a:pt x="4879032" y="66880"/>
                  <a:pt x="4879627" y="62862"/>
                  <a:pt x="4880371" y="58546"/>
                </a:cubicBezTo>
                <a:cubicBezTo>
                  <a:pt x="4867870" y="60778"/>
                  <a:pt x="4855889" y="63308"/>
                  <a:pt x="4844429" y="66136"/>
                </a:cubicBezTo>
                <a:cubicBezTo>
                  <a:pt x="4843388" y="66136"/>
                  <a:pt x="4842271" y="66285"/>
                  <a:pt x="4841081" y="66582"/>
                </a:cubicBezTo>
                <a:cubicBezTo>
                  <a:pt x="4840039" y="73875"/>
                  <a:pt x="4838997" y="88609"/>
                  <a:pt x="4837955" y="110784"/>
                </a:cubicBezTo>
                <a:lnTo>
                  <a:pt x="4836616" y="141592"/>
                </a:lnTo>
                <a:cubicBezTo>
                  <a:pt x="4836169" y="149628"/>
                  <a:pt x="4834979" y="157665"/>
                  <a:pt x="4833044" y="165702"/>
                </a:cubicBezTo>
                <a:cubicBezTo>
                  <a:pt x="4832002" y="170167"/>
                  <a:pt x="4830514" y="173590"/>
                  <a:pt x="4828579" y="175971"/>
                </a:cubicBezTo>
                <a:cubicBezTo>
                  <a:pt x="4827091" y="177906"/>
                  <a:pt x="4825379" y="177831"/>
                  <a:pt x="4823445" y="175748"/>
                </a:cubicBezTo>
                <a:cubicBezTo>
                  <a:pt x="4821956" y="173813"/>
                  <a:pt x="4820468" y="170092"/>
                  <a:pt x="4818980" y="164586"/>
                </a:cubicBezTo>
                <a:cubicBezTo>
                  <a:pt x="4818384" y="161758"/>
                  <a:pt x="4818756" y="158260"/>
                  <a:pt x="4820096" y="154093"/>
                </a:cubicBezTo>
                <a:cubicBezTo>
                  <a:pt x="4823668" y="144271"/>
                  <a:pt x="4825975" y="134299"/>
                  <a:pt x="4827016" y="124179"/>
                </a:cubicBezTo>
                <a:cubicBezTo>
                  <a:pt x="4828058" y="113761"/>
                  <a:pt x="4828579" y="99101"/>
                  <a:pt x="4828579" y="80200"/>
                </a:cubicBezTo>
                <a:cubicBezTo>
                  <a:pt x="4828579" y="74842"/>
                  <a:pt x="4828356" y="70526"/>
                  <a:pt x="4827909" y="67252"/>
                </a:cubicBezTo>
                <a:cubicBezTo>
                  <a:pt x="4827463" y="63531"/>
                  <a:pt x="4826347" y="59736"/>
                  <a:pt x="4824561" y="55867"/>
                </a:cubicBezTo>
                <a:cubicBezTo>
                  <a:pt x="4823668" y="53932"/>
                  <a:pt x="4823445" y="52518"/>
                  <a:pt x="4823891" y="51625"/>
                </a:cubicBezTo>
                <a:cubicBezTo>
                  <a:pt x="4824784" y="50732"/>
                  <a:pt x="4825975" y="50434"/>
                  <a:pt x="4827463" y="50732"/>
                </a:cubicBezTo>
                <a:cubicBezTo>
                  <a:pt x="4831035" y="51774"/>
                  <a:pt x="4834607" y="53560"/>
                  <a:pt x="4838179" y="56090"/>
                </a:cubicBezTo>
                <a:cubicBezTo>
                  <a:pt x="4852615" y="54750"/>
                  <a:pt x="4866977" y="52890"/>
                  <a:pt x="4881264" y="50509"/>
                </a:cubicBezTo>
                <a:cubicBezTo>
                  <a:pt x="4882157" y="41579"/>
                  <a:pt x="4882678" y="31608"/>
                  <a:pt x="4882827" y="20594"/>
                </a:cubicBezTo>
                <a:cubicBezTo>
                  <a:pt x="4882827" y="15981"/>
                  <a:pt x="4880669" y="11293"/>
                  <a:pt x="4876353" y="6530"/>
                </a:cubicBezTo>
                <a:cubicBezTo>
                  <a:pt x="4873972" y="3851"/>
                  <a:pt x="4874344" y="1842"/>
                  <a:pt x="4877469" y="503"/>
                </a:cubicBezTo>
                <a:cubicBezTo>
                  <a:pt x="4878660" y="56"/>
                  <a:pt x="4879999" y="-93"/>
                  <a:pt x="4881488" y="56"/>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r" defTabSz="914400" rtl="0" eaLnBrk="1" fontAlgn="auto" latinLnBrk="0" hangingPunct="1">
              <a:lnSpc>
                <a:spcPct val="2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16" name="文本框 15"/>
          <p:cNvSpPr txBox="1"/>
          <p:nvPr/>
        </p:nvSpPr>
        <p:spPr>
          <a:xfrm>
            <a:off x="4296052" y="2276706"/>
            <a:ext cx="3317353" cy="479646"/>
          </a:xfrm>
          <a:custGeom>
            <a:avLst/>
            <a:gdLst/>
            <a:ahLst/>
            <a:cxnLst/>
            <a:rect l="l" t="t" r="r" b="b"/>
            <a:pathLst>
              <a:path w="3317353" h="479646">
                <a:moveTo>
                  <a:pt x="1255376" y="314781"/>
                </a:moveTo>
                <a:cubicBezTo>
                  <a:pt x="1257377" y="316754"/>
                  <a:pt x="1259358" y="319049"/>
                  <a:pt x="1261318" y="321667"/>
                </a:cubicBezTo>
                <a:cubicBezTo>
                  <a:pt x="1264091" y="326281"/>
                  <a:pt x="1266321" y="331117"/>
                  <a:pt x="1268007" y="336176"/>
                </a:cubicBezTo>
                <a:cubicBezTo>
                  <a:pt x="1269019" y="340235"/>
                  <a:pt x="1269702" y="344568"/>
                  <a:pt x="1270056" y="349176"/>
                </a:cubicBezTo>
                <a:cubicBezTo>
                  <a:pt x="1270857" y="354407"/>
                  <a:pt x="1271057" y="359800"/>
                  <a:pt x="1270657" y="365357"/>
                </a:cubicBezTo>
                <a:cubicBezTo>
                  <a:pt x="1270279" y="370702"/>
                  <a:pt x="1269353" y="376699"/>
                  <a:pt x="1267878" y="383348"/>
                </a:cubicBezTo>
                <a:cubicBezTo>
                  <a:pt x="1266340" y="390265"/>
                  <a:pt x="1264514" y="397073"/>
                  <a:pt x="1262399" y="403773"/>
                </a:cubicBezTo>
                <a:cubicBezTo>
                  <a:pt x="1260261" y="410559"/>
                  <a:pt x="1258014" y="416499"/>
                  <a:pt x="1255659" y="421592"/>
                </a:cubicBezTo>
                <a:cubicBezTo>
                  <a:pt x="1253252" y="426812"/>
                  <a:pt x="1250671" y="430602"/>
                  <a:pt x="1247916" y="432963"/>
                </a:cubicBezTo>
                <a:cubicBezTo>
                  <a:pt x="1244263" y="436616"/>
                  <a:pt x="1240461" y="438725"/>
                  <a:pt x="1236511" y="439291"/>
                </a:cubicBezTo>
                <a:cubicBezTo>
                  <a:pt x="1232012" y="439651"/>
                  <a:pt x="1227847" y="437822"/>
                  <a:pt x="1224017" y="433803"/>
                </a:cubicBezTo>
                <a:cubicBezTo>
                  <a:pt x="1220084" y="430356"/>
                  <a:pt x="1217668" y="425726"/>
                  <a:pt x="1216771" y="419912"/>
                </a:cubicBezTo>
                <a:cubicBezTo>
                  <a:pt x="1215302" y="415510"/>
                  <a:pt x="1214567" y="411165"/>
                  <a:pt x="1214567" y="406878"/>
                </a:cubicBezTo>
                <a:cubicBezTo>
                  <a:pt x="1214207" y="402167"/>
                  <a:pt x="1214593" y="397819"/>
                  <a:pt x="1215725" y="393835"/>
                </a:cubicBezTo>
                <a:cubicBezTo>
                  <a:pt x="1216114" y="391051"/>
                  <a:pt x="1217800" y="386678"/>
                  <a:pt x="1220784" y="380715"/>
                </a:cubicBezTo>
                <a:cubicBezTo>
                  <a:pt x="1224243" y="374558"/>
                  <a:pt x="1227193" y="368913"/>
                  <a:pt x="1229634" y="363779"/>
                </a:cubicBezTo>
                <a:lnTo>
                  <a:pt x="1236476" y="347264"/>
                </a:lnTo>
                <a:cubicBezTo>
                  <a:pt x="1239123" y="341050"/>
                  <a:pt x="1240790" y="335890"/>
                  <a:pt x="1241476" y="331786"/>
                </a:cubicBezTo>
                <a:cubicBezTo>
                  <a:pt x="1242322" y="326715"/>
                  <a:pt x="1243599" y="322896"/>
                  <a:pt x="1245309" y="320329"/>
                </a:cubicBezTo>
                <a:cubicBezTo>
                  <a:pt x="1246795" y="316631"/>
                  <a:pt x="1250151" y="314781"/>
                  <a:pt x="1255376" y="314781"/>
                </a:cubicBezTo>
                <a:close/>
                <a:moveTo>
                  <a:pt x="1311294" y="313161"/>
                </a:moveTo>
                <a:cubicBezTo>
                  <a:pt x="1312580" y="313161"/>
                  <a:pt x="1314993" y="313921"/>
                  <a:pt x="1318531" y="315442"/>
                </a:cubicBezTo>
                <a:cubicBezTo>
                  <a:pt x="1321687" y="316625"/>
                  <a:pt x="1323862" y="317614"/>
                  <a:pt x="1325057" y="318409"/>
                </a:cubicBezTo>
                <a:cubicBezTo>
                  <a:pt x="1326657" y="319483"/>
                  <a:pt x="1328630" y="321190"/>
                  <a:pt x="1330974" y="323528"/>
                </a:cubicBezTo>
                <a:cubicBezTo>
                  <a:pt x="1333517" y="326592"/>
                  <a:pt x="1335413" y="330191"/>
                  <a:pt x="1336659" y="334324"/>
                </a:cubicBezTo>
                <a:lnTo>
                  <a:pt x="1342473" y="353695"/>
                </a:lnTo>
                <a:cubicBezTo>
                  <a:pt x="1346394" y="366260"/>
                  <a:pt x="1350839" y="376087"/>
                  <a:pt x="1355807" y="383176"/>
                </a:cubicBezTo>
                <a:cubicBezTo>
                  <a:pt x="1360072" y="388973"/>
                  <a:pt x="1365299" y="394278"/>
                  <a:pt x="1371491" y="399091"/>
                </a:cubicBezTo>
                <a:cubicBezTo>
                  <a:pt x="1377682" y="403905"/>
                  <a:pt x="1384731" y="408367"/>
                  <a:pt x="1392637" y="412477"/>
                </a:cubicBezTo>
                <a:cubicBezTo>
                  <a:pt x="1402041" y="416816"/>
                  <a:pt x="1411974" y="420000"/>
                  <a:pt x="1422435" y="422030"/>
                </a:cubicBezTo>
                <a:cubicBezTo>
                  <a:pt x="1432765" y="424093"/>
                  <a:pt x="1445785" y="424754"/>
                  <a:pt x="1461494" y="424010"/>
                </a:cubicBezTo>
                <a:cubicBezTo>
                  <a:pt x="1471001" y="424010"/>
                  <a:pt x="1479008" y="423472"/>
                  <a:pt x="1485513" y="422394"/>
                </a:cubicBezTo>
                <a:cubicBezTo>
                  <a:pt x="1492019" y="421317"/>
                  <a:pt x="1497478" y="420297"/>
                  <a:pt x="1501892" y="419337"/>
                </a:cubicBezTo>
                <a:cubicBezTo>
                  <a:pt x="1506076" y="418445"/>
                  <a:pt x="1509306" y="417145"/>
                  <a:pt x="1511581" y="415435"/>
                </a:cubicBezTo>
                <a:cubicBezTo>
                  <a:pt x="1513234" y="414195"/>
                  <a:pt x="1514134" y="413066"/>
                  <a:pt x="1514283" y="412048"/>
                </a:cubicBezTo>
                <a:cubicBezTo>
                  <a:pt x="1514643" y="410505"/>
                  <a:pt x="1513802" y="407352"/>
                  <a:pt x="1511761" y="402590"/>
                </a:cubicBezTo>
                <a:lnTo>
                  <a:pt x="1505133" y="380458"/>
                </a:lnTo>
                <a:lnTo>
                  <a:pt x="1499756" y="370965"/>
                </a:lnTo>
                <a:cubicBezTo>
                  <a:pt x="1496887" y="362962"/>
                  <a:pt x="1495912" y="358134"/>
                  <a:pt x="1496832" y="356482"/>
                </a:cubicBezTo>
                <a:cubicBezTo>
                  <a:pt x="1498004" y="354149"/>
                  <a:pt x="1500222" y="352983"/>
                  <a:pt x="1503487" y="352983"/>
                </a:cubicBezTo>
                <a:cubicBezTo>
                  <a:pt x="1506751" y="352983"/>
                  <a:pt x="1511090" y="355147"/>
                  <a:pt x="1516503" y="359475"/>
                </a:cubicBezTo>
                <a:lnTo>
                  <a:pt x="1527437" y="370408"/>
                </a:lnTo>
                <a:cubicBezTo>
                  <a:pt x="1530009" y="372695"/>
                  <a:pt x="1534507" y="376205"/>
                  <a:pt x="1540930" y="380938"/>
                </a:cubicBezTo>
                <a:cubicBezTo>
                  <a:pt x="1547352" y="385671"/>
                  <a:pt x="1553962" y="390302"/>
                  <a:pt x="1560759" y="394830"/>
                </a:cubicBezTo>
                <a:lnTo>
                  <a:pt x="1578690" y="404614"/>
                </a:lnTo>
                <a:cubicBezTo>
                  <a:pt x="1582206" y="407249"/>
                  <a:pt x="1585121" y="410107"/>
                  <a:pt x="1587436" y="413189"/>
                </a:cubicBezTo>
                <a:cubicBezTo>
                  <a:pt x="1590832" y="417133"/>
                  <a:pt x="1592318" y="422175"/>
                  <a:pt x="1591895" y="428315"/>
                </a:cubicBezTo>
                <a:cubicBezTo>
                  <a:pt x="1591444" y="434638"/>
                  <a:pt x="1588826" y="440192"/>
                  <a:pt x="1584041" y="444977"/>
                </a:cubicBezTo>
                <a:cubicBezTo>
                  <a:pt x="1578781" y="449361"/>
                  <a:pt x="1571650" y="453120"/>
                  <a:pt x="1562646" y="456253"/>
                </a:cubicBezTo>
                <a:cubicBezTo>
                  <a:pt x="1554288" y="459163"/>
                  <a:pt x="1542051" y="462447"/>
                  <a:pt x="1525936" y="466105"/>
                </a:cubicBezTo>
                <a:cubicBezTo>
                  <a:pt x="1510164" y="469753"/>
                  <a:pt x="1489907" y="471216"/>
                  <a:pt x="1465165" y="470496"/>
                </a:cubicBezTo>
                <a:cubicBezTo>
                  <a:pt x="1448563" y="469758"/>
                  <a:pt x="1433054" y="467872"/>
                  <a:pt x="1418636" y="464836"/>
                </a:cubicBezTo>
                <a:cubicBezTo>
                  <a:pt x="1404842" y="461652"/>
                  <a:pt x="1393514" y="457750"/>
                  <a:pt x="1384653" y="453131"/>
                </a:cubicBezTo>
                <a:cubicBezTo>
                  <a:pt x="1376313" y="448415"/>
                  <a:pt x="1368172" y="442881"/>
                  <a:pt x="1360232" y="436530"/>
                </a:cubicBezTo>
                <a:cubicBezTo>
                  <a:pt x="1352891" y="429927"/>
                  <a:pt x="1345906" y="422205"/>
                  <a:pt x="1339274" y="413365"/>
                </a:cubicBezTo>
                <a:cubicBezTo>
                  <a:pt x="1332643" y="404524"/>
                  <a:pt x="1327626" y="396324"/>
                  <a:pt x="1324225" y="388767"/>
                </a:cubicBezTo>
                <a:cubicBezTo>
                  <a:pt x="1320641" y="381593"/>
                  <a:pt x="1316996" y="372452"/>
                  <a:pt x="1313292" y="361344"/>
                </a:cubicBezTo>
                <a:lnTo>
                  <a:pt x="1307461" y="344382"/>
                </a:lnTo>
                <a:cubicBezTo>
                  <a:pt x="1306140" y="341084"/>
                  <a:pt x="1304405" y="337282"/>
                  <a:pt x="1302256" y="332978"/>
                </a:cubicBezTo>
                <a:cubicBezTo>
                  <a:pt x="1299757" y="327987"/>
                  <a:pt x="1298508" y="324423"/>
                  <a:pt x="1298508" y="322285"/>
                </a:cubicBezTo>
                <a:cubicBezTo>
                  <a:pt x="1298508" y="320147"/>
                  <a:pt x="1299337" y="317843"/>
                  <a:pt x="1300995" y="315373"/>
                </a:cubicBezTo>
                <a:cubicBezTo>
                  <a:pt x="1304471" y="313184"/>
                  <a:pt x="1307904" y="312446"/>
                  <a:pt x="1311294" y="313161"/>
                </a:cubicBezTo>
                <a:close/>
                <a:moveTo>
                  <a:pt x="3199395" y="312089"/>
                </a:moveTo>
                <a:cubicBezTo>
                  <a:pt x="3205294" y="312089"/>
                  <a:pt x="3215382" y="315316"/>
                  <a:pt x="3229656" y="321770"/>
                </a:cubicBezTo>
                <a:cubicBezTo>
                  <a:pt x="3260475" y="336582"/>
                  <a:pt x="3280732" y="349416"/>
                  <a:pt x="3290428" y="360272"/>
                </a:cubicBezTo>
                <a:cubicBezTo>
                  <a:pt x="3296899" y="369579"/>
                  <a:pt x="3300135" y="378305"/>
                  <a:pt x="3300135" y="386452"/>
                </a:cubicBezTo>
                <a:cubicBezTo>
                  <a:pt x="3300135" y="401229"/>
                  <a:pt x="3293998" y="408618"/>
                  <a:pt x="3281724" y="408618"/>
                </a:cubicBezTo>
                <a:cubicBezTo>
                  <a:pt x="3271988" y="408618"/>
                  <a:pt x="3261490" y="401378"/>
                  <a:pt x="3250228" y="386898"/>
                </a:cubicBezTo>
                <a:cubicBezTo>
                  <a:pt x="3235393" y="368896"/>
                  <a:pt x="3221822" y="353546"/>
                  <a:pt x="3209513" y="340850"/>
                </a:cubicBezTo>
                <a:cubicBezTo>
                  <a:pt x="3197674" y="329805"/>
                  <a:pt x="3191755" y="322765"/>
                  <a:pt x="3191755" y="319729"/>
                </a:cubicBezTo>
                <a:cubicBezTo>
                  <a:pt x="3191755" y="314636"/>
                  <a:pt x="3194301" y="312089"/>
                  <a:pt x="3199395" y="312089"/>
                </a:cubicBezTo>
                <a:close/>
                <a:moveTo>
                  <a:pt x="288953" y="307999"/>
                </a:moveTo>
                <a:cubicBezTo>
                  <a:pt x="271460" y="311943"/>
                  <a:pt x="261093" y="313915"/>
                  <a:pt x="257852" y="313915"/>
                </a:cubicBezTo>
                <a:cubicBezTo>
                  <a:pt x="252289" y="313915"/>
                  <a:pt x="249099" y="313198"/>
                  <a:pt x="248282" y="311763"/>
                </a:cubicBezTo>
                <a:lnTo>
                  <a:pt x="248282" y="336305"/>
                </a:lnTo>
                <a:cubicBezTo>
                  <a:pt x="252947" y="334464"/>
                  <a:pt x="262214" y="331811"/>
                  <a:pt x="276082" y="328347"/>
                </a:cubicBezTo>
                <a:cubicBezTo>
                  <a:pt x="279164" y="327192"/>
                  <a:pt x="282233" y="326615"/>
                  <a:pt x="285292" y="326615"/>
                </a:cubicBezTo>
                <a:cubicBezTo>
                  <a:pt x="290203" y="326615"/>
                  <a:pt x="291423" y="327152"/>
                  <a:pt x="288953" y="328227"/>
                </a:cubicBezTo>
                <a:close/>
                <a:moveTo>
                  <a:pt x="1394721" y="301867"/>
                </a:moveTo>
                <a:cubicBezTo>
                  <a:pt x="1398934" y="302330"/>
                  <a:pt x="1404713" y="303611"/>
                  <a:pt x="1412059" y="305709"/>
                </a:cubicBezTo>
                <a:lnTo>
                  <a:pt x="1426611" y="309988"/>
                </a:lnTo>
                <a:cubicBezTo>
                  <a:pt x="1439520" y="314287"/>
                  <a:pt x="1447909" y="319875"/>
                  <a:pt x="1451779" y="326752"/>
                </a:cubicBezTo>
                <a:cubicBezTo>
                  <a:pt x="1455443" y="333258"/>
                  <a:pt x="1457667" y="339269"/>
                  <a:pt x="1458450" y="344786"/>
                </a:cubicBezTo>
                <a:cubicBezTo>
                  <a:pt x="1459234" y="350759"/>
                  <a:pt x="1458296" y="356925"/>
                  <a:pt x="1455638" y="363282"/>
                </a:cubicBezTo>
                <a:cubicBezTo>
                  <a:pt x="1453688" y="366209"/>
                  <a:pt x="1451342" y="368587"/>
                  <a:pt x="1448598" y="370416"/>
                </a:cubicBezTo>
                <a:cubicBezTo>
                  <a:pt x="1445145" y="372926"/>
                  <a:pt x="1441109" y="373759"/>
                  <a:pt x="1436490" y="372916"/>
                </a:cubicBezTo>
                <a:cubicBezTo>
                  <a:pt x="1431871" y="372073"/>
                  <a:pt x="1427174" y="369705"/>
                  <a:pt x="1422401" y="365812"/>
                </a:cubicBezTo>
                <a:cubicBezTo>
                  <a:pt x="1418376" y="362879"/>
                  <a:pt x="1411531" y="355090"/>
                  <a:pt x="1401864" y="342445"/>
                </a:cubicBezTo>
                <a:lnTo>
                  <a:pt x="1387638" y="323802"/>
                </a:lnTo>
                <a:cubicBezTo>
                  <a:pt x="1384350" y="319864"/>
                  <a:pt x="1382441" y="316302"/>
                  <a:pt x="1381909" y="313118"/>
                </a:cubicBezTo>
                <a:cubicBezTo>
                  <a:pt x="1381909" y="309916"/>
                  <a:pt x="1382764" y="307041"/>
                  <a:pt x="1384473" y="304491"/>
                </a:cubicBezTo>
                <a:cubicBezTo>
                  <a:pt x="1387109" y="302742"/>
                  <a:pt x="1390524" y="301867"/>
                  <a:pt x="1394721" y="301867"/>
                </a:cubicBezTo>
                <a:close/>
                <a:moveTo>
                  <a:pt x="1531351" y="293468"/>
                </a:moveTo>
                <a:cubicBezTo>
                  <a:pt x="1534839" y="293474"/>
                  <a:pt x="1539522" y="294090"/>
                  <a:pt x="1545401" y="295316"/>
                </a:cubicBezTo>
                <a:lnTo>
                  <a:pt x="1566728" y="299578"/>
                </a:lnTo>
                <a:cubicBezTo>
                  <a:pt x="1578418" y="302328"/>
                  <a:pt x="1586939" y="304597"/>
                  <a:pt x="1592290" y="306386"/>
                </a:cubicBezTo>
                <a:cubicBezTo>
                  <a:pt x="1596103" y="307770"/>
                  <a:pt x="1601116" y="310534"/>
                  <a:pt x="1607331" y="314678"/>
                </a:cubicBezTo>
                <a:cubicBezTo>
                  <a:pt x="1613156" y="318320"/>
                  <a:pt x="1617741" y="322439"/>
                  <a:pt x="1621085" y="327035"/>
                </a:cubicBezTo>
                <a:cubicBezTo>
                  <a:pt x="1624046" y="331694"/>
                  <a:pt x="1626187" y="338386"/>
                  <a:pt x="1627508" y="347109"/>
                </a:cubicBezTo>
                <a:cubicBezTo>
                  <a:pt x="1628582" y="351911"/>
                  <a:pt x="1628502" y="356673"/>
                  <a:pt x="1627268" y="361395"/>
                </a:cubicBezTo>
                <a:cubicBezTo>
                  <a:pt x="1626319" y="366598"/>
                  <a:pt x="1624306" y="370225"/>
                  <a:pt x="1621231" y="372277"/>
                </a:cubicBezTo>
                <a:cubicBezTo>
                  <a:pt x="1618167" y="375341"/>
                  <a:pt x="1613942" y="376873"/>
                  <a:pt x="1608557" y="376873"/>
                </a:cubicBezTo>
                <a:cubicBezTo>
                  <a:pt x="1603223" y="376873"/>
                  <a:pt x="1598333" y="375539"/>
                  <a:pt x="1593885" y="372869"/>
                </a:cubicBezTo>
                <a:cubicBezTo>
                  <a:pt x="1589729" y="370376"/>
                  <a:pt x="1583618" y="365097"/>
                  <a:pt x="1575551" y="357031"/>
                </a:cubicBezTo>
                <a:lnTo>
                  <a:pt x="1560022" y="339881"/>
                </a:lnTo>
                <a:lnTo>
                  <a:pt x="1541534" y="323459"/>
                </a:lnTo>
                <a:lnTo>
                  <a:pt x="1525876" y="309885"/>
                </a:lnTo>
                <a:cubicBezTo>
                  <a:pt x="1522812" y="307581"/>
                  <a:pt x="1521280" y="304943"/>
                  <a:pt x="1521280" y="301970"/>
                </a:cubicBezTo>
                <a:cubicBezTo>
                  <a:pt x="1521280" y="298940"/>
                  <a:pt x="1522346" y="296711"/>
                  <a:pt x="1524478" y="295282"/>
                </a:cubicBezTo>
                <a:cubicBezTo>
                  <a:pt x="1525573" y="294067"/>
                  <a:pt x="1527864" y="293462"/>
                  <a:pt x="1531351" y="293468"/>
                </a:cubicBezTo>
                <a:close/>
                <a:moveTo>
                  <a:pt x="1895461" y="284323"/>
                </a:moveTo>
                <a:lnTo>
                  <a:pt x="1887786" y="288087"/>
                </a:lnTo>
                <a:cubicBezTo>
                  <a:pt x="1884968" y="288922"/>
                  <a:pt x="1878125" y="290425"/>
                  <a:pt x="1867258" y="292598"/>
                </a:cubicBezTo>
                <a:cubicBezTo>
                  <a:pt x="1855859" y="294736"/>
                  <a:pt x="1844719" y="296971"/>
                  <a:pt x="1833841" y="299303"/>
                </a:cubicBezTo>
                <a:cubicBezTo>
                  <a:pt x="1823236" y="301510"/>
                  <a:pt x="1815967" y="302974"/>
                  <a:pt x="1812034" y="303694"/>
                </a:cubicBezTo>
                <a:cubicBezTo>
                  <a:pt x="1806901" y="304408"/>
                  <a:pt x="1803493" y="304560"/>
                  <a:pt x="1801813" y="304148"/>
                </a:cubicBezTo>
                <a:lnTo>
                  <a:pt x="1801315" y="302613"/>
                </a:lnTo>
                <a:lnTo>
                  <a:pt x="1800441" y="356748"/>
                </a:lnTo>
                <a:cubicBezTo>
                  <a:pt x="1803836" y="355770"/>
                  <a:pt x="1807692" y="355104"/>
                  <a:pt x="1812009" y="354750"/>
                </a:cubicBezTo>
                <a:lnTo>
                  <a:pt x="1831577" y="352031"/>
                </a:lnTo>
                <a:lnTo>
                  <a:pt x="1850759" y="349836"/>
                </a:lnTo>
                <a:cubicBezTo>
                  <a:pt x="1857368" y="349064"/>
                  <a:pt x="1862438" y="348679"/>
                  <a:pt x="1865971" y="348679"/>
                </a:cubicBezTo>
                <a:cubicBezTo>
                  <a:pt x="1871374" y="348679"/>
                  <a:pt x="1876676" y="349387"/>
                  <a:pt x="1881878" y="350805"/>
                </a:cubicBezTo>
                <a:lnTo>
                  <a:pt x="1891109" y="355458"/>
                </a:lnTo>
                <a:lnTo>
                  <a:pt x="1892786" y="338354"/>
                </a:lnTo>
                <a:lnTo>
                  <a:pt x="1893849" y="308170"/>
                </a:lnTo>
                <a:close/>
                <a:moveTo>
                  <a:pt x="2520497" y="255588"/>
                </a:moveTo>
                <a:cubicBezTo>
                  <a:pt x="2527974" y="255588"/>
                  <a:pt x="2532676" y="262897"/>
                  <a:pt x="2534603" y="277514"/>
                </a:cubicBezTo>
                <a:cubicBezTo>
                  <a:pt x="2536038" y="285272"/>
                  <a:pt x="2536755" y="292886"/>
                  <a:pt x="2536755" y="300358"/>
                </a:cubicBezTo>
                <a:cubicBezTo>
                  <a:pt x="2536755" y="311237"/>
                  <a:pt x="2532528" y="324557"/>
                  <a:pt x="2524073" y="340318"/>
                </a:cubicBezTo>
                <a:cubicBezTo>
                  <a:pt x="2510467" y="363253"/>
                  <a:pt x="2496181" y="374721"/>
                  <a:pt x="2481215" y="374721"/>
                </a:cubicBezTo>
                <a:cubicBezTo>
                  <a:pt x="2470742" y="374721"/>
                  <a:pt x="2465505" y="366972"/>
                  <a:pt x="2465505" y="351474"/>
                </a:cubicBezTo>
                <a:cubicBezTo>
                  <a:pt x="2465505" y="340864"/>
                  <a:pt x="2471796" y="327553"/>
                  <a:pt x="2484379" y="311540"/>
                </a:cubicBezTo>
                <a:cubicBezTo>
                  <a:pt x="2497590" y="294847"/>
                  <a:pt x="2505348" y="282562"/>
                  <a:pt x="2507652" y="274684"/>
                </a:cubicBezTo>
                <a:cubicBezTo>
                  <a:pt x="2511287" y="261953"/>
                  <a:pt x="2515569" y="255588"/>
                  <a:pt x="2520497" y="255588"/>
                </a:cubicBezTo>
                <a:close/>
                <a:moveTo>
                  <a:pt x="280987" y="254190"/>
                </a:moveTo>
                <a:cubicBezTo>
                  <a:pt x="279604" y="254190"/>
                  <a:pt x="273953" y="255728"/>
                  <a:pt x="264034" y="258803"/>
                </a:cubicBezTo>
                <a:cubicBezTo>
                  <a:pt x="254688" y="262542"/>
                  <a:pt x="249039" y="264411"/>
                  <a:pt x="247090" y="264411"/>
                </a:cubicBezTo>
                <a:lnTo>
                  <a:pt x="251283" y="264411"/>
                </a:lnTo>
                <a:cubicBezTo>
                  <a:pt x="249563" y="276136"/>
                  <a:pt x="248562" y="285212"/>
                  <a:pt x="248282" y="291637"/>
                </a:cubicBezTo>
                <a:cubicBezTo>
                  <a:pt x="252850" y="289665"/>
                  <a:pt x="261468" y="286221"/>
                  <a:pt x="274136" y="281304"/>
                </a:cubicBezTo>
                <a:cubicBezTo>
                  <a:pt x="277800" y="279944"/>
                  <a:pt x="280527" y="279263"/>
                  <a:pt x="282316" y="279263"/>
                </a:cubicBezTo>
                <a:cubicBezTo>
                  <a:pt x="289165" y="279755"/>
                  <a:pt x="291377" y="280653"/>
                  <a:pt x="288953" y="281956"/>
                </a:cubicBezTo>
                <a:lnTo>
                  <a:pt x="288953" y="275602"/>
                </a:lnTo>
                <a:cubicBezTo>
                  <a:pt x="288953" y="264986"/>
                  <a:pt x="287990" y="258300"/>
                  <a:pt x="286064" y="255545"/>
                </a:cubicBezTo>
                <a:cubicBezTo>
                  <a:pt x="285549" y="254642"/>
                  <a:pt x="283857" y="254190"/>
                  <a:pt x="280987" y="254190"/>
                </a:cubicBezTo>
                <a:close/>
                <a:moveTo>
                  <a:pt x="2672773" y="251823"/>
                </a:moveTo>
                <a:cubicBezTo>
                  <a:pt x="2679564" y="251823"/>
                  <a:pt x="2694331" y="260398"/>
                  <a:pt x="2717072" y="277548"/>
                </a:cubicBezTo>
                <a:cubicBezTo>
                  <a:pt x="2737480" y="294819"/>
                  <a:pt x="2747685" y="313721"/>
                  <a:pt x="2747685" y="334255"/>
                </a:cubicBezTo>
                <a:cubicBezTo>
                  <a:pt x="2747685" y="353698"/>
                  <a:pt x="2741548" y="363419"/>
                  <a:pt x="2729274" y="363419"/>
                </a:cubicBezTo>
                <a:cubicBezTo>
                  <a:pt x="2714988" y="363419"/>
                  <a:pt x="2697518" y="339195"/>
                  <a:pt x="2676863" y="290745"/>
                </a:cubicBezTo>
                <a:cubicBezTo>
                  <a:pt x="2669043" y="272875"/>
                  <a:pt x="2665133" y="262268"/>
                  <a:pt x="2665133" y="258923"/>
                </a:cubicBezTo>
                <a:cubicBezTo>
                  <a:pt x="2665133" y="254190"/>
                  <a:pt x="2667679" y="251823"/>
                  <a:pt x="2672773" y="251823"/>
                </a:cubicBezTo>
                <a:close/>
                <a:moveTo>
                  <a:pt x="1974977" y="247941"/>
                </a:moveTo>
                <a:cubicBezTo>
                  <a:pt x="1977630" y="247265"/>
                  <a:pt x="1980843" y="247267"/>
                  <a:pt x="1984616" y="247947"/>
                </a:cubicBezTo>
                <a:lnTo>
                  <a:pt x="1998490" y="250914"/>
                </a:lnTo>
                <a:cubicBezTo>
                  <a:pt x="2005888" y="252469"/>
                  <a:pt x="2013694" y="255391"/>
                  <a:pt x="2021909" y="259678"/>
                </a:cubicBezTo>
                <a:cubicBezTo>
                  <a:pt x="2031833" y="264229"/>
                  <a:pt x="2038859" y="269188"/>
                  <a:pt x="2042986" y="274556"/>
                </a:cubicBezTo>
                <a:cubicBezTo>
                  <a:pt x="2046908" y="280221"/>
                  <a:pt x="2049063" y="286564"/>
                  <a:pt x="2049452" y="293584"/>
                </a:cubicBezTo>
                <a:cubicBezTo>
                  <a:pt x="2050252" y="301376"/>
                  <a:pt x="2049809" y="307821"/>
                  <a:pt x="2048123" y="312921"/>
                </a:cubicBezTo>
                <a:cubicBezTo>
                  <a:pt x="2046248" y="318552"/>
                  <a:pt x="2043089" y="322479"/>
                  <a:pt x="2038647" y="324703"/>
                </a:cubicBezTo>
                <a:cubicBezTo>
                  <a:pt x="2035091" y="326481"/>
                  <a:pt x="2030847" y="327370"/>
                  <a:pt x="2025913" y="327370"/>
                </a:cubicBezTo>
                <a:cubicBezTo>
                  <a:pt x="2020660" y="326489"/>
                  <a:pt x="2015103" y="323568"/>
                  <a:pt x="2009243" y="318606"/>
                </a:cubicBezTo>
                <a:cubicBezTo>
                  <a:pt x="2004859" y="314221"/>
                  <a:pt x="1999322" y="307015"/>
                  <a:pt x="1992634" y="296988"/>
                </a:cubicBezTo>
                <a:cubicBezTo>
                  <a:pt x="1986008" y="287053"/>
                  <a:pt x="1982352" y="281230"/>
                  <a:pt x="1981666" y="279521"/>
                </a:cubicBezTo>
                <a:lnTo>
                  <a:pt x="1973425" y="268382"/>
                </a:lnTo>
                <a:cubicBezTo>
                  <a:pt x="1969161" y="261499"/>
                  <a:pt x="1967586" y="256039"/>
                  <a:pt x="1968700" y="252003"/>
                </a:cubicBezTo>
                <a:cubicBezTo>
                  <a:pt x="1970233" y="249971"/>
                  <a:pt x="1972325" y="248617"/>
                  <a:pt x="1974977" y="247941"/>
                </a:cubicBezTo>
                <a:close/>
                <a:moveTo>
                  <a:pt x="352014" y="240521"/>
                </a:moveTo>
                <a:cubicBezTo>
                  <a:pt x="359040" y="240521"/>
                  <a:pt x="366629" y="243377"/>
                  <a:pt x="374781" y="249088"/>
                </a:cubicBezTo>
                <a:cubicBezTo>
                  <a:pt x="386946" y="257474"/>
                  <a:pt x="393029" y="264529"/>
                  <a:pt x="393029" y="270251"/>
                </a:cubicBezTo>
                <a:cubicBezTo>
                  <a:pt x="389799" y="281364"/>
                  <a:pt x="388184" y="288350"/>
                  <a:pt x="388184" y="291209"/>
                </a:cubicBezTo>
                <a:lnTo>
                  <a:pt x="388184" y="341793"/>
                </a:lnTo>
                <a:cubicBezTo>
                  <a:pt x="388184" y="354038"/>
                  <a:pt x="386206" y="363899"/>
                  <a:pt x="382250" y="371377"/>
                </a:cubicBezTo>
                <a:cubicBezTo>
                  <a:pt x="376551" y="377551"/>
                  <a:pt x="370957" y="380638"/>
                  <a:pt x="365469" y="380638"/>
                </a:cubicBezTo>
                <a:cubicBezTo>
                  <a:pt x="357471" y="380638"/>
                  <a:pt x="352592" y="371834"/>
                  <a:pt x="350831" y="354227"/>
                </a:cubicBezTo>
                <a:lnTo>
                  <a:pt x="350831" y="272438"/>
                </a:lnTo>
                <a:cubicBezTo>
                  <a:pt x="350242" y="266515"/>
                  <a:pt x="348687" y="262176"/>
                  <a:pt x="346166" y="259421"/>
                </a:cubicBezTo>
                <a:lnTo>
                  <a:pt x="340610" y="252964"/>
                </a:lnTo>
                <a:cubicBezTo>
                  <a:pt x="340610" y="244669"/>
                  <a:pt x="344411" y="240521"/>
                  <a:pt x="352014" y="240521"/>
                </a:cubicBezTo>
                <a:close/>
                <a:moveTo>
                  <a:pt x="289597" y="219538"/>
                </a:moveTo>
                <a:cubicBezTo>
                  <a:pt x="295925" y="219538"/>
                  <a:pt x="304411" y="222308"/>
                  <a:pt x="315056" y="227847"/>
                </a:cubicBezTo>
                <a:cubicBezTo>
                  <a:pt x="326861" y="234759"/>
                  <a:pt x="332763" y="241710"/>
                  <a:pt x="332763" y="248702"/>
                </a:cubicBezTo>
                <a:cubicBezTo>
                  <a:pt x="332763" y="250794"/>
                  <a:pt x="331374" y="253924"/>
                  <a:pt x="328596" y="258092"/>
                </a:cubicBezTo>
                <a:cubicBezTo>
                  <a:pt x="325635" y="261945"/>
                  <a:pt x="324154" y="267781"/>
                  <a:pt x="324154" y="275602"/>
                </a:cubicBezTo>
                <a:cubicBezTo>
                  <a:pt x="324154" y="316757"/>
                  <a:pt x="324872" y="357937"/>
                  <a:pt x="326306" y="399143"/>
                </a:cubicBezTo>
                <a:cubicBezTo>
                  <a:pt x="326306" y="418271"/>
                  <a:pt x="323640" y="433366"/>
                  <a:pt x="318306" y="444428"/>
                </a:cubicBezTo>
                <a:cubicBezTo>
                  <a:pt x="310463" y="462167"/>
                  <a:pt x="301610" y="471036"/>
                  <a:pt x="291749" y="471036"/>
                </a:cubicBezTo>
                <a:cubicBezTo>
                  <a:pt x="287804" y="471036"/>
                  <a:pt x="283863" y="467595"/>
                  <a:pt x="279924" y="460712"/>
                </a:cubicBezTo>
                <a:cubicBezTo>
                  <a:pt x="274899" y="450296"/>
                  <a:pt x="266224" y="435478"/>
                  <a:pt x="253899" y="416259"/>
                </a:cubicBezTo>
                <a:cubicBezTo>
                  <a:pt x="252875" y="414229"/>
                  <a:pt x="252364" y="412185"/>
                  <a:pt x="252364" y="410127"/>
                </a:cubicBezTo>
                <a:cubicBezTo>
                  <a:pt x="252364" y="404674"/>
                  <a:pt x="255448" y="401947"/>
                  <a:pt x="261616" y="401947"/>
                </a:cubicBezTo>
                <a:cubicBezTo>
                  <a:pt x="265052" y="401947"/>
                  <a:pt x="268445" y="403919"/>
                  <a:pt x="271795" y="407864"/>
                </a:cubicBezTo>
                <a:cubicBezTo>
                  <a:pt x="279181" y="413963"/>
                  <a:pt x="282962" y="417013"/>
                  <a:pt x="283140" y="417013"/>
                </a:cubicBezTo>
                <a:cubicBezTo>
                  <a:pt x="284083" y="417013"/>
                  <a:pt x="285118" y="415890"/>
                  <a:pt x="286244" y="413643"/>
                </a:cubicBezTo>
                <a:cubicBezTo>
                  <a:pt x="287341" y="410899"/>
                  <a:pt x="288065" y="391468"/>
                  <a:pt x="288413" y="355350"/>
                </a:cubicBezTo>
                <a:cubicBezTo>
                  <a:pt x="269131" y="357860"/>
                  <a:pt x="257509" y="359114"/>
                  <a:pt x="253547" y="359114"/>
                </a:cubicBezTo>
                <a:cubicBezTo>
                  <a:pt x="249591" y="359114"/>
                  <a:pt x="247836" y="358757"/>
                  <a:pt x="248282" y="358043"/>
                </a:cubicBezTo>
                <a:lnTo>
                  <a:pt x="248282" y="403293"/>
                </a:lnTo>
                <a:cubicBezTo>
                  <a:pt x="247848" y="418117"/>
                  <a:pt x="247067" y="430205"/>
                  <a:pt x="245941" y="439557"/>
                </a:cubicBezTo>
                <a:cubicBezTo>
                  <a:pt x="242442" y="449064"/>
                  <a:pt x="236368" y="453817"/>
                  <a:pt x="227719" y="453817"/>
                </a:cubicBezTo>
                <a:cubicBezTo>
                  <a:pt x="223026" y="453817"/>
                  <a:pt x="217426" y="447961"/>
                  <a:pt x="210920" y="436247"/>
                </a:cubicBezTo>
                <a:cubicBezTo>
                  <a:pt x="206982" y="427198"/>
                  <a:pt x="205012" y="419926"/>
                  <a:pt x="205012" y="414432"/>
                </a:cubicBezTo>
                <a:cubicBezTo>
                  <a:pt x="205012" y="410253"/>
                  <a:pt x="206887" y="404794"/>
                  <a:pt x="210638" y="398054"/>
                </a:cubicBezTo>
                <a:cubicBezTo>
                  <a:pt x="213702" y="383396"/>
                  <a:pt x="215234" y="367870"/>
                  <a:pt x="215234" y="351474"/>
                </a:cubicBezTo>
                <a:lnTo>
                  <a:pt x="215234" y="289056"/>
                </a:lnTo>
                <a:cubicBezTo>
                  <a:pt x="215234" y="278446"/>
                  <a:pt x="213356" y="268530"/>
                  <a:pt x="209600" y="259309"/>
                </a:cubicBezTo>
                <a:cubicBezTo>
                  <a:pt x="205107" y="249574"/>
                  <a:pt x="202860" y="243706"/>
                  <a:pt x="202860" y="241705"/>
                </a:cubicBezTo>
                <a:cubicBezTo>
                  <a:pt x="202860" y="234102"/>
                  <a:pt x="206662" y="230300"/>
                  <a:pt x="214265" y="230300"/>
                </a:cubicBezTo>
                <a:cubicBezTo>
                  <a:pt x="219073" y="230300"/>
                  <a:pt x="225598" y="232264"/>
                  <a:pt x="233842" y="236191"/>
                </a:cubicBezTo>
                <a:cubicBezTo>
                  <a:pt x="236911" y="237506"/>
                  <a:pt x="238512" y="238232"/>
                  <a:pt x="238644" y="238369"/>
                </a:cubicBezTo>
                <a:cubicBezTo>
                  <a:pt x="246716" y="237746"/>
                  <a:pt x="254082" y="236322"/>
                  <a:pt x="260742" y="234099"/>
                </a:cubicBezTo>
                <a:cubicBezTo>
                  <a:pt x="266887" y="232258"/>
                  <a:pt x="273353" y="228839"/>
                  <a:pt x="280138" y="223843"/>
                </a:cubicBezTo>
                <a:cubicBezTo>
                  <a:pt x="284237" y="220973"/>
                  <a:pt x="287390" y="219538"/>
                  <a:pt x="289597" y="219538"/>
                </a:cubicBezTo>
                <a:close/>
                <a:moveTo>
                  <a:pt x="1881063" y="196077"/>
                </a:moveTo>
                <a:cubicBezTo>
                  <a:pt x="1876593" y="196077"/>
                  <a:pt x="1872197" y="196383"/>
                  <a:pt x="1867875" y="196994"/>
                </a:cubicBezTo>
                <a:lnTo>
                  <a:pt x="1839963" y="201453"/>
                </a:lnTo>
                <a:cubicBezTo>
                  <a:pt x="1827106" y="203483"/>
                  <a:pt x="1819614" y="205104"/>
                  <a:pt x="1817488" y="206315"/>
                </a:cubicBezTo>
                <a:lnTo>
                  <a:pt x="1803982" y="211546"/>
                </a:lnTo>
                <a:lnTo>
                  <a:pt x="1801521" y="272806"/>
                </a:lnTo>
                <a:cubicBezTo>
                  <a:pt x="1805894" y="271011"/>
                  <a:pt x="1810714" y="269605"/>
                  <a:pt x="1815979" y="268588"/>
                </a:cubicBezTo>
                <a:cubicBezTo>
                  <a:pt x="1822238" y="267484"/>
                  <a:pt x="1828407" y="266089"/>
                  <a:pt x="1834484" y="264403"/>
                </a:cubicBezTo>
                <a:cubicBezTo>
                  <a:pt x="1840852" y="262991"/>
                  <a:pt x="1846620" y="261425"/>
                  <a:pt x="1851788" y="259704"/>
                </a:cubicBezTo>
                <a:lnTo>
                  <a:pt x="1865097" y="256239"/>
                </a:lnTo>
                <a:cubicBezTo>
                  <a:pt x="1868338" y="255828"/>
                  <a:pt x="1873086" y="255848"/>
                  <a:pt x="1879340" y="256299"/>
                </a:cubicBezTo>
                <a:lnTo>
                  <a:pt x="1895030" y="260536"/>
                </a:lnTo>
                <a:lnTo>
                  <a:pt x="1895461" y="222334"/>
                </a:lnTo>
                <a:cubicBezTo>
                  <a:pt x="1895461" y="220767"/>
                  <a:pt x="1895292" y="216960"/>
                  <a:pt x="1894955" y="210912"/>
                </a:cubicBezTo>
                <a:cubicBezTo>
                  <a:pt x="1894326" y="204886"/>
                  <a:pt x="1893411" y="201122"/>
                  <a:pt x="1892211" y="199618"/>
                </a:cubicBezTo>
                <a:cubicBezTo>
                  <a:pt x="1891691" y="198835"/>
                  <a:pt x="1890899" y="198266"/>
                  <a:pt x="1889836" y="197912"/>
                </a:cubicBezTo>
                <a:cubicBezTo>
                  <a:pt x="1887692" y="196997"/>
                  <a:pt x="1884768" y="196386"/>
                  <a:pt x="1881063" y="196077"/>
                </a:cubicBezTo>
                <a:close/>
                <a:moveTo>
                  <a:pt x="412820" y="195322"/>
                </a:moveTo>
                <a:cubicBezTo>
                  <a:pt x="416124" y="195322"/>
                  <a:pt x="424565" y="198318"/>
                  <a:pt x="438142" y="204309"/>
                </a:cubicBezTo>
                <a:cubicBezTo>
                  <a:pt x="449318" y="211621"/>
                  <a:pt x="454907" y="219244"/>
                  <a:pt x="454907" y="227179"/>
                </a:cubicBezTo>
                <a:cubicBezTo>
                  <a:pt x="454907" y="229431"/>
                  <a:pt x="453243" y="236111"/>
                  <a:pt x="449916" y="247219"/>
                </a:cubicBezTo>
                <a:cubicBezTo>
                  <a:pt x="448938" y="257874"/>
                  <a:pt x="448450" y="265723"/>
                  <a:pt x="448450" y="270766"/>
                </a:cubicBezTo>
                <a:cubicBezTo>
                  <a:pt x="448450" y="326383"/>
                  <a:pt x="449298" y="367278"/>
                  <a:pt x="450996" y="393449"/>
                </a:cubicBezTo>
                <a:cubicBezTo>
                  <a:pt x="453603" y="413177"/>
                  <a:pt x="454907" y="425911"/>
                  <a:pt x="454907" y="431651"/>
                </a:cubicBezTo>
                <a:cubicBezTo>
                  <a:pt x="454907" y="439963"/>
                  <a:pt x="451591" y="450756"/>
                  <a:pt x="444960" y="464030"/>
                </a:cubicBezTo>
                <a:cubicBezTo>
                  <a:pt x="436710" y="474440"/>
                  <a:pt x="429404" y="479646"/>
                  <a:pt x="423042" y="479646"/>
                </a:cubicBezTo>
                <a:cubicBezTo>
                  <a:pt x="414255" y="479646"/>
                  <a:pt x="407504" y="474715"/>
                  <a:pt x="402787" y="464854"/>
                </a:cubicBezTo>
                <a:cubicBezTo>
                  <a:pt x="396499" y="457245"/>
                  <a:pt x="383191" y="443627"/>
                  <a:pt x="362862" y="424002"/>
                </a:cubicBezTo>
                <a:cubicBezTo>
                  <a:pt x="354841" y="418525"/>
                  <a:pt x="350831" y="413900"/>
                  <a:pt x="350831" y="410127"/>
                </a:cubicBezTo>
                <a:cubicBezTo>
                  <a:pt x="350831" y="403239"/>
                  <a:pt x="354516" y="399795"/>
                  <a:pt x="361884" y="399795"/>
                </a:cubicBezTo>
                <a:cubicBezTo>
                  <a:pt x="383413" y="409839"/>
                  <a:pt x="398814" y="414861"/>
                  <a:pt x="408087" y="414861"/>
                </a:cubicBezTo>
                <a:cubicBezTo>
                  <a:pt x="409019" y="414707"/>
                  <a:pt x="409484" y="408464"/>
                  <a:pt x="409484" y="396133"/>
                </a:cubicBezTo>
                <a:lnTo>
                  <a:pt x="409484" y="261616"/>
                </a:lnTo>
                <a:cubicBezTo>
                  <a:pt x="409484" y="247616"/>
                  <a:pt x="407838" y="236271"/>
                  <a:pt x="404545" y="227582"/>
                </a:cubicBezTo>
                <a:cubicBezTo>
                  <a:pt x="400303" y="216994"/>
                  <a:pt x="398183" y="210403"/>
                  <a:pt x="398183" y="207808"/>
                </a:cubicBezTo>
                <a:cubicBezTo>
                  <a:pt x="398183" y="199484"/>
                  <a:pt x="403062" y="195322"/>
                  <a:pt x="412820" y="195322"/>
                </a:cubicBezTo>
                <a:close/>
                <a:moveTo>
                  <a:pt x="103685" y="177013"/>
                </a:moveTo>
                <a:lnTo>
                  <a:pt x="85785" y="230300"/>
                </a:lnTo>
                <a:cubicBezTo>
                  <a:pt x="94114" y="227790"/>
                  <a:pt x="103006" y="225732"/>
                  <a:pt x="112462" y="224126"/>
                </a:cubicBezTo>
                <a:lnTo>
                  <a:pt x="112462" y="213724"/>
                </a:lnTo>
                <a:cubicBezTo>
                  <a:pt x="112462" y="202062"/>
                  <a:pt x="110164" y="191466"/>
                  <a:pt x="105567" y="181937"/>
                </a:cubicBezTo>
                <a:close/>
                <a:moveTo>
                  <a:pt x="1506782" y="175994"/>
                </a:moveTo>
                <a:cubicBezTo>
                  <a:pt x="1510024" y="176197"/>
                  <a:pt x="1514323" y="176952"/>
                  <a:pt x="1519676" y="178258"/>
                </a:cubicBezTo>
                <a:lnTo>
                  <a:pt x="1536175" y="183257"/>
                </a:lnTo>
                <a:cubicBezTo>
                  <a:pt x="1542023" y="185761"/>
                  <a:pt x="1547660" y="188368"/>
                  <a:pt x="1553085" y="191078"/>
                </a:cubicBezTo>
                <a:cubicBezTo>
                  <a:pt x="1559339" y="194205"/>
                  <a:pt x="1565141" y="197875"/>
                  <a:pt x="1570492" y="202088"/>
                </a:cubicBezTo>
                <a:cubicBezTo>
                  <a:pt x="1576855" y="206467"/>
                  <a:pt x="1581294" y="211166"/>
                  <a:pt x="1583809" y="216185"/>
                </a:cubicBezTo>
                <a:cubicBezTo>
                  <a:pt x="1586393" y="220930"/>
                  <a:pt x="1587685" y="226210"/>
                  <a:pt x="1587685" y="232024"/>
                </a:cubicBezTo>
                <a:cubicBezTo>
                  <a:pt x="1587685" y="236082"/>
                  <a:pt x="1586990" y="239967"/>
                  <a:pt x="1585601" y="243677"/>
                </a:cubicBezTo>
                <a:cubicBezTo>
                  <a:pt x="1584395" y="246896"/>
                  <a:pt x="1582643" y="249943"/>
                  <a:pt x="1580345" y="252818"/>
                </a:cubicBezTo>
                <a:cubicBezTo>
                  <a:pt x="1578607" y="254556"/>
                  <a:pt x="1576357" y="255974"/>
                  <a:pt x="1573596" y="257071"/>
                </a:cubicBezTo>
                <a:cubicBezTo>
                  <a:pt x="1570206" y="258020"/>
                  <a:pt x="1566376" y="257634"/>
                  <a:pt x="1562106" y="255914"/>
                </a:cubicBezTo>
                <a:cubicBezTo>
                  <a:pt x="1559785" y="255130"/>
                  <a:pt x="1556332" y="252907"/>
                  <a:pt x="1551747" y="249242"/>
                </a:cubicBezTo>
                <a:cubicBezTo>
                  <a:pt x="1548386" y="246258"/>
                  <a:pt x="1544381" y="241668"/>
                  <a:pt x="1539733" y="235471"/>
                </a:cubicBezTo>
                <a:lnTo>
                  <a:pt x="1515920" y="206470"/>
                </a:lnTo>
                <a:lnTo>
                  <a:pt x="1503984" y="193993"/>
                </a:lnTo>
                <a:cubicBezTo>
                  <a:pt x="1499371" y="189380"/>
                  <a:pt x="1497064" y="185272"/>
                  <a:pt x="1497064" y="181671"/>
                </a:cubicBezTo>
                <a:cubicBezTo>
                  <a:pt x="1498053" y="179704"/>
                  <a:pt x="1499105" y="178161"/>
                  <a:pt x="1500219" y="177040"/>
                </a:cubicBezTo>
                <a:cubicBezTo>
                  <a:pt x="1501351" y="176140"/>
                  <a:pt x="1503539" y="175791"/>
                  <a:pt x="1506782" y="175994"/>
                </a:cubicBezTo>
                <a:close/>
                <a:moveTo>
                  <a:pt x="1380212" y="172744"/>
                </a:moveTo>
                <a:cubicBezTo>
                  <a:pt x="1383253" y="173344"/>
                  <a:pt x="1386351" y="174433"/>
                  <a:pt x="1389507" y="176011"/>
                </a:cubicBezTo>
                <a:cubicBezTo>
                  <a:pt x="1393148" y="177835"/>
                  <a:pt x="1396211" y="179989"/>
                  <a:pt x="1398695" y="182473"/>
                </a:cubicBezTo>
                <a:cubicBezTo>
                  <a:pt x="1401179" y="184956"/>
                  <a:pt x="1403238" y="187425"/>
                  <a:pt x="1404873" y="189877"/>
                </a:cubicBezTo>
                <a:cubicBezTo>
                  <a:pt x="1407292" y="192781"/>
                  <a:pt x="1408501" y="195351"/>
                  <a:pt x="1408501" y="197586"/>
                </a:cubicBezTo>
                <a:cubicBezTo>
                  <a:pt x="1408861" y="200450"/>
                  <a:pt x="1407966" y="203137"/>
                  <a:pt x="1405817" y="205647"/>
                </a:cubicBezTo>
                <a:lnTo>
                  <a:pt x="1399780" y="211015"/>
                </a:lnTo>
                <a:cubicBezTo>
                  <a:pt x="1398694" y="211889"/>
                  <a:pt x="1397041" y="214219"/>
                  <a:pt x="1394824" y="218003"/>
                </a:cubicBezTo>
                <a:cubicBezTo>
                  <a:pt x="1391845" y="222479"/>
                  <a:pt x="1388086" y="227364"/>
                  <a:pt x="1383547" y="232658"/>
                </a:cubicBezTo>
                <a:cubicBezTo>
                  <a:pt x="1379408" y="238300"/>
                  <a:pt x="1375121" y="243340"/>
                  <a:pt x="1370685" y="247776"/>
                </a:cubicBezTo>
                <a:cubicBezTo>
                  <a:pt x="1366248" y="252212"/>
                  <a:pt x="1360929" y="256500"/>
                  <a:pt x="1354726" y="260638"/>
                </a:cubicBezTo>
                <a:lnTo>
                  <a:pt x="1347481" y="265946"/>
                </a:lnTo>
                <a:cubicBezTo>
                  <a:pt x="1342073" y="268868"/>
                  <a:pt x="1337991" y="270151"/>
                  <a:pt x="1335235" y="269797"/>
                </a:cubicBezTo>
                <a:cubicBezTo>
                  <a:pt x="1331199" y="268442"/>
                  <a:pt x="1329181" y="266238"/>
                  <a:pt x="1329181" y="263185"/>
                </a:cubicBezTo>
                <a:cubicBezTo>
                  <a:pt x="1328821" y="260436"/>
                  <a:pt x="1330482" y="256940"/>
                  <a:pt x="1334163" y="252698"/>
                </a:cubicBezTo>
                <a:lnTo>
                  <a:pt x="1339231" y="246713"/>
                </a:lnTo>
                <a:cubicBezTo>
                  <a:pt x="1342021" y="243237"/>
                  <a:pt x="1344425" y="239767"/>
                  <a:pt x="1346443" y="236302"/>
                </a:cubicBezTo>
                <a:cubicBezTo>
                  <a:pt x="1349175" y="232015"/>
                  <a:pt x="1351868" y="227379"/>
                  <a:pt x="1354521" y="222394"/>
                </a:cubicBezTo>
                <a:cubicBezTo>
                  <a:pt x="1357579" y="217049"/>
                  <a:pt x="1360066" y="212461"/>
                  <a:pt x="1361981" y="208631"/>
                </a:cubicBezTo>
                <a:cubicBezTo>
                  <a:pt x="1363605" y="205395"/>
                  <a:pt x="1364762" y="202037"/>
                  <a:pt x="1365454" y="198555"/>
                </a:cubicBezTo>
                <a:cubicBezTo>
                  <a:pt x="1366380" y="195468"/>
                  <a:pt x="1366843" y="192447"/>
                  <a:pt x="1366843" y="189491"/>
                </a:cubicBezTo>
                <a:cubicBezTo>
                  <a:pt x="1366489" y="184232"/>
                  <a:pt x="1366669" y="180976"/>
                  <a:pt x="1367383" y="179724"/>
                </a:cubicBezTo>
                <a:cubicBezTo>
                  <a:pt x="1367383" y="177838"/>
                  <a:pt x="1368721" y="175997"/>
                  <a:pt x="1371396" y="174202"/>
                </a:cubicBezTo>
                <a:cubicBezTo>
                  <a:pt x="1373649" y="172858"/>
                  <a:pt x="1376587" y="172373"/>
                  <a:pt x="1380212" y="172744"/>
                </a:cubicBezTo>
                <a:close/>
                <a:moveTo>
                  <a:pt x="2715820" y="167342"/>
                </a:moveTo>
                <a:cubicBezTo>
                  <a:pt x="2726664" y="167342"/>
                  <a:pt x="2736483" y="170066"/>
                  <a:pt x="2745275" y="175514"/>
                </a:cubicBezTo>
                <a:cubicBezTo>
                  <a:pt x="2754416" y="180733"/>
                  <a:pt x="2758987" y="187013"/>
                  <a:pt x="2758987" y="194353"/>
                </a:cubicBezTo>
                <a:cubicBezTo>
                  <a:pt x="2758987" y="205547"/>
                  <a:pt x="2751804" y="211143"/>
                  <a:pt x="2737438" y="211143"/>
                </a:cubicBezTo>
                <a:cubicBezTo>
                  <a:pt x="2705510" y="211852"/>
                  <a:pt x="2676063" y="213270"/>
                  <a:pt x="2649097" y="215396"/>
                </a:cubicBezTo>
                <a:cubicBezTo>
                  <a:pt x="2637012" y="216866"/>
                  <a:pt x="2627188" y="217783"/>
                  <a:pt x="2619625" y="218149"/>
                </a:cubicBezTo>
                <a:cubicBezTo>
                  <a:pt x="2624644" y="218361"/>
                  <a:pt x="2627154" y="220653"/>
                  <a:pt x="2627154" y="225026"/>
                </a:cubicBezTo>
                <a:cubicBezTo>
                  <a:pt x="2627154" y="227427"/>
                  <a:pt x="2626568" y="229997"/>
                  <a:pt x="2625396" y="232735"/>
                </a:cubicBezTo>
                <a:cubicBezTo>
                  <a:pt x="2625133" y="236926"/>
                  <a:pt x="2625001" y="240633"/>
                  <a:pt x="2625001" y="243857"/>
                </a:cubicBezTo>
                <a:cubicBezTo>
                  <a:pt x="2625001" y="286618"/>
                  <a:pt x="2625150" y="325812"/>
                  <a:pt x="2625447" y="361438"/>
                </a:cubicBezTo>
                <a:cubicBezTo>
                  <a:pt x="2626585" y="384665"/>
                  <a:pt x="2627154" y="398563"/>
                  <a:pt x="2627154" y="403130"/>
                </a:cubicBezTo>
                <a:cubicBezTo>
                  <a:pt x="2627154" y="414827"/>
                  <a:pt x="2623918" y="428867"/>
                  <a:pt x="2617447" y="445251"/>
                </a:cubicBezTo>
                <a:cubicBezTo>
                  <a:pt x="2609586" y="461366"/>
                  <a:pt x="2600945" y="469424"/>
                  <a:pt x="2591524" y="469424"/>
                </a:cubicBezTo>
                <a:cubicBezTo>
                  <a:pt x="2586637" y="469424"/>
                  <a:pt x="2580234" y="463487"/>
                  <a:pt x="2572316" y="451614"/>
                </a:cubicBezTo>
                <a:cubicBezTo>
                  <a:pt x="2556744" y="429736"/>
                  <a:pt x="2544098" y="412654"/>
                  <a:pt x="2534380" y="400369"/>
                </a:cubicBezTo>
                <a:cubicBezTo>
                  <a:pt x="2535095" y="394464"/>
                  <a:pt x="2537384" y="390865"/>
                  <a:pt x="2541249" y="389573"/>
                </a:cubicBezTo>
                <a:cubicBezTo>
                  <a:pt x="2545953" y="389573"/>
                  <a:pt x="2553568" y="391397"/>
                  <a:pt x="2564093" y="395044"/>
                </a:cubicBezTo>
                <a:cubicBezTo>
                  <a:pt x="2574285" y="399646"/>
                  <a:pt x="2579662" y="401947"/>
                  <a:pt x="2580222" y="401947"/>
                </a:cubicBezTo>
                <a:cubicBezTo>
                  <a:pt x="2584098" y="401947"/>
                  <a:pt x="2586036" y="397499"/>
                  <a:pt x="2586036" y="388604"/>
                </a:cubicBezTo>
                <a:lnTo>
                  <a:pt x="2586036" y="248702"/>
                </a:lnTo>
                <a:cubicBezTo>
                  <a:pt x="2586036" y="241293"/>
                  <a:pt x="2583043" y="233078"/>
                  <a:pt x="2577058" y="224057"/>
                </a:cubicBezTo>
                <a:cubicBezTo>
                  <a:pt x="2564144" y="226121"/>
                  <a:pt x="2550716" y="228273"/>
                  <a:pt x="2536772" y="230514"/>
                </a:cubicBezTo>
                <a:cubicBezTo>
                  <a:pt x="2523527" y="233384"/>
                  <a:pt x="2513474" y="234819"/>
                  <a:pt x="2506614" y="234819"/>
                </a:cubicBezTo>
                <a:cubicBezTo>
                  <a:pt x="2496644" y="234047"/>
                  <a:pt x="2486285" y="231360"/>
                  <a:pt x="2475538" y="226758"/>
                </a:cubicBezTo>
                <a:cubicBezTo>
                  <a:pt x="2468232" y="224020"/>
                  <a:pt x="2464171" y="220536"/>
                  <a:pt x="2463353" y="216305"/>
                </a:cubicBezTo>
                <a:cubicBezTo>
                  <a:pt x="2463941" y="206981"/>
                  <a:pt x="2471024" y="202320"/>
                  <a:pt x="2484602" y="202320"/>
                </a:cubicBezTo>
                <a:cubicBezTo>
                  <a:pt x="2502786" y="201330"/>
                  <a:pt x="2521149" y="199584"/>
                  <a:pt x="2539688" y="197080"/>
                </a:cubicBezTo>
                <a:cubicBezTo>
                  <a:pt x="2579613" y="190889"/>
                  <a:pt x="2626436" y="182545"/>
                  <a:pt x="2680156" y="172050"/>
                </a:cubicBezTo>
                <a:cubicBezTo>
                  <a:pt x="2692716" y="168911"/>
                  <a:pt x="2704603" y="167342"/>
                  <a:pt x="2715820" y="167342"/>
                </a:cubicBezTo>
                <a:close/>
                <a:moveTo>
                  <a:pt x="3156622" y="163037"/>
                </a:moveTo>
                <a:cubicBezTo>
                  <a:pt x="3161539" y="164026"/>
                  <a:pt x="3169771" y="167788"/>
                  <a:pt x="3181319" y="174322"/>
                </a:cubicBezTo>
                <a:cubicBezTo>
                  <a:pt x="3195244" y="183126"/>
                  <a:pt x="3201847" y="190280"/>
                  <a:pt x="3201127" y="195785"/>
                </a:cubicBezTo>
                <a:cubicBezTo>
                  <a:pt x="3201847" y="197798"/>
                  <a:pt x="3200984" y="201416"/>
                  <a:pt x="3198537" y="206641"/>
                </a:cubicBezTo>
                <a:cubicBezTo>
                  <a:pt x="3197377" y="210712"/>
                  <a:pt x="3194115" y="225952"/>
                  <a:pt x="3188753" y="252364"/>
                </a:cubicBezTo>
                <a:cubicBezTo>
                  <a:pt x="3180167" y="303785"/>
                  <a:pt x="3163846" y="339300"/>
                  <a:pt x="3139790" y="358909"/>
                </a:cubicBezTo>
                <a:cubicBezTo>
                  <a:pt x="3112990" y="385234"/>
                  <a:pt x="3089991" y="398397"/>
                  <a:pt x="3070795" y="398397"/>
                </a:cubicBezTo>
                <a:lnTo>
                  <a:pt x="3070682" y="398379"/>
                </a:lnTo>
                <a:lnTo>
                  <a:pt x="3075502" y="399829"/>
                </a:lnTo>
                <a:cubicBezTo>
                  <a:pt x="3128251" y="413440"/>
                  <a:pt x="3198606" y="420246"/>
                  <a:pt x="3286569" y="420246"/>
                </a:cubicBezTo>
                <a:cubicBezTo>
                  <a:pt x="3307092" y="420246"/>
                  <a:pt x="3317353" y="422433"/>
                  <a:pt x="3317353" y="426806"/>
                </a:cubicBezTo>
                <a:cubicBezTo>
                  <a:pt x="3317353" y="432483"/>
                  <a:pt x="3295492" y="443444"/>
                  <a:pt x="3251771" y="459691"/>
                </a:cubicBezTo>
                <a:cubicBezTo>
                  <a:pt x="3211497" y="471559"/>
                  <a:pt x="3185429" y="477493"/>
                  <a:pt x="3173567" y="477493"/>
                </a:cubicBezTo>
                <a:cubicBezTo>
                  <a:pt x="3159521" y="477493"/>
                  <a:pt x="3136159" y="471659"/>
                  <a:pt x="3103483" y="459991"/>
                </a:cubicBezTo>
                <a:cubicBezTo>
                  <a:pt x="3071326" y="448141"/>
                  <a:pt x="3034388" y="430756"/>
                  <a:pt x="2992667" y="407838"/>
                </a:cubicBezTo>
                <a:cubicBezTo>
                  <a:pt x="2954011" y="388001"/>
                  <a:pt x="2925962" y="371222"/>
                  <a:pt x="2908520" y="357502"/>
                </a:cubicBezTo>
                <a:cubicBezTo>
                  <a:pt x="2900511" y="379489"/>
                  <a:pt x="2887992" y="401644"/>
                  <a:pt x="2870962" y="423968"/>
                </a:cubicBezTo>
                <a:cubicBezTo>
                  <a:pt x="2855887" y="442433"/>
                  <a:pt x="2845014" y="451665"/>
                  <a:pt x="2838342" y="451665"/>
                </a:cubicBezTo>
                <a:cubicBezTo>
                  <a:pt x="2832888" y="451665"/>
                  <a:pt x="2830162" y="449118"/>
                  <a:pt x="2830162" y="444025"/>
                </a:cubicBezTo>
                <a:cubicBezTo>
                  <a:pt x="2830162" y="441967"/>
                  <a:pt x="2832314" y="437233"/>
                  <a:pt x="2836618" y="429824"/>
                </a:cubicBezTo>
                <a:cubicBezTo>
                  <a:pt x="2851933" y="402384"/>
                  <a:pt x="2863618" y="373835"/>
                  <a:pt x="2871673" y="344177"/>
                </a:cubicBezTo>
                <a:cubicBezTo>
                  <a:pt x="2877362" y="324431"/>
                  <a:pt x="2880206" y="309108"/>
                  <a:pt x="2880206" y="298206"/>
                </a:cubicBezTo>
                <a:cubicBezTo>
                  <a:pt x="2880206" y="293181"/>
                  <a:pt x="2879488" y="288333"/>
                  <a:pt x="2878053" y="283662"/>
                </a:cubicBezTo>
                <a:cubicBezTo>
                  <a:pt x="2878053" y="275350"/>
                  <a:pt x="2881317" y="271194"/>
                  <a:pt x="2887846" y="271194"/>
                </a:cubicBezTo>
                <a:cubicBezTo>
                  <a:pt x="2891293" y="271194"/>
                  <a:pt x="2899299" y="274436"/>
                  <a:pt x="2911865" y="280918"/>
                </a:cubicBezTo>
                <a:cubicBezTo>
                  <a:pt x="2923910" y="291306"/>
                  <a:pt x="2929932" y="299221"/>
                  <a:pt x="2929932" y="304663"/>
                </a:cubicBezTo>
                <a:cubicBezTo>
                  <a:pt x="2929932" y="306212"/>
                  <a:pt x="2928932" y="308742"/>
                  <a:pt x="2926931" y="312252"/>
                </a:cubicBezTo>
                <a:cubicBezTo>
                  <a:pt x="2925399" y="315013"/>
                  <a:pt x="2921737" y="323668"/>
                  <a:pt x="2915946" y="338217"/>
                </a:cubicBezTo>
                <a:cubicBezTo>
                  <a:pt x="2930181" y="345254"/>
                  <a:pt x="2942481" y="351969"/>
                  <a:pt x="2952845" y="358360"/>
                </a:cubicBezTo>
                <a:cubicBezTo>
                  <a:pt x="2951776" y="311597"/>
                  <a:pt x="2950032" y="278309"/>
                  <a:pt x="2947614" y="258495"/>
                </a:cubicBezTo>
                <a:cubicBezTo>
                  <a:pt x="2931899" y="260964"/>
                  <a:pt x="2916586" y="263297"/>
                  <a:pt x="2901678" y="265492"/>
                </a:cubicBezTo>
                <a:cubicBezTo>
                  <a:pt x="2891490" y="267641"/>
                  <a:pt x="2883744" y="268716"/>
                  <a:pt x="2878439" y="268716"/>
                </a:cubicBezTo>
                <a:cubicBezTo>
                  <a:pt x="2868509" y="268333"/>
                  <a:pt x="2857478" y="265841"/>
                  <a:pt x="2845348" y="261239"/>
                </a:cubicBezTo>
                <a:cubicBezTo>
                  <a:pt x="2839260" y="258803"/>
                  <a:pt x="2835812" y="255499"/>
                  <a:pt x="2835006" y="251326"/>
                </a:cubicBezTo>
                <a:cubicBezTo>
                  <a:pt x="2835572" y="241253"/>
                  <a:pt x="2842775" y="236217"/>
                  <a:pt x="2856615" y="236217"/>
                </a:cubicBezTo>
                <a:cubicBezTo>
                  <a:pt x="2870553" y="235571"/>
                  <a:pt x="2885124" y="233956"/>
                  <a:pt x="2900331" y="231372"/>
                </a:cubicBezTo>
                <a:cubicBezTo>
                  <a:pt x="2928977" y="226793"/>
                  <a:pt x="2964281" y="219738"/>
                  <a:pt x="3006242" y="210209"/>
                </a:cubicBezTo>
                <a:cubicBezTo>
                  <a:pt x="3015817" y="207819"/>
                  <a:pt x="3024958" y="206624"/>
                  <a:pt x="3033665" y="206624"/>
                </a:cubicBezTo>
                <a:cubicBezTo>
                  <a:pt x="3044303" y="206624"/>
                  <a:pt x="3054042" y="208939"/>
                  <a:pt x="3062880" y="213570"/>
                </a:cubicBezTo>
                <a:cubicBezTo>
                  <a:pt x="3072181" y="219327"/>
                  <a:pt x="3076832" y="226015"/>
                  <a:pt x="3076832" y="233636"/>
                </a:cubicBezTo>
                <a:cubicBezTo>
                  <a:pt x="3076832" y="244109"/>
                  <a:pt x="3069649" y="249345"/>
                  <a:pt x="3055282" y="249345"/>
                </a:cubicBezTo>
                <a:cubicBezTo>
                  <a:pt x="3031003" y="250048"/>
                  <a:pt x="3008485" y="251472"/>
                  <a:pt x="2987728" y="253615"/>
                </a:cubicBezTo>
                <a:cubicBezTo>
                  <a:pt x="2985807" y="253999"/>
                  <a:pt x="2985913" y="254190"/>
                  <a:pt x="2988046" y="254190"/>
                </a:cubicBezTo>
                <a:cubicBezTo>
                  <a:pt x="2992350" y="253898"/>
                  <a:pt x="2994502" y="256194"/>
                  <a:pt x="2994502" y="261076"/>
                </a:cubicBezTo>
                <a:cubicBezTo>
                  <a:pt x="2994502" y="263768"/>
                  <a:pt x="2993534" y="268219"/>
                  <a:pt x="2991596" y="274427"/>
                </a:cubicBezTo>
                <a:cubicBezTo>
                  <a:pt x="2990578" y="278492"/>
                  <a:pt x="2989755" y="287278"/>
                  <a:pt x="2989126" y="300787"/>
                </a:cubicBezTo>
                <a:cubicBezTo>
                  <a:pt x="2994122" y="298186"/>
                  <a:pt x="3003261" y="294193"/>
                  <a:pt x="3016540" y="288808"/>
                </a:cubicBezTo>
                <a:cubicBezTo>
                  <a:pt x="3020239" y="286750"/>
                  <a:pt x="3023500" y="285721"/>
                  <a:pt x="3026325" y="285721"/>
                </a:cubicBezTo>
                <a:cubicBezTo>
                  <a:pt x="3045647" y="286692"/>
                  <a:pt x="3055308" y="293006"/>
                  <a:pt x="3055308" y="304663"/>
                </a:cubicBezTo>
                <a:cubicBezTo>
                  <a:pt x="3055308" y="312375"/>
                  <a:pt x="3051604" y="317320"/>
                  <a:pt x="3044195" y="319498"/>
                </a:cubicBezTo>
                <a:cubicBezTo>
                  <a:pt x="3019825" y="326181"/>
                  <a:pt x="3005733" y="329522"/>
                  <a:pt x="3001920" y="329522"/>
                </a:cubicBezTo>
                <a:cubicBezTo>
                  <a:pt x="2995203" y="329522"/>
                  <a:pt x="2990849" y="328624"/>
                  <a:pt x="2988860" y="326829"/>
                </a:cubicBezTo>
                <a:cubicBezTo>
                  <a:pt x="2988677" y="335324"/>
                  <a:pt x="2988586" y="349905"/>
                  <a:pt x="2988586" y="370571"/>
                </a:cubicBezTo>
                <a:cubicBezTo>
                  <a:pt x="3002637" y="376356"/>
                  <a:pt x="3016906" y="381687"/>
                  <a:pt x="3031392" y="386563"/>
                </a:cubicBezTo>
                <a:lnTo>
                  <a:pt x="3056436" y="394095"/>
                </a:lnTo>
                <a:lnTo>
                  <a:pt x="3077518" y="373512"/>
                </a:lnTo>
                <a:cubicBezTo>
                  <a:pt x="3103854" y="357774"/>
                  <a:pt x="3123640" y="336473"/>
                  <a:pt x="3136874" y="309611"/>
                </a:cubicBezTo>
                <a:cubicBezTo>
                  <a:pt x="3146198" y="282879"/>
                  <a:pt x="3150860" y="253041"/>
                  <a:pt x="3150860" y="220096"/>
                </a:cubicBezTo>
                <a:cubicBezTo>
                  <a:pt x="3151220" y="202505"/>
                  <a:pt x="3150434" y="190820"/>
                  <a:pt x="3148502" y="185041"/>
                </a:cubicBezTo>
                <a:cubicBezTo>
                  <a:pt x="3145769" y="178815"/>
                  <a:pt x="3144403" y="174745"/>
                  <a:pt x="3144403" y="172830"/>
                </a:cubicBezTo>
                <a:cubicBezTo>
                  <a:pt x="3144403" y="166301"/>
                  <a:pt x="3148476" y="163037"/>
                  <a:pt x="3156622" y="163037"/>
                </a:cubicBezTo>
                <a:close/>
                <a:moveTo>
                  <a:pt x="355153" y="152816"/>
                </a:moveTo>
                <a:cubicBezTo>
                  <a:pt x="375739" y="153330"/>
                  <a:pt x="386032" y="159284"/>
                  <a:pt x="386032" y="170678"/>
                </a:cubicBezTo>
                <a:cubicBezTo>
                  <a:pt x="386032" y="178978"/>
                  <a:pt x="381890" y="184512"/>
                  <a:pt x="373606" y="187279"/>
                </a:cubicBezTo>
                <a:cubicBezTo>
                  <a:pt x="330274" y="195654"/>
                  <a:pt x="305320" y="199841"/>
                  <a:pt x="298746" y="199841"/>
                </a:cubicBezTo>
                <a:cubicBezTo>
                  <a:pt x="289891" y="199841"/>
                  <a:pt x="280993" y="198406"/>
                  <a:pt x="272052" y="195537"/>
                </a:cubicBezTo>
                <a:cubicBezTo>
                  <a:pt x="261436" y="193016"/>
                  <a:pt x="256128" y="189214"/>
                  <a:pt x="256128" y="184132"/>
                </a:cubicBezTo>
                <a:cubicBezTo>
                  <a:pt x="256128" y="178752"/>
                  <a:pt x="260773" y="175517"/>
                  <a:pt x="270063" y="174425"/>
                </a:cubicBezTo>
                <a:cubicBezTo>
                  <a:pt x="289231" y="170595"/>
                  <a:pt x="313321" y="164435"/>
                  <a:pt x="342333" y="155946"/>
                </a:cubicBezTo>
                <a:cubicBezTo>
                  <a:pt x="348164" y="153859"/>
                  <a:pt x="352437" y="152816"/>
                  <a:pt x="355153" y="152816"/>
                </a:cubicBezTo>
                <a:close/>
                <a:moveTo>
                  <a:pt x="2987893" y="127348"/>
                </a:moveTo>
                <a:lnTo>
                  <a:pt x="2924701" y="140116"/>
                </a:lnTo>
                <a:cubicBezTo>
                  <a:pt x="2920323" y="140116"/>
                  <a:pt x="2919914" y="139756"/>
                  <a:pt x="2923475" y="139036"/>
                </a:cubicBezTo>
                <a:cubicBezTo>
                  <a:pt x="2924910" y="153813"/>
                  <a:pt x="2925628" y="164684"/>
                  <a:pt x="2925628" y="171647"/>
                </a:cubicBezTo>
                <a:cubicBezTo>
                  <a:pt x="2956395" y="163397"/>
                  <a:pt x="2973216" y="159273"/>
                  <a:pt x="2976092" y="159273"/>
                </a:cubicBezTo>
                <a:cubicBezTo>
                  <a:pt x="2980968" y="159273"/>
                  <a:pt x="2983238" y="159810"/>
                  <a:pt x="2982900" y="160885"/>
                </a:cubicBezTo>
                <a:cubicBezTo>
                  <a:pt x="2983049" y="158707"/>
                  <a:pt x="2983615" y="154031"/>
                  <a:pt x="2984598" y="146856"/>
                </a:cubicBezTo>
                <a:cubicBezTo>
                  <a:pt x="2985316" y="141654"/>
                  <a:pt x="2985988" y="137236"/>
                  <a:pt x="2986615" y="133601"/>
                </a:cubicBezTo>
                <a:close/>
                <a:moveTo>
                  <a:pt x="1441480" y="115145"/>
                </a:moveTo>
                <a:cubicBezTo>
                  <a:pt x="1446059" y="116066"/>
                  <a:pt x="1450564" y="117501"/>
                  <a:pt x="1454995" y="119450"/>
                </a:cubicBezTo>
                <a:cubicBezTo>
                  <a:pt x="1464610" y="122011"/>
                  <a:pt x="1471277" y="124687"/>
                  <a:pt x="1474996" y="127476"/>
                </a:cubicBezTo>
                <a:cubicBezTo>
                  <a:pt x="1478715" y="130266"/>
                  <a:pt x="1480880" y="133205"/>
                  <a:pt x="1481492" y="136292"/>
                </a:cubicBezTo>
                <a:cubicBezTo>
                  <a:pt x="1481978" y="138887"/>
                  <a:pt x="1481260" y="143906"/>
                  <a:pt x="1479339" y="151349"/>
                </a:cubicBezTo>
                <a:cubicBezTo>
                  <a:pt x="1479030" y="152899"/>
                  <a:pt x="1478493" y="157878"/>
                  <a:pt x="1477727" y="166287"/>
                </a:cubicBezTo>
                <a:lnTo>
                  <a:pt x="1473500" y="195863"/>
                </a:lnTo>
                <a:lnTo>
                  <a:pt x="1472445" y="238026"/>
                </a:lnTo>
                <a:lnTo>
                  <a:pt x="1473534" y="282762"/>
                </a:lnTo>
                <a:lnTo>
                  <a:pt x="1470010" y="295693"/>
                </a:lnTo>
                <a:cubicBezTo>
                  <a:pt x="1467717" y="301027"/>
                  <a:pt x="1465522" y="305583"/>
                  <a:pt x="1463424" y="309362"/>
                </a:cubicBezTo>
                <a:cubicBezTo>
                  <a:pt x="1460211" y="314193"/>
                  <a:pt x="1456215" y="316608"/>
                  <a:pt x="1451436" y="316608"/>
                </a:cubicBezTo>
                <a:cubicBezTo>
                  <a:pt x="1448400" y="316608"/>
                  <a:pt x="1445482" y="315207"/>
                  <a:pt x="1442681" y="312406"/>
                </a:cubicBezTo>
                <a:cubicBezTo>
                  <a:pt x="1439880" y="309605"/>
                  <a:pt x="1437559" y="306592"/>
                  <a:pt x="1435718" y="303368"/>
                </a:cubicBezTo>
                <a:cubicBezTo>
                  <a:pt x="1434335" y="300155"/>
                  <a:pt x="1432722" y="295367"/>
                  <a:pt x="1430882" y="289005"/>
                </a:cubicBezTo>
                <a:cubicBezTo>
                  <a:pt x="1428726" y="283643"/>
                  <a:pt x="1427649" y="278818"/>
                  <a:pt x="1427649" y="274530"/>
                </a:cubicBezTo>
                <a:cubicBezTo>
                  <a:pt x="1427649" y="270100"/>
                  <a:pt x="1428189" y="265452"/>
                  <a:pt x="1429269" y="260587"/>
                </a:cubicBezTo>
                <a:lnTo>
                  <a:pt x="1432871" y="245684"/>
                </a:lnTo>
                <a:cubicBezTo>
                  <a:pt x="1433706" y="241505"/>
                  <a:pt x="1434297" y="232975"/>
                  <a:pt x="1434646" y="220096"/>
                </a:cubicBezTo>
                <a:lnTo>
                  <a:pt x="1435186" y="188977"/>
                </a:lnTo>
                <a:lnTo>
                  <a:pt x="1435186" y="167985"/>
                </a:lnTo>
                <a:cubicBezTo>
                  <a:pt x="1435186" y="159730"/>
                  <a:pt x="1434720" y="154048"/>
                  <a:pt x="1433788" y="150938"/>
                </a:cubicBezTo>
                <a:cubicBezTo>
                  <a:pt x="1433063" y="147302"/>
                  <a:pt x="1431630" y="142992"/>
                  <a:pt x="1429492" y="138007"/>
                </a:cubicBezTo>
                <a:cubicBezTo>
                  <a:pt x="1427189" y="131701"/>
                  <a:pt x="1426217" y="127388"/>
                  <a:pt x="1426577" y="125067"/>
                </a:cubicBezTo>
                <a:cubicBezTo>
                  <a:pt x="1426577" y="122060"/>
                  <a:pt x="1427897" y="119564"/>
                  <a:pt x="1430539" y="117581"/>
                </a:cubicBezTo>
                <a:cubicBezTo>
                  <a:pt x="1432151" y="115957"/>
                  <a:pt x="1435798" y="115145"/>
                  <a:pt x="1441480" y="115145"/>
                </a:cubicBezTo>
                <a:close/>
                <a:moveTo>
                  <a:pt x="744339" y="97927"/>
                </a:moveTo>
                <a:cubicBezTo>
                  <a:pt x="752262" y="97927"/>
                  <a:pt x="759325" y="98656"/>
                  <a:pt x="765528" y="100113"/>
                </a:cubicBezTo>
                <a:cubicBezTo>
                  <a:pt x="772593" y="101365"/>
                  <a:pt x="778613" y="103441"/>
                  <a:pt x="783587" y="106339"/>
                </a:cubicBezTo>
                <a:cubicBezTo>
                  <a:pt x="788383" y="109535"/>
                  <a:pt x="794171" y="114780"/>
                  <a:pt x="800951" y="122074"/>
                </a:cubicBezTo>
                <a:cubicBezTo>
                  <a:pt x="805182" y="126853"/>
                  <a:pt x="810504" y="134148"/>
                  <a:pt x="816918" y="143958"/>
                </a:cubicBezTo>
                <a:lnTo>
                  <a:pt x="833648" y="177032"/>
                </a:lnTo>
                <a:cubicBezTo>
                  <a:pt x="844481" y="192981"/>
                  <a:pt x="854402" y="207619"/>
                  <a:pt x="863412" y="220945"/>
                </a:cubicBezTo>
                <a:cubicBezTo>
                  <a:pt x="872353" y="234545"/>
                  <a:pt x="880899" y="246835"/>
                  <a:pt x="889051" y="257817"/>
                </a:cubicBezTo>
                <a:cubicBezTo>
                  <a:pt x="897266" y="268891"/>
                  <a:pt x="905778" y="279627"/>
                  <a:pt x="914588" y="290025"/>
                </a:cubicBezTo>
                <a:cubicBezTo>
                  <a:pt x="926844" y="303208"/>
                  <a:pt x="939127" y="314867"/>
                  <a:pt x="951435" y="325003"/>
                </a:cubicBezTo>
                <a:cubicBezTo>
                  <a:pt x="968734" y="337134"/>
                  <a:pt x="984495" y="346941"/>
                  <a:pt x="998718" y="354424"/>
                </a:cubicBezTo>
                <a:cubicBezTo>
                  <a:pt x="1011923" y="362061"/>
                  <a:pt x="1025012" y="368956"/>
                  <a:pt x="1037983" y="375107"/>
                </a:cubicBezTo>
                <a:cubicBezTo>
                  <a:pt x="1051171" y="381355"/>
                  <a:pt x="1059866" y="385005"/>
                  <a:pt x="1064068" y="386057"/>
                </a:cubicBezTo>
                <a:lnTo>
                  <a:pt x="1075087" y="389916"/>
                </a:lnTo>
                <a:cubicBezTo>
                  <a:pt x="1082810" y="392940"/>
                  <a:pt x="1086221" y="397322"/>
                  <a:pt x="1085317" y="403062"/>
                </a:cubicBezTo>
                <a:cubicBezTo>
                  <a:pt x="1083842" y="408201"/>
                  <a:pt x="1080046" y="410771"/>
                  <a:pt x="1073930" y="410771"/>
                </a:cubicBezTo>
                <a:lnTo>
                  <a:pt x="1062628" y="411311"/>
                </a:lnTo>
                <a:lnTo>
                  <a:pt x="1043334" y="412374"/>
                </a:lnTo>
                <a:lnTo>
                  <a:pt x="995811" y="413463"/>
                </a:lnTo>
                <a:cubicBezTo>
                  <a:pt x="974836" y="414178"/>
                  <a:pt x="961233" y="413189"/>
                  <a:pt x="955002" y="410496"/>
                </a:cubicBezTo>
                <a:cubicBezTo>
                  <a:pt x="948005" y="407775"/>
                  <a:pt x="942150" y="404844"/>
                  <a:pt x="937436" y="401702"/>
                </a:cubicBezTo>
                <a:cubicBezTo>
                  <a:pt x="932723" y="398561"/>
                  <a:pt x="927150" y="392446"/>
                  <a:pt x="920719" y="383356"/>
                </a:cubicBezTo>
                <a:cubicBezTo>
                  <a:pt x="915323" y="377091"/>
                  <a:pt x="910389" y="370605"/>
                  <a:pt x="905918" y="363899"/>
                </a:cubicBezTo>
                <a:cubicBezTo>
                  <a:pt x="901556" y="357862"/>
                  <a:pt x="894013" y="346263"/>
                  <a:pt x="883289" y="329102"/>
                </a:cubicBezTo>
                <a:cubicBezTo>
                  <a:pt x="872576" y="311603"/>
                  <a:pt x="866270" y="301141"/>
                  <a:pt x="864372" y="297717"/>
                </a:cubicBezTo>
                <a:lnTo>
                  <a:pt x="838381" y="251352"/>
                </a:lnTo>
                <a:lnTo>
                  <a:pt x="813788" y="208982"/>
                </a:lnTo>
                <a:lnTo>
                  <a:pt x="808437" y="193925"/>
                </a:lnTo>
                <a:lnTo>
                  <a:pt x="807674" y="200913"/>
                </a:lnTo>
                <a:cubicBezTo>
                  <a:pt x="805948" y="204366"/>
                  <a:pt x="800268" y="212798"/>
                  <a:pt x="790635" y="226210"/>
                </a:cubicBezTo>
                <a:lnTo>
                  <a:pt x="774180" y="253710"/>
                </a:lnTo>
                <a:lnTo>
                  <a:pt x="752819" y="281639"/>
                </a:lnTo>
                <a:cubicBezTo>
                  <a:pt x="744742" y="292278"/>
                  <a:pt x="737036" y="301933"/>
                  <a:pt x="729701" y="310605"/>
                </a:cubicBezTo>
                <a:cubicBezTo>
                  <a:pt x="721423" y="321136"/>
                  <a:pt x="711868" y="331294"/>
                  <a:pt x="701035" y="341081"/>
                </a:cubicBezTo>
                <a:cubicBezTo>
                  <a:pt x="689567" y="352555"/>
                  <a:pt x="677853" y="361358"/>
                  <a:pt x="665894" y="367492"/>
                </a:cubicBezTo>
                <a:cubicBezTo>
                  <a:pt x="650402" y="378594"/>
                  <a:pt x="635756" y="387318"/>
                  <a:pt x="621955" y="393663"/>
                </a:cubicBezTo>
                <a:cubicBezTo>
                  <a:pt x="608744" y="399734"/>
                  <a:pt x="601029" y="403325"/>
                  <a:pt x="598811" y="404434"/>
                </a:cubicBezTo>
                <a:cubicBezTo>
                  <a:pt x="595821" y="406149"/>
                  <a:pt x="593664" y="407006"/>
                  <a:pt x="592337" y="407006"/>
                </a:cubicBezTo>
                <a:lnTo>
                  <a:pt x="585709" y="409844"/>
                </a:lnTo>
                <a:cubicBezTo>
                  <a:pt x="580626" y="410822"/>
                  <a:pt x="577258" y="409373"/>
                  <a:pt x="575603" y="405497"/>
                </a:cubicBezTo>
                <a:cubicBezTo>
                  <a:pt x="573948" y="401621"/>
                  <a:pt x="574301" y="398525"/>
                  <a:pt x="576662" y="396210"/>
                </a:cubicBezTo>
                <a:lnTo>
                  <a:pt x="582407" y="391031"/>
                </a:lnTo>
                <a:cubicBezTo>
                  <a:pt x="585997" y="387864"/>
                  <a:pt x="591837" y="383113"/>
                  <a:pt x="599926" y="376779"/>
                </a:cubicBezTo>
                <a:lnTo>
                  <a:pt x="621784" y="359406"/>
                </a:lnTo>
                <a:cubicBezTo>
                  <a:pt x="627060" y="355118"/>
                  <a:pt x="636190" y="347187"/>
                  <a:pt x="649173" y="335610"/>
                </a:cubicBezTo>
                <a:cubicBezTo>
                  <a:pt x="662355" y="323857"/>
                  <a:pt x="671928" y="314821"/>
                  <a:pt x="677890" y="308504"/>
                </a:cubicBezTo>
                <a:cubicBezTo>
                  <a:pt x="683744" y="302302"/>
                  <a:pt x="691679" y="292989"/>
                  <a:pt x="701695" y="280567"/>
                </a:cubicBezTo>
                <a:lnTo>
                  <a:pt x="727266" y="247922"/>
                </a:lnTo>
                <a:cubicBezTo>
                  <a:pt x="733829" y="239901"/>
                  <a:pt x="741019" y="229492"/>
                  <a:pt x="748836" y="216696"/>
                </a:cubicBezTo>
                <a:cubicBezTo>
                  <a:pt x="756654" y="203899"/>
                  <a:pt x="762292" y="194273"/>
                  <a:pt x="765751" y="187819"/>
                </a:cubicBezTo>
                <a:cubicBezTo>
                  <a:pt x="770147" y="177420"/>
                  <a:pt x="774094" y="167971"/>
                  <a:pt x="777593" y="159470"/>
                </a:cubicBezTo>
                <a:lnTo>
                  <a:pt x="780817" y="151058"/>
                </a:lnTo>
                <a:cubicBezTo>
                  <a:pt x="777558" y="146970"/>
                  <a:pt x="774732" y="143580"/>
                  <a:pt x="772336" y="140888"/>
                </a:cubicBezTo>
                <a:cubicBezTo>
                  <a:pt x="769569" y="137429"/>
                  <a:pt x="766079" y="134402"/>
                  <a:pt x="761866" y="131807"/>
                </a:cubicBezTo>
                <a:cubicBezTo>
                  <a:pt x="757744" y="129269"/>
                  <a:pt x="751650" y="127088"/>
                  <a:pt x="743584" y="125264"/>
                </a:cubicBezTo>
                <a:lnTo>
                  <a:pt x="733054" y="122897"/>
                </a:lnTo>
                <a:cubicBezTo>
                  <a:pt x="725548" y="121868"/>
                  <a:pt x="720960" y="119550"/>
                  <a:pt x="719291" y="115943"/>
                </a:cubicBezTo>
                <a:cubicBezTo>
                  <a:pt x="717622" y="112336"/>
                  <a:pt x="717004" y="109132"/>
                  <a:pt x="717439" y="106330"/>
                </a:cubicBezTo>
                <a:cubicBezTo>
                  <a:pt x="719091" y="102203"/>
                  <a:pt x="722947" y="99633"/>
                  <a:pt x="729006" y="98621"/>
                </a:cubicBezTo>
                <a:cubicBezTo>
                  <a:pt x="734540" y="98158"/>
                  <a:pt x="739651" y="97927"/>
                  <a:pt x="744339" y="97927"/>
                </a:cubicBezTo>
                <a:close/>
                <a:moveTo>
                  <a:pt x="2639305" y="64570"/>
                </a:moveTo>
                <a:cubicBezTo>
                  <a:pt x="2669649" y="65044"/>
                  <a:pt x="2685850" y="70938"/>
                  <a:pt x="2687908" y="82252"/>
                </a:cubicBezTo>
                <a:cubicBezTo>
                  <a:pt x="2687365" y="89792"/>
                  <a:pt x="2683209" y="95260"/>
                  <a:pt x="2675440" y="98656"/>
                </a:cubicBezTo>
                <a:cubicBezTo>
                  <a:pt x="2664178" y="102926"/>
                  <a:pt x="2653937" y="105741"/>
                  <a:pt x="2644715" y="107102"/>
                </a:cubicBezTo>
                <a:cubicBezTo>
                  <a:pt x="2609735" y="112819"/>
                  <a:pt x="2585630" y="116649"/>
                  <a:pt x="2572402" y="118593"/>
                </a:cubicBezTo>
                <a:cubicBezTo>
                  <a:pt x="2565519" y="120028"/>
                  <a:pt x="2559516" y="120745"/>
                  <a:pt x="2554394" y="120745"/>
                </a:cubicBezTo>
                <a:cubicBezTo>
                  <a:pt x="2545533" y="120745"/>
                  <a:pt x="2535069" y="118804"/>
                  <a:pt x="2523001" y="114923"/>
                </a:cubicBezTo>
                <a:cubicBezTo>
                  <a:pt x="2513368" y="111715"/>
                  <a:pt x="2508552" y="107342"/>
                  <a:pt x="2508552" y="101803"/>
                </a:cubicBezTo>
                <a:cubicBezTo>
                  <a:pt x="2508552" y="95474"/>
                  <a:pt x="2511991" y="91741"/>
                  <a:pt x="2518868" y="90604"/>
                </a:cubicBezTo>
                <a:cubicBezTo>
                  <a:pt x="2571639" y="83423"/>
                  <a:pt x="2607577" y="76309"/>
                  <a:pt x="2626682" y="69260"/>
                </a:cubicBezTo>
                <a:cubicBezTo>
                  <a:pt x="2634960" y="66133"/>
                  <a:pt x="2639167" y="64570"/>
                  <a:pt x="2639305" y="64570"/>
                </a:cubicBezTo>
                <a:close/>
                <a:moveTo>
                  <a:pt x="2982549" y="62092"/>
                </a:moveTo>
                <a:cubicBezTo>
                  <a:pt x="2975477" y="62092"/>
                  <a:pt x="2963132" y="63821"/>
                  <a:pt x="2945513" y="67279"/>
                </a:cubicBezTo>
                <a:cubicBezTo>
                  <a:pt x="2925665" y="72790"/>
                  <a:pt x="2914334" y="75546"/>
                  <a:pt x="2911522" y="75546"/>
                </a:cubicBezTo>
                <a:lnTo>
                  <a:pt x="2915946" y="75546"/>
                </a:lnTo>
                <a:cubicBezTo>
                  <a:pt x="2918033" y="89420"/>
                  <a:pt x="2919694" y="101903"/>
                  <a:pt x="2920928" y="112993"/>
                </a:cubicBezTo>
                <a:cubicBezTo>
                  <a:pt x="2953594" y="101874"/>
                  <a:pt x="2971084" y="96315"/>
                  <a:pt x="2973399" y="96315"/>
                </a:cubicBezTo>
                <a:cubicBezTo>
                  <a:pt x="2976929" y="96315"/>
                  <a:pt x="2980243" y="96648"/>
                  <a:pt x="2983340" y="97316"/>
                </a:cubicBezTo>
                <a:lnTo>
                  <a:pt x="2991458" y="100137"/>
                </a:lnTo>
                <a:lnTo>
                  <a:pt x="2991919" y="86535"/>
                </a:lnTo>
                <a:cubicBezTo>
                  <a:pt x="2992058" y="80724"/>
                  <a:pt x="2992127" y="75231"/>
                  <a:pt x="2992127" y="70058"/>
                </a:cubicBezTo>
                <a:cubicBezTo>
                  <a:pt x="2992127" y="64747"/>
                  <a:pt x="2988934" y="62092"/>
                  <a:pt x="2982549" y="62092"/>
                </a:cubicBezTo>
                <a:close/>
                <a:moveTo>
                  <a:pt x="1842516" y="49673"/>
                </a:moveTo>
                <a:cubicBezTo>
                  <a:pt x="1845110" y="50089"/>
                  <a:pt x="1847975" y="50921"/>
                  <a:pt x="1851111" y="52170"/>
                </a:cubicBezTo>
                <a:cubicBezTo>
                  <a:pt x="1856650" y="54543"/>
                  <a:pt x="1862661" y="57958"/>
                  <a:pt x="1869144" y="62417"/>
                </a:cubicBezTo>
                <a:cubicBezTo>
                  <a:pt x="1875318" y="66419"/>
                  <a:pt x="1879909" y="70349"/>
                  <a:pt x="1882916" y="74208"/>
                </a:cubicBezTo>
                <a:cubicBezTo>
                  <a:pt x="1885688" y="78370"/>
                  <a:pt x="1887075" y="82394"/>
                  <a:pt x="1887075" y="86282"/>
                </a:cubicBezTo>
                <a:cubicBezTo>
                  <a:pt x="1885811" y="88820"/>
                  <a:pt x="1883293" y="92210"/>
                  <a:pt x="1879520" y="96452"/>
                </a:cubicBezTo>
                <a:cubicBezTo>
                  <a:pt x="1877273" y="98698"/>
                  <a:pt x="1875673" y="100536"/>
                  <a:pt x="1874718" y="101966"/>
                </a:cubicBezTo>
                <a:cubicBezTo>
                  <a:pt x="1872986" y="104132"/>
                  <a:pt x="1870199" y="108417"/>
                  <a:pt x="1866357" y="114820"/>
                </a:cubicBezTo>
                <a:cubicBezTo>
                  <a:pt x="1862493" y="122549"/>
                  <a:pt x="1858197" y="129763"/>
                  <a:pt x="1853469" y="136463"/>
                </a:cubicBezTo>
                <a:cubicBezTo>
                  <a:pt x="1849793" y="142134"/>
                  <a:pt x="1843856" y="150346"/>
                  <a:pt x="1835659" y="161099"/>
                </a:cubicBezTo>
                <a:cubicBezTo>
                  <a:pt x="1829936" y="168359"/>
                  <a:pt x="1825523" y="173373"/>
                  <a:pt x="1822419" y="176140"/>
                </a:cubicBezTo>
                <a:lnTo>
                  <a:pt x="1808518" y="182948"/>
                </a:lnTo>
                <a:lnTo>
                  <a:pt x="1838857" y="175291"/>
                </a:lnTo>
                <a:cubicBezTo>
                  <a:pt x="1851834" y="172764"/>
                  <a:pt x="1862310" y="170663"/>
                  <a:pt x="1870285" y="168988"/>
                </a:cubicBezTo>
                <a:cubicBezTo>
                  <a:pt x="1876756" y="167971"/>
                  <a:pt x="1883073" y="166604"/>
                  <a:pt x="1889236" y="164889"/>
                </a:cubicBezTo>
                <a:cubicBezTo>
                  <a:pt x="1896170" y="162580"/>
                  <a:pt x="1900963" y="161425"/>
                  <a:pt x="1903616" y="161425"/>
                </a:cubicBezTo>
                <a:cubicBezTo>
                  <a:pt x="1907732" y="161940"/>
                  <a:pt x="1912448" y="163423"/>
                  <a:pt x="1917765" y="165876"/>
                </a:cubicBezTo>
                <a:cubicBezTo>
                  <a:pt x="1922744" y="168557"/>
                  <a:pt x="1927386" y="171332"/>
                  <a:pt x="1931691" y="174202"/>
                </a:cubicBezTo>
                <a:cubicBezTo>
                  <a:pt x="1936504" y="177409"/>
                  <a:pt x="1940586" y="180687"/>
                  <a:pt x="1943936" y="184037"/>
                </a:cubicBezTo>
                <a:cubicBezTo>
                  <a:pt x="1948715" y="188828"/>
                  <a:pt x="1951104" y="192775"/>
                  <a:pt x="1951104" y="195880"/>
                </a:cubicBezTo>
                <a:cubicBezTo>
                  <a:pt x="1951465" y="198269"/>
                  <a:pt x="1950484" y="201908"/>
                  <a:pt x="1948163" y="206796"/>
                </a:cubicBezTo>
                <a:cubicBezTo>
                  <a:pt x="1946322" y="210111"/>
                  <a:pt x="1944948" y="214047"/>
                  <a:pt x="1944039" y="218604"/>
                </a:cubicBezTo>
                <a:cubicBezTo>
                  <a:pt x="1943358" y="224023"/>
                  <a:pt x="1942635" y="228845"/>
                  <a:pt x="1941869" y="233070"/>
                </a:cubicBezTo>
                <a:cubicBezTo>
                  <a:pt x="1941497" y="237569"/>
                  <a:pt x="1941137" y="244509"/>
                  <a:pt x="1940789" y="253890"/>
                </a:cubicBezTo>
                <a:lnTo>
                  <a:pt x="1935386" y="352863"/>
                </a:lnTo>
                <a:cubicBezTo>
                  <a:pt x="1934643" y="362119"/>
                  <a:pt x="1932171" y="371828"/>
                  <a:pt x="1927969" y="381993"/>
                </a:cubicBezTo>
                <a:cubicBezTo>
                  <a:pt x="1922892" y="396570"/>
                  <a:pt x="1918342" y="406995"/>
                  <a:pt x="1914317" y="413266"/>
                </a:cubicBezTo>
                <a:cubicBezTo>
                  <a:pt x="1911030" y="417868"/>
                  <a:pt x="1907729" y="421615"/>
                  <a:pt x="1904413" y="424508"/>
                </a:cubicBezTo>
                <a:cubicBezTo>
                  <a:pt x="1899183" y="427549"/>
                  <a:pt x="1895355" y="428890"/>
                  <a:pt x="1892931" y="428530"/>
                </a:cubicBezTo>
                <a:cubicBezTo>
                  <a:pt x="1889496" y="428530"/>
                  <a:pt x="1886349" y="426532"/>
                  <a:pt x="1883490" y="422536"/>
                </a:cubicBezTo>
                <a:cubicBezTo>
                  <a:pt x="1881444" y="419666"/>
                  <a:pt x="1879620" y="415830"/>
                  <a:pt x="1878019" y="411028"/>
                </a:cubicBezTo>
                <a:lnTo>
                  <a:pt x="1870173" y="392900"/>
                </a:lnTo>
                <a:lnTo>
                  <a:pt x="1866443" y="382790"/>
                </a:lnTo>
                <a:cubicBezTo>
                  <a:pt x="1857187" y="383499"/>
                  <a:pt x="1847724" y="384031"/>
                  <a:pt x="1838051" y="384385"/>
                </a:cubicBezTo>
                <a:cubicBezTo>
                  <a:pt x="1828761" y="385077"/>
                  <a:pt x="1821501" y="385771"/>
                  <a:pt x="1816270" y="386469"/>
                </a:cubicBezTo>
                <a:lnTo>
                  <a:pt x="1798897" y="388252"/>
                </a:lnTo>
                <a:lnTo>
                  <a:pt x="1796290" y="400403"/>
                </a:lnTo>
                <a:cubicBezTo>
                  <a:pt x="1794564" y="407738"/>
                  <a:pt x="1791188" y="412348"/>
                  <a:pt x="1786163" y="414235"/>
                </a:cubicBezTo>
                <a:cubicBezTo>
                  <a:pt x="1782007" y="415155"/>
                  <a:pt x="1777540" y="413943"/>
                  <a:pt x="1772760" y="410599"/>
                </a:cubicBezTo>
                <a:cubicBezTo>
                  <a:pt x="1768793" y="408118"/>
                  <a:pt x="1765683" y="403953"/>
                  <a:pt x="1763431" y="398105"/>
                </a:cubicBezTo>
                <a:cubicBezTo>
                  <a:pt x="1761413" y="392846"/>
                  <a:pt x="1760404" y="388444"/>
                  <a:pt x="1760404" y="384900"/>
                </a:cubicBezTo>
                <a:cubicBezTo>
                  <a:pt x="1760044" y="380927"/>
                  <a:pt x="1760221" y="375353"/>
                  <a:pt x="1760936" y="368178"/>
                </a:cubicBezTo>
                <a:cubicBezTo>
                  <a:pt x="1761667" y="361238"/>
                  <a:pt x="1762208" y="354175"/>
                  <a:pt x="1762556" y="346989"/>
                </a:cubicBezTo>
                <a:lnTo>
                  <a:pt x="1762556" y="326443"/>
                </a:lnTo>
                <a:lnTo>
                  <a:pt x="1759366" y="250391"/>
                </a:lnTo>
                <a:cubicBezTo>
                  <a:pt x="1759023" y="249362"/>
                  <a:pt x="1758323" y="243203"/>
                  <a:pt x="1757265" y="231912"/>
                </a:cubicBezTo>
                <a:lnTo>
                  <a:pt x="1754478" y="210106"/>
                </a:lnTo>
                <a:cubicBezTo>
                  <a:pt x="1754198" y="207476"/>
                  <a:pt x="1753221" y="204155"/>
                  <a:pt x="1751546" y="200141"/>
                </a:cubicBezTo>
                <a:cubicBezTo>
                  <a:pt x="1749916" y="194453"/>
                  <a:pt x="1749305" y="189788"/>
                  <a:pt x="1749711" y="186147"/>
                </a:cubicBezTo>
                <a:cubicBezTo>
                  <a:pt x="1750860" y="181522"/>
                  <a:pt x="1754124" y="178015"/>
                  <a:pt x="1759503" y="175625"/>
                </a:cubicBezTo>
                <a:cubicBezTo>
                  <a:pt x="1763534" y="174768"/>
                  <a:pt x="1769122" y="175460"/>
                  <a:pt x="1776268" y="177701"/>
                </a:cubicBezTo>
                <a:lnTo>
                  <a:pt x="1785615" y="182948"/>
                </a:lnTo>
                <a:lnTo>
                  <a:pt x="1793906" y="167385"/>
                </a:lnTo>
                <a:lnTo>
                  <a:pt x="1807189" y="140296"/>
                </a:lnTo>
                <a:cubicBezTo>
                  <a:pt x="1813535" y="127251"/>
                  <a:pt x="1817368" y="118418"/>
                  <a:pt x="1818688" y="113799"/>
                </a:cubicBezTo>
                <a:lnTo>
                  <a:pt x="1822822" y="99865"/>
                </a:lnTo>
                <a:cubicBezTo>
                  <a:pt x="1824257" y="93725"/>
                  <a:pt x="1824974" y="89349"/>
                  <a:pt x="1824974" y="86736"/>
                </a:cubicBezTo>
                <a:lnTo>
                  <a:pt x="1824974" y="73822"/>
                </a:lnTo>
                <a:lnTo>
                  <a:pt x="1824974" y="63061"/>
                </a:lnTo>
                <a:cubicBezTo>
                  <a:pt x="1824974" y="59636"/>
                  <a:pt x="1825560" y="56746"/>
                  <a:pt x="1826732" y="54391"/>
                </a:cubicBezTo>
                <a:cubicBezTo>
                  <a:pt x="1828498" y="51761"/>
                  <a:pt x="1831437" y="50189"/>
                  <a:pt x="1835547" y="49675"/>
                </a:cubicBezTo>
                <a:cubicBezTo>
                  <a:pt x="1837599" y="49258"/>
                  <a:pt x="1839923" y="49257"/>
                  <a:pt x="1842516" y="49673"/>
                </a:cubicBezTo>
                <a:close/>
                <a:moveTo>
                  <a:pt x="2997615" y="23675"/>
                </a:moveTo>
                <a:cubicBezTo>
                  <a:pt x="3007545" y="23675"/>
                  <a:pt x="3019562" y="27200"/>
                  <a:pt x="3033665" y="34248"/>
                </a:cubicBezTo>
                <a:cubicBezTo>
                  <a:pt x="3050963" y="44310"/>
                  <a:pt x="3059613" y="52479"/>
                  <a:pt x="3059613" y="58756"/>
                </a:cubicBezTo>
                <a:cubicBezTo>
                  <a:pt x="3059613" y="62935"/>
                  <a:pt x="3056317" y="68540"/>
                  <a:pt x="3049726" y="75572"/>
                </a:cubicBezTo>
                <a:cubicBezTo>
                  <a:pt x="3045547" y="79150"/>
                  <a:pt x="3040770" y="92793"/>
                  <a:pt x="3035397" y="116500"/>
                </a:cubicBezTo>
                <a:cubicBezTo>
                  <a:pt x="3020876" y="173496"/>
                  <a:pt x="3009717" y="201994"/>
                  <a:pt x="3001920" y="201994"/>
                </a:cubicBezTo>
                <a:cubicBezTo>
                  <a:pt x="2994745" y="201994"/>
                  <a:pt x="2989083" y="198364"/>
                  <a:pt x="2984933" y="191103"/>
                </a:cubicBezTo>
                <a:cubicBezTo>
                  <a:pt x="2984132" y="189508"/>
                  <a:pt x="2983921" y="189194"/>
                  <a:pt x="2984298" y="190160"/>
                </a:cubicBezTo>
                <a:cubicBezTo>
                  <a:pt x="2966319" y="193607"/>
                  <a:pt x="2946434" y="196834"/>
                  <a:pt x="2924642" y="199841"/>
                </a:cubicBezTo>
                <a:cubicBezTo>
                  <a:pt x="2921309" y="199841"/>
                  <a:pt x="2921194" y="199661"/>
                  <a:pt x="2924299" y="199301"/>
                </a:cubicBezTo>
                <a:cubicBezTo>
                  <a:pt x="2923361" y="210066"/>
                  <a:pt x="2919648" y="215448"/>
                  <a:pt x="2913159" y="215448"/>
                </a:cubicBezTo>
                <a:cubicBezTo>
                  <a:pt x="2901074" y="214476"/>
                  <a:pt x="2894431" y="204612"/>
                  <a:pt x="2893231" y="185855"/>
                </a:cubicBezTo>
                <a:cubicBezTo>
                  <a:pt x="2890681" y="142843"/>
                  <a:pt x="2886942" y="113067"/>
                  <a:pt x="2882015" y="96529"/>
                </a:cubicBezTo>
                <a:cubicBezTo>
                  <a:pt x="2879259" y="83786"/>
                  <a:pt x="2875392" y="74428"/>
                  <a:pt x="2870413" y="68454"/>
                </a:cubicBezTo>
                <a:cubicBezTo>
                  <a:pt x="2866897" y="62303"/>
                  <a:pt x="2865139" y="57635"/>
                  <a:pt x="2865139" y="54451"/>
                </a:cubicBezTo>
                <a:cubicBezTo>
                  <a:pt x="2865139" y="48283"/>
                  <a:pt x="2868941" y="45199"/>
                  <a:pt x="2876544" y="45199"/>
                </a:cubicBezTo>
                <a:cubicBezTo>
                  <a:pt x="2885536" y="45199"/>
                  <a:pt x="2892362" y="45736"/>
                  <a:pt x="2897021" y="46811"/>
                </a:cubicBezTo>
                <a:lnTo>
                  <a:pt x="2897793" y="46811"/>
                </a:lnTo>
                <a:lnTo>
                  <a:pt x="2968331" y="32388"/>
                </a:lnTo>
                <a:cubicBezTo>
                  <a:pt x="2974929" y="31724"/>
                  <a:pt x="2981203" y="29818"/>
                  <a:pt x="2987154" y="26668"/>
                </a:cubicBezTo>
                <a:cubicBezTo>
                  <a:pt x="2991544" y="24673"/>
                  <a:pt x="2995031" y="23675"/>
                  <a:pt x="2997615" y="23675"/>
                </a:cubicBezTo>
                <a:close/>
                <a:moveTo>
                  <a:pt x="2036669" y="19772"/>
                </a:moveTo>
                <a:cubicBezTo>
                  <a:pt x="2039608" y="20402"/>
                  <a:pt x="2043055" y="21703"/>
                  <a:pt x="2047008" y="23675"/>
                </a:cubicBezTo>
                <a:cubicBezTo>
                  <a:pt x="2055411" y="29409"/>
                  <a:pt x="2060814" y="33174"/>
                  <a:pt x="2063215" y="34969"/>
                </a:cubicBezTo>
                <a:cubicBezTo>
                  <a:pt x="2066405" y="37244"/>
                  <a:pt x="2069017" y="40008"/>
                  <a:pt x="2071052" y="43261"/>
                </a:cubicBezTo>
                <a:cubicBezTo>
                  <a:pt x="2073957" y="47131"/>
                  <a:pt x="2075408" y="50342"/>
                  <a:pt x="2075408" y="52895"/>
                </a:cubicBezTo>
                <a:cubicBezTo>
                  <a:pt x="2075408" y="55447"/>
                  <a:pt x="2073622" y="59019"/>
                  <a:pt x="2070049" y="63609"/>
                </a:cubicBezTo>
                <a:cubicBezTo>
                  <a:pt x="2068031" y="65925"/>
                  <a:pt x="2066082" y="69117"/>
                  <a:pt x="2064201" y="73188"/>
                </a:cubicBezTo>
                <a:cubicBezTo>
                  <a:pt x="2061789" y="78013"/>
                  <a:pt x="2059736" y="82320"/>
                  <a:pt x="2058044" y="86110"/>
                </a:cubicBezTo>
                <a:lnTo>
                  <a:pt x="2048517" y="108791"/>
                </a:lnTo>
                <a:cubicBezTo>
                  <a:pt x="2043487" y="120916"/>
                  <a:pt x="2039066" y="130988"/>
                  <a:pt x="2035256" y="139006"/>
                </a:cubicBezTo>
                <a:cubicBezTo>
                  <a:pt x="2033351" y="143014"/>
                  <a:pt x="2031693" y="146432"/>
                  <a:pt x="2030283" y="149258"/>
                </a:cubicBezTo>
                <a:lnTo>
                  <a:pt x="2027605" y="154408"/>
                </a:lnTo>
                <a:lnTo>
                  <a:pt x="2053276" y="148683"/>
                </a:lnTo>
                <a:lnTo>
                  <a:pt x="2076952" y="144378"/>
                </a:lnTo>
                <a:cubicBezTo>
                  <a:pt x="2083549" y="143120"/>
                  <a:pt x="2090292" y="141685"/>
                  <a:pt x="2097181" y="140073"/>
                </a:cubicBezTo>
                <a:cubicBezTo>
                  <a:pt x="2103315" y="138718"/>
                  <a:pt x="2108746" y="137312"/>
                  <a:pt x="2113473" y="135854"/>
                </a:cubicBezTo>
                <a:cubicBezTo>
                  <a:pt x="2118390" y="134339"/>
                  <a:pt x="2122206" y="133356"/>
                  <a:pt x="2124921" y="132904"/>
                </a:cubicBezTo>
                <a:cubicBezTo>
                  <a:pt x="2130169" y="132904"/>
                  <a:pt x="2136017" y="134622"/>
                  <a:pt x="2142465" y="138058"/>
                </a:cubicBezTo>
                <a:cubicBezTo>
                  <a:pt x="2147691" y="140671"/>
                  <a:pt x="2152827" y="143780"/>
                  <a:pt x="2157875" y="147388"/>
                </a:cubicBezTo>
                <a:cubicBezTo>
                  <a:pt x="2163226" y="151201"/>
                  <a:pt x="2167296" y="154677"/>
                  <a:pt x="2170086" y="157815"/>
                </a:cubicBezTo>
                <a:cubicBezTo>
                  <a:pt x="2174762" y="162508"/>
                  <a:pt x="2177100" y="166230"/>
                  <a:pt x="2177100" y="168980"/>
                </a:cubicBezTo>
                <a:cubicBezTo>
                  <a:pt x="2177460" y="171449"/>
                  <a:pt x="2176023" y="175494"/>
                  <a:pt x="2172787" y="181113"/>
                </a:cubicBezTo>
                <a:cubicBezTo>
                  <a:pt x="2171478" y="183068"/>
                  <a:pt x="2170520" y="185255"/>
                  <a:pt x="2169914" y="187673"/>
                </a:cubicBezTo>
                <a:cubicBezTo>
                  <a:pt x="2168439" y="190995"/>
                  <a:pt x="2167007" y="195954"/>
                  <a:pt x="2165618" y="202551"/>
                </a:cubicBezTo>
                <a:cubicBezTo>
                  <a:pt x="2164223" y="208839"/>
                  <a:pt x="2163346" y="213776"/>
                  <a:pt x="2162986" y="217360"/>
                </a:cubicBezTo>
                <a:lnTo>
                  <a:pt x="2153870" y="352983"/>
                </a:lnTo>
                <a:cubicBezTo>
                  <a:pt x="2152778" y="368693"/>
                  <a:pt x="2150206" y="384102"/>
                  <a:pt x="2146153" y="399211"/>
                </a:cubicBezTo>
                <a:cubicBezTo>
                  <a:pt x="2142065" y="414418"/>
                  <a:pt x="2135717" y="429213"/>
                  <a:pt x="2127108" y="443596"/>
                </a:cubicBezTo>
                <a:cubicBezTo>
                  <a:pt x="2120659" y="455138"/>
                  <a:pt x="2112579" y="463387"/>
                  <a:pt x="2102866" y="468344"/>
                </a:cubicBezTo>
                <a:cubicBezTo>
                  <a:pt x="2095960" y="471934"/>
                  <a:pt x="2090535" y="473729"/>
                  <a:pt x="2086590" y="473729"/>
                </a:cubicBezTo>
                <a:cubicBezTo>
                  <a:pt x="2083732" y="473729"/>
                  <a:pt x="2080345" y="472997"/>
                  <a:pt x="2076429" y="471533"/>
                </a:cubicBezTo>
                <a:cubicBezTo>
                  <a:pt x="2073736" y="470179"/>
                  <a:pt x="2070272" y="466637"/>
                  <a:pt x="2066036" y="460909"/>
                </a:cubicBezTo>
                <a:cubicBezTo>
                  <a:pt x="2064830" y="459766"/>
                  <a:pt x="2061348" y="454781"/>
                  <a:pt x="2055592" y="445954"/>
                </a:cubicBezTo>
                <a:cubicBezTo>
                  <a:pt x="2050224" y="437716"/>
                  <a:pt x="2045756" y="431368"/>
                  <a:pt x="2042189" y="426909"/>
                </a:cubicBezTo>
                <a:lnTo>
                  <a:pt x="2029952" y="414115"/>
                </a:lnTo>
                <a:lnTo>
                  <a:pt x="2023384" y="406037"/>
                </a:lnTo>
                <a:cubicBezTo>
                  <a:pt x="2019531" y="400023"/>
                  <a:pt x="2018835" y="395596"/>
                  <a:pt x="2021296" y="392754"/>
                </a:cubicBezTo>
                <a:cubicBezTo>
                  <a:pt x="2023757" y="389913"/>
                  <a:pt x="2027808" y="389296"/>
                  <a:pt x="2033451" y="390902"/>
                </a:cubicBezTo>
                <a:lnTo>
                  <a:pt x="2039582" y="394950"/>
                </a:lnTo>
                <a:lnTo>
                  <a:pt x="2067923" y="403679"/>
                </a:lnTo>
                <a:cubicBezTo>
                  <a:pt x="2076766" y="406469"/>
                  <a:pt x="2083060" y="407155"/>
                  <a:pt x="2086805" y="405737"/>
                </a:cubicBezTo>
                <a:cubicBezTo>
                  <a:pt x="2088577" y="405205"/>
                  <a:pt x="2090904" y="402636"/>
                  <a:pt x="2093785" y="398028"/>
                </a:cubicBezTo>
                <a:cubicBezTo>
                  <a:pt x="2097461" y="392677"/>
                  <a:pt x="2100765" y="384551"/>
                  <a:pt x="2103698" y="373649"/>
                </a:cubicBezTo>
                <a:cubicBezTo>
                  <a:pt x="2106596" y="360043"/>
                  <a:pt x="2108765" y="344763"/>
                  <a:pt x="2110206" y="327807"/>
                </a:cubicBezTo>
                <a:lnTo>
                  <a:pt x="2117692" y="225747"/>
                </a:lnTo>
                <a:lnTo>
                  <a:pt x="2117692" y="192741"/>
                </a:lnTo>
                <a:cubicBezTo>
                  <a:pt x="2117692" y="184972"/>
                  <a:pt x="2117161" y="179890"/>
                  <a:pt x="2116097" y="177495"/>
                </a:cubicBezTo>
                <a:cubicBezTo>
                  <a:pt x="2114937" y="175408"/>
                  <a:pt x="2113536" y="173953"/>
                  <a:pt x="2111895" y="173130"/>
                </a:cubicBezTo>
                <a:cubicBezTo>
                  <a:pt x="2109683" y="171867"/>
                  <a:pt x="2106179" y="171086"/>
                  <a:pt x="2101382" y="170789"/>
                </a:cubicBezTo>
                <a:cubicBezTo>
                  <a:pt x="2096266" y="170789"/>
                  <a:pt x="2089546" y="171309"/>
                  <a:pt x="2081222" y="172350"/>
                </a:cubicBezTo>
                <a:cubicBezTo>
                  <a:pt x="2072830" y="173047"/>
                  <a:pt x="2064661" y="173962"/>
                  <a:pt x="2056715" y="175094"/>
                </a:cubicBezTo>
                <a:cubicBezTo>
                  <a:pt x="2049466" y="176077"/>
                  <a:pt x="2043615" y="177486"/>
                  <a:pt x="2039162" y="179321"/>
                </a:cubicBezTo>
                <a:cubicBezTo>
                  <a:pt x="2031382" y="182242"/>
                  <a:pt x="2026574" y="183703"/>
                  <a:pt x="2024739" y="183703"/>
                </a:cubicBezTo>
                <a:cubicBezTo>
                  <a:pt x="2020291" y="184058"/>
                  <a:pt x="2016089" y="183537"/>
                  <a:pt x="2012133" y="182142"/>
                </a:cubicBezTo>
                <a:lnTo>
                  <a:pt x="2011413" y="180470"/>
                </a:lnTo>
                <a:cubicBezTo>
                  <a:pt x="2010864" y="181997"/>
                  <a:pt x="2010004" y="183346"/>
                  <a:pt x="2008832" y="184518"/>
                </a:cubicBezTo>
                <a:lnTo>
                  <a:pt x="1998104" y="198315"/>
                </a:lnTo>
                <a:cubicBezTo>
                  <a:pt x="1994572" y="202625"/>
                  <a:pt x="1990153" y="207279"/>
                  <a:pt x="1984847" y="212275"/>
                </a:cubicBezTo>
                <a:cubicBezTo>
                  <a:pt x="1978388" y="218735"/>
                  <a:pt x="1973274" y="223471"/>
                  <a:pt x="1969507" y="226484"/>
                </a:cubicBezTo>
                <a:lnTo>
                  <a:pt x="1959096" y="235745"/>
                </a:lnTo>
                <a:cubicBezTo>
                  <a:pt x="1951910" y="239072"/>
                  <a:pt x="1946740" y="238952"/>
                  <a:pt x="1943584" y="235385"/>
                </a:cubicBezTo>
                <a:cubicBezTo>
                  <a:pt x="1941995" y="231623"/>
                  <a:pt x="1942727" y="226838"/>
                  <a:pt x="1945779" y="221030"/>
                </a:cubicBezTo>
                <a:lnTo>
                  <a:pt x="1953497" y="209317"/>
                </a:lnTo>
                <a:cubicBezTo>
                  <a:pt x="1958905" y="201102"/>
                  <a:pt x="1963887" y="193253"/>
                  <a:pt x="1968443" y="185770"/>
                </a:cubicBezTo>
                <a:cubicBezTo>
                  <a:pt x="1973909" y="177389"/>
                  <a:pt x="1978948" y="168231"/>
                  <a:pt x="1983561" y="158295"/>
                </a:cubicBezTo>
                <a:cubicBezTo>
                  <a:pt x="1988575" y="148280"/>
                  <a:pt x="1993731" y="136023"/>
                  <a:pt x="1999031" y="121525"/>
                </a:cubicBezTo>
                <a:cubicBezTo>
                  <a:pt x="2004387" y="106885"/>
                  <a:pt x="2008663" y="94417"/>
                  <a:pt x="2011859" y="84121"/>
                </a:cubicBezTo>
                <a:cubicBezTo>
                  <a:pt x="2015060" y="73808"/>
                  <a:pt x="2017541" y="64773"/>
                  <a:pt x="2019302" y="57015"/>
                </a:cubicBezTo>
                <a:cubicBezTo>
                  <a:pt x="2021040" y="49595"/>
                  <a:pt x="2021729" y="43861"/>
                  <a:pt x="2021368" y="39814"/>
                </a:cubicBezTo>
                <a:cubicBezTo>
                  <a:pt x="2021014" y="33925"/>
                  <a:pt x="2021311" y="29715"/>
                  <a:pt x="2022260" y="27183"/>
                </a:cubicBezTo>
                <a:cubicBezTo>
                  <a:pt x="2023495" y="23489"/>
                  <a:pt x="2025865" y="21060"/>
                  <a:pt x="2029369" y="19894"/>
                </a:cubicBezTo>
                <a:cubicBezTo>
                  <a:pt x="2031296" y="19182"/>
                  <a:pt x="2033729" y="19141"/>
                  <a:pt x="2036669" y="19772"/>
                </a:cubicBezTo>
                <a:close/>
                <a:moveTo>
                  <a:pt x="2376204" y="15083"/>
                </a:moveTo>
                <a:cubicBezTo>
                  <a:pt x="2384682" y="15929"/>
                  <a:pt x="2392983" y="18384"/>
                  <a:pt x="2401106" y="22449"/>
                </a:cubicBezTo>
                <a:cubicBezTo>
                  <a:pt x="2416925" y="29343"/>
                  <a:pt x="2424834" y="36178"/>
                  <a:pt x="2424834" y="42952"/>
                </a:cubicBezTo>
                <a:cubicBezTo>
                  <a:pt x="2424399" y="50418"/>
                  <a:pt x="2423045" y="59648"/>
                  <a:pt x="2420769" y="70641"/>
                </a:cubicBezTo>
                <a:cubicBezTo>
                  <a:pt x="2418497" y="83263"/>
                  <a:pt x="2417076" y="102452"/>
                  <a:pt x="2416508" y="128207"/>
                </a:cubicBezTo>
                <a:lnTo>
                  <a:pt x="2416253" y="153343"/>
                </a:lnTo>
                <a:lnTo>
                  <a:pt x="2430399" y="146899"/>
                </a:lnTo>
                <a:cubicBezTo>
                  <a:pt x="2438831" y="143309"/>
                  <a:pt x="2446791" y="141514"/>
                  <a:pt x="2454280" y="141514"/>
                </a:cubicBezTo>
                <a:cubicBezTo>
                  <a:pt x="2474826" y="142474"/>
                  <a:pt x="2485099" y="148788"/>
                  <a:pt x="2485099" y="160456"/>
                </a:cubicBezTo>
                <a:cubicBezTo>
                  <a:pt x="2485099" y="168957"/>
                  <a:pt x="2481072" y="174814"/>
                  <a:pt x="2473017" y="178026"/>
                </a:cubicBezTo>
                <a:cubicBezTo>
                  <a:pt x="2449110" y="184652"/>
                  <a:pt x="2430179" y="189563"/>
                  <a:pt x="2416224" y="192758"/>
                </a:cubicBezTo>
                <a:cubicBezTo>
                  <a:pt x="2416224" y="199807"/>
                  <a:pt x="2416047" y="207350"/>
                  <a:pt x="2415693" y="215388"/>
                </a:cubicBezTo>
                <a:cubicBezTo>
                  <a:pt x="2422496" y="216137"/>
                  <a:pt x="2430139" y="218246"/>
                  <a:pt x="2438622" y="221716"/>
                </a:cubicBezTo>
                <a:cubicBezTo>
                  <a:pt x="2450970" y="226090"/>
                  <a:pt x="2459840" y="233676"/>
                  <a:pt x="2465231" y="244474"/>
                </a:cubicBezTo>
                <a:cubicBezTo>
                  <a:pt x="2468432" y="251666"/>
                  <a:pt x="2470033" y="258635"/>
                  <a:pt x="2470033" y="265380"/>
                </a:cubicBezTo>
                <a:cubicBezTo>
                  <a:pt x="2470033" y="276574"/>
                  <a:pt x="2465331" y="282170"/>
                  <a:pt x="2455927" y="282170"/>
                </a:cubicBezTo>
                <a:cubicBezTo>
                  <a:pt x="2444036" y="282170"/>
                  <a:pt x="2430567" y="272521"/>
                  <a:pt x="2415521" y="253221"/>
                </a:cubicBezTo>
                <a:lnTo>
                  <a:pt x="2415490" y="253144"/>
                </a:lnTo>
                <a:lnTo>
                  <a:pt x="2415264" y="281143"/>
                </a:lnTo>
                <a:cubicBezTo>
                  <a:pt x="2414312" y="370017"/>
                  <a:pt x="2412029" y="421030"/>
                  <a:pt x="2408412" y="434181"/>
                </a:cubicBezTo>
                <a:cubicBezTo>
                  <a:pt x="2402690" y="456241"/>
                  <a:pt x="2395570" y="467272"/>
                  <a:pt x="2387052" y="467272"/>
                </a:cubicBezTo>
                <a:cubicBezTo>
                  <a:pt x="2381667" y="467272"/>
                  <a:pt x="2375950" y="459708"/>
                  <a:pt x="2369902" y="444582"/>
                </a:cubicBezTo>
                <a:cubicBezTo>
                  <a:pt x="2367272" y="435956"/>
                  <a:pt x="2365957" y="427878"/>
                  <a:pt x="2365957" y="420349"/>
                </a:cubicBezTo>
                <a:cubicBezTo>
                  <a:pt x="2365957" y="415055"/>
                  <a:pt x="2367595" y="405863"/>
                  <a:pt x="2370871" y="392772"/>
                </a:cubicBezTo>
                <a:cubicBezTo>
                  <a:pt x="2375861" y="359992"/>
                  <a:pt x="2379068" y="312721"/>
                  <a:pt x="2380492" y="250957"/>
                </a:cubicBezTo>
                <a:cubicBezTo>
                  <a:pt x="2366663" y="293227"/>
                  <a:pt x="2347392" y="325692"/>
                  <a:pt x="2322679" y="348353"/>
                </a:cubicBezTo>
                <a:cubicBezTo>
                  <a:pt x="2304180" y="367367"/>
                  <a:pt x="2289585" y="376873"/>
                  <a:pt x="2278895" y="376873"/>
                </a:cubicBezTo>
                <a:cubicBezTo>
                  <a:pt x="2273773" y="376873"/>
                  <a:pt x="2269791" y="374984"/>
                  <a:pt x="2266950" y="371205"/>
                </a:cubicBezTo>
                <a:cubicBezTo>
                  <a:pt x="2266950" y="367249"/>
                  <a:pt x="2272421" y="360178"/>
                  <a:pt x="2283362" y="349991"/>
                </a:cubicBezTo>
                <a:cubicBezTo>
                  <a:pt x="2302948" y="329685"/>
                  <a:pt x="2321216" y="305392"/>
                  <a:pt x="2338165" y="277111"/>
                </a:cubicBezTo>
                <a:cubicBezTo>
                  <a:pt x="2349856" y="255834"/>
                  <a:pt x="2361452" y="230614"/>
                  <a:pt x="2372955" y="201453"/>
                </a:cubicBezTo>
                <a:cubicBezTo>
                  <a:pt x="2349625" y="207913"/>
                  <a:pt x="2334055" y="211143"/>
                  <a:pt x="2326246" y="211143"/>
                </a:cubicBezTo>
                <a:cubicBezTo>
                  <a:pt x="2317311" y="211143"/>
                  <a:pt x="2307916" y="209500"/>
                  <a:pt x="2298060" y="206213"/>
                </a:cubicBezTo>
                <a:cubicBezTo>
                  <a:pt x="2287724" y="203749"/>
                  <a:pt x="2282556" y="199796"/>
                  <a:pt x="2282556" y="194353"/>
                </a:cubicBezTo>
                <a:cubicBezTo>
                  <a:pt x="2282556" y="188522"/>
                  <a:pt x="2286704" y="184778"/>
                  <a:pt x="2294999" y="183120"/>
                </a:cubicBezTo>
                <a:cubicBezTo>
                  <a:pt x="2320375" y="178186"/>
                  <a:pt x="2349230" y="170886"/>
                  <a:pt x="2381564" y="161219"/>
                </a:cubicBezTo>
                <a:lnTo>
                  <a:pt x="2381564" y="156151"/>
                </a:lnTo>
                <a:cubicBezTo>
                  <a:pt x="2381564" y="95680"/>
                  <a:pt x="2377837" y="57498"/>
                  <a:pt x="2370382" y="41606"/>
                </a:cubicBezTo>
                <a:cubicBezTo>
                  <a:pt x="2367432" y="35718"/>
                  <a:pt x="2365957" y="30853"/>
                  <a:pt x="2365957" y="27011"/>
                </a:cubicBezTo>
                <a:cubicBezTo>
                  <a:pt x="2365957" y="19819"/>
                  <a:pt x="2369373" y="15843"/>
                  <a:pt x="2376204" y="15083"/>
                </a:cubicBezTo>
                <a:close/>
                <a:moveTo>
                  <a:pt x="1301304" y="12914"/>
                </a:moveTo>
                <a:cubicBezTo>
                  <a:pt x="1302956" y="12914"/>
                  <a:pt x="1305143" y="13367"/>
                  <a:pt x="1307864" y="14273"/>
                </a:cubicBezTo>
                <a:cubicBezTo>
                  <a:pt x="1310585" y="15179"/>
                  <a:pt x="1313336" y="16428"/>
                  <a:pt x="1316117" y="18020"/>
                </a:cubicBezTo>
                <a:cubicBezTo>
                  <a:pt x="1318898" y="19612"/>
                  <a:pt x="1323147" y="22629"/>
                  <a:pt x="1328864" y="27071"/>
                </a:cubicBezTo>
                <a:cubicBezTo>
                  <a:pt x="1332203" y="29283"/>
                  <a:pt x="1334898" y="31927"/>
                  <a:pt x="1336950" y="35003"/>
                </a:cubicBezTo>
                <a:cubicBezTo>
                  <a:pt x="1340032" y="40142"/>
                  <a:pt x="1341772" y="43978"/>
                  <a:pt x="1342173" y="46511"/>
                </a:cubicBezTo>
                <a:cubicBezTo>
                  <a:pt x="1342630" y="49901"/>
                  <a:pt x="1341961" y="52790"/>
                  <a:pt x="1340166" y="55180"/>
                </a:cubicBezTo>
                <a:cubicBezTo>
                  <a:pt x="1340166" y="56078"/>
                  <a:pt x="1337871" y="58250"/>
                  <a:pt x="1333280" y="61697"/>
                </a:cubicBezTo>
                <a:cubicBezTo>
                  <a:pt x="1331645" y="63098"/>
                  <a:pt x="1330313" y="64621"/>
                  <a:pt x="1329284" y="66268"/>
                </a:cubicBezTo>
                <a:lnTo>
                  <a:pt x="1321644" y="79199"/>
                </a:lnTo>
                <a:lnTo>
                  <a:pt x="1307718" y="99822"/>
                </a:lnTo>
                <a:cubicBezTo>
                  <a:pt x="1301252" y="110226"/>
                  <a:pt x="1297865" y="115583"/>
                  <a:pt x="1297557" y="115892"/>
                </a:cubicBezTo>
                <a:lnTo>
                  <a:pt x="1292986" y="124029"/>
                </a:lnTo>
                <a:lnTo>
                  <a:pt x="1285286" y="133127"/>
                </a:lnTo>
                <a:cubicBezTo>
                  <a:pt x="1290031" y="137215"/>
                  <a:pt x="1293449" y="140659"/>
                  <a:pt x="1295541" y="143460"/>
                </a:cubicBezTo>
                <a:cubicBezTo>
                  <a:pt x="1298131" y="147348"/>
                  <a:pt x="1299735" y="150832"/>
                  <a:pt x="1300352" y="153913"/>
                </a:cubicBezTo>
                <a:cubicBezTo>
                  <a:pt x="1300352" y="155817"/>
                  <a:pt x="1299823" y="158873"/>
                  <a:pt x="1298766" y="163080"/>
                </a:cubicBezTo>
                <a:cubicBezTo>
                  <a:pt x="1298388" y="164772"/>
                  <a:pt x="1297808" y="167965"/>
                  <a:pt x="1297025" y="172658"/>
                </a:cubicBezTo>
                <a:cubicBezTo>
                  <a:pt x="1296373" y="176866"/>
                  <a:pt x="1296047" y="180833"/>
                  <a:pt x="1296047" y="184561"/>
                </a:cubicBezTo>
                <a:lnTo>
                  <a:pt x="1295413" y="245195"/>
                </a:lnTo>
                <a:cubicBezTo>
                  <a:pt x="1295041" y="255159"/>
                  <a:pt x="1294504" y="264046"/>
                  <a:pt x="1293801" y="271855"/>
                </a:cubicBezTo>
                <a:cubicBezTo>
                  <a:pt x="1293058" y="279635"/>
                  <a:pt x="1292309" y="285260"/>
                  <a:pt x="1291554" y="288730"/>
                </a:cubicBezTo>
                <a:cubicBezTo>
                  <a:pt x="1290622" y="292492"/>
                  <a:pt x="1289865" y="295693"/>
                  <a:pt x="1289282" y="298334"/>
                </a:cubicBezTo>
                <a:cubicBezTo>
                  <a:pt x="1287572" y="302182"/>
                  <a:pt x="1285969" y="305100"/>
                  <a:pt x="1284471" y="307090"/>
                </a:cubicBezTo>
                <a:cubicBezTo>
                  <a:pt x="1282888" y="309725"/>
                  <a:pt x="1280424" y="311463"/>
                  <a:pt x="1277079" y="312303"/>
                </a:cubicBezTo>
                <a:cubicBezTo>
                  <a:pt x="1274009" y="312303"/>
                  <a:pt x="1271314" y="311377"/>
                  <a:pt x="1268993" y="309525"/>
                </a:cubicBezTo>
                <a:cubicBezTo>
                  <a:pt x="1265169" y="307610"/>
                  <a:pt x="1262445" y="305023"/>
                  <a:pt x="1260821" y="301764"/>
                </a:cubicBezTo>
                <a:cubicBezTo>
                  <a:pt x="1259638" y="299403"/>
                  <a:pt x="1257531" y="293864"/>
                  <a:pt x="1254501" y="285146"/>
                </a:cubicBezTo>
                <a:cubicBezTo>
                  <a:pt x="1251197" y="276491"/>
                  <a:pt x="1249725" y="269745"/>
                  <a:pt x="1250085" y="264909"/>
                </a:cubicBezTo>
                <a:cubicBezTo>
                  <a:pt x="1250085" y="261988"/>
                  <a:pt x="1251217" y="256940"/>
                  <a:pt x="1253481" y="249765"/>
                </a:cubicBezTo>
                <a:cubicBezTo>
                  <a:pt x="1255916" y="242065"/>
                  <a:pt x="1257711" y="236051"/>
                  <a:pt x="1258866" y="231723"/>
                </a:cubicBezTo>
                <a:cubicBezTo>
                  <a:pt x="1260215" y="226670"/>
                  <a:pt x="1261236" y="218538"/>
                  <a:pt x="1261927" y="207327"/>
                </a:cubicBezTo>
                <a:lnTo>
                  <a:pt x="1262999" y="176346"/>
                </a:lnTo>
                <a:cubicBezTo>
                  <a:pt x="1262999" y="169709"/>
                  <a:pt x="1262639" y="163838"/>
                  <a:pt x="1261919" y="158732"/>
                </a:cubicBezTo>
                <a:lnTo>
                  <a:pt x="1262124" y="155182"/>
                </a:lnTo>
                <a:lnTo>
                  <a:pt x="1255633" y="169074"/>
                </a:lnTo>
                <a:cubicBezTo>
                  <a:pt x="1251963" y="172413"/>
                  <a:pt x="1247878" y="176331"/>
                  <a:pt x="1243379" y="180830"/>
                </a:cubicBezTo>
                <a:cubicBezTo>
                  <a:pt x="1237051" y="186736"/>
                  <a:pt x="1231057" y="191852"/>
                  <a:pt x="1225397" y="196180"/>
                </a:cubicBezTo>
                <a:cubicBezTo>
                  <a:pt x="1218623" y="201754"/>
                  <a:pt x="1213653" y="205504"/>
                  <a:pt x="1210485" y="207430"/>
                </a:cubicBezTo>
                <a:lnTo>
                  <a:pt x="1197537" y="217094"/>
                </a:lnTo>
                <a:cubicBezTo>
                  <a:pt x="1188087" y="222451"/>
                  <a:pt x="1181748" y="224153"/>
                  <a:pt x="1178518" y="222201"/>
                </a:cubicBezTo>
                <a:cubicBezTo>
                  <a:pt x="1175288" y="220249"/>
                  <a:pt x="1173673" y="218073"/>
                  <a:pt x="1173673" y="215675"/>
                </a:cubicBezTo>
                <a:cubicBezTo>
                  <a:pt x="1173673" y="213277"/>
                  <a:pt x="1176091" y="209437"/>
                  <a:pt x="1180927" y="204155"/>
                </a:cubicBezTo>
                <a:lnTo>
                  <a:pt x="1191277" y="193813"/>
                </a:lnTo>
                <a:lnTo>
                  <a:pt x="1206387" y="178164"/>
                </a:lnTo>
                <a:cubicBezTo>
                  <a:pt x="1208650" y="175894"/>
                  <a:pt x="1214799" y="168188"/>
                  <a:pt x="1224832" y="155045"/>
                </a:cubicBezTo>
                <a:lnTo>
                  <a:pt x="1241630" y="132990"/>
                </a:lnTo>
                <a:lnTo>
                  <a:pt x="1253009" y="114580"/>
                </a:lnTo>
                <a:cubicBezTo>
                  <a:pt x="1259315" y="104415"/>
                  <a:pt x="1263085" y="98095"/>
                  <a:pt x="1264320" y="95620"/>
                </a:cubicBezTo>
                <a:cubicBezTo>
                  <a:pt x="1266178" y="92276"/>
                  <a:pt x="1269571" y="85273"/>
                  <a:pt x="1274498" y="74611"/>
                </a:cubicBezTo>
                <a:cubicBezTo>
                  <a:pt x="1278191" y="65876"/>
                  <a:pt x="1280924" y="59733"/>
                  <a:pt x="1282696" y="56183"/>
                </a:cubicBezTo>
                <a:lnTo>
                  <a:pt x="1286675" y="42652"/>
                </a:lnTo>
                <a:cubicBezTo>
                  <a:pt x="1288110" y="36529"/>
                  <a:pt x="1288647" y="31859"/>
                  <a:pt x="1288287" y="28640"/>
                </a:cubicBezTo>
                <a:cubicBezTo>
                  <a:pt x="1287927" y="23735"/>
                  <a:pt x="1288393" y="20220"/>
                  <a:pt x="1289685" y="18093"/>
                </a:cubicBezTo>
                <a:cubicBezTo>
                  <a:pt x="1291074" y="15983"/>
                  <a:pt x="1292782" y="14593"/>
                  <a:pt x="1294808" y="13921"/>
                </a:cubicBezTo>
                <a:cubicBezTo>
                  <a:pt x="1296835" y="13249"/>
                  <a:pt x="1299000" y="12914"/>
                  <a:pt x="1301304" y="12914"/>
                </a:cubicBezTo>
                <a:close/>
                <a:moveTo>
                  <a:pt x="3243694" y="10221"/>
                </a:moveTo>
                <a:cubicBezTo>
                  <a:pt x="3272917" y="10696"/>
                  <a:pt x="3288315" y="16204"/>
                  <a:pt x="3289888" y="26745"/>
                </a:cubicBezTo>
                <a:cubicBezTo>
                  <a:pt x="3289304" y="33102"/>
                  <a:pt x="3285603" y="38119"/>
                  <a:pt x="3278783" y="41794"/>
                </a:cubicBezTo>
                <a:cubicBezTo>
                  <a:pt x="3268630" y="45550"/>
                  <a:pt x="3259220" y="48151"/>
                  <a:pt x="3250554" y="49598"/>
                </a:cubicBezTo>
                <a:cubicBezTo>
                  <a:pt x="3225663" y="52799"/>
                  <a:pt x="3205780" y="54931"/>
                  <a:pt x="3190906" y="55995"/>
                </a:cubicBezTo>
                <a:cubicBezTo>
                  <a:pt x="3197720" y="56429"/>
                  <a:pt x="3201127" y="58784"/>
                  <a:pt x="3201127" y="63061"/>
                </a:cubicBezTo>
                <a:cubicBezTo>
                  <a:pt x="3201127" y="65570"/>
                  <a:pt x="3198869" y="69086"/>
                  <a:pt x="3194353" y="73608"/>
                </a:cubicBezTo>
                <a:cubicBezTo>
                  <a:pt x="3191210" y="77012"/>
                  <a:pt x="3183890" y="87074"/>
                  <a:pt x="3172393" y="103795"/>
                </a:cubicBezTo>
                <a:lnTo>
                  <a:pt x="3165522" y="113891"/>
                </a:lnTo>
                <a:lnTo>
                  <a:pt x="3198615" y="101743"/>
                </a:lnTo>
                <a:cubicBezTo>
                  <a:pt x="3215084" y="95614"/>
                  <a:pt x="3225569" y="92550"/>
                  <a:pt x="3230068" y="92550"/>
                </a:cubicBezTo>
                <a:cubicBezTo>
                  <a:pt x="3238506" y="92550"/>
                  <a:pt x="3249256" y="97038"/>
                  <a:pt x="3262319" y="106013"/>
                </a:cubicBezTo>
                <a:cubicBezTo>
                  <a:pt x="3273540" y="114434"/>
                  <a:pt x="3279152" y="121640"/>
                  <a:pt x="3279152" y="127631"/>
                </a:cubicBezTo>
                <a:cubicBezTo>
                  <a:pt x="3279152" y="129832"/>
                  <a:pt x="3277536" y="133856"/>
                  <a:pt x="3274307" y="139704"/>
                </a:cubicBezTo>
                <a:cubicBezTo>
                  <a:pt x="3269647" y="149291"/>
                  <a:pt x="3267318" y="166433"/>
                  <a:pt x="3267318" y="191129"/>
                </a:cubicBezTo>
                <a:cubicBezTo>
                  <a:pt x="3267318" y="253058"/>
                  <a:pt x="3267095" y="288945"/>
                  <a:pt x="3266649" y="298789"/>
                </a:cubicBezTo>
                <a:cubicBezTo>
                  <a:pt x="3264797" y="311743"/>
                  <a:pt x="3259777" y="318220"/>
                  <a:pt x="3251591" y="318220"/>
                </a:cubicBezTo>
                <a:cubicBezTo>
                  <a:pt x="3243782" y="318220"/>
                  <a:pt x="3236948" y="314839"/>
                  <a:pt x="3231088" y="308076"/>
                </a:cubicBezTo>
                <a:cubicBezTo>
                  <a:pt x="3225314" y="299015"/>
                  <a:pt x="3222427" y="292675"/>
                  <a:pt x="3222427" y="289056"/>
                </a:cubicBezTo>
                <a:cubicBezTo>
                  <a:pt x="3222427" y="279275"/>
                  <a:pt x="3223345" y="267601"/>
                  <a:pt x="3225180" y="254036"/>
                </a:cubicBezTo>
                <a:cubicBezTo>
                  <a:pt x="3226215" y="241962"/>
                  <a:pt x="3226732" y="231037"/>
                  <a:pt x="3226732" y="221262"/>
                </a:cubicBezTo>
                <a:lnTo>
                  <a:pt x="3226732" y="156151"/>
                </a:lnTo>
                <a:cubicBezTo>
                  <a:pt x="3226732" y="142231"/>
                  <a:pt x="3223359" y="135271"/>
                  <a:pt x="3216614" y="135271"/>
                </a:cubicBezTo>
                <a:cubicBezTo>
                  <a:pt x="3212938" y="135271"/>
                  <a:pt x="3198903" y="137243"/>
                  <a:pt x="3174510" y="141188"/>
                </a:cubicBezTo>
                <a:cubicBezTo>
                  <a:pt x="3159809" y="143700"/>
                  <a:pt x="3148121" y="145585"/>
                  <a:pt x="3139444" y="146841"/>
                </a:cubicBezTo>
                <a:lnTo>
                  <a:pt x="3123577" y="148601"/>
                </a:lnTo>
                <a:lnTo>
                  <a:pt x="3122031" y="179287"/>
                </a:lnTo>
                <a:lnTo>
                  <a:pt x="3122031" y="274470"/>
                </a:lnTo>
                <a:cubicBezTo>
                  <a:pt x="3121585" y="288533"/>
                  <a:pt x="3120641" y="299715"/>
                  <a:pt x="3119201" y="308016"/>
                </a:cubicBezTo>
                <a:cubicBezTo>
                  <a:pt x="3115691" y="318048"/>
                  <a:pt x="3109420" y="323065"/>
                  <a:pt x="3100387" y="323065"/>
                </a:cubicBezTo>
                <a:cubicBezTo>
                  <a:pt x="3095923" y="323065"/>
                  <a:pt x="3090506" y="316405"/>
                  <a:pt x="3084138" y="303085"/>
                </a:cubicBezTo>
                <a:cubicBezTo>
                  <a:pt x="3079833" y="295407"/>
                  <a:pt x="3077680" y="288579"/>
                  <a:pt x="3077680" y="282599"/>
                </a:cubicBezTo>
                <a:cubicBezTo>
                  <a:pt x="3077680" y="279026"/>
                  <a:pt x="3079744" y="274056"/>
                  <a:pt x="3083872" y="267687"/>
                </a:cubicBezTo>
                <a:cubicBezTo>
                  <a:pt x="3087279" y="254053"/>
                  <a:pt x="3088982" y="239833"/>
                  <a:pt x="3088982" y="225026"/>
                </a:cubicBezTo>
                <a:lnTo>
                  <a:pt x="3088982" y="166913"/>
                </a:lnTo>
                <a:cubicBezTo>
                  <a:pt x="3088982" y="155920"/>
                  <a:pt x="3087079" y="146141"/>
                  <a:pt x="3083271" y="137578"/>
                </a:cubicBezTo>
                <a:cubicBezTo>
                  <a:pt x="3078109" y="127248"/>
                  <a:pt x="3075528" y="121242"/>
                  <a:pt x="3075528" y="119562"/>
                </a:cubicBezTo>
                <a:cubicBezTo>
                  <a:pt x="3075528" y="112296"/>
                  <a:pt x="3079681" y="108314"/>
                  <a:pt x="3087988" y="107617"/>
                </a:cubicBezTo>
                <a:cubicBezTo>
                  <a:pt x="3092910" y="107617"/>
                  <a:pt x="3099295" y="109577"/>
                  <a:pt x="3107144" y="113499"/>
                </a:cubicBezTo>
                <a:lnTo>
                  <a:pt x="3122068" y="121889"/>
                </a:lnTo>
                <a:lnTo>
                  <a:pt x="3133290" y="120239"/>
                </a:lnTo>
                <a:cubicBezTo>
                  <a:pt x="3143568" y="89740"/>
                  <a:pt x="3148708" y="70681"/>
                  <a:pt x="3148708" y="63061"/>
                </a:cubicBezTo>
                <a:lnTo>
                  <a:pt x="3148802" y="61644"/>
                </a:lnTo>
                <a:lnTo>
                  <a:pt x="3138289" y="63635"/>
                </a:lnTo>
                <a:cubicBezTo>
                  <a:pt x="3126484" y="65476"/>
                  <a:pt x="3116720" y="66396"/>
                  <a:pt x="3108997" y="66396"/>
                </a:cubicBezTo>
                <a:cubicBezTo>
                  <a:pt x="3101119" y="66396"/>
                  <a:pt x="3092270" y="64696"/>
                  <a:pt x="3082448" y="61294"/>
                </a:cubicBezTo>
                <a:cubicBezTo>
                  <a:pt x="3072455" y="57967"/>
                  <a:pt x="3067459" y="53714"/>
                  <a:pt x="3067459" y="48534"/>
                </a:cubicBezTo>
                <a:cubicBezTo>
                  <a:pt x="3067459" y="42726"/>
                  <a:pt x="3070898" y="39508"/>
                  <a:pt x="3077775" y="38879"/>
                </a:cubicBezTo>
                <a:cubicBezTo>
                  <a:pt x="3150194" y="30990"/>
                  <a:pt x="3199332" y="23329"/>
                  <a:pt x="3225189" y="15898"/>
                </a:cubicBezTo>
                <a:cubicBezTo>
                  <a:pt x="3236142" y="12113"/>
                  <a:pt x="3242310" y="10221"/>
                  <a:pt x="3243694" y="10221"/>
                </a:cubicBezTo>
                <a:close/>
                <a:moveTo>
                  <a:pt x="306815" y="5916"/>
                </a:moveTo>
                <a:cubicBezTo>
                  <a:pt x="314304" y="5916"/>
                  <a:pt x="323028" y="8703"/>
                  <a:pt x="332986" y="14277"/>
                </a:cubicBezTo>
                <a:cubicBezTo>
                  <a:pt x="347187" y="20966"/>
                  <a:pt x="354287" y="27183"/>
                  <a:pt x="354287" y="32928"/>
                </a:cubicBezTo>
                <a:cubicBezTo>
                  <a:pt x="354287" y="36221"/>
                  <a:pt x="352132" y="40740"/>
                  <a:pt x="347821" y="46485"/>
                </a:cubicBezTo>
                <a:cubicBezTo>
                  <a:pt x="345803" y="49366"/>
                  <a:pt x="343654" y="51799"/>
                  <a:pt x="341373" y="53782"/>
                </a:cubicBezTo>
                <a:cubicBezTo>
                  <a:pt x="343499" y="54600"/>
                  <a:pt x="346626" y="57261"/>
                  <a:pt x="350754" y="61766"/>
                </a:cubicBezTo>
                <a:cubicBezTo>
                  <a:pt x="385214" y="96226"/>
                  <a:pt x="414655" y="120782"/>
                  <a:pt x="439077" y="135434"/>
                </a:cubicBezTo>
                <a:cubicBezTo>
                  <a:pt x="453117" y="144181"/>
                  <a:pt x="470139" y="151229"/>
                  <a:pt x="490141" y="156580"/>
                </a:cubicBezTo>
                <a:cubicBezTo>
                  <a:pt x="507189" y="160285"/>
                  <a:pt x="515712" y="164266"/>
                  <a:pt x="515712" y="168525"/>
                </a:cubicBezTo>
                <a:cubicBezTo>
                  <a:pt x="515712" y="175608"/>
                  <a:pt x="500274" y="181385"/>
                  <a:pt x="469398" y="185855"/>
                </a:cubicBezTo>
                <a:cubicBezTo>
                  <a:pt x="448567" y="189800"/>
                  <a:pt x="431680" y="191772"/>
                  <a:pt x="418737" y="191772"/>
                </a:cubicBezTo>
                <a:cubicBezTo>
                  <a:pt x="415267" y="191772"/>
                  <a:pt x="410756" y="189637"/>
                  <a:pt x="405206" y="185367"/>
                </a:cubicBezTo>
                <a:cubicBezTo>
                  <a:pt x="393446" y="174362"/>
                  <a:pt x="371220" y="143375"/>
                  <a:pt x="338526" y="92404"/>
                </a:cubicBezTo>
                <a:cubicBezTo>
                  <a:pt x="334999" y="87114"/>
                  <a:pt x="332428" y="82839"/>
                  <a:pt x="330815" y="79580"/>
                </a:cubicBezTo>
                <a:lnTo>
                  <a:pt x="329683" y="75717"/>
                </a:lnTo>
                <a:lnTo>
                  <a:pt x="314390" y="102684"/>
                </a:lnTo>
                <a:cubicBezTo>
                  <a:pt x="296200" y="131420"/>
                  <a:pt x="275345" y="154839"/>
                  <a:pt x="251824" y="172941"/>
                </a:cubicBezTo>
                <a:cubicBezTo>
                  <a:pt x="229574" y="198409"/>
                  <a:pt x="211315" y="211143"/>
                  <a:pt x="197046" y="211143"/>
                </a:cubicBezTo>
                <a:cubicBezTo>
                  <a:pt x="189083" y="211143"/>
                  <a:pt x="185101" y="208596"/>
                  <a:pt x="185101" y="203503"/>
                </a:cubicBezTo>
                <a:cubicBezTo>
                  <a:pt x="185101" y="200770"/>
                  <a:pt x="192187" y="193299"/>
                  <a:pt x="206359" y="181088"/>
                </a:cubicBezTo>
                <a:cubicBezTo>
                  <a:pt x="228865" y="162102"/>
                  <a:pt x="250226" y="136117"/>
                  <a:pt x="270440" y="103132"/>
                </a:cubicBezTo>
                <a:cubicBezTo>
                  <a:pt x="287156" y="73193"/>
                  <a:pt x="296197" y="50378"/>
                  <a:pt x="297563" y="34686"/>
                </a:cubicBezTo>
                <a:cubicBezTo>
                  <a:pt x="297563" y="31559"/>
                  <a:pt x="297025" y="28009"/>
                  <a:pt x="295951" y="24035"/>
                </a:cubicBezTo>
                <a:cubicBezTo>
                  <a:pt x="295591" y="21549"/>
                  <a:pt x="295410" y="19671"/>
                  <a:pt x="295410" y="18402"/>
                </a:cubicBezTo>
                <a:cubicBezTo>
                  <a:pt x="295410" y="10078"/>
                  <a:pt x="299212" y="5916"/>
                  <a:pt x="306815" y="5916"/>
                </a:cubicBezTo>
                <a:close/>
                <a:moveTo>
                  <a:pt x="1409701" y="4844"/>
                </a:moveTo>
                <a:cubicBezTo>
                  <a:pt x="1416150" y="5296"/>
                  <a:pt x="1421176" y="6124"/>
                  <a:pt x="1424780" y="7327"/>
                </a:cubicBezTo>
                <a:cubicBezTo>
                  <a:pt x="1428385" y="8530"/>
                  <a:pt x="1433697" y="10978"/>
                  <a:pt x="1440717" y="14671"/>
                </a:cubicBezTo>
                <a:cubicBezTo>
                  <a:pt x="1449447" y="19268"/>
                  <a:pt x="1454103" y="23898"/>
                  <a:pt x="1454686" y="28563"/>
                </a:cubicBezTo>
                <a:cubicBezTo>
                  <a:pt x="1455109" y="32708"/>
                  <a:pt x="1454246" y="36464"/>
                  <a:pt x="1452096" y="39831"/>
                </a:cubicBezTo>
                <a:cubicBezTo>
                  <a:pt x="1450581" y="41849"/>
                  <a:pt x="1448355" y="43695"/>
                  <a:pt x="1445416" y="45370"/>
                </a:cubicBezTo>
                <a:lnTo>
                  <a:pt x="1440314" y="49546"/>
                </a:lnTo>
                <a:cubicBezTo>
                  <a:pt x="1438668" y="51193"/>
                  <a:pt x="1435852" y="54120"/>
                  <a:pt x="1431868" y="58327"/>
                </a:cubicBezTo>
                <a:lnTo>
                  <a:pt x="1423610" y="71241"/>
                </a:lnTo>
                <a:lnTo>
                  <a:pt x="1404736" y="88786"/>
                </a:lnTo>
                <a:cubicBezTo>
                  <a:pt x="1405354" y="88426"/>
                  <a:pt x="1407203" y="88245"/>
                  <a:pt x="1410284" y="88245"/>
                </a:cubicBezTo>
                <a:cubicBezTo>
                  <a:pt x="1414000" y="87525"/>
                  <a:pt x="1423110" y="86090"/>
                  <a:pt x="1437613" y="83941"/>
                </a:cubicBezTo>
                <a:cubicBezTo>
                  <a:pt x="1450253" y="81448"/>
                  <a:pt x="1457684" y="80065"/>
                  <a:pt x="1459908" y="79790"/>
                </a:cubicBezTo>
                <a:lnTo>
                  <a:pt x="1485933" y="73539"/>
                </a:lnTo>
                <a:cubicBezTo>
                  <a:pt x="1504433" y="69915"/>
                  <a:pt x="1515480" y="67448"/>
                  <a:pt x="1519076" y="66139"/>
                </a:cubicBezTo>
                <a:cubicBezTo>
                  <a:pt x="1523604" y="64275"/>
                  <a:pt x="1526805" y="63035"/>
                  <a:pt x="1528680" y="62417"/>
                </a:cubicBezTo>
                <a:cubicBezTo>
                  <a:pt x="1532573" y="62417"/>
                  <a:pt x="1538313" y="64390"/>
                  <a:pt x="1545899" y="68334"/>
                </a:cubicBezTo>
                <a:cubicBezTo>
                  <a:pt x="1556006" y="72650"/>
                  <a:pt x="1562519" y="75643"/>
                  <a:pt x="1565437" y="77312"/>
                </a:cubicBezTo>
                <a:cubicBezTo>
                  <a:pt x="1568355" y="78982"/>
                  <a:pt x="1572190" y="81594"/>
                  <a:pt x="1576940" y="85150"/>
                </a:cubicBezTo>
                <a:cubicBezTo>
                  <a:pt x="1581880" y="88574"/>
                  <a:pt x="1585024" y="91633"/>
                  <a:pt x="1586373" y="94325"/>
                </a:cubicBezTo>
                <a:cubicBezTo>
                  <a:pt x="1587968" y="98596"/>
                  <a:pt x="1588214" y="102394"/>
                  <a:pt x="1587111" y="105721"/>
                </a:cubicBezTo>
                <a:cubicBezTo>
                  <a:pt x="1585916" y="108128"/>
                  <a:pt x="1583472" y="110383"/>
                  <a:pt x="1579779" y="112487"/>
                </a:cubicBezTo>
                <a:lnTo>
                  <a:pt x="1570020" y="117083"/>
                </a:lnTo>
                <a:cubicBezTo>
                  <a:pt x="1567945" y="117975"/>
                  <a:pt x="1562815" y="120911"/>
                  <a:pt x="1554628" y="125890"/>
                </a:cubicBezTo>
                <a:lnTo>
                  <a:pt x="1533319" y="139207"/>
                </a:lnTo>
                <a:lnTo>
                  <a:pt x="1528071" y="143023"/>
                </a:lnTo>
                <a:cubicBezTo>
                  <a:pt x="1523549" y="146104"/>
                  <a:pt x="1520125" y="147468"/>
                  <a:pt x="1517798" y="147113"/>
                </a:cubicBezTo>
                <a:cubicBezTo>
                  <a:pt x="1515529" y="147113"/>
                  <a:pt x="1513459" y="144346"/>
                  <a:pt x="1511590" y="138813"/>
                </a:cubicBezTo>
                <a:lnTo>
                  <a:pt x="1514471" y="131327"/>
                </a:lnTo>
                <a:lnTo>
                  <a:pt x="1518158" y="121285"/>
                </a:lnTo>
                <a:lnTo>
                  <a:pt x="1524753" y="105353"/>
                </a:lnTo>
                <a:cubicBezTo>
                  <a:pt x="1525307" y="102860"/>
                  <a:pt x="1525584" y="100945"/>
                  <a:pt x="1525584" y="99607"/>
                </a:cubicBezTo>
                <a:cubicBezTo>
                  <a:pt x="1525516" y="99396"/>
                  <a:pt x="1525470" y="99270"/>
                  <a:pt x="1525447" y="99230"/>
                </a:cubicBezTo>
                <a:cubicBezTo>
                  <a:pt x="1525625" y="99407"/>
                  <a:pt x="1525310" y="99336"/>
                  <a:pt x="1524504" y="99016"/>
                </a:cubicBezTo>
                <a:cubicBezTo>
                  <a:pt x="1523401" y="98793"/>
                  <a:pt x="1522106" y="98681"/>
                  <a:pt x="1520620" y="98681"/>
                </a:cubicBezTo>
                <a:cubicBezTo>
                  <a:pt x="1518664" y="98961"/>
                  <a:pt x="1513448" y="99808"/>
                  <a:pt x="1504970" y="101220"/>
                </a:cubicBezTo>
                <a:lnTo>
                  <a:pt x="1482418" y="104598"/>
                </a:lnTo>
                <a:lnTo>
                  <a:pt x="1436412" y="111595"/>
                </a:lnTo>
                <a:lnTo>
                  <a:pt x="1418696" y="115163"/>
                </a:lnTo>
                <a:cubicBezTo>
                  <a:pt x="1413203" y="116729"/>
                  <a:pt x="1408689" y="117512"/>
                  <a:pt x="1405156" y="117512"/>
                </a:cubicBezTo>
                <a:cubicBezTo>
                  <a:pt x="1399251" y="117512"/>
                  <a:pt x="1395644" y="116858"/>
                  <a:pt x="1394335" y="115548"/>
                </a:cubicBezTo>
                <a:lnTo>
                  <a:pt x="1390099" y="112676"/>
                </a:lnTo>
                <a:cubicBezTo>
                  <a:pt x="1386268" y="116506"/>
                  <a:pt x="1383139" y="119636"/>
                  <a:pt x="1380709" y="122066"/>
                </a:cubicBezTo>
                <a:lnTo>
                  <a:pt x="1370016" y="133831"/>
                </a:lnTo>
                <a:cubicBezTo>
                  <a:pt x="1367015" y="136397"/>
                  <a:pt x="1362790" y="140225"/>
                  <a:pt x="1357342" y="145313"/>
                </a:cubicBezTo>
                <a:cubicBezTo>
                  <a:pt x="1351642" y="149949"/>
                  <a:pt x="1346940" y="153379"/>
                  <a:pt x="1343236" y="155603"/>
                </a:cubicBezTo>
                <a:lnTo>
                  <a:pt x="1331565" y="163192"/>
                </a:lnTo>
                <a:cubicBezTo>
                  <a:pt x="1327895" y="164666"/>
                  <a:pt x="1324488" y="165052"/>
                  <a:pt x="1321344" y="164349"/>
                </a:cubicBezTo>
                <a:cubicBezTo>
                  <a:pt x="1319109" y="162869"/>
                  <a:pt x="1317488" y="161122"/>
                  <a:pt x="1316482" y="159110"/>
                </a:cubicBezTo>
                <a:cubicBezTo>
                  <a:pt x="1315979" y="155320"/>
                  <a:pt x="1318094" y="150838"/>
                  <a:pt x="1322827" y="145664"/>
                </a:cubicBezTo>
                <a:lnTo>
                  <a:pt x="1330279" y="138778"/>
                </a:lnTo>
                <a:cubicBezTo>
                  <a:pt x="1334892" y="133856"/>
                  <a:pt x="1339783" y="128122"/>
                  <a:pt x="1344951" y="121577"/>
                </a:cubicBezTo>
                <a:cubicBezTo>
                  <a:pt x="1350753" y="113836"/>
                  <a:pt x="1355993" y="106273"/>
                  <a:pt x="1360669" y="98887"/>
                </a:cubicBezTo>
                <a:lnTo>
                  <a:pt x="1376533" y="74028"/>
                </a:lnTo>
                <a:cubicBezTo>
                  <a:pt x="1382970" y="64001"/>
                  <a:pt x="1386852" y="56998"/>
                  <a:pt x="1388178" y="53019"/>
                </a:cubicBezTo>
                <a:lnTo>
                  <a:pt x="1393383" y="39994"/>
                </a:lnTo>
                <a:lnTo>
                  <a:pt x="1396616" y="29275"/>
                </a:lnTo>
                <a:cubicBezTo>
                  <a:pt x="1397216" y="27200"/>
                  <a:pt x="1397516" y="24330"/>
                  <a:pt x="1397516" y="20665"/>
                </a:cubicBezTo>
                <a:cubicBezTo>
                  <a:pt x="1397922" y="16229"/>
                  <a:pt x="1398282" y="13545"/>
                  <a:pt x="1398596" y="12613"/>
                </a:cubicBezTo>
                <a:cubicBezTo>
                  <a:pt x="1398596" y="9915"/>
                  <a:pt x="1399668" y="8026"/>
                  <a:pt x="1401812" y="6945"/>
                </a:cubicBezTo>
                <a:cubicBezTo>
                  <a:pt x="1403230" y="5545"/>
                  <a:pt x="1405860" y="4844"/>
                  <a:pt x="1409701" y="4844"/>
                </a:cubicBezTo>
                <a:close/>
                <a:moveTo>
                  <a:pt x="104495" y="0"/>
                </a:moveTo>
                <a:cubicBezTo>
                  <a:pt x="113351" y="0"/>
                  <a:pt x="123669" y="2947"/>
                  <a:pt x="135451" y="8840"/>
                </a:cubicBezTo>
                <a:cubicBezTo>
                  <a:pt x="148971" y="17290"/>
                  <a:pt x="155731" y="24601"/>
                  <a:pt x="155731" y="30775"/>
                </a:cubicBezTo>
                <a:cubicBezTo>
                  <a:pt x="155731" y="33222"/>
                  <a:pt x="152870" y="41491"/>
                  <a:pt x="147148" y="55583"/>
                </a:cubicBezTo>
                <a:cubicBezTo>
                  <a:pt x="143152" y="65730"/>
                  <a:pt x="137944" y="78590"/>
                  <a:pt x="131524" y="94162"/>
                </a:cubicBezTo>
                <a:cubicBezTo>
                  <a:pt x="137052" y="91847"/>
                  <a:pt x="142754" y="89480"/>
                  <a:pt x="148631" y="87062"/>
                </a:cubicBezTo>
                <a:cubicBezTo>
                  <a:pt x="157223" y="83546"/>
                  <a:pt x="161488" y="81788"/>
                  <a:pt x="161425" y="81788"/>
                </a:cubicBezTo>
                <a:cubicBezTo>
                  <a:pt x="191769" y="82263"/>
                  <a:pt x="207971" y="88157"/>
                  <a:pt x="210029" y="99470"/>
                </a:cubicBezTo>
                <a:cubicBezTo>
                  <a:pt x="209486" y="107011"/>
                  <a:pt x="204575" y="112667"/>
                  <a:pt x="195297" y="116440"/>
                </a:cubicBezTo>
                <a:cubicBezTo>
                  <a:pt x="185813" y="120648"/>
                  <a:pt x="176506" y="123455"/>
                  <a:pt x="167376" y="124861"/>
                </a:cubicBezTo>
                <a:cubicBezTo>
                  <a:pt x="146596" y="128543"/>
                  <a:pt x="131567" y="131215"/>
                  <a:pt x="122289" y="132879"/>
                </a:cubicBezTo>
                <a:cubicBezTo>
                  <a:pt x="120351" y="140082"/>
                  <a:pt x="117690" y="146010"/>
                  <a:pt x="114305" y="150663"/>
                </a:cubicBezTo>
                <a:lnTo>
                  <a:pt x="109340" y="150663"/>
                </a:lnTo>
                <a:cubicBezTo>
                  <a:pt x="114891" y="150663"/>
                  <a:pt x="122597" y="152924"/>
                  <a:pt x="132459" y="157446"/>
                </a:cubicBezTo>
                <a:cubicBezTo>
                  <a:pt x="146539" y="162831"/>
                  <a:pt x="153579" y="169460"/>
                  <a:pt x="153579" y="177332"/>
                </a:cubicBezTo>
                <a:cubicBezTo>
                  <a:pt x="150978" y="195585"/>
                  <a:pt x="149366" y="209117"/>
                  <a:pt x="148743" y="217926"/>
                </a:cubicBezTo>
                <a:cubicBezTo>
                  <a:pt x="160891" y="214782"/>
                  <a:pt x="168285" y="212987"/>
                  <a:pt x="170926" y="212541"/>
                </a:cubicBezTo>
                <a:cubicBezTo>
                  <a:pt x="178764" y="213398"/>
                  <a:pt x="185007" y="214882"/>
                  <a:pt x="189654" y="216991"/>
                </a:cubicBezTo>
                <a:cubicBezTo>
                  <a:pt x="195737" y="220313"/>
                  <a:pt x="198778" y="225143"/>
                  <a:pt x="198778" y="231483"/>
                </a:cubicBezTo>
                <a:cubicBezTo>
                  <a:pt x="198778" y="237349"/>
                  <a:pt x="186733" y="242405"/>
                  <a:pt x="162643" y="246653"/>
                </a:cubicBezTo>
                <a:cubicBezTo>
                  <a:pt x="155920" y="247733"/>
                  <a:pt x="150926" y="248625"/>
                  <a:pt x="147662" y="249328"/>
                </a:cubicBezTo>
                <a:cubicBezTo>
                  <a:pt x="147662" y="249271"/>
                  <a:pt x="147662" y="250137"/>
                  <a:pt x="147662" y="251926"/>
                </a:cubicBezTo>
                <a:lnTo>
                  <a:pt x="147662" y="302939"/>
                </a:lnTo>
                <a:cubicBezTo>
                  <a:pt x="145776" y="301933"/>
                  <a:pt x="146136" y="301101"/>
                  <a:pt x="148743" y="300444"/>
                </a:cubicBezTo>
                <a:cubicBezTo>
                  <a:pt x="167059" y="293858"/>
                  <a:pt x="178330" y="290565"/>
                  <a:pt x="182554" y="290565"/>
                </a:cubicBezTo>
                <a:cubicBezTo>
                  <a:pt x="197675" y="291126"/>
                  <a:pt x="205235" y="296322"/>
                  <a:pt x="205235" y="306155"/>
                </a:cubicBezTo>
                <a:cubicBezTo>
                  <a:pt x="204166" y="315279"/>
                  <a:pt x="198692" y="320915"/>
                  <a:pt x="188814" y="323065"/>
                </a:cubicBezTo>
                <a:cubicBezTo>
                  <a:pt x="173985" y="327112"/>
                  <a:pt x="160268" y="331386"/>
                  <a:pt x="147662" y="335885"/>
                </a:cubicBezTo>
                <a:lnTo>
                  <a:pt x="147662" y="402273"/>
                </a:lnTo>
                <a:cubicBezTo>
                  <a:pt x="147234" y="424173"/>
                  <a:pt x="146307" y="441341"/>
                  <a:pt x="144884" y="453775"/>
                </a:cubicBezTo>
                <a:cubicBezTo>
                  <a:pt x="141174" y="468152"/>
                  <a:pt x="134168" y="475341"/>
                  <a:pt x="123866" y="475341"/>
                </a:cubicBezTo>
                <a:cubicBezTo>
                  <a:pt x="119139" y="475341"/>
                  <a:pt x="113385" y="469195"/>
                  <a:pt x="106605" y="456904"/>
                </a:cubicBezTo>
                <a:cubicBezTo>
                  <a:pt x="101540" y="447558"/>
                  <a:pt x="99007" y="439857"/>
                  <a:pt x="99007" y="433803"/>
                </a:cubicBezTo>
                <a:cubicBezTo>
                  <a:pt x="99007" y="427646"/>
                  <a:pt x="101548" y="418765"/>
                  <a:pt x="106631" y="407161"/>
                </a:cubicBezTo>
                <a:cubicBezTo>
                  <a:pt x="109815" y="385248"/>
                  <a:pt x="111578" y="364928"/>
                  <a:pt x="111921" y="346200"/>
                </a:cubicBezTo>
                <a:cubicBezTo>
                  <a:pt x="98087" y="352397"/>
                  <a:pt x="83444" y="358874"/>
                  <a:pt x="67991" y="365631"/>
                </a:cubicBezTo>
                <a:cubicBezTo>
                  <a:pt x="57821" y="370256"/>
                  <a:pt x="50081" y="372569"/>
                  <a:pt x="44770" y="372569"/>
                </a:cubicBezTo>
                <a:cubicBezTo>
                  <a:pt x="37098" y="372569"/>
                  <a:pt x="28418" y="369079"/>
                  <a:pt x="18728" y="362099"/>
                </a:cubicBezTo>
                <a:cubicBezTo>
                  <a:pt x="6242" y="355033"/>
                  <a:pt x="0" y="348084"/>
                  <a:pt x="0" y="341253"/>
                </a:cubicBezTo>
                <a:cubicBezTo>
                  <a:pt x="0" y="334032"/>
                  <a:pt x="5151" y="329905"/>
                  <a:pt x="15452" y="328870"/>
                </a:cubicBezTo>
                <a:cubicBezTo>
                  <a:pt x="34752" y="328161"/>
                  <a:pt x="52991" y="325952"/>
                  <a:pt x="70169" y="322242"/>
                </a:cubicBezTo>
                <a:cubicBezTo>
                  <a:pt x="87217" y="318069"/>
                  <a:pt x="101314" y="314267"/>
                  <a:pt x="112462" y="310837"/>
                </a:cubicBezTo>
                <a:lnTo>
                  <a:pt x="112462" y="256342"/>
                </a:lnTo>
                <a:cubicBezTo>
                  <a:pt x="109363" y="258103"/>
                  <a:pt x="105279" y="259687"/>
                  <a:pt x="100208" y="261093"/>
                </a:cubicBezTo>
                <a:cubicBezTo>
                  <a:pt x="82492" y="266632"/>
                  <a:pt x="70624" y="271357"/>
                  <a:pt x="64604" y="275268"/>
                </a:cubicBezTo>
                <a:cubicBezTo>
                  <a:pt x="57704" y="281304"/>
                  <a:pt x="52528" y="284323"/>
                  <a:pt x="49075" y="284323"/>
                </a:cubicBezTo>
                <a:cubicBezTo>
                  <a:pt x="42975" y="284323"/>
                  <a:pt x="37847" y="280555"/>
                  <a:pt x="33691" y="273021"/>
                </a:cubicBezTo>
                <a:cubicBezTo>
                  <a:pt x="28449" y="264371"/>
                  <a:pt x="25828" y="258418"/>
                  <a:pt x="25828" y="255159"/>
                </a:cubicBezTo>
                <a:cubicBezTo>
                  <a:pt x="25828" y="248528"/>
                  <a:pt x="29512" y="241896"/>
                  <a:pt x="36881" y="235265"/>
                </a:cubicBezTo>
                <a:cubicBezTo>
                  <a:pt x="51865" y="221019"/>
                  <a:pt x="64144" y="200459"/>
                  <a:pt x="73720" y="173585"/>
                </a:cubicBezTo>
                <a:cubicBezTo>
                  <a:pt x="78116" y="157292"/>
                  <a:pt x="81703" y="145776"/>
                  <a:pt x="84481" y="139036"/>
                </a:cubicBezTo>
                <a:cubicBezTo>
                  <a:pt x="84573" y="139756"/>
                  <a:pt x="83352" y="140116"/>
                  <a:pt x="80820" y="140116"/>
                </a:cubicBezTo>
                <a:cubicBezTo>
                  <a:pt x="71793" y="140116"/>
                  <a:pt x="61957" y="138212"/>
                  <a:pt x="51313" y="134405"/>
                </a:cubicBezTo>
                <a:cubicBezTo>
                  <a:pt x="40423" y="131232"/>
                  <a:pt x="34977" y="126822"/>
                  <a:pt x="34977" y="121174"/>
                </a:cubicBezTo>
                <a:cubicBezTo>
                  <a:pt x="34977" y="114845"/>
                  <a:pt x="38042" y="111172"/>
                  <a:pt x="44170" y="110155"/>
                </a:cubicBezTo>
                <a:cubicBezTo>
                  <a:pt x="64150" y="107028"/>
                  <a:pt x="79642" y="104335"/>
                  <a:pt x="90647" y="102077"/>
                </a:cubicBezTo>
                <a:cubicBezTo>
                  <a:pt x="91561" y="97795"/>
                  <a:pt x="92602" y="91207"/>
                  <a:pt x="93768" y="82312"/>
                </a:cubicBezTo>
                <a:cubicBezTo>
                  <a:pt x="97261" y="62406"/>
                  <a:pt x="99007" y="48995"/>
                  <a:pt x="99007" y="42077"/>
                </a:cubicBezTo>
                <a:cubicBezTo>
                  <a:pt x="99007" y="38041"/>
                  <a:pt x="98304" y="31816"/>
                  <a:pt x="96898" y="23401"/>
                </a:cubicBezTo>
                <a:cubicBezTo>
                  <a:pt x="94000" y="16512"/>
                  <a:pt x="92550" y="11796"/>
                  <a:pt x="92550" y="9252"/>
                </a:cubicBezTo>
                <a:cubicBezTo>
                  <a:pt x="92550" y="3084"/>
                  <a:pt x="96532" y="0"/>
                  <a:pt x="104495"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pic>
        <p:nvPicPr>
          <p:cNvPr id="23" name="图片 22" descr="图片包含 文字&#10;&#10;描述已自动生成"/>
          <p:cNvPicPr>
            <a:picLocks noChangeAspect="1"/>
          </p:cNvPicPr>
          <p:nvPr/>
        </p:nvPicPr>
        <p:blipFill rotWithShape="1">
          <a:blip r:embed="rId2">
            <a:extLst>
              <a:ext uri="{28A0092B-C50C-407E-A947-70E740481C1C}">
                <a14:useLocalDpi xmlns:a14="http://schemas.microsoft.com/office/drawing/2010/main" val="0"/>
              </a:ext>
            </a:extLst>
          </a:blip>
          <a:srcRect l="22108" t="55003" r="63898" b="31431"/>
          <a:stretch>
            <a:fillRect/>
          </a:stretch>
        </p:blipFill>
        <p:spPr>
          <a:xfrm flipH="1">
            <a:off x="660400" y="5419263"/>
            <a:ext cx="1347542" cy="816437"/>
          </a:xfrm>
          <a:prstGeom prst="rect">
            <a:avLst/>
          </a:prstGeom>
        </p:spPr>
      </p:pic>
      <p:cxnSp>
        <p:nvCxnSpPr>
          <p:cNvPr id="18" name="直接连接符 17"/>
          <p:cNvCxnSpPr/>
          <p:nvPr/>
        </p:nvCxnSpPr>
        <p:spPr>
          <a:xfrm>
            <a:off x="4346575" y="3083583"/>
            <a:ext cx="3286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42" presetClass="entr" presetSubtype="0"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750"/>
                                        <p:tgtEl>
                                          <p:spTgt spid="13"/>
                                        </p:tgtEl>
                                      </p:cBhvr>
                                    </p:animEffect>
                                    <p:anim calcmode="lin" valueType="num">
                                      <p:cBhvr>
                                        <p:cTn id="17" dur="750" fill="hold"/>
                                        <p:tgtEl>
                                          <p:spTgt spid="13"/>
                                        </p:tgtEl>
                                        <p:attrNameLst>
                                          <p:attrName>ppt_x</p:attrName>
                                        </p:attrNameLst>
                                      </p:cBhvr>
                                      <p:tavLst>
                                        <p:tav tm="0">
                                          <p:val>
                                            <p:strVal val="#ppt_x"/>
                                          </p:val>
                                        </p:tav>
                                        <p:tav tm="100000">
                                          <p:val>
                                            <p:strVal val="#ppt_x"/>
                                          </p:val>
                                        </p:tav>
                                      </p:tavLst>
                                    </p:anim>
                                    <p:anim calcmode="lin" valueType="num">
                                      <p:cBhvr>
                                        <p:cTn id="18" dur="75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750" fill="hold"/>
                                        <p:tgtEl>
                                          <p:spTgt spid="16"/>
                                        </p:tgtEl>
                                        <p:attrNameLst>
                                          <p:attrName>ppt_w</p:attrName>
                                        </p:attrNameLst>
                                      </p:cBhvr>
                                      <p:tavLst>
                                        <p:tav tm="0">
                                          <p:val>
                                            <p:fltVal val="0"/>
                                          </p:val>
                                        </p:tav>
                                        <p:tav tm="100000">
                                          <p:val>
                                            <p:strVal val="#ppt_w"/>
                                          </p:val>
                                        </p:tav>
                                      </p:tavLst>
                                    </p:anim>
                                    <p:anim calcmode="lin" valueType="num">
                                      <p:cBhvr>
                                        <p:cTn id="27" dur="750" fill="hold"/>
                                        <p:tgtEl>
                                          <p:spTgt spid="16"/>
                                        </p:tgtEl>
                                        <p:attrNameLst>
                                          <p:attrName>ppt_h</p:attrName>
                                        </p:attrNameLst>
                                      </p:cBhvr>
                                      <p:tavLst>
                                        <p:tav tm="0">
                                          <p:val>
                                            <p:fltVal val="0"/>
                                          </p:val>
                                        </p:tav>
                                        <p:tav tm="100000">
                                          <p:val>
                                            <p:strVal val="#ppt_h"/>
                                          </p:val>
                                        </p:tav>
                                      </p:tavLst>
                                    </p:anim>
                                    <p:animEffect transition="in" filter="fade">
                                      <p:cBhvr>
                                        <p:cTn id="28" dur="750"/>
                                        <p:tgtEl>
                                          <p:spTgt spid="16"/>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3500"/>
                            </p:stCondLst>
                            <p:childTnLst>
                              <p:par>
                                <p:cTn id="34" presetID="42"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750"/>
                                        <p:tgtEl>
                                          <p:spTgt spid="17"/>
                                        </p:tgtEl>
                                      </p:cBhvr>
                                    </p:animEffect>
                                    <p:anim calcmode="lin" valueType="num">
                                      <p:cBhvr>
                                        <p:cTn id="37" dur="750" fill="hold"/>
                                        <p:tgtEl>
                                          <p:spTgt spid="17"/>
                                        </p:tgtEl>
                                        <p:attrNameLst>
                                          <p:attrName>ppt_x</p:attrName>
                                        </p:attrNameLst>
                                      </p:cBhvr>
                                      <p:tavLst>
                                        <p:tav tm="0">
                                          <p:val>
                                            <p:strVal val="#ppt_x"/>
                                          </p:val>
                                        </p:tav>
                                        <p:tav tm="100000">
                                          <p:val>
                                            <p:strVal val="#ppt_x"/>
                                          </p:val>
                                        </p:tav>
                                      </p:tavLst>
                                    </p:anim>
                                    <p:anim calcmode="lin" valueType="num">
                                      <p:cBhvr>
                                        <p:cTn id="38"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445000" y="1210515"/>
            <a:ext cx="3302000" cy="4843370"/>
            <a:chOff x="4445000" y="1210515"/>
            <a:chExt cx="3302000" cy="4843370"/>
          </a:xfrm>
        </p:grpSpPr>
        <p:pic>
          <p:nvPicPr>
            <p:cNvPr id="8" name="图片 7" descr="图片包含 树&#10;&#10;描述已自动生成"/>
            <p:cNvPicPr>
              <a:picLocks noChangeAspect="1"/>
            </p:cNvPicPr>
            <p:nvPr/>
          </p:nvPicPr>
          <p:blipFill rotWithShape="1">
            <a:blip r:embed="rId1">
              <a:extLst>
                <a:ext uri="{28A0092B-C50C-407E-A947-70E740481C1C}">
                  <a14:useLocalDpi xmlns:a14="http://schemas.microsoft.com/office/drawing/2010/main" val="0"/>
                </a:ext>
              </a:extLst>
            </a:blip>
            <a:srcRect t="41791" r="44255"/>
            <a:stretch>
              <a:fillRect/>
            </a:stretch>
          </p:blipFill>
          <p:spPr>
            <a:xfrm>
              <a:off x="4445000" y="3898900"/>
              <a:ext cx="3302000" cy="2154985"/>
            </a:xfrm>
            <a:custGeom>
              <a:avLst/>
              <a:gdLst>
                <a:gd name="connsiteX0" fmla="*/ 0 w 3302000"/>
                <a:gd name="connsiteY0" fmla="*/ 0 h 2154985"/>
                <a:gd name="connsiteX1" fmla="*/ 3302000 w 3302000"/>
                <a:gd name="connsiteY1" fmla="*/ 0 h 2154985"/>
                <a:gd name="connsiteX2" fmla="*/ 3302000 w 3302000"/>
                <a:gd name="connsiteY2" fmla="*/ 1731636 h 2154985"/>
                <a:gd name="connsiteX3" fmla="*/ 2878651 w 3302000"/>
                <a:gd name="connsiteY3" fmla="*/ 2154985 h 2154985"/>
                <a:gd name="connsiteX4" fmla="*/ 423349 w 3302000"/>
                <a:gd name="connsiteY4" fmla="*/ 2154985 h 2154985"/>
                <a:gd name="connsiteX5" fmla="*/ 0 w 3302000"/>
                <a:gd name="connsiteY5" fmla="*/ 1731636 h 2154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2000" h="2154985">
                  <a:moveTo>
                    <a:pt x="0" y="0"/>
                  </a:moveTo>
                  <a:lnTo>
                    <a:pt x="3302000" y="0"/>
                  </a:lnTo>
                  <a:lnTo>
                    <a:pt x="3302000" y="1731636"/>
                  </a:lnTo>
                  <a:cubicBezTo>
                    <a:pt x="3302000" y="1965445"/>
                    <a:pt x="3112460" y="2154985"/>
                    <a:pt x="2878651" y="2154985"/>
                  </a:cubicBezTo>
                  <a:lnTo>
                    <a:pt x="423349" y="2154985"/>
                  </a:lnTo>
                  <a:cubicBezTo>
                    <a:pt x="189540" y="2154985"/>
                    <a:pt x="0" y="1965445"/>
                    <a:pt x="0" y="1731636"/>
                  </a:cubicBezTo>
                  <a:close/>
                </a:path>
              </a:pathLst>
            </a:custGeom>
          </p:spPr>
        </p:pic>
        <p:sp>
          <p:nvSpPr>
            <p:cNvPr id="9" name="矩形: 圆角 8"/>
            <p:cNvSpPr/>
            <p:nvPr/>
          </p:nvSpPr>
          <p:spPr>
            <a:xfrm>
              <a:off x="4445000" y="1210515"/>
              <a:ext cx="3302000" cy="4843370"/>
            </a:xfrm>
            <a:prstGeom prst="roundRect">
              <a:avLst>
                <a:gd name="adj" fmla="val 1282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pic>
          <p:nvPicPr>
            <p:cNvPr id="11" name="图片 10" descr="图片包含 鸟, 动物&#10;&#10;描述已自动生成"/>
            <p:cNvPicPr>
              <a:picLocks noChangeAspect="1"/>
            </p:cNvPicPr>
            <p:nvPr/>
          </p:nvPicPr>
          <p:blipFill rotWithShape="1">
            <a:blip r:embed="rId2">
              <a:extLst>
                <a:ext uri="{28A0092B-C50C-407E-A947-70E740481C1C}">
                  <a14:useLocalDpi xmlns:a14="http://schemas.microsoft.com/office/drawing/2010/main" val="0"/>
                </a:ext>
              </a:extLst>
            </a:blip>
            <a:srcRect l="61389" t="27531" r="11527" b="26050"/>
            <a:stretch>
              <a:fillRect/>
            </a:stretch>
          </p:blipFill>
          <p:spPr>
            <a:xfrm>
              <a:off x="5004871" y="1586563"/>
              <a:ext cx="2476500" cy="2387600"/>
            </a:xfrm>
            <a:prstGeom prst="rect">
              <a:avLst/>
            </a:prstGeom>
          </p:spPr>
        </p:pic>
      </p:grpSp>
      <p:grpSp>
        <p:nvGrpSpPr>
          <p:cNvPr id="13" name="组合 12"/>
          <p:cNvGrpSpPr/>
          <p:nvPr/>
        </p:nvGrpSpPr>
        <p:grpSpPr>
          <a:xfrm>
            <a:off x="4679950" y="1343168"/>
            <a:ext cx="788742" cy="1080894"/>
            <a:chOff x="4457701" y="3970847"/>
            <a:chExt cx="788742" cy="1080894"/>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5" name="文本框 14"/>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grpSp>
        <p:nvGrpSpPr>
          <p:cNvPr id="20" name="组合 19"/>
          <p:cNvGrpSpPr/>
          <p:nvPr/>
        </p:nvGrpSpPr>
        <p:grpSpPr>
          <a:xfrm>
            <a:off x="2893845" y="1883615"/>
            <a:ext cx="709016" cy="3118803"/>
            <a:chOff x="9827680" y="1709678"/>
            <a:chExt cx="709016" cy="3118803"/>
          </a:xfrm>
        </p:grpSpPr>
        <p:sp>
          <p:nvSpPr>
            <p:cNvPr id="21" name="文本框 20"/>
            <p:cNvSpPr txBox="1"/>
            <p:nvPr/>
          </p:nvSpPr>
          <p:spPr>
            <a:xfrm>
              <a:off x="9982698" y="1709678"/>
              <a:ext cx="553998" cy="311880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sym typeface="WenYue GuDianMingChaoTi (Non-Commercial Use)" pitchFamily="50" charset="-122"/>
                </a:rPr>
                <a:t>请在这里输入标题</a:t>
              </a:r>
              <a:endParaRPr kumimoji="0" lang="zh-CN" altLang="en-US" sz="2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sym typeface="WenYue GuDianMingChaoTi (Non-Commercial Use)" pitchFamily="50" charset="-122"/>
              </a:endParaRPr>
            </a:p>
          </p:txBody>
        </p:sp>
        <p:cxnSp>
          <p:nvCxnSpPr>
            <p:cNvPr id="22" name="直接连接符 21"/>
            <p:cNvCxnSpPr/>
            <p:nvPr/>
          </p:nvCxnSpPr>
          <p:spPr>
            <a:xfrm>
              <a:off x="9827680" y="1709678"/>
              <a:ext cx="0" cy="3046874"/>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23" name="文本框 22"/>
          <p:cNvSpPr txBox="1"/>
          <p:nvPr/>
        </p:nvSpPr>
        <p:spPr>
          <a:xfrm>
            <a:off x="932326" y="2651313"/>
            <a:ext cx="1846659" cy="3441512"/>
          </a:xfrm>
          <a:prstGeom prst="rect">
            <a:avLst/>
          </a:prstGeom>
          <a:noFill/>
        </p:spPr>
        <p:txBody>
          <a:bodyPr vert="eaVert"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Hiragino Sans GB W3" charset="-122"/>
                <a:sym typeface="+mn-lt"/>
              </a:rPr>
              <a:t>点击输入本栏的具体文字，简明扼要的说明分项内容，此为概念图解，请根据您的具体内容酌情修点击输入本栏的具体文字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Hiragino Sans GB W3" charset="-122"/>
              <a:sym typeface="+mn-lt"/>
            </a:endParaRPr>
          </a:p>
        </p:txBody>
      </p:sp>
      <p:grpSp>
        <p:nvGrpSpPr>
          <p:cNvPr id="25" name="组合 24"/>
          <p:cNvGrpSpPr/>
          <p:nvPr/>
        </p:nvGrpSpPr>
        <p:grpSpPr>
          <a:xfrm>
            <a:off x="10437645" y="1883615"/>
            <a:ext cx="709016" cy="3118803"/>
            <a:chOff x="9827680" y="1709678"/>
            <a:chExt cx="709016" cy="3118803"/>
          </a:xfrm>
        </p:grpSpPr>
        <p:sp>
          <p:nvSpPr>
            <p:cNvPr id="26" name="文本框 25"/>
            <p:cNvSpPr txBox="1"/>
            <p:nvPr/>
          </p:nvSpPr>
          <p:spPr>
            <a:xfrm>
              <a:off x="9982698" y="1709678"/>
              <a:ext cx="553998" cy="311880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sym typeface="WenYue GuDianMingChaoTi (Non-Commercial Use)" pitchFamily="50" charset="-122"/>
                </a:rPr>
                <a:t>请在这里输入标题</a:t>
              </a:r>
              <a:endParaRPr kumimoji="0" lang="zh-CN" altLang="en-US" sz="2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sym typeface="WenYue GuDianMingChaoTi (Non-Commercial Use)" pitchFamily="50" charset="-122"/>
              </a:endParaRPr>
            </a:p>
          </p:txBody>
        </p:sp>
        <p:cxnSp>
          <p:nvCxnSpPr>
            <p:cNvPr id="27" name="直接连接符 26"/>
            <p:cNvCxnSpPr/>
            <p:nvPr/>
          </p:nvCxnSpPr>
          <p:spPr>
            <a:xfrm>
              <a:off x="9827680" y="1709678"/>
              <a:ext cx="0" cy="3046874"/>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28" name="文本框 27"/>
          <p:cNvSpPr txBox="1"/>
          <p:nvPr/>
        </p:nvSpPr>
        <p:spPr>
          <a:xfrm>
            <a:off x="8476126" y="2651313"/>
            <a:ext cx="1846659" cy="3441512"/>
          </a:xfrm>
          <a:prstGeom prst="rect">
            <a:avLst/>
          </a:prstGeom>
          <a:noFill/>
        </p:spPr>
        <p:txBody>
          <a:bodyPr vert="eaVert"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Hiragino Sans GB W3" charset="-122"/>
                <a:sym typeface="+mn-lt"/>
              </a:rPr>
              <a:t>点击输入本栏的具体文字，简明扼要的说明分项内容，此为概念图解，请根据您的具体内容酌情修点击输入本栏的具体文字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Hiragino Sans GB W3"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750"/>
                                        <p:tgtEl>
                                          <p:spTgt spid="20"/>
                                        </p:tgtEl>
                                      </p:cBhvr>
                                    </p:animEffect>
                                    <p:anim calcmode="lin" valueType="num">
                                      <p:cBhvr>
                                        <p:cTn id="19" dur="750" fill="hold"/>
                                        <p:tgtEl>
                                          <p:spTgt spid="20"/>
                                        </p:tgtEl>
                                        <p:attrNameLst>
                                          <p:attrName>ppt_x</p:attrName>
                                        </p:attrNameLst>
                                      </p:cBhvr>
                                      <p:tavLst>
                                        <p:tav tm="0">
                                          <p:val>
                                            <p:strVal val="#ppt_x"/>
                                          </p:val>
                                        </p:tav>
                                        <p:tav tm="100000">
                                          <p:val>
                                            <p:strVal val="#ppt_x"/>
                                          </p:val>
                                        </p:tav>
                                      </p:tavLst>
                                    </p:anim>
                                    <p:anim calcmode="lin" valueType="num">
                                      <p:cBhvr>
                                        <p:cTn id="20" dur="675" decel="100000" fill="hold"/>
                                        <p:tgtEl>
                                          <p:spTgt spid="20"/>
                                        </p:tgtEl>
                                        <p:attrNameLst>
                                          <p:attrName>ppt_y</p:attrName>
                                        </p:attrNameLst>
                                      </p:cBhvr>
                                      <p:tavLst>
                                        <p:tav tm="0">
                                          <p:val>
                                            <p:strVal val="#ppt_y+1"/>
                                          </p:val>
                                        </p:tav>
                                        <p:tav tm="100000">
                                          <p:val>
                                            <p:strVal val="#ppt_y-.03"/>
                                          </p:val>
                                        </p:tav>
                                      </p:tavLst>
                                    </p:anim>
                                    <p:anim calcmode="lin" valueType="num">
                                      <p:cBhvr>
                                        <p:cTn id="21" dur="75" accel="100000" fill="hold">
                                          <p:stCondLst>
                                            <p:cond delay="675"/>
                                          </p:stCondLst>
                                        </p:cTn>
                                        <p:tgtEl>
                                          <p:spTgt spid="20"/>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50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750"/>
                                        <p:tgtEl>
                                          <p:spTgt spid="23"/>
                                        </p:tgtEl>
                                      </p:cBhvr>
                                    </p:animEffect>
                                    <p:anim calcmode="lin" valueType="num">
                                      <p:cBhvr>
                                        <p:cTn id="25" dur="750" fill="hold"/>
                                        <p:tgtEl>
                                          <p:spTgt spid="23"/>
                                        </p:tgtEl>
                                        <p:attrNameLst>
                                          <p:attrName>ppt_x</p:attrName>
                                        </p:attrNameLst>
                                      </p:cBhvr>
                                      <p:tavLst>
                                        <p:tav tm="0">
                                          <p:val>
                                            <p:strVal val="#ppt_x"/>
                                          </p:val>
                                        </p:tav>
                                        <p:tav tm="100000">
                                          <p:val>
                                            <p:strVal val="#ppt_x"/>
                                          </p:val>
                                        </p:tav>
                                      </p:tavLst>
                                    </p:anim>
                                    <p:anim calcmode="lin" valueType="num">
                                      <p:cBhvr>
                                        <p:cTn id="26" dur="675" decel="100000" fill="hold"/>
                                        <p:tgtEl>
                                          <p:spTgt spid="23"/>
                                        </p:tgtEl>
                                        <p:attrNameLst>
                                          <p:attrName>ppt_y</p:attrName>
                                        </p:attrNameLst>
                                      </p:cBhvr>
                                      <p:tavLst>
                                        <p:tav tm="0">
                                          <p:val>
                                            <p:strVal val="#ppt_y+1"/>
                                          </p:val>
                                        </p:tav>
                                        <p:tav tm="100000">
                                          <p:val>
                                            <p:strVal val="#ppt_y-.03"/>
                                          </p:val>
                                        </p:tav>
                                      </p:tavLst>
                                    </p:anim>
                                    <p:anim calcmode="lin" valueType="num">
                                      <p:cBhvr>
                                        <p:cTn id="27" dur="75" accel="100000" fill="hold">
                                          <p:stCondLst>
                                            <p:cond delay="675"/>
                                          </p:stCondLst>
                                        </p:cTn>
                                        <p:tgtEl>
                                          <p:spTgt spid="23"/>
                                        </p:tgtEl>
                                        <p:attrNameLst>
                                          <p:attrName>ppt_y</p:attrName>
                                        </p:attrNameLst>
                                      </p:cBhvr>
                                      <p:tavLst>
                                        <p:tav tm="0">
                                          <p:val>
                                            <p:strVal val="#ppt_y-.03"/>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750"/>
                                        <p:tgtEl>
                                          <p:spTgt spid="25"/>
                                        </p:tgtEl>
                                      </p:cBhvr>
                                    </p:animEffect>
                                    <p:anim calcmode="lin" valueType="num">
                                      <p:cBhvr>
                                        <p:cTn id="32" dur="750" fill="hold"/>
                                        <p:tgtEl>
                                          <p:spTgt spid="25"/>
                                        </p:tgtEl>
                                        <p:attrNameLst>
                                          <p:attrName>ppt_x</p:attrName>
                                        </p:attrNameLst>
                                      </p:cBhvr>
                                      <p:tavLst>
                                        <p:tav tm="0">
                                          <p:val>
                                            <p:strVal val="#ppt_x"/>
                                          </p:val>
                                        </p:tav>
                                        <p:tav tm="100000">
                                          <p:val>
                                            <p:strVal val="#ppt_x"/>
                                          </p:val>
                                        </p:tav>
                                      </p:tavLst>
                                    </p:anim>
                                    <p:anim calcmode="lin" valueType="num">
                                      <p:cBhvr>
                                        <p:cTn id="33" dur="675" decel="100000" fill="hold"/>
                                        <p:tgtEl>
                                          <p:spTgt spid="25"/>
                                        </p:tgtEl>
                                        <p:attrNameLst>
                                          <p:attrName>ppt_y</p:attrName>
                                        </p:attrNameLst>
                                      </p:cBhvr>
                                      <p:tavLst>
                                        <p:tav tm="0">
                                          <p:val>
                                            <p:strVal val="#ppt_y+1"/>
                                          </p:val>
                                        </p:tav>
                                        <p:tav tm="100000">
                                          <p:val>
                                            <p:strVal val="#ppt_y-.03"/>
                                          </p:val>
                                        </p:tav>
                                      </p:tavLst>
                                    </p:anim>
                                    <p:anim calcmode="lin" valueType="num">
                                      <p:cBhvr>
                                        <p:cTn id="34" dur="75" accel="100000" fill="hold">
                                          <p:stCondLst>
                                            <p:cond delay="675"/>
                                          </p:stCondLst>
                                        </p:cTn>
                                        <p:tgtEl>
                                          <p:spTgt spid="25"/>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750"/>
                                        <p:tgtEl>
                                          <p:spTgt spid="28"/>
                                        </p:tgtEl>
                                      </p:cBhvr>
                                    </p:animEffect>
                                    <p:anim calcmode="lin" valueType="num">
                                      <p:cBhvr>
                                        <p:cTn id="38" dur="750" fill="hold"/>
                                        <p:tgtEl>
                                          <p:spTgt spid="28"/>
                                        </p:tgtEl>
                                        <p:attrNameLst>
                                          <p:attrName>ppt_x</p:attrName>
                                        </p:attrNameLst>
                                      </p:cBhvr>
                                      <p:tavLst>
                                        <p:tav tm="0">
                                          <p:val>
                                            <p:strVal val="#ppt_x"/>
                                          </p:val>
                                        </p:tav>
                                        <p:tav tm="100000">
                                          <p:val>
                                            <p:strVal val="#ppt_x"/>
                                          </p:val>
                                        </p:tav>
                                      </p:tavLst>
                                    </p:anim>
                                    <p:anim calcmode="lin" valueType="num">
                                      <p:cBhvr>
                                        <p:cTn id="39" dur="675" decel="100000" fill="hold"/>
                                        <p:tgtEl>
                                          <p:spTgt spid="28"/>
                                        </p:tgtEl>
                                        <p:attrNameLst>
                                          <p:attrName>ppt_y</p:attrName>
                                        </p:attrNameLst>
                                      </p:cBhvr>
                                      <p:tavLst>
                                        <p:tav tm="0">
                                          <p:val>
                                            <p:strVal val="#ppt_y+1"/>
                                          </p:val>
                                        </p:tav>
                                        <p:tav tm="100000">
                                          <p:val>
                                            <p:strVal val="#ppt_y-.03"/>
                                          </p:val>
                                        </p:tav>
                                      </p:tavLst>
                                    </p:anim>
                                    <p:anim calcmode="lin" valueType="num">
                                      <p:cBhvr>
                                        <p:cTn id="40"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rot="16200000">
            <a:off x="4965594" y="1456047"/>
            <a:ext cx="817245" cy="899639"/>
          </a:xfrm>
          <a:prstGeom prst="roundRect">
            <a:avLst/>
          </a:prstGeom>
          <a:noFill/>
          <a:ln>
            <a:solidFill>
              <a:schemeClr val="bg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壹</a:t>
            </a:r>
            <a:endParaRPr kumimoji="0" lang="zh-CN" altLang="en-US" sz="36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5" name="文本框 4"/>
          <p:cNvSpPr txBox="1"/>
          <p:nvPr/>
        </p:nvSpPr>
        <p:spPr>
          <a:xfrm rot="16200000">
            <a:off x="4965594" y="3107047"/>
            <a:ext cx="817245" cy="899639"/>
          </a:xfrm>
          <a:prstGeom prst="roundRect">
            <a:avLst/>
          </a:prstGeom>
          <a:noFill/>
          <a:ln>
            <a:solidFill>
              <a:schemeClr val="bg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贰</a:t>
            </a:r>
            <a:endParaRPr kumimoji="0" lang="zh-CN" altLang="en-US" sz="36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7" name="文本框 6"/>
          <p:cNvSpPr txBox="1"/>
          <p:nvPr/>
        </p:nvSpPr>
        <p:spPr>
          <a:xfrm rot="16200000">
            <a:off x="4965593" y="4758047"/>
            <a:ext cx="817245" cy="899639"/>
          </a:xfrm>
          <a:prstGeom prst="roundRect">
            <a:avLst/>
          </a:prstGeom>
          <a:noFill/>
          <a:ln>
            <a:solidFill>
              <a:schemeClr val="bg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叁</a:t>
            </a:r>
            <a:endParaRPr kumimoji="0" lang="zh-CN" altLang="en-US" sz="36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23" name="文本框 22"/>
          <p:cNvSpPr txBox="1"/>
          <p:nvPr/>
        </p:nvSpPr>
        <p:spPr>
          <a:xfrm>
            <a:off x="6202399" y="2057894"/>
            <a:ext cx="5203829" cy="621414"/>
          </a:xfrm>
          <a:custGeom>
            <a:avLst/>
            <a:gdLst/>
            <a:ahLst/>
            <a:cxnLst/>
            <a:rect l="l" t="t" r="r" b="b"/>
            <a:pathLst>
              <a:path w="5203829" h="621414">
                <a:moveTo>
                  <a:pt x="3539728" y="565603"/>
                </a:moveTo>
                <a:lnTo>
                  <a:pt x="3532137" y="566049"/>
                </a:lnTo>
                <a:lnTo>
                  <a:pt x="3516287" y="567835"/>
                </a:lnTo>
                <a:cubicBezTo>
                  <a:pt x="3511376" y="568431"/>
                  <a:pt x="3507655" y="569026"/>
                  <a:pt x="3505125" y="569621"/>
                </a:cubicBezTo>
                <a:lnTo>
                  <a:pt x="3495526" y="572524"/>
                </a:lnTo>
                <a:cubicBezTo>
                  <a:pt x="3496121" y="576840"/>
                  <a:pt x="3496493" y="579221"/>
                  <a:pt x="3496642" y="579667"/>
                </a:cubicBezTo>
                <a:lnTo>
                  <a:pt x="3498651" y="598196"/>
                </a:lnTo>
                <a:lnTo>
                  <a:pt x="3499097" y="602215"/>
                </a:lnTo>
                <a:lnTo>
                  <a:pt x="3511599" y="601768"/>
                </a:lnTo>
                <a:lnTo>
                  <a:pt x="3541513" y="598643"/>
                </a:lnTo>
                <a:lnTo>
                  <a:pt x="3545085" y="577658"/>
                </a:lnTo>
                <a:cubicBezTo>
                  <a:pt x="3546127" y="572300"/>
                  <a:pt x="3546425" y="569100"/>
                  <a:pt x="3545978" y="568059"/>
                </a:cubicBezTo>
                <a:cubicBezTo>
                  <a:pt x="3545680" y="567017"/>
                  <a:pt x="3545011" y="566347"/>
                  <a:pt x="3543969" y="566049"/>
                </a:cubicBezTo>
                <a:cubicBezTo>
                  <a:pt x="3542927" y="565752"/>
                  <a:pt x="3541513" y="565603"/>
                  <a:pt x="3539728" y="565603"/>
                </a:cubicBezTo>
                <a:close/>
                <a:moveTo>
                  <a:pt x="2168128" y="565603"/>
                </a:moveTo>
                <a:lnTo>
                  <a:pt x="2160537" y="566049"/>
                </a:lnTo>
                <a:lnTo>
                  <a:pt x="2144687" y="567835"/>
                </a:lnTo>
                <a:cubicBezTo>
                  <a:pt x="2139776" y="568431"/>
                  <a:pt x="2136055" y="569026"/>
                  <a:pt x="2133525" y="569621"/>
                </a:cubicBezTo>
                <a:lnTo>
                  <a:pt x="2123926" y="572524"/>
                </a:lnTo>
                <a:cubicBezTo>
                  <a:pt x="2124521" y="576840"/>
                  <a:pt x="2124893" y="579221"/>
                  <a:pt x="2125042" y="579667"/>
                </a:cubicBezTo>
                <a:lnTo>
                  <a:pt x="2127051" y="598196"/>
                </a:lnTo>
                <a:lnTo>
                  <a:pt x="2127497" y="602215"/>
                </a:lnTo>
                <a:lnTo>
                  <a:pt x="2139999" y="601768"/>
                </a:lnTo>
                <a:lnTo>
                  <a:pt x="2169913" y="598643"/>
                </a:lnTo>
                <a:lnTo>
                  <a:pt x="2173485" y="577658"/>
                </a:lnTo>
                <a:cubicBezTo>
                  <a:pt x="2174527" y="572300"/>
                  <a:pt x="2174825" y="569100"/>
                  <a:pt x="2174378" y="568059"/>
                </a:cubicBezTo>
                <a:cubicBezTo>
                  <a:pt x="2174081" y="567017"/>
                  <a:pt x="2173411" y="566347"/>
                  <a:pt x="2172369" y="566049"/>
                </a:cubicBezTo>
                <a:cubicBezTo>
                  <a:pt x="2171327" y="565752"/>
                  <a:pt x="2169913" y="565603"/>
                  <a:pt x="2168128" y="565603"/>
                </a:cubicBezTo>
                <a:close/>
                <a:moveTo>
                  <a:pt x="796528" y="565603"/>
                </a:moveTo>
                <a:lnTo>
                  <a:pt x="788937" y="566049"/>
                </a:lnTo>
                <a:lnTo>
                  <a:pt x="773087" y="567835"/>
                </a:lnTo>
                <a:cubicBezTo>
                  <a:pt x="768176" y="568431"/>
                  <a:pt x="764455" y="569026"/>
                  <a:pt x="761925" y="569621"/>
                </a:cubicBezTo>
                <a:lnTo>
                  <a:pt x="752326" y="572524"/>
                </a:lnTo>
                <a:cubicBezTo>
                  <a:pt x="752921" y="576840"/>
                  <a:pt x="753293" y="579221"/>
                  <a:pt x="753442" y="579667"/>
                </a:cubicBezTo>
                <a:lnTo>
                  <a:pt x="755451" y="598196"/>
                </a:lnTo>
                <a:lnTo>
                  <a:pt x="755898" y="602215"/>
                </a:lnTo>
                <a:lnTo>
                  <a:pt x="768399" y="601768"/>
                </a:lnTo>
                <a:lnTo>
                  <a:pt x="798314" y="598643"/>
                </a:lnTo>
                <a:lnTo>
                  <a:pt x="801885" y="577658"/>
                </a:lnTo>
                <a:cubicBezTo>
                  <a:pt x="802927" y="572300"/>
                  <a:pt x="803225" y="569100"/>
                  <a:pt x="802778" y="568059"/>
                </a:cubicBezTo>
                <a:cubicBezTo>
                  <a:pt x="802481" y="567017"/>
                  <a:pt x="801811" y="566347"/>
                  <a:pt x="800769" y="566049"/>
                </a:cubicBezTo>
                <a:cubicBezTo>
                  <a:pt x="799727" y="565752"/>
                  <a:pt x="798314" y="565603"/>
                  <a:pt x="796528" y="565603"/>
                </a:cubicBezTo>
                <a:close/>
                <a:moveTo>
                  <a:pt x="3551782" y="556673"/>
                </a:moveTo>
                <a:cubicBezTo>
                  <a:pt x="3552824" y="556673"/>
                  <a:pt x="3554312" y="557194"/>
                  <a:pt x="3556247" y="558236"/>
                </a:cubicBezTo>
                <a:cubicBezTo>
                  <a:pt x="3558331" y="559129"/>
                  <a:pt x="3560563" y="560394"/>
                  <a:pt x="3562944" y="562031"/>
                </a:cubicBezTo>
                <a:cubicBezTo>
                  <a:pt x="3565326" y="563817"/>
                  <a:pt x="3566888" y="565082"/>
                  <a:pt x="3567633" y="565826"/>
                </a:cubicBezTo>
                <a:cubicBezTo>
                  <a:pt x="3568377" y="566719"/>
                  <a:pt x="3568898" y="567612"/>
                  <a:pt x="3569196" y="568505"/>
                </a:cubicBezTo>
                <a:cubicBezTo>
                  <a:pt x="3569196" y="569398"/>
                  <a:pt x="3568005" y="571035"/>
                  <a:pt x="3565624" y="573416"/>
                </a:cubicBezTo>
                <a:cubicBezTo>
                  <a:pt x="3563242" y="575947"/>
                  <a:pt x="3561531" y="578551"/>
                  <a:pt x="3560489" y="581230"/>
                </a:cubicBezTo>
                <a:lnTo>
                  <a:pt x="3551782" y="601322"/>
                </a:lnTo>
                <a:cubicBezTo>
                  <a:pt x="3552676" y="601768"/>
                  <a:pt x="3553643" y="602438"/>
                  <a:pt x="3554685" y="603331"/>
                </a:cubicBezTo>
                <a:cubicBezTo>
                  <a:pt x="3555875" y="604075"/>
                  <a:pt x="3556322" y="604819"/>
                  <a:pt x="3556024" y="605563"/>
                </a:cubicBezTo>
                <a:cubicBezTo>
                  <a:pt x="3555875" y="606159"/>
                  <a:pt x="3555206" y="606680"/>
                  <a:pt x="3554015" y="607126"/>
                </a:cubicBezTo>
                <a:lnTo>
                  <a:pt x="3544862" y="607126"/>
                </a:lnTo>
                <a:lnTo>
                  <a:pt x="3502669" y="610251"/>
                </a:lnTo>
                <a:lnTo>
                  <a:pt x="3499320" y="610028"/>
                </a:lnTo>
                <a:lnTo>
                  <a:pt x="3498428" y="612930"/>
                </a:lnTo>
                <a:cubicBezTo>
                  <a:pt x="3497684" y="614865"/>
                  <a:pt x="3496865" y="615832"/>
                  <a:pt x="3495972" y="615832"/>
                </a:cubicBezTo>
                <a:cubicBezTo>
                  <a:pt x="3494930" y="615684"/>
                  <a:pt x="3493963" y="615237"/>
                  <a:pt x="3493070" y="614493"/>
                </a:cubicBezTo>
                <a:cubicBezTo>
                  <a:pt x="3492177" y="613749"/>
                  <a:pt x="3491358" y="612335"/>
                  <a:pt x="3490614" y="610251"/>
                </a:cubicBezTo>
                <a:cubicBezTo>
                  <a:pt x="3490019" y="608168"/>
                  <a:pt x="3489572" y="606233"/>
                  <a:pt x="3489275" y="604447"/>
                </a:cubicBezTo>
                <a:lnTo>
                  <a:pt x="3484810" y="577212"/>
                </a:lnTo>
                <a:cubicBezTo>
                  <a:pt x="3484661" y="576021"/>
                  <a:pt x="3484214" y="574607"/>
                  <a:pt x="3483470" y="572970"/>
                </a:cubicBezTo>
                <a:cubicBezTo>
                  <a:pt x="3482726" y="571184"/>
                  <a:pt x="3481982" y="569845"/>
                  <a:pt x="3481238" y="568952"/>
                </a:cubicBezTo>
                <a:lnTo>
                  <a:pt x="3479006" y="566942"/>
                </a:lnTo>
                <a:cubicBezTo>
                  <a:pt x="3478410" y="566347"/>
                  <a:pt x="3478112" y="565752"/>
                  <a:pt x="3478112" y="565157"/>
                </a:cubicBezTo>
                <a:cubicBezTo>
                  <a:pt x="3478112" y="564561"/>
                  <a:pt x="3478410" y="564115"/>
                  <a:pt x="3479006" y="563817"/>
                </a:cubicBezTo>
                <a:cubicBezTo>
                  <a:pt x="3479601" y="563519"/>
                  <a:pt x="3480494" y="563445"/>
                  <a:pt x="3481684" y="563594"/>
                </a:cubicBezTo>
                <a:lnTo>
                  <a:pt x="3486149" y="563817"/>
                </a:lnTo>
                <a:lnTo>
                  <a:pt x="3491060" y="564933"/>
                </a:lnTo>
                <a:lnTo>
                  <a:pt x="3533030" y="559799"/>
                </a:lnTo>
                <a:cubicBezTo>
                  <a:pt x="3539281" y="558906"/>
                  <a:pt x="3543746" y="558162"/>
                  <a:pt x="3546425" y="557566"/>
                </a:cubicBezTo>
                <a:cubicBezTo>
                  <a:pt x="3548955" y="556822"/>
                  <a:pt x="3550741" y="556524"/>
                  <a:pt x="3551782" y="556673"/>
                </a:cubicBezTo>
                <a:close/>
                <a:moveTo>
                  <a:pt x="2180183" y="556673"/>
                </a:moveTo>
                <a:cubicBezTo>
                  <a:pt x="2181224" y="556673"/>
                  <a:pt x="2182713" y="557194"/>
                  <a:pt x="2184647" y="558236"/>
                </a:cubicBezTo>
                <a:cubicBezTo>
                  <a:pt x="2186731" y="559129"/>
                  <a:pt x="2188963" y="560394"/>
                  <a:pt x="2191344" y="562031"/>
                </a:cubicBezTo>
                <a:cubicBezTo>
                  <a:pt x="2193726" y="563817"/>
                  <a:pt x="2195288" y="565082"/>
                  <a:pt x="2196033" y="565826"/>
                </a:cubicBezTo>
                <a:cubicBezTo>
                  <a:pt x="2196777" y="566719"/>
                  <a:pt x="2197298" y="567612"/>
                  <a:pt x="2197596" y="568505"/>
                </a:cubicBezTo>
                <a:cubicBezTo>
                  <a:pt x="2197596" y="569398"/>
                  <a:pt x="2196405" y="571035"/>
                  <a:pt x="2194024" y="573416"/>
                </a:cubicBezTo>
                <a:cubicBezTo>
                  <a:pt x="2191642" y="575947"/>
                  <a:pt x="2189931" y="578551"/>
                  <a:pt x="2188889" y="581230"/>
                </a:cubicBezTo>
                <a:lnTo>
                  <a:pt x="2180183" y="601322"/>
                </a:lnTo>
                <a:cubicBezTo>
                  <a:pt x="2181076" y="601768"/>
                  <a:pt x="2182043" y="602438"/>
                  <a:pt x="2183085" y="603331"/>
                </a:cubicBezTo>
                <a:cubicBezTo>
                  <a:pt x="2184275" y="604075"/>
                  <a:pt x="2184722" y="604819"/>
                  <a:pt x="2184424" y="605563"/>
                </a:cubicBezTo>
                <a:cubicBezTo>
                  <a:pt x="2184275" y="606159"/>
                  <a:pt x="2183606" y="606680"/>
                  <a:pt x="2182415" y="607126"/>
                </a:cubicBezTo>
                <a:lnTo>
                  <a:pt x="2173262" y="607126"/>
                </a:lnTo>
                <a:lnTo>
                  <a:pt x="2131069" y="610251"/>
                </a:lnTo>
                <a:lnTo>
                  <a:pt x="2127721" y="610028"/>
                </a:lnTo>
                <a:lnTo>
                  <a:pt x="2126828" y="612930"/>
                </a:lnTo>
                <a:cubicBezTo>
                  <a:pt x="2126084" y="614865"/>
                  <a:pt x="2125265" y="615832"/>
                  <a:pt x="2124372" y="615832"/>
                </a:cubicBezTo>
                <a:cubicBezTo>
                  <a:pt x="2123330" y="615684"/>
                  <a:pt x="2122363" y="615237"/>
                  <a:pt x="2121470" y="614493"/>
                </a:cubicBezTo>
                <a:cubicBezTo>
                  <a:pt x="2120577" y="613749"/>
                  <a:pt x="2119758" y="612335"/>
                  <a:pt x="2119014" y="610251"/>
                </a:cubicBezTo>
                <a:cubicBezTo>
                  <a:pt x="2118419" y="608168"/>
                  <a:pt x="2117972" y="606233"/>
                  <a:pt x="2117675" y="604447"/>
                </a:cubicBezTo>
                <a:lnTo>
                  <a:pt x="2113210" y="577212"/>
                </a:lnTo>
                <a:cubicBezTo>
                  <a:pt x="2113061" y="576021"/>
                  <a:pt x="2112615" y="574607"/>
                  <a:pt x="2111871" y="572970"/>
                </a:cubicBezTo>
                <a:cubicBezTo>
                  <a:pt x="2111126" y="571184"/>
                  <a:pt x="2110382" y="569845"/>
                  <a:pt x="2109638" y="568952"/>
                </a:cubicBezTo>
                <a:lnTo>
                  <a:pt x="2107406" y="566942"/>
                </a:lnTo>
                <a:cubicBezTo>
                  <a:pt x="2106810" y="566347"/>
                  <a:pt x="2106513" y="565752"/>
                  <a:pt x="2106513" y="565157"/>
                </a:cubicBezTo>
                <a:cubicBezTo>
                  <a:pt x="2106513" y="564561"/>
                  <a:pt x="2106810" y="564115"/>
                  <a:pt x="2107406" y="563817"/>
                </a:cubicBezTo>
                <a:cubicBezTo>
                  <a:pt x="2108001" y="563519"/>
                  <a:pt x="2108894" y="563445"/>
                  <a:pt x="2110085" y="563594"/>
                </a:cubicBezTo>
                <a:lnTo>
                  <a:pt x="2114549" y="563817"/>
                </a:lnTo>
                <a:lnTo>
                  <a:pt x="2119461" y="564933"/>
                </a:lnTo>
                <a:lnTo>
                  <a:pt x="2161430" y="559799"/>
                </a:lnTo>
                <a:cubicBezTo>
                  <a:pt x="2167681" y="558906"/>
                  <a:pt x="2172146" y="558162"/>
                  <a:pt x="2174825" y="557566"/>
                </a:cubicBezTo>
                <a:cubicBezTo>
                  <a:pt x="2177355" y="556822"/>
                  <a:pt x="2179141" y="556524"/>
                  <a:pt x="2180183" y="556673"/>
                </a:cubicBezTo>
                <a:close/>
                <a:moveTo>
                  <a:pt x="808583" y="556673"/>
                </a:moveTo>
                <a:cubicBezTo>
                  <a:pt x="809625" y="556673"/>
                  <a:pt x="811113" y="557194"/>
                  <a:pt x="813048" y="558236"/>
                </a:cubicBezTo>
                <a:cubicBezTo>
                  <a:pt x="815131" y="559129"/>
                  <a:pt x="817364" y="560394"/>
                  <a:pt x="819745" y="562031"/>
                </a:cubicBezTo>
                <a:cubicBezTo>
                  <a:pt x="822126" y="563817"/>
                  <a:pt x="823689" y="565082"/>
                  <a:pt x="824433" y="565826"/>
                </a:cubicBezTo>
                <a:cubicBezTo>
                  <a:pt x="825177" y="566719"/>
                  <a:pt x="825698" y="567612"/>
                  <a:pt x="825996" y="568505"/>
                </a:cubicBezTo>
                <a:cubicBezTo>
                  <a:pt x="825996" y="569398"/>
                  <a:pt x="824805" y="571035"/>
                  <a:pt x="822424" y="573416"/>
                </a:cubicBezTo>
                <a:cubicBezTo>
                  <a:pt x="820042" y="575947"/>
                  <a:pt x="818331" y="578551"/>
                  <a:pt x="817289" y="581230"/>
                </a:cubicBezTo>
                <a:lnTo>
                  <a:pt x="808583" y="601322"/>
                </a:lnTo>
                <a:cubicBezTo>
                  <a:pt x="809476" y="601768"/>
                  <a:pt x="810443" y="602438"/>
                  <a:pt x="811485" y="603331"/>
                </a:cubicBezTo>
                <a:cubicBezTo>
                  <a:pt x="812675" y="604075"/>
                  <a:pt x="813122" y="604819"/>
                  <a:pt x="812824" y="605563"/>
                </a:cubicBezTo>
                <a:cubicBezTo>
                  <a:pt x="812675" y="606159"/>
                  <a:pt x="812006" y="606680"/>
                  <a:pt x="810815" y="607126"/>
                </a:cubicBezTo>
                <a:lnTo>
                  <a:pt x="801662" y="607126"/>
                </a:lnTo>
                <a:lnTo>
                  <a:pt x="759469" y="610251"/>
                </a:lnTo>
                <a:lnTo>
                  <a:pt x="756121" y="610028"/>
                </a:lnTo>
                <a:lnTo>
                  <a:pt x="755228" y="612930"/>
                </a:lnTo>
                <a:cubicBezTo>
                  <a:pt x="754484" y="614865"/>
                  <a:pt x="753665" y="615832"/>
                  <a:pt x="752772" y="615832"/>
                </a:cubicBezTo>
                <a:cubicBezTo>
                  <a:pt x="751730" y="615684"/>
                  <a:pt x="750763" y="615237"/>
                  <a:pt x="749870" y="614493"/>
                </a:cubicBezTo>
                <a:cubicBezTo>
                  <a:pt x="748977" y="613749"/>
                  <a:pt x="748158" y="612335"/>
                  <a:pt x="747414" y="610251"/>
                </a:cubicBezTo>
                <a:cubicBezTo>
                  <a:pt x="746819" y="608168"/>
                  <a:pt x="746372" y="606233"/>
                  <a:pt x="746075" y="604447"/>
                </a:cubicBezTo>
                <a:lnTo>
                  <a:pt x="741610" y="577212"/>
                </a:lnTo>
                <a:cubicBezTo>
                  <a:pt x="741461" y="576021"/>
                  <a:pt x="741015" y="574607"/>
                  <a:pt x="740271" y="572970"/>
                </a:cubicBezTo>
                <a:cubicBezTo>
                  <a:pt x="739526" y="571184"/>
                  <a:pt x="738782" y="569845"/>
                  <a:pt x="738038" y="568952"/>
                </a:cubicBezTo>
                <a:lnTo>
                  <a:pt x="735806" y="566942"/>
                </a:lnTo>
                <a:cubicBezTo>
                  <a:pt x="735210" y="566347"/>
                  <a:pt x="734913" y="565752"/>
                  <a:pt x="734913" y="565157"/>
                </a:cubicBezTo>
                <a:cubicBezTo>
                  <a:pt x="734913" y="564561"/>
                  <a:pt x="735210" y="564115"/>
                  <a:pt x="735806" y="563817"/>
                </a:cubicBezTo>
                <a:cubicBezTo>
                  <a:pt x="736401" y="563519"/>
                  <a:pt x="737294" y="563445"/>
                  <a:pt x="738485" y="563594"/>
                </a:cubicBezTo>
                <a:lnTo>
                  <a:pt x="742950" y="563817"/>
                </a:lnTo>
                <a:lnTo>
                  <a:pt x="747861" y="564933"/>
                </a:lnTo>
                <a:lnTo>
                  <a:pt x="789830" y="559799"/>
                </a:lnTo>
                <a:cubicBezTo>
                  <a:pt x="796081" y="558906"/>
                  <a:pt x="800546" y="558162"/>
                  <a:pt x="803225" y="557566"/>
                </a:cubicBezTo>
                <a:cubicBezTo>
                  <a:pt x="805755" y="556822"/>
                  <a:pt x="807541" y="556524"/>
                  <a:pt x="808583" y="556673"/>
                </a:cubicBezTo>
                <a:close/>
                <a:moveTo>
                  <a:pt x="2400522" y="547744"/>
                </a:moveTo>
                <a:cubicBezTo>
                  <a:pt x="2391593" y="549381"/>
                  <a:pt x="2386533" y="550199"/>
                  <a:pt x="2385342" y="550199"/>
                </a:cubicBezTo>
                <a:cubicBezTo>
                  <a:pt x="2383258" y="550199"/>
                  <a:pt x="2381100" y="549902"/>
                  <a:pt x="2378868" y="549306"/>
                </a:cubicBezTo>
                <a:lnTo>
                  <a:pt x="2378868" y="564040"/>
                </a:lnTo>
                <a:cubicBezTo>
                  <a:pt x="2383184" y="563147"/>
                  <a:pt x="2388021" y="562031"/>
                  <a:pt x="2393379" y="560692"/>
                </a:cubicBezTo>
                <a:cubicBezTo>
                  <a:pt x="2394570" y="560245"/>
                  <a:pt x="2395686" y="560022"/>
                  <a:pt x="2396728" y="560022"/>
                </a:cubicBezTo>
                <a:cubicBezTo>
                  <a:pt x="2398364" y="560022"/>
                  <a:pt x="2399630" y="560245"/>
                  <a:pt x="2400522" y="560692"/>
                </a:cubicBezTo>
                <a:close/>
                <a:moveTo>
                  <a:pt x="1028923" y="547744"/>
                </a:moveTo>
                <a:cubicBezTo>
                  <a:pt x="1019993" y="549381"/>
                  <a:pt x="1014933" y="550199"/>
                  <a:pt x="1013742" y="550199"/>
                </a:cubicBezTo>
                <a:cubicBezTo>
                  <a:pt x="1011659" y="550199"/>
                  <a:pt x="1009501" y="549902"/>
                  <a:pt x="1007268" y="549306"/>
                </a:cubicBezTo>
                <a:lnTo>
                  <a:pt x="1007268" y="564040"/>
                </a:lnTo>
                <a:cubicBezTo>
                  <a:pt x="1011584" y="563147"/>
                  <a:pt x="1016421" y="562031"/>
                  <a:pt x="1021779" y="560692"/>
                </a:cubicBezTo>
                <a:cubicBezTo>
                  <a:pt x="1022970" y="560245"/>
                  <a:pt x="1024086" y="560022"/>
                  <a:pt x="1025128" y="560022"/>
                </a:cubicBezTo>
                <a:cubicBezTo>
                  <a:pt x="1026765" y="560022"/>
                  <a:pt x="1028030" y="560245"/>
                  <a:pt x="1028923" y="560692"/>
                </a:cubicBezTo>
                <a:close/>
                <a:moveTo>
                  <a:pt x="2394942" y="525419"/>
                </a:moveTo>
                <a:cubicBezTo>
                  <a:pt x="2394048" y="525419"/>
                  <a:pt x="2391444" y="526089"/>
                  <a:pt x="2387128" y="527429"/>
                </a:cubicBezTo>
                <a:cubicBezTo>
                  <a:pt x="2383407" y="528917"/>
                  <a:pt x="2381324" y="529661"/>
                  <a:pt x="2380877" y="529661"/>
                </a:cubicBezTo>
                <a:lnTo>
                  <a:pt x="2380431" y="529661"/>
                </a:lnTo>
                <a:cubicBezTo>
                  <a:pt x="2379538" y="535763"/>
                  <a:pt x="2379017" y="541046"/>
                  <a:pt x="2378868" y="545511"/>
                </a:cubicBezTo>
                <a:cubicBezTo>
                  <a:pt x="2382886" y="544618"/>
                  <a:pt x="2387574" y="543130"/>
                  <a:pt x="2392932" y="541046"/>
                </a:cubicBezTo>
                <a:cubicBezTo>
                  <a:pt x="2394123" y="540600"/>
                  <a:pt x="2395090" y="540377"/>
                  <a:pt x="2395834" y="540377"/>
                </a:cubicBezTo>
                <a:cubicBezTo>
                  <a:pt x="2397918" y="540525"/>
                  <a:pt x="2399481" y="540898"/>
                  <a:pt x="2400522" y="541493"/>
                </a:cubicBezTo>
                <a:lnTo>
                  <a:pt x="2400522" y="536582"/>
                </a:lnTo>
                <a:cubicBezTo>
                  <a:pt x="2400522" y="531670"/>
                  <a:pt x="2400002" y="528470"/>
                  <a:pt x="2398960" y="526982"/>
                </a:cubicBezTo>
                <a:cubicBezTo>
                  <a:pt x="2398364" y="525940"/>
                  <a:pt x="2397025" y="525419"/>
                  <a:pt x="2394942" y="525419"/>
                </a:cubicBezTo>
                <a:close/>
                <a:moveTo>
                  <a:pt x="1023342" y="525419"/>
                </a:moveTo>
                <a:cubicBezTo>
                  <a:pt x="1022449" y="525419"/>
                  <a:pt x="1019844" y="526089"/>
                  <a:pt x="1015528" y="527429"/>
                </a:cubicBezTo>
                <a:cubicBezTo>
                  <a:pt x="1011807" y="528917"/>
                  <a:pt x="1009724" y="529661"/>
                  <a:pt x="1009277" y="529661"/>
                </a:cubicBezTo>
                <a:lnTo>
                  <a:pt x="1008831" y="529661"/>
                </a:lnTo>
                <a:cubicBezTo>
                  <a:pt x="1007938" y="535763"/>
                  <a:pt x="1007417" y="541046"/>
                  <a:pt x="1007268" y="545511"/>
                </a:cubicBezTo>
                <a:cubicBezTo>
                  <a:pt x="1011287" y="544618"/>
                  <a:pt x="1015975" y="543130"/>
                  <a:pt x="1021332" y="541046"/>
                </a:cubicBezTo>
                <a:cubicBezTo>
                  <a:pt x="1022523" y="540600"/>
                  <a:pt x="1023490" y="540377"/>
                  <a:pt x="1024235" y="540377"/>
                </a:cubicBezTo>
                <a:cubicBezTo>
                  <a:pt x="1026318" y="540525"/>
                  <a:pt x="1027881" y="540898"/>
                  <a:pt x="1028923" y="541493"/>
                </a:cubicBezTo>
                <a:lnTo>
                  <a:pt x="1028923" y="536582"/>
                </a:lnTo>
                <a:cubicBezTo>
                  <a:pt x="1028923" y="531670"/>
                  <a:pt x="1028402" y="528470"/>
                  <a:pt x="1027360" y="526982"/>
                </a:cubicBezTo>
                <a:cubicBezTo>
                  <a:pt x="1026765" y="525940"/>
                  <a:pt x="1025425" y="525419"/>
                  <a:pt x="1023342" y="525419"/>
                </a:cubicBezTo>
                <a:close/>
                <a:moveTo>
                  <a:pt x="2424410" y="524303"/>
                </a:moveTo>
                <a:cubicBezTo>
                  <a:pt x="2426791" y="524303"/>
                  <a:pt x="2429470" y="525345"/>
                  <a:pt x="2432446" y="527429"/>
                </a:cubicBezTo>
                <a:cubicBezTo>
                  <a:pt x="2436762" y="530405"/>
                  <a:pt x="2438920" y="532638"/>
                  <a:pt x="2438920" y="534126"/>
                </a:cubicBezTo>
                <a:cubicBezTo>
                  <a:pt x="2437581" y="538740"/>
                  <a:pt x="2436911" y="541716"/>
                  <a:pt x="2436911" y="543056"/>
                </a:cubicBezTo>
                <a:lnTo>
                  <a:pt x="2436911" y="564040"/>
                </a:lnTo>
                <a:cubicBezTo>
                  <a:pt x="2436911" y="568803"/>
                  <a:pt x="2436241" y="572449"/>
                  <a:pt x="2434902" y="574979"/>
                </a:cubicBezTo>
                <a:cubicBezTo>
                  <a:pt x="2433116" y="576914"/>
                  <a:pt x="2431479" y="577881"/>
                  <a:pt x="2429990" y="577881"/>
                </a:cubicBezTo>
                <a:cubicBezTo>
                  <a:pt x="2428056" y="577881"/>
                  <a:pt x="2426791" y="574905"/>
                  <a:pt x="2426196" y="568952"/>
                </a:cubicBezTo>
                <a:lnTo>
                  <a:pt x="2426196" y="535019"/>
                </a:lnTo>
                <a:cubicBezTo>
                  <a:pt x="2425898" y="532042"/>
                  <a:pt x="2424930" y="529661"/>
                  <a:pt x="2423293" y="527875"/>
                </a:cubicBezTo>
                <a:lnTo>
                  <a:pt x="2421954" y="526312"/>
                </a:lnTo>
                <a:cubicBezTo>
                  <a:pt x="2421954" y="524973"/>
                  <a:pt x="2422772" y="524303"/>
                  <a:pt x="2424410" y="524303"/>
                </a:cubicBezTo>
                <a:close/>
                <a:moveTo>
                  <a:pt x="1052810" y="524303"/>
                </a:moveTo>
                <a:cubicBezTo>
                  <a:pt x="1055191" y="524303"/>
                  <a:pt x="1057870" y="525345"/>
                  <a:pt x="1060846" y="527429"/>
                </a:cubicBezTo>
                <a:cubicBezTo>
                  <a:pt x="1065162" y="530405"/>
                  <a:pt x="1067320" y="532638"/>
                  <a:pt x="1067320" y="534126"/>
                </a:cubicBezTo>
                <a:cubicBezTo>
                  <a:pt x="1065981" y="538740"/>
                  <a:pt x="1065311" y="541716"/>
                  <a:pt x="1065311" y="543056"/>
                </a:cubicBezTo>
                <a:lnTo>
                  <a:pt x="1065311" y="564040"/>
                </a:lnTo>
                <a:cubicBezTo>
                  <a:pt x="1065311" y="568803"/>
                  <a:pt x="1064641" y="572449"/>
                  <a:pt x="1063302" y="574979"/>
                </a:cubicBezTo>
                <a:cubicBezTo>
                  <a:pt x="1061516" y="576914"/>
                  <a:pt x="1059879" y="577881"/>
                  <a:pt x="1058391" y="577881"/>
                </a:cubicBezTo>
                <a:cubicBezTo>
                  <a:pt x="1056456" y="577881"/>
                  <a:pt x="1055191" y="574905"/>
                  <a:pt x="1054596" y="568952"/>
                </a:cubicBezTo>
                <a:lnTo>
                  <a:pt x="1054596" y="535019"/>
                </a:lnTo>
                <a:cubicBezTo>
                  <a:pt x="1054298" y="532042"/>
                  <a:pt x="1053331" y="529661"/>
                  <a:pt x="1051693" y="527875"/>
                </a:cubicBezTo>
                <a:lnTo>
                  <a:pt x="1050354" y="526312"/>
                </a:lnTo>
                <a:cubicBezTo>
                  <a:pt x="1050354" y="524973"/>
                  <a:pt x="1051173" y="524303"/>
                  <a:pt x="1052810" y="524303"/>
                </a:cubicBezTo>
                <a:close/>
                <a:moveTo>
                  <a:pt x="2398513" y="515597"/>
                </a:moveTo>
                <a:cubicBezTo>
                  <a:pt x="2400746" y="515597"/>
                  <a:pt x="2403722" y="516564"/>
                  <a:pt x="2407443" y="518499"/>
                </a:cubicBezTo>
                <a:cubicBezTo>
                  <a:pt x="2411759" y="521029"/>
                  <a:pt x="2413917" y="523336"/>
                  <a:pt x="2413917" y="525419"/>
                </a:cubicBezTo>
                <a:cubicBezTo>
                  <a:pt x="2413917" y="525866"/>
                  <a:pt x="2413470" y="526759"/>
                  <a:pt x="2412578" y="528098"/>
                </a:cubicBezTo>
                <a:cubicBezTo>
                  <a:pt x="2411089" y="530033"/>
                  <a:pt x="2410345" y="532861"/>
                  <a:pt x="2410345" y="536582"/>
                </a:cubicBezTo>
                <a:cubicBezTo>
                  <a:pt x="2410345" y="552953"/>
                  <a:pt x="2410643" y="569696"/>
                  <a:pt x="2411238" y="586811"/>
                </a:cubicBezTo>
                <a:cubicBezTo>
                  <a:pt x="2411238" y="595145"/>
                  <a:pt x="2410196" y="601471"/>
                  <a:pt x="2408113" y="605787"/>
                </a:cubicBezTo>
                <a:cubicBezTo>
                  <a:pt x="2405285" y="612186"/>
                  <a:pt x="2402383" y="615386"/>
                  <a:pt x="2399406" y="615386"/>
                </a:cubicBezTo>
                <a:cubicBezTo>
                  <a:pt x="2398662" y="615386"/>
                  <a:pt x="2397695" y="614344"/>
                  <a:pt x="2396504" y="612261"/>
                </a:cubicBezTo>
                <a:cubicBezTo>
                  <a:pt x="2394420" y="607945"/>
                  <a:pt x="2390849" y="601843"/>
                  <a:pt x="2385788" y="593955"/>
                </a:cubicBezTo>
                <a:cubicBezTo>
                  <a:pt x="2385491" y="593359"/>
                  <a:pt x="2385342" y="592839"/>
                  <a:pt x="2385342" y="592392"/>
                </a:cubicBezTo>
                <a:cubicBezTo>
                  <a:pt x="2385342" y="591648"/>
                  <a:pt x="2385863" y="591276"/>
                  <a:pt x="2386905" y="591276"/>
                </a:cubicBezTo>
                <a:cubicBezTo>
                  <a:pt x="2387649" y="591276"/>
                  <a:pt x="2388914" y="592094"/>
                  <a:pt x="2390700" y="593732"/>
                </a:cubicBezTo>
                <a:cubicBezTo>
                  <a:pt x="2393379" y="596262"/>
                  <a:pt x="2395090" y="597527"/>
                  <a:pt x="2395834" y="597527"/>
                </a:cubicBezTo>
                <a:cubicBezTo>
                  <a:pt x="2397174" y="597527"/>
                  <a:pt x="2398290" y="596634"/>
                  <a:pt x="2399183" y="594848"/>
                </a:cubicBezTo>
                <a:cubicBezTo>
                  <a:pt x="2399778" y="593359"/>
                  <a:pt x="2400150" y="584207"/>
                  <a:pt x="2400299" y="567389"/>
                </a:cubicBezTo>
                <a:cubicBezTo>
                  <a:pt x="2390626" y="568431"/>
                  <a:pt x="2385044" y="568952"/>
                  <a:pt x="2383556" y="568952"/>
                </a:cubicBezTo>
                <a:cubicBezTo>
                  <a:pt x="2382068" y="568952"/>
                  <a:pt x="2380505" y="568803"/>
                  <a:pt x="2378868" y="568505"/>
                </a:cubicBezTo>
                <a:lnTo>
                  <a:pt x="2378868" y="590829"/>
                </a:lnTo>
                <a:cubicBezTo>
                  <a:pt x="2378719" y="595890"/>
                  <a:pt x="2378422" y="600280"/>
                  <a:pt x="2377975" y="604001"/>
                </a:cubicBezTo>
                <a:cubicBezTo>
                  <a:pt x="2376933" y="606828"/>
                  <a:pt x="2375222" y="608242"/>
                  <a:pt x="2372840" y="608242"/>
                </a:cubicBezTo>
                <a:cubicBezTo>
                  <a:pt x="2371799" y="608242"/>
                  <a:pt x="2370162" y="606233"/>
                  <a:pt x="2367929" y="602215"/>
                </a:cubicBezTo>
                <a:cubicBezTo>
                  <a:pt x="2366441" y="598792"/>
                  <a:pt x="2365697" y="596113"/>
                  <a:pt x="2365697" y="594178"/>
                </a:cubicBezTo>
                <a:cubicBezTo>
                  <a:pt x="2365697" y="592839"/>
                  <a:pt x="2366441" y="590829"/>
                  <a:pt x="2367929" y="588150"/>
                </a:cubicBezTo>
                <a:cubicBezTo>
                  <a:pt x="2369268" y="581751"/>
                  <a:pt x="2369938" y="575054"/>
                  <a:pt x="2369938" y="568059"/>
                </a:cubicBezTo>
                <a:lnTo>
                  <a:pt x="2369938" y="542163"/>
                </a:lnTo>
                <a:cubicBezTo>
                  <a:pt x="2369938" y="537400"/>
                  <a:pt x="2369120" y="533010"/>
                  <a:pt x="2367483" y="528991"/>
                </a:cubicBezTo>
                <a:cubicBezTo>
                  <a:pt x="2365697" y="525122"/>
                  <a:pt x="2364804" y="522964"/>
                  <a:pt x="2364804" y="522517"/>
                </a:cubicBezTo>
                <a:cubicBezTo>
                  <a:pt x="2364804" y="520880"/>
                  <a:pt x="2365622" y="520062"/>
                  <a:pt x="2367260" y="520062"/>
                </a:cubicBezTo>
                <a:cubicBezTo>
                  <a:pt x="2368896" y="520062"/>
                  <a:pt x="2371278" y="520806"/>
                  <a:pt x="2374403" y="522294"/>
                </a:cubicBezTo>
                <a:cubicBezTo>
                  <a:pt x="2375445" y="522740"/>
                  <a:pt x="2376189" y="523113"/>
                  <a:pt x="2376636" y="523410"/>
                </a:cubicBezTo>
                <a:cubicBezTo>
                  <a:pt x="2380803" y="523113"/>
                  <a:pt x="2384226" y="522517"/>
                  <a:pt x="2386905" y="521624"/>
                </a:cubicBezTo>
                <a:cubicBezTo>
                  <a:pt x="2389881" y="520731"/>
                  <a:pt x="2392784" y="519243"/>
                  <a:pt x="2395611" y="517159"/>
                </a:cubicBezTo>
                <a:cubicBezTo>
                  <a:pt x="2397100" y="516118"/>
                  <a:pt x="2398067" y="515597"/>
                  <a:pt x="2398513" y="515597"/>
                </a:cubicBezTo>
                <a:close/>
                <a:moveTo>
                  <a:pt x="1026914" y="515597"/>
                </a:moveTo>
                <a:cubicBezTo>
                  <a:pt x="1029146" y="515597"/>
                  <a:pt x="1032123" y="516564"/>
                  <a:pt x="1035843" y="518499"/>
                </a:cubicBezTo>
                <a:cubicBezTo>
                  <a:pt x="1040159" y="521029"/>
                  <a:pt x="1042317" y="523336"/>
                  <a:pt x="1042317" y="525419"/>
                </a:cubicBezTo>
                <a:cubicBezTo>
                  <a:pt x="1042317" y="525866"/>
                  <a:pt x="1041871" y="526759"/>
                  <a:pt x="1040978" y="528098"/>
                </a:cubicBezTo>
                <a:cubicBezTo>
                  <a:pt x="1039490" y="530033"/>
                  <a:pt x="1038745" y="532861"/>
                  <a:pt x="1038745" y="536582"/>
                </a:cubicBezTo>
                <a:cubicBezTo>
                  <a:pt x="1038745" y="552953"/>
                  <a:pt x="1039043" y="569696"/>
                  <a:pt x="1039638" y="586811"/>
                </a:cubicBezTo>
                <a:cubicBezTo>
                  <a:pt x="1039638" y="595145"/>
                  <a:pt x="1038597" y="601471"/>
                  <a:pt x="1036513" y="605787"/>
                </a:cubicBezTo>
                <a:cubicBezTo>
                  <a:pt x="1033685" y="612186"/>
                  <a:pt x="1030783" y="615386"/>
                  <a:pt x="1027807" y="615386"/>
                </a:cubicBezTo>
                <a:cubicBezTo>
                  <a:pt x="1027062" y="615386"/>
                  <a:pt x="1026095" y="614344"/>
                  <a:pt x="1024904" y="612261"/>
                </a:cubicBezTo>
                <a:cubicBezTo>
                  <a:pt x="1022821" y="607945"/>
                  <a:pt x="1019249" y="601843"/>
                  <a:pt x="1014189" y="593955"/>
                </a:cubicBezTo>
                <a:cubicBezTo>
                  <a:pt x="1013891" y="593359"/>
                  <a:pt x="1013742" y="592839"/>
                  <a:pt x="1013742" y="592392"/>
                </a:cubicBezTo>
                <a:cubicBezTo>
                  <a:pt x="1013742" y="591648"/>
                  <a:pt x="1014263" y="591276"/>
                  <a:pt x="1015305" y="591276"/>
                </a:cubicBezTo>
                <a:cubicBezTo>
                  <a:pt x="1016049" y="591276"/>
                  <a:pt x="1017314" y="592094"/>
                  <a:pt x="1019100" y="593732"/>
                </a:cubicBezTo>
                <a:cubicBezTo>
                  <a:pt x="1021779" y="596262"/>
                  <a:pt x="1023490" y="597527"/>
                  <a:pt x="1024235" y="597527"/>
                </a:cubicBezTo>
                <a:cubicBezTo>
                  <a:pt x="1025574" y="597527"/>
                  <a:pt x="1026690" y="596634"/>
                  <a:pt x="1027583" y="594848"/>
                </a:cubicBezTo>
                <a:cubicBezTo>
                  <a:pt x="1028179" y="593359"/>
                  <a:pt x="1028551" y="584207"/>
                  <a:pt x="1028699" y="567389"/>
                </a:cubicBezTo>
                <a:cubicBezTo>
                  <a:pt x="1019026" y="568431"/>
                  <a:pt x="1013445" y="568952"/>
                  <a:pt x="1011956" y="568952"/>
                </a:cubicBezTo>
                <a:cubicBezTo>
                  <a:pt x="1010468" y="568952"/>
                  <a:pt x="1008905" y="568803"/>
                  <a:pt x="1007268" y="568505"/>
                </a:cubicBezTo>
                <a:lnTo>
                  <a:pt x="1007268" y="590829"/>
                </a:lnTo>
                <a:cubicBezTo>
                  <a:pt x="1007119" y="595890"/>
                  <a:pt x="1006822" y="600280"/>
                  <a:pt x="1006375" y="604001"/>
                </a:cubicBezTo>
                <a:cubicBezTo>
                  <a:pt x="1005333" y="606828"/>
                  <a:pt x="1003622" y="608242"/>
                  <a:pt x="1001241" y="608242"/>
                </a:cubicBezTo>
                <a:cubicBezTo>
                  <a:pt x="1000199" y="608242"/>
                  <a:pt x="998562" y="606233"/>
                  <a:pt x="996329" y="602215"/>
                </a:cubicBezTo>
                <a:cubicBezTo>
                  <a:pt x="994841" y="598792"/>
                  <a:pt x="994097" y="596113"/>
                  <a:pt x="994097" y="594178"/>
                </a:cubicBezTo>
                <a:cubicBezTo>
                  <a:pt x="994097" y="592839"/>
                  <a:pt x="994841" y="590829"/>
                  <a:pt x="996329" y="588150"/>
                </a:cubicBezTo>
                <a:cubicBezTo>
                  <a:pt x="997669" y="581751"/>
                  <a:pt x="998339" y="575054"/>
                  <a:pt x="998339" y="568059"/>
                </a:cubicBezTo>
                <a:lnTo>
                  <a:pt x="998339" y="542163"/>
                </a:lnTo>
                <a:cubicBezTo>
                  <a:pt x="998339" y="537400"/>
                  <a:pt x="997520" y="533010"/>
                  <a:pt x="995883" y="528991"/>
                </a:cubicBezTo>
                <a:cubicBezTo>
                  <a:pt x="994097" y="525122"/>
                  <a:pt x="993204" y="522964"/>
                  <a:pt x="993204" y="522517"/>
                </a:cubicBezTo>
                <a:cubicBezTo>
                  <a:pt x="993204" y="520880"/>
                  <a:pt x="994023" y="520062"/>
                  <a:pt x="995660" y="520062"/>
                </a:cubicBezTo>
                <a:cubicBezTo>
                  <a:pt x="997297" y="520062"/>
                  <a:pt x="999678" y="520806"/>
                  <a:pt x="1002803" y="522294"/>
                </a:cubicBezTo>
                <a:cubicBezTo>
                  <a:pt x="1003845" y="522740"/>
                  <a:pt x="1004589" y="523113"/>
                  <a:pt x="1005036" y="523410"/>
                </a:cubicBezTo>
                <a:cubicBezTo>
                  <a:pt x="1009203" y="523113"/>
                  <a:pt x="1012626" y="522517"/>
                  <a:pt x="1015305" y="521624"/>
                </a:cubicBezTo>
                <a:cubicBezTo>
                  <a:pt x="1018282" y="520731"/>
                  <a:pt x="1021184" y="519243"/>
                  <a:pt x="1024011" y="517159"/>
                </a:cubicBezTo>
                <a:cubicBezTo>
                  <a:pt x="1025500" y="516118"/>
                  <a:pt x="1026467" y="515597"/>
                  <a:pt x="1026914" y="515597"/>
                </a:cubicBezTo>
                <a:close/>
                <a:moveTo>
                  <a:pt x="2449636" y="505551"/>
                </a:moveTo>
                <a:cubicBezTo>
                  <a:pt x="2450678" y="505551"/>
                  <a:pt x="2453728" y="506667"/>
                  <a:pt x="2458789" y="508899"/>
                </a:cubicBezTo>
                <a:cubicBezTo>
                  <a:pt x="2462658" y="511430"/>
                  <a:pt x="2464593" y="513960"/>
                  <a:pt x="2464593" y="516490"/>
                </a:cubicBezTo>
                <a:cubicBezTo>
                  <a:pt x="2464593" y="517234"/>
                  <a:pt x="2463923" y="519838"/>
                  <a:pt x="2462584" y="524303"/>
                </a:cubicBezTo>
                <a:cubicBezTo>
                  <a:pt x="2462137" y="529215"/>
                  <a:pt x="2461914" y="532638"/>
                  <a:pt x="2461914" y="534572"/>
                </a:cubicBezTo>
                <a:cubicBezTo>
                  <a:pt x="2461914" y="557343"/>
                  <a:pt x="2462286" y="574458"/>
                  <a:pt x="2463030" y="585918"/>
                </a:cubicBezTo>
                <a:cubicBezTo>
                  <a:pt x="2464072" y="593806"/>
                  <a:pt x="2464593" y="598940"/>
                  <a:pt x="2464593" y="601322"/>
                </a:cubicBezTo>
                <a:cubicBezTo>
                  <a:pt x="2464593" y="604447"/>
                  <a:pt x="2463328" y="608540"/>
                  <a:pt x="2460798" y="613600"/>
                </a:cubicBezTo>
                <a:cubicBezTo>
                  <a:pt x="2457970" y="617172"/>
                  <a:pt x="2455663" y="618958"/>
                  <a:pt x="2453878" y="618958"/>
                </a:cubicBezTo>
                <a:cubicBezTo>
                  <a:pt x="2451198" y="618958"/>
                  <a:pt x="2449040" y="617246"/>
                  <a:pt x="2447404" y="613823"/>
                </a:cubicBezTo>
                <a:cubicBezTo>
                  <a:pt x="2444576" y="610400"/>
                  <a:pt x="2438920" y="604596"/>
                  <a:pt x="2430437" y="596410"/>
                </a:cubicBezTo>
                <a:cubicBezTo>
                  <a:pt x="2427609" y="594476"/>
                  <a:pt x="2426196" y="593136"/>
                  <a:pt x="2426196" y="592392"/>
                </a:cubicBezTo>
                <a:cubicBezTo>
                  <a:pt x="2426196" y="591053"/>
                  <a:pt x="2426791" y="590383"/>
                  <a:pt x="2427981" y="590383"/>
                </a:cubicBezTo>
                <a:cubicBezTo>
                  <a:pt x="2436911" y="594550"/>
                  <a:pt x="2443534" y="596634"/>
                  <a:pt x="2447850" y="596634"/>
                </a:cubicBezTo>
                <a:cubicBezTo>
                  <a:pt x="2449636" y="596336"/>
                  <a:pt x="2450529" y="592987"/>
                  <a:pt x="2450529" y="586588"/>
                </a:cubicBezTo>
                <a:lnTo>
                  <a:pt x="2450529" y="530777"/>
                </a:lnTo>
                <a:cubicBezTo>
                  <a:pt x="2450529" y="524675"/>
                  <a:pt x="2449710" y="519466"/>
                  <a:pt x="2448073" y="515150"/>
                </a:cubicBezTo>
                <a:cubicBezTo>
                  <a:pt x="2446585" y="511430"/>
                  <a:pt x="2445841" y="509197"/>
                  <a:pt x="2445841" y="508453"/>
                </a:cubicBezTo>
                <a:cubicBezTo>
                  <a:pt x="2445841" y="506518"/>
                  <a:pt x="2447106" y="505551"/>
                  <a:pt x="2449636" y="505551"/>
                </a:cubicBezTo>
                <a:close/>
                <a:moveTo>
                  <a:pt x="1078036" y="505551"/>
                </a:moveTo>
                <a:cubicBezTo>
                  <a:pt x="1079078" y="505551"/>
                  <a:pt x="1082129" y="506667"/>
                  <a:pt x="1087189" y="508899"/>
                </a:cubicBezTo>
                <a:cubicBezTo>
                  <a:pt x="1091058" y="511430"/>
                  <a:pt x="1092993" y="513960"/>
                  <a:pt x="1092993" y="516490"/>
                </a:cubicBezTo>
                <a:cubicBezTo>
                  <a:pt x="1092993" y="517234"/>
                  <a:pt x="1092323" y="519838"/>
                  <a:pt x="1090984" y="524303"/>
                </a:cubicBezTo>
                <a:cubicBezTo>
                  <a:pt x="1090538" y="529215"/>
                  <a:pt x="1090314" y="532638"/>
                  <a:pt x="1090314" y="534572"/>
                </a:cubicBezTo>
                <a:cubicBezTo>
                  <a:pt x="1090314" y="557343"/>
                  <a:pt x="1090686" y="574458"/>
                  <a:pt x="1091430" y="585918"/>
                </a:cubicBezTo>
                <a:cubicBezTo>
                  <a:pt x="1092472" y="593806"/>
                  <a:pt x="1092993" y="598940"/>
                  <a:pt x="1092993" y="601322"/>
                </a:cubicBezTo>
                <a:cubicBezTo>
                  <a:pt x="1092993" y="604447"/>
                  <a:pt x="1091728" y="608540"/>
                  <a:pt x="1089198" y="613600"/>
                </a:cubicBezTo>
                <a:cubicBezTo>
                  <a:pt x="1086370" y="617172"/>
                  <a:pt x="1084064" y="618958"/>
                  <a:pt x="1082278" y="618958"/>
                </a:cubicBezTo>
                <a:cubicBezTo>
                  <a:pt x="1079599" y="618958"/>
                  <a:pt x="1077441" y="617246"/>
                  <a:pt x="1075804" y="613823"/>
                </a:cubicBezTo>
                <a:cubicBezTo>
                  <a:pt x="1072976" y="610400"/>
                  <a:pt x="1067320" y="604596"/>
                  <a:pt x="1058837" y="596410"/>
                </a:cubicBezTo>
                <a:cubicBezTo>
                  <a:pt x="1056009" y="594476"/>
                  <a:pt x="1054596" y="593136"/>
                  <a:pt x="1054596" y="592392"/>
                </a:cubicBezTo>
                <a:cubicBezTo>
                  <a:pt x="1054596" y="591053"/>
                  <a:pt x="1055191" y="590383"/>
                  <a:pt x="1056382" y="590383"/>
                </a:cubicBezTo>
                <a:cubicBezTo>
                  <a:pt x="1065311" y="594550"/>
                  <a:pt x="1071934" y="596634"/>
                  <a:pt x="1076250" y="596634"/>
                </a:cubicBezTo>
                <a:cubicBezTo>
                  <a:pt x="1078036" y="596336"/>
                  <a:pt x="1078929" y="592987"/>
                  <a:pt x="1078929" y="586588"/>
                </a:cubicBezTo>
                <a:lnTo>
                  <a:pt x="1078929" y="530777"/>
                </a:lnTo>
                <a:cubicBezTo>
                  <a:pt x="1078929" y="524675"/>
                  <a:pt x="1078110" y="519466"/>
                  <a:pt x="1076473" y="515150"/>
                </a:cubicBezTo>
                <a:cubicBezTo>
                  <a:pt x="1074985" y="511430"/>
                  <a:pt x="1074241" y="509197"/>
                  <a:pt x="1074241" y="508453"/>
                </a:cubicBezTo>
                <a:cubicBezTo>
                  <a:pt x="1074241" y="506518"/>
                  <a:pt x="1075506" y="505551"/>
                  <a:pt x="1078036" y="505551"/>
                </a:cubicBezTo>
                <a:close/>
                <a:moveTo>
                  <a:pt x="3756942" y="503542"/>
                </a:moveTo>
                <a:cubicBezTo>
                  <a:pt x="3754114" y="503542"/>
                  <a:pt x="3751286" y="504286"/>
                  <a:pt x="3748459" y="505774"/>
                </a:cubicBezTo>
                <a:cubicBezTo>
                  <a:pt x="3745780" y="507262"/>
                  <a:pt x="3743696" y="509420"/>
                  <a:pt x="3742208" y="512248"/>
                </a:cubicBezTo>
                <a:cubicBezTo>
                  <a:pt x="3740571" y="514927"/>
                  <a:pt x="3739827" y="517755"/>
                  <a:pt x="3739976" y="520731"/>
                </a:cubicBezTo>
                <a:cubicBezTo>
                  <a:pt x="3739976" y="523857"/>
                  <a:pt x="3740720" y="526759"/>
                  <a:pt x="3742208" y="529438"/>
                </a:cubicBezTo>
                <a:cubicBezTo>
                  <a:pt x="3743696" y="532117"/>
                  <a:pt x="3745706" y="534200"/>
                  <a:pt x="3748236" y="535689"/>
                </a:cubicBezTo>
                <a:cubicBezTo>
                  <a:pt x="3750766" y="537177"/>
                  <a:pt x="3753668" y="537921"/>
                  <a:pt x="3756942" y="537921"/>
                </a:cubicBezTo>
                <a:cubicBezTo>
                  <a:pt x="3759918" y="537921"/>
                  <a:pt x="3762746" y="537177"/>
                  <a:pt x="3765425" y="535689"/>
                </a:cubicBezTo>
                <a:cubicBezTo>
                  <a:pt x="3767955" y="534200"/>
                  <a:pt x="3770039" y="532042"/>
                  <a:pt x="3771676" y="529215"/>
                </a:cubicBezTo>
                <a:cubicBezTo>
                  <a:pt x="3773164" y="526536"/>
                  <a:pt x="3773908" y="523708"/>
                  <a:pt x="3773908" y="520731"/>
                </a:cubicBezTo>
                <a:cubicBezTo>
                  <a:pt x="3773908" y="517904"/>
                  <a:pt x="3773164" y="515076"/>
                  <a:pt x="3771676" y="512248"/>
                </a:cubicBezTo>
                <a:cubicBezTo>
                  <a:pt x="3770039" y="509420"/>
                  <a:pt x="3767806" y="507337"/>
                  <a:pt x="3764979" y="505997"/>
                </a:cubicBezTo>
                <a:cubicBezTo>
                  <a:pt x="3762300" y="504509"/>
                  <a:pt x="3759621" y="503690"/>
                  <a:pt x="3756942" y="503542"/>
                </a:cubicBezTo>
                <a:close/>
                <a:moveTo>
                  <a:pt x="3511599" y="499077"/>
                </a:moveTo>
                <a:cubicBezTo>
                  <a:pt x="3512046" y="498779"/>
                  <a:pt x="3513236" y="498928"/>
                  <a:pt x="3515171" y="499523"/>
                </a:cubicBezTo>
                <a:cubicBezTo>
                  <a:pt x="3516957" y="500416"/>
                  <a:pt x="3518668" y="501384"/>
                  <a:pt x="3520305" y="502425"/>
                </a:cubicBezTo>
                <a:cubicBezTo>
                  <a:pt x="3521942" y="503467"/>
                  <a:pt x="3523803" y="505030"/>
                  <a:pt x="3525886" y="507114"/>
                </a:cubicBezTo>
                <a:cubicBezTo>
                  <a:pt x="3527970" y="509197"/>
                  <a:pt x="3528565" y="510834"/>
                  <a:pt x="3527672" y="512025"/>
                </a:cubicBezTo>
                <a:lnTo>
                  <a:pt x="3526779" y="513811"/>
                </a:lnTo>
                <a:lnTo>
                  <a:pt x="3538388" y="521178"/>
                </a:lnTo>
                <a:lnTo>
                  <a:pt x="3559819" y="536582"/>
                </a:lnTo>
                <a:cubicBezTo>
                  <a:pt x="3565772" y="540749"/>
                  <a:pt x="3571428" y="544469"/>
                  <a:pt x="3576786" y="547744"/>
                </a:cubicBezTo>
                <a:cubicBezTo>
                  <a:pt x="3582292" y="550720"/>
                  <a:pt x="3587427" y="553101"/>
                  <a:pt x="3592189" y="554887"/>
                </a:cubicBezTo>
                <a:cubicBezTo>
                  <a:pt x="3596952" y="556673"/>
                  <a:pt x="3602979" y="558608"/>
                  <a:pt x="3610272" y="560692"/>
                </a:cubicBezTo>
                <a:lnTo>
                  <a:pt x="3626568" y="565826"/>
                </a:lnTo>
                <a:cubicBezTo>
                  <a:pt x="3627610" y="566273"/>
                  <a:pt x="3628206" y="566719"/>
                  <a:pt x="3628354" y="567166"/>
                </a:cubicBezTo>
                <a:cubicBezTo>
                  <a:pt x="3628504" y="567612"/>
                  <a:pt x="3628354" y="568133"/>
                  <a:pt x="3627908" y="568728"/>
                </a:cubicBezTo>
                <a:cubicBezTo>
                  <a:pt x="3627462" y="569324"/>
                  <a:pt x="3626792" y="569696"/>
                  <a:pt x="3625899" y="569845"/>
                </a:cubicBezTo>
                <a:lnTo>
                  <a:pt x="3610718" y="572747"/>
                </a:lnTo>
                <a:cubicBezTo>
                  <a:pt x="3603575" y="573937"/>
                  <a:pt x="3598366" y="574533"/>
                  <a:pt x="3595092" y="574533"/>
                </a:cubicBezTo>
                <a:cubicBezTo>
                  <a:pt x="3591817" y="574533"/>
                  <a:pt x="3589064" y="574309"/>
                  <a:pt x="3586832" y="573863"/>
                </a:cubicBezTo>
                <a:cubicBezTo>
                  <a:pt x="3584599" y="573416"/>
                  <a:pt x="3582144" y="572300"/>
                  <a:pt x="3579464" y="570514"/>
                </a:cubicBezTo>
                <a:cubicBezTo>
                  <a:pt x="3576786" y="568877"/>
                  <a:pt x="3573362" y="565901"/>
                  <a:pt x="3569196" y="561585"/>
                </a:cubicBezTo>
                <a:lnTo>
                  <a:pt x="3553792" y="546851"/>
                </a:lnTo>
                <a:lnTo>
                  <a:pt x="3541736" y="534796"/>
                </a:lnTo>
                <a:cubicBezTo>
                  <a:pt x="3536825" y="530033"/>
                  <a:pt x="3533477" y="527057"/>
                  <a:pt x="3531691" y="525866"/>
                </a:cubicBezTo>
                <a:lnTo>
                  <a:pt x="3522091" y="518722"/>
                </a:lnTo>
                <a:cubicBezTo>
                  <a:pt x="3515096" y="527205"/>
                  <a:pt x="3509069" y="534200"/>
                  <a:pt x="3504009" y="539707"/>
                </a:cubicBezTo>
                <a:cubicBezTo>
                  <a:pt x="3498948" y="545065"/>
                  <a:pt x="3493293" y="550423"/>
                  <a:pt x="3487042" y="555780"/>
                </a:cubicBezTo>
                <a:cubicBezTo>
                  <a:pt x="3480792" y="561138"/>
                  <a:pt x="3474392" y="565826"/>
                  <a:pt x="3467844" y="569845"/>
                </a:cubicBezTo>
                <a:cubicBezTo>
                  <a:pt x="3461295" y="574012"/>
                  <a:pt x="3454970" y="577509"/>
                  <a:pt x="3448868" y="580337"/>
                </a:cubicBezTo>
                <a:cubicBezTo>
                  <a:pt x="3442915" y="583016"/>
                  <a:pt x="3438524" y="584727"/>
                  <a:pt x="3435696" y="585472"/>
                </a:cubicBezTo>
                <a:lnTo>
                  <a:pt x="3432571" y="586365"/>
                </a:lnTo>
                <a:cubicBezTo>
                  <a:pt x="3430488" y="586960"/>
                  <a:pt x="3429222" y="587034"/>
                  <a:pt x="3428776" y="586588"/>
                </a:cubicBezTo>
                <a:cubicBezTo>
                  <a:pt x="3428330" y="585992"/>
                  <a:pt x="3428404" y="585248"/>
                  <a:pt x="3428999" y="584355"/>
                </a:cubicBezTo>
                <a:lnTo>
                  <a:pt x="3431678" y="583016"/>
                </a:lnTo>
                <a:lnTo>
                  <a:pt x="3435250" y="581007"/>
                </a:lnTo>
                <a:cubicBezTo>
                  <a:pt x="3439120" y="578774"/>
                  <a:pt x="3445370" y="574533"/>
                  <a:pt x="3454002" y="568282"/>
                </a:cubicBezTo>
                <a:cubicBezTo>
                  <a:pt x="3462783" y="562031"/>
                  <a:pt x="3470374" y="556078"/>
                  <a:pt x="3476773" y="550423"/>
                </a:cubicBezTo>
                <a:cubicBezTo>
                  <a:pt x="3483322" y="544767"/>
                  <a:pt x="3488828" y="539260"/>
                  <a:pt x="3493293" y="533903"/>
                </a:cubicBezTo>
                <a:cubicBezTo>
                  <a:pt x="3497758" y="528545"/>
                  <a:pt x="3500958" y="524378"/>
                  <a:pt x="3502892" y="521401"/>
                </a:cubicBezTo>
                <a:cubicBezTo>
                  <a:pt x="3504827" y="518424"/>
                  <a:pt x="3506241" y="516118"/>
                  <a:pt x="3507134" y="514481"/>
                </a:cubicBezTo>
                <a:cubicBezTo>
                  <a:pt x="3508027" y="512843"/>
                  <a:pt x="3508697" y="511430"/>
                  <a:pt x="3509143" y="510239"/>
                </a:cubicBezTo>
                <a:cubicBezTo>
                  <a:pt x="3509590" y="508899"/>
                  <a:pt x="3509887" y="507560"/>
                  <a:pt x="3510036" y="506221"/>
                </a:cubicBezTo>
                <a:lnTo>
                  <a:pt x="3510706" y="501309"/>
                </a:lnTo>
                <a:cubicBezTo>
                  <a:pt x="3510855" y="500267"/>
                  <a:pt x="3511152" y="499523"/>
                  <a:pt x="3511599" y="499077"/>
                </a:cubicBezTo>
                <a:close/>
                <a:moveTo>
                  <a:pt x="2139999" y="499077"/>
                </a:moveTo>
                <a:cubicBezTo>
                  <a:pt x="2140446" y="498779"/>
                  <a:pt x="2141636" y="498928"/>
                  <a:pt x="2143571" y="499523"/>
                </a:cubicBezTo>
                <a:cubicBezTo>
                  <a:pt x="2145357" y="500416"/>
                  <a:pt x="2147068" y="501384"/>
                  <a:pt x="2148705" y="502425"/>
                </a:cubicBezTo>
                <a:cubicBezTo>
                  <a:pt x="2150343" y="503467"/>
                  <a:pt x="2152203" y="505030"/>
                  <a:pt x="2154287" y="507114"/>
                </a:cubicBezTo>
                <a:cubicBezTo>
                  <a:pt x="2156370" y="509197"/>
                  <a:pt x="2156965" y="510834"/>
                  <a:pt x="2156072" y="512025"/>
                </a:cubicBezTo>
                <a:lnTo>
                  <a:pt x="2155179" y="513811"/>
                </a:lnTo>
                <a:lnTo>
                  <a:pt x="2166788" y="521178"/>
                </a:lnTo>
                <a:lnTo>
                  <a:pt x="2188219" y="536582"/>
                </a:lnTo>
                <a:cubicBezTo>
                  <a:pt x="2194172" y="540749"/>
                  <a:pt x="2199828" y="544469"/>
                  <a:pt x="2205186" y="547744"/>
                </a:cubicBezTo>
                <a:cubicBezTo>
                  <a:pt x="2210692" y="550720"/>
                  <a:pt x="2215827" y="553101"/>
                  <a:pt x="2220589" y="554887"/>
                </a:cubicBezTo>
                <a:cubicBezTo>
                  <a:pt x="2225352" y="556673"/>
                  <a:pt x="2231379" y="558608"/>
                  <a:pt x="2238672" y="560692"/>
                </a:cubicBezTo>
                <a:lnTo>
                  <a:pt x="2254968" y="565826"/>
                </a:lnTo>
                <a:cubicBezTo>
                  <a:pt x="2256010" y="566273"/>
                  <a:pt x="2256606" y="566719"/>
                  <a:pt x="2256754" y="567166"/>
                </a:cubicBezTo>
                <a:cubicBezTo>
                  <a:pt x="2256904" y="567612"/>
                  <a:pt x="2256754" y="568133"/>
                  <a:pt x="2256308" y="568728"/>
                </a:cubicBezTo>
                <a:cubicBezTo>
                  <a:pt x="2255862" y="569324"/>
                  <a:pt x="2255192" y="569696"/>
                  <a:pt x="2254299" y="569845"/>
                </a:cubicBezTo>
                <a:lnTo>
                  <a:pt x="2239118" y="572747"/>
                </a:lnTo>
                <a:cubicBezTo>
                  <a:pt x="2231975" y="573937"/>
                  <a:pt x="2226766" y="574533"/>
                  <a:pt x="2223492" y="574533"/>
                </a:cubicBezTo>
                <a:cubicBezTo>
                  <a:pt x="2220217" y="574533"/>
                  <a:pt x="2217464" y="574309"/>
                  <a:pt x="2215232" y="573863"/>
                </a:cubicBezTo>
                <a:cubicBezTo>
                  <a:pt x="2212999" y="573416"/>
                  <a:pt x="2210544" y="572300"/>
                  <a:pt x="2207864" y="570514"/>
                </a:cubicBezTo>
                <a:cubicBezTo>
                  <a:pt x="2205186" y="568877"/>
                  <a:pt x="2201762" y="565901"/>
                  <a:pt x="2197596" y="561585"/>
                </a:cubicBezTo>
                <a:lnTo>
                  <a:pt x="2182192" y="546851"/>
                </a:lnTo>
                <a:lnTo>
                  <a:pt x="2170137" y="534796"/>
                </a:lnTo>
                <a:cubicBezTo>
                  <a:pt x="2165225" y="530033"/>
                  <a:pt x="2161877" y="527057"/>
                  <a:pt x="2160091" y="525866"/>
                </a:cubicBezTo>
                <a:lnTo>
                  <a:pt x="2150491" y="518722"/>
                </a:lnTo>
                <a:cubicBezTo>
                  <a:pt x="2143496" y="527205"/>
                  <a:pt x="2137469" y="534200"/>
                  <a:pt x="2132409" y="539707"/>
                </a:cubicBezTo>
                <a:cubicBezTo>
                  <a:pt x="2127349" y="545065"/>
                  <a:pt x="2121693" y="550423"/>
                  <a:pt x="2115442" y="555780"/>
                </a:cubicBezTo>
                <a:cubicBezTo>
                  <a:pt x="2109192" y="561138"/>
                  <a:pt x="2102792" y="565826"/>
                  <a:pt x="2096244" y="569845"/>
                </a:cubicBezTo>
                <a:cubicBezTo>
                  <a:pt x="2089695" y="574012"/>
                  <a:pt x="2083370" y="577509"/>
                  <a:pt x="2077268" y="580337"/>
                </a:cubicBezTo>
                <a:cubicBezTo>
                  <a:pt x="2071315" y="583016"/>
                  <a:pt x="2066924" y="584727"/>
                  <a:pt x="2064097" y="585472"/>
                </a:cubicBezTo>
                <a:lnTo>
                  <a:pt x="2060971" y="586365"/>
                </a:lnTo>
                <a:cubicBezTo>
                  <a:pt x="2058888" y="586960"/>
                  <a:pt x="2057623" y="587034"/>
                  <a:pt x="2057176" y="586588"/>
                </a:cubicBezTo>
                <a:cubicBezTo>
                  <a:pt x="2056730" y="585992"/>
                  <a:pt x="2056804" y="585248"/>
                  <a:pt x="2057399" y="584355"/>
                </a:cubicBezTo>
                <a:lnTo>
                  <a:pt x="2060078" y="583016"/>
                </a:lnTo>
                <a:lnTo>
                  <a:pt x="2063650" y="581007"/>
                </a:lnTo>
                <a:cubicBezTo>
                  <a:pt x="2067520" y="578774"/>
                  <a:pt x="2073771" y="574533"/>
                  <a:pt x="2082403" y="568282"/>
                </a:cubicBezTo>
                <a:cubicBezTo>
                  <a:pt x="2091183" y="562031"/>
                  <a:pt x="2098774" y="556078"/>
                  <a:pt x="2105173" y="550423"/>
                </a:cubicBezTo>
                <a:cubicBezTo>
                  <a:pt x="2111722" y="544767"/>
                  <a:pt x="2117228" y="539260"/>
                  <a:pt x="2121693" y="533903"/>
                </a:cubicBezTo>
                <a:cubicBezTo>
                  <a:pt x="2126158" y="528545"/>
                  <a:pt x="2129358" y="524378"/>
                  <a:pt x="2131293" y="521401"/>
                </a:cubicBezTo>
                <a:cubicBezTo>
                  <a:pt x="2133227" y="518424"/>
                  <a:pt x="2134641" y="516118"/>
                  <a:pt x="2135534" y="514481"/>
                </a:cubicBezTo>
                <a:cubicBezTo>
                  <a:pt x="2136427" y="512843"/>
                  <a:pt x="2137097" y="511430"/>
                  <a:pt x="2137543" y="510239"/>
                </a:cubicBezTo>
                <a:cubicBezTo>
                  <a:pt x="2137990" y="508899"/>
                  <a:pt x="2138287" y="507560"/>
                  <a:pt x="2138436" y="506221"/>
                </a:cubicBezTo>
                <a:lnTo>
                  <a:pt x="2139106" y="501309"/>
                </a:lnTo>
                <a:cubicBezTo>
                  <a:pt x="2139255" y="500267"/>
                  <a:pt x="2139553" y="499523"/>
                  <a:pt x="2139999" y="499077"/>
                </a:cubicBezTo>
                <a:close/>
                <a:moveTo>
                  <a:pt x="768399" y="499077"/>
                </a:moveTo>
                <a:cubicBezTo>
                  <a:pt x="768846" y="498779"/>
                  <a:pt x="770036" y="498928"/>
                  <a:pt x="771971" y="499523"/>
                </a:cubicBezTo>
                <a:cubicBezTo>
                  <a:pt x="773757" y="500416"/>
                  <a:pt x="775468" y="501384"/>
                  <a:pt x="777106" y="502425"/>
                </a:cubicBezTo>
                <a:cubicBezTo>
                  <a:pt x="778743" y="503467"/>
                  <a:pt x="780603" y="505030"/>
                  <a:pt x="782687" y="507114"/>
                </a:cubicBezTo>
                <a:cubicBezTo>
                  <a:pt x="784770" y="509197"/>
                  <a:pt x="785365" y="510834"/>
                  <a:pt x="784473" y="512025"/>
                </a:cubicBezTo>
                <a:lnTo>
                  <a:pt x="783580" y="513811"/>
                </a:lnTo>
                <a:lnTo>
                  <a:pt x="795188" y="521178"/>
                </a:lnTo>
                <a:lnTo>
                  <a:pt x="816619" y="536582"/>
                </a:lnTo>
                <a:cubicBezTo>
                  <a:pt x="822573" y="540749"/>
                  <a:pt x="828228" y="544469"/>
                  <a:pt x="833586" y="547744"/>
                </a:cubicBezTo>
                <a:cubicBezTo>
                  <a:pt x="839092" y="550720"/>
                  <a:pt x="844227" y="553101"/>
                  <a:pt x="848990" y="554887"/>
                </a:cubicBezTo>
                <a:cubicBezTo>
                  <a:pt x="853752" y="556673"/>
                  <a:pt x="859780" y="558608"/>
                  <a:pt x="867072" y="560692"/>
                </a:cubicBezTo>
                <a:lnTo>
                  <a:pt x="883369" y="565826"/>
                </a:lnTo>
                <a:cubicBezTo>
                  <a:pt x="884411" y="566273"/>
                  <a:pt x="885006" y="566719"/>
                  <a:pt x="885155" y="567166"/>
                </a:cubicBezTo>
                <a:cubicBezTo>
                  <a:pt x="885304" y="567612"/>
                  <a:pt x="885155" y="568133"/>
                  <a:pt x="884708" y="568728"/>
                </a:cubicBezTo>
                <a:cubicBezTo>
                  <a:pt x="884262" y="569324"/>
                  <a:pt x="883592" y="569696"/>
                  <a:pt x="882699" y="569845"/>
                </a:cubicBezTo>
                <a:lnTo>
                  <a:pt x="867519" y="572747"/>
                </a:lnTo>
                <a:cubicBezTo>
                  <a:pt x="860375" y="573937"/>
                  <a:pt x="855166" y="574533"/>
                  <a:pt x="851892" y="574533"/>
                </a:cubicBezTo>
                <a:cubicBezTo>
                  <a:pt x="848617" y="574533"/>
                  <a:pt x="845864" y="574309"/>
                  <a:pt x="843632" y="573863"/>
                </a:cubicBezTo>
                <a:cubicBezTo>
                  <a:pt x="841399" y="573416"/>
                  <a:pt x="838944" y="572300"/>
                  <a:pt x="836265" y="570514"/>
                </a:cubicBezTo>
                <a:cubicBezTo>
                  <a:pt x="833586" y="568877"/>
                  <a:pt x="830163" y="565901"/>
                  <a:pt x="825996" y="561585"/>
                </a:cubicBezTo>
                <a:lnTo>
                  <a:pt x="810592" y="546851"/>
                </a:lnTo>
                <a:lnTo>
                  <a:pt x="798537" y="534796"/>
                </a:lnTo>
                <a:cubicBezTo>
                  <a:pt x="793625" y="530033"/>
                  <a:pt x="790277" y="527057"/>
                  <a:pt x="788491" y="525866"/>
                </a:cubicBezTo>
                <a:lnTo>
                  <a:pt x="778891" y="518722"/>
                </a:lnTo>
                <a:cubicBezTo>
                  <a:pt x="771897" y="527205"/>
                  <a:pt x="765869" y="534200"/>
                  <a:pt x="760809" y="539707"/>
                </a:cubicBezTo>
                <a:cubicBezTo>
                  <a:pt x="755749" y="545065"/>
                  <a:pt x="750093" y="550423"/>
                  <a:pt x="743842" y="555780"/>
                </a:cubicBezTo>
                <a:cubicBezTo>
                  <a:pt x="737592" y="561138"/>
                  <a:pt x="731192" y="565826"/>
                  <a:pt x="724644" y="569845"/>
                </a:cubicBezTo>
                <a:cubicBezTo>
                  <a:pt x="718095" y="574012"/>
                  <a:pt x="711770" y="577509"/>
                  <a:pt x="705668" y="580337"/>
                </a:cubicBezTo>
                <a:cubicBezTo>
                  <a:pt x="699715" y="583016"/>
                  <a:pt x="695325" y="584727"/>
                  <a:pt x="692497" y="585472"/>
                </a:cubicBezTo>
                <a:lnTo>
                  <a:pt x="689371" y="586365"/>
                </a:lnTo>
                <a:cubicBezTo>
                  <a:pt x="687288" y="586960"/>
                  <a:pt x="686023" y="587034"/>
                  <a:pt x="685576" y="586588"/>
                </a:cubicBezTo>
                <a:cubicBezTo>
                  <a:pt x="685130" y="585992"/>
                  <a:pt x="685204" y="585248"/>
                  <a:pt x="685799" y="584355"/>
                </a:cubicBezTo>
                <a:lnTo>
                  <a:pt x="688478" y="583016"/>
                </a:lnTo>
                <a:lnTo>
                  <a:pt x="692050" y="581007"/>
                </a:lnTo>
                <a:cubicBezTo>
                  <a:pt x="695920" y="578774"/>
                  <a:pt x="702171" y="574533"/>
                  <a:pt x="710803" y="568282"/>
                </a:cubicBezTo>
                <a:cubicBezTo>
                  <a:pt x="719583" y="562031"/>
                  <a:pt x="727174" y="556078"/>
                  <a:pt x="733573" y="550423"/>
                </a:cubicBezTo>
                <a:cubicBezTo>
                  <a:pt x="740122" y="544767"/>
                  <a:pt x="745628" y="539260"/>
                  <a:pt x="750093" y="533903"/>
                </a:cubicBezTo>
                <a:cubicBezTo>
                  <a:pt x="754558" y="528545"/>
                  <a:pt x="757758" y="524378"/>
                  <a:pt x="759693" y="521401"/>
                </a:cubicBezTo>
                <a:cubicBezTo>
                  <a:pt x="761627" y="518424"/>
                  <a:pt x="763041" y="516118"/>
                  <a:pt x="763934" y="514481"/>
                </a:cubicBezTo>
                <a:cubicBezTo>
                  <a:pt x="764827" y="512843"/>
                  <a:pt x="765497" y="511430"/>
                  <a:pt x="765943" y="510239"/>
                </a:cubicBezTo>
                <a:cubicBezTo>
                  <a:pt x="766390" y="508899"/>
                  <a:pt x="766688" y="507560"/>
                  <a:pt x="766836" y="506221"/>
                </a:cubicBezTo>
                <a:lnTo>
                  <a:pt x="767506" y="501309"/>
                </a:lnTo>
                <a:cubicBezTo>
                  <a:pt x="767655" y="500267"/>
                  <a:pt x="767953" y="499523"/>
                  <a:pt x="768399" y="499077"/>
                </a:cubicBezTo>
                <a:close/>
                <a:moveTo>
                  <a:pt x="3756942" y="496398"/>
                </a:moveTo>
                <a:cubicBezTo>
                  <a:pt x="3760960" y="496398"/>
                  <a:pt x="3764904" y="497440"/>
                  <a:pt x="3768774" y="499523"/>
                </a:cubicBezTo>
                <a:cubicBezTo>
                  <a:pt x="3772644" y="501607"/>
                  <a:pt x="3775694" y="504583"/>
                  <a:pt x="3777927" y="508453"/>
                </a:cubicBezTo>
                <a:cubicBezTo>
                  <a:pt x="3780010" y="512323"/>
                  <a:pt x="3781127" y="516490"/>
                  <a:pt x="3781276" y="520955"/>
                </a:cubicBezTo>
                <a:cubicBezTo>
                  <a:pt x="3781276" y="525271"/>
                  <a:pt x="3780159" y="529289"/>
                  <a:pt x="3777927" y="533010"/>
                </a:cubicBezTo>
                <a:cubicBezTo>
                  <a:pt x="3775843" y="536730"/>
                  <a:pt x="3772867" y="539707"/>
                  <a:pt x="3768997" y="541939"/>
                </a:cubicBezTo>
                <a:cubicBezTo>
                  <a:pt x="3765128" y="544023"/>
                  <a:pt x="3761109" y="545065"/>
                  <a:pt x="3756942" y="545065"/>
                </a:cubicBezTo>
                <a:cubicBezTo>
                  <a:pt x="3752626" y="545065"/>
                  <a:pt x="3748533" y="544023"/>
                  <a:pt x="3744664" y="541939"/>
                </a:cubicBezTo>
                <a:cubicBezTo>
                  <a:pt x="3740943" y="539707"/>
                  <a:pt x="3737966" y="536730"/>
                  <a:pt x="3735734" y="533010"/>
                </a:cubicBezTo>
                <a:cubicBezTo>
                  <a:pt x="3733650" y="529289"/>
                  <a:pt x="3732609" y="525196"/>
                  <a:pt x="3732609" y="520731"/>
                </a:cubicBezTo>
                <a:cubicBezTo>
                  <a:pt x="3732609" y="516415"/>
                  <a:pt x="3733725" y="512323"/>
                  <a:pt x="3735957" y="508453"/>
                </a:cubicBezTo>
                <a:cubicBezTo>
                  <a:pt x="3738041" y="504583"/>
                  <a:pt x="3741018" y="501607"/>
                  <a:pt x="3744887" y="499523"/>
                </a:cubicBezTo>
                <a:cubicBezTo>
                  <a:pt x="3748756" y="497440"/>
                  <a:pt x="3752775" y="496398"/>
                  <a:pt x="3756942" y="496398"/>
                </a:cubicBezTo>
                <a:close/>
                <a:moveTo>
                  <a:pt x="2321718" y="491710"/>
                </a:moveTo>
                <a:cubicBezTo>
                  <a:pt x="2318742" y="500640"/>
                  <a:pt x="2315318" y="510090"/>
                  <a:pt x="2311449" y="520062"/>
                </a:cubicBezTo>
                <a:cubicBezTo>
                  <a:pt x="2316509" y="519020"/>
                  <a:pt x="2321792" y="518052"/>
                  <a:pt x="2327299" y="517159"/>
                </a:cubicBezTo>
                <a:lnTo>
                  <a:pt x="2327299" y="510909"/>
                </a:lnTo>
                <a:cubicBezTo>
                  <a:pt x="2327299" y="505700"/>
                  <a:pt x="2326257" y="500937"/>
                  <a:pt x="2324174" y="496621"/>
                </a:cubicBezTo>
                <a:cubicBezTo>
                  <a:pt x="2322983" y="494538"/>
                  <a:pt x="2322164" y="492900"/>
                  <a:pt x="2321718" y="491710"/>
                </a:cubicBezTo>
                <a:close/>
                <a:moveTo>
                  <a:pt x="950118" y="491710"/>
                </a:moveTo>
                <a:cubicBezTo>
                  <a:pt x="947142" y="500640"/>
                  <a:pt x="943719" y="510090"/>
                  <a:pt x="939849" y="520062"/>
                </a:cubicBezTo>
                <a:cubicBezTo>
                  <a:pt x="944909" y="519020"/>
                  <a:pt x="950193" y="518052"/>
                  <a:pt x="955699" y="517159"/>
                </a:cubicBezTo>
                <a:lnTo>
                  <a:pt x="955699" y="510909"/>
                </a:lnTo>
                <a:cubicBezTo>
                  <a:pt x="955699" y="505700"/>
                  <a:pt x="954657" y="500937"/>
                  <a:pt x="952574" y="496621"/>
                </a:cubicBezTo>
                <a:cubicBezTo>
                  <a:pt x="951383" y="494538"/>
                  <a:pt x="950565" y="492900"/>
                  <a:pt x="950118" y="491710"/>
                </a:cubicBezTo>
                <a:close/>
                <a:moveTo>
                  <a:pt x="2427088" y="487915"/>
                </a:moveTo>
                <a:cubicBezTo>
                  <a:pt x="2433042" y="488064"/>
                  <a:pt x="2436018" y="489775"/>
                  <a:pt x="2436018" y="493049"/>
                </a:cubicBezTo>
                <a:cubicBezTo>
                  <a:pt x="2436018" y="495431"/>
                  <a:pt x="2434902" y="496993"/>
                  <a:pt x="2432670" y="497737"/>
                </a:cubicBezTo>
                <a:cubicBezTo>
                  <a:pt x="2414959" y="501160"/>
                  <a:pt x="2404838" y="502872"/>
                  <a:pt x="2402308" y="502872"/>
                </a:cubicBezTo>
                <a:cubicBezTo>
                  <a:pt x="2398886" y="502872"/>
                  <a:pt x="2395314" y="502277"/>
                  <a:pt x="2391593" y="501086"/>
                </a:cubicBezTo>
                <a:cubicBezTo>
                  <a:pt x="2388468" y="500342"/>
                  <a:pt x="2386905" y="499523"/>
                  <a:pt x="2386905" y="498630"/>
                </a:cubicBezTo>
                <a:cubicBezTo>
                  <a:pt x="2386905" y="497737"/>
                  <a:pt x="2388170" y="497142"/>
                  <a:pt x="2390700" y="496844"/>
                </a:cubicBezTo>
                <a:cubicBezTo>
                  <a:pt x="2398886" y="495207"/>
                  <a:pt x="2409080" y="492603"/>
                  <a:pt x="2421284" y="489031"/>
                </a:cubicBezTo>
                <a:cubicBezTo>
                  <a:pt x="2423368" y="488287"/>
                  <a:pt x="2425302" y="487915"/>
                  <a:pt x="2427088" y="487915"/>
                </a:cubicBezTo>
                <a:close/>
                <a:moveTo>
                  <a:pt x="1055488" y="487915"/>
                </a:moveTo>
                <a:cubicBezTo>
                  <a:pt x="1061442" y="488064"/>
                  <a:pt x="1064418" y="489775"/>
                  <a:pt x="1064418" y="493049"/>
                </a:cubicBezTo>
                <a:cubicBezTo>
                  <a:pt x="1064418" y="495431"/>
                  <a:pt x="1063302" y="496993"/>
                  <a:pt x="1061070" y="497737"/>
                </a:cubicBezTo>
                <a:cubicBezTo>
                  <a:pt x="1043359" y="501160"/>
                  <a:pt x="1033239" y="502872"/>
                  <a:pt x="1030709" y="502872"/>
                </a:cubicBezTo>
                <a:cubicBezTo>
                  <a:pt x="1027286" y="502872"/>
                  <a:pt x="1023714" y="502277"/>
                  <a:pt x="1019993" y="501086"/>
                </a:cubicBezTo>
                <a:cubicBezTo>
                  <a:pt x="1016868" y="500342"/>
                  <a:pt x="1015305" y="499523"/>
                  <a:pt x="1015305" y="498630"/>
                </a:cubicBezTo>
                <a:cubicBezTo>
                  <a:pt x="1015305" y="497737"/>
                  <a:pt x="1016570" y="497142"/>
                  <a:pt x="1019100" y="496844"/>
                </a:cubicBezTo>
                <a:cubicBezTo>
                  <a:pt x="1027286" y="495207"/>
                  <a:pt x="1037480" y="492603"/>
                  <a:pt x="1049684" y="489031"/>
                </a:cubicBezTo>
                <a:cubicBezTo>
                  <a:pt x="1051768" y="488287"/>
                  <a:pt x="1053703" y="487915"/>
                  <a:pt x="1055488" y="487915"/>
                </a:cubicBezTo>
                <a:close/>
                <a:moveTo>
                  <a:pt x="3532584" y="478539"/>
                </a:moveTo>
                <a:cubicBezTo>
                  <a:pt x="3534816" y="479134"/>
                  <a:pt x="3537197" y="479804"/>
                  <a:pt x="3539728" y="480548"/>
                </a:cubicBezTo>
                <a:cubicBezTo>
                  <a:pt x="3542406" y="481292"/>
                  <a:pt x="3545904" y="482482"/>
                  <a:pt x="3550220" y="484120"/>
                </a:cubicBezTo>
                <a:cubicBezTo>
                  <a:pt x="3554685" y="485608"/>
                  <a:pt x="3558256" y="487245"/>
                  <a:pt x="3560936" y="489031"/>
                </a:cubicBezTo>
                <a:cubicBezTo>
                  <a:pt x="3563614" y="490668"/>
                  <a:pt x="3565549" y="492528"/>
                  <a:pt x="3566740" y="494612"/>
                </a:cubicBezTo>
                <a:cubicBezTo>
                  <a:pt x="3567930" y="496696"/>
                  <a:pt x="3568526" y="498779"/>
                  <a:pt x="3568526" y="500863"/>
                </a:cubicBezTo>
                <a:cubicBezTo>
                  <a:pt x="3568377" y="502946"/>
                  <a:pt x="3568005" y="504658"/>
                  <a:pt x="3567410" y="505997"/>
                </a:cubicBezTo>
                <a:cubicBezTo>
                  <a:pt x="3566516" y="507337"/>
                  <a:pt x="3565698" y="508230"/>
                  <a:pt x="3564954" y="508676"/>
                </a:cubicBezTo>
                <a:cubicBezTo>
                  <a:pt x="3564210" y="509123"/>
                  <a:pt x="3563094" y="509346"/>
                  <a:pt x="3561605" y="509346"/>
                </a:cubicBezTo>
                <a:cubicBezTo>
                  <a:pt x="3559373" y="509048"/>
                  <a:pt x="3556917" y="507560"/>
                  <a:pt x="3554238" y="504881"/>
                </a:cubicBezTo>
                <a:lnTo>
                  <a:pt x="3548210" y="498630"/>
                </a:lnTo>
                <a:lnTo>
                  <a:pt x="3534146" y="485013"/>
                </a:lnTo>
                <a:lnTo>
                  <a:pt x="3529905" y="481217"/>
                </a:lnTo>
                <a:cubicBezTo>
                  <a:pt x="3529012" y="480027"/>
                  <a:pt x="3528714" y="479208"/>
                  <a:pt x="3529012" y="478762"/>
                </a:cubicBezTo>
                <a:cubicBezTo>
                  <a:pt x="3529310" y="478315"/>
                  <a:pt x="3530500" y="478241"/>
                  <a:pt x="3532584" y="478539"/>
                </a:cubicBezTo>
                <a:close/>
                <a:moveTo>
                  <a:pt x="2160984" y="478539"/>
                </a:moveTo>
                <a:cubicBezTo>
                  <a:pt x="2163216" y="479134"/>
                  <a:pt x="2165597" y="479804"/>
                  <a:pt x="2168128" y="480548"/>
                </a:cubicBezTo>
                <a:cubicBezTo>
                  <a:pt x="2170806" y="481292"/>
                  <a:pt x="2174304" y="482482"/>
                  <a:pt x="2178620" y="484120"/>
                </a:cubicBezTo>
                <a:cubicBezTo>
                  <a:pt x="2183085" y="485608"/>
                  <a:pt x="2186656" y="487245"/>
                  <a:pt x="2189336" y="489031"/>
                </a:cubicBezTo>
                <a:cubicBezTo>
                  <a:pt x="2192014" y="490668"/>
                  <a:pt x="2193949" y="492528"/>
                  <a:pt x="2195140" y="494612"/>
                </a:cubicBezTo>
                <a:cubicBezTo>
                  <a:pt x="2196330" y="496696"/>
                  <a:pt x="2196926" y="498779"/>
                  <a:pt x="2196926" y="500863"/>
                </a:cubicBezTo>
                <a:cubicBezTo>
                  <a:pt x="2196777" y="502946"/>
                  <a:pt x="2196405" y="504658"/>
                  <a:pt x="2195810" y="505997"/>
                </a:cubicBezTo>
                <a:cubicBezTo>
                  <a:pt x="2194916" y="507337"/>
                  <a:pt x="2194098" y="508230"/>
                  <a:pt x="2193354" y="508676"/>
                </a:cubicBezTo>
                <a:cubicBezTo>
                  <a:pt x="2192610" y="509123"/>
                  <a:pt x="2191494" y="509346"/>
                  <a:pt x="2190005" y="509346"/>
                </a:cubicBezTo>
                <a:cubicBezTo>
                  <a:pt x="2187773" y="509048"/>
                  <a:pt x="2185317" y="507560"/>
                  <a:pt x="2182638" y="504881"/>
                </a:cubicBezTo>
                <a:lnTo>
                  <a:pt x="2176611" y="498630"/>
                </a:lnTo>
                <a:lnTo>
                  <a:pt x="2162546" y="485013"/>
                </a:lnTo>
                <a:lnTo>
                  <a:pt x="2158305" y="481217"/>
                </a:lnTo>
                <a:cubicBezTo>
                  <a:pt x="2157412" y="480027"/>
                  <a:pt x="2157114" y="479208"/>
                  <a:pt x="2157412" y="478762"/>
                </a:cubicBezTo>
                <a:cubicBezTo>
                  <a:pt x="2157710" y="478315"/>
                  <a:pt x="2158900" y="478241"/>
                  <a:pt x="2160984" y="478539"/>
                </a:cubicBezTo>
                <a:close/>
                <a:moveTo>
                  <a:pt x="789384" y="478539"/>
                </a:moveTo>
                <a:cubicBezTo>
                  <a:pt x="791616" y="479134"/>
                  <a:pt x="793998" y="479804"/>
                  <a:pt x="796528" y="480548"/>
                </a:cubicBezTo>
                <a:cubicBezTo>
                  <a:pt x="799207" y="481292"/>
                  <a:pt x="802704" y="482482"/>
                  <a:pt x="807020" y="484120"/>
                </a:cubicBezTo>
                <a:cubicBezTo>
                  <a:pt x="811485" y="485608"/>
                  <a:pt x="815057" y="487245"/>
                  <a:pt x="817736" y="489031"/>
                </a:cubicBezTo>
                <a:cubicBezTo>
                  <a:pt x="820415" y="490668"/>
                  <a:pt x="822349" y="492528"/>
                  <a:pt x="823540" y="494612"/>
                </a:cubicBezTo>
                <a:cubicBezTo>
                  <a:pt x="824731" y="496696"/>
                  <a:pt x="825326" y="498779"/>
                  <a:pt x="825326" y="500863"/>
                </a:cubicBezTo>
                <a:cubicBezTo>
                  <a:pt x="825177" y="502946"/>
                  <a:pt x="824805" y="504658"/>
                  <a:pt x="824210" y="505997"/>
                </a:cubicBezTo>
                <a:cubicBezTo>
                  <a:pt x="823317" y="507337"/>
                  <a:pt x="822498" y="508230"/>
                  <a:pt x="821754" y="508676"/>
                </a:cubicBezTo>
                <a:cubicBezTo>
                  <a:pt x="821010" y="509123"/>
                  <a:pt x="819894" y="509346"/>
                  <a:pt x="818405" y="509346"/>
                </a:cubicBezTo>
                <a:cubicBezTo>
                  <a:pt x="816173" y="509048"/>
                  <a:pt x="813717" y="507560"/>
                  <a:pt x="811038" y="504881"/>
                </a:cubicBezTo>
                <a:lnTo>
                  <a:pt x="805011" y="498630"/>
                </a:lnTo>
                <a:lnTo>
                  <a:pt x="790947" y="485013"/>
                </a:lnTo>
                <a:lnTo>
                  <a:pt x="786705" y="481217"/>
                </a:lnTo>
                <a:cubicBezTo>
                  <a:pt x="785812" y="480027"/>
                  <a:pt x="785514" y="479208"/>
                  <a:pt x="785812" y="478762"/>
                </a:cubicBezTo>
                <a:cubicBezTo>
                  <a:pt x="786110" y="478315"/>
                  <a:pt x="787300" y="478241"/>
                  <a:pt x="789384" y="478539"/>
                </a:cubicBezTo>
                <a:close/>
                <a:moveTo>
                  <a:pt x="3487489" y="477646"/>
                </a:moveTo>
                <a:cubicBezTo>
                  <a:pt x="3487786" y="477348"/>
                  <a:pt x="3488605" y="477348"/>
                  <a:pt x="3489944" y="477646"/>
                </a:cubicBezTo>
                <a:cubicBezTo>
                  <a:pt x="3491582" y="477943"/>
                  <a:pt x="3493442" y="478836"/>
                  <a:pt x="3495526" y="480324"/>
                </a:cubicBezTo>
                <a:cubicBezTo>
                  <a:pt x="3497758" y="481813"/>
                  <a:pt x="3499320" y="483152"/>
                  <a:pt x="3500214" y="484343"/>
                </a:cubicBezTo>
                <a:cubicBezTo>
                  <a:pt x="3501255" y="485533"/>
                  <a:pt x="3501702" y="486575"/>
                  <a:pt x="3501553" y="487468"/>
                </a:cubicBezTo>
                <a:cubicBezTo>
                  <a:pt x="3501404" y="488361"/>
                  <a:pt x="3500586" y="489477"/>
                  <a:pt x="3499097" y="490817"/>
                </a:cubicBezTo>
                <a:cubicBezTo>
                  <a:pt x="3497609" y="492156"/>
                  <a:pt x="3496493" y="493273"/>
                  <a:pt x="3495749" y="494165"/>
                </a:cubicBezTo>
                <a:lnTo>
                  <a:pt x="3488605" y="502649"/>
                </a:lnTo>
                <a:cubicBezTo>
                  <a:pt x="3486968" y="504583"/>
                  <a:pt x="3484438" y="507039"/>
                  <a:pt x="3481015" y="510016"/>
                </a:cubicBezTo>
                <a:cubicBezTo>
                  <a:pt x="3477592" y="512843"/>
                  <a:pt x="3474987" y="514853"/>
                  <a:pt x="3473201" y="516043"/>
                </a:cubicBezTo>
                <a:cubicBezTo>
                  <a:pt x="3471415" y="517085"/>
                  <a:pt x="3469480" y="518052"/>
                  <a:pt x="3467397" y="518945"/>
                </a:cubicBezTo>
                <a:lnTo>
                  <a:pt x="3463378" y="520508"/>
                </a:lnTo>
                <a:cubicBezTo>
                  <a:pt x="3461593" y="521401"/>
                  <a:pt x="3460551" y="521624"/>
                  <a:pt x="3460253" y="521178"/>
                </a:cubicBezTo>
                <a:cubicBezTo>
                  <a:pt x="3459956" y="520731"/>
                  <a:pt x="3460551" y="519764"/>
                  <a:pt x="3462039" y="518276"/>
                </a:cubicBezTo>
                <a:lnTo>
                  <a:pt x="3464718" y="515597"/>
                </a:lnTo>
                <a:cubicBezTo>
                  <a:pt x="3467992" y="512323"/>
                  <a:pt x="3470746" y="509346"/>
                  <a:pt x="3472978" y="506667"/>
                </a:cubicBezTo>
                <a:cubicBezTo>
                  <a:pt x="3475062" y="503988"/>
                  <a:pt x="3477368" y="500714"/>
                  <a:pt x="3479898" y="496844"/>
                </a:cubicBezTo>
                <a:cubicBezTo>
                  <a:pt x="3482428" y="492975"/>
                  <a:pt x="3484066" y="489998"/>
                  <a:pt x="3484810" y="487915"/>
                </a:cubicBezTo>
                <a:lnTo>
                  <a:pt x="3486372" y="479878"/>
                </a:lnTo>
                <a:cubicBezTo>
                  <a:pt x="3486521" y="478687"/>
                  <a:pt x="3486894" y="477943"/>
                  <a:pt x="3487489" y="477646"/>
                </a:cubicBezTo>
                <a:close/>
                <a:moveTo>
                  <a:pt x="2115889" y="477646"/>
                </a:moveTo>
                <a:cubicBezTo>
                  <a:pt x="2116187" y="477348"/>
                  <a:pt x="2117005" y="477348"/>
                  <a:pt x="2118345" y="477646"/>
                </a:cubicBezTo>
                <a:cubicBezTo>
                  <a:pt x="2119982" y="477943"/>
                  <a:pt x="2121842" y="478836"/>
                  <a:pt x="2123926" y="480324"/>
                </a:cubicBezTo>
                <a:cubicBezTo>
                  <a:pt x="2126158" y="481813"/>
                  <a:pt x="2127721" y="483152"/>
                  <a:pt x="2128614" y="484343"/>
                </a:cubicBezTo>
                <a:cubicBezTo>
                  <a:pt x="2129655" y="485533"/>
                  <a:pt x="2130102" y="486575"/>
                  <a:pt x="2129953" y="487468"/>
                </a:cubicBezTo>
                <a:cubicBezTo>
                  <a:pt x="2129804" y="488361"/>
                  <a:pt x="2128986" y="489477"/>
                  <a:pt x="2127497" y="490817"/>
                </a:cubicBezTo>
                <a:cubicBezTo>
                  <a:pt x="2126009" y="492156"/>
                  <a:pt x="2124893" y="493273"/>
                  <a:pt x="2124149" y="494165"/>
                </a:cubicBezTo>
                <a:lnTo>
                  <a:pt x="2117005" y="502649"/>
                </a:lnTo>
                <a:cubicBezTo>
                  <a:pt x="2115368" y="504583"/>
                  <a:pt x="2112838" y="507039"/>
                  <a:pt x="2109415" y="510016"/>
                </a:cubicBezTo>
                <a:cubicBezTo>
                  <a:pt x="2105992" y="512843"/>
                  <a:pt x="2103387" y="514853"/>
                  <a:pt x="2101601" y="516043"/>
                </a:cubicBezTo>
                <a:cubicBezTo>
                  <a:pt x="2099815" y="517085"/>
                  <a:pt x="2097881" y="518052"/>
                  <a:pt x="2095797" y="518945"/>
                </a:cubicBezTo>
                <a:lnTo>
                  <a:pt x="2091779" y="520508"/>
                </a:lnTo>
                <a:cubicBezTo>
                  <a:pt x="2089993" y="521401"/>
                  <a:pt x="2088951" y="521624"/>
                  <a:pt x="2088653" y="521178"/>
                </a:cubicBezTo>
                <a:cubicBezTo>
                  <a:pt x="2088356" y="520731"/>
                  <a:pt x="2088951" y="519764"/>
                  <a:pt x="2090439" y="518276"/>
                </a:cubicBezTo>
                <a:lnTo>
                  <a:pt x="2093118" y="515597"/>
                </a:lnTo>
                <a:cubicBezTo>
                  <a:pt x="2096392" y="512323"/>
                  <a:pt x="2099146" y="509346"/>
                  <a:pt x="2101378" y="506667"/>
                </a:cubicBezTo>
                <a:cubicBezTo>
                  <a:pt x="2103462" y="503988"/>
                  <a:pt x="2105769" y="500714"/>
                  <a:pt x="2108299" y="496844"/>
                </a:cubicBezTo>
                <a:cubicBezTo>
                  <a:pt x="2110829" y="492975"/>
                  <a:pt x="2112466" y="489998"/>
                  <a:pt x="2113210" y="487915"/>
                </a:cubicBezTo>
                <a:lnTo>
                  <a:pt x="2114773" y="479878"/>
                </a:lnTo>
                <a:cubicBezTo>
                  <a:pt x="2114921" y="478687"/>
                  <a:pt x="2115294" y="477943"/>
                  <a:pt x="2115889" y="477646"/>
                </a:cubicBezTo>
                <a:close/>
                <a:moveTo>
                  <a:pt x="744289" y="477646"/>
                </a:moveTo>
                <a:cubicBezTo>
                  <a:pt x="744587" y="477348"/>
                  <a:pt x="745405" y="477348"/>
                  <a:pt x="746745" y="477646"/>
                </a:cubicBezTo>
                <a:cubicBezTo>
                  <a:pt x="748382" y="477943"/>
                  <a:pt x="750242" y="478836"/>
                  <a:pt x="752326" y="480324"/>
                </a:cubicBezTo>
                <a:cubicBezTo>
                  <a:pt x="754558" y="481813"/>
                  <a:pt x="756121" y="483152"/>
                  <a:pt x="757014" y="484343"/>
                </a:cubicBezTo>
                <a:cubicBezTo>
                  <a:pt x="758056" y="485533"/>
                  <a:pt x="758502" y="486575"/>
                  <a:pt x="758353" y="487468"/>
                </a:cubicBezTo>
                <a:cubicBezTo>
                  <a:pt x="758204" y="488361"/>
                  <a:pt x="757386" y="489477"/>
                  <a:pt x="755898" y="490817"/>
                </a:cubicBezTo>
                <a:cubicBezTo>
                  <a:pt x="754409" y="492156"/>
                  <a:pt x="753293" y="493273"/>
                  <a:pt x="752549" y="494165"/>
                </a:cubicBezTo>
                <a:lnTo>
                  <a:pt x="745405" y="502649"/>
                </a:lnTo>
                <a:cubicBezTo>
                  <a:pt x="743768" y="504583"/>
                  <a:pt x="741238" y="507039"/>
                  <a:pt x="737815" y="510016"/>
                </a:cubicBezTo>
                <a:cubicBezTo>
                  <a:pt x="734392" y="512843"/>
                  <a:pt x="731787" y="514853"/>
                  <a:pt x="730001" y="516043"/>
                </a:cubicBezTo>
                <a:cubicBezTo>
                  <a:pt x="728216" y="517085"/>
                  <a:pt x="726281" y="518052"/>
                  <a:pt x="724197" y="518945"/>
                </a:cubicBezTo>
                <a:lnTo>
                  <a:pt x="720179" y="520508"/>
                </a:lnTo>
                <a:cubicBezTo>
                  <a:pt x="718393" y="521401"/>
                  <a:pt x="717351" y="521624"/>
                  <a:pt x="717053" y="521178"/>
                </a:cubicBezTo>
                <a:cubicBezTo>
                  <a:pt x="716756" y="520731"/>
                  <a:pt x="717351" y="519764"/>
                  <a:pt x="718839" y="518276"/>
                </a:cubicBezTo>
                <a:lnTo>
                  <a:pt x="721518" y="515597"/>
                </a:lnTo>
                <a:cubicBezTo>
                  <a:pt x="724792" y="512323"/>
                  <a:pt x="727546" y="509346"/>
                  <a:pt x="729778" y="506667"/>
                </a:cubicBezTo>
                <a:cubicBezTo>
                  <a:pt x="731862" y="503988"/>
                  <a:pt x="734169" y="500714"/>
                  <a:pt x="736699" y="496844"/>
                </a:cubicBezTo>
                <a:cubicBezTo>
                  <a:pt x="739229" y="492975"/>
                  <a:pt x="740866" y="489998"/>
                  <a:pt x="741610" y="487915"/>
                </a:cubicBezTo>
                <a:lnTo>
                  <a:pt x="743173" y="479878"/>
                </a:lnTo>
                <a:cubicBezTo>
                  <a:pt x="743322" y="478687"/>
                  <a:pt x="743694" y="477943"/>
                  <a:pt x="744289" y="477646"/>
                </a:cubicBezTo>
                <a:close/>
                <a:moveTo>
                  <a:pt x="2578670" y="465144"/>
                </a:moveTo>
                <a:cubicBezTo>
                  <a:pt x="2581795" y="465144"/>
                  <a:pt x="2584623" y="465442"/>
                  <a:pt x="2587153" y="466037"/>
                </a:cubicBezTo>
                <a:cubicBezTo>
                  <a:pt x="2589683" y="466483"/>
                  <a:pt x="2591841" y="467228"/>
                  <a:pt x="2593627" y="468269"/>
                </a:cubicBezTo>
                <a:cubicBezTo>
                  <a:pt x="2595413" y="469460"/>
                  <a:pt x="2597422" y="471246"/>
                  <a:pt x="2599654" y="473627"/>
                </a:cubicBezTo>
                <a:cubicBezTo>
                  <a:pt x="2601738" y="476008"/>
                  <a:pt x="2604045" y="479134"/>
                  <a:pt x="2606575" y="483003"/>
                </a:cubicBezTo>
                <a:lnTo>
                  <a:pt x="2615282" y="497961"/>
                </a:lnTo>
                <a:cubicBezTo>
                  <a:pt x="2618704" y="503914"/>
                  <a:pt x="2622276" y="509644"/>
                  <a:pt x="2625997" y="515150"/>
                </a:cubicBezTo>
                <a:cubicBezTo>
                  <a:pt x="2629718" y="520806"/>
                  <a:pt x="2633290" y="525940"/>
                  <a:pt x="2636713" y="530554"/>
                </a:cubicBezTo>
                <a:cubicBezTo>
                  <a:pt x="2640136" y="535168"/>
                  <a:pt x="2644080" y="539930"/>
                  <a:pt x="2648544" y="544841"/>
                </a:cubicBezTo>
                <a:cubicBezTo>
                  <a:pt x="2653010" y="549902"/>
                  <a:pt x="2658367" y="554739"/>
                  <a:pt x="2664618" y="559352"/>
                </a:cubicBezTo>
                <a:cubicBezTo>
                  <a:pt x="2670869" y="564115"/>
                  <a:pt x="2676822" y="567984"/>
                  <a:pt x="2682478" y="570961"/>
                </a:cubicBezTo>
                <a:cubicBezTo>
                  <a:pt x="2688133" y="574235"/>
                  <a:pt x="2693788" y="577212"/>
                  <a:pt x="2699444" y="579890"/>
                </a:cubicBezTo>
                <a:cubicBezTo>
                  <a:pt x="2705099" y="582569"/>
                  <a:pt x="2708820" y="584132"/>
                  <a:pt x="2710606" y="584579"/>
                </a:cubicBezTo>
                <a:lnTo>
                  <a:pt x="2715071" y="586141"/>
                </a:lnTo>
                <a:cubicBezTo>
                  <a:pt x="2717154" y="586885"/>
                  <a:pt x="2718047" y="587778"/>
                  <a:pt x="2717750" y="588820"/>
                </a:cubicBezTo>
                <a:cubicBezTo>
                  <a:pt x="2717452" y="589862"/>
                  <a:pt x="2716634" y="590383"/>
                  <a:pt x="2715294" y="590383"/>
                </a:cubicBezTo>
                <a:lnTo>
                  <a:pt x="2710606" y="590606"/>
                </a:lnTo>
                <a:lnTo>
                  <a:pt x="2702569" y="591053"/>
                </a:lnTo>
                <a:lnTo>
                  <a:pt x="2682924" y="591499"/>
                </a:lnTo>
                <a:cubicBezTo>
                  <a:pt x="2674590" y="591797"/>
                  <a:pt x="2669232" y="591425"/>
                  <a:pt x="2666850" y="590383"/>
                </a:cubicBezTo>
                <a:cubicBezTo>
                  <a:pt x="2664172" y="589341"/>
                  <a:pt x="2661939" y="588225"/>
                  <a:pt x="2660153" y="587034"/>
                </a:cubicBezTo>
                <a:cubicBezTo>
                  <a:pt x="2658367" y="585844"/>
                  <a:pt x="2656358" y="583760"/>
                  <a:pt x="2654126" y="580783"/>
                </a:cubicBezTo>
                <a:cubicBezTo>
                  <a:pt x="2651744" y="577807"/>
                  <a:pt x="2649661" y="574979"/>
                  <a:pt x="2647875" y="572300"/>
                </a:cubicBezTo>
                <a:cubicBezTo>
                  <a:pt x="2645940" y="569621"/>
                  <a:pt x="2642740" y="564710"/>
                  <a:pt x="2638276" y="557566"/>
                </a:cubicBezTo>
                <a:cubicBezTo>
                  <a:pt x="2633810" y="550274"/>
                  <a:pt x="2631206" y="545958"/>
                  <a:pt x="2630462" y="544618"/>
                </a:cubicBezTo>
                <a:lnTo>
                  <a:pt x="2619077" y="524303"/>
                </a:lnTo>
                <a:lnTo>
                  <a:pt x="2609477" y="507783"/>
                </a:lnTo>
                <a:lnTo>
                  <a:pt x="2605236" y="500416"/>
                </a:lnTo>
                <a:lnTo>
                  <a:pt x="2602557" y="504881"/>
                </a:lnTo>
                <a:cubicBezTo>
                  <a:pt x="2601962" y="506072"/>
                  <a:pt x="2600101" y="509048"/>
                  <a:pt x="2596976" y="513811"/>
                </a:cubicBezTo>
                <a:lnTo>
                  <a:pt x="2588939" y="526312"/>
                </a:lnTo>
                <a:lnTo>
                  <a:pt x="2580232" y="537698"/>
                </a:lnTo>
                <a:cubicBezTo>
                  <a:pt x="2576958" y="542014"/>
                  <a:pt x="2573684" y="546107"/>
                  <a:pt x="2570410" y="549976"/>
                </a:cubicBezTo>
                <a:cubicBezTo>
                  <a:pt x="2567136" y="554143"/>
                  <a:pt x="2563192" y="558310"/>
                  <a:pt x="2558578" y="562478"/>
                </a:cubicBezTo>
                <a:cubicBezTo>
                  <a:pt x="2554113" y="566942"/>
                  <a:pt x="2549128" y="570886"/>
                  <a:pt x="2543621" y="574309"/>
                </a:cubicBezTo>
                <a:cubicBezTo>
                  <a:pt x="2537965" y="577881"/>
                  <a:pt x="2532384" y="580932"/>
                  <a:pt x="2526878" y="583462"/>
                </a:cubicBezTo>
                <a:cubicBezTo>
                  <a:pt x="2521371" y="585992"/>
                  <a:pt x="2518171" y="587481"/>
                  <a:pt x="2517278" y="587927"/>
                </a:cubicBezTo>
                <a:cubicBezTo>
                  <a:pt x="2516236" y="588523"/>
                  <a:pt x="2515492" y="588820"/>
                  <a:pt x="2515046" y="588820"/>
                </a:cubicBezTo>
                <a:lnTo>
                  <a:pt x="2511920" y="590160"/>
                </a:lnTo>
                <a:cubicBezTo>
                  <a:pt x="2511176" y="590457"/>
                  <a:pt x="2510655" y="590308"/>
                  <a:pt x="2510358" y="589713"/>
                </a:cubicBezTo>
                <a:cubicBezTo>
                  <a:pt x="2510060" y="589118"/>
                  <a:pt x="2510134" y="588671"/>
                  <a:pt x="2510581" y="588374"/>
                </a:cubicBezTo>
                <a:lnTo>
                  <a:pt x="2513036" y="586141"/>
                </a:lnTo>
                <a:cubicBezTo>
                  <a:pt x="2514376" y="584951"/>
                  <a:pt x="2516757" y="583016"/>
                  <a:pt x="2520180" y="580337"/>
                </a:cubicBezTo>
                <a:lnTo>
                  <a:pt x="2528887" y="573416"/>
                </a:lnTo>
                <a:cubicBezTo>
                  <a:pt x="2531268" y="571482"/>
                  <a:pt x="2535212" y="568059"/>
                  <a:pt x="2540718" y="563147"/>
                </a:cubicBezTo>
                <a:cubicBezTo>
                  <a:pt x="2546225" y="558236"/>
                  <a:pt x="2550244" y="554441"/>
                  <a:pt x="2552774" y="551762"/>
                </a:cubicBezTo>
                <a:cubicBezTo>
                  <a:pt x="2555304" y="549083"/>
                  <a:pt x="2558727" y="545065"/>
                  <a:pt x="2563043" y="539707"/>
                </a:cubicBezTo>
                <a:lnTo>
                  <a:pt x="2573535" y="526312"/>
                </a:lnTo>
                <a:cubicBezTo>
                  <a:pt x="2576214" y="523038"/>
                  <a:pt x="2579191" y="518722"/>
                  <a:pt x="2582465" y="513364"/>
                </a:cubicBezTo>
                <a:cubicBezTo>
                  <a:pt x="2585739" y="508007"/>
                  <a:pt x="2588195" y="503616"/>
                  <a:pt x="2589832" y="500193"/>
                </a:cubicBezTo>
                <a:cubicBezTo>
                  <a:pt x="2591469" y="496621"/>
                  <a:pt x="2593106" y="492677"/>
                  <a:pt x="2594743" y="488361"/>
                </a:cubicBezTo>
                <a:lnTo>
                  <a:pt x="2596083" y="484566"/>
                </a:lnTo>
                <a:cubicBezTo>
                  <a:pt x="2594446" y="482185"/>
                  <a:pt x="2593032" y="480324"/>
                  <a:pt x="2591841" y="478985"/>
                </a:cubicBezTo>
                <a:cubicBezTo>
                  <a:pt x="2590650" y="477497"/>
                  <a:pt x="2589088" y="476157"/>
                  <a:pt x="2587153" y="474967"/>
                </a:cubicBezTo>
                <a:cubicBezTo>
                  <a:pt x="2585218" y="473776"/>
                  <a:pt x="2582614" y="472809"/>
                  <a:pt x="2579340" y="472065"/>
                </a:cubicBezTo>
                <a:lnTo>
                  <a:pt x="2573535" y="470948"/>
                </a:lnTo>
                <a:cubicBezTo>
                  <a:pt x="2571749" y="470651"/>
                  <a:pt x="2570633" y="470055"/>
                  <a:pt x="2570186" y="469162"/>
                </a:cubicBezTo>
                <a:cubicBezTo>
                  <a:pt x="2569740" y="468269"/>
                  <a:pt x="2569591" y="467525"/>
                  <a:pt x="2569740" y="466930"/>
                </a:cubicBezTo>
                <a:cubicBezTo>
                  <a:pt x="2570038" y="466186"/>
                  <a:pt x="2571080" y="465665"/>
                  <a:pt x="2572866" y="465367"/>
                </a:cubicBezTo>
                <a:cubicBezTo>
                  <a:pt x="2574652" y="465218"/>
                  <a:pt x="2576586" y="465144"/>
                  <a:pt x="2578670" y="465144"/>
                </a:cubicBezTo>
                <a:close/>
                <a:moveTo>
                  <a:pt x="1207070" y="465144"/>
                </a:moveTo>
                <a:cubicBezTo>
                  <a:pt x="1210195" y="465144"/>
                  <a:pt x="1213023" y="465442"/>
                  <a:pt x="1215553" y="466037"/>
                </a:cubicBezTo>
                <a:cubicBezTo>
                  <a:pt x="1218083" y="466483"/>
                  <a:pt x="1220241" y="467228"/>
                  <a:pt x="1222027" y="468269"/>
                </a:cubicBezTo>
                <a:cubicBezTo>
                  <a:pt x="1223813" y="469460"/>
                  <a:pt x="1225822" y="471246"/>
                  <a:pt x="1228055" y="473627"/>
                </a:cubicBezTo>
                <a:cubicBezTo>
                  <a:pt x="1230138" y="476008"/>
                  <a:pt x="1232445" y="479134"/>
                  <a:pt x="1234975" y="483003"/>
                </a:cubicBezTo>
                <a:lnTo>
                  <a:pt x="1243682" y="497961"/>
                </a:lnTo>
                <a:cubicBezTo>
                  <a:pt x="1247105" y="503914"/>
                  <a:pt x="1250677" y="509644"/>
                  <a:pt x="1254397" y="515150"/>
                </a:cubicBezTo>
                <a:cubicBezTo>
                  <a:pt x="1258118" y="520806"/>
                  <a:pt x="1261690" y="525940"/>
                  <a:pt x="1265113" y="530554"/>
                </a:cubicBezTo>
                <a:cubicBezTo>
                  <a:pt x="1268536" y="535168"/>
                  <a:pt x="1272480" y="539930"/>
                  <a:pt x="1276945" y="544841"/>
                </a:cubicBezTo>
                <a:cubicBezTo>
                  <a:pt x="1281410" y="549902"/>
                  <a:pt x="1286767" y="554739"/>
                  <a:pt x="1293018" y="559352"/>
                </a:cubicBezTo>
                <a:cubicBezTo>
                  <a:pt x="1299269" y="564115"/>
                  <a:pt x="1305222" y="567984"/>
                  <a:pt x="1310878" y="570961"/>
                </a:cubicBezTo>
                <a:cubicBezTo>
                  <a:pt x="1316533" y="574235"/>
                  <a:pt x="1322189" y="577212"/>
                  <a:pt x="1327844" y="579890"/>
                </a:cubicBezTo>
                <a:cubicBezTo>
                  <a:pt x="1333499" y="582569"/>
                  <a:pt x="1337220" y="584132"/>
                  <a:pt x="1339006" y="584579"/>
                </a:cubicBezTo>
                <a:lnTo>
                  <a:pt x="1343471" y="586141"/>
                </a:lnTo>
                <a:cubicBezTo>
                  <a:pt x="1345555" y="586885"/>
                  <a:pt x="1346448" y="587778"/>
                  <a:pt x="1346150" y="588820"/>
                </a:cubicBezTo>
                <a:cubicBezTo>
                  <a:pt x="1345852" y="589862"/>
                  <a:pt x="1345034" y="590383"/>
                  <a:pt x="1343694" y="590383"/>
                </a:cubicBezTo>
                <a:lnTo>
                  <a:pt x="1339006" y="590606"/>
                </a:lnTo>
                <a:lnTo>
                  <a:pt x="1330969" y="591053"/>
                </a:lnTo>
                <a:lnTo>
                  <a:pt x="1311324" y="591499"/>
                </a:lnTo>
                <a:cubicBezTo>
                  <a:pt x="1302990" y="591797"/>
                  <a:pt x="1297632" y="591425"/>
                  <a:pt x="1295251" y="590383"/>
                </a:cubicBezTo>
                <a:cubicBezTo>
                  <a:pt x="1292572" y="589341"/>
                  <a:pt x="1290339" y="588225"/>
                  <a:pt x="1288553" y="587034"/>
                </a:cubicBezTo>
                <a:cubicBezTo>
                  <a:pt x="1286767" y="585844"/>
                  <a:pt x="1284758" y="583760"/>
                  <a:pt x="1282526" y="580783"/>
                </a:cubicBezTo>
                <a:cubicBezTo>
                  <a:pt x="1280145" y="577807"/>
                  <a:pt x="1278061" y="574979"/>
                  <a:pt x="1276275" y="572300"/>
                </a:cubicBezTo>
                <a:cubicBezTo>
                  <a:pt x="1274340" y="569621"/>
                  <a:pt x="1271141" y="564710"/>
                  <a:pt x="1266676" y="557566"/>
                </a:cubicBezTo>
                <a:cubicBezTo>
                  <a:pt x="1262211" y="550274"/>
                  <a:pt x="1259606" y="545958"/>
                  <a:pt x="1258862" y="544618"/>
                </a:cubicBezTo>
                <a:lnTo>
                  <a:pt x="1247477" y="524303"/>
                </a:lnTo>
                <a:lnTo>
                  <a:pt x="1237877" y="507783"/>
                </a:lnTo>
                <a:lnTo>
                  <a:pt x="1233636" y="500416"/>
                </a:lnTo>
                <a:lnTo>
                  <a:pt x="1230957" y="504881"/>
                </a:lnTo>
                <a:cubicBezTo>
                  <a:pt x="1230362" y="506072"/>
                  <a:pt x="1228501" y="509048"/>
                  <a:pt x="1225376" y="513811"/>
                </a:cubicBezTo>
                <a:lnTo>
                  <a:pt x="1217339" y="526312"/>
                </a:lnTo>
                <a:lnTo>
                  <a:pt x="1208633" y="537698"/>
                </a:lnTo>
                <a:cubicBezTo>
                  <a:pt x="1205359" y="542014"/>
                  <a:pt x="1202084" y="546107"/>
                  <a:pt x="1198810" y="549976"/>
                </a:cubicBezTo>
                <a:cubicBezTo>
                  <a:pt x="1195536" y="554143"/>
                  <a:pt x="1191592" y="558310"/>
                  <a:pt x="1186978" y="562478"/>
                </a:cubicBezTo>
                <a:cubicBezTo>
                  <a:pt x="1182513" y="566942"/>
                  <a:pt x="1177528" y="570886"/>
                  <a:pt x="1172021" y="574309"/>
                </a:cubicBezTo>
                <a:cubicBezTo>
                  <a:pt x="1166365" y="577881"/>
                  <a:pt x="1160784" y="580932"/>
                  <a:pt x="1155278" y="583462"/>
                </a:cubicBezTo>
                <a:cubicBezTo>
                  <a:pt x="1149771" y="585992"/>
                  <a:pt x="1146571" y="587481"/>
                  <a:pt x="1145678" y="587927"/>
                </a:cubicBezTo>
                <a:cubicBezTo>
                  <a:pt x="1144637" y="588523"/>
                  <a:pt x="1143892" y="588820"/>
                  <a:pt x="1143446" y="588820"/>
                </a:cubicBezTo>
                <a:lnTo>
                  <a:pt x="1140321" y="590160"/>
                </a:lnTo>
                <a:cubicBezTo>
                  <a:pt x="1139576" y="590457"/>
                  <a:pt x="1139056" y="590308"/>
                  <a:pt x="1138758" y="589713"/>
                </a:cubicBezTo>
                <a:cubicBezTo>
                  <a:pt x="1138460" y="589118"/>
                  <a:pt x="1138535" y="588671"/>
                  <a:pt x="1138981" y="588374"/>
                </a:cubicBezTo>
                <a:lnTo>
                  <a:pt x="1141437" y="586141"/>
                </a:lnTo>
                <a:cubicBezTo>
                  <a:pt x="1142776" y="584951"/>
                  <a:pt x="1145157" y="583016"/>
                  <a:pt x="1148581" y="580337"/>
                </a:cubicBezTo>
                <a:lnTo>
                  <a:pt x="1157287" y="573416"/>
                </a:lnTo>
                <a:cubicBezTo>
                  <a:pt x="1159668" y="571482"/>
                  <a:pt x="1163612" y="568059"/>
                  <a:pt x="1169119" y="563147"/>
                </a:cubicBezTo>
                <a:cubicBezTo>
                  <a:pt x="1174625" y="558236"/>
                  <a:pt x="1178644" y="554441"/>
                  <a:pt x="1181174" y="551762"/>
                </a:cubicBezTo>
                <a:cubicBezTo>
                  <a:pt x="1183704" y="549083"/>
                  <a:pt x="1187127" y="545065"/>
                  <a:pt x="1191443" y="539707"/>
                </a:cubicBezTo>
                <a:lnTo>
                  <a:pt x="1201935" y="526312"/>
                </a:lnTo>
                <a:cubicBezTo>
                  <a:pt x="1204614" y="523038"/>
                  <a:pt x="1207591" y="518722"/>
                  <a:pt x="1210865" y="513364"/>
                </a:cubicBezTo>
                <a:cubicBezTo>
                  <a:pt x="1214139" y="508007"/>
                  <a:pt x="1216595" y="503616"/>
                  <a:pt x="1218232" y="500193"/>
                </a:cubicBezTo>
                <a:cubicBezTo>
                  <a:pt x="1219869" y="496621"/>
                  <a:pt x="1221506" y="492677"/>
                  <a:pt x="1223143" y="488361"/>
                </a:cubicBezTo>
                <a:lnTo>
                  <a:pt x="1224483" y="484566"/>
                </a:lnTo>
                <a:cubicBezTo>
                  <a:pt x="1222846" y="482185"/>
                  <a:pt x="1221432" y="480324"/>
                  <a:pt x="1220241" y="478985"/>
                </a:cubicBezTo>
                <a:cubicBezTo>
                  <a:pt x="1219051" y="477497"/>
                  <a:pt x="1217488" y="476157"/>
                  <a:pt x="1215553" y="474967"/>
                </a:cubicBezTo>
                <a:cubicBezTo>
                  <a:pt x="1213618" y="473776"/>
                  <a:pt x="1211014" y="472809"/>
                  <a:pt x="1207740" y="472065"/>
                </a:cubicBezTo>
                <a:lnTo>
                  <a:pt x="1201935" y="470948"/>
                </a:lnTo>
                <a:cubicBezTo>
                  <a:pt x="1200149" y="470651"/>
                  <a:pt x="1199033" y="470055"/>
                  <a:pt x="1198587" y="469162"/>
                </a:cubicBezTo>
                <a:cubicBezTo>
                  <a:pt x="1198140" y="468269"/>
                  <a:pt x="1197991" y="467525"/>
                  <a:pt x="1198140" y="466930"/>
                </a:cubicBezTo>
                <a:cubicBezTo>
                  <a:pt x="1198438" y="466186"/>
                  <a:pt x="1199480" y="465665"/>
                  <a:pt x="1201266" y="465367"/>
                </a:cubicBezTo>
                <a:cubicBezTo>
                  <a:pt x="1203052" y="465218"/>
                  <a:pt x="1204986" y="465144"/>
                  <a:pt x="1207070" y="465144"/>
                </a:cubicBezTo>
                <a:close/>
                <a:moveTo>
                  <a:pt x="2810842" y="448178"/>
                </a:moveTo>
                <a:lnTo>
                  <a:pt x="2814860" y="449071"/>
                </a:lnTo>
                <a:cubicBezTo>
                  <a:pt x="2816200" y="449368"/>
                  <a:pt x="2819102" y="450484"/>
                  <a:pt x="2823566" y="452419"/>
                </a:cubicBezTo>
                <a:cubicBezTo>
                  <a:pt x="2828031" y="454503"/>
                  <a:pt x="2831157" y="456214"/>
                  <a:pt x="2832943" y="457554"/>
                </a:cubicBezTo>
                <a:cubicBezTo>
                  <a:pt x="2834728" y="458893"/>
                  <a:pt x="2836217" y="460679"/>
                  <a:pt x="2837408" y="462912"/>
                </a:cubicBezTo>
                <a:cubicBezTo>
                  <a:pt x="2838598" y="465293"/>
                  <a:pt x="2839268" y="467823"/>
                  <a:pt x="2839417" y="470502"/>
                </a:cubicBezTo>
                <a:cubicBezTo>
                  <a:pt x="2839417" y="473032"/>
                  <a:pt x="2839044" y="475190"/>
                  <a:pt x="2838300" y="476976"/>
                </a:cubicBezTo>
                <a:lnTo>
                  <a:pt x="2836961" y="481217"/>
                </a:lnTo>
                <a:lnTo>
                  <a:pt x="2868215" y="476753"/>
                </a:lnTo>
                <a:cubicBezTo>
                  <a:pt x="2873722" y="475860"/>
                  <a:pt x="2878038" y="474967"/>
                  <a:pt x="2881163" y="474074"/>
                </a:cubicBezTo>
                <a:cubicBezTo>
                  <a:pt x="2884437" y="473181"/>
                  <a:pt x="2886670" y="472734"/>
                  <a:pt x="2887860" y="472734"/>
                </a:cubicBezTo>
                <a:cubicBezTo>
                  <a:pt x="2888902" y="472734"/>
                  <a:pt x="2891432" y="473330"/>
                  <a:pt x="2895450" y="474520"/>
                </a:cubicBezTo>
                <a:cubicBezTo>
                  <a:pt x="2899618" y="475413"/>
                  <a:pt x="2902594" y="476753"/>
                  <a:pt x="2904380" y="478539"/>
                </a:cubicBezTo>
                <a:cubicBezTo>
                  <a:pt x="2906166" y="480324"/>
                  <a:pt x="2907134" y="481664"/>
                  <a:pt x="2907282" y="482557"/>
                </a:cubicBezTo>
                <a:cubicBezTo>
                  <a:pt x="2907431" y="483450"/>
                  <a:pt x="2907059" y="484343"/>
                  <a:pt x="2906166" y="485236"/>
                </a:cubicBezTo>
                <a:cubicBezTo>
                  <a:pt x="2905422" y="485682"/>
                  <a:pt x="2904306" y="485906"/>
                  <a:pt x="2902818" y="485906"/>
                </a:cubicBezTo>
                <a:cubicBezTo>
                  <a:pt x="2901478" y="486054"/>
                  <a:pt x="2899618" y="486129"/>
                  <a:pt x="2897236" y="486129"/>
                </a:cubicBezTo>
                <a:cubicBezTo>
                  <a:pt x="2895004" y="486426"/>
                  <a:pt x="2891134" y="486575"/>
                  <a:pt x="2885628" y="486575"/>
                </a:cubicBezTo>
                <a:cubicBezTo>
                  <a:pt x="2879972" y="486575"/>
                  <a:pt x="2876252" y="486650"/>
                  <a:pt x="2874466" y="486799"/>
                </a:cubicBezTo>
                <a:lnTo>
                  <a:pt x="2860625" y="488138"/>
                </a:lnTo>
                <a:cubicBezTo>
                  <a:pt x="2862708" y="489477"/>
                  <a:pt x="2865090" y="490891"/>
                  <a:pt x="2867768" y="492380"/>
                </a:cubicBezTo>
                <a:cubicBezTo>
                  <a:pt x="2870298" y="494017"/>
                  <a:pt x="2871861" y="495654"/>
                  <a:pt x="2872456" y="497291"/>
                </a:cubicBezTo>
                <a:cubicBezTo>
                  <a:pt x="2873052" y="499077"/>
                  <a:pt x="2873275" y="500267"/>
                  <a:pt x="2873126" y="500863"/>
                </a:cubicBezTo>
                <a:cubicBezTo>
                  <a:pt x="2873126" y="501458"/>
                  <a:pt x="2872828" y="502202"/>
                  <a:pt x="2872233" y="503095"/>
                </a:cubicBezTo>
                <a:lnTo>
                  <a:pt x="2870447" y="505551"/>
                </a:lnTo>
                <a:cubicBezTo>
                  <a:pt x="2869554" y="506890"/>
                  <a:pt x="2868512" y="508899"/>
                  <a:pt x="2867322" y="511578"/>
                </a:cubicBezTo>
                <a:lnTo>
                  <a:pt x="2862857" y="522294"/>
                </a:lnTo>
                <a:cubicBezTo>
                  <a:pt x="2858094" y="533010"/>
                  <a:pt x="2854672" y="539856"/>
                  <a:pt x="2852588" y="542832"/>
                </a:cubicBezTo>
                <a:lnTo>
                  <a:pt x="2844328" y="555557"/>
                </a:lnTo>
                <a:cubicBezTo>
                  <a:pt x="2848793" y="559278"/>
                  <a:pt x="2853332" y="562850"/>
                  <a:pt x="2857946" y="566273"/>
                </a:cubicBezTo>
                <a:cubicBezTo>
                  <a:pt x="2862560" y="569696"/>
                  <a:pt x="2867843" y="573119"/>
                  <a:pt x="2873796" y="576542"/>
                </a:cubicBezTo>
                <a:cubicBezTo>
                  <a:pt x="2879749" y="579965"/>
                  <a:pt x="2887042" y="583537"/>
                  <a:pt x="2895674" y="587257"/>
                </a:cubicBezTo>
                <a:cubicBezTo>
                  <a:pt x="2904157" y="590978"/>
                  <a:pt x="2911896" y="593880"/>
                  <a:pt x="2918891" y="595964"/>
                </a:cubicBezTo>
                <a:lnTo>
                  <a:pt x="2936527" y="601768"/>
                </a:lnTo>
                <a:lnTo>
                  <a:pt x="2940099" y="602884"/>
                </a:lnTo>
                <a:cubicBezTo>
                  <a:pt x="2941736" y="603480"/>
                  <a:pt x="2942331" y="604298"/>
                  <a:pt x="2941885" y="605340"/>
                </a:cubicBezTo>
                <a:cubicBezTo>
                  <a:pt x="2941587" y="606233"/>
                  <a:pt x="2940992" y="606754"/>
                  <a:pt x="2940099" y="606903"/>
                </a:cubicBezTo>
                <a:lnTo>
                  <a:pt x="2937420" y="607126"/>
                </a:lnTo>
                <a:cubicBezTo>
                  <a:pt x="2934146" y="607721"/>
                  <a:pt x="2926704" y="608614"/>
                  <a:pt x="2915096" y="609805"/>
                </a:cubicBezTo>
                <a:cubicBezTo>
                  <a:pt x="2903338" y="611293"/>
                  <a:pt x="2895674" y="611889"/>
                  <a:pt x="2892102" y="611591"/>
                </a:cubicBezTo>
                <a:cubicBezTo>
                  <a:pt x="2887637" y="611442"/>
                  <a:pt x="2883916" y="610772"/>
                  <a:pt x="2880940" y="609582"/>
                </a:cubicBezTo>
                <a:cubicBezTo>
                  <a:pt x="2877963" y="608242"/>
                  <a:pt x="2874986" y="606382"/>
                  <a:pt x="2872010" y="604001"/>
                </a:cubicBezTo>
                <a:cubicBezTo>
                  <a:pt x="2868885" y="601619"/>
                  <a:pt x="2865238" y="598345"/>
                  <a:pt x="2861071" y="594178"/>
                </a:cubicBezTo>
                <a:cubicBezTo>
                  <a:pt x="2856904" y="590011"/>
                  <a:pt x="2850951" y="583537"/>
                  <a:pt x="2843212" y="574756"/>
                </a:cubicBezTo>
                <a:lnTo>
                  <a:pt x="2835175" y="566049"/>
                </a:lnTo>
                <a:cubicBezTo>
                  <a:pt x="2829222" y="571258"/>
                  <a:pt x="2823715" y="575872"/>
                  <a:pt x="2818655" y="579890"/>
                </a:cubicBezTo>
                <a:cubicBezTo>
                  <a:pt x="2813595" y="583760"/>
                  <a:pt x="2807493" y="587406"/>
                  <a:pt x="2800349" y="590829"/>
                </a:cubicBezTo>
                <a:cubicBezTo>
                  <a:pt x="2793206" y="594252"/>
                  <a:pt x="2785615" y="597006"/>
                  <a:pt x="2777578" y="599089"/>
                </a:cubicBezTo>
                <a:cubicBezTo>
                  <a:pt x="2769542" y="600875"/>
                  <a:pt x="2763068" y="601768"/>
                  <a:pt x="2758156" y="601768"/>
                </a:cubicBezTo>
                <a:cubicBezTo>
                  <a:pt x="2753245" y="601768"/>
                  <a:pt x="2750194" y="601619"/>
                  <a:pt x="2749004" y="601322"/>
                </a:cubicBezTo>
                <a:lnTo>
                  <a:pt x="2744539" y="600652"/>
                </a:lnTo>
                <a:cubicBezTo>
                  <a:pt x="2743646" y="600503"/>
                  <a:pt x="2743199" y="600057"/>
                  <a:pt x="2743199" y="599313"/>
                </a:cubicBezTo>
                <a:cubicBezTo>
                  <a:pt x="2743199" y="598568"/>
                  <a:pt x="2743646" y="598048"/>
                  <a:pt x="2744539" y="597750"/>
                </a:cubicBezTo>
                <a:lnTo>
                  <a:pt x="2750566" y="596634"/>
                </a:lnTo>
                <a:cubicBezTo>
                  <a:pt x="2754436" y="595890"/>
                  <a:pt x="2759868" y="594476"/>
                  <a:pt x="2766863" y="592392"/>
                </a:cubicBezTo>
                <a:cubicBezTo>
                  <a:pt x="2773858" y="590308"/>
                  <a:pt x="2782044" y="586737"/>
                  <a:pt x="2791420" y="581676"/>
                </a:cubicBezTo>
                <a:cubicBezTo>
                  <a:pt x="2800796" y="576616"/>
                  <a:pt x="2808312" y="571482"/>
                  <a:pt x="2813967" y="566273"/>
                </a:cubicBezTo>
                <a:lnTo>
                  <a:pt x="2825799" y="555780"/>
                </a:lnTo>
                <a:cubicBezTo>
                  <a:pt x="2822078" y="551464"/>
                  <a:pt x="2819250" y="548339"/>
                  <a:pt x="2817316" y="546404"/>
                </a:cubicBezTo>
                <a:cubicBezTo>
                  <a:pt x="2815530" y="544469"/>
                  <a:pt x="2812553" y="541493"/>
                  <a:pt x="2808386" y="537474"/>
                </a:cubicBezTo>
                <a:cubicBezTo>
                  <a:pt x="2804219" y="533456"/>
                  <a:pt x="2800870" y="530405"/>
                  <a:pt x="2798340" y="528322"/>
                </a:cubicBezTo>
                <a:lnTo>
                  <a:pt x="2791420" y="523187"/>
                </a:lnTo>
                <a:cubicBezTo>
                  <a:pt x="2789187" y="521848"/>
                  <a:pt x="2787327" y="520806"/>
                  <a:pt x="2785838" y="520062"/>
                </a:cubicBezTo>
                <a:cubicBezTo>
                  <a:pt x="2784350" y="519466"/>
                  <a:pt x="2782788" y="519094"/>
                  <a:pt x="2781150" y="518945"/>
                </a:cubicBezTo>
                <a:cubicBezTo>
                  <a:pt x="2779662" y="518797"/>
                  <a:pt x="2778769" y="518573"/>
                  <a:pt x="2778472" y="518276"/>
                </a:cubicBezTo>
                <a:cubicBezTo>
                  <a:pt x="2778174" y="517978"/>
                  <a:pt x="2777951" y="517457"/>
                  <a:pt x="2777802" y="516713"/>
                </a:cubicBezTo>
                <a:cubicBezTo>
                  <a:pt x="2777802" y="515969"/>
                  <a:pt x="2778397" y="515299"/>
                  <a:pt x="2779588" y="514704"/>
                </a:cubicBezTo>
                <a:cubicBezTo>
                  <a:pt x="2780630" y="514108"/>
                  <a:pt x="2782192" y="513736"/>
                  <a:pt x="2784276" y="513588"/>
                </a:cubicBezTo>
                <a:cubicBezTo>
                  <a:pt x="2786062" y="513588"/>
                  <a:pt x="2787401" y="513662"/>
                  <a:pt x="2788294" y="513811"/>
                </a:cubicBezTo>
                <a:lnTo>
                  <a:pt x="2791643" y="514927"/>
                </a:lnTo>
                <a:cubicBezTo>
                  <a:pt x="2792834" y="515374"/>
                  <a:pt x="2794694" y="516341"/>
                  <a:pt x="2797224" y="517829"/>
                </a:cubicBezTo>
                <a:cubicBezTo>
                  <a:pt x="2799754" y="519317"/>
                  <a:pt x="2802061" y="520806"/>
                  <a:pt x="2804144" y="522294"/>
                </a:cubicBezTo>
                <a:cubicBezTo>
                  <a:pt x="2806228" y="523782"/>
                  <a:pt x="2808832" y="525866"/>
                  <a:pt x="2811958" y="528545"/>
                </a:cubicBezTo>
                <a:lnTo>
                  <a:pt x="2823566" y="538367"/>
                </a:lnTo>
                <a:lnTo>
                  <a:pt x="2833166" y="546851"/>
                </a:lnTo>
                <a:lnTo>
                  <a:pt x="2839640" y="537698"/>
                </a:lnTo>
                <a:cubicBezTo>
                  <a:pt x="2841724" y="534721"/>
                  <a:pt x="2843956" y="530331"/>
                  <a:pt x="2846337" y="524526"/>
                </a:cubicBezTo>
                <a:cubicBezTo>
                  <a:pt x="2848718" y="518871"/>
                  <a:pt x="2850653" y="513215"/>
                  <a:pt x="2852142" y="507560"/>
                </a:cubicBezTo>
                <a:cubicBezTo>
                  <a:pt x="2853332" y="502202"/>
                  <a:pt x="2853630" y="498109"/>
                  <a:pt x="2853034" y="495282"/>
                </a:cubicBezTo>
                <a:lnTo>
                  <a:pt x="2852142" y="489031"/>
                </a:lnTo>
                <a:cubicBezTo>
                  <a:pt x="2843510" y="489775"/>
                  <a:pt x="2837408" y="490370"/>
                  <a:pt x="2833836" y="490817"/>
                </a:cubicBezTo>
                <a:cubicBezTo>
                  <a:pt x="2830412" y="491263"/>
                  <a:pt x="2822450" y="492528"/>
                  <a:pt x="2809949" y="494612"/>
                </a:cubicBezTo>
                <a:cubicBezTo>
                  <a:pt x="2797298" y="496696"/>
                  <a:pt x="2788592" y="498333"/>
                  <a:pt x="2783829" y="499523"/>
                </a:cubicBezTo>
                <a:cubicBezTo>
                  <a:pt x="2778918" y="501012"/>
                  <a:pt x="2775644" y="501756"/>
                  <a:pt x="2774007" y="501756"/>
                </a:cubicBezTo>
                <a:cubicBezTo>
                  <a:pt x="2771030" y="502053"/>
                  <a:pt x="2768500" y="501756"/>
                  <a:pt x="2766416" y="500863"/>
                </a:cubicBezTo>
                <a:cubicBezTo>
                  <a:pt x="2764333" y="500267"/>
                  <a:pt x="2762324" y="499374"/>
                  <a:pt x="2760389" y="498184"/>
                </a:cubicBezTo>
                <a:cubicBezTo>
                  <a:pt x="2758454" y="497142"/>
                  <a:pt x="2757338" y="496100"/>
                  <a:pt x="2757040" y="495058"/>
                </a:cubicBezTo>
                <a:cubicBezTo>
                  <a:pt x="2756743" y="494165"/>
                  <a:pt x="2756892" y="493421"/>
                  <a:pt x="2757487" y="492826"/>
                </a:cubicBezTo>
                <a:cubicBezTo>
                  <a:pt x="2757784" y="492528"/>
                  <a:pt x="2758603" y="492305"/>
                  <a:pt x="2759942" y="492156"/>
                </a:cubicBezTo>
                <a:lnTo>
                  <a:pt x="2764854" y="491487"/>
                </a:lnTo>
                <a:lnTo>
                  <a:pt x="2767979" y="491263"/>
                </a:lnTo>
                <a:cubicBezTo>
                  <a:pt x="2772295" y="490966"/>
                  <a:pt x="2779662" y="489998"/>
                  <a:pt x="2790080" y="488361"/>
                </a:cubicBezTo>
                <a:lnTo>
                  <a:pt x="2821780" y="483673"/>
                </a:lnTo>
                <a:lnTo>
                  <a:pt x="2830710" y="482557"/>
                </a:lnTo>
                <a:cubicBezTo>
                  <a:pt x="2829222" y="481664"/>
                  <a:pt x="2828031" y="480845"/>
                  <a:pt x="2827138" y="480101"/>
                </a:cubicBezTo>
                <a:cubicBezTo>
                  <a:pt x="2826246" y="479357"/>
                  <a:pt x="2824906" y="478018"/>
                  <a:pt x="2823120" y="476083"/>
                </a:cubicBezTo>
                <a:cubicBezTo>
                  <a:pt x="2821334" y="473999"/>
                  <a:pt x="2819027" y="470502"/>
                  <a:pt x="2816200" y="465590"/>
                </a:cubicBezTo>
                <a:lnTo>
                  <a:pt x="2809726" y="453982"/>
                </a:lnTo>
                <a:lnTo>
                  <a:pt x="2807940" y="450410"/>
                </a:lnTo>
                <a:cubicBezTo>
                  <a:pt x="2807642" y="449964"/>
                  <a:pt x="2807865" y="449443"/>
                  <a:pt x="2808609" y="448847"/>
                </a:cubicBezTo>
                <a:cubicBezTo>
                  <a:pt x="2809354" y="448103"/>
                  <a:pt x="2810098" y="447880"/>
                  <a:pt x="2810842" y="448178"/>
                </a:cubicBezTo>
                <a:close/>
                <a:moveTo>
                  <a:pt x="1439242" y="448178"/>
                </a:moveTo>
                <a:lnTo>
                  <a:pt x="1443260" y="449071"/>
                </a:lnTo>
                <a:cubicBezTo>
                  <a:pt x="1444600" y="449368"/>
                  <a:pt x="1447502" y="450484"/>
                  <a:pt x="1451967" y="452419"/>
                </a:cubicBezTo>
                <a:cubicBezTo>
                  <a:pt x="1456432" y="454503"/>
                  <a:pt x="1459557" y="456214"/>
                  <a:pt x="1461343" y="457554"/>
                </a:cubicBezTo>
                <a:cubicBezTo>
                  <a:pt x="1463129" y="458893"/>
                  <a:pt x="1464617" y="460679"/>
                  <a:pt x="1465808" y="462912"/>
                </a:cubicBezTo>
                <a:cubicBezTo>
                  <a:pt x="1466998" y="465293"/>
                  <a:pt x="1467668" y="467823"/>
                  <a:pt x="1467817" y="470502"/>
                </a:cubicBezTo>
                <a:cubicBezTo>
                  <a:pt x="1467817" y="473032"/>
                  <a:pt x="1467445" y="475190"/>
                  <a:pt x="1466701" y="476976"/>
                </a:cubicBezTo>
                <a:lnTo>
                  <a:pt x="1465361" y="481217"/>
                </a:lnTo>
                <a:lnTo>
                  <a:pt x="1496615" y="476753"/>
                </a:lnTo>
                <a:cubicBezTo>
                  <a:pt x="1502122" y="475860"/>
                  <a:pt x="1506438" y="474967"/>
                  <a:pt x="1509563" y="474074"/>
                </a:cubicBezTo>
                <a:cubicBezTo>
                  <a:pt x="1512838" y="473181"/>
                  <a:pt x="1515070" y="472734"/>
                  <a:pt x="1516260" y="472734"/>
                </a:cubicBezTo>
                <a:cubicBezTo>
                  <a:pt x="1517302" y="472734"/>
                  <a:pt x="1519832" y="473330"/>
                  <a:pt x="1523851" y="474520"/>
                </a:cubicBezTo>
                <a:cubicBezTo>
                  <a:pt x="1528018" y="475413"/>
                  <a:pt x="1530994" y="476753"/>
                  <a:pt x="1532780" y="478539"/>
                </a:cubicBezTo>
                <a:cubicBezTo>
                  <a:pt x="1534566" y="480324"/>
                  <a:pt x="1535534" y="481664"/>
                  <a:pt x="1535682" y="482557"/>
                </a:cubicBezTo>
                <a:cubicBezTo>
                  <a:pt x="1535831" y="483450"/>
                  <a:pt x="1535459" y="484343"/>
                  <a:pt x="1534566" y="485236"/>
                </a:cubicBezTo>
                <a:cubicBezTo>
                  <a:pt x="1533822" y="485682"/>
                  <a:pt x="1532706" y="485906"/>
                  <a:pt x="1531218" y="485906"/>
                </a:cubicBezTo>
                <a:cubicBezTo>
                  <a:pt x="1529878" y="486054"/>
                  <a:pt x="1528018" y="486129"/>
                  <a:pt x="1525637" y="486129"/>
                </a:cubicBezTo>
                <a:cubicBezTo>
                  <a:pt x="1523404" y="486426"/>
                  <a:pt x="1519535" y="486575"/>
                  <a:pt x="1514028" y="486575"/>
                </a:cubicBezTo>
                <a:cubicBezTo>
                  <a:pt x="1508373" y="486575"/>
                  <a:pt x="1504652" y="486650"/>
                  <a:pt x="1502866" y="486799"/>
                </a:cubicBezTo>
                <a:lnTo>
                  <a:pt x="1489025" y="488138"/>
                </a:lnTo>
                <a:cubicBezTo>
                  <a:pt x="1491108" y="489477"/>
                  <a:pt x="1493490" y="490891"/>
                  <a:pt x="1496169" y="492380"/>
                </a:cubicBezTo>
                <a:cubicBezTo>
                  <a:pt x="1498699" y="494017"/>
                  <a:pt x="1500261" y="495654"/>
                  <a:pt x="1500857" y="497291"/>
                </a:cubicBezTo>
                <a:cubicBezTo>
                  <a:pt x="1501452" y="499077"/>
                  <a:pt x="1501675" y="500267"/>
                  <a:pt x="1501526" y="500863"/>
                </a:cubicBezTo>
                <a:cubicBezTo>
                  <a:pt x="1501526" y="501458"/>
                  <a:pt x="1501229" y="502202"/>
                  <a:pt x="1500634" y="503095"/>
                </a:cubicBezTo>
                <a:lnTo>
                  <a:pt x="1498848" y="505551"/>
                </a:lnTo>
                <a:cubicBezTo>
                  <a:pt x="1497955" y="506890"/>
                  <a:pt x="1496913" y="508899"/>
                  <a:pt x="1495722" y="511578"/>
                </a:cubicBezTo>
                <a:lnTo>
                  <a:pt x="1491257" y="522294"/>
                </a:lnTo>
                <a:cubicBezTo>
                  <a:pt x="1486495" y="533010"/>
                  <a:pt x="1483072" y="539856"/>
                  <a:pt x="1480988" y="542832"/>
                </a:cubicBezTo>
                <a:lnTo>
                  <a:pt x="1472728" y="555557"/>
                </a:lnTo>
                <a:cubicBezTo>
                  <a:pt x="1477193" y="559278"/>
                  <a:pt x="1481732" y="562850"/>
                  <a:pt x="1486346" y="566273"/>
                </a:cubicBezTo>
                <a:cubicBezTo>
                  <a:pt x="1490960" y="569696"/>
                  <a:pt x="1496243" y="573119"/>
                  <a:pt x="1502196" y="576542"/>
                </a:cubicBezTo>
                <a:cubicBezTo>
                  <a:pt x="1508149" y="579965"/>
                  <a:pt x="1515442" y="583537"/>
                  <a:pt x="1524074" y="587257"/>
                </a:cubicBezTo>
                <a:cubicBezTo>
                  <a:pt x="1532557" y="590978"/>
                  <a:pt x="1540296" y="593880"/>
                  <a:pt x="1547291" y="595964"/>
                </a:cubicBezTo>
                <a:lnTo>
                  <a:pt x="1564927" y="601768"/>
                </a:lnTo>
                <a:lnTo>
                  <a:pt x="1568499" y="602884"/>
                </a:lnTo>
                <a:cubicBezTo>
                  <a:pt x="1570136" y="603480"/>
                  <a:pt x="1570732" y="604298"/>
                  <a:pt x="1570285" y="605340"/>
                </a:cubicBezTo>
                <a:cubicBezTo>
                  <a:pt x="1569987" y="606233"/>
                  <a:pt x="1569392" y="606754"/>
                  <a:pt x="1568499" y="606903"/>
                </a:cubicBezTo>
                <a:lnTo>
                  <a:pt x="1565820" y="607126"/>
                </a:lnTo>
                <a:cubicBezTo>
                  <a:pt x="1562546" y="607721"/>
                  <a:pt x="1555105" y="608614"/>
                  <a:pt x="1543496" y="609805"/>
                </a:cubicBezTo>
                <a:cubicBezTo>
                  <a:pt x="1531739" y="611293"/>
                  <a:pt x="1524074" y="611889"/>
                  <a:pt x="1520502" y="611591"/>
                </a:cubicBezTo>
                <a:cubicBezTo>
                  <a:pt x="1516037" y="611442"/>
                  <a:pt x="1512316" y="610772"/>
                  <a:pt x="1509340" y="609582"/>
                </a:cubicBezTo>
                <a:cubicBezTo>
                  <a:pt x="1506363" y="608242"/>
                  <a:pt x="1503387" y="606382"/>
                  <a:pt x="1500410" y="604001"/>
                </a:cubicBezTo>
                <a:cubicBezTo>
                  <a:pt x="1497285" y="601619"/>
                  <a:pt x="1493639" y="598345"/>
                  <a:pt x="1489471" y="594178"/>
                </a:cubicBezTo>
                <a:cubicBezTo>
                  <a:pt x="1485304" y="590011"/>
                  <a:pt x="1479351" y="583537"/>
                  <a:pt x="1471612" y="574756"/>
                </a:cubicBezTo>
                <a:lnTo>
                  <a:pt x="1463575" y="566049"/>
                </a:lnTo>
                <a:cubicBezTo>
                  <a:pt x="1457622" y="571258"/>
                  <a:pt x="1452115" y="575872"/>
                  <a:pt x="1447055" y="579890"/>
                </a:cubicBezTo>
                <a:cubicBezTo>
                  <a:pt x="1441995" y="583760"/>
                  <a:pt x="1435893" y="587406"/>
                  <a:pt x="1428750" y="590829"/>
                </a:cubicBezTo>
                <a:cubicBezTo>
                  <a:pt x="1421606" y="594252"/>
                  <a:pt x="1414015" y="597006"/>
                  <a:pt x="1405979" y="599089"/>
                </a:cubicBezTo>
                <a:cubicBezTo>
                  <a:pt x="1397942" y="600875"/>
                  <a:pt x="1391468" y="601768"/>
                  <a:pt x="1386557" y="601768"/>
                </a:cubicBezTo>
                <a:cubicBezTo>
                  <a:pt x="1381645" y="601768"/>
                  <a:pt x="1378594" y="601619"/>
                  <a:pt x="1377404" y="601322"/>
                </a:cubicBezTo>
                <a:lnTo>
                  <a:pt x="1372939" y="600652"/>
                </a:lnTo>
                <a:cubicBezTo>
                  <a:pt x="1372046" y="600503"/>
                  <a:pt x="1371599" y="600057"/>
                  <a:pt x="1371599" y="599313"/>
                </a:cubicBezTo>
                <a:cubicBezTo>
                  <a:pt x="1371599" y="598568"/>
                  <a:pt x="1372046" y="598048"/>
                  <a:pt x="1372939" y="597750"/>
                </a:cubicBezTo>
                <a:lnTo>
                  <a:pt x="1378967" y="596634"/>
                </a:lnTo>
                <a:cubicBezTo>
                  <a:pt x="1382836" y="595890"/>
                  <a:pt x="1388268" y="594476"/>
                  <a:pt x="1395263" y="592392"/>
                </a:cubicBezTo>
                <a:cubicBezTo>
                  <a:pt x="1402258" y="590308"/>
                  <a:pt x="1410444" y="586737"/>
                  <a:pt x="1419820" y="581676"/>
                </a:cubicBezTo>
                <a:cubicBezTo>
                  <a:pt x="1429196" y="576616"/>
                  <a:pt x="1436712" y="571482"/>
                  <a:pt x="1442367" y="566273"/>
                </a:cubicBezTo>
                <a:lnTo>
                  <a:pt x="1454199" y="555780"/>
                </a:lnTo>
                <a:cubicBezTo>
                  <a:pt x="1450478" y="551464"/>
                  <a:pt x="1447651" y="548339"/>
                  <a:pt x="1445716" y="546404"/>
                </a:cubicBezTo>
                <a:cubicBezTo>
                  <a:pt x="1443930" y="544469"/>
                  <a:pt x="1440954" y="541493"/>
                  <a:pt x="1436786" y="537474"/>
                </a:cubicBezTo>
                <a:cubicBezTo>
                  <a:pt x="1432619" y="533456"/>
                  <a:pt x="1429270" y="530405"/>
                  <a:pt x="1426740" y="528322"/>
                </a:cubicBezTo>
                <a:lnTo>
                  <a:pt x="1419820" y="523187"/>
                </a:lnTo>
                <a:cubicBezTo>
                  <a:pt x="1417587" y="521848"/>
                  <a:pt x="1415727" y="520806"/>
                  <a:pt x="1414239" y="520062"/>
                </a:cubicBezTo>
                <a:cubicBezTo>
                  <a:pt x="1412750" y="519466"/>
                  <a:pt x="1411188" y="519094"/>
                  <a:pt x="1409551" y="518945"/>
                </a:cubicBezTo>
                <a:cubicBezTo>
                  <a:pt x="1408063" y="518797"/>
                  <a:pt x="1407169" y="518573"/>
                  <a:pt x="1406872" y="518276"/>
                </a:cubicBezTo>
                <a:cubicBezTo>
                  <a:pt x="1406574" y="517978"/>
                  <a:pt x="1406351" y="517457"/>
                  <a:pt x="1406202" y="516713"/>
                </a:cubicBezTo>
                <a:cubicBezTo>
                  <a:pt x="1406202" y="515969"/>
                  <a:pt x="1406797" y="515299"/>
                  <a:pt x="1407988" y="514704"/>
                </a:cubicBezTo>
                <a:cubicBezTo>
                  <a:pt x="1409030" y="514108"/>
                  <a:pt x="1410592" y="513736"/>
                  <a:pt x="1412676" y="513588"/>
                </a:cubicBezTo>
                <a:cubicBezTo>
                  <a:pt x="1414462" y="513588"/>
                  <a:pt x="1415801" y="513662"/>
                  <a:pt x="1416694" y="513811"/>
                </a:cubicBezTo>
                <a:lnTo>
                  <a:pt x="1420043" y="514927"/>
                </a:lnTo>
                <a:cubicBezTo>
                  <a:pt x="1421234" y="515374"/>
                  <a:pt x="1423094" y="516341"/>
                  <a:pt x="1425624" y="517829"/>
                </a:cubicBezTo>
                <a:cubicBezTo>
                  <a:pt x="1428154" y="519317"/>
                  <a:pt x="1430461" y="520806"/>
                  <a:pt x="1432545" y="522294"/>
                </a:cubicBezTo>
                <a:cubicBezTo>
                  <a:pt x="1434628" y="523782"/>
                  <a:pt x="1437233" y="525866"/>
                  <a:pt x="1440358" y="528545"/>
                </a:cubicBezTo>
                <a:lnTo>
                  <a:pt x="1451967" y="538367"/>
                </a:lnTo>
                <a:lnTo>
                  <a:pt x="1461566" y="546851"/>
                </a:lnTo>
                <a:lnTo>
                  <a:pt x="1468040" y="537698"/>
                </a:lnTo>
                <a:cubicBezTo>
                  <a:pt x="1470124" y="534721"/>
                  <a:pt x="1472356" y="530331"/>
                  <a:pt x="1474737" y="524526"/>
                </a:cubicBezTo>
                <a:cubicBezTo>
                  <a:pt x="1477119" y="518871"/>
                  <a:pt x="1479053" y="513215"/>
                  <a:pt x="1480542" y="507560"/>
                </a:cubicBezTo>
                <a:cubicBezTo>
                  <a:pt x="1481732" y="502202"/>
                  <a:pt x="1482030" y="498109"/>
                  <a:pt x="1481435" y="495282"/>
                </a:cubicBezTo>
                <a:lnTo>
                  <a:pt x="1480542" y="489031"/>
                </a:lnTo>
                <a:cubicBezTo>
                  <a:pt x="1471910" y="489775"/>
                  <a:pt x="1465808" y="490370"/>
                  <a:pt x="1462236" y="490817"/>
                </a:cubicBezTo>
                <a:cubicBezTo>
                  <a:pt x="1458813" y="491263"/>
                  <a:pt x="1450850" y="492528"/>
                  <a:pt x="1438349" y="494612"/>
                </a:cubicBezTo>
                <a:cubicBezTo>
                  <a:pt x="1425699" y="496696"/>
                  <a:pt x="1416992" y="498333"/>
                  <a:pt x="1412230" y="499523"/>
                </a:cubicBezTo>
                <a:cubicBezTo>
                  <a:pt x="1407318" y="501012"/>
                  <a:pt x="1404044" y="501756"/>
                  <a:pt x="1402407" y="501756"/>
                </a:cubicBezTo>
                <a:cubicBezTo>
                  <a:pt x="1399430" y="502053"/>
                  <a:pt x="1396900" y="501756"/>
                  <a:pt x="1394817" y="500863"/>
                </a:cubicBezTo>
                <a:cubicBezTo>
                  <a:pt x="1392733" y="500267"/>
                  <a:pt x="1390724" y="499374"/>
                  <a:pt x="1388789" y="498184"/>
                </a:cubicBezTo>
                <a:cubicBezTo>
                  <a:pt x="1386854" y="497142"/>
                  <a:pt x="1385738" y="496100"/>
                  <a:pt x="1385440" y="495058"/>
                </a:cubicBezTo>
                <a:cubicBezTo>
                  <a:pt x="1385143" y="494165"/>
                  <a:pt x="1385292" y="493421"/>
                  <a:pt x="1385887" y="492826"/>
                </a:cubicBezTo>
                <a:cubicBezTo>
                  <a:pt x="1386185" y="492528"/>
                  <a:pt x="1387003" y="492305"/>
                  <a:pt x="1388343" y="492156"/>
                </a:cubicBezTo>
                <a:lnTo>
                  <a:pt x="1393254" y="491487"/>
                </a:lnTo>
                <a:lnTo>
                  <a:pt x="1396379" y="491263"/>
                </a:lnTo>
                <a:cubicBezTo>
                  <a:pt x="1400695" y="490966"/>
                  <a:pt x="1408063" y="489998"/>
                  <a:pt x="1418480" y="488361"/>
                </a:cubicBezTo>
                <a:lnTo>
                  <a:pt x="1450181" y="483673"/>
                </a:lnTo>
                <a:lnTo>
                  <a:pt x="1459110" y="482557"/>
                </a:lnTo>
                <a:cubicBezTo>
                  <a:pt x="1457622" y="481664"/>
                  <a:pt x="1456432" y="480845"/>
                  <a:pt x="1455539" y="480101"/>
                </a:cubicBezTo>
                <a:cubicBezTo>
                  <a:pt x="1454646" y="479357"/>
                  <a:pt x="1453306" y="478018"/>
                  <a:pt x="1451520" y="476083"/>
                </a:cubicBezTo>
                <a:cubicBezTo>
                  <a:pt x="1449734" y="473999"/>
                  <a:pt x="1447427" y="470502"/>
                  <a:pt x="1444600" y="465590"/>
                </a:cubicBezTo>
                <a:lnTo>
                  <a:pt x="1438126" y="453982"/>
                </a:lnTo>
                <a:lnTo>
                  <a:pt x="1436340" y="450410"/>
                </a:lnTo>
                <a:cubicBezTo>
                  <a:pt x="1436042" y="449964"/>
                  <a:pt x="1436265" y="449443"/>
                  <a:pt x="1437009" y="448847"/>
                </a:cubicBezTo>
                <a:cubicBezTo>
                  <a:pt x="1437754" y="448103"/>
                  <a:pt x="1438498" y="447880"/>
                  <a:pt x="1439242" y="448178"/>
                </a:cubicBezTo>
                <a:close/>
                <a:moveTo>
                  <a:pt x="67642" y="448178"/>
                </a:moveTo>
                <a:lnTo>
                  <a:pt x="71660" y="449071"/>
                </a:lnTo>
                <a:cubicBezTo>
                  <a:pt x="73000" y="449368"/>
                  <a:pt x="75902" y="450484"/>
                  <a:pt x="80367" y="452419"/>
                </a:cubicBezTo>
                <a:cubicBezTo>
                  <a:pt x="84832" y="454503"/>
                  <a:pt x="87957" y="456214"/>
                  <a:pt x="89743" y="457554"/>
                </a:cubicBezTo>
                <a:cubicBezTo>
                  <a:pt x="91529" y="458893"/>
                  <a:pt x="93017" y="460679"/>
                  <a:pt x="94208" y="462912"/>
                </a:cubicBezTo>
                <a:cubicBezTo>
                  <a:pt x="95398" y="465293"/>
                  <a:pt x="96068" y="467823"/>
                  <a:pt x="96217" y="470502"/>
                </a:cubicBezTo>
                <a:cubicBezTo>
                  <a:pt x="96217" y="473032"/>
                  <a:pt x="95845" y="475190"/>
                  <a:pt x="95101" y="476976"/>
                </a:cubicBezTo>
                <a:lnTo>
                  <a:pt x="93761" y="481217"/>
                </a:lnTo>
                <a:lnTo>
                  <a:pt x="125015" y="476753"/>
                </a:lnTo>
                <a:cubicBezTo>
                  <a:pt x="130522" y="475860"/>
                  <a:pt x="134838" y="474967"/>
                  <a:pt x="137963" y="474074"/>
                </a:cubicBezTo>
                <a:cubicBezTo>
                  <a:pt x="141237" y="473181"/>
                  <a:pt x="143470" y="472734"/>
                  <a:pt x="144660" y="472734"/>
                </a:cubicBezTo>
                <a:cubicBezTo>
                  <a:pt x="145702" y="472734"/>
                  <a:pt x="148232" y="473330"/>
                  <a:pt x="152251" y="474520"/>
                </a:cubicBezTo>
                <a:cubicBezTo>
                  <a:pt x="156418" y="475413"/>
                  <a:pt x="159394" y="476753"/>
                  <a:pt x="161180" y="478539"/>
                </a:cubicBezTo>
                <a:cubicBezTo>
                  <a:pt x="162966" y="480324"/>
                  <a:pt x="163934" y="481664"/>
                  <a:pt x="164083" y="482557"/>
                </a:cubicBezTo>
                <a:cubicBezTo>
                  <a:pt x="164231" y="483450"/>
                  <a:pt x="163859" y="484343"/>
                  <a:pt x="162966" y="485236"/>
                </a:cubicBezTo>
                <a:cubicBezTo>
                  <a:pt x="162222" y="485682"/>
                  <a:pt x="161106" y="485906"/>
                  <a:pt x="159618" y="485906"/>
                </a:cubicBezTo>
                <a:cubicBezTo>
                  <a:pt x="158278" y="486054"/>
                  <a:pt x="156418" y="486129"/>
                  <a:pt x="154037" y="486129"/>
                </a:cubicBezTo>
                <a:cubicBezTo>
                  <a:pt x="151804" y="486426"/>
                  <a:pt x="147935" y="486575"/>
                  <a:pt x="142428" y="486575"/>
                </a:cubicBezTo>
                <a:cubicBezTo>
                  <a:pt x="136773" y="486575"/>
                  <a:pt x="133052" y="486650"/>
                  <a:pt x="131266" y="486799"/>
                </a:cubicBezTo>
                <a:lnTo>
                  <a:pt x="117425" y="488138"/>
                </a:lnTo>
                <a:cubicBezTo>
                  <a:pt x="119508" y="489477"/>
                  <a:pt x="121890" y="490891"/>
                  <a:pt x="124569" y="492380"/>
                </a:cubicBezTo>
                <a:cubicBezTo>
                  <a:pt x="127099" y="494017"/>
                  <a:pt x="128661" y="495654"/>
                  <a:pt x="129257" y="497291"/>
                </a:cubicBezTo>
                <a:cubicBezTo>
                  <a:pt x="129852" y="499077"/>
                  <a:pt x="130075" y="500267"/>
                  <a:pt x="129926" y="500863"/>
                </a:cubicBezTo>
                <a:cubicBezTo>
                  <a:pt x="129926" y="501458"/>
                  <a:pt x="129629" y="502202"/>
                  <a:pt x="129034" y="503095"/>
                </a:cubicBezTo>
                <a:lnTo>
                  <a:pt x="127248" y="505551"/>
                </a:lnTo>
                <a:cubicBezTo>
                  <a:pt x="126355" y="506890"/>
                  <a:pt x="125313" y="508899"/>
                  <a:pt x="124122" y="511578"/>
                </a:cubicBezTo>
                <a:lnTo>
                  <a:pt x="119657" y="522294"/>
                </a:lnTo>
                <a:cubicBezTo>
                  <a:pt x="114895" y="533010"/>
                  <a:pt x="111472" y="539856"/>
                  <a:pt x="109388" y="542832"/>
                </a:cubicBezTo>
                <a:lnTo>
                  <a:pt x="101128" y="555557"/>
                </a:lnTo>
                <a:cubicBezTo>
                  <a:pt x="105593" y="559278"/>
                  <a:pt x="110132" y="562850"/>
                  <a:pt x="114746" y="566273"/>
                </a:cubicBezTo>
                <a:cubicBezTo>
                  <a:pt x="119360" y="569696"/>
                  <a:pt x="124643" y="573119"/>
                  <a:pt x="130596" y="576542"/>
                </a:cubicBezTo>
                <a:cubicBezTo>
                  <a:pt x="136549" y="579965"/>
                  <a:pt x="143842" y="583537"/>
                  <a:pt x="152474" y="587257"/>
                </a:cubicBezTo>
                <a:cubicBezTo>
                  <a:pt x="160957" y="590978"/>
                  <a:pt x="168696" y="593880"/>
                  <a:pt x="175691" y="595964"/>
                </a:cubicBezTo>
                <a:lnTo>
                  <a:pt x="193327" y="601768"/>
                </a:lnTo>
                <a:lnTo>
                  <a:pt x="196899" y="602884"/>
                </a:lnTo>
                <a:cubicBezTo>
                  <a:pt x="198536" y="603480"/>
                  <a:pt x="199132" y="604298"/>
                  <a:pt x="198685" y="605340"/>
                </a:cubicBezTo>
                <a:cubicBezTo>
                  <a:pt x="198387" y="606233"/>
                  <a:pt x="197792" y="606754"/>
                  <a:pt x="196899" y="606903"/>
                </a:cubicBezTo>
                <a:lnTo>
                  <a:pt x="194220" y="607126"/>
                </a:lnTo>
                <a:cubicBezTo>
                  <a:pt x="190946" y="607721"/>
                  <a:pt x="183505" y="608614"/>
                  <a:pt x="171896" y="609805"/>
                </a:cubicBezTo>
                <a:cubicBezTo>
                  <a:pt x="160139" y="611293"/>
                  <a:pt x="152474" y="611889"/>
                  <a:pt x="148902" y="611591"/>
                </a:cubicBezTo>
                <a:cubicBezTo>
                  <a:pt x="144437" y="611442"/>
                  <a:pt x="140717" y="610772"/>
                  <a:pt x="137740" y="609582"/>
                </a:cubicBezTo>
                <a:cubicBezTo>
                  <a:pt x="134763" y="608242"/>
                  <a:pt x="131787" y="606382"/>
                  <a:pt x="128810" y="604001"/>
                </a:cubicBezTo>
                <a:cubicBezTo>
                  <a:pt x="125685" y="601619"/>
                  <a:pt x="122039" y="598345"/>
                  <a:pt x="117871" y="594178"/>
                </a:cubicBezTo>
                <a:cubicBezTo>
                  <a:pt x="113704" y="590011"/>
                  <a:pt x="107751" y="583537"/>
                  <a:pt x="100012" y="574756"/>
                </a:cubicBezTo>
                <a:lnTo>
                  <a:pt x="91975" y="566049"/>
                </a:lnTo>
                <a:cubicBezTo>
                  <a:pt x="86022" y="571258"/>
                  <a:pt x="80516" y="575872"/>
                  <a:pt x="75455" y="579890"/>
                </a:cubicBezTo>
                <a:cubicBezTo>
                  <a:pt x="70395" y="583760"/>
                  <a:pt x="64293" y="587406"/>
                  <a:pt x="57150" y="590829"/>
                </a:cubicBezTo>
                <a:cubicBezTo>
                  <a:pt x="50006" y="594252"/>
                  <a:pt x="42416" y="597006"/>
                  <a:pt x="34379" y="599089"/>
                </a:cubicBezTo>
                <a:cubicBezTo>
                  <a:pt x="26342" y="600875"/>
                  <a:pt x="19868" y="601768"/>
                  <a:pt x="14957" y="601768"/>
                </a:cubicBezTo>
                <a:cubicBezTo>
                  <a:pt x="10045" y="601768"/>
                  <a:pt x="6994" y="601619"/>
                  <a:pt x="5804" y="601322"/>
                </a:cubicBezTo>
                <a:lnTo>
                  <a:pt x="1339" y="600652"/>
                </a:lnTo>
                <a:cubicBezTo>
                  <a:pt x="446" y="600503"/>
                  <a:pt x="0" y="600057"/>
                  <a:pt x="0" y="599313"/>
                </a:cubicBezTo>
                <a:cubicBezTo>
                  <a:pt x="0" y="598568"/>
                  <a:pt x="446" y="598048"/>
                  <a:pt x="1339" y="597750"/>
                </a:cubicBezTo>
                <a:lnTo>
                  <a:pt x="7367" y="596634"/>
                </a:lnTo>
                <a:cubicBezTo>
                  <a:pt x="11236" y="595890"/>
                  <a:pt x="16668" y="594476"/>
                  <a:pt x="23663" y="592392"/>
                </a:cubicBezTo>
                <a:cubicBezTo>
                  <a:pt x="30658" y="590308"/>
                  <a:pt x="38844" y="586737"/>
                  <a:pt x="48220" y="581676"/>
                </a:cubicBezTo>
                <a:cubicBezTo>
                  <a:pt x="57596" y="576616"/>
                  <a:pt x="65112" y="571482"/>
                  <a:pt x="70767" y="566273"/>
                </a:cubicBezTo>
                <a:lnTo>
                  <a:pt x="82599" y="555780"/>
                </a:lnTo>
                <a:cubicBezTo>
                  <a:pt x="78878" y="551464"/>
                  <a:pt x="76051" y="548339"/>
                  <a:pt x="74116" y="546404"/>
                </a:cubicBezTo>
                <a:cubicBezTo>
                  <a:pt x="72330" y="544469"/>
                  <a:pt x="69353" y="541493"/>
                  <a:pt x="65186" y="537474"/>
                </a:cubicBezTo>
                <a:cubicBezTo>
                  <a:pt x="61019" y="533456"/>
                  <a:pt x="57670" y="530405"/>
                  <a:pt x="55140" y="528322"/>
                </a:cubicBezTo>
                <a:lnTo>
                  <a:pt x="48220" y="523187"/>
                </a:lnTo>
                <a:cubicBezTo>
                  <a:pt x="45987" y="521848"/>
                  <a:pt x="44127" y="520806"/>
                  <a:pt x="42639" y="520062"/>
                </a:cubicBezTo>
                <a:cubicBezTo>
                  <a:pt x="41151" y="519466"/>
                  <a:pt x="39588" y="519094"/>
                  <a:pt x="37951" y="518945"/>
                </a:cubicBezTo>
                <a:cubicBezTo>
                  <a:pt x="36462" y="518797"/>
                  <a:pt x="35569" y="518573"/>
                  <a:pt x="35272" y="518276"/>
                </a:cubicBezTo>
                <a:cubicBezTo>
                  <a:pt x="34974" y="517978"/>
                  <a:pt x="34751" y="517457"/>
                  <a:pt x="34602" y="516713"/>
                </a:cubicBezTo>
                <a:cubicBezTo>
                  <a:pt x="34602" y="515969"/>
                  <a:pt x="35197" y="515299"/>
                  <a:pt x="36388" y="514704"/>
                </a:cubicBezTo>
                <a:cubicBezTo>
                  <a:pt x="37430" y="514108"/>
                  <a:pt x="38993" y="513736"/>
                  <a:pt x="41076" y="513588"/>
                </a:cubicBezTo>
                <a:cubicBezTo>
                  <a:pt x="42862" y="513588"/>
                  <a:pt x="44201" y="513662"/>
                  <a:pt x="45094" y="513811"/>
                </a:cubicBezTo>
                <a:lnTo>
                  <a:pt x="48443" y="514927"/>
                </a:lnTo>
                <a:cubicBezTo>
                  <a:pt x="49634" y="515374"/>
                  <a:pt x="51494" y="516341"/>
                  <a:pt x="54024" y="517829"/>
                </a:cubicBezTo>
                <a:cubicBezTo>
                  <a:pt x="56554" y="519317"/>
                  <a:pt x="58861" y="520806"/>
                  <a:pt x="60945" y="522294"/>
                </a:cubicBezTo>
                <a:cubicBezTo>
                  <a:pt x="63028" y="523782"/>
                  <a:pt x="65633" y="525866"/>
                  <a:pt x="68758" y="528545"/>
                </a:cubicBezTo>
                <a:lnTo>
                  <a:pt x="80367" y="538367"/>
                </a:lnTo>
                <a:lnTo>
                  <a:pt x="89966" y="546851"/>
                </a:lnTo>
                <a:lnTo>
                  <a:pt x="96440" y="537698"/>
                </a:lnTo>
                <a:cubicBezTo>
                  <a:pt x="98524" y="534721"/>
                  <a:pt x="100756" y="530331"/>
                  <a:pt x="103137" y="524526"/>
                </a:cubicBezTo>
                <a:cubicBezTo>
                  <a:pt x="105519" y="518871"/>
                  <a:pt x="107453" y="513215"/>
                  <a:pt x="108942" y="507560"/>
                </a:cubicBezTo>
                <a:cubicBezTo>
                  <a:pt x="110132" y="502202"/>
                  <a:pt x="110430" y="498109"/>
                  <a:pt x="109835" y="495282"/>
                </a:cubicBezTo>
                <a:lnTo>
                  <a:pt x="108942" y="489031"/>
                </a:lnTo>
                <a:cubicBezTo>
                  <a:pt x="100310" y="489775"/>
                  <a:pt x="94208" y="490370"/>
                  <a:pt x="90636" y="490817"/>
                </a:cubicBezTo>
                <a:cubicBezTo>
                  <a:pt x="87213" y="491263"/>
                  <a:pt x="79250" y="492528"/>
                  <a:pt x="66749" y="494612"/>
                </a:cubicBezTo>
                <a:cubicBezTo>
                  <a:pt x="54099" y="496696"/>
                  <a:pt x="45392" y="498333"/>
                  <a:pt x="40630" y="499523"/>
                </a:cubicBezTo>
                <a:cubicBezTo>
                  <a:pt x="35718" y="501012"/>
                  <a:pt x="32444" y="501756"/>
                  <a:pt x="30807" y="501756"/>
                </a:cubicBezTo>
                <a:cubicBezTo>
                  <a:pt x="27830" y="502053"/>
                  <a:pt x="25300" y="501756"/>
                  <a:pt x="23217" y="500863"/>
                </a:cubicBezTo>
                <a:cubicBezTo>
                  <a:pt x="21133" y="500267"/>
                  <a:pt x="19124" y="499374"/>
                  <a:pt x="17189" y="498184"/>
                </a:cubicBezTo>
                <a:cubicBezTo>
                  <a:pt x="15254" y="497142"/>
                  <a:pt x="14138" y="496100"/>
                  <a:pt x="13841" y="495058"/>
                </a:cubicBezTo>
                <a:cubicBezTo>
                  <a:pt x="13543" y="494165"/>
                  <a:pt x="13692" y="493421"/>
                  <a:pt x="14287" y="492826"/>
                </a:cubicBezTo>
                <a:cubicBezTo>
                  <a:pt x="14585" y="492528"/>
                  <a:pt x="15403" y="492305"/>
                  <a:pt x="16743" y="492156"/>
                </a:cubicBezTo>
                <a:lnTo>
                  <a:pt x="21654" y="491487"/>
                </a:lnTo>
                <a:lnTo>
                  <a:pt x="24779" y="491263"/>
                </a:lnTo>
                <a:cubicBezTo>
                  <a:pt x="29095" y="490966"/>
                  <a:pt x="36462" y="489998"/>
                  <a:pt x="46880" y="488361"/>
                </a:cubicBezTo>
                <a:lnTo>
                  <a:pt x="78581" y="483673"/>
                </a:lnTo>
                <a:lnTo>
                  <a:pt x="87510" y="482557"/>
                </a:lnTo>
                <a:cubicBezTo>
                  <a:pt x="86022" y="481664"/>
                  <a:pt x="84832" y="480845"/>
                  <a:pt x="83939" y="480101"/>
                </a:cubicBezTo>
                <a:cubicBezTo>
                  <a:pt x="83046" y="479357"/>
                  <a:pt x="81706" y="478018"/>
                  <a:pt x="79920" y="476083"/>
                </a:cubicBezTo>
                <a:cubicBezTo>
                  <a:pt x="78134" y="473999"/>
                  <a:pt x="75827" y="470502"/>
                  <a:pt x="73000" y="465590"/>
                </a:cubicBezTo>
                <a:lnTo>
                  <a:pt x="66526" y="453982"/>
                </a:lnTo>
                <a:lnTo>
                  <a:pt x="64740" y="450410"/>
                </a:lnTo>
                <a:cubicBezTo>
                  <a:pt x="64442" y="449964"/>
                  <a:pt x="64665" y="449443"/>
                  <a:pt x="65409" y="448847"/>
                </a:cubicBezTo>
                <a:cubicBezTo>
                  <a:pt x="66154" y="448103"/>
                  <a:pt x="66898" y="447880"/>
                  <a:pt x="67642" y="448178"/>
                </a:cubicBezTo>
                <a:close/>
                <a:moveTo>
                  <a:pt x="3507357" y="429202"/>
                </a:moveTo>
                <a:lnTo>
                  <a:pt x="3510929" y="429872"/>
                </a:lnTo>
                <a:cubicBezTo>
                  <a:pt x="3511971" y="430021"/>
                  <a:pt x="3513682" y="430541"/>
                  <a:pt x="3516064" y="431434"/>
                </a:cubicBezTo>
                <a:cubicBezTo>
                  <a:pt x="3518743" y="432476"/>
                  <a:pt x="3521273" y="433741"/>
                  <a:pt x="3523654" y="435230"/>
                </a:cubicBezTo>
                <a:cubicBezTo>
                  <a:pt x="3526184" y="436718"/>
                  <a:pt x="3528044" y="438653"/>
                  <a:pt x="3529235" y="441034"/>
                </a:cubicBezTo>
                <a:cubicBezTo>
                  <a:pt x="3530426" y="443415"/>
                  <a:pt x="3531096" y="445499"/>
                  <a:pt x="3531244" y="447285"/>
                </a:cubicBezTo>
                <a:cubicBezTo>
                  <a:pt x="3531244" y="449368"/>
                  <a:pt x="3530946" y="450857"/>
                  <a:pt x="3530351" y="451749"/>
                </a:cubicBezTo>
                <a:lnTo>
                  <a:pt x="3528342" y="455768"/>
                </a:lnTo>
                <a:lnTo>
                  <a:pt x="3571874" y="449517"/>
                </a:lnTo>
                <a:lnTo>
                  <a:pt x="3579911" y="448178"/>
                </a:lnTo>
                <a:cubicBezTo>
                  <a:pt x="3581102" y="448326"/>
                  <a:pt x="3582516" y="448699"/>
                  <a:pt x="3584152" y="449294"/>
                </a:cubicBezTo>
                <a:cubicBezTo>
                  <a:pt x="3585790" y="450038"/>
                  <a:pt x="3588990" y="452345"/>
                  <a:pt x="3593752" y="456214"/>
                </a:cubicBezTo>
                <a:cubicBezTo>
                  <a:pt x="3598514" y="460233"/>
                  <a:pt x="3601268" y="463060"/>
                  <a:pt x="3602012" y="464698"/>
                </a:cubicBezTo>
                <a:cubicBezTo>
                  <a:pt x="3602756" y="466186"/>
                  <a:pt x="3603128" y="467525"/>
                  <a:pt x="3603128" y="468716"/>
                </a:cubicBezTo>
                <a:cubicBezTo>
                  <a:pt x="3603128" y="469311"/>
                  <a:pt x="3602979" y="469758"/>
                  <a:pt x="3602682" y="470055"/>
                </a:cubicBezTo>
                <a:cubicBezTo>
                  <a:pt x="3602533" y="470651"/>
                  <a:pt x="3602235" y="471097"/>
                  <a:pt x="3601789" y="471395"/>
                </a:cubicBezTo>
                <a:cubicBezTo>
                  <a:pt x="3601491" y="471692"/>
                  <a:pt x="3600896" y="471990"/>
                  <a:pt x="3600003" y="472288"/>
                </a:cubicBezTo>
                <a:lnTo>
                  <a:pt x="3583929" y="474967"/>
                </a:lnTo>
                <a:cubicBezTo>
                  <a:pt x="3581250" y="475562"/>
                  <a:pt x="3577381" y="476678"/>
                  <a:pt x="3572321" y="478315"/>
                </a:cubicBezTo>
                <a:lnTo>
                  <a:pt x="3566516" y="480101"/>
                </a:lnTo>
                <a:cubicBezTo>
                  <a:pt x="3565028" y="480548"/>
                  <a:pt x="3564135" y="480622"/>
                  <a:pt x="3563838" y="480324"/>
                </a:cubicBezTo>
                <a:cubicBezTo>
                  <a:pt x="3563689" y="480027"/>
                  <a:pt x="3564135" y="479208"/>
                  <a:pt x="3565177" y="477869"/>
                </a:cubicBezTo>
                <a:lnTo>
                  <a:pt x="3569642" y="471841"/>
                </a:lnTo>
                <a:cubicBezTo>
                  <a:pt x="3570832" y="470353"/>
                  <a:pt x="3572023" y="468493"/>
                  <a:pt x="3573214" y="466260"/>
                </a:cubicBezTo>
                <a:cubicBezTo>
                  <a:pt x="3574553" y="464028"/>
                  <a:pt x="3575148" y="462540"/>
                  <a:pt x="3575000" y="461795"/>
                </a:cubicBezTo>
                <a:cubicBezTo>
                  <a:pt x="3575000" y="461051"/>
                  <a:pt x="3574479" y="460233"/>
                  <a:pt x="3573437" y="459340"/>
                </a:cubicBezTo>
                <a:cubicBezTo>
                  <a:pt x="3572395" y="458744"/>
                  <a:pt x="3571428" y="458447"/>
                  <a:pt x="3570535" y="458447"/>
                </a:cubicBezTo>
                <a:cubicBezTo>
                  <a:pt x="3569642" y="458744"/>
                  <a:pt x="3569121" y="458893"/>
                  <a:pt x="3568972" y="458893"/>
                </a:cubicBezTo>
                <a:lnTo>
                  <a:pt x="3547318" y="460009"/>
                </a:lnTo>
                <a:lnTo>
                  <a:pt x="3490837" y="466930"/>
                </a:lnTo>
                <a:lnTo>
                  <a:pt x="3478559" y="468939"/>
                </a:lnTo>
                <a:cubicBezTo>
                  <a:pt x="3475285" y="469386"/>
                  <a:pt x="3473350" y="469460"/>
                  <a:pt x="3472755" y="469162"/>
                </a:cubicBezTo>
                <a:lnTo>
                  <a:pt x="3466058" y="467153"/>
                </a:lnTo>
                <a:cubicBezTo>
                  <a:pt x="3465313" y="470576"/>
                  <a:pt x="3464718" y="473032"/>
                  <a:pt x="3464272" y="474520"/>
                </a:cubicBezTo>
                <a:cubicBezTo>
                  <a:pt x="3463676" y="476157"/>
                  <a:pt x="3462411" y="478985"/>
                  <a:pt x="3460476" y="483003"/>
                </a:cubicBezTo>
                <a:cubicBezTo>
                  <a:pt x="3458542" y="487022"/>
                  <a:pt x="3456681" y="489998"/>
                  <a:pt x="3454896" y="491933"/>
                </a:cubicBezTo>
                <a:cubicBezTo>
                  <a:pt x="3453110" y="494017"/>
                  <a:pt x="3451398" y="494984"/>
                  <a:pt x="3449761" y="494835"/>
                </a:cubicBezTo>
                <a:cubicBezTo>
                  <a:pt x="3448124" y="494835"/>
                  <a:pt x="3446710" y="494017"/>
                  <a:pt x="3445519" y="492380"/>
                </a:cubicBezTo>
                <a:cubicBezTo>
                  <a:pt x="3444328" y="490594"/>
                  <a:pt x="3443882" y="488584"/>
                  <a:pt x="3444180" y="486352"/>
                </a:cubicBezTo>
                <a:cubicBezTo>
                  <a:pt x="3444180" y="484417"/>
                  <a:pt x="3444552" y="482557"/>
                  <a:pt x="3445296" y="480771"/>
                </a:cubicBezTo>
                <a:lnTo>
                  <a:pt x="3448198" y="474967"/>
                </a:lnTo>
                <a:lnTo>
                  <a:pt x="3454002" y="461572"/>
                </a:lnTo>
                <a:lnTo>
                  <a:pt x="3457128" y="451749"/>
                </a:lnTo>
                <a:cubicBezTo>
                  <a:pt x="3458021" y="449815"/>
                  <a:pt x="3459212" y="448699"/>
                  <a:pt x="3460700" y="448401"/>
                </a:cubicBezTo>
                <a:cubicBezTo>
                  <a:pt x="3462039" y="448103"/>
                  <a:pt x="3463230" y="449964"/>
                  <a:pt x="3464272" y="453982"/>
                </a:cubicBezTo>
                <a:lnTo>
                  <a:pt x="3465611" y="459786"/>
                </a:lnTo>
                <a:lnTo>
                  <a:pt x="3492400" y="458447"/>
                </a:lnTo>
                <a:lnTo>
                  <a:pt x="3520528" y="456661"/>
                </a:lnTo>
                <a:cubicBezTo>
                  <a:pt x="3519040" y="455173"/>
                  <a:pt x="3517701" y="453610"/>
                  <a:pt x="3516510" y="451973"/>
                </a:cubicBezTo>
                <a:cubicBezTo>
                  <a:pt x="3515171" y="450484"/>
                  <a:pt x="3513385" y="447880"/>
                  <a:pt x="3511152" y="444159"/>
                </a:cubicBezTo>
                <a:cubicBezTo>
                  <a:pt x="3509069" y="440587"/>
                  <a:pt x="3507729" y="437834"/>
                  <a:pt x="3507134" y="435899"/>
                </a:cubicBezTo>
                <a:lnTo>
                  <a:pt x="3505794" y="432327"/>
                </a:lnTo>
                <a:cubicBezTo>
                  <a:pt x="3505199" y="431286"/>
                  <a:pt x="3505050" y="430467"/>
                  <a:pt x="3505348" y="429872"/>
                </a:cubicBezTo>
                <a:cubicBezTo>
                  <a:pt x="3505646" y="429276"/>
                  <a:pt x="3506316" y="429053"/>
                  <a:pt x="3507357" y="429202"/>
                </a:cubicBezTo>
                <a:close/>
                <a:moveTo>
                  <a:pt x="2135757" y="429202"/>
                </a:moveTo>
                <a:lnTo>
                  <a:pt x="2139329" y="429872"/>
                </a:lnTo>
                <a:cubicBezTo>
                  <a:pt x="2140371" y="430021"/>
                  <a:pt x="2142083" y="430541"/>
                  <a:pt x="2144464" y="431434"/>
                </a:cubicBezTo>
                <a:cubicBezTo>
                  <a:pt x="2147143" y="432476"/>
                  <a:pt x="2149673" y="433741"/>
                  <a:pt x="2152054" y="435230"/>
                </a:cubicBezTo>
                <a:cubicBezTo>
                  <a:pt x="2154584" y="436718"/>
                  <a:pt x="2156445" y="438653"/>
                  <a:pt x="2157635" y="441034"/>
                </a:cubicBezTo>
                <a:cubicBezTo>
                  <a:pt x="2158826" y="443415"/>
                  <a:pt x="2159496" y="445499"/>
                  <a:pt x="2159644" y="447285"/>
                </a:cubicBezTo>
                <a:cubicBezTo>
                  <a:pt x="2159644" y="449368"/>
                  <a:pt x="2159347" y="450857"/>
                  <a:pt x="2158751" y="451749"/>
                </a:cubicBezTo>
                <a:lnTo>
                  <a:pt x="2156742" y="455768"/>
                </a:lnTo>
                <a:lnTo>
                  <a:pt x="2200274" y="449517"/>
                </a:lnTo>
                <a:lnTo>
                  <a:pt x="2208311" y="448178"/>
                </a:lnTo>
                <a:cubicBezTo>
                  <a:pt x="2209502" y="448326"/>
                  <a:pt x="2210916" y="448699"/>
                  <a:pt x="2212552" y="449294"/>
                </a:cubicBezTo>
                <a:cubicBezTo>
                  <a:pt x="2214190" y="450038"/>
                  <a:pt x="2217390" y="452345"/>
                  <a:pt x="2222152" y="456214"/>
                </a:cubicBezTo>
                <a:cubicBezTo>
                  <a:pt x="2226914" y="460233"/>
                  <a:pt x="2229668" y="463060"/>
                  <a:pt x="2230412" y="464698"/>
                </a:cubicBezTo>
                <a:cubicBezTo>
                  <a:pt x="2231156" y="466186"/>
                  <a:pt x="2231528" y="467525"/>
                  <a:pt x="2231528" y="468716"/>
                </a:cubicBezTo>
                <a:cubicBezTo>
                  <a:pt x="2231528" y="469311"/>
                  <a:pt x="2231379" y="469758"/>
                  <a:pt x="2231082" y="470055"/>
                </a:cubicBezTo>
                <a:cubicBezTo>
                  <a:pt x="2230933" y="470651"/>
                  <a:pt x="2230635" y="471097"/>
                  <a:pt x="2230189" y="471395"/>
                </a:cubicBezTo>
                <a:cubicBezTo>
                  <a:pt x="2229891" y="471692"/>
                  <a:pt x="2229296" y="471990"/>
                  <a:pt x="2228403" y="472288"/>
                </a:cubicBezTo>
                <a:lnTo>
                  <a:pt x="2212329" y="474967"/>
                </a:lnTo>
                <a:cubicBezTo>
                  <a:pt x="2209650" y="475562"/>
                  <a:pt x="2205781" y="476678"/>
                  <a:pt x="2200721" y="478315"/>
                </a:cubicBezTo>
                <a:lnTo>
                  <a:pt x="2194916" y="480101"/>
                </a:lnTo>
                <a:cubicBezTo>
                  <a:pt x="2193428" y="480548"/>
                  <a:pt x="2192535" y="480622"/>
                  <a:pt x="2192238" y="480324"/>
                </a:cubicBezTo>
                <a:cubicBezTo>
                  <a:pt x="2192089" y="480027"/>
                  <a:pt x="2192535" y="479208"/>
                  <a:pt x="2193577" y="477869"/>
                </a:cubicBezTo>
                <a:lnTo>
                  <a:pt x="2198042" y="471841"/>
                </a:lnTo>
                <a:cubicBezTo>
                  <a:pt x="2199232" y="470353"/>
                  <a:pt x="2200423" y="468493"/>
                  <a:pt x="2201614" y="466260"/>
                </a:cubicBezTo>
                <a:cubicBezTo>
                  <a:pt x="2202953" y="464028"/>
                  <a:pt x="2203548" y="462540"/>
                  <a:pt x="2203400" y="461795"/>
                </a:cubicBezTo>
                <a:cubicBezTo>
                  <a:pt x="2203400" y="461051"/>
                  <a:pt x="2202879" y="460233"/>
                  <a:pt x="2201837" y="459340"/>
                </a:cubicBezTo>
                <a:cubicBezTo>
                  <a:pt x="2200795" y="458744"/>
                  <a:pt x="2199828" y="458447"/>
                  <a:pt x="2198935" y="458447"/>
                </a:cubicBezTo>
                <a:cubicBezTo>
                  <a:pt x="2198042" y="458744"/>
                  <a:pt x="2197521" y="458893"/>
                  <a:pt x="2197372" y="458893"/>
                </a:cubicBezTo>
                <a:lnTo>
                  <a:pt x="2175718" y="460009"/>
                </a:lnTo>
                <a:lnTo>
                  <a:pt x="2119237" y="466930"/>
                </a:lnTo>
                <a:lnTo>
                  <a:pt x="2106959" y="468939"/>
                </a:lnTo>
                <a:cubicBezTo>
                  <a:pt x="2103685" y="469386"/>
                  <a:pt x="2101750" y="469460"/>
                  <a:pt x="2101155" y="469162"/>
                </a:cubicBezTo>
                <a:lnTo>
                  <a:pt x="2094458" y="467153"/>
                </a:lnTo>
                <a:cubicBezTo>
                  <a:pt x="2093713" y="470576"/>
                  <a:pt x="2093118" y="473032"/>
                  <a:pt x="2092672" y="474520"/>
                </a:cubicBezTo>
                <a:cubicBezTo>
                  <a:pt x="2092076" y="476157"/>
                  <a:pt x="2090811" y="478985"/>
                  <a:pt x="2088877" y="483003"/>
                </a:cubicBezTo>
                <a:cubicBezTo>
                  <a:pt x="2086942" y="487022"/>
                  <a:pt x="2085081" y="489998"/>
                  <a:pt x="2083296" y="491933"/>
                </a:cubicBezTo>
                <a:cubicBezTo>
                  <a:pt x="2081510" y="494017"/>
                  <a:pt x="2079798" y="494984"/>
                  <a:pt x="2078161" y="494835"/>
                </a:cubicBezTo>
                <a:cubicBezTo>
                  <a:pt x="2076524" y="494835"/>
                  <a:pt x="2075110" y="494017"/>
                  <a:pt x="2073919" y="492380"/>
                </a:cubicBezTo>
                <a:cubicBezTo>
                  <a:pt x="2072729" y="490594"/>
                  <a:pt x="2072282" y="488584"/>
                  <a:pt x="2072580" y="486352"/>
                </a:cubicBezTo>
                <a:cubicBezTo>
                  <a:pt x="2072580" y="484417"/>
                  <a:pt x="2072952" y="482557"/>
                  <a:pt x="2073696" y="480771"/>
                </a:cubicBezTo>
                <a:lnTo>
                  <a:pt x="2076598" y="474967"/>
                </a:lnTo>
                <a:lnTo>
                  <a:pt x="2082403" y="461572"/>
                </a:lnTo>
                <a:lnTo>
                  <a:pt x="2085528" y="451749"/>
                </a:lnTo>
                <a:cubicBezTo>
                  <a:pt x="2086421" y="449815"/>
                  <a:pt x="2087612" y="448699"/>
                  <a:pt x="2089100" y="448401"/>
                </a:cubicBezTo>
                <a:cubicBezTo>
                  <a:pt x="2090439" y="448103"/>
                  <a:pt x="2091630" y="449964"/>
                  <a:pt x="2092672" y="453982"/>
                </a:cubicBezTo>
                <a:lnTo>
                  <a:pt x="2094011" y="459786"/>
                </a:lnTo>
                <a:lnTo>
                  <a:pt x="2120800" y="458447"/>
                </a:lnTo>
                <a:lnTo>
                  <a:pt x="2148929" y="456661"/>
                </a:lnTo>
                <a:cubicBezTo>
                  <a:pt x="2147440" y="455173"/>
                  <a:pt x="2146101" y="453610"/>
                  <a:pt x="2144910" y="451973"/>
                </a:cubicBezTo>
                <a:cubicBezTo>
                  <a:pt x="2143571" y="450484"/>
                  <a:pt x="2141785" y="447880"/>
                  <a:pt x="2139553" y="444159"/>
                </a:cubicBezTo>
                <a:cubicBezTo>
                  <a:pt x="2137469" y="440587"/>
                  <a:pt x="2136129" y="437834"/>
                  <a:pt x="2135534" y="435899"/>
                </a:cubicBezTo>
                <a:lnTo>
                  <a:pt x="2134195" y="432327"/>
                </a:lnTo>
                <a:cubicBezTo>
                  <a:pt x="2133599" y="431286"/>
                  <a:pt x="2133451" y="430467"/>
                  <a:pt x="2133748" y="429872"/>
                </a:cubicBezTo>
                <a:cubicBezTo>
                  <a:pt x="2134046" y="429276"/>
                  <a:pt x="2134716" y="429053"/>
                  <a:pt x="2135757" y="429202"/>
                </a:cubicBezTo>
                <a:close/>
                <a:moveTo>
                  <a:pt x="764158" y="429202"/>
                </a:moveTo>
                <a:lnTo>
                  <a:pt x="767729" y="429872"/>
                </a:lnTo>
                <a:cubicBezTo>
                  <a:pt x="768771" y="430021"/>
                  <a:pt x="770483" y="430541"/>
                  <a:pt x="772864" y="431434"/>
                </a:cubicBezTo>
                <a:cubicBezTo>
                  <a:pt x="775543" y="432476"/>
                  <a:pt x="778073" y="433741"/>
                  <a:pt x="780454" y="435230"/>
                </a:cubicBezTo>
                <a:cubicBezTo>
                  <a:pt x="782984" y="436718"/>
                  <a:pt x="784845" y="438653"/>
                  <a:pt x="786035" y="441034"/>
                </a:cubicBezTo>
                <a:cubicBezTo>
                  <a:pt x="787226" y="443415"/>
                  <a:pt x="787896" y="445499"/>
                  <a:pt x="788044" y="447285"/>
                </a:cubicBezTo>
                <a:cubicBezTo>
                  <a:pt x="788044" y="449368"/>
                  <a:pt x="787747" y="450857"/>
                  <a:pt x="787151" y="451749"/>
                </a:cubicBezTo>
                <a:lnTo>
                  <a:pt x="785142" y="455768"/>
                </a:lnTo>
                <a:lnTo>
                  <a:pt x="828675" y="449517"/>
                </a:lnTo>
                <a:lnTo>
                  <a:pt x="836711" y="448178"/>
                </a:lnTo>
                <a:cubicBezTo>
                  <a:pt x="837902" y="448326"/>
                  <a:pt x="839316" y="448699"/>
                  <a:pt x="840953" y="449294"/>
                </a:cubicBezTo>
                <a:cubicBezTo>
                  <a:pt x="842590" y="450038"/>
                  <a:pt x="845790" y="452345"/>
                  <a:pt x="850552" y="456214"/>
                </a:cubicBezTo>
                <a:cubicBezTo>
                  <a:pt x="855315" y="460233"/>
                  <a:pt x="858068" y="463060"/>
                  <a:pt x="858812" y="464698"/>
                </a:cubicBezTo>
                <a:cubicBezTo>
                  <a:pt x="859556" y="466186"/>
                  <a:pt x="859928" y="467525"/>
                  <a:pt x="859928" y="468716"/>
                </a:cubicBezTo>
                <a:cubicBezTo>
                  <a:pt x="859928" y="469311"/>
                  <a:pt x="859780" y="469758"/>
                  <a:pt x="859482" y="470055"/>
                </a:cubicBezTo>
                <a:cubicBezTo>
                  <a:pt x="859333" y="470651"/>
                  <a:pt x="859035" y="471097"/>
                  <a:pt x="858589" y="471395"/>
                </a:cubicBezTo>
                <a:cubicBezTo>
                  <a:pt x="858291" y="471692"/>
                  <a:pt x="857696" y="471990"/>
                  <a:pt x="856803" y="472288"/>
                </a:cubicBezTo>
                <a:lnTo>
                  <a:pt x="840730" y="474967"/>
                </a:lnTo>
                <a:cubicBezTo>
                  <a:pt x="838051" y="475562"/>
                  <a:pt x="834181" y="476678"/>
                  <a:pt x="829121" y="478315"/>
                </a:cubicBezTo>
                <a:lnTo>
                  <a:pt x="823317" y="480101"/>
                </a:lnTo>
                <a:cubicBezTo>
                  <a:pt x="821828" y="480548"/>
                  <a:pt x="820935" y="480622"/>
                  <a:pt x="820638" y="480324"/>
                </a:cubicBezTo>
                <a:cubicBezTo>
                  <a:pt x="820489" y="480027"/>
                  <a:pt x="820935" y="479208"/>
                  <a:pt x="821977" y="477869"/>
                </a:cubicBezTo>
                <a:lnTo>
                  <a:pt x="826442" y="471841"/>
                </a:lnTo>
                <a:cubicBezTo>
                  <a:pt x="827633" y="470353"/>
                  <a:pt x="828823" y="468493"/>
                  <a:pt x="830014" y="466260"/>
                </a:cubicBezTo>
                <a:cubicBezTo>
                  <a:pt x="831353" y="464028"/>
                  <a:pt x="831949" y="462540"/>
                  <a:pt x="831800" y="461795"/>
                </a:cubicBezTo>
                <a:cubicBezTo>
                  <a:pt x="831800" y="461051"/>
                  <a:pt x="831279" y="460233"/>
                  <a:pt x="830237" y="459340"/>
                </a:cubicBezTo>
                <a:cubicBezTo>
                  <a:pt x="829195" y="458744"/>
                  <a:pt x="828228" y="458447"/>
                  <a:pt x="827335" y="458447"/>
                </a:cubicBezTo>
                <a:cubicBezTo>
                  <a:pt x="826442" y="458744"/>
                  <a:pt x="825921" y="458893"/>
                  <a:pt x="825772" y="458893"/>
                </a:cubicBezTo>
                <a:lnTo>
                  <a:pt x="804118" y="460009"/>
                </a:lnTo>
                <a:lnTo>
                  <a:pt x="747638" y="466930"/>
                </a:lnTo>
                <a:lnTo>
                  <a:pt x="735359" y="468939"/>
                </a:lnTo>
                <a:cubicBezTo>
                  <a:pt x="732085" y="469386"/>
                  <a:pt x="730150" y="469460"/>
                  <a:pt x="729555" y="469162"/>
                </a:cubicBezTo>
                <a:lnTo>
                  <a:pt x="722858" y="467153"/>
                </a:lnTo>
                <a:cubicBezTo>
                  <a:pt x="722114" y="470576"/>
                  <a:pt x="721518" y="473032"/>
                  <a:pt x="721072" y="474520"/>
                </a:cubicBezTo>
                <a:cubicBezTo>
                  <a:pt x="720476" y="476157"/>
                  <a:pt x="719211" y="478985"/>
                  <a:pt x="717277" y="483003"/>
                </a:cubicBezTo>
                <a:cubicBezTo>
                  <a:pt x="715342" y="487022"/>
                  <a:pt x="713481" y="489998"/>
                  <a:pt x="711696" y="491933"/>
                </a:cubicBezTo>
                <a:cubicBezTo>
                  <a:pt x="709910" y="494017"/>
                  <a:pt x="708198" y="494984"/>
                  <a:pt x="706561" y="494835"/>
                </a:cubicBezTo>
                <a:cubicBezTo>
                  <a:pt x="704924" y="494835"/>
                  <a:pt x="703510" y="494017"/>
                  <a:pt x="702319" y="492380"/>
                </a:cubicBezTo>
                <a:cubicBezTo>
                  <a:pt x="701129" y="490594"/>
                  <a:pt x="700682" y="488584"/>
                  <a:pt x="700980" y="486352"/>
                </a:cubicBezTo>
                <a:cubicBezTo>
                  <a:pt x="700980" y="484417"/>
                  <a:pt x="701352" y="482557"/>
                  <a:pt x="702096" y="480771"/>
                </a:cubicBezTo>
                <a:lnTo>
                  <a:pt x="704998" y="474967"/>
                </a:lnTo>
                <a:lnTo>
                  <a:pt x="710803" y="461572"/>
                </a:lnTo>
                <a:lnTo>
                  <a:pt x="713928" y="451749"/>
                </a:lnTo>
                <a:cubicBezTo>
                  <a:pt x="714821" y="449815"/>
                  <a:pt x="716012" y="448699"/>
                  <a:pt x="717500" y="448401"/>
                </a:cubicBezTo>
                <a:cubicBezTo>
                  <a:pt x="718839" y="448103"/>
                  <a:pt x="720030" y="449964"/>
                  <a:pt x="721072" y="453982"/>
                </a:cubicBezTo>
                <a:lnTo>
                  <a:pt x="722411" y="459786"/>
                </a:lnTo>
                <a:lnTo>
                  <a:pt x="749200" y="458447"/>
                </a:lnTo>
                <a:lnTo>
                  <a:pt x="777329" y="456661"/>
                </a:lnTo>
                <a:cubicBezTo>
                  <a:pt x="775841" y="455173"/>
                  <a:pt x="774501" y="453610"/>
                  <a:pt x="773310" y="451973"/>
                </a:cubicBezTo>
                <a:cubicBezTo>
                  <a:pt x="771971" y="450484"/>
                  <a:pt x="770185" y="447880"/>
                  <a:pt x="767953" y="444159"/>
                </a:cubicBezTo>
                <a:cubicBezTo>
                  <a:pt x="765869" y="440587"/>
                  <a:pt x="764530" y="437834"/>
                  <a:pt x="763934" y="435899"/>
                </a:cubicBezTo>
                <a:lnTo>
                  <a:pt x="762595" y="432327"/>
                </a:lnTo>
                <a:cubicBezTo>
                  <a:pt x="762000" y="431286"/>
                  <a:pt x="761851" y="430467"/>
                  <a:pt x="762148" y="429872"/>
                </a:cubicBezTo>
                <a:cubicBezTo>
                  <a:pt x="762446" y="429276"/>
                  <a:pt x="763116" y="429053"/>
                  <a:pt x="764158" y="429202"/>
                </a:cubicBezTo>
                <a:close/>
                <a:moveTo>
                  <a:pt x="3054846" y="426970"/>
                </a:moveTo>
                <a:cubicBezTo>
                  <a:pt x="3057227" y="426970"/>
                  <a:pt x="3059534" y="427342"/>
                  <a:pt x="3061766" y="428086"/>
                </a:cubicBezTo>
                <a:cubicBezTo>
                  <a:pt x="3063998" y="428681"/>
                  <a:pt x="3066231" y="429500"/>
                  <a:pt x="3068463" y="430541"/>
                </a:cubicBezTo>
                <a:cubicBezTo>
                  <a:pt x="3070696" y="431583"/>
                  <a:pt x="3072258" y="432699"/>
                  <a:pt x="3073151" y="433890"/>
                </a:cubicBezTo>
                <a:cubicBezTo>
                  <a:pt x="3074044" y="435081"/>
                  <a:pt x="3074491" y="436271"/>
                  <a:pt x="3074491" y="437462"/>
                </a:cubicBezTo>
                <a:cubicBezTo>
                  <a:pt x="3074342" y="438057"/>
                  <a:pt x="3073746" y="439471"/>
                  <a:pt x="3072705" y="441704"/>
                </a:cubicBezTo>
                <a:cubicBezTo>
                  <a:pt x="3071663" y="443936"/>
                  <a:pt x="3070919" y="446540"/>
                  <a:pt x="3070472" y="449517"/>
                </a:cubicBezTo>
                <a:cubicBezTo>
                  <a:pt x="3069877" y="452791"/>
                  <a:pt x="3069430" y="457926"/>
                  <a:pt x="3069133" y="464921"/>
                </a:cubicBezTo>
                <a:lnTo>
                  <a:pt x="3068463" y="482110"/>
                </a:lnTo>
                <a:lnTo>
                  <a:pt x="3092796" y="478092"/>
                </a:lnTo>
                <a:lnTo>
                  <a:pt x="3101950" y="476753"/>
                </a:lnTo>
                <a:cubicBezTo>
                  <a:pt x="3105372" y="476157"/>
                  <a:pt x="3107679" y="475785"/>
                  <a:pt x="3108870" y="475636"/>
                </a:cubicBezTo>
                <a:cubicBezTo>
                  <a:pt x="3110954" y="475636"/>
                  <a:pt x="3113037" y="476008"/>
                  <a:pt x="3115121" y="476753"/>
                </a:cubicBezTo>
                <a:cubicBezTo>
                  <a:pt x="3117204" y="477497"/>
                  <a:pt x="3119214" y="478390"/>
                  <a:pt x="3121148" y="479432"/>
                </a:cubicBezTo>
                <a:cubicBezTo>
                  <a:pt x="3123083" y="480622"/>
                  <a:pt x="3124422" y="481738"/>
                  <a:pt x="3125167" y="482780"/>
                </a:cubicBezTo>
                <a:cubicBezTo>
                  <a:pt x="3125762" y="483822"/>
                  <a:pt x="3126060" y="484789"/>
                  <a:pt x="3126060" y="485682"/>
                </a:cubicBezTo>
                <a:cubicBezTo>
                  <a:pt x="3125911" y="486278"/>
                  <a:pt x="3125688" y="486873"/>
                  <a:pt x="3125390" y="487468"/>
                </a:cubicBezTo>
                <a:cubicBezTo>
                  <a:pt x="3124944" y="488064"/>
                  <a:pt x="3123530" y="488361"/>
                  <a:pt x="3121148" y="488361"/>
                </a:cubicBezTo>
                <a:cubicBezTo>
                  <a:pt x="3118916" y="488361"/>
                  <a:pt x="3116088" y="488510"/>
                  <a:pt x="3112665" y="488808"/>
                </a:cubicBezTo>
                <a:lnTo>
                  <a:pt x="3094806" y="489924"/>
                </a:lnTo>
                <a:lnTo>
                  <a:pt x="3083644" y="490594"/>
                </a:lnTo>
                <a:lnTo>
                  <a:pt x="3074491" y="491040"/>
                </a:lnTo>
                <a:lnTo>
                  <a:pt x="3068686" y="491487"/>
                </a:lnTo>
                <a:lnTo>
                  <a:pt x="3068686" y="493273"/>
                </a:lnTo>
                <a:lnTo>
                  <a:pt x="3075384" y="500863"/>
                </a:lnTo>
                <a:lnTo>
                  <a:pt x="3085430" y="511132"/>
                </a:lnTo>
                <a:cubicBezTo>
                  <a:pt x="3090043" y="515746"/>
                  <a:pt x="3094285" y="519764"/>
                  <a:pt x="3098154" y="523187"/>
                </a:cubicBezTo>
                <a:cubicBezTo>
                  <a:pt x="3101875" y="526759"/>
                  <a:pt x="3106414" y="530628"/>
                  <a:pt x="3111772" y="534796"/>
                </a:cubicBezTo>
                <a:cubicBezTo>
                  <a:pt x="3117130" y="538963"/>
                  <a:pt x="3121669" y="542237"/>
                  <a:pt x="3125390" y="544618"/>
                </a:cubicBezTo>
                <a:cubicBezTo>
                  <a:pt x="3129260" y="546999"/>
                  <a:pt x="3134171" y="549678"/>
                  <a:pt x="3140124" y="552655"/>
                </a:cubicBezTo>
                <a:cubicBezTo>
                  <a:pt x="3145928" y="555632"/>
                  <a:pt x="3151435" y="558087"/>
                  <a:pt x="3156644" y="560022"/>
                </a:cubicBezTo>
                <a:lnTo>
                  <a:pt x="3165127" y="563147"/>
                </a:lnTo>
                <a:lnTo>
                  <a:pt x="3170485" y="565157"/>
                </a:lnTo>
                <a:cubicBezTo>
                  <a:pt x="3172568" y="566049"/>
                  <a:pt x="3173610" y="567091"/>
                  <a:pt x="3173610" y="568282"/>
                </a:cubicBezTo>
                <a:cubicBezTo>
                  <a:pt x="3173610" y="569324"/>
                  <a:pt x="3172122" y="570068"/>
                  <a:pt x="3169146" y="570514"/>
                </a:cubicBezTo>
                <a:lnTo>
                  <a:pt x="3163118" y="571407"/>
                </a:lnTo>
                <a:cubicBezTo>
                  <a:pt x="3160886" y="571854"/>
                  <a:pt x="3156048" y="572524"/>
                  <a:pt x="3148607" y="573416"/>
                </a:cubicBezTo>
                <a:cubicBezTo>
                  <a:pt x="3141463" y="574309"/>
                  <a:pt x="3135882" y="574682"/>
                  <a:pt x="3131864" y="574533"/>
                </a:cubicBezTo>
                <a:cubicBezTo>
                  <a:pt x="3127399" y="574235"/>
                  <a:pt x="3123902" y="573416"/>
                  <a:pt x="3121372" y="572077"/>
                </a:cubicBezTo>
                <a:cubicBezTo>
                  <a:pt x="3118693" y="570738"/>
                  <a:pt x="3114377" y="566273"/>
                  <a:pt x="3108424" y="558682"/>
                </a:cubicBezTo>
                <a:lnTo>
                  <a:pt x="3096145" y="542832"/>
                </a:lnTo>
                <a:lnTo>
                  <a:pt x="3086546" y="529438"/>
                </a:lnTo>
                <a:lnTo>
                  <a:pt x="3077393" y="516936"/>
                </a:lnTo>
                <a:lnTo>
                  <a:pt x="3068240" y="504435"/>
                </a:lnTo>
                <a:lnTo>
                  <a:pt x="3067794" y="562031"/>
                </a:lnTo>
                <a:lnTo>
                  <a:pt x="3075160" y="560692"/>
                </a:lnTo>
                <a:cubicBezTo>
                  <a:pt x="3079476" y="559799"/>
                  <a:pt x="3082155" y="559352"/>
                  <a:pt x="3083197" y="559352"/>
                </a:cubicBezTo>
                <a:cubicBezTo>
                  <a:pt x="3084239" y="559352"/>
                  <a:pt x="3086471" y="559724"/>
                  <a:pt x="3089894" y="560468"/>
                </a:cubicBezTo>
                <a:cubicBezTo>
                  <a:pt x="3093318" y="561213"/>
                  <a:pt x="3095922" y="561957"/>
                  <a:pt x="3097708" y="562701"/>
                </a:cubicBezTo>
                <a:cubicBezTo>
                  <a:pt x="3099643" y="563445"/>
                  <a:pt x="3100610" y="564264"/>
                  <a:pt x="3100610" y="565157"/>
                </a:cubicBezTo>
                <a:cubicBezTo>
                  <a:pt x="3100759" y="566049"/>
                  <a:pt x="3100461" y="566794"/>
                  <a:pt x="3099717" y="567389"/>
                </a:cubicBezTo>
                <a:cubicBezTo>
                  <a:pt x="3098973" y="568282"/>
                  <a:pt x="3097262" y="569100"/>
                  <a:pt x="3094582" y="569845"/>
                </a:cubicBezTo>
                <a:cubicBezTo>
                  <a:pt x="3091755" y="570589"/>
                  <a:pt x="3089746" y="571035"/>
                  <a:pt x="3088555" y="571184"/>
                </a:cubicBezTo>
                <a:lnTo>
                  <a:pt x="3068240" y="574309"/>
                </a:lnTo>
                <a:cubicBezTo>
                  <a:pt x="3068389" y="576244"/>
                  <a:pt x="3068538" y="578328"/>
                  <a:pt x="3068686" y="580560"/>
                </a:cubicBezTo>
                <a:cubicBezTo>
                  <a:pt x="3068686" y="582793"/>
                  <a:pt x="3068835" y="586737"/>
                  <a:pt x="3069133" y="592392"/>
                </a:cubicBezTo>
                <a:cubicBezTo>
                  <a:pt x="3069579" y="597899"/>
                  <a:pt x="3069728" y="601247"/>
                  <a:pt x="3069579" y="602438"/>
                </a:cubicBezTo>
                <a:cubicBezTo>
                  <a:pt x="3069282" y="603777"/>
                  <a:pt x="3068835" y="605563"/>
                  <a:pt x="3068240" y="607796"/>
                </a:cubicBezTo>
                <a:cubicBezTo>
                  <a:pt x="3067496" y="610028"/>
                  <a:pt x="3066752" y="611889"/>
                  <a:pt x="3066008" y="613377"/>
                </a:cubicBezTo>
                <a:cubicBezTo>
                  <a:pt x="3065114" y="615163"/>
                  <a:pt x="3063998" y="616949"/>
                  <a:pt x="3062659" y="618735"/>
                </a:cubicBezTo>
                <a:cubicBezTo>
                  <a:pt x="3061320" y="620521"/>
                  <a:pt x="3060203" y="621414"/>
                  <a:pt x="3059310" y="621414"/>
                </a:cubicBezTo>
                <a:cubicBezTo>
                  <a:pt x="3058566" y="621414"/>
                  <a:pt x="3057227" y="620297"/>
                  <a:pt x="3055292" y="618065"/>
                </a:cubicBezTo>
                <a:cubicBezTo>
                  <a:pt x="3053506" y="615832"/>
                  <a:pt x="3052241" y="613526"/>
                  <a:pt x="3051497" y="611144"/>
                </a:cubicBezTo>
                <a:cubicBezTo>
                  <a:pt x="3050752" y="608763"/>
                  <a:pt x="3050157" y="606382"/>
                  <a:pt x="3049711" y="604001"/>
                </a:cubicBezTo>
                <a:cubicBezTo>
                  <a:pt x="3049264" y="601619"/>
                  <a:pt x="3049041" y="599833"/>
                  <a:pt x="3049041" y="598643"/>
                </a:cubicBezTo>
                <a:cubicBezTo>
                  <a:pt x="3049041" y="597750"/>
                  <a:pt x="3049562" y="595815"/>
                  <a:pt x="3050604" y="592839"/>
                </a:cubicBezTo>
                <a:cubicBezTo>
                  <a:pt x="3051497" y="589862"/>
                  <a:pt x="3052390" y="585844"/>
                  <a:pt x="3053283" y="580783"/>
                </a:cubicBezTo>
                <a:lnTo>
                  <a:pt x="3053952" y="576095"/>
                </a:lnTo>
                <a:cubicBezTo>
                  <a:pt x="3051720" y="576244"/>
                  <a:pt x="3050083" y="576319"/>
                  <a:pt x="3049041" y="576319"/>
                </a:cubicBezTo>
                <a:lnTo>
                  <a:pt x="3039665" y="577435"/>
                </a:lnTo>
                <a:cubicBezTo>
                  <a:pt x="3036837" y="577732"/>
                  <a:pt x="3034307" y="577807"/>
                  <a:pt x="3032075" y="577658"/>
                </a:cubicBezTo>
                <a:cubicBezTo>
                  <a:pt x="3029098" y="577658"/>
                  <a:pt x="3026345" y="577212"/>
                  <a:pt x="3023815" y="576319"/>
                </a:cubicBezTo>
                <a:cubicBezTo>
                  <a:pt x="3021285" y="575574"/>
                  <a:pt x="3019796" y="574756"/>
                  <a:pt x="3019350" y="573863"/>
                </a:cubicBezTo>
                <a:cubicBezTo>
                  <a:pt x="3018904" y="572821"/>
                  <a:pt x="3018680" y="572003"/>
                  <a:pt x="3018680" y="571407"/>
                </a:cubicBezTo>
                <a:cubicBezTo>
                  <a:pt x="3018829" y="570961"/>
                  <a:pt x="3019350" y="570514"/>
                  <a:pt x="3020243" y="570068"/>
                </a:cubicBezTo>
                <a:cubicBezTo>
                  <a:pt x="3020987" y="569473"/>
                  <a:pt x="3021806" y="569100"/>
                  <a:pt x="3022698" y="568952"/>
                </a:cubicBezTo>
                <a:cubicBezTo>
                  <a:pt x="3023592" y="568803"/>
                  <a:pt x="3026419" y="568431"/>
                  <a:pt x="3031182" y="567835"/>
                </a:cubicBezTo>
                <a:lnTo>
                  <a:pt x="3054622" y="564710"/>
                </a:lnTo>
                <a:lnTo>
                  <a:pt x="3055292" y="553548"/>
                </a:lnTo>
                <a:lnTo>
                  <a:pt x="3056185" y="514257"/>
                </a:lnTo>
                <a:lnTo>
                  <a:pt x="3049934" y="522964"/>
                </a:lnTo>
                <a:cubicBezTo>
                  <a:pt x="3048446" y="525196"/>
                  <a:pt x="3045767" y="528545"/>
                  <a:pt x="3041897" y="533010"/>
                </a:cubicBezTo>
                <a:cubicBezTo>
                  <a:pt x="3038177" y="537623"/>
                  <a:pt x="3034307" y="542088"/>
                  <a:pt x="3030289" y="546404"/>
                </a:cubicBezTo>
                <a:cubicBezTo>
                  <a:pt x="3026122" y="550720"/>
                  <a:pt x="3021880" y="554590"/>
                  <a:pt x="3017564" y="558013"/>
                </a:cubicBezTo>
                <a:cubicBezTo>
                  <a:pt x="3013248" y="561436"/>
                  <a:pt x="3008932" y="564412"/>
                  <a:pt x="3004616" y="566942"/>
                </a:cubicBezTo>
                <a:cubicBezTo>
                  <a:pt x="3000449" y="569621"/>
                  <a:pt x="2996207" y="572003"/>
                  <a:pt x="2991891" y="574086"/>
                </a:cubicBezTo>
                <a:cubicBezTo>
                  <a:pt x="2987724" y="576467"/>
                  <a:pt x="2983854" y="578253"/>
                  <a:pt x="2980282" y="579444"/>
                </a:cubicBezTo>
                <a:lnTo>
                  <a:pt x="2973362" y="582123"/>
                </a:lnTo>
                <a:cubicBezTo>
                  <a:pt x="2971130" y="583016"/>
                  <a:pt x="2969716" y="583165"/>
                  <a:pt x="2969120" y="582569"/>
                </a:cubicBezTo>
                <a:cubicBezTo>
                  <a:pt x="2968823" y="582272"/>
                  <a:pt x="2968674" y="581825"/>
                  <a:pt x="2968674" y="581230"/>
                </a:cubicBezTo>
                <a:cubicBezTo>
                  <a:pt x="2968674" y="580635"/>
                  <a:pt x="2969716" y="579667"/>
                  <a:pt x="2971799" y="578328"/>
                </a:cubicBezTo>
                <a:lnTo>
                  <a:pt x="2978496" y="573863"/>
                </a:lnTo>
                <a:cubicBezTo>
                  <a:pt x="2982812" y="570886"/>
                  <a:pt x="2988170" y="566942"/>
                  <a:pt x="2994570" y="562031"/>
                </a:cubicBezTo>
                <a:cubicBezTo>
                  <a:pt x="3000821" y="556971"/>
                  <a:pt x="3006551" y="552060"/>
                  <a:pt x="3011760" y="547297"/>
                </a:cubicBezTo>
                <a:cubicBezTo>
                  <a:pt x="3016968" y="542535"/>
                  <a:pt x="3021954" y="537474"/>
                  <a:pt x="3026717" y="532117"/>
                </a:cubicBezTo>
                <a:cubicBezTo>
                  <a:pt x="3031479" y="526759"/>
                  <a:pt x="3036242" y="520806"/>
                  <a:pt x="3041004" y="514257"/>
                </a:cubicBezTo>
                <a:cubicBezTo>
                  <a:pt x="3045767" y="507560"/>
                  <a:pt x="3048892" y="502649"/>
                  <a:pt x="3050380" y="499523"/>
                </a:cubicBezTo>
                <a:lnTo>
                  <a:pt x="3053060" y="493719"/>
                </a:lnTo>
                <a:lnTo>
                  <a:pt x="3033860" y="496398"/>
                </a:lnTo>
                <a:cubicBezTo>
                  <a:pt x="3031479" y="496696"/>
                  <a:pt x="3028056" y="497365"/>
                  <a:pt x="3023592" y="498407"/>
                </a:cubicBezTo>
                <a:cubicBezTo>
                  <a:pt x="3018829" y="499300"/>
                  <a:pt x="3015555" y="499747"/>
                  <a:pt x="3013769" y="499747"/>
                </a:cubicBezTo>
                <a:cubicBezTo>
                  <a:pt x="3012132" y="499895"/>
                  <a:pt x="3010718" y="499821"/>
                  <a:pt x="3009527" y="499523"/>
                </a:cubicBezTo>
                <a:cubicBezTo>
                  <a:pt x="3008486" y="499226"/>
                  <a:pt x="3006774" y="498556"/>
                  <a:pt x="3004393" y="497514"/>
                </a:cubicBezTo>
                <a:cubicBezTo>
                  <a:pt x="3002012" y="496472"/>
                  <a:pt x="3000374" y="495356"/>
                  <a:pt x="2999481" y="494165"/>
                </a:cubicBezTo>
                <a:cubicBezTo>
                  <a:pt x="2998588" y="492975"/>
                  <a:pt x="2998216" y="492082"/>
                  <a:pt x="2998365" y="491487"/>
                </a:cubicBezTo>
                <a:cubicBezTo>
                  <a:pt x="2998514" y="490891"/>
                  <a:pt x="3001118" y="490296"/>
                  <a:pt x="3006178" y="489701"/>
                </a:cubicBezTo>
                <a:lnTo>
                  <a:pt x="3056185" y="483673"/>
                </a:lnTo>
                <a:lnTo>
                  <a:pt x="3056185" y="454205"/>
                </a:lnTo>
                <a:cubicBezTo>
                  <a:pt x="3056185" y="452717"/>
                  <a:pt x="3055962" y="450112"/>
                  <a:pt x="3055515" y="446392"/>
                </a:cubicBezTo>
                <a:cubicBezTo>
                  <a:pt x="3055068" y="442820"/>
                  <a:pt x="3054696" y="440364"/>
                  <a:pt x="3054399" y="439025"/>
                </a:cubicBezTo>
                <a:cubicBezTo>
                  <a:pt x="3054101" y="437685"/>
                  <a:pt x="3053506" y="436271"/>
                  <a:pt x="3052613" y="434783"/>
                </a:cubicBezTo>
                <a:cubicBezTo>
                  <a:pt x="3051720" y="433146"/>
                  <a:pt x="3051050" y="431807"/>
                  <a:pt x="3050604" y="430765"/>
                </a:cubicBezTo>
                <a:cubicBezTo>
                  <a:pt x="3050306" y="429872"/>
                  <a:pt x="3050380" y="429053"/>
                  <a:pt x="3050827" y="428309"/>
                </a:cubicBezTo>
                <a:cubicBezTo>
                  <a:pt x="3051422" y="427565"/>
                  <a:pt x="3052762" y="427118"/>
                  <a:pt x="3054846" y="426970"/>
                </a:cubicBezTo>
                <a:close/>
                <a:moveTo>
                  <a:pt x="2405657" y="426970"/>
                </a:moveTo>
                <a:cubicBezTo>
                  <a:pt x="2408336" y="426970"/>
                  <a:pt x="2411536" y="428011"/>
                  <a:pt x="2415256" y="430095"/>
                </a:cubicBezTo>
                <a:cubicBezTo>
                  <a:pt x="2420317" y="432476"/>
                  <a:pt x="2422847" y="434411"/>
                  <a:pt x="2422847" y="435899"/>
                </a:cubicBezTo>
                <a:cubicBezTo>
                  <a:pt x="2422847" y="436792"/>
                  <a:pt x="2422177" y="438132"/>
                  <a:pt x="2420838" y="439918"/>
                </a:cubicBezTo>
                <a:cubicBezTo>
                  <a:pt x="2419796" y="441406"/>
                  <a:pt x="2418680" y="443117"/>
                  <a:pt x="2417489" y="445052"/>
                </a:cubicBezTo>
                <a:cubicBezTo>
                  <a:pt x="2418828" y="446094"/>
                  <a:pt x="2420317" y="447508"/>
                  <a:pt x="2421954" y="449294"/>
                </a:cubicBezTo>
                <a:cubicBezTo>
                  <a:pt x="2436390" y="463730"/>
                  <a:pt x="2448445" y="473850"/>
                  <a:pt x="2458119" y="479655"/>
                </a:cubicBezTo>
                <a:cubicBezTo>
                  <a:pt x="2464816" y="483822"/>
                  <a:pt x="2472778" y="487096"/>
                  <a:pt x="2482006" y="489477"/>
                </a:cubicBezTo>
                <a:cubicBezTo>
                  <a:pt x="2487215" y="490668"/>
                  <a:pt x="2489820" y="491561"/>
                  <a:pt x="2489820" y="492156"/>
                </a:cubicBezTo>
                <a:cubicBezTo>
                  <a:pt x="2489820" y="493793"/>
                  <a:pt x="2484387" y="495431"/>
                  <a:pt x="2473523" y="497068"/>
                </a:cubicBezTo>
                <a:cubicBezTo>
                  <a:pt x="2464444" y="498705"/>
                  <a:pt x="2457300" y="499523"/>
                  <a:pt x="2452092" y="499523"/>
                </a:cubicBezTo>
                <a:cubicBezTo>
                  <a:pt x="2451198" y="499523"/>
                  <a:pt x="2449785" y="498779"/>
                  <a:pt x="2447850" y="497291"/>
                </a:cubicBezTo>
                <a:cubicBezTo>
                  <a:pt x="2443236" y="492975"/>
                  <a:pt x="2434009" y="480027"/>
                  <a:pt x="2420168" y="458447"/>
                </a:cubicBezTo>
                <a:cubicBezTo>
                  <a:pt x="2417786" y="454875"/>
                  <a:pt x="2415926" y="452122"/>
                  <a:pt x="2414587" y="450187"/>
                </a:cubicBezTo>
                <a:cubicBezTo>
                  <a:pt x="2414140" y="450931"/>
                  <a:pt x="2413768" y="451601"/>
                  <a:pt x="2413470" y="452196"/>
                </a:cubicBezTo>
                <a:cubicBezTo>
                  <a:pt x="2404690" y="469162"/>
                  <a:pt x="2395239" y="482334"/>
                  <a:pt x="2385119" y="491710"/>
                </a:cubicBezTo>
                <a:cubicBezTo>
                  <a:pt x="2373659" y="502277"/>
                  <a:pt x="2365325" y="507560"/>
                  <a:pt x="2360116" y="507560"/>
                </a:cubicBezTo>
                <a:cubicBezTo>
                  <a:pt x="2358330" y="507560"/>
                  <a:pt x="2357437" y="507262"/>
                  <a:pt x="2357437" y="506667"/>
                </a:cubicBezTo>
                <a:cubicBezTo>
                  <a:pt x="2357437" y="506221"/>
                  <a:pt x="2360116" y="503690"/>
                  <a:pt x="2365474" y="499077"/>
                </a:cubicBezTo>
                <a:cubicBezTo>
                  <a:pt x="2374998" y="491040"/>
                  <a:pt x="2384002" y="480101"/>
                  <a:pt x="2392486" y="466260"/>
                </a:cubicBezTo>
                <a:cubicBezTo>
                  <a:pt x="2399630" y="453461"/>
                  <a:pt x="2403499" y="443638"/>
                  <a:pt x="2404094" y="436792"/>
                </a:cubicBezTo>
                <a:cubicBezTo>
                  <a:pt x="2404094" y="435155"/>
                  <a:pt x="2403871" y="433518"/>
                  <a:pt x="2403425" y="431881"/>
                </a:cubicBezTo>
                <a:cubicBezTo>
                  <a:pt x="2403276" y="430839"/>
                  <a:pt x="2403202" y="430169"/>
                  <a:pt x="2403202" y="429872"/>
                </a:cubicBezTo>
                <a:cubicBezTo>
                  <a:pt x="2403202" y="427937"/>
                  <a:pt x="2404020" y="426970"/>
                  <a:pt x="2405657" y="426970"/>
                </a:cubicBezTo>
                <a:close/>
                <a:moveTo>
                  <a:pt x="1683246" y="426970"/>
                </a:moveTo>
                <a:cubicBezTo>
                  <a:pt x="1685627" y="426970"/>
                  <a:pt x="1687934" y="427342"/>
                  <a:pt x="1690166" y="428086"/>
                </a:cubicBezTo>
                <a:cubicBezTo>
                  <a:pt x="1692398" y="428681"/>
                  <a:pt x="1694631" y="429500"/>
                  <a:pt x="1696863" y="430541"/>
                </a:cubicBezTo>
                <a:cubicBezTo>
                  <a:pt x="1699096" y="431583"/>
                  <a:pt x="1700658" y="432699"/>
                  <a:pt x="1701551" y="433890"/>
                </a:cubicBezTo>
                <a:cubicBezTo>
                  <a:pt x="1702444" y="435081"/>
                  <a:pt x="1702891" y="436271"/>
                  <a:pt x="1702891" y="437462"/>
                </a:cubicBezTo>
                <a:cubicBezTo>
                  <a:pt x="1702742" y="438057"/>
                  <a:pt x="1702147" y="439471"/>
                  <a:pt x="1701105" y="441704"/>
                </a:cubicBezTo>
                <a:cubicBezTo>
                  <a:pt x="1700063" y="443936"/>
                  <a:pt x="1699319" y="446540"/>
                  <a:pt x="1698873" y="449517"/>
                </a:cubicBezTo>
                <a:cubicBezTo>
                  <a:pt x="1698277" y="452791"/>
                  <a:pt x="1697831" y="457926"/>
                  <a:pt x="1697533" y="464921"/>
                </a:cubicBezTo>
                <a:lnTo>
                  <a:pt x="1696863" y="482110"/>
                </a:lnTo>
                <a:lnTo>
                  <a:pt x="1721197" y="478092"/>
                </a:lnTo>
                <a:lnTo>
                  <a:pt x="1730350" y="476753"/>
                </a:lnTo>
                <a:cubicBezTo>
                  <a:pt x="1733773" y="476157"/>
                  <a:pt x="1736080" y="475785"/>
                  <a:pt x="1737270" y="475636"/>
                </a:cubicBezTo>
                <a:cubicBezTo>
                  <a:pt x="1739354" y="475636"/>
                  <a:pt x="1741437" y="476008"/>
                  <a:pt x="1743521" y="476753"/>
                </a:cubicBezTo>
                <a:cubicBezTo>
                  <a:pt x="1745605" y="477497"/>
                  <a:pt x="1747614" y="478390"/>
                  <a:pt x="1749548" y="479432"/>
                </a:cubicBezTo>
                <a:cubicBezTo>
                  <a:pt x="1751483" y="480622"/>
                  <a:pt x="1752823" y="481738"/>
                  <a:pt x="1753567" y="482780"/>
                </a:cubicBezTo>
                <a:cubicBezTo>
                  <a:pt x="1754162" y="483822"/>
                  <a:pt x="1754460" y="484789"/>
                  <a:pt x="1754460" y="485682"/>
                </a:cubicBezTo>
                <a:cubicBezTo>
                  <a:pt x="1754311" y="486278"/>
                  <a:pt x="1754088" y="486873"/>
                  <a:pt x="1753790" y="487468"/>
                </a:cubicBezTo>
                <a:cubicBezTo>
                  <a:pt x="1753344" y="488064"/>
                  <a:pt x="1751930" y="488361"/>
                  <a:pt x="1749548" y="488361"/>
                </a:cubicBezTo>
                <a:cubicBezTo>
                  <a:pt x="1747316" y="488361"/>
                  <a:pt x="1744488" y="488510"/>
                  <a:pt x="1741065" y="488808"/>
                </a:cubicBezTo>
                <a:lnTo>
                  <a:pt x="1723206" y="489924"/>
                </a:lnTo>
                <a:lnTo>
                  <a:pt x="1712044" y="490594"/>
                </a:lnTo>
                <a:lnTo>
                  <a:pt x="1702891" y="491040"/>
                </a:lnTo>
                <a:lnTo>
                  <a:pt x="1697087" y="491487"/>
                </a:lnTo>
                <a:lnTo>
                  <a:pt x="1697087" y="493273"/>
                </a:lnTo>
                <a:lnTo>
                  <a:pt x="1703784" y="500863"/>
                </a:lnTo>
                <a:lnTo>
                  <a:pt x="1713830" y="511132"/>
                </a:lnTo>
                <a:cubicBezTo>
                  <a:pt x="1718443" y="515746"/>
                  <a:pt x="1722685" y="519764"/>
                  <a:pt x="1726555" y="523187"/>
                </a:cubicBezTo>
                <a:cubicBezTo>
                  <a:pt x="1730275" y="526759"/>
                  <a:pt x="1734815" y="530628"/>
                  <a:pt x="1740172" y="534796"/>
                </a:cubicBezTo>
                <a:cubicBezTo>
                  <a:pt x="1745530" y="538963"/>
                  <a:pt x="1750070" y="542237"/>
                  <a:pt x="1753790" y="544618"/>
                </a:cubicBezTo>
                <a:cubicBezTo>
                  <a:pt x="1757660" y="546999"/>
                  <a:pt x="1762571" y="549678"/>
                  <a:pt x="1768524" y="552655"/>
                </a:cubicBezTo>
                <a:cubicBezTo>
                  <a:pt x="1774328" y="555632"/>
                  <a:pt x="1779835" y="558087"/>
                  <a:pt x="1785044" y="560022"/>
                </a:cubicBezTo>
                <a:lnTo>
                  <a:pt x="1793527" y="563147"/>
                </a:lnTo>
                <a:lnTo>
                  <a:pt x="1798885" y="565157"/>
                </a:lnTo>
                <a:cubicBezTo>
                  <a:pt x="1800969" y="566049"/>
                  <a:pt x="1802010" y="567091"/>
                  <a:pt x="1802010" y="568282"/>
                </a:cubicBezTo>
                <a:cubicBezTo>
                  <a:pt x="1802010" y="569324"/>
                  <a:pt x="1800522" y="570068"/>
                  <a:pt x="1797546" y="570514"/>
                </a:cubicBezTo>
                <a:lnTo>
                  <a:pt x="1791518" y="571407"/>
                </a:lnTo>
                <a:cubicBezTo>
                  <a:pt x="1789286" y="571854"/>
                  <a:pt x="1784449" y="572524"/>
                  <a:pt x="1777007" y="573416"/>
                </a:cubicBezTo>
                <a:cubicBezTo>
                  <a:pt x="1769864" y="574309"/>
                  <a:pt x="1764282" y="574682"/>
                  <a:pt x="1760264" y="574533"/>
                </a:cubicBezTo>
                <a:cubicBezTo>
                  <a:pt x="1755799" y="574235"/>
                  <a:pt x="1752302" y="573416"/>
                  <a:pt x="1749772" y="572077"/>
                </a:cubicBezTo>
                <a:cubicBezTo>
                  <a:pt x="1747093" y="570738"/>
                  <a:pt x="1742777" y="566273"/>
                  <a:pt x="1736824" y="558682"/>
                </a:cubicBezTo>
                <a:lnTo>
                  <a:pt x="1724545" y="542832"/>
                </a:lnTo>
                <a:lnTo>
                  <a:pt x="1714946" y="529438"/>
                </a:lnTo>
                <a:lnTo>
                  <a:pt x="1705793" y="516936"/>
                </a:lnTo>
                <a:lnTo>
                  <a:pt x="1696640" y="504435"/>
                </a:lnTo>
                <a:lnTo>
                  <a:pt x="1696194" y="562031"/>
                </a:lnTo>
                <a:lnTo>
                  <a:pt x="1703561" y="560692"/>
                </a:lnTo>
                <a:cubicBezTo>
                  <a:pt x="1707877" y="559799"/>
                  <a:pt x="1710556" y="559352"/>
                  <a:pt x="1711597" y="559352"/>
                </a:cubicBezTo>
                <a:cubicBezTo>
                  <a:pt x="1712639" y="559352"/>
                  <a:pt x="1714872" y="559724"/>
                  <a:pt x="1718295" y="560468"/>
                </a:cubicBezTo>
                <a:cubicBezTo>
                  <a:pt x="1721718" y="561213"/>
                  <a:pt x="1724322" y="561957"/>
                  <a:pt x="1726108" y="562701"/>
                </a:cubicBezTo>
                <a:cubicBezTo>
                  <a:pt x="1728043" y="563445"/>
                  <a:pt x="1729010" y="564264"/>
                  <a:pt x="1729010" y="565157"/>
                </a:cubicBezTo>
                <a:cubicBezTo>
                  <a:pt x="1729159" y="566049"/>
                  <a:pt x="1728861" y="566794"/>
                  <a:pt x="1728117" y="567389"/>
                </a:cubicBezTo>
                <a:cubicBezTo>
                  <a:pt x="1727373" y="568282"/>
                  <a:pt x="1725662" y="569100"/>
                  <a:pt x="1722983" y="569845"/>
                </a:cubicBezTo>
                <a:cubicBezTo>
                  <a:pt x="1720155" y="570589"/>
                  <a:pt x="1718146" y="571035"/>
                  <a:pt x="1716955" y="571184"/>
                </a:cubicBezTo>
                <a:lnTo>
                  <a:pt x="1696640" y="574309"/>
                </a:lnTo>
                <a:cubicBezTo>
                  <a:pt x="1696789" y="576244"/>
                  <a:pt x="1696938" y="578328"/>
                  <a:pt x="1697087" y="580560"/>
                </a:cubicBezTo>
                <a:cubicBezTo>
                  <a:pt x="1697087" y="582793"/>
                  <a:pt x="1697235" y="586737"/>
                  <a:pt x="1697533" y="592392"/>
                </a:cubicBezTo>
                <a:cubicBezTo>
                  <a:pt x="1697980" y="597899"/>
                  <a:pt x="1698128" y="601247"/>
                  <a:pt x="1697980" y="602438"/>
                </a:cubicBezTo>
                <a:cubicBezTo>
                  <a:pt x="1697682" y="603777"/>
                  <a:pt x="1697235" y="605563"/>
                  <a:pt x="1696640" y="607796"/>
                </a:cubicBezTo>
                <a:cubicBezTo>
                  <a:pt x="1695896" y="610028"/>
                  <a:pt x="1695152" y="611889"/>
                  <a:pt x="1694408" y="613377"/>
                </a:cubicBezTo>
                <a:cubicBezTo>
                  <a:pt x="1693515" y="615163"/>
                  <a:pt x="1692398" y="616949"/>
                  <a:pt x="1691059" y="618735"/>
                </a:cubicBezTo>
                <a:cubicBezTo>
                  <a:pt x="1689720" y="620521"/>
                  <a:pt x="1688603" y="621414"/>
                  <a:pt x="1687710" y="621414"/>
                </a:cubicBezTo>
                <a:cubicBezTo>
                  <a:pt x="1686966" y="621414"/>
                  <a:pt x="1685627" y="620297"/>
                  <a:pt x="1683692" y="618065"/>
                </a:cubicBezTo>
                <a:cubicBezTo>
                  <a:pt x="1681906" y="615832"/>
                  <a:pt x="1680641" y="613526"/>
                  <a:pt x="1679897" y="611144"/>
                </a:cubicBezTo>
                <a:cubicBezTo>
                  <a:pt x="1679153" y="608763"/>
                  <a:pt x="1678557" y="606382"/>
                  <a:pt x="1678111" y="604001"/>
                </a:cubicBezTo>
                <a:cubicBezTo>
                  <a:pt x="1677665" y="601619"/>
                  <a:pt x="1677441" y="599833"/>
                  <a:pt x="1677441" y="598643"/>
                </a:cubicBezTo>
                <a:cubicBezTo>
                  <a:pt x="1677441" y="597750"/>
                  <a:pt x="1677962" y="595815"/>
                  <a:pt x="1679004" y="592839"/>
                </a:cubicBezTo>
                <a:cubicBezTo>
                  <a:pt x="1679897" y="589862"/>
                  <a:pt x="1680790" y="585844"/>
                  <a:pt x="1681683" y="580783"/>
                </a:cubicBezTo>
                <a:lnTo>
                  <a:pt x="1682353" y="576095"/>
                </a:lnTo>
                <a:cubicBezTo>
                  <a:pt x="1680120" y="576244"/>
                  <a:pt x="1678483" y="576319"/>
                  <a:pt x="1677441" y="576319"/>
                </a:cubicBezTo>
                <a:lnTo>
                  <a:pt x="1668065" y="577435"/>
                </a:lnTo>
                <a:cubicBezTo>
                  <a:pt x="1665237" y="577732"/>
                  <a:pt x="1662707" y="577807"/>
                  <a:pt x="1660475" y="577658"/>
                </a:cubicBezTo>
                <a:cubicBezTo>
                  <a:pt x="1657498" y="577658"/>
                  <a:pt x="1654745" y="577212"/>
                  <a:pt x="1652215" y="576319"/>
                </a:cubicBezTo>
                <a:cubicBezTo>
                  <a:pt x="1649685" y="575574"/>
                  <a:pt x="1648197" y="574756"/>
                  <a:pt x="1647750" y="573863"/>
                </a:cubicBezTo>
                <a:cubicBezTo>
                  <a:pt x="1647304" y="572821"/>
                  <a:pt x="1647080" y="572003"/>
                  <a:pt x="1647080" y="571407"/>
                </a:cubicBezTo>
                <a:cubicBezTo>
                  <a:pt x="1647229" y="570961"/>
                  <a:pt x="1647750" y="570514"/>
                  <a:pt x="1648643" y="570068"/>
                </a:cubicBezTo>
                <a:cubicBezTo>
                  <a:pt x="1649387" y="569473"/>
                  <a:pt x="1650206" y="569100"/>
                  <a:pt x="1651099" y="568952"/>
                </a:cubicBezTo>
                <a:cubicBezTo>
                  <a:pt x="1651992" y="568803"/>
                  <a:pt x="1654819" y="568431"/>
                  <a:pt x="1659582" y="567835"/>
                </a:cubicBezTo>
                <a:lnTo>
                  <a:pt x="1683022" y="564710"/>
                </a:lnTo>
                <a:lnTo>
                  <a:pt x="1683692" y="553548"/>
                </a:lnTo>
                <a:lnTo>
                  <a:pt x="1684585" y="514257"/>
                </a:lnTo>
                <a:lnTo>
                  <a:pt x="1678334" y="522964"/>
                </a:lnTo>
                <a:cubicBezTo>
                  <a:pt x="1676846" y="525196"/>
                  <a:pt x="1674167" y="528545"/>
                  <a:pt x="1670298" y="533010"/>
                </a:cubicBezTo>
                <a:cubicBezTo>
                  <a:pt x="1666577" y="537623"/>
                  <a:pt x="1662707" y="542088"/>
                  <a:pt x="1658689" y="546404"/>
                </a:cubicBezTo>
                <a:cubicBezTo>
                  <a:pt x="1654522" y="550720"/>
                  <a:pt x="1650280" y="554590"/>
                  <a:pt x="1645964" y="558013"/>
                </a:cubicBezTo>
                <a:cubicBezTo>
                  <a:pt x="1641648" y="561436"/>
                  <a:pt x="1637332" y="564412"/>
                  <a:pt x="1633016" y="566942"/>
                </a:cubicBezTo>
                <a:cubicBezTo>
                  <a:pt x="1628849" y="569621"/>
                  <a:pt x="1624607" y="572003"/>
                  <a:pt x="1620291" y="574086"/>
                </a:cubicBezTo>
                <a:cubicBezTo>
                  <a:pt x="1616124" y="576467"/>
                  <a:pt x="1612255" y="578253"/>
                  <a:pt x="1608683" y="579444"/>
                </a:cubicBezTo>
                <a:lnTo>
                  <a:pt x="1601762" y="582123"/>
                </a:lnTo>
                <a:cubicBezTo>
                  <a:pt x="1599530" y="583016"/>
                  <a:pt x="1598116" y="583165"/>
                  <a:pt x="1597521" y="582569"/>
                </a:cubicBezTo>
                <a:cubicBezTo>
                  <a:pt x="1597223" y="582272"/>
                  <a:pt x="1597074" y="581825"/>
                  <a:pt x="1597074" y="581230"/>
                </a:cubicBezTo>
                <a:cubicBezTo>
                  <a:pt x="1597074" y="580635"/>
                  <a:pt x="1598116" y="579667"/>
                  <a:pt x="1600200" y="578328"/>
                </a:cubicBezTo>
                <a:lnTo>
                  <a:pt x="1606897" y="573863"/>
                </a:lnTo>
                <a:cubicBezTo>
                  <a:pt x="1611213" y="570886"/>
                  <a:pt x="1616571" y="566942"/>
                  <a:pt x="1622970" y="562031"/>
                </a:cubicBezTo>
                <a:cubicBezTo>
                  <a:pt x="1629221" y="556971"/>
                  <a:pt x="1634951" y="552060"/>
                  <a:pt x="1640160" y="547297"/>
                </a:cubicBezTo>
                <a:cubicBezTo>
                  <a:pt x="1645369" y="542535"/>
                  <a:pt x="1650355" y="537474"/>
                  <a:pt x="1655117" y="532117"/>
                </a:cubicBezTo>
                <a:cubicBezTo>
                  <a:pt x="1659880" y="526759"/>
                  <a:pt x="1664642" y="520806"/>
                  <a:pt x="1669405" y="514257"/>
                </a:cubicBezTo>
                <a:cubicBezTo>
                  <a:pt x="1674167" y="507560"/>
                  <a:pt x="1677292" y="502649"/>
                  <a:pt x="1678781" y="499523"/>
                </a:cubicBezTo>
                <a:lnTo>
                  <a:pt x="1681460" y="493719"/>
                </a:lnTo>
                <a:lnTo>
                  <a:pt x="1662261" y="496398"/>
                </a:lnTo>
                <a:cubicBezTo>
                  <a:pt x="1659880" y="496696"/>
                  <a:pt x="1656457" y="497365"/>
                  <a:pt x="1651992" y="498407"/>
                </a:cubicBezTo>
                <a:cubicBezTo>
                  <a:pt x="1647229" y="499300"/>
                  <a:pt x="1643955" y="499747"/>
                  <a:pt x="1642169" y="499747"/>
                </a:cubicBezTo>
                <a:cubicBezTo>
                  <a:pt x="1640532" y="499895"/>
                  <a:pt x="1639118" y="499821"/>
                  <a:pt x="1637927" y="499523"/>
                </a:cubicBezTo>
                <a:cubicBezTo>
                  <a:pt x="1636886" y="499226"/>
                  <a:pt x="1635174" y="498556"/>
                  <a:pt x="1632793" y="497514"/>
                </a:cubicBezTo>
                <a:cubicBezTo>
                  <a:pt x="1630412" y="496472"/>
                  <a:pt x="1628774" y="495356"/>
                  <a:pt x="1627882" y="494165"/>
                </a:cubicBezTo>
                <a:cubicBezTo>
                  <a:pt x="1626989" y="492975"/>
                  <a:pt x="1626616" y="492082"/>
                  <a:pt x="1626765" y="491487"/>
                </a:cubicBezTo>
                <a:cubicBezTo>
                  <a:pt x="1626914" y="490891"/>
                  <a:pt x="1629519" y="490296"/>
                  <a:pt x="1634579" y="489701"/>
                </a:cubicBezTo>
                <a:lnTo>
                  <a:pt x="1684585" y="483673"/>
                </a:lnTo>
                <a:lnTo>
                  <a:pt x="1684585" y="454205"/>
                </a:lnTo>
                <a:cubicBezTo>
                  <a:pt x="1684585" y="452717"/>
                  <a:pt x="1684362" y="450112"/>
                  <a:pt x="1683915" y="446392"/>
                </a:cubicBezTo>
                <a:cubicBezTo>
                  <a:pt x="1683469" y="442820"/>
                  <a:pt x="1683097" y="440364"/>
                  <a:pt x="1682799" y="439025"/>
                </a:cubicBezTo>
                <a:cubicBezTo>
                  <a:pt x="1682501" y="437685"/>
                  <a:pt x="1681906" y="436271"/>
                  <a:pt x="1681013" y="434783"/>
                </a:cubicBezTo>
                <a:cubicBezTo>
                  <a:pt x="1680120" y="433146"/>
                  <a:pt x="1679450" y="431807"/>
                  <a:pt x="1679004" y="430765"/>
                </a:cubicBezTo>
                <a:cubicBezTo>
                  <a:pt x="1678706" y="429872"/>
                  <a:pt x="1678781" y="429053"/>
                  <a:pt x="1679227" y="428309"/>
                </a:cubicBezTo>
                <a:cubicBezTo>
                  <a:pt x="1679823" y="427565"/>
                  <a:pt x="1681162" y="427118"/>
                  <a:pt x="1683246" y="426970"/>
                </a:cubicBezTo>
                <a:close/>
                <a:moveTo>
                  <a:pt x="1034057" y="426970"/>
                </a:moveTo>
                <a:cubicBezTo>
                  <a:pt x="1036736" y="426970"/>
                  <a:pt x="1039936" y="428011"/>
                  <a:pt x="1043657" y="430095"/>
                </a:cubicBezTo>
                <a:cubicBezTo>
                  <a:pt x="1048717" y="432476"/>
                  <a:pt x="1051247" y="434411"/>
                  <a:pt x="1051247" y="435899"/>
                </a:cubicBezTo>
                <a:cubicBezTo>
                  <a:pt x="1051247" y="436792"/>
                  <a:pt x="1050577" y="438132"/>
                  <a:pt x="1049238" y="439918"/>
                </a:cubicBezTo>
                <a:cubicBezTo>
                  <a:pt x="1048196" y="441406"/>
                  <a:pt x="1047080" y="443117"/>
                  <a:pt x="1045889" y="445052"/>
                </a:cubicBezTo>
                <a:cubicBezTo>
                  <a:pt x="1047229" y="446094"/>
                  <a:pt x="1048717" y="447508"/>
                  <a:pt x="1050354" y="449294"/>
                </a:cubicBezTo>
                <a:cubicBezTo>
                  <a:pt x="1064790" y="463730"/>
                  <a:pt x="1076845" y="473850"/>
                  <a:pt x="1086519" y="479655"/>
                </a:cubicBezTo>
                <a:cubicBezTo>
                  <a:pt x="1093216" y="483822"/>
                  <a:pt x="1101179" y="487096"/>
                  <a:pt x="1110406" y="489477"/>
                </a:cubicBezTo>
                <a:cubicBezTo>
                  <a:pt x="1115615" y="490668"/>
                  <a:pt x="1118220" y="491561"/>
                  <a:pt x="1118220" y="492156"/>
                </a:cubicBezTo>
                <a:cubicBezTo>
                  <a:pt x="1118220" y="493793"/>
                  <a:pt x="1112787" y="495431"/>
                  <a:pt x="1101923" y="497068"/>
                </a:cubicBezTo>
                <a:cubicBezTo>
                  <a:pt x="1092844" y="498705"/>
                  <a:pt x="1085701" y="499523"/>
                  <a:pt x="1080492" y="499523"/>
                </a:cubicBezTo>
                <a:cubicBezTo>
                  <a:pt x="1079599" y="499523"/>
                  <a:pt x="1078185" y="498779"/>
                  <a:pt x="1076250" y="497291"/>
                </a:cubicBezTo>
                <a:cubicBezTo>
                  <a:pt x="1071636" y="492975"/>
                  <a:pt x="1062409" y="480027"/>
                  <a:pt x="1048568" y="458447"/>
                </a:cubicBezTo>
                <a:cubicBezTo>
                  <a:pt x="1046187" y="454875"/>
                  <a:pt x="1044326" y="452122"/>
                  <a:pt x="1042987" y="450187"/>
                </a:cubicBezTo>
                <a:cubicBezTo>
                  <a:pt x="1042540" y="450931"/>
                  <a:pt x="1042168" y="451601"/>
                  <a:pt x="1041871" y="452196"/>
                </a:cubicBezTo>
                <a:cubicBezTo>
                  <a:pt x="1033090" y="469162"/>
                  <a:pt x="1023639" y="482334"/>
                  <a:pt x="1013519" y="491710"/>
                </a:cubicBezTo>
                <a:cubicBezTo>
                  <a:pt x="1002059" y="502277"/>
                  <a:pt x="993725" y="507560"/>
                  <a:pt x="988516" y="507560"/>
                </a:cubicBezTo>
                <a:cubicBezTo>
                  <a:pt x="986730" y="507560"/>
                  <a:pt x="985837" y="507262"/>
                  <a:pt x="985837" y="506667"/>
                </a:cubicBezTo>
                <a:cubicBezTo>
                  <a:pt x="985837" y="506221"/>
                  <a:pt x="988516" y="503690"/>
                  <a:pt x="993874" y="499077"/>
                </a:cubicBezTo>
                <a:cubicBezTo>
                  <a:pt x="1003399" y="491040"/>
                  <a:pt x="1012403" y="480101"/>
                  <a:pt x="1020886" y="466260"/>
                </a:cubicBezTo>
                <a:cubicBezTo>
                  <a:pt x="1028030" y="453461"/>
                  <a:pt x="1031899" y="443638"/>
                  <a:pt x="1032495" y="436792"/>
                </a:cubicBezTo>
                <a:cubicBezTo>
                  <a:pt x="1032495" y="435155"/>
                  <a:pt x="1032271" y="433518"/>
                  <a:pt x="1031825" y="431881"/>
                </a:cubicBezTo>
                <a:cubicBezTo>
                  <a:pt x="1031676" y="430839"/>
                  <a:pt x="1031602" y="430169"/>
                  <a:pt x="1031602" y="429872"/>
                </a:cubicBezTo>
                <a:cubicBezTo>
                  <a:pt x="1031602" y="427937"/>
                  <a:pt x="1032420" y="426970"/>
                  <a:pt x="1034057" y="426970"/>
                </a:cubicBezTo>
                <a:close/>
                <a:moveTo>
                  <a:pt x="311646" y="426970"/>
                </a:moveTo>
                <a:cubicBezTo>
                  <a:pt x="314027" y="426970"/>
                  <a:pt x="316334" y="427342"/>
                  <a:pt x="318566" y="428086"/>
                </a:cubicBezTo>
                <a:cubicBezTo>
                  <a:pt x="320799" y="428681"/>
                  <a:pt x="323031" y="429500"/>
                  <a:pt x="325263" y="430541"/>
                </a:cubicBezTo>
                <a:cubicBezTo>
                  <a:pt x="327496" y="431583"/>
                  <a:pt x="329059" y="432699"/>
                  <a:pt x="329951" y="433890"/>
                </a:cubicBezTo>
                <a:cubicBezTo>
                  <a:pt x="330844" y="435081"/>
                  <a:pt x="331291" y="436271"/>
                  <a:pt x="331291" y="437462"/>
                </a:cubicBezTo>
                <a:cubicBezTo>
                  <a:pt x="331142" y="438057"/>
                  <a:pt x="330547" y="439471"/>
                  <a:pt x="329505" y="441704"/>
                </a:cubicBezTo>
                <a:cubicBezTo>
                  <a:pt x="328463" y="443936"/>
                  <a:pt x="327719" y="446540"/>
                  <a:pt x="327273" y="449517"/>
                </a:cubicBezTo>
                <a:cubicBezTo>
                  <a:pt x="326677" y="452791"/>
                  <a:pt x="326231" y="457926"/>
                  <a:pt x="325933" y="464921"/>
                </a:cubicBezTo>
                <a:lnTo>
                  <a:pt x="325263" y="482110"/>
                </a:lnTo>
                <a:lnTo>
                  <a:pt x="349597" y="478092"/>
                </a:lnTo>
                <a:lnTo>
                  <a:pt x="358750" y="476753"/>
                </a:lnTo>
                <a:cubicBezTo>
                  <a:pt x="362173" y="476157"/>
                  <a:pt x="364480" y="475785"/>
                  <a:pt x="365670" y="475636"/>
                </a:cubicBezTo>
                <a:cubicBezTo>
                  <a:pt x="367754" y="475636"/>
                  <a:pt x="369837" y="476008"/>
                  <a:pt x="371921" y="476753"/>
                </a:cubicBezTo>
                <a:cubicBezTo>
                  <a:pt x="374005" y="477497"/>
                  <a:pt x="376014" y="478390"/>
                  <a:pt x="377949" y="479432"/>
                </a:cubicBezTo>
                <a:cubicBezTo>
                  <a:pt x="379883" y="480622"/>
                  <a:pt x="381223" y="481738"/>
                  <a:pt x="381967" y="482780"/>
                </a:cubicBezTo>
                <a:cubicBezTo>
                  <a:pt x="382562" y="483822"/>
                  <a:pt x="382860" y="484789"/>
                  <a:pt x="382860" y="485682"/>
                </a:cubicBezTo>
                <a:cubicBezTo>
                  <a:pt x="382711" y="486278"/>
                  <a:pt x="382488" y="486873"/>
                  <a:pt x="382190" y="487468"/>
                </a:cubicBezTo>
                <a:cubicBezTo>
                  <a:pt x="381744" y="488064"/>
                  <a:pt x="380330" y="488361"/>
                  <a:pt x="377949" y="488361"/>
                </a:cubicBezTo>
                <a:cubicBezTo>
                  <a:pt x="375716" y="488361"/>
                  <a:pt x="372888" y="488510"/>
                  <a:pt x="369465" y="488808"/>
                </a:cubicBezTo>
                <a:lnTo>
                  <a:pt x="351606" y="489924"/>
                </a:lnTo>
                <a:lnTo>
                  <a:pt x="340444" y="490594"/>
                </a:lnTo>
                <a:lnTo>
                  <a:pt x="331291" y="491040"/>
                </a:lnTo>
                <a:lnTo>
                  <a:pt x="325487" y="491487"/>
                </a:lnTo>
                <a:lnTo>
                  <a:pt x="325487" y="493273"/>
                </a:lnTo>
                <a:lnTo>
                  <a:pt x="332184" y="500863"/>
                </a:lnTo>
                <a:lnTo>
                  <a:pt x="342230" y="511132"/>
                </a:lnTo>
                <a:cubicBezTo>
                  <a:pt x="346843" y="515746"/>
                  <a:pt x="351085" y="519764"/>
                  <a:pt x="354955" y="523187"/>
                </a:cubicBezTo>
                <a:cubicBezTo>
                  <a:pt x="358675" y="526759"/>
                  <a:pt x="363215" y="530628"/>
                  <a:pt x="368572" y="534796"/>
                </a:cubicBezTo>
                <a:cubicBezTo>
                  <a:pt x="373930" y="538963"/>
                  <a:pt x="378469" y="542237"/>
                  <a:pt x="382190" y="544618"/>
                </a:cubicBezTo>
                <a:cubicBezTo>
                  <a:pt x="386060" y="546999"/>
                  <a:pt x="390971" y="549678"/>
                  <a:pt x="396924" y="552655"/>
                </a:cubicBezTo>
                <a:cubicBezTo>
                  <a:pt x="402728" y="555632"/>
                  <a:pt x="408235" y="558087"/>
                  <a:pt x="413444" y="560022"/>
                </a:cubicBezTo>
                <a:lnTo>
                  <a:pt x="421927" y="563147"/>
                </a:lnTo>
                <a:lnTo>
                  <a:pt x="427285" y="565157"/>
                </a:lnTo>
                <a:cubicBezTo>
                  <a:pt x="429369" y="566049"/>
                  <a:pt x="430410" y="567091"/>
                  <a:pt x="430410" y="568282"/>
                </a:cubicBezTo>
                <a:cubicBezTo>
                  <a:pt x="430410" y="569324"/>
                  <a:pt x="428922" y="570068"/>
                  <a:pt x="425946" y="570514"/>
                </a:cubicBezTo>
                <a:lnTo>
                  <a:pt x="419918" y="571407"/>
                </a:lnTo>
                <a:cubicBezTo>
                  <a:pt x="417686" y="571854"/>
                  <a:pt x="412849" y="572524"/>
                  <a:pt x="405407" y="573416"/>
                </a:cubicBezTo>
                <a:cubicBezTo>
                  <a:pt x="398264" y="574309"/>
                  <a:pt x="392683" y="574682"/>
                  <a:pt x="388664" y="574533"/>
                </a:cubicBezTo>
                <a:cubicBezTo>
                  <a:pt x="384199" y="574235"/>
                  <a:pt x="380702" y="573416"/>
                  <a:pt x="378172" y="572077"/>
                </a:cubicBezTo>
                <a:cubicBezTo>
                  <a:pt x="375493" y="570738"/>
                  <a:pt x="371177" y="566273"/>
                  <a:pt x="365224" y="558682"/>
                </a:cubicBezTo>
                <a:lnTo>
                  <a:pt x="352945" y="542832"/>
                </a:lnTo>
                <a:lnTo>
                  <a:pt x="343346" y="529438"/>
                </a:lnTo>
                <a:lnTo>
                  <a:pt x="334193" y="516936"/>
                </a:lnTo>
                <a:lnTo>
                  <a:pt x="325040" y="504435"/>
                </a:lnTo>
                <a:lnTo>
                  <a:pt x="324594" y="562031"/>
                </a:lnTo>
                <a:lnTo>
                  <a:pt x="331961" y="560692"/>
                </a:lnTo>
                <a:cubicBezTo>
                  <a:pt x="336277" y="559799"/>
                  <a:pt x="338956" y="559352"/>
                  <a:pt x="339997" y="559352"/>
                </a:cubicBezTo>
                <a:cubicBezTo>
                  <a:pt x="341039" y="559352"/>
                  <a:pt x="343272" y="559724"/>
                  <a:pt x="346695" y="560468"/>
                </a:cubicBezTo>
                <a:cubicBezTo>
                  <a:pt x="350118" y="561213"/>
                  <a:pt x="352722" y="561957"/>
                  <a:pt x="354508" y="562701"/>
                </a:cubicBezTo>
                <a:cubicBezTo>
                  <a:pt x="356443" y="563445"/>
                  <a:pt x="357410" y="564264"/>
                  <a:pt x="357410" y="565157"/>
                </a:cubicBezTo>
                <a:cubicBezTo>
                  <a:pt x="357559" y="566049"/>
                  <a:pt x="357261" y="566794"/>
                  <a:pt x="356517" y="567389"/>
                </a:cubicBezTo>
                <a:cubicBezTo>
                  <a:pt x="355773" y="568282"/>
                  <a:pt x="354062" y="569100"/>
                  <a:pt x="351383" y="569845"/>
                </a:cubicBezTo>
                <a:cubicBezTo>
                  <a:pt x="348555" y="570589"/>
                  <a:pt x="346546" y="571035"/>
                  <a:pt x="345355" y="571184"/>
                </a:cubicBezTo>
                <a:lnTo>
                  <a:pt x="325040" y="574309"/>
                </a:lnTo>
                <a:cubicBezTo>
                  <a:pt x="325189" y="576244"/>
                  <a:pt x="325338" y="578328"/>
                  <a:pt x="325487" y="580560"/>
                </a:cubicBezTo>
                <a:cubicBezTo>
                  <a:pt x="325487" y="582793"/>
                  <a:pt x="325635" y="586737"/>
                  <a:pt x="325933" y="592392"/>
                </a:cubicBezTo>
                <a:cubicBezTo>
                  <a:pt x="326380" y="597899"/>
                  <a:pt x="326528" y="601247"/>
                  <a:pt x="326380" y="602438"/>
                </a:cubicBezTo>
                <a:cubicBezTo>
                  <a:pt x="326082" y="603777"/>
                  <a:pt x="325635" y="605563"/>
                  <a:pt x="325040" y="607796"/>
                </a:cubicBezTo>
                <a:cubicBezTo>
                  <a:pt x="324296" y="610028"/>
                  <a:pt x="323552" y="611889"/>
                  <a:pt x="322808" y="613377"/>
                </a:cubicBezTo>
                <a:cubicBezTo>
                  <a:pt x="321915" y="615163"/>
                  <a:pt x="320799" y="616949"/>
                  <a:pt x="319459" y="618735"/>
                </a:cubicBezTo>
                <a:cubicBezTo>
                  <a:pt x="318120" y="620521"/>
                  <a:pt x="317003" y="621414"/>
                  <a:pt x="316110" y="621414"/>
                </a:cubicBezTo>
                <a:cubicBezTo>
                  <a:pt x="315366" y="621414"/>
                  <a:pt x="314027" y="620297"/>
                  <a:pt x="312092" y="618065"/>
                </a:cubicBezTo>
                <a:cubicBezTo>
                  <a:pt x="310306" y="615832"/>
                  <a:pt x="309041" y="613526"/>
                  <a:pt x="308297" y="611144"/>
                </a:cubicBezTo>
                <a:cubicBezTo>
                  <a:pt x="307553" y="608763"/>
                  <a:pt x="306958" y="606382"/>
                  <a:pt x="306511" y="604001"/>
                </a:cubicBezTo>
                <a:cubicBezTo>
                  <a:pt x="306065" y="601619"/>
                  <a:pt x="305841" y="599833"/>
                  <a:pt x="305841" y="598643"/>
                </a:cubicBezTo>
                <a:cubicBezTo>
                  <a:pt x="305841" y="597750"/>
                  <a:pt x="306362" y="595815"/>
                  <a:pt x="307404" y="592839"/>
                </a:cubicBezTo>
                <a:cubicBezTo>
                  <a:pt x="308297" y="589862"/>
                  <a:pt x="309190" y="585844"/>
                  <a:pt x="310083" y="580783"/>
                </a:cubicBezTo>
                <a:lnTo>
                  <a:pt x="310753" y="576095"/>
                </a:lnTo>
                <a:cubicBezTo>
                  <a:pt x="308520" y="576244"/>
                  <a:pt x="306883" y="576319"/>
                  <a:pt x="305841" y="576319"/>
                </a:cubicBezTo>
                <a:lnTo>
                  <a:pt x="296465" y="577435"/>
                </a:lnTo>
                <a:cubicBezTo>
                  <a:pt x="293637" y="577732"/>
                  <a:pt x="291107" y="577807"/>
                  <a:pt x="288875" y="577658"/>
                </a:cubicBezTo>
                <a:cubicBezTo>
                  <a:pt x="285898" y="577658"/>
                  <a:pt x="283145" y="577212"/>
                  <a:pt x="280615" y="576319"/>
                </a:cubicBezTo>
                <a:cubicBezTo>
                  <a:pt x="278085" y="575574"/>
                  <a:pt x="276597" y="574756"/>
                  <a:pt x="276150" y="573863"/>
                </a:cubicBezTo>
                <a:cubicBezTo>
                  <a:pt x="275704" y="572821"/>
                  <a:pt x="275480" y="572003"/>
                  <a:pt x="275480" y="571407"/>
                </a:cubicBezTo>
                <a:cubicBezTo>
                  <a:pt x="275629" y="570961"/>
                  <a:pt x="276150" y="570514"/>
                  <a:pt x="277043" y="570068"/>
                </a:cubicBezTo>
                <a:cubicBezTo>
                  <a:pt x="277787" y="569473"/>
                  <a:pt x="278606" y="569100"/>
                  <a:pt x="279499" y="568952"/>
                </a:cubicBezTo>
                <a:cubicBezTo>
                  <a:pt x="280392" y="568803"/>
                  <a:pt x="283219" y="568431"/>
                  <a:pt x="287982" y="567835"/>
                </a:cubicBezTo>
                <a:lnTo>
                  <a:pt x="311422" y="564710"/>
                </a:lnTo>
                <a:lnTo>
                  <a:pt x="312092" y="553548"/>
                </a:lnTo>
                <a:lnTo>
                  <a:pt x="312985" y="514257"/>
                </a:lnTo>
                <a:lnTo>
                  <a:pt x="306734" y="522964"/>
                </a:lnTo>
                <a:cubicBezTo>
                  <a:pt x="305246" y="525196"/>
                  <a:pt x="302567" y="528545"/>
                  <a:pt x="298698" y="533010"/>
                </a:cubicBezTo>
                <a:cubicBezTo>
                  <a:pt x="294977" y="537623"/>
                  <a:pt x="291107" y="542088"/>
                  <a:pt x="287089" y="546404"/>
                </a:cubicBezTo>
                <a:cubicBezTo>
                  <a:pt x="282922" y="550720"/>
                  <a:pt x="278680" y="554590"/>
                  <a:pt x="274364" y="558013"/>
                </a:cubicBezTo>
                <a:cubicBezTo>
                  <a:pt x="270048" y="561436"/>
                  <a:pt x="265732" y="564412"/>
                  <a:pt x="261416" y="566942"/>
                </a:cubicBezTo>
                <a:cubicBezTo>
                  <a:pt x="257249" y="569621"/>
                  <a:pt x="253007" y="572003"/>
                  <a:pt x="248691" y="574086"/>
                </a:cubicBezTo>
                <a:cubicBezTo>
                  <a:pt x="244524" y="576467"/>
                  <a:pt x="240655" y="578253"/>
                  <a:pt x="237083" y="579444"/>
                </a:cubicBezTo>
                <a:lnTo>
                  <a:pt x="230162" y="582123"/>
                </a:lnTo>
                <a:cubicBezTo>
                  <a:pt x="227930" y="583016"/>
                  <a:pt x="226516" y="583165"/>
                  <a:pt x="225921" y="582569"/>
                </a:cubicBezTo>
                <a:cubicBezTo>
                  <a:pt x="225623" y="582272"/>
                  <a:pt x="225474" y="581825"/>
                  <a:pt x="225474" y="581230"/>
                </a:cubicBezTo>
                <a:cubicBezTo>
                  <a:pt x="225474" y="580635"/>
                  <a:pt x="226516" y="579667"/>
                  <a:pt x="228600" y="578328"/>
                </a:cubicBezTo>
                <a:lnTo>
                  <a:pt x="235297" y="573863"/>
                </a:lnTo>
                <a:cubicBezTo>
                  <a:pt x="239613" y="570886"/>
                  <a:pt x="244971" y="566942"/>
                  <a:pt x="251370" y="562031"/>
                </a:cubicBezTo>
                <a:cubicBezTo>
                  <a:pt x="257621" y="556971"/>
                  <a:pt x="263351" y="552060"/>
                  <a:pt x="268560" y="547297"/>
                </a:cubicBezTo>
                <a:cubicBezTo>
                  <a:pt x="273769" y="542535"/>
                  <a:pt x="278755" y="537474"/>
                  <a:pt x="283517" y="532117"/>
                </a:cubicBezTo>
                <a:cubicBezTo>
                  <a:pt x="288280" y="526759"/>
                  <a:pt x="293042" y="520806"/>
                  <a:pt x="297805" y="514257"/>
                </a:cubicBezTo>
                <a:cubicBezTo>
                  <a:pt x="302567" y="507560"/>
                  <a:pt x="305692" y="502649"/>
                  <a:pt x="307181" y="499523"/>
                </a:cubicBezTo>
                <a:lnTo>
                  <a:pt x="309860" y="493719"/>
                </a:lnTo>
                <a:lnTo>
                  <a:pt x="290661" y="496398"/>
                </a:lnTo>
                <a:cubicBezTo>
                  <a:pt x="288280" y="496696"/>
                  <a:pt x="284857" y="497365"/>
                  <a:pt x="280392" y="498407"/>
                </a:cubicBezTo>
                <a:cubicBezTo>
                  <a:pt x="275629" y="499300"/>
                  <a:pt x="272355" y="499747"/>
                  <a:pt x="270569" y="499747"/>
                </a:cubicBezTo>
                <a:cubicBezTo>
                  <a:pt x="268932" y="499895"/>
                  <a:pt x="267518" y="499821"/>
                  <a:pt x="266327" y="499523"/>
                </a:cubicBezTo>
                <a:cubicBezTo>
                  <a:pt x="265286" y="499226"/>
                  <a:pt x="263574" y="498556"/>
                  <a:pt x="261193" y="497514"/>
                </a:cubicBezTo>
                <a:cubicBezTo>
                  <a:pt x="258812" y="496472"/>
                  <a:pt x="257175" y="495356"/>
                  <a:pt x="256282" y="494165"/>
                </a:cubicBezTo>
                <a:cubicBezTo>
                  <a:pt x="255389" y="492975"/>
                  <a:pt x="255016" y="492082"/>
                  <a:pt x="255165" y="491487"/>
                </a:cubicBezTo>
                <a:cubicBezTo>
                  <a:pt x="255314" y="490891"/>
                  <a:pt x="257919" y="490296"/>
                  <a:pt x="262979" y="489701"/>
                </a:cubicBezTo>
                <a:lnTo>
                  <a:pt x="312985" y="483673"/>
                </a:lnTo>
                <a:lnTo>
                  <a:pt x="312985" y="454205"/>
                </a:lnTo>
                <a:cubicBezTo>
                  <a:pt x="312985" y="452717"/>
                  <a:pt x="312762" y="450112"/>
                  <a:pt x="312315" y="446392"/>
                </a:cubicBezTo>
                <a:cubicBezTo>
                  <a:pt x="311869" y="442820"/>
                  <a:pt x="311497" y="440364"/>
                  <a:pt x="311199" y="439025"/>
                </a:cubicBezTo>
                <a:cubicBezTo>
                  <a:pt x="310901" y="437685"/>
                  <a:pt x="310306" y="436271"/>
                  <a:pt x="309413" y="434783"/>
                </a:cubicBezTo>
                <a:cubicBezTo>
                  <a:pt x="308520" y="433146"/>
                  <a:pt x="307850" y="431807"/>
                  <a:pt x="307404" y="430765"/>
                </a:cubicBezTo>
                <a:cubicBezTo>
                  <a:pt x="307106" y="429872"/>
                  <a:pt x="307181" y="429053"/>
                  <a:pt x="307627" y="428309"/>
                </a:cubicBezTo>
                <a:cubicBezTo>
                  <a:pt x="308223" y="427565"/>
                  <a:pt x="309562" y="427118"/>
                  <a:pt x="311646" y="426970"/>
                </a:cubicBezTo>
                <a:close/>
                <a:moveTo>
                  <a:pt x="2321718" y="424514"/>
                </a:moveTo>
                <a:cubicBezTo>
                  <a:pt x="2324992" y="424514"/>
                  <a:pt x="2328862" y="425630"/>
                  <a:pt x="2333327" y="427863"/>
                </a:cubicBezTo>
                <a:cubicBezTo>
                  <a:pt x="2338089" y="430839"/>
                  <a:pt x="2340470" y="433220"/>
                  <a:pt x="2340470" y="435006"/>
                </a:cubicBezTo>
                <a:cubicBezTo>
                  <a:pt x="2340470" y="435750"/>
                  <a:pt x="2339503" y="438504"/>
                  <a:pt x="2337568" y="443266"/>
                </a:cubicBezTo>
                <a:cubicBezTo>
                  <a:pt x="2335634" y="448178"/>
                  <a:pt x="2333252" y="454949"/>
                  <a:pt x="2330424" y="463581"/>
                </a:cubicBezTo>
                <a:cubicBezTo>
                  <a:pt x="2334889" y="462540"/>
                  <a:pt x="2338387" y="461498"/>
                  <a:pt x="2340917" y="460456"/>
                </a:cubicBezTo>
                <a:cubicBezTo>
                  <a:pt x="2344191" y="459116"/>
                  <a:pt x="2346424" y="458447"/>
                  <a:pt x="2347614" y="458447"/>
                </a:cubicBezTo>
                <a:cubicBezTo>
                  <a:pt x="2357288" y="458596"/>
                  <a:pt x="2362422" y="460307"/>
                  <a:pt x="2363018" y="463581"/>
                </a:cubicBezTo>
                <a:cubicBezTo>
                  <a:pt x="2362869" y="465665"/>
                  <a:pt x="2361604" y="467228"/>
                  <a:pt x="2359223" y="468269"/>
                </a:cubicBezTo>
                <a:cubicBezTo>
                  <a:pt x="2354907" y="470055"/>
                  <a:pt x="2350814" y="471246"/>
                  <a:pt x="2346944" y="471841"/>
                </a:cubicBezTo>
                <a:cubicBezTo>
                  <a:pt x="2338610" y="473330"/>
                  <a:pt x="2331987" y="474520"/>
                  <a:pt x="2327076" y="475413"/>
                </a:cubicBezTo>
                <a:cubicBezTo>
                  <a:pt x="2326034" y="479283"/>
                  <a:pt x="2324769" y="483152"/>
                  <a:pt x="2323281" y="487022"/>
                </a:cubicBezTo>
                <a:lnTo>
                  <a:pt x="2323727" y="487022"/>
                </a:lnTo>
                <a:cubicBezTo>
                  <a:pt x="2325662" y="487022"/>
                  <a:pt x="2328415" y="487840"/>
                  <a:pt x="2331987" y="489477"/>
                </a:cubicBezTo>
                <a:cubicBezTo>
                  <a:pt x="2337047" y="491412"/>
                  <a:pt x="2339578" y="493496"/>
                  <a:pt x="2339578" y="495728"/>
                </a:cubicBezTo>
                <a:cubicBezTo>
                  <a:pt x="2338536" y="503021"/>
                  <a:pt x="2337866" y="509420"/>
                  <a:pt x="2337568" y="514927"/>
                </a:cubicBezTo>
                <a:cubicBezTo>
                  <a:pt x="2344563" y="513588"/>
                  <a:pt x="2348507" y="512843"/>
                  <a:pt x="2349400" y="512695"/>
                </a:cubicBezTo>
                <a:cubicBezTo>
                  <a:pt x="2352079" y="512992"/>
                  <a:pt x="2354237" y="513513"/>
                  <a:pt x="2355874" y="514257"/>
                </a:cubicBezTo>
                <a:cubicBezTo>
                  <a:pt x="2357511" y="515150"/>
                  <a:pt x="2358330" y="516490"/>
                  <a:pt x="2358330" y="518276"/>
                </a:cubicBezTo>
                <a:cubicBezTo>
                  <a:pt x="2358330" y="519466"/>
                  <a:pt x="2354237" y="520806"/>
                  <a:pt x="2346052" y="522294"/>
                </a:cubicBezTo>
                <a:cubicBezTo>
                  <a:pt x="2342926" y="522740"/>
                  <a:pt x="2339950" y="523261"/>
                  <a:pt x="2337122" y="523857"/>
                </a:cubicBezTo>
                <a:cubicBezTo>
                  <a:pt x="2337122" y="525047"/>
                  <a:pt x="2337122" y="526015"/>
                  <a:pt x="2337122" y="526759"/>
                </a:cubicBezTo>
                <a:lnTo>
                  <a:pt x="2337122" y="550199"/>
                </a:lnTo>
                <a:cubicBezTo>
                  <a:pt x="2338312" y="549753"/>
                  <a:pt x="2339503" y="549381"/>
                  <a:pt x="2340694" y="549083"/>
                </a:cubicBezTo>
                <a:cubicBezTo>
                  <a:pt x="2348135" y="546404"/>
                  <a:pt x="2352898" y="545065"/>
                  <a:pt x="2354981" y="545065"/>
                </a:cubicBezTo>
                <a:cubicBezTo>
                  <a:pt x="2359000" y="545214"/>
                  <a:pt x="2361009" y="546627"/>
                  <a:pt x="2361009" y="549306"/>
                </a:cubicBezTo>
                <a:cubicBezTo>
                  <a:pt x="2360711" y="551836"/>
                  <a:pt x="2359297" y="553399"/>
                  <a:pt x="2356767" y="553994"/>
                </a:cubicBezTo>
                <a:cubicBezTo>
                  <a:pt x="2349921" y="555780"/>
                  <a:pt x="2343372" y="557790"/>
                  <a:pt x="2337122" y="560022"/>
                </a:cubicBezTo>
                <a:lnTo>
                  <a:pt x="2337122" y="591053"/>
                </a:lnTo>
                <a:cubicBezTo>
                  <a:pt x="2336973" y="598643"/>
                  <a:pt x="2336601" y="605042"/>
                  <a:pt x="2336006" y="610251"/>
                </a:cubicBezTo>
                <a:cubicBezTo>
                  <a:pt x="2334815" y="614865"/>
                  <a:pt x="2332731" y="617172"/>
                  <a:pt x="2329755" y="617172"/>
                </a:cubicBezTo>
                <a:cubicBezTo>
                  <a:pt x="2328713" y="617172"/>
                  <a:pt x="2327002" y="615014"/>
                  <a:pt x="2324620" y="610698"/>
                </a:cubicBezTo>
                <a:cubicBezTo>
                  <a:pt x="2322686" y="607126"/>
                  <a:pt x="2321718" y="604298"/>
                  <a:pt x="2321718" y="602215"/>
                </a:cubicBezTo>
                <a:cubicBezTo>
                  <a:pt x="2321718" y="599982"/>
                  <a:pt x="2322760" y="596485"/>
                  <a:pt x="2324844" y="591722"/>
                </a:cubicBezTo>
                <a:cubicBezTo>
                  <a:pt x="2326183" y="582495"/>
                  <a:pt x="2326927" y="573119"/>
                  <a:pt x="2327076" y="563594"/>
                </a:cubicBezTo>
                <a:cubicBezTo>
                  <a:pt x="2319188" y="566273"/>
                  <a:pt x="2311672" y="569175"/>
                  <a:pt x="2304528" y="572300"/>
                </a:cubicBezTo>
                <a:cubicBezTo>
                  <a:pt x="2301254" y="573789"/>
                  <a:pt x="2298724" y="574533"/>
                  <a:pt x="2296938" y="574533"/>
                </a:cubicBezTo>
                <a:cubicBezTo>
                  <a:pt x="2294259" y="574533"/>
                  <a:pt x="2291060" y="573193"/>
                  <a:pt x="2287339" y="570514"/>
                </a:cubicBezTo>
                <a:cubicBezTo>
                  <a:pt x="2282874" y="567984"/>
                  <a:pt x="2280642" y="565752"/>
                  <a:pt x="2280642" y="563817"/>
                </a:cubicBezTo>
                <a:cubicBezTo>
                  <a:pt x="2280642" y="562180"/>
                  <a:pt x="2282130" y="561213"/>
                  <a:pt x="2285106" y="560915"/>
                </a:cubicBezTo>
                <a:cubicBezTo>
                  <a:pt x="2293143" y="560617"/>
                  <a:pt x="2300956" y="559650"/>
                  <a:pt x="2308547" y="558013"/>
                </a:cubicBezTo>
                <a:cubicBezTo>
                  <a:pt x="2315244" y="556376"/>
                  <a:pt x="2321495" y="554664"/>
                  <a:pt x="2327299" y="552878"/>
                </a:cubicBezTo>
                <a:lnTo>
                  <a:pt x="2327299" y="526312"/>
                </a:lnTo>
                <a:cubicBezTo>
                  <a:pt x="2324174" y="527057"/>
                  <a:pt x="2321272" y="527801"/>
                  <a:pt x="2318593" y="528545"/>
                </a:cubicBezTo>
                <a:cubicBezTo>
                  <a:pt x="2311449" y="530777"/>
                  <a:pt x="2306389" y="532861"/>
                  <a:pt x="2303412" y="534796"/>
                </a:cubicBezTo>
                <a:cubicBezTo>
                  <a:pt x="2301031" y="536879"/>
                  <a:pt x="2299468" y="537921"/>
                  <a:pt x="2298724" y="537921"/>
                </a:cubicBezTo>
                <a:cubicBezTo>
                  <a:pt x="2297087" y="537921"/>
                  <a:pt x="2295376" y="536358"/>
                  <a:pt x="2293590" y="533233"/>
                </a:cubicBezTo>
                <a:cubicBezTo>
                  <a:pt x="2292101" y="530703"/>
                  <a:pt x="2291357" y="528991"/>
                  <a:pt x="2291357" y="528098"/>
                </a:cubicBezTo>
                <a:cubicBezTo>
                  <a:pt x="2291357" y="526015"/>
                  <a:pt x="2292846" y="523633"/>
                  <a:pt x="2295822" y="520955"/>
                </a:cubicBezTo>
                <a:cubicBezTo>
                  <a:pt x="2301924" y="515150"/>
                  <a:pt x="2307058" y="505923"/>
                  <a:pt x="2311226" y="493273"/>
                </a:cubicBezTo>
                <a:cubicBezTo>
                  <a:pt x="2312863" y="488064"/>
                  <a:pt x="2314351" y="482855"/>
                  <a:pt x="2315690" y="477646"/>
                </a:cubicBezTo>
                <a:cubicBezTo>
                  <a:pt x="2314054" y="477943"/>
                  <a:pt x="2312788" y="478092"/>
                  <a:pt x="2311896" y="478092"/>
                </a:cubicBezTo>
                <a:cubicBezTo>
                  <a:pt x="2308472" y="478092"/>
                  <a:pt x="2304677" y="477348"/>
                  <a:pt x="2300510" y="475860"/>
                </a:cubicBezTo>
                <a:cubicBezTo>
                  <a:pt x="2296938" y="474818"/>
                  <a:pt x="2295152" y="473702"/>
                  <a:pt x="2295152" y="472511"/>
                </a:cubicBezTo>
                <a:cubicBezTo>
                  <a:pt x="2295152" y="471172"/>
                  <a:pt x="2296045" y="470353"/>
                  <a:pt x="2297831" y="470055"/>
                </a:cubicBezTo>
                <a:cubicBezTo>
                  <a:pt x="2305421" y="468865"/>
                  <a:pt x="2312118" y="467674"/>
                  <a:pt x="2317923" y="466483"/>
                </a:cubicBezTo>
                <a:cubicBezTo>
                  <a:pt x="2318518" y="463358"/>
                  <a:pt x="2319039" y="460233"/>
                  <a:pt x="2319486" y="457107"/>
                </a:cubicBezTo>
                <a:cubicBezTo>
                  <a:pt x="2320974" y="448624"/>
                  <a:pt x="2321718" y="442820"/>
                  <a:pt x="2321718" y="439694"/>
                </a:cubicBezTo>
                <a:cubicBezTo>
                  <a:pt x="2321718" y="437760"/>
                  <a:pt x="2321420" y="435006"/>
                  <a:pt x="2320825" y="431434"/>
                </a:cubicBezTo>
                <a:cubicBezTo>
                  <a:pt x="2319634" y="428607"/>
                  <a:pt x="2319039" y="426821"/>
                  <a:pt x="2319039" y="426077"/>
                </a:cubicBezTo>
                <a:cubicBezTo>
                  <a:pt x="2319039" y="425035"/>
                  <a:pt x="2319932" y="424514"/>
                  <a:pt x="2321718" y="424514"/>
                </a:cubicBezTo>
                <a:close/>
                <a:moveTo>
                  <a:pt x="950118" y="424514"/>
                </a:moveTo>
                <a:cubicBezTo>
                  <a:pt x="953392" y="424514"/>
                  <a:pt x="957262" y="425630"/>
                  <a:pt x="961727" y="427863"/>
                </a:cubicBezTo>
                <a:cubicBezTo>
                  <a:pt x="966489" y="430839"/>
                  <a:pt x="968871" y="433220"/>
                  <a:pt x="968871" y="435006"/>
                </a:cubicBezTo>
                <a:cubicBezTo>
                  <a:pt x="968871" y="435750"/>
                  <a:pt x="967903" y="438504"/>
                  <a:pt x="965968" y="443266"/>
                </a:cubicBezTo>
                <a:cubicBezTo>
                  <a:pt x="964034" y="448178"/>
                  <a:pt x="961652" y="454949"/>
                  <a:pt x="958825" y="463581"/>
                </a:cubicBezTo>
                <a:cubicBezTo>
                  <a:pt x="963290" y="462540"/>
                  <a:pt x="966787" y="461498"/>
                  <a:pt x="969317" y="460456"/>
                </a:cubicBezTo>
                <a:cubicBezTo>
                  <a:pt x="972591" y="459116"/>
                  <a:pt x="974824" y="458447"/>
                  <a:pt x="976014" y="458447"/>
                </a:cubicBezTo>
                <a:cubicBezTo>
                  <a:pt x="985688" y="458596"/>
                  <a:pt x="990823" y="460307"/>
                  <a:pt x="991418" y="463581"/>
                </a:cubicBezTo>
                <a:cubicBezTo>
                  <a:pt x="991269" y="465665"/>
                  <a:pt x="990004" y="467228"/>
                  <a:pt x="987623" y="468269"/>
                </a:cubicBezTo>
                <a:cubicBezTo>
                  <a:pt x="983307" y="470055"/>
                  <a:pt x="979214" y="471246"/>
                  <a:pt x="975345" y="471841"/>
                </a:cubicBezTo>
                <a:cubicBezTo>
                  <a:pt x="967010" y="473330"/>
                  <a:pt x="960387" y="474520"/>
                  <a:pt x="955476" y="475413"/>
                </a:cubicBezTo>
                <a:cubicBezTo>
                  <a:pt x="954434" y="479283"/>
                  <a:pt x="953169" y="483152"/>
                  <a:pt x="951681" y="487022"/>
                </a:cubicBezTo>
                <a:lnTo>
                  <a:pt x="952127" y="487022"/>
                </a:lnTo>
                <a:cubicBezTo>
                  <a:pt x="954062" y="487022"/>
                  <a:pt x="956815" y="487840"/>
                  <a:pt x="960387" y="489477"/>
                </a:cubicBezTo>
                <a:cubicBezTo>
                  <a:pt x="965448" y="491412"/>
                  <a:pt x="967978" y="493496"/>
                  <a:pt x="967978" y="495728"/>
                </a:cubicBezTo>
                <a:cubicBezTo>
                  <a:pt x="966936" y="503021"/>
                  <a:pt x="966266" y="509420"/>
                  <a:pt x="965968" y="514927"/>
                </a:cubicBezTo>
                <a:cubicBezTo>
                  <a:pt x="972963" y="513588"/>
                  <a:pt x="976907" y="512843"/>
                  <a:pt x="977800" y="512695"/>
                </a:cubicBezTo>
                <a:cubicBezTo>
                  <a:pt x="980479" y="512992"/>
                  <a:pt x="982637" y="513513"/>
                  <a:pt x="984274" y="514257"/>
                </a:cubicBezTo>
                <a:cubicBezTo>
                  <a:pt x="985911" y="515150"/>
                  <a:pt x="986730" y="516490"/>
                  <a:pt x="986730" y="518276"/>
                </a:cubicBezTo>
                <a:cubicBezTo>
                  <a:pt x="986730" y="519466"/>
                  <a:pt x="982637" y="520806"/>
                  <a:pt x="974452" y="522294"/>
                </a:cubicBezTo>
                <a:cubicBezTo>
                  <a:pt x="971326" y="522740"/>
                  <a:pt x="968350" y="523261"/>
                  <a:pt x="965522" y="523857"/>
                </a:cubicBezTo>
                <a:cubicBezTo>
                  <a:pt x="965522" y="525047"/>
                  <a:pt x="965522" y="526015"/>
                  <a:pt x="965522" y="526759"/>
                </a:cubicBezTo>
                <a:lnTo>
                  <a:pt x="965522" y="550199"/>
                </a:lnTo>
                <a:cubicBezTo>
                  <a:pt x="966712" y="549753"/>
                  <a:pt x="967903" y="549381"/>
                  <a:pt x="969094" y="549083"/>
                </a:cubicBezTo>
                <a:cubicBezTo>
                  <a:pt x="976535" y="546404"/>
                  <a:pt x="981298" y="545065"/>
                  <a:pt x="983381" y="545065"/>
                </a:cubicBezTo>
                <a:cubicBezTo>
                  <a:pt x="987400" y="545214"/>
                  <a:pt x="989409" y="546627"/>
                  <a:pt x="989409" y="549306"/>
                </a:cubicBezTo>
                <a:cubicBezTo>
                  <a:pt x="989111" y="551836"/>
                  <a:pt x="987697" y="553399"/>
                  <a:pt x="985167" y="553994"/>
                </a:cubicBezTo>
                <a:cubicBezTo>
                  <a:pt x="978321" y="555780"/>
                  <a:pt x="971773" y="557790"/>
                  <a:pt x="965522" y="560022"/>
                </a:cubicBezTo>
                <a:lnTo>
                  <a:pt x="965522" y="591053"/>
                </a:lnTo>
                <a:cubicBezTo>
                  <a:pt x="965373" y="598643"/>
                  <a:pt x="965001" y="605042"/>
                  <a:pt x="964406" y="610251"/>
                </a:cubicBezTo>
                <a:cubicBezTo>
                  <a:pt x="963215" y="614865"/>
                  <a:pt x="961132" y="617172"/>
                  <a:pt x="958155" y="617172"/>
                </a:cubicBezTo>
                <a:cubicBezTo>
                  <a:pt x="957113" y="617172"/>
                  <a:pt x="955402" y="615014"/>
                  <a:pt x="953020" y="610698"/>
                </a:cubicBezTo>
                <a:cubicBezTo>
                  <a:pt x="951086" y="607126"/>
                  <a:pt x="950118" y="604298"/>
                  <a:pt x="950118" y="602215"/>
                </a:cubicBezTo>
                <a:cubicBezTo>
                  <a:pt x="950118" y="599982"/>
                  <a:pt x="951160" y="596485"/>
                  <a:pt x="953244" y="591722"/>
                </a:cubicBezTo>
                <a:cubicBezTo>
                  <a:pt x="954583" y="582495"/>
                  <a:pt x="955327" y="573119"/>
                  <a:pt x="955476" y="563594"/>
                </a:cubicBezTo>
                <a:cubicBezTo>
                  <a:pt x="947588" y="566273"/>
                  <a:pt x="940072" y="569175"/>
                  <a:pt x="932929" y="572300"/>
                </a:cubicBezTo>
                <a:cubicBezTo>
                  <a:pt x="929654" y="573789"/>
                  <a:pt x="927124" y="574533"/>
                  <a:pt x="925338" y="574533"/>
                </a:cubicBezTo>
                <a:cubicBezTo>
                  <a:pt x="922659" y="574533"/>
                  <a:pt x="919460" y="573193"/>
                  <a:pt x="915739" y="570514"/>
                </a:cubicBezTo>
                <a:cubicBezTo>
                  <a:pt x="911274" y="567984"/>
                  <a:pt x="909042" y="565752"/>
                  <a:pt x="909042" y="563817"/>
                </a:cubicBezTo>
                <a:cubicBezTo>
                  <a:pt x="909042" y="562180"/>
                  <a:pt x="910530" y="561213"/>
                  <a:pt x="913507" y="560915"/>
                </a:cubicBezTo>
                <a:cubicBezTo>
                  <a:pt x="921543" y="560617"/>
                  <a:pt x="929357" y="559650"/>
                  <a:pt x="936947" y="558013"/>
                </a:cubicBezTo>
                <a:cubicBezTo>
                  <a:pt x="943644" y="556376"/>
                  <a:pt x="949895" y="554664"/>
                  <a:pt x="955699" y="552878"/>
                </a:cubicBezTo>
                <a:lnTo>
                  <a:pt x="955699" y="526312"/>
                </a:lnTo>
                <a:cubicBezTo>
                  <a:pt x="952574" y="527057"/>
                  <a:pt x="949672" y="527801"/>
                  <a:pt x="946993" y="528545"/>
                </a:cubicBezTo>
                <a:cubicBezTo>
                  <a:pt x="939849" y="530777"/>
                  <a:pt x="934789" y="532861"/>
                  <a:pt x="931812" y="534796"/>
                </a:cubicBezTo>
                <a:cubicBezTo>
                  <a:pt x="929431" y="536879"/>
                  <a:pt x="927868" y="537921"/>
                  <a:pt x="927124" y="537921"/>
                </a:cubicBezTo>
                <a:cubicBezTo>
                  <a:pt x="925487" y="537921"/>
                  <a:pt x="923776" y="536358"/>
                  <a:pt x="921990" y="533233"/>
                </a:cubicBezTo>
                <a:cubicBezTo>
                  <a:pt x="920501" y="530703"/>
                  <a:pt x="919757" y="528991"/>
                  <a:pt x="919757" y="528098"/>
                </a:cubicBezTo>
                <a:cubicBezTo>
                  <a:pt x="919757" y="526015"/>
                  <a:pt x="921246" y="523633"/>
                  <a:pt x="924222" y="520955"/>
                </a:cubicBezTo>
                <a:cubicBezTo>
                  <a:pt x="930324" y="515150"/>
                  <a:pt x="935459" y="505923"/>
                  <a:pt x="939626" y="493273"/>
                </a:cubicBezTo>
                <a:cubicBezTo>
                  <a:pt x="941263" y="488064"/>
                  <a:pt x="942751" y="482855"/>
                  <a:pt x="944091" y="477646"/>
                </a:cubicBezTo>
                <a:cubicBezTo>
                  <a:pt x="942454" y="477943"/>
                  <a:pt x="941189" y="478092"/>
                  <a:pt x="940296" y="478092"/>
                </a:cubicBezTo>
                <a:cubicBezTo>
                  <a:pt x="936872" y="478092"/>
                  <a:pt x="933077" y="477348"/>
                  <a:pt x="928910" y="475860"/>
                </a:cubicBezTo>
                <a:cubicBezTo>
                  <a:pt x="925338" y="474818"/>
                  <a:pt x="923552" y="473702"/>
                  <a:pt x="923552" y="472511"/>
                </a:cubicBezTo>
                <a:cubicBezTo>
                  <a:pt x="923552" y="471172"/>
                  <a:pt x="924445" y="470353"/>
                  <a:pt x="926231" y="470055"/>
                </a:cubicBezTo>
                <a:cubicBezTo>
                  <a:pt x="933822" y="468865"/>
                  <a:pt x="940519" y="467674"/>
                  <a:pt x="946323" y="466483"/>
                </a:cubicBezTo>
                <a:cubicBezTo>
                  <a:pt x="946918" y="463358"/>
                  <a:pt x="947439" y="460233"/>
                  <a:pt x="947886" y="457107"/>
                </a:cubicBezTo>
                <a:cubicBezTo>
                  <a:pt x="949374" y="448624"/>
                  <a:pt x="950118" y="442820"/>
                  <a:pt x="950118" y="439694"/>
                </a:cubicBezTo>
                <a:cubicBezTo>
                  <a:pt x="950118" y="437760"/>
                  <a:pt x="949821" y="435006"/>
                  <a:pt x="949225" y="431434"/>
                </a:cubicBezTo>
                <a:cubicBezTo>
                  <a:pt x="948035" y="428607"/>
                  <a:pt x="947439" y="426821"/>
                  <a:pt x="947439" y="426077"/>
                </a:cubicBezTo>
                <a:cubicBezTo>
                  <a:pt x="947439" y="425035"/>
                  <a:pt x="948332" y="424514"/>
                  <a:pt x="950118" y="424514"/>
                </a:cubicBezTo>
                <a:close/>
                <a:moveTo>
                  <a:pt x="3292822" y="419156"/>
                </a:moveTo>
                <a:cubicBezTo>
                  <a:pt x="3294310" y="419305"/>
                  <a:pt x="3295947" y="419751"/>
                  <a:pt x="3297733" y="420496"/>
                </a:cubicBezTo>
                <a:cubicBezTo>
                  <a:pt x="3303091" y="422877"/>
                  <a:pt x="3307258" y="425407"/>
                  <a:pt x="3310234" y="428086"/>
                </a:cubicBezTo>
                <a:cubicBezTo>
                  <a:pt x="3311574" y="429425"/>
                  <a:pt x="3311797" y="430988"/>
                  <a:pt x="3310904" y="432774"/>
                </a:cubicBezTo>
                <a:cubicBezTo>
                  <a:pt x="3308672" y="439174"/>
                  <a:pt x="3307332" y="445275"/>
                  <a:pt x="3306886" y="451080"/>
                </a:cubicBezTo>
                <a:cubicBezTo>
                  <a:pt x="3306737" y="454652"/>
                  <a:pt x="3306439" y="458521"/>
                  <a:pt x="3305993" y="462688"/>
                </a:cubicBezTo>
                <a:cubicBezTo>
                  <a:pt x="3305993" y="464028"/>
                  <a:pt x="3305770" y="465590"/>
                  <a:pt x="3305323" y="467376"/>
                </a:cubicBezTo>
                <a:cubicBezTo>
                  <a:pt x="3322736" y="464251"/>
                  <a:pt x="3335684" y="461200"/>
                  <a:pt x="3344167" y="458224"/>
                </a:cubicBezTo>
                <a:cubicBezTo>
                  <a:pt x="3347442" y="457331"/>
                  <a:pt x="3350641" y="457628"/>
                  <a:pt x="3353767" y="459116"/>
                </a:cubicBezTo>
                <a:cubicBezTo>
                  <a:pt x="3361357" y="463135"/>
                  <a:pt x="3366194" y="466335"/>
                  <a:pt x="3368278" y="468716"/>
                </a:cubicBezTo>
                <a:cubicBezTo>
                  <a:pt x="3370063" y="470502"/>
                  <a:pt x="3369989" y="473330"/>
                  <a:pt x="3368054" y="477199"/>
                </a:cubicBezTo>
                <a:cubicBezTo>
                  <a:pt x="3366268" y="480920"/>
                  <a:pt x="3365301" y="486129"/>
                  <a:pt x="3365152" y="492826"/>
                </a:cubicBezTo>
                <a:cubicBezTo>
                  <a:pt x="3365152" y="508453"/>
                  <a:pt x="3366566" y="537921"/>
                  <a:pt x="3369394" y="581230"/>
                </a:cubicBezTo>
                <a:cubicBezTo>
                  <a:pt x="3369840" y="591946"/>
                  <a:pt x="3368650" y="600950"/>
                  <a:pt x="3365822" y="608242"/>
                </a:cubicBezTo>
                <a:cubicBezTo>
                  <a:pt x="3364334" y="612856"/>
                  <a:pt x="3362473" y="615460"/>
                  <a:pt x="3360241" y="616056"/>
                </a:cubicBezTo>
                <a:cubicBezTo>
                  <a:pt x="3358008" y="616502"/>
                  <a:pt x="3355255" y="615163"/>
                  <a:pt x="3351981" y="612037"/>
                </a:cubicBezTo>
                <a:cubicBezTo>
                  <a:pt x="3346920" y="606531"/>
                  <a:pt x="3339256" y="599982"/>
                  <a:pt x="3328987" y="592392"/>
                </a:cubicBezTo>
                <a:cubicBezTo>
                  <a:pt x="3327052" y="591053"/>
                  <a:pt x="3325862" y="589788"/>
                  <a:pt x="3325415" y="588597"/>
                </a:cubicBezTo>
                <a:cubicBezTo>
                  <a:pt x="3325415" y="587257"/>
                  <a:pt x="3326680" y="586885"/>
                  <a:pt x="3329210" y="587481"/>
                </a:cubicBezTo>
                <a:cubicBezTo>
                  <a:pt x="3340074" y="589862"/>
                  <a:pt x="3346846" y="590383"/>
                  <a:pt x="3349525" y="589043"/>
                </a:cubicBezTo>
                <a:cubicBezTo>
                  <a:pt x="3351311" y="588002"/>
                  <a:pt x="3352353" y="584951"/>
                  <a:pt x="3352650" y="579890"/>
                </a:cubicBezTo>
                <a:cubicBezTo>
                  <a:pt x="3353692" y="547148"/>
                  <a:pt x="3353097" y="516192"/>
                  <a:pt x="3350864" y="487022"/>
                </a:cubicBezTo>
                <a:cubicBezTo>
                  <a:pt x="3350269" y="478539"/>
                  <a:pt x="3348930" y="473702"/>
                  <a:pt x="3346846" y="472511"/>
                </a:cubicBezTo>
                <a:cubicBezTo>
                  <a:pt x="3343721" y="470725"/>
                  <a:pt x="3340521" y="470130"/>
                  <a:pt x="3337247" y="470725"/>
                </a:cubicBezTo>
                <a:cubicBezTo>
                  <a:pt x="3325936" y="472065"/>
                  <a:pt x="3314997" y="473627"/>
                  <a:pt x="3304430" y="475413"/>
                </a:cubicBezTo>
                <a:cubicBezTo>
                  <a:pt x="3303388" y="485236"/>
                  <a:pt x="3301528" y="494984"/>
                  <a:pt x="3298849" y="504658"/>
                </a:cubicBezTo>
                <a:cubicBezTo>
                  <a:pt x="3303463" y="506593"/>
                  <a:pt x="3309937" y="510016"/>
                  <a:pt x="3318271" y="514927"/>
                </a:cubicBezTo>
                <a:cubicBezTo>
                  <a:pt x="3326010" y="519392"/>
                  <a:pt x="3331591" y="523261"/>
                  <a:pt x="3335014" y="526536"/>
                </a:cubicBezTo>
                <a:cubicBezTo>
                  <a:pt x="3337247" y="528470"/>
                  <a:pt x="3338810" y="531149"/>
                  <a:pt x="3339702" y="534572"/>
                </a:cubicBezTo>
                <a:cubicBezTo>
                  <a:pt x="3341042" y="540377"/>
                  <a:pt x="3341042" y="544321"/>
                  <a:pt x="3339702" y="546404"/>
                </a:cubicBezTo>
                <a:cubicBezTo>
                  <a:pt x="3338660" y="547744"/>
                  <a:pt x="3337470" y="548265"/>
                  <a:pt x="3336130" y="547967"/>
                </a:cubicBezTo>
                <a:cubicBezTo>
                  <a:pt x="3334344" y="547520"/>
                  <a:pt x="3332261" y="545883"/>
                  <a:pt x="3329880" y="543056"/>
                </a:cubicBezTo>
                <a:cubicBezTo>
                  <a:pt x="3318271" y="530405"/>
                  <a:pt x="3307407" y="519466"/>
                  <a:pt x="3297286" y="510239"/>
                </a:cubicBezTo>
                <a:lnTo>
                  <a:pt x="3297063" y="510016"/>
                </a:lnTo>
                <a:cubicBezTo>
                  <a:pt x="3295128" y="516266"/>
                  <a:pt x="3292747" y="521848"/>
                  <a:pt x="3289920" y="526759"/>
                </a:cubicBezTo>
                <a:cubicBezTo>
                  <a:pt x="3287240" y="531224"/>
                  <a:pt x="3283668" y="535316"/>
                  <a:pt x="3279204" y="539037"/>
                </a:cubicBezTo>
                <a:cubicBezTo>
                  <a:pt x="3273846" y="543651"/>
                  <a:pt x="3269307" y="546851"/>
                  <a:pt x="3265586" y="548637"/>
                </a:cubicBezTo>
                <a:cubicBezTo>
                  <a:pt x="3260526" y="551018"/>
                  <a:pt x="3257252" y="552208"/>
                  <a:pt x="3255763" y="552208"/>
                </a:cubicBezTo>
                <a:cubicBezTo>
                  <a:pt x="3253531" y="552208"/>
                  <a:pt x="3252564" y="551911"/>
                  <a:pt x="3252861" y="551315"/>
                </a:cubicBezTo>
                <a:cubicBezTo>
                  <a:pt x="3253308" y="550720"/>
                  <a:pt x="3254498" y="549678"/>
                  <a:pt x="3256433" y="548190"/>
                </a:cubicBezTo>
                <a:cubicBezTo>
                  <a:pt x="3264023" y="541790"/>
                  <a:pt x="3269604" y="536135"/>
                  <a:pt x="3273176" y="531224"/>
                </a:cubicBezTo>
                <a:cubicBezTo>
                  <a:pt x="3276748" y="526610"/>
                  <a:pt x="3279799" y="521475"/>
                  <a:pt x="3282329" y="515820"/>
                </a:cubicBezTo>
                <a:cubicBezTo>
                  <a:pt x="3285454" y="508676"/>
                  <a:pt x="3287985" y="499970"/>
                  <a:pt x="3289920" y="489701"/>
                </a:cubicBezTo>
                <a:cubicBezTo>
                  <a:pt x="3290366" y="485980"/>
                  <a:pt x="3290961" y="481962"/>
                  <a:pt x="3291705" y="477646"/>
                </a:cubicBezTo>
                <a:cubicBezTo>
                  <a:pt x="3279204" y="479878"/>
                  <a:pt x="3267223" y="482408"/>
                  <a:pt x="3255763" y="485236"/>
                </a:cubicBezTo>
                <a:cubicBezTo>
                  <a:pt x="3254722" y="485236"/>
                  <a:pt x="3253605" y="485385"/>
                  <a:pt x="3252415" y="485682"/>
                </a:cubicBezTo>
                <a:cubicBezTo>
                  <a:pt x="3251373" y="492975"/>
                  <a:pt x="3250331" y="507709"/>
                  <a:pt x="3249289" y="529884"/>
                </a:cubicBezTo>
                <a:lnTo>
                  <a:pt x="3247950" y="560692"/>
                </a:lnTo>
                <a:cubicBezTo>
                  <a:pt x="3247504" y="568728"/>
                  <a:pt x="3246313" y="576765"/>
                  <a:pt x="3244378" y="584802"/>
                </a:cubicBezTo>
                <a:cubicBezTo>
                  <a:pt x="3243336" y="589267"/>
                  <a:pt x="3241848" y="592690"/>
                  <a:pt x="3239913" y="595071"/>
                </a:cubicBezTo>
                <a:cubicBezTo>
                  <a:pt x="3238425" y="597006"/>
                  <a:pt x="3236713" y="596931"/>
                  <a:pt x="3234778" y="594848"/>
                </a:cubicBezTo>
                <a:cubicBezTo>
                  <a:pt x="3233290" y="592913"/>
                  <a:pt x="3231802" y="589192"/>
                  <a:pt x="3230314" y="583686"/>
                </a:cubicBezTo>
                <a:cubicBezTo>
                  <a:pt x="3229718" y="580858"/>
                  <a:pt x="3230090" y="577360"/>
                  <a:pt x="3231430" y="573193"/>
                </a:cubicBezTo>
                <a:cubicBezTo>
                  <a:pt x="3235002" y="563371"/>
                  <a:pt x="3237309" y="553399"/>
                  <a:pt x="3238350" y="543279"/>
                </a:cubicBezTo>
                <a:cubicBezTo>
                  <a:pt x="3239392" y="532861"/>
                  <a:pt x="3239913" y="518201"/>
                  <a:pt x="3239913" y="499300"/>
                </a:cubicBezTo>
                <a:cubicBezTo>
                  <a:pt x="3239913" y="493942"/>
                  <a:pt x="3239690" y="489626"/>
                  <a:pt x="3239244" y="486352"/>
                </a:cubicBezTo>
                <a:cubicBezTo>
                  <a:pt x="3238797" y="482631"/>
                  <a:pt x="3237681" y="478836"/>
                  <a:pt x="3235895" y="474967"/>
                </a:cubicBezTo>
                <a:cubicBezTo>
                  <a:pt x="3235002" y="473032"/>
                  <a:pt x="3234778" y="471618"/>
                  <a:pt x="3235225" y="470725"/>
                </a:cubicBezTo>
                <a:cubicBezTo>
                  <a:pt x="3236118" y="469832"/>
                  <a:pt x="3237309" y="469534"/>
                  <a:pt x="3238797" y="469832"/>
                </a:cubicBezTo>
                <a:cubicBezTo>
                  <a:pt x="3242369" y="470874"/>
                  <a:pt x="3245941" y="472660"/>
                  <a:pt x="3249512" y="475190"/>
                </a:cubicBezTo>
                <a:cubicBezTo>
                  <a:pt x="3263949" y="473850"/>
                  <a:pt x="3278311" y="471990"/>
                  <a:pt x="3292598" y="469609"/>
                </a:cubicBezTo>
                <a:cubicBezTo>
                  <a:pt x="3293491" y="460679"/>
                  <a:pt x="3294012" y="450708"/>
                  <a:pt x="3294161" y="439694"/>
                </a:cubicBezTo>
                <a:cubicBezTo>
                  <a:pt x="3294161" y="435081"/>
                  <a:pt x="3292003" y="430393"/>
                  <a:pt x="3287687" y="425630"/>
                </a:cubicBezTo>
                <a:cubicBezTo>
                  <a:pt x="3285306" y="422951"/>
                  <a:pt x="3285678" y="420942"/>
                  <a:pt x="3288803" y="419603"/>
                </a:cubicBezTo>
                <a:cubicBezTo>
                  <a:pt x="3289994" y="419156"/>
                  <a:pt x="3291333" y="419007"/>
                  <a:pt x="3292822" y="419156"/>
                </a:cubicBezTo>
                <a:close/>
                <a:moveTo>
                  <a:pt x="1921222" y="419156"/>
                </a:moveTo>
                <a:cubicBezTo>
                  <a:pt x="1922710" y="419305"/>
                  <a:pt x="1924347" y="419751"/>
                  <a:pt x="1926133" y="420496"/>
                </a:cubicBezTo>
                <a:cubicBezTo>
                  <a:pt x="1931491" y="422877"/>
                  <a:pt x="1935658" y="425407"/>
                  <a:pt x="1938635" y="428086"/>
                </a:cubicBezTo>
                <a:cubicBezTo>
                  <a:pt x="1939974" y="429425"/>
                  <a:pt x="1940197" y="430988"/>
                  <a:pt x="1939304" y="432774"/>
                </a:cubicBezTo>
                <a:cubicBezTo>
                  <a:pt x="1937072" y="439174"/>
                  <a:pt x="1935732" y="445275"/>
                  <a:pt x="1935286" y="451080"/>
                </a:cubicBezTo>
                <a:cubicBezTo>
                  <a:pt x="1935137" y="454652"/>
                  <a:pt x="1934840" y="458521"/>
                  <a:pt x="1934393" y="462688"/>
                </a:cubicBezTo>
                <a:cubicBezTo>
                  <a:pt x="1934393" y="464028"/>
                  <a:pt x="1934170" y="465590"/>
                  <a:pt x="1933723" y="467376"/>
                </a:cubicBezTo>
                <a:cubicBezTo>
                  <a:pt x="1951136" y="464251"/>
                  <a:pt x="1964084" y="461200"/>
                  <a:pt x="1972567" y="458224"/>
                </a:cubicBezTo>
                <a:cubicBezTo>
                  <a:pt x="1975842" y="457331"/>
                  <a:pt x="1979041" y="457628"/>
                  <a:pt x="1982167" y="459116"/>
                </a:cubicBezTo>
                <a:cubicBezTo>
                  <a:pt x="1989757" y="463135"/>
                  <a:pt x="1994594" y="466335"/>
                  <a:pt x="1996678" y="468716"/>
                </a:cubicBezTo>
                <a:cubicBezTo>
                  <a:pt x="1998463" y="470502"/>
                  <a:pt x="1998389" y="473330"/>
                  <a:pt x="1996454" y="477199"/>
                </a:cubicBezTo>
                <a:cubicBezTo>
                  <a:pt x="1994668" y="480920"/>
                  <a:pt x="1993701" y="486129"/>
                  <a:pt x="1993552" y="492826"/>
                </a:cubicBezTo>
                <a:cubicBezTo>
                  <a:pt x="1993552" y="508453"/>
                  <a:pt x="1994966" y="537921"/>
                  <a:pt x="1997794" y="581230"/>
                </a:cubicBezTo>
                <a:cubicBezTo>
                  <a:pt x="1998240" y="591946"/>
                  <a:pt x="1997050" y="600950"/>
                  <a:pt x="1994222" y="608242"/>
                </a:cubicBezTo>
                <a:cubicBezTo>
                  <a:pt x="1992734" y="612856"/>
                  <a:pt x="1990873" y="615460"/>
                  <a:pt x="1988641" y="616056"/>
                </a:cubicBezTo>
                <a:cubicBezTo>
                  <a:pt x="1986408" y="616502"/>
                  <a:pt x="1983655" y="615163"/>
                  <a:pt x="1980381" y="612037"/>
                </a:cubicBezTo>
                <a:cubicBezTo>
                  <a:pt x="1975321" y="606531"/>
                  <a:pt x="1967656" y="599982"/>
                  <a:pt x="1957387" y="592392"/>
                </a:cubicBezTo>
                <a:cubicBezTo>
                  <a:pt x="1955452" y="591053"/>
                  <a:pt x="1954262" y="589788"/>
                  <a:pt x="1953815" y="588597"/>
                </a:cubicBezTo>
                <a:cubicBezTo>
                  <a:pt x="1953815" y="587257"/>
                  <a:pt x="1955080" y="586885"/>
                  <a:pt x="1957610" y="587481"/>
                </a:cubicBezTo>
                <a:cubicBezTo>
                  <a:pt x="1968475" y="589862"/>
                  <a:pt x="1975246" y="590383"/>
                  <a:pt x="1977925" y="589043"/>
                </a:cubicBezTo>
                <a:cubicBezTo>
                  <a:pt x="1979711" y="588002"/>
                  <a:pt x="1980753" y="584951"/>
                  <a:pt x="1981051" y="579890"/>
                </a:cubicBezTo>
                <a:cubicBezTo>
                  <a:pt x="1982092" y="547148"/>
                  <a:pt x="1981497" y="516192"/>
                  <a:pt x="1979265" y="487022"/>
                </a:cubicBezTo>
                <a:cubicBezTo>
                  <a:pt x="1978669" y="478539"/>
                  <a:pt x="1977330" y="473702"/>
                  <a:pt x="1975246" y="472511"/>
                </a:cubicBezTo>
                <a:cubicBezTo>
                  <a:pt x="1972121" y="470725"/>
                  <a:pt x="1968921" y="470130"/>
                  <a:pt x="1965647" y="470725"/>
                </a:cubicBezTo>
                <a:cubicBezTo>
                  <a:pt x="1954336" y="472065"/>
                  <a:pt x="1943397" y="473627"/>
                  <a:pt x="1932830" y="475413"/>
                </a:cubicBezTo>
                <a:cubicBezTo>
                  <a:pt x="1931789" y="485236"/>
                  <a:pt x="1929928" y="494984"/>
                  <a:pt x="1927249" y="504658"/>
                </a:cubicBezTo>
                <a:cubicBezTo>
                  <a:pt x="1931863" y="506593"/>
                  <a:pt x="1938337" y="510016"/>
                  <a:pt x="1946671" y="514927"/>
                </a:cubicBezTo>
                <a:cubicBezTo>
                  <a:pt x="1954410" y="519392"/>
                  <a:pt x="1959991" y="523261"/>
                  <a:pt x="1963415" y="526536"/>
                </a:cubicBezTo>
                <a:cubicBezTo>
                  <a:pt x="1965647" y="528470"/>
                  <a:pt x="1967210" y="531149"/>
                  <a:pt x="1968103" y="534572"/>
                </a:cubicBezTo>
                <a:cubicBezTo>
                  <a:pt x="1969442" y="540377"/>
                  <a:pt x="1969442" y="544321"/>
                  <a:pt x="1968103" y="546404"/>
                </a:cubicBezTo>
                <a:cubicBezTo>
                  <a:pt x="1967061" y="547744"/>
                  <a:pt x="1965870" y="548265"/>
                  <a:pt x="1964531" y="547967"/>
                </a:cubicBezTo>
                <a:cubicBezTo>
                  <a:pt x="1962745" y="547520"/>
                  <a:pt x="1960661" y="545883"/>
                  <a:pt x="1958280" y="543056"/>
                </a:cubicBezTo>
                <a:cubicBezTo>
                  <a:pt x="1946671" y="530405"/>
                  <a:pt x="1935807" y="519466"/>
                  <a:pt x="1925687" y="510239"/>
                </a:cubicBezTo>
                <a:lnTo>
                  <a:pt x="1925463" y="510016"/>
                </a:lnTo>
                <a:cubicBezTo>
                  <a:pt x="1923529" y="516266"/>
                  <a:pt x="1921147" y="521848"/>
                  <a:pt x="1918320" y="526759"/>
                </a:cubicBezTo>
                <a:cubicBezTo>
                  <a:pt x="1915641" y="531224"/>
                  <a:pt x="1912069" y="535316"/>
                  <a:pt x="1907604" y="539037"/>
                </a:cubicBezTo>
                <a:cubicBezTo>
                  <a:pt x="1902246" y="543651"/>
                  <a:pt x="1897707" y="546851"/>
                  <a:pt x="1893986" y="548637"/>
                </a:cubicBezTo>
                <a:cubicBezTo>
                  <a:pt x="1888926" y="551018"/>
                  <a:pt x="1885652" y="552208"/>
                  <a:pt x="1884164" y="552208"/>
                </a:cubicBezTo>
                <a:cubicBezTo>
                  <a:pt x="1881931" y="552208"/>
                  <a:pt x="1880964" y="551911"/>
                  <a:pt x="1881261" y="551315"/>
                </a:cubicBezTo>
                <a:cubicBezTo>
                  <a:pt x="1881708" y="550720"/>
                  <a:pt x="1882898" y="549678"/>
                  <a:pt x="1884833" y="548190"/>
                </a:cubicBezTo>
                <a:cubicBezTo>
                  <a:pt x="1892423" y="541790"/>
                  <a:pt x="1898005" y="536135"/>
                  <a:pt x="1901576" y="531224"/>
                </a:cubicBezTo>
                <a:cubicBezTo>
                  <a:pt x="1905148" y="526610"/>
                  <a:pt x="1908199" y="521475"/>
                  <a:pt x="1910729" y="515820"/>
                </a:cubicBezTo>
                <a:cubicBezTo>
                  <a:pt x="1913855" y="508676"/>
                  <a:pt x="1916385" y="499970"/>
                  <a:pt x="1918320" y="489701"/>
                </a:cubicBezTo>
                <a:cubicBezTo>
                  <a:pt x="1918766" y="485980"/>
                  <a:pt x="1919361" y="481962"/>
                  <a:pt x="1920106" y="477646"/>
                </a:cubicBezTo>
                <a:cubicBezTo>
                  <a:pt x="1907604" y="479878"/>
                  <a:pt x="1895623" y="482408"/>
                  <a:pt x="1884164" y="485236"/>
                </a:cubicBezTo>
                <a:cubicBezTo>
                  <a:pt x="1883122" y="485236"/>
                  <a:pt x="1882006" y="485385"/>
                  <a:pt x="1880815" y="485682"/>
                </a:cubicBezTo>
                <a:cubicBezTo>
                  <a:pt x="1879773" y="492975"/>
                  <a:pt x="1878731" y="507709"/>
                  <a:pt x="1877690" y="529884"/>
                </a:cubicBezTo>
                <a:lnTo>
                  <a:pt x="1876350" y="560692"/>
                </a:lnTo>
                <a:cubicBezTo>
                  <a:pt x="1875904" y="568728"/>
                  <a:pt x="1874713" y="576765"/>
                  <a:pt x="1872778" y="584802"/>
                </a:cubicBezTo>
                <a:cubicBezTo>
                  <a:pt x="1871736" y="589267"/>
                  <a:pt x="1870248" y="592690"/>
                  <a:pt x="1868313" y="595071"/>
                </a:cubicBezTo>
                <a:cubicBezTo>
                  <a:pt x="1866825" y="597006"/>
                  <a:pt x="1865114" y="596931"/>
                  <a:pt x="1863179" y="594848"/>
                </a:cubicBezTo>
                <a:cubicBezTo>
                  <a:pt x="1861690" y="592913"/>
                  <a:pt x="1860202" y="589192"/>
                  <a:pt x="1858714" y="583686"/>
                </a:cubicBezTo>
                <a:cubicBezTo>
                  <a:pt x="1858119" y="580858"/>
                  <a:pt x="1858491" y="577360"/>
                  <a:pt x="1859830" y="573193"/>
                </a:cubicBezTo>
                <a:cubicBezTo>
                  <a:pt x="1863402" y="563371"/>
                  <a:pt x="1865709" y="553399"/>
                  <a:pt x="1866751" y="543279"/>
                </a:cubicBezTo>
                <a:cubicBezTo>
                  <a:pt x="1867792" y="532861"/>
                  <a:pt x="1868313" y="518201"/>
                  <a:pt x="1868313" y="499300"/>
                </a:cubicBezTo>
                <a:cubicBezTo>
                  <a:pt x="1868313" y="493942"/>
                  <a:pt x="1868090" y="489626"/>
                  <a:pt x="1867644" y="486352"/>
                </a:cubicBezTo>
                <a:cubicBezTo>
                  <a:pt x="1867197" y="482631"/>
                  <a:pt x="1866081" y="478836"/>
                  <a:pt x="1864295" y="474967"/>
                </a:cubicBezTo>
                <a:cubicBezTo>
                  <a:pt x="1863402" y="473032"/>
                  <a:pt x="1863179" y="471618"/>
                  <a:pt x="1863625" y="470725"/>
                </a:cubicBezTo>
                <a:cubicBezTo>
                  <a:pt x="1864518" y="469832"/>
                  <a:pt x="1865709" y="469534"/>
                  <a:pt x="1867197" y="469832"/>
                </a:cubicBezTo>
                <a:cubicBezTo>
                  <a:pt x="1870769" y="470874"/>
                  <a:pt x="1874341" y="472660"/>
                  <a:pt x="1877913" y="475190"/>
                </a:cubicBezTo>
                <a:cubicBezTo>
                  <a:pt x="1892349" y="473850"/>
                  <a:pt x="1906711" y="471990"/>
                  <a:pt x="1920998" y="469609"/>
                </a:cubicBezTo>
                <a:cubicBezTo>
                  <a:pt x="1921891" y="460679"/>
                  <a:pt x="1922412" y="450708"/>
                  <a:pt x="1922561" y="439694"/>
                </a:cubicBezTo>
                <a:cubicBezTo>
                  <a:pt x="1922561" y="435081"/>
                  <a:pt x="1920403" y="430393"/>
                  <a:pt x="1916087" y="425630"/>
                </a:cubicBezTo>
                <a:cubicBezTo>
                  <a:pt x="1913706" y="422951"/>
                  <a:pt x="1914078" y="420942"/>
                  <a:pt x="1917203" y="419603"/>
                </a:cubicBezTo>
                <a:cubicBezTo>
                  <a:pt x="1918394" y="419156"/>
                  <a:pt x="1919733" y="419007"/>
                  <a:pt x="1921222" y="419156"/>
                </a:cubicBezTo>
                <a:close/>
                <a:moveTo>
                  <a:pt x="549622" y="419156"/>
                </a:moveTo>
                <a:cubicBezTo>
                  <a:pt x="551110" y="419305"/>
                  <a:pt x="552747" y="419751"/>
                  <a:pt x="554533" y="420496"/>
                </a:cubicBezTo>
                <a:cubicBezTo>
                  <a:pt x="559891" y="422877"/>
                  <a:pt x="564058" y="425407"/>
                  <a:pt x="567035" y="428086"/>
                </a:cubicBezTo>
                <a:cubicBezTo>
                  <a:pt x="568374" y="429425"/>
                  <a:pt x="568597" y="430988"/>
                  <a:pt x="567704" y="432774"/>
                </a:cubicBezTo>
                <a:cubicBezTo>
                  <a:pt x="565472" y="439174"/>
                  <a:pt x="564133" y="445275"/>
                  <a:pt x="563686" y="451080"/>
                </a:cubicBezTo>
                <a:cubicBezTo>
                  <a:pt x="563537" y="454652"/>
                  <a:pt x="563240" y="458521"/>
                  <a:pt x="562793" y="462688"/>
                </a:cubicBezTo>
                <a:cubicBezTo>
                  <a:pt x="562793" y="464028"/>
                  <a:pt x="562570" y="465590"/>
                  <a:pt x="562123" y="467376"/>
                </a:cubicBezTo>
                <a:cubicBezTo>
                  <a:pt x="579536" y="464251"/>
                  <a:pt x="592484" y="461200"/>
                  <a:pt x="600967" y="458224"/>
                </a:cubicBezTo>
                <a:cubicBezTo>
                  <a:pt x="604242" y="457331"/>
                  <a:pt x="607441" y="457628"/>
                  <a:pt x="610567" y="459116"/>
                </a:cubicBezTo>
                <a:cubicBezTo>
                  <a:pt x="618157" y="463135"/>
                  <a:pt x="622994" y="466335"/>
                  <a:pt x="625078" y="468716"/>
                </a:cubicBezTo>
                <a:cubicBezTo>
                  <a:pt x="626864" y="470502"/>
                  <a:pt x="626789" y="473330"/>
                  <a:pt x="624854" y="477199"/>
                </a:cubicBezTo>
                <a:cubicBezTo>
                  <a:pt x="623068" y="480920"/>
                  <a:pt x="622101" y="486129"/>
                  <a:pt x="621952" y="492826"/>
                </a:cubicBezTo>
                <a:cubicBezTo>
                  <a:pt x="621952" y="508453"/>
                  <a:pt x="623366" y="537921"/>
                  <a:pt x="626194" y="581230"/>
                </a:cubicBezTo>
                <a:cubicBezTo>
                  <a:pt x="626640" y="591946"/>
                  <a:pt x="625450" y="600950"/>
                  <a:pt x="622622" y="608242"/>
                </a:cubicBezTo>
                <a:cubicBezTo>
                  <a:pt x="621134" y="612856"/>
                  <a:pt x="619273" y="615460"/>
                  <a:pt x="617041" y="616056"/>
                </a:cubicBezTo>
                <a:cubicBezTo>
                  <a:pt x="614808" y="616502"/>
                  <a:pt x="612055" y="615163"/>
                  <a:pt x="608781" y="612037"/>
                </a:cubicBezTo>
                <a:cubicBezTo>
                  <a:pt x="603721" y="606531"/>
                  <a:pt x="596056" y="599982"/>
                  <a:pt x="585787" y="592392"/>
                </a:cubicBezTo>
                <a:cubicBezTo>
                  <a:pt x="583852" y="591053"/>
                  <a:pt x="582662" y="589788"/>
                  <a:pt x="582215" y="588597"/>
                </a:cubicBezTo>
                <a:cubicBezTo>
                  <a:pt x="582215" y="587257"/>
                  <a:pt x="583480" y="586885"/>
                  <a:pt x="586010" y="587481"/>
                </a:cubicBezTo>
                <a:cubicBezTo>
                  <a:pt x="596875" y="589862"/>
                  <a:pt x="603646" y="590383"/>
                  <a:pt x="606325" y="589043"/>
                </a:cubicBezTo>
                <a:cubicBezTo>
                  <a:pt x="608111" y="588002"/>
                  <a:pt x="609153" y="584951"/>
                  <a:pt x="609451" y="579890"/>
                </a:cubicBezTo>
                <a:cubicBezTo>
                  <a:pt x="610492" y="547148"/>
                  <a:pt x="609897" y="516192"/>
                  <a:pt x="607665" y="487022"/>
                </a:cubicBezTo>
                <a:cubicBezTo>
                  <a:pt x="607069" y="478539"/>
                  <a:pt x="605730" y="473702"/>
                  <a:pt x="603646" y="472511"/>
                </a:cubicBezTo>
                <a:cubicBezTo>
                  <a:pt x="600521" y="470725"/>
                  <a:pt x="597321" y="470130"/>
                  <a:pt x="594047" y="470725"/>
                </a:cubicBezTo>
                <a:cubicBezTo>
                  <a:pt x="582736" y="472065"/>
                  <a:pt x="571797" y="473627"/>
                  <a:pt x="561230" y="475413"/>
                </a:cubicBezTo>
                <a:cubicBezTo>
                  <a:pt x="560189" y="485236"/>
                  <a:pt x="558328" y="494984"/>
                  <a:pt x="555649" y="504658"/>
                </a:cubicBezTo>
                <a:cubicBezTo>
                  <a:pt x="560263" y="506593"/>
                  <a:pt x="566737" y="510016"/>
                  <a:pt x="575071" y="514927"/>
                </a:cubicBezTo>
                <a:cubicBezTo>
                  <a:pt x="582810" y="519392"/>
                  <a:pt x="588391" y="523261"/>
                  <a:pt x="591815" y="526536"/>
                </a:cubicBezTo>
                <a:cubicBezTo>
                  <a:pt x="594047" y="528470"/>
                  <a:pt x="595610" y="531149"/>
                  <a:pt x="596503" y="534572"/>
                </a:cubicBezTo>
                <a:cubicBezTo>
                  <a:pt x="597842" y="540377"/>
                  <a:pt x="597842" y="544321"/>
                  <a:pt x="596503" y="546404"/>
                </a:cubicBezTo>
                <a:cubicBezTo>
                  <a:pt x="595461" y="547744"/>
                  <a:pt x="594270" y="548265"/>
                  <a:pt x="592931" y="547967"/>
                </a:cubicBezTo>
                <a:cubicBezTo>
                  <a:pt x="591145" y="547520"/>
                  <a:pt x="589061" y="545883"/>
                  <a:pt x="586680" y="543056"/>
                </a:cubicBezTo>
                <a:cubicBezTo>
                  <a:pt x="575071" y="530405"/>
                  <a:pt x="564207" y="519466"/>
                  <a:pt x="554087" y="510239"/>
                </a:cubicBezTo>
                <a:lnTo>
                  <a:pt x="553863" y="510016"/>
                </a:lnTo>
                <a:cubicBezTo>
                  <a:pt x="551929" y="516266"/>
                  <a:pt x="549547" y="521848"/>
                  <a:pt x="546720" y="526759"/>
                </a:cubicBezTo>
                <a:cubicBezTo>
                  <a:pt x="544041" y="531224"/>
                  <a:pt x="540469" y="535316"/>
                  <a:pt x="536004" y="539037"/>
                </a:cubicBezTo>
                <a:cubicBezTo>
                  <a:pt x="530646" y="543651"/>
                  <a:pt x="526107" y="546851"/>
                  <a:pt x="522386" y="548637"/>
                </a:cubicBezTo>
                <a:cubicBezTo>
                  <a:pt x="517326" y="551018"/>
                  <a:pt x="514052" y="552208"/>
                  <a:pt x="512564" y="552208"/>
                </a:cubicBezTo>
                <a:cubicBezTo>
                  <a:pt x="510331" y="552208"/>
                  <a:pt x="509364" y="551911"/>
                  <a:pt x="509661" y="551315"/>
                </a:cubicBezTo>
                <a:cubicBezTo>
                  <a:pt x="510108" y="550720"/>
                  <a:pt x="511299" y="549678"/>
                  <a:pt x="513233" y="548190"/>
                </a:cubicBezTo>
                <a:cubicBezTo>
                  <a:pt x="520824" y="541790"/>
                  <a:pt x="526405" y="536135"/>
                  <a:pt x="529976" y="531224"/>
                </a:cubicBezTo>
                <a:cubicBezTo>
                  <a:pt x="533548" y="526610"/>
                  <a:pt x="536599" y="521475"/>
                  <a:pt x="539129" y="515820"/>
                </a:cubicBezTo>
                <a:cubicBezTo>
                  <a:pt x="542255" y="508676"/>
                  <a:pt x="544785" y="499970"/>
                  <a:pt x="546720" y="489701"/>
                </a:cubicBezTo>
                <a:cubicBezTo>
                  <a:pt x="547166" y="485980"/>
                  <a:pt x="547761" y="481962"/>
                  <a:pt x="548506" y="477646"/>
                </a:cubicBezTo>
                <a:cubicBezTo>
                  <a:pt x="536004" y="479878"/>
                  <a:pt x="524023" y="482408"/>
                  <a:pt x="512564" y="485236"/>
                </a:cubicBezTo>
                <a:cubicBezTo>
                  <a:pt x="511522" y="485236"/>
                  <a:pt x="510406" y="485385"/>
                  <a:pt x="509215" y="485682"/>
                </a:cubicBezTo>
                <a:cubicBezTo>
                  <a:pt x="508173" y="492975"/>
                  <a:pt x="507131" y="507709"/>
                  <a:pt x="506090" y="529884"/>
                </a:cubicBezTo>
                <a:lnTo>
                  <a:pt x="504750" y="560692"/>
                </a:lnTo>
                <a:cubicBezTo>
                  <a:pt x="504304" y="568728"/>
                  <a:pt x="503113" y="576765"/>
                  <a:pt x="501178" y="584802"/>
                </a:cubicBezTo>
                <a:cubicBezTo>
                  <a:pt x="500136" y="589267"/>
                  <a:pt x="498648" y="592690"/>
                  <a:pt x="496713" y="595071"/>
                </a:cubicBezTo>
                <a:cubicBezTo>
                  <a:pt x="495225" y="597006"/>
                  <a:pt x="493514" y="596931"/>
                  <a:pt x="491579" y="594848"/>
                </a:cubicBezTo>
                <a:cubicBezTo>
                  <a:pt x="490090" y="592913"/>
                  <a:pt x="488602" y="589192"/>
                  <a:pt x="487114" y="583686"/>
                </a:cubicBezTo>
                <a:cubicBezTo>
                  <a:pt x="486519" y="580858"/>
                  <a:pt x="486891" y="577360"/>
                  <a:pt x="488230" y="573193"/>
                </a:cubicBezTo>
                <a:cubicBezTo>
                  <a:pt x="491802" y="563371"/>
                  <a:pt x="494109" y="553399"/>
                  <a:pt x="495151" y="543279"/>
                </a:cubicBezTo>
                <a:cubicBezTo>
                  <a:pt x="496192" y="532861"/>
                  <a:pt x="496713" y="518201"/>
                  <a:pt x="496713" y="499300"/>
                </a:cubicBezTo>
                <a:cubicBezTo>
                  <a:pt x="496713" y="493942"/>
                  <a:pt x="496490" y="489626"/>
                  <a:pt x="496044" y="486352"/>
                </a:cubicBezTo>
                <a:cubicBezTo>
                  <a:pt x="495597" y="482631"/>
                  <a:pt x="494481" y="478836"/>
                  <a:pt x="492695" y="474967"/>
                </a:cubicBezTo>
                <a:cubicBezTo>
                  <a:pt x="491802" y="473032"/>
                  <a:pt x="491579" y="471618"/>
                  <a:pt x="492025" y="470725"/>
                </a:cubicBezTo>
                <a:cubicBezTo>
                  <a:pt x="492918" y="469832"/>
                  <a:pt x="494109" y="469534"/>
                  <a:pt x="495597" y="469832"/>
                </a:cubicBezTo>
                <a:cubicBezTo>
                  <a:pt x="499169" y="470874"/>
                  <a:pt x="502741" y="472660"/>
                  <a:pt x="506313" y="475190"/>
                </a:cubicBezTo>
                <a:cubicBezTo>
                  <a:pt x="520749" y="473850"/>
                  <a:pt x="535111" y="471990"/>
                  <a:pt x="549399" y="469609"/>
                </a:cubicBezTo>
                <a:cubicBezTo>
                  <a:pt x="550291" y="460679"/>
                  <a:pt x="550812" y="450708"/>
                  <a:pt x="550961" y="439694"/>
                </a:cubicBezTo>
                <a:cubicBezTo>
                  <a:pt x="550961" y="435081"/>
                  <a:pt x="548803" y="430393"/>
                  <a:pt x="544487" y="425630"/>
                </a:cubicBezTo>
                <a:cubicBezTo>
                  <a:pt x="542106" y="422951"/>
                  <a:pt x="542478" y="420942"/>
                  <a:pt x="545603" y="419603"/>
                </a:cubicBezTo>
                <a:cubicBezTo>
                  <a:pt x="546794" y="419156"/>
                  <a:pt x="548133" y="419007"/>
                  <a:pt x="549622" y="419156"/>
                </a:cubicBezTo>
                <a:close/>
                <a:moveTo>
                  <a:pt x="4635102" y="146503"/>
                </a:moveTo>
                <a:lnTo>
                  <a:pt x="4627512" y="146949"/>
                </a:lnTo>
                <a:lnTo>
                  <a:pt x="4611662" y="148735"/>
                </a:lnTo>
                <a:cubicBezTo>
                  <a:pt x="4606750" y="149331"/>
                  <a:pt x="4603030" y="149926"/>
                  <a:pt x="4600500" y="150521"/>
                </a:cubicBezTo>
                <a:lnTo>
                  <a:pt x="4590900" y="153423"/>
                </a:lnTo>
                <a:cubicBezTo>
                  <a:pt x="4591496" y="157739"/>
                  <a:pt x="4591868" y="160121"/>
                  <a:pt x="4592016" y="160567"/>
                </a:cubicBezTo>
                <a:lnTo>
                  <a:pt x="4594026" y="179096"/>
                </a:lnTo>
                <a:lnTo>
                  <a:pt x="4594472" y="183115"/>
                </a:lnTo>
                <a:lnTo>
                  <a:pt x="4606974" y="182668"/>
                </a:lnTo>
                <a:lnTo>
                  <a:pt x="4636888" y="179543"/>
                </a:lnTo>
                <a:lnTo>
                  <a:pt x="4640460" y="158558"/>
                </a:lnTo>
                <a:cubicBezTo>
                  <a:pt x="4641502" y="153200"/>
                  <a:pt x="4641800" y="150000"/>
                  <a:pt x="4641353" y="148959"/>
                </a:cubicBezTo>
                <a:cubicBezTo>
                  <a:pt x="4641056" y="147917"/>
                  <a:pt x="4640386" y="147247"/>
                  <a:pt x="4639344" y="146949"/>
                </a:cubicBezTo>
                <a:cubicBezTo>
                  <a:pt x="4638302" y="146652"/>
                  <a:pt x="4636888" y="146503"/>
                  <a:pt x="4635102" y="146503"/>
                </a:cubicBezTo>
                <a:close/>
                <a:moveTo>
                  <a:pt x="2253852" y="146503"/>
                </a:moveTo>
                <a:lnTo>
                  <a:pt x="2246262" y="146949"/>
                </a:lnTo>
                <a:lnTo>
                  <a:pt x="2230412" y="148735"/>
                </a:lnTo>
                <a:cubicBezTo>
                  <a:pt x="2225501" y="149331"/>
                  <a:pt x="2221780" y="149926"/>
                  <a:pt x="2219250" y="150521"/>
                </a:cubicBezTo>
                <a:lnTo>
                  <a:pt x="2209650" y="153423"/>
                </a:lnTo>
                <a:cubicBezTo>
                  <a:pt x="2210246" y="157739"/>
                  <a:pt x="2210618" y="160121"/>
                  <a:pt x="2210767" y="160567"/>
                </a:cubicBezTo>
                <a:lnTo>
                  <a:pt x="2212776" y="179096"/>
                </a:lnTo>
                <a:lnTo>
                  <a:pt x="2213222" y="183115"/>
                </a:lnTo>
                <a:lnTo>
                  <a:pt x="2225724" y="182668"/>
                </a:lnTo>
                <a:lnTo>
                  <a:pt x="2255638" y="179543"/>
                </a:lnTo>
                <a:lnTo>
                  <a:pt x="2259210" y="158558"/>
                </a:lnTo>
                <a:cubicBezTo>
                  <a:pt x="2260252" y="153200"/>
                  <a:pt x="2260550" y="150000"/>
                  <a:pt x="2260103" y="148959"/>
                </a:cubicBezTo>
                <a:cubicBezTo>
                  <a:pt x="2259806" y="147917"/>
                  <a:pt x="2259136" y="147247"/>
                  <a:pt x="2258094" y="146949"/>
                </a:cubicBezTo>
                <a:cubicBezTo>
                  <a:pt x="2257052" y="146652"/>
                  <a:pt x="2255638" y="146503"/>
                  <a:pt x="2253852" y="146503"/>
                </a:cubicBezTo>
                <a:close/>
                <a:moveTo>
                  <a:pt x="4647158" y="137573"/>
                </a:moveTo>
                <a:cubicBezTo>
                  <a:pt x="4648200" y="137573"/>
                  <a:pt x="4649688" y="138094"/>
                  <a:pt x="4651622" y="139136"/>
                </a:cubicBezTo>
                <a:cubicBezTo>
                  <a:pt x="4653706" y="140029"/>
                  <a:pt x="4655938" y="141294"/>
                  <a:pt x="4658320" y="142931"/>
                </a:cubicBezTo>
                <a:cubicBezTo>
                  <a:pt x="4660701" y="144717"/>
                  <a:pt x="4662264" y="145982"/>
                  <a:pt x="4663008" y="146726"/>
                </a:cubicBezTo>
                <a:cubicBezTo>
                  <a:pt x="4663752" y="147619"/>
                  <a:pt x="4664272" y="148512"/>
                  <a:pt x="4664570" y="149405"/>
                </a:cubicBezTo>
                <a:cubicBezTo>
                  <a:pt x="4664570" y="150298"/>
                  <a:pt x="4663380" y="151935"/>
                  <a:pt x="4660998" y="154316"/>
                </a:cubicBezTo>
                <a:cubicBezTo>
                  <a:pt x="4658618" y="156847"/>
                  <a:pt x="4656906" y="159451"/>
                  <a:pt x="4655864" y="162130"/>
                </a:cubicBezTo>
                <a:lnTo>
                  <a:pt x="4647158" y="182222"/>
                </a:lnTo>
                <a:cubicBezTo>
                  <a:pt x="4648050" y="182668"/>
                  <a:pt x="4649018" y="183338"/>
                  <a:pt x="4650060" y="184231"/>
                </a:cubicBezTo>
                <a:cubicBezTo>
                  <a:pt x="4651250" y="184975"/>
                  <a:pt x="4651696" y="185719"/>
                  <a:pt x="4651399" y="186463"/>
                </a:cubicBezTo>
                <a:cubicBezTo>
                  <a:pt x="4651250" y="187059"/>
                  <a:pt x="4650580" y="187580"/>
                  <a:pt x="4649390" y="188026"/>
                </a:cubicBezTo>
                <a:lnTo>
                  <a:pt x="4640237" y="188026"/>
                </a:lnTo>
                <a:lnTo>
                  <a:pt x="4598044" y="191151"/>
                </a:lnTo>
                <a:lnTo>
                  <a:pt x="4594696" y="190928"/>
                </a:lnTo>
                <a:lnTo>
                  <a:pt x="4593802" y="193830"/>
                </a:lnTo>
                <a:cubicBezTo>
                  <a:pt x="4593058" y="195765"/>
                  <a:pt x="4592240" y="196732"/>
                  <a:pt x="4591347" y="196732"/>
                </a:cubicBezTo>
                <a:cubicBezTo>
                  <a:pt x="4590305" y="196584"/>
                  <a:pt x="4589338" y="196137"/>
                  <a:pt x="4588445" y="195393"/>
                </a:cubicBezTo>
                <a:cubicBezTo>
                  <a:pt x="4587552" y="194649"/>
                  <a:pt x="4586734" y="193235"/>
                  <a:pt x="4585989" y="191151"/>
                </a:cubicBezTo>
                <a:cubicBezTo>
                  <a:pt x="4585394" y="189068"/>
                  <a:pt x="4584948" y="187133"/>
                  <a:pt x="4584650" y="185347"/>
                </a:cubicBezTo>
                <a:lnTo>
                  <a:pt x="4580185" y="158112"/>
                </a:lnTo>
                <a:cubicBezTo>
                  <a:pt x="4580036" y="156921"/>
                  <a:pt x="4579590" y="155507"/>
                  <a:pt x="4578846" y="153870"/>
                </a:cubicBezTo>
                <a:cubicBezTo>
                  <a:pt x="4578101" y="152084"/>
                  <a:pt x="4577357" y="150745"/>
                  <a:pt x="4576613" y="149852"/>
                </a:cubicBezTo>
                <a:lnTo>
                  <a:pt x="4574380" y="147842"/>
                </a:lnTo>
                <a:cubicBezTo>
                  <a:pt x="4573785" y="147247"/>
                  <a:pt x="4573488" y="146652"/>
                  <a:pt x="4573488" y="146056"/>
                </a:cubicBezTo>
                <a:cubicBezTo>
                  <a:pt x="4573488" y="145461"/>
                  <a:pt x="4573785" y="145015"/>
                  <a:pt x="4574380" y="144717"/>
                </a:cubicBezTo>
                <a:cubicBezTo>
                  <a:pt x="4574976" y="144419"/>
                  <a:pt x="4575869" y="144345"/>
                  <a:pt x="4577060" y="144494"/>
                </a:cubicBezTo>
                <a:lnTo>
                  <a:pt x="4581524" y="144717"/>
                </a:lnTo>
                <a:lnTo>
                  <a:pt x="4586436" y="145833"/>
                </a:lnTo>
                <a:lnTo>
                  <a:pt x="4628405" y="140699"/>
                </a:lnTo>
                <a:cubicBezTo>
                  <a:pt x="4634656" y="139806"/>
                  <a:pt x="4639121" y="139062"/>
                  <a:pt x="4641800" y="138466"/>
                </a:cubicBezTo>
                <a:cubicBezTo>
                  <a:pt x="4644330" y="137722"/>
                  <a:pt x="4646116" y="137424"/>
                  <a:pt x="4647158" y="137573"/>
                </a:cubicBezTo>
                <a:close/>
                <a:moveTo>
                  <a:pt x="2265908" y="137573"/>
                </a:moveTo>
                <a:cubicBezTo>
                  <a:pt x="2266949" y="137573"/>
                  <a:pt x="2268438" y="138094"/>
                  <a:pt x="2270372" y="139136"/>
                </a:cubicBezTo>
                <a:cubicBezTo>
                  <a:pt x="2272456" y="140029"/>
                  <a:pt x="2274688" y="141294"/>
                  <a:pt x="2277070" y="142931"/>
                </a:cubicBezTo>
                <a:cubicBezTo>
                  <a:pt x="2279451" y="144717"/>
                  <a:pt x="2281014" y="145982"/>
                  <a:pt x="2281758" y="146726"/>
                </a:cubicBezTo>
                <a:cubicBezTo>
                  <a:pt x="2282502" y="147619"/>
                  <a:pt x="2283023" y="148512"/>
                  <a:pt x="2283320" y="149405"/>
                </a:cubicBezTo>
                <a:cubicBezTo>
                  <a:pt x="2283320" y="150298"/>
                  <a:pt x="2282130" y="151935"/>
                  <a:pt x="2279749" y="154316"/>
                </a:cubicBezTo>
                <a:cubicBezTo>
                  <a:pt x="2277367" y="156847"/>
                  <a:pt x="2275656" y="159451"/>
                  <a:pt x="2274614" y="162130"/>
                </a:cubicBezTo>
                <a:lnTo>
                  <a:pt x="2265908" y="182222"/>
                </a:lnTo>
                <a:cubicBezTo>
                  <a:pt x="2266800" y="182668"/>
                  <a:pt x="2267768" y="183338"/>
                  <a:pt x="2268810" y="184231"/>
                </a:cubicBezTo>
                <a:cubicBezTo>
                  <a:pt x="2270000" y="184975"/>
                  <a:pt x="2270447" y="185719"/>
                  <a:pt x="2270149" y="186463"/>
                </a:cubicBezTo>
                <a:cubicBezTo>
                  <a:pt x="2270000" y="187059"/>
                  <a:pt x="2269331" y="187580"/>
                  <a:pt x="2268140" y="188026"/>
                </a:cubicBezTo>
                <a:lnTo>
                  <a:pt x="2258987" y="188026"/>
                </a:lnTo>
                <a:lnTo>
                  <a:pt x="2216794" y="191151"/>
                </a:lnTo>
                <a:lnTo>
                  <a:pt x="2213446" y="190928"/>
                </a:lnTo>
                <a:lnTo>
                  <a:pt x="2212553" y="193830"/>
                </a:lnTo>
                <a:cubicBezTo>
                  <a:pt x="2211808" y="195765"/>
                  <a:pt x="2210990" y="196732"/>
                  <a:pt x="2210097" y="196732"/>
                </a:cubicBezTo>
                <a:cubicBezTo>
                  <a:pt x="2209055" y="196584"/>
                  <a:pt x="2208088" y="196137"/>
                  <a:pt x="2207195" y="195393"/>
                </a:cubicBezTo>
                <a:cubicBezTo>
                  <a:pt x="2206302" y="194649"/>
                  <a:pt x="2205483" y="193235"/>
                  <a:pt x="2204739" y="191151"/>
                </a:cubicBezTo>
                <a:cubicBezTo>
                  <a:pt x="2204144" y="189068"/>
                  <a:pt x="2203697" y="187133"/>
                  <a:pt x="2203400" y="185347"/>
                </a:cubicBezTo>
                <a:lnTo>
                  <a:pt x="2198935" y="158112"/>
                </a:lnTo>
                <a:cubicBezTo>
                  <a:pt x="2198786" y="156921"/>
                  <a:pt x="2198340" y="155507"/>
                  <a:pt x="2197596" y="153870"/>
                </a:cubicBezTo>
                <a:cubicBezTo>
                  <a:pt x="2196851" y="152084"/>
                  <a:pt x="2196107" y="150745"/>
                  <a:pt x="2195363" y="149852"/>
                </a:cubicBezTo>
                <a:lnTo>
                  <a:pt x="2193130" y="147842"/>
                </a:lnTo>
                <a:cubicBezTo>
                  <a:pt x="2192535" y="147247"/>
                  <a:pt x="2192238" y="146652"/>
                  <a:pt x="2192238" y="146056"/>
                </a:cubicBezTo>
                <a:cubicBezTo>
                  <a:pt x="2192238" y="145461"/>
                  <a:pt x="2192535" y="145015"/>
                  <a:pt x="2193130" y="144717"/>
                </a:cubicBezTo>
                <a:cubicBezTo>
                  <a:pt x="2193726" y="144419"/>
                  <a:pt x="2194619" y="144345"/>
                  <a:pt x="2195810" y="144494"/>
                </a:cubicBezTo>
                <a:lnTo>
                  <a:pt x="2200274" y="144717"/>
                </a:lnTo>
                <a:lnTo>
                  <a:pt x="2205186" y="145833"/>
                </a:lnTo>
                <a:lnTo>
                  <a:pt x="2247155" y="140699"/>
                </a:lnTo>
                <a:cubicBezTo>
                  <a:pt x="2253406" y="139806"/>
                  <a:pt x="2257871" y="139062"/>
                  <a:pt x="2260550" y="138466"/>
                </a:cubicBezTo>
                <a:cubicBezTo>
                  <a:pt x="2263080" y="137722"/>
                  <a:pt x="2264866" y="137424"/>
                  <a:pt x="2265908" y="137573"/>
                </a:cubicBezTo>
                <a:close/>
                <a:moveTo>
                  <a:pt x="4877022" y="128644"/>
                </a:moveTo>
                <a:cubicBezTo>
                  <a:pt x="4868092" y="130281"/>
                  <a:pt x="4863032" y="131099"/>
                  <a:pt x="4861842" y="131099"/>
                </a:cubicBezTo>
                <a:cubicBezTo>
                  <a:pt x="4859758" y="131099"/>
                  <a:pt x="4857600" y="130802"/>
                  <a:pt x="4855368" y="130206"/>
                </a:cubicBezTo>
                <a:lnTo>
                  <a:pt x="4855368" y="144940"/>
                </a:lnTo>
                <a:cubicBezTo>
                  <a:pt x="4859684" y="144047"/>
                  <a:pt x="4864520" y="142931"/>
                  <a:pt x="4869878" y="141592"/>
                </a:cubicBezTo>
                <a:cubicBezTo>
                  <a:pt x="4871069" y="141145"/>
                  <a:pt x="4872186" y="140922"/>
                  <a:pt x="4873227" y="140922"/>
                </a:cubicBezTo>
                <a:cubicBezTo>
                  <a:pt x="4874864" y="140922"/>
                  <a:pt x="4876130" y="141145"/>
                  <a:pt x="4877022" y="141592"/>
                </a:cubicBezTo>
                <a:close/>
                <a:moveTo>
                  <a:pt x="3448272" y="128644"/>
                </a:moveTo>
                <a:cubicBezTo>
                  <a:pt x="3439343" y="130281"/>
                  <a:pt x="3434283" y="131099"/>
                  <a:pt x="3433092" y="131099"/>
                </a:cubicBezTo>
                <a:cubicBezTo>
                  <a:pt x="3431008" y="131099"/>
                  <a:pt x="3428850" y="130802"/>
                  <a:pt x="3426618" y="130206"/>
                </a:cubicBezTo>
                <a:lnTo>
                  <a:pt x="3426618" y="144940"/>
                </a:lnTo>
                <a:cubicBezTo>
                  <a:pt x="3430934" y="144047"/>
                  <a:pt x="3435771" y="142931"/>
                  <a:pt x="3441129" y="141592"/>
                </a:cubicBezTo>
                <a:cubicBezTo>
                  <a:pt x="3442320" y="141145"/>
                  <a:pt x="3443436" y="140922"/>
                  <a:pt x="3444478" y="140922"/>
                </a:cubicBezTo>
                <a:cubicBezTo>
                  <a:pt x="3446114" y="140922"/>
                  <a:pt x="3447380" y="141145"/>
                  <a:pt x="3448272" y="141592"/>
                </a:cubicBezTo>
                <a:close/>
                <a:moveTo>
                  <a:pt x="1067023" y="128644"/>
                </a:moveTo>
                <a:cubicBezTo>
                  <a:pt x="1058093" y="130281"/>
                  <a:pt x="1053033" y="131099"/>
                  <a:pt x="1051842" y="131099"/>
                </a:cubicBezTo>
                <a:cubicBezTo>
                  <a:pt x="1049759" y="131099"/>
                  <a:pt x="1047601" y="130802"/>
                  <a:pt x="1045368" y="130206"/>
                </a:cubicBezTo>
                <a:lnTo>
                  <a:pt x="1045368" y="144940"/>
                </a:lnTo>
                <a:cubicBezTo>
                  <a:pt x="1049684" y="144047"/>
                  <a:pt x="1054521" y="142931"/>
                  <a:pt x="1059879" y="141592"/>
                </a:cubicBezTo>
                <a:cubicBezTo>
                  <a:pt x="1061070" y="141145"/>
                  <a:pt x="1062186" y="140922"/>
                  <a:pt x="1063228" y="140922"/>
                </a:cubicBezTo>
                <a:cubicBezTo>
                  <a:pt x="1064865" y="140922"/>
                  <a:pt x="1066130" y="141145"/>
                  <a:pt x="1067023" y="141592"/>
                </a:cubicBezTo>
                <a:close/>
                <a:moveTo>
                  <a:pt x="4871441" y="106319"/>
                </a:moveTo>
                <a:cubicBezTo>
                  <a:pt x="4870548" y="106319"/>
                  <a:pt x="4867944" y="106989"/>
                  <a:pt x="4863628" y="108329"/>
                </a:cubicBezTo>
                <a:cubicBezTo>
                  <a:pt x="4859907" y="109817"/>
                  <a:pt x="4857824" y="110561"/>
                  <a:pt x="4857377" y="110561"/>
                </a:cubicBezTo>
                <a:lnTo>
                  <a:pt x="4856930" y="110561"/>
                </a:lnTo>
                <a:cubicBezTo>
                  <a:pt x="4856038" y="116663"/>
                  <a:pt x="4855516" y="121946"/>
                  <a:pt x="4855368" y="126411"/>
                </a:cubicBezTo>
                <a:cubicBezTo>
                  <a:pt x="4859386" y="125518"/>
                  <a:pt x="4864074" y="124030"/>
                  <a:pt x="4869432" y="121946"/>
                </a:cubicBezTo>
                <a:cubicBezTo>
                  <a:pt x="4870622" y="121500"/>
                  <a:pt x="4871590" y="121277"/>
                  <a:pt x="4872334" y="121277"/>
                </a:cubicBezTo>
                <a:cubicBezTo>
                  <a:pt x="4874418" y="121425"/>
                  <a:pt x="4875980" y="121797"/>
                  <a:pt x="4877022" y="122393"/>
                </a:cubicBezTo>
                <a:lnTo>
                  <a:pt x="4877022" y="117481"/>
                </a:lnTo>
                <a:cubicBezTo>
                  <a:pt x="4877022" y="112570"/>
                  <a:pt x="4876502" y="109370"/>
                  <a:pt x="4875460" y="107882"/>
                </a:cubicBezTo>
                <a:cubicBezTo>
                  <a:pt x="4874864" y="106840"/>
                  <a:pt x="4873525" y="106319"/>
                  <a:pt x="4871441" y="106319"/>
                </a:cubicBezTo>
                <a:close/>
                <a:moveTo>
                  <a:pt x="3442692" y="106319"/>
                </a:moveTo>
                <a:cubicBezTo>
                  <a:pt x="3441798" y="106319"/>
                  <a:pt x="3439194" y="106989"/>
                  <a:pt x="3434878" y="108329"/>
                </a:cubicBezTo>
                <a:cubicBezTo>
                  <a:pt x="3431157" y="109817"/>
                  <a:pt x="3429074" y="110561"/>
                  <a:pt x="3428627" y="110561"/>
                </a:cubicBezTo>
                <a:lnTo>
                  <a:pt x="3428181" y="110561"/>
                </a:lnTo>
                <a:cubicBezTo>
                  <a:pt x="3427288" y="116663"/>
                  <a:pt x="3426767" y="121946"/>
                  <a:pt x="3426618" y="126411"/>
                </a:cubicBezTo>
                <a:cubicBezTo>
                  <a:pt x="3430636" y="125518"/>
                  <a:pt x="3435324" y="124030"/>
                  <a:pt x="3440682" y="121946"/>
                </a:cubicBezTo>
                <a:cubicBezTo>
                  <a:pt x="3441873" y="121500"/>
                  <a:pt x="3442840" y="121277"/>
                  <a:pt x="3443584" y="121277"/>
                </a:cubicBezTo>
                <a:cubicBezTo>
                  <a:pt x="3445668" y="121425"/>
                  <a:pt x="3447231" y="121797"/>
                  <a:pt x="3448272" y="122393"/>
                </a:cubicBezTo>
                <a:lnTo>
                  <a:pt x="3448272" y="117481"/>
                </a:lnTo>
                <a:cubicBezTo>
                  <a:pt x="3448272" y="112570"/>
                  <a:pt x="3447752" y="109370"/>
                  <a:pt x="3446710" y="107882"/>
                </a:cubicBezTo>
                <a:cubicBezTo>
                  <a:pt x="3446114" y="106840"/>
                  <a:pt x="3444775" y="106319"/>
                  <a:pt x="3442692" y="106319"/>
                </a:cubicBezTo>
                <a:close/>
                <a:moveTo>
                  <a:pt x="1061442" y="106319"/>
                </a:moveTo>
                <a:cubicBezTo>
                  <a:pt x="1060549" y="106319"/>
                  <a:pt x="1057944" y="106989"/>
                  <a:pt x="1053628" y="108329"/>
                </a:cubicBezTo>
                <a:cubicBezTo>
                  <a:pt x="1049907" y="109817"/>
                  <a:pt x="1047824" y="110561"/>
                  <a:pt x="1047377" y="110561"/>
                </a:cubicBezTo>
                <a:lnTo>
                  <a:pt x="1046931" y="110561"/>
                </a:lnTo>
                <a:cubicBezTo>
                  <a:pt x="1046038" y="116663"/>
                  <a:pt x="1045517" y="121946"/>
                  <a:pt x="1045368" y="126411"/>
                </a:cubicBezTo>
                <a:cubicBezTo>
                  <a:pt x="1049387" y="125518"/>
                  <a:pt x="1054075" y="124030"/>
                  <a:pt x="1059432" y="121946"/>
                </a:cubicBezTo>
                <a:cubicBezTo>
                  <a:pt x="1060623" y="121500"/>
                  <a:pt x="1061590" y="121277"/>
                  <a:pt x="1062335" y="121277"/>
                </a:cubicBezTo>
                <a:cubicBezTo>
                  <a:pt x="1064418" y="121425"/>
                  <a:pt x="1065981" y="121797"/>
                  <a:pt x="1067023" y="122393"/>
                </a:cubicBezTo>
                <a:lnTo>
                  <a:pt x="1067023" y="117481"/>
                </a:lnTo>
                <a:cubicBezTo>
                  <a:pt x="1067023" y="112570"/>
                  <a:pt x="1066502" y="109370"/>
                  <a:pt x="1065460" y="107882"/>
                </a:cubicBezTo>
                <a:cubicBezTo>
                  <a:pt x="1064865" y="106840"/>
                  <a:pt x="1063525" y="106319"/>
                  <a:pt x="1061442" y="106319"/>
                </a:cubicBezTo>
                <a:close/>
                <a:moveTo>
                  <a:pt x="4900909" y="105203"/>
                </a:moveTo>
                <a:cubicBezTo>
                  <a:pt x="4903290" y="105203"/>
                  <a:pt x="4905970" y="106245"/>
                  <a:pt x="4908946" y="108329"/>
                </a:cubicBezTo>
                <a:cubicBezTo>
                  <a:pt x="4913262" y="111305"/>
                  <a:pt x="4915420" y="113538"/>
                  <a:pt x="4915420" y="115026"/>
                </a:cubicBezTo>
                <a:cubicBezTo>
                  <a:pt x="4914080" y="119639"/>
                  <a:pt x="4913410" y="122616"/>
                  <a:pt x="4913410" y="123955"/>
                </a:cubicBezTo>
                <a:lnTo>
                  <a:pt x="4913410" y="144940"/>
                </a:lnTo>
                <a:cubicBezTo>
                  <a:pt x="4913410" y="149703"/>
                  <a:pt x="4912741" y="153349"/>
                  <a:pt x="4911402" y="155879"/>
                </a:cubicBezTo>
                <a:cubicBezTo>
                  <a:pt x="4909616" y="157814"/>
                  <a:pt x="4907978" y="158781"/>
                  <a:pt x="4906490" y="158781"/>
                </a:cubicBezTo>
                <a:cubicBezTo>
                  <a:pt x="4904556" y="158781"/>
                  <a:pt x="4903290" y="155805"/>
                  <a:pt x="4902695" y="149852"/>
                </a:cubicBezTo>
                <a:lnTo>
                  <a:pt x="4902695" y="115919"/>
                </a:lnTo>
                <a:cubicBezTo>
                  <a:pt x="4902398" y="112942"/>
                  <a:pt x="4901430" y="110561"/>
                  <a:pt x="4899793" y="108775"/>
                </a:cubicBezTo>
                <a:lnTo>
                  <a:pt x="4898454" y="107212"/>
                </a:lnTo>
                <a:cubicBezTo>
                  <a:pt x="4898454" y="105873"/>
                  <a:pt x="4899272" y="105203"/>
                  <a:pt x="4900909" y="105203"/>
                </a:cubicBezTo>
                <a:close/>
                <a:moveTo>
                  <a:pt x="3472160" y="105203"/>
                </a:moveTo>
                <a:cubicBezTo>
                  <a:pt x="3474541" y="105203"/>
                  <a:pt x="3477220" y="106245"/>
                  <a:pt x="3480196" y="108329"/>
                </a:cubicBezTo>
                <a:cubicBezTo>
                  <a:pt x="3484512" y="111305"/>
                  <a:pt x="3486670" y="113538"/>
                  <a:pt x="3486670" y="115026"/>
                </a:cubicBezTo>
                <a:cubicBezTo>
                  <a:pt x="3485331" y="119639"/>
                  <a:pt x="3484661" y="122616"/>
                  <a:pt x="3484661" y="123955"/>
                </a:cubicBezTo>
                <a:lnTo>
                  <a:pt x="3484661" y="144940"/>
                </a:lnTo>
                <a:cubicBezTo>
                  <a:pt x="3484661" y="149703"/>
                  <a:pt x="3483991" y="153349"/>
                  <a:pt x="3482652" y="155879"/>
                </a:cubicBezTo>
                <a:cubicBezTo>
                  <a:pt x="3480866" y="157814"/>
                  <a:pt x="3479229" y="158781"/>
                  <a:pt x="3477740" y="158781"/>
                </a:cubicBezTo>
                <a:cubicBezTo>
                  <a:pt x="3475806" y="158781"/>
                  <a:pt x="3474541" y="155805"/>
                  <a:pt x="3473946" y="149852"/>
                </a:cubicBezTo>
                <a:lnTo>
                  <a:pt x="3473946" y="115919"/>
                </a:lnTo>
                <a:cubicBezTo>
                  <a:pt x="3473648" y="112942"/>
                  <a:pt x="3472680" y="110561"/>
                  <a:pt x="3471043" y="108775"/>
                </a:cubicBezTo>
                <a:lnTo>
                  <a:pt x="3469704" y="107212"/>
                </a:lnTo>
                <a:cubicBezTo>
                  <a:pt x="3469704" y="105873"/>
                  <a:pt x="3470522" y="105203"/>
                  <a:pt x="3472160" y="105203"/>
                </a:cubicBezTo>
                <a:close/>
                <a:moveTo>
                  <a:pt x="1090910" y="105203"/>
                </a:moveTo>
                <a:cubicBezTo>
                  <a:pt x="1093291" y="105203"/>
                  <a:pt x="1095970" y="106245"/>
                  <a:pt x="1098946" y="108329"/>
                </a:cubicBezTo>
                <a:cubicBezTo>
                  <a:pt x="1103262" y="111305"/>
                  <a:pt x="1105420" y="113538"/>
                  <a:pt x="1105420" y="115026"/>
                </a:cubicBezTo>
                <a:cubicBezTo>
                  <a:pt x="1104081" y="119639"/>
                  <a:pt x="1103411" y="122616"/>
                  <a:pt x="1103411" y="123955"/>
                </a:cubicBezTo>
                <a:lnTo>
                  <a:pt x="1103411" y="144940"/>
                </a:lnTo>
                <a:cubicBezTo>
                  <a:pt x="1103411" y="149703"/>
                  <a:pt x="1102741" y="153349"/>
                  <a:pt x="1101402" y="155879"/>
                </a:cubicBezTo>
                <a:cubicBezTo>
                  <a:pt x="1099616" y="157814"/>
                  <a:pt x="1097979" y="158781"/>
                  <a:pt x="1096491" y="158781"/>
                </a:cubicBezTo>
                <a:cubicBezTo>
                  <a:pt x="1094556" y="158781"/>
                  <a:pt x="1093291" y="155805"/>
                  <a:pt x="1092696" y="149852"/>
                </a:cubicBezTo>
                <a:lnTo>
                  <a:pt x="1092696" y="115919"/>
                </a:lnTo>
                <a:cubicBezTo>
                  <a:pt x="1092398" y="112942"/>
                  <a:pt x="1091431" y="110561"/>
                  <a:pt x="1089793" y="108775"/>
                </a:cubicBezTo>
                <a:lnTo>
                  <a:pt x="1088454" y="107212"/>
                </a:lnTo>
                <a:cubicBezTo>
                  <a:pt x="1088454" y="105873"/>
                  <a:pt x="1089273" y="105203"/>
                  <a:pt x="1090910" y="105203"/>
                </a:cubicBezTo>
                <a:close/>
                <a:moveTo>
                  <a:pt x="4875013" y="96497"/>
                </a:moveTo>
                <a:cubicBezTo>
                  <a:pt x="4877246" y="96497"/>
                  <a:pt x="4880222" y="97464"/>
                  <a:pt x="4883942" y="99399"/>
                </a:cubicBezTo>
                <a:cubicBezTo>
                  <a:pt x="4888259" y="101929"/>
                  <a:pt x="4890417" y="104236"/>
                  <a:pt x="4890417" y="106319"/>
                </a:cubicBezTo>
                <a:cubicBezTo>
                  <a:pt x="4890417" y="106766"/>
                  <a:pt x="4889970" y="107659"/>
                  <a:pt x="4889078" y="108998"/>
                </a:cubicBezTo>
                <a:cubicBezTo>
                  <a:pt x="4887589" y="110933"/>
                  <a:pt x="4886845" y="113761"/>
                  <a:pt x="4886845" y="117481"/>
                </a:cubicBezTo>
                <a:cubicBezTo>
                  <a:pt x="4886845" y="133853"/>
                  <a:pt x="4887142" y="150596"/>
                  <a:pt x="4887738" y="167711"/>
                </a:cubicBezTo>
                <a:cubicBezTo>
                  <a:pt x="4887738" y="176045"/>
                  <a:pt x="4886696" y="182371"/>
                  <a:pt x="4884612" y="186687"/>
                </a:cubicBezTo>
                <a:cubicBezTo>
                  <a:pt x="4881784" y="193086"/>
                  <a:pt x="4878882" y="196286"/>
                  <a:pt x="4875906" y="196286"/>
                </a:cubicBezTo>
                <a:cubicBezTo>
                  <a:pt x="4875162" y="196286"/>
                  <a:pt x="4874194" y="195244"/>
                  <a:pt x="4873004" y="193161"/>
                </a:cubicBezTo>
                <a:cubicBezTo>
                  <a:pt x="4870920" y="188845"/>
                  <a:pt x="4867348" y="182743"/>
                  <a:pt x="4862288" y="174855"/>
                </a:cubicBezTo>
                <a:cubicBezTo>
                  <a:pt x="4861990" y="174259"/>
                  <a:pt x="4861842" y="173738"/>
                  <a:pt x="4861842" y="173292"/>
                </a:cubicBezTo>
                <a:cubicBezTo>
                  <a:pt x="4861842" y="172548"/>
                  <a:pt x="4862362" y="172176"/>
                  <a:pt x="4863404" y="172176"/>
                </a:cubicBezTo>
                <a:cubicBezTo>
                  <a:pt x="4864148" y="172176"/>
                  <a:pt x="4865414" y="172994"/>
                  <a:pt x="4867200" y="174631"/>
                </a:cubicBezTo>
                <a:cubicBezTo>
                  <a:pt x="4869878" y="177162"/>
                  <a:pt x="4871590" y="178427"/>
                  <a:pt x="4872334" y="178427"/>
                </a:cubicBezTo>
                <a:cubicBezTo>
                  <a:pt x="4873674" y="178427"/>
                  <a:pt x="4874790" y="177534"/>
                  <a:pt x="4875683" y="175748"/>
                </a:cubicBezTo>
                <a:cubicBezTo>
                  <a:pt x="4876278" y="174259"/>
                  <a:pt x="4876650" y="165106"/>
                  <a:pt x="4876799" y="148289"/>
                </a:cubicBezTo>
                <a:cubicBezTo>
                  <a:pt x="4867125" y="149331"/>
                  <a:pt x="4861544" y="149852"/>
                  <a:pt x="4860056" y="149852"/>
                </a:cubicBezTo>
                <a:cubicBezTo>
                  <a:pt x="4858568" y="149852"/>
                  <a:pt x="4857005" y="149703"/>
                  <a:pt x="4855368" y="149405"/>
                </a:cubicBezTo>
                <a:lnTo>
                  <a:pt x="4855368" y="171729"/>
                </a:lnTo>
                <a:cubicBezTo>
                  <a:pt x="4855219" y="176789"/>
                  <a:pt x="4854922" y="181180"/>
                  <a:pt x="4854475" y="184901"/>
                </a:cubicBezTo>
                <a:cubicBezTo>
                  <a:pt x="4853433" y="187728"/>
                  <a:pt x="4851722" y="189142"/>
                  <a:pt x="4849340" y="189142"/>
                </a:cubicBezTo>
                <a:cubicBezTo>
                  <a:pt x="4848298" y="189142"/>
                  <a:pt x="4846662" y="187133"/>
                  <a:pt x="4844429" y="183115"/>
                </a:cubicBezTo>
                <a:cubicBezTo>
                  <a:pt x="4842940" y="179692"/>
                  <a:pt x="4842196" y="177013"/>
                  <a:pt x="4842196" y="175078"/>
                </a:cubicBezTo>
                <a:cubicBezTo>
                  <a:pt x="4842196" y="173738"/>
                  <a:pt x="4842940" y="171729"/>
                  <a:pt x="4844429" y="169050"/>
                </a:cubicBezTo>
                <a:cubicBezTo>
                  <a:pt x="4845768" y="162651"/>
                  <a:pt x="4846438" y="155954"/>
                  <a:pt x="4846438" y="148959"/>
                </a:cubicBezTo>
                <a:lnTo>
                  <a:pt x="4846438" y="123063"/>
                </a:lnTo>
                <a:cubicBezTo>
                  <a:pt x="4846438" y="118300"/>
                  <a:pt x="4845620" y="113910"/>
                  <a:pt x="4843982" y="109891"/>
                </a:cubicBezTo>
                <a:cubicBezTo>
                  <a:pt x="4842196" y="106022"/>
                  <a:pt x="4841304" y="103864"/>
                  <a:pt x="4841304" y="103417"/>
                </a:cubicBezTo>
                <a:cubicBezTo>
                  <a:pt x="4841304" y="101780"/>
                  <a:pt x="4842122" y="100962"/>
                  <a:pt x="4843759" y="100962"/>
                </a:cubicBezTo>
                <a:cubicBezTo>
                  <a:pt x="4845396" y="100962"/>
                  <a:pt x="4847778" y="101706"/>
                  <a:pt x="4850903" y="103194"/>
                </a:cubicBezTo>
                <a:cubicBezTo>
                  <a:pt x="4851944" y="103640"/>
                  <a:pt x="4852689" y="104013"/>
                  <a:pt x="4853136" y="104310"/>
                </a:cubicBezTo>
                <a:cubicBezTo>
                  <a:pt x="4857302" y="104013"/>
                  <a:pt x="4860726" y="103417"/>
                  <a:pt x="4863404" y="102524"/>
                </a:cubicBezTo>
                <a:cubicBezTo>
                  <a:pt x="4866381" y="101631"/>
                  <a:pt x="4869283" y="100143"/>
                  <a:pt x="4872111" y="98059"/>
                </a:cubicBezTo>
                <a:cubicBezTo>
                  <a:pt x="4873599" y="97018"/>
                  <a:pt x="4874566" y="96497"/>
                  <a:pt x="4875013" y="96497"/>
                </a:cubicBezTo>
                <a:close/>
                <a:moveTo>
                  <a:pt x="3446263" y="96497"/>
                </a:moveTo>
                <a:cubicBezTo>
                  <a:pt x="3448496" y="96497"/>
                  <a:pt x="3451472" y="97464"/>
                  <a:pt x="3455193" y="99399"/>
                </a:cubicBezTo>
                <a:cubicBezTo>
                  <a:pt x="3459509" y="101929"/>
                  <a:pt x="3461667" y="104236"/>
                  <a:pt x="3461667" y="106319"/>
                </a:cubicBezTo>
                <a:cubicBezTo>
                  <a:pt x="3461667" y="106766"/>
                  <a:pt x="3461220" y="107659"/>
                  <a:pt x="3460328" y="108998"/>
                </a:cubicBezTo>
                <a:cubicBezTo>
                  <a:pt x="3458839" y="110933"/>
                  <a:pt x="3458095" y="113761"/>
                  <a:pt x="3458095" y="117481"/>
                </a:cubicBezTo>
                <a:cubicBezTo>
                  <a:pt x="3458095" y="133853"/>
                  <a:pt x="3458393" y="150596"/>
                  <a:pt x="3458988" y="167711"/>
                </a:cubicBezTo>
                <a:cubicBezTo>
                  <a:pt x="3458988" y="176045"/>
                  <a:pt x="3457946" y="182371"/>
                  <a:pt x="3455863" y="186687"/>
                </a:cubicBezTo>
                <a:cubicBezTo>
                  <a:pt x="3453035" y="193086"/>
                  <a:pt x="3450133" y="196286"/>
                  <a:pt x="3447156" y="196286"/>
                </a:cubicBezTo>
                <a:cubicBezTo>
                  <a:pt x="3446412" y="196286"/>
                  <a:pt x="3445445" y="195244"/>
                  <a:pt x="3444254" y="193161"/>
                </a:cubicBezTo>
                <a:cubicBezTo>
                  <a:pt x="3442170" y="188845"/>
                  <a:pt x="3438599" y="182743"/>
                  <a:pt x="3433538" y="174855"/>
                </a:cubicBezTo>
                <a:cubicBezTo>
                  <a:pt x="3433241" y="174259"/>
                  <a:pt x="3433092" y="173738"/>
                  <a:pt x="3433092" y="173292"/>
                </a:cubicBezTo>
                <a:cubicBezTo>
                  <a:pt x="3433092" y="172548"/>
                  <a:pt x="3433613" y="172176"/>
                  <a:pt x="3434655" y="172176"/>
                </a:cubicBezTo>
                <a:cubicBezTo>
                  <a:pt x="3435399" y="172176"/>
                  <a:pt x="3436664" y="172994"/>
                  <a:pt x="3438450" y="174631"/>
                </a:cubicBezTo>
                <a:cubicBezTo>
                  <a:pt x="3441129" y="177162"/>
                  <a:pt x="3442840" y="178427"/>
                  <a:pt x="3443584" y="178427"/>
                </a:cubicBezTo>
                <a:cubicBezTo>
                  <a:pt x="3444924" y="178427"/>
                  <a:pt x="3446040" y="177534"/>
                  <a:pt x="3446933" y="175748"/>
                </a:cubicBezTo>
                <a:cubicBezTo>
                  <a:pt x="3447528" y="174259"/>
                  <a:pt x="3447900" y="165106"/>
                  <a:pt x="3448049" y="148289"/>
                </a:cubicBezTo>
                <a:cubicBezTo>
                  <a:pt x="3438376" y="149331"/>
                  <a:pt x="3432794" y="149852"/>
                  <a:pt x="3431306" y="149852"/>
                </a:cubicBezTo>
                <a:cubicBezTo>
                  <a:pt x="3429818" y="149852"/>
                  <a:pt x="3428255" y="149703"/>
                  <a:pt x="3426618" y="149405"/>
                </a:cubicBezTo>
                <a:lnTo>
                  <a:pt x="3426618" y="171729"/>
                </a:lnTo>
                <a:cubicBezTo>
                  <a:pt x="3426469" y="176789"/>
                  <a:pt x="3426172" y="181180"/>
                  <a:pt x="3425725" y="184901"/>
                </a:cubicBezTo>
                <a:cubicBezTo>
                  <a:pt x="3424683" y="187728"/>
                  <a:pt x="3422972" y="189142"/>
                  <a:pt x="3420590" y="189142"/>
                </a:cubicBezTo>
                <a:cubicBezTo>
                  <a:pt x="3419549" y="189142"/>
                  <a:pt x="3417912" y="187133"/>
                  <a:pt x="3415679" y="183115"/>
                </a:cubicBezTo>
                <a:cubicBezTo>
                  <a:pt x="3414191" y="179692"/>
                  <a:pt x="3413447" y="177013"/>
                  <a:pt x="3413447" y="175078"/>
                </a:cubicBezTo>
                <a:cubicBezTo>
                  <a:pt x="3413447" y="173738"/>
                  <a:pt x="3414191" y="171729"/>
                  <a:pt x="3415679" y="169050"/>
                </a:cubicBezTo>
                <a:cubicBezTo>
                  <a:pt x="3417018" y="162651"/>
                  <a:pt x="3417688" y="155954"/>
                  <a:pt x="3417688" y="148959"/>
                </a:cubicBezTo>
                <a:lnTo>
                  <a:pt x="3417688" y="123063"/>
                </a:lnTo>
                <a:cubicBezTo>
                  <a:pt x="3417688" y="118300"/>
                  <a:pt x="3416870" y="113910"/>
                  <a:pt x="3415233" y="109891"/>
                </a:cubicBezTo>
                <a:cubicBezTo>
                  <a:pt x="3413447" y="106022"/>
                  <a:pt x="3412554" y="103864"/>
                  <a:pt x="3412554" y="103417"/>
                </a:cubicBezTo>
                <a:cubicBezTo>
                  <a:pt x="3412554" y="101780"/>
                  <a:pt x="3413372" y="100962"/>
                  <a:pt x="3415010" y="100962"/>
                </a:cubicBezTo>
                <a:cubicBezTo>
                  <a:pt x="3416646" y="100962"/>
                  <a:pt x="3419028" y="101706"/>
                  <a:pt x="3422153" y="103194"/>
                </a:cubicBezTo>
                <a:cubicBezTo>
                  <a:pt x="3423195" y="103640"/>
                  <a:pt x="3423939" y="104013"/>
                  <a:pt x="3424386" y="104310"/>
                </a:cubicBezTo>
                <a:cubicBezTo>
                  <a:pt x="3428553" y="104013"/>
                  <a:pt x="3431976" y="103417"/>
                  <a:pt x="3434655" y="102524"/>
                </a:cubicBezTo>
                <a:cubicBezTo>
                  <a:pt x="3437631" y="101631"/>
                  <a:pt x="3440534" y="100143"/>
                  <a:pt x="3443361" y="98059"/>
                </a:cubicBezTo>
                <a:cubicBezTo>
                  <a:pt x="3444850" y="97018"/>
                  <a:pt x="3445817" y="96497"/>
                  <a:pt x="3446263" y="96497"/>
                </a:cubicBezTo>
                <a:close/>
                <a:moveTo>
                  <a:pt x="1065014" y="96497"/>
                </a:moveTo>
                <a:cubicBezTo>
                  <a:pt x="1067246" y="96497"/>
                  <a:pt x="1070223" y="97464"/>
                  <a:pt x="1073943" y="99399"/>
                </a:cubicBezTo>
                <a:cubicBezTo>
                  <a:pt x="1078259" y="101929"/>
                  <a:pt x="1080417" y="104236"/>
                  <a:pt x="1080417" y="106319"/>
                </a:cubicBezTo>
                <a:cubicBezTo>
                  <a:pt x="1080417" y="106766"/>
                  <a:pt x="1079971" y="107659"/>
                  <a:pt x="1079078" y="108998"/>
                </a:cubicBezTo>
                <a:cubicBezTo>
                  <a:pt x="1077590" y="110933"/>
                  <a:pt x="1076845" y="113761"/>
                  <a:pt x="1076845" y="117481"/>
                </a:cubicBezTo>
                <a:cubicBezTo>
                  <a:pt x="1076845" y="133853"/>
                  <a:pt x="1077143" y="150596"/>
                  <a:pt x="1077738" y="167711"/>
                </a:cubicBezTo>
                <a:cubicBezTo>
                  <a:pt x="1077738" y="176045"/>
                  <a:pt x="1076697" y="182371"/>
                  <a:pt x="1074613" y="186687"/>
                </a:cubicBezTo>
                <a:cubicBezTo>
                  <a:pt x="1071785" y="193086"/>
                  <a:pt x="1068883" y="196286"/>
                  <a:pt x="1065907" y="196286"/>
                </a:cubicBezTo>
                <a:cubicBezTo>
                  <a:pt x="1065162" y="196286"/>
                  <a:pt x="1064195" y="195244"/>
                  <a:pt x="1063004" y="193161"/>
                </a:cubicBezTo>
                <a:cubicBezTo>
                  <a:pt x="1060921" y="188845"/>
                  <a:pt x="1057349" y="182743"/>
                  <a:pt x="1052289" y="174855"/>
                </a:cubicBezTo>
                <a:cubicBezTo>
                  <a:pt x="1051991" y="174259"/>
                  <a:pt x="1051842" y="173738"/>
                  <a:pt x="1051842" y="173292"/>
                </a:cubicBezTo>
                <a:cubicBezTo>
                  <a:pt x="1051842" y="172548"/>
                  <a:pt x="1052363" y="172176"/>
                  <a:pt x="1053405" y="172176"/>
                </a:cubicBezTo>
                <a:cubicBezTo>
                  <a:pt x="1054149" y="172176"/>
                  <a:pt x="1055414" y="172994"/>
                  <a:pt x="1057200" y="174631"/>
                </a:cubicBezTo>
                <a:cubicBezTo>
                  <a:pt x="1059879" y="177162"/>
                  <a:pt x="1061590" y="178427"/>
                  <a:pt x="1062335" y="178427"/>
                </a:cubicBezTo>
                <a:cubicBezTo>
                  <a:pt x="1063674" y="178427"/>
                  <a:pt x="1064790" y="177534"/>
                  <a:pt x="1065683" y="175748"/>
                </a:cubicBezTo>
                <a:cubicBezTo>
                  <a:pt x="1066279" y="174259"/>
                  <a:pt x="1066651" y="165106"/>
                  <a:pt x="1066799" y="148289"/>
                </a:cubicBezTo>
                <a:cubicBezTo>
                  <a:pt x="1057126" y="149331"/>
                  <a:pt x="1051545" y="149852"/>
                  <a:pt x="1050056" y="149852"/>
                </a:cubicBezTo>
                <a:cubicBezTo>
                  <a:pt x="1048568" y="149852"/>
                  <a:pt x="1047005" y="149703"/>
                  <a:pt x="1045368" y="149405"/>
                </a:cubicBezTo>
                <a:lnTo>
                  <a:pt x="1045368" y="171729"/>
                </a:lnTo>
                <a:cubicBezTo>
                  <a:pt x="1045219" y="176789"/>
                  <a:pt x="1044922" y="181180"/>
                  <a:pt x="1044475" y="184901"/>
                </a:cubicBezTo>
                <a:cubicBezTo>
                  <a:pt x="1043434" y="187728"/>
                  <a:pt x="1041722" y="189142"/>
                  <a:pt x="1039341" y="189142"/>
                </a:cubicBezTo>
                <a:cubicBezTo>
                  <a:pt x="1038299" y="189142"/>
                  <a:pt x="1036662" y="187133"/>
                  <a:pt x="1034429" y="183115"/>
                </a:cubicBezTo>
                <a:cubicBezTo>
                  <a:pt x="1032941" y="179692"/>
                  <a:pt x="1032197" y="177013"/>
                  <a:pt x="1032197" y="175078"/>
                </a:cubicBezTo>
                <a:cubicBezTo>
                  <a:pt x="1032197" y="173738"/>
                  <a:pt x="1032941" y="171729"/>
                  <a:pt x="1034429" y="169050"/>
                </a:cubicBezTo>
                <a:cubicBezTo>
                  <a:pt x="1035769" y="162651"/>
                  <a:pt x="1036439" y="155954"/>
                  <a:pt x="1036439" y="148959"/>
                </a:cubicBezTo>
                <a:lnTo>
                  <a:pt x="1036439" y="123063"/>
                </a:lnTo>
                <a:cubicBezTo>
                  <a:pt x="1036439" y="118300"/>
                  <a:pt x="1035620" y="113910"/>
                  <a:pt x="1033983" y="109891"/>
                </a:cubicBezTo>
                <a:cubicBezTo>
                  <a:pt x="1032197" y="106022"/>
                  <a:pt x="1031304" y="103864"/>
                  <a:pt x="1031304" y="103417"/>
                </a:cubicBezTo>
                <a:cubicBezTo>
                  <a:pt x="1031304" y="101780"/>
                  <a:pt x="1032123" y="100962"/>
                  <a:pt x="1033760" y="100962"/>
                </a:cubicBezTo>
                <a:cubicBezTo>
                  <a:pt x="1035397" y="100962"/>
                  <a:pt x="1037778" y="101706"/>
                  <a:pt x="1040903" y="103194"/>
                </a:cubicBezTo>
                <a:cubicBezTo>
                  <a:pt x="1041945" y="103640"/>
                  <a:pt x="1042689" y="104013"/>
                  <a:pt x="1043136" y="104310"/>
                </a:cubicBezTo>
                <a:cubicBezTo>
                  <a:pt x="1047303" y="104013"/>
                  <a:pt x="1050726" y="103417"/>
                  <a:pt x="1053405" y="102524"/>
                </a:cubicBezTo>
                <a:cubicBezTo>
                  <a:pt x="1056382" y="101631"/>
                  <a:pt x="1059284" y="100143"/>
                  <a:pt x="1062111" y="98059"/>
                </a:cubicBezTo>
                <a:cubicBezTo>
                  <a:pt x="1063600" y="97018"/>
                  <a:pt x="1064567" y="96497"/>
                  <a:pt x="1065014" y="96497"/>
                </a:cubicBezTo>
                <a:close/>
                <a:moveTo>
                  <a:pt x="4926136" y="86451"/>
                </a:moveTo>
                <a:cubicBezTo>
                  <a:pt x="4927178" y="86451"/>
                  <a:pt x="4930228" y="87567"/>
                  <a:pt x="4935288" y="89799"/>
                </a:cubicBezTo>
                <a:cubicBezTo>
                  <a:pt x="4939158" y="92330"/>
                  <a:pt x="4941092" y="94860"/>
                  <a:pt x="4941092" y="97390"/>
                </a:cubicBezTo>
                <a:cubicBezTo>
                  <a:pt x="4941092" y="98134"/>
                  <a:pt x="4940423" y="100738"/>
                  <a:pt x="4939084" y="105203"/>
                </a:cubicBezTo>
                <a:cubicBezTo>
                  <a:pt x="4938637" y="110114"/>
                  <a:pt x="4938414" y="113538"/>
                  <a:pt x="4938414" y="115472"/>
                </a:cubicBezTo>
                <a:cubicBezTo>
                  <a:pt x="4938414" y="138243"/>
                  <a:pt x="4938786" y="155358"/>
                  <a:pt x="4939530" y="166818"/>
                </a:cubicBezTo>
                <a:cubicBezTo>
                  <a:pt x="4940572" y="174706"/>
                  <a:pt x="4941092" y="179840"/>
                  <a:pt x="4941092" y="182222"/>
                </a:cubicBezTo>
                <a:cubicBezTo>
                  <a:pt x="4941092" y="185347"/>
                  <a:pt x="4939828" y="189440"/>
                  <a:pt x="4937298" y="194500"/>
                </a:cubicBezTo>
                <a:cubicBezTo>
                  <a:pt x="4934470" y="198072"/>
                  <a:pt x="4932163" y="199858"/>
                  <a:pt x="4930377" y="199858"/>
                </a:cubicBezTo>
                <a:cubicBezTo>
                  <a:pt x="4927698" y="199858"/>
                  <a:pt x="4925540" y="198146"/>
                  <a:pt x="4923903" y="194723"/>
                </a:cubicBezTo>
                <a:cubicBezTo>
                  <a:pt x="4921076" y="191300"/>
                  <a:pt x="4915420" y="185496"/>
                  <a:pt x="4906936" y="177310"/>
                </a:cubicBezTo>
                <a:cubicBezTo>
                  <a:pt x="4904109" y="175376"/>
                  <a:pt x="4902695" y="174036"/>
                  <a:pt x="4902695" y="173292"/>
                </a:cubicBezTo>
                <a:cubicBezTo>
                  <a:pt x="4902695" y="171953"/>
                  <a:pt x="4903290" y="171283"/>
                  <a:pt x="4904481" y="171283"/>
                </a:cubicBezTo>
                <a:cubicBezTo>
                  <a:pt x="4913410" y="175450"/>
                  <a:pt x="4920034" y="177534"/>
                  <a:pt x="4924350" y="177534"/>
                </a:cubicBezTo>
                <a:cubicBezTo>
                  <a:pt x="4926136" y="177236"/>
                  <a:pt x="4927028" y="173887"/>
                  <a:pt x="4927028" y="167488"/>
                </a:cubicBezTo>
                <a:lnTo>
                  <a:pt x="4927028" y="111677"/>
                </a:lnTo>
                <a:cubicBezTo>
                  <a:pt x="4927028" y="105575"/>
                  <a:pt x="4926210" y="100366"/>
                  <a:pt x="4924573" y="96050"/>
                </a:cubicBezTo>
                <a:cubicBezTo>
                  <a:pt x="4923084" y="92330"/>
                  <a:pt x="4922340" y="90097"/>
                  <a:pt x="4922340" y="89353"/>
                </a:cubicBezTo>
                <a:cubicBezTo>
                  <a:pt x="4922340" y="87418"/>
                  <a:pt x="4923606" y="86451"/>
                  <a:pt x="4926136" y="86451"/>
                </a:cubicBezTo>
                <a:close/>
                <a:moveTo>
                  <a:pt x="3497386" y="86451"/>
                </a:moveTo>
                <a:cubicBezTo>
                  <a:pt x="3498428" y="86451"/>
                  <a:pt x="3501478" y="87567"/>
                  <a:pt x="3506539" y="89799"/>
                </a:cubicBezTo>
                <a:cubicBezTo>
                  <a:pt x="3510408" y="92330"/>
                  <a:pt x="3512343" y="94860"/>
                  <a:pt x="3512343" y="97390"/>
                </a:cubicBezTo>
                <a:cubicBezTo>
                  <a:pt x="3512343" y="98134"/>
                  <a:pt x="3511673" y="100738"/>
                  <a:pt x="3510334" y="105203"/>
                </a:cubicBezTo>
                <a:cubicBezTo>
                  <a:pt x="3509887" y="110114"/>
                  <a:pt x="3509664" y="113538"/>
                  <a:pt x="3509664" y="115472"/>
                </a:cubicBezTo>
                <a:cubicBezTo>
                  <a:pt x="3509664" y="138243"/>
                  <a:pt x="3510036" y="155358"/>
                  <a:pt x="3510780" y="166818"/>
                </a:cubicBezTo>
                <a:cubicBezTo>
                  <a:pt x="3511822" y="174706"/>
                  <a:pt x="3512343" y="179840"/>
                  <a:pt x="3512343" y="182222"/>
                </a:cubicBezTo>
                <a:cubicBezTo>
                  <a:pt x="3512343" y="185347"/>
                  <a:pt x="3511078" y="189440"/>
                  <a:pt x="3508548" y="194500"/>
                </a:cubicBezTo>
                <a:cubicBezTo>
                  <a:pt x="3505720" y="198072"/>
                  <a:pt x="3503413" y="199858"/>
                  <a:pt x="3501628" y="199858"/>
                </a:cubicBezTo>
                <a:cubicBezTo>
                  <a:pt x="3498948" y="199858"/>
                  <a:pt x="3496790" y="198146"/>
                  <a:pt x="3495154" y="194723"/>
                </a:cubicBezTo>
                <a:cubicBezTo>
                  <a:pt x="3492326" y="191300"/>
                  <a:pt x="3486670" y="185496"/>
                  <a:pt x="3478187" y="177310"/>
                </a:cubicBezTo>
                <a:cubicBezTo>
                  <a:pt x="3475359" y="175376"/>
                  <a:pt x="3473946" y="174036"/>
                  <a:pt x="3473946" y="173292"/>
                </a:cubicBezTo>
                <a:cubicBezTo>
                  <a:pt x="3473946" y="171953"/>
                  <a:pt x="3474541" y="171283"/>
                  <a:pt x="3475731" y="171283"/>
                </a:cubicBezTo>
                <a:cubicBezTo>
                  <a:pt x="3484661" y="175450"/>
                  <a:pt x="3491284" y="177534"/>
                  <a:pt x="3495600" y="177534"/>
                </a:cubicBezTo>
                <a:cubicBezTo>
                  <a:pt x="3497386" y="177236"/>
                  <a:pt x="3498279" y="173887"/>
                  <a:pt x="3498279" y="167488"/>
                </a:cubicBezTo>
                <a:lnTo>
                  <a:pt x="3498279" y="111677"/>
                </a:lnTo>
                <a:cubicBezTo>
                  <a:pt x="3498279" y="105575"/>
                  <a:pt x="3497460" y="100366"/>
                  <a:pt x="3495823" y="96050"/>
                </a:cubicBezTo>
                <a:cubicBezTo>
                  <a:pt x="3494335" y="92330"/>
                  <a:pt x="3493591" y="90097"/>
                  <a:pt x="3493591" y="89353"/>
                </a:cubicBezTo>
                <a:cubicBezTo>
                  <a:pt x="3493591" y="87418"/>
                  <a:pt x="3494856" y="86451"/>
                  <a:pt x="3497386" y="86451"/>
                </a:cubicBezTo>
                <a:close/>
                <a:moveTo>
                  <a:pt x="1116136" y="86451"/>
                </a:moveTo>
                <a:cubicBezTo>
                  <a:pt x="1117178" y="86451"/>
                  <a:pt x="1120229" y="87567"/>
                  <a:pt x="1125289" y="89799"/>
                </a:cubicBezTo>
                <a:cubicBezTo>
                  <a:pt x="1129158" y="92330"/>
                  <a:pt x="1131093" y="94860"/>
                  <a:pt x="1131093" y="97390"/>
                </a:cubicBezTo>
                <a:cubicBezTo>
                  <a:pt x="1131093" y="98134"/>
                  <a:pt x="1130423" y="100738"/>
                  <a:pt x="1129084" y="105203"/>
                </a:cubicBezTo>
                <a:cubicBezTo>
                  <a:pt x="1128638" y="110114"/>
                  <a:pt x="1128414" y="113538"/>
                  <a:pt x="1128414" y="115472"/>
                </a:cubicBezTo>
                <a:cubicBezTo>
                  <a:pt x="1128414" y="138243"/>
                  <a:pt x="1128786" y="155358"/>
                  <a:pt x="1129531" y="166818"/>
                </a:cubicBezTo>
                <a:cubicBezTo>
                  <a:pt x="1130572" y="174706"/>
                  <a:pt x="1131093" y="179840"/>
                  <a:pt x="1131093" y="182222"/>
                </a:cubicBezTo>
                <a:cubicBezTo>
                  <a:pt x="1131093" y="185347"/>
                  <a:pt x="1129828" y="189440"/>
                  <a:pt x="1127298" y="194500"/>
                </a:cubicBezTo>
                <a:cubicBezTo>
                  <a:pt x="1124470" y="198072"/>
                  <a:pt x="1122164" y="199858"/>
                  <a:pt x="1120378" y="199858"/>
                </a:cubicBezTo>
                <a:cubicBezTo>
                  <a:pt x="1117699" y="199858"/>
                  <a:pt x="1115541" y="198146"/>
                  <a:pt x="1113904" y="194723"/>
                </a:cubicBezTo>
                <a:cubicBezTo>
                  <a:pt x="1111076" y="191300"/>
                  <a:pt x="1105420" y="185496"/>
                  <a:pt x="1096937" y="177310"/>
                </a:cubicBezTo>
                <a:cubicBezTo>
                  <a:pt x="1094109" y="175376"/>
                  <a:pt x="1092696" y="174036"/>
                  <a:pt x="1092696" y="173292"/>
                </a:cubicBezTo>
                <a:cubicBezTo>
                  <a:pt x="1092696" y="171953"/>
                  <a:pt x="1093291" y="171283"/>
                  <a:pt x="1094482" y="171283"/>
                </a:cubicBezTo>
                <a:cubicBezTo>
                  <a:pt x="1103411" y="175450"/>
                  <a:pt x="1110034" y="177534"/>
                  <a:pt x="1114350" y="177534"/>
                </a:cubicBezTo>
                <a:cubicBezTo>
                  <a:pt x="1116136" y="177236"/>
                  <a:pt x="1117029" y="173887"/>
                  <a:pt x="1117029" y="167488"/>
                </a:cubicBezTo>
                <a:lnTo>
                  <a:pt x="1117029" y="111677"/>
                </a:lnTo>
                <a:cubicBezTo>
                  <a:pt x="1117029" y="105575"/>
                  <a:pt x="1116211" y="100366"/>
                  <a:pt x="1114573" y="96050"/>
                </a:cubicBezTo>
                <a:cubicBezTo>
                  <a:pt x="1113085" y="92330"/>
                  <a:pt x="1112341" y="90097"/>
                  <a:pt x="1112341" y="89353"/>
                </a:cubicBezTo>
                <a:cubicBezTo>
                  <a:pt x="1112341" y="87418"/>
                  <a:pt x="1113606" y="86451"/>
                  <a:pt x="1116136" y="86451"/>
                </a:cubicBezTo>
                <a:close/>
                <a:moveTo>
                  <a:pt x="2473002" y="83995"/>
                </a:moveTo>
                <a:cubicBezTo>
                  <a:pt x="2468090" y="84590"/>
                  <a:pt x="2463254" y="85409"/>
                  <a:pt x="2458491" y="86451"/>
                </a:cubicBezTo>
                <a:cubicBezTo>
                  <a:pt x="2454026" y="86897"/>
                  <a:pt x="2450231" y="86748"/>
                  <a:pt x="2447106" y="86004"/>
                </a:cubicBezTo>
                <a:lnTo>
                  <a:pt x="2443087" y="84665"/>
                </a:lnTo>
                <a:cubicBezTo>
                  <a:pt x="2443683" y="87939"/>
                  <a:pt x="2444650" y="91883"/>
                  <a:pt x="2445990" y="96497"/>
                </a:cubicBezTo>
                <a:cubicBezTo>
                  <a:pt x="2446436" y="99324"/>
                  <a:pt x="2446882" y="102003"/>
                  <a:pt x="2447329" y="104533"/>
                </a:cubicBezTo>
                <a:lnTo>
                  <a:pt x="2473225" y="100292"/>
                </a:lnTo>
                <a:cubicBezTo>
                  <a:pt x="2473225" y="94488"/>
                  <a:pt x="2473151" y="89055"/>
                  <a:pt x="2473002" y="83995"/>
                </a:cubicBezTo>
                <a:close/>
                <a:moveTo>
                  <a:pt x="91752" y="83995"/>
                </a:moveTo>
                <a:cubicBezTo>
                  <a:pt x="86841" y="84590"/>
                  <a:pt x="82004" y="85409"/>
                  <a:pt x="77241" y="86451"/>
                </a:cubicBezTo>
                <a:cubicBezTo>
                  <a:pt x="72776" y="86897"/>
                  <a:pt x="68981" y="86748"/>
                  <a:pt x="65856" y="86004"/>
                </a:cubicBezTo>
                <a:lnTo>
                  <a:pt x="61838" y="84665"/>
                </a:lnTo>
                <a:cubicBezTo>
                  <a:pt x="62433" y="87939"/>
                  <a:pt x="63400" y="91883"/>
                  <a:pt x="64740" y="96497"/>
                </a:cubicBezTo>
                <a:cubicBezTo>
                  <a:pt x="65186" y="99324"/>
                  <a:pt x="65633" y="102003"/>
                  <a:pt x="66079" y="104533"/>
                </a:cubicBezTo>
                <a:lnTo>
                  <a:pt x="91975" y="100292"/>
                </a:lnTo>
                <a:cubicBezTo>
                  <a:pt x="91975" y="94488"/>
                  <a:pt x="91901" y="89055"/>
                  <a:pt x="91752" y="83995"/>
                </a:cubicBezTo>
                <a:close/>
                <a:moveTo>
                  <a:pt x="4606974" y="79977"/>
                </a:moveTo>
                <a:cubicBezTo>
                  <a:pt x="4607420" y="79679"/>
                  <a:pt x="4608611" y="79828"/>
                  <a:pt x="4610546" y="80423"/>
                </a:cubicBezTo>
                <a:cubicBezTo>
                  <a:pt x="4612332" y="81316"/>
                  <a:pt x="4614043" y="82284"/>
                  <a:pt x="4615680" y="83325"/>
                </a:cubicBezTo>
                <a:cubicBezTo>
                  <a:pt x="4617318" y="84367"/>
                  <a:pt x="4619178" y="85930"/>
                  <a:pt x="4621262" y="88013"/>
                </a:cubicBezTo>
                <a:cubicBezTo>
                  <a:pt x="4623345" y="90097"/>
                  <a:pt x="4623940" y="91734"/>
                  <a:pt x="4623048" y="92925"/>
                </a:cubicBezTo>
                <a:lnTo>
                  <a:pt x="4622154" y="94711"/>
                </a:lnTo>
                <a:lnTo>
                  <a:pt x="4633763" y="102078"/>
                </a:lnTo>
                <a:lnTo>
                  <a:pt x="4655194" y="117481"/>
                </a:lnTo>
                <a:cubicBezTo>
                  <a:pt x="4661148" y="121649"/>
                  <a:pt x="4666803" y="125369"/>
                  <a:pt x="4672160" y="128644"/>
                </a:cubicBezTo>
                <a:cubicBezTo>
                  <a:pt x="4677668" y="131620"/>
                  <a:pt x="4682802" y="134001"/>
                  <a:pt x="4687564" y="135787"/>
                </a:cubicBezTo>
                <a:cubicBezTo>
                  <a:pt x="4692327" y="137573"/>
                  <a:pt x="4698354" y="139508"/>
                  <a:pt x="4705647" y="141592"/>
                </a:cubicBezTo>
                <a:lnTo>
                  <a:pt x="4721944" y="146726"/>
                </a:lnTo>
                <a:cubicBezTo>
                  <a:pt x="4722986" y="147173"/>
                  <a:pt x="4723580" y="147619"/>
                  <a:pt x="4723730" y="148066"/>
                </a:cubicBezTo>
                <a:cubicBezTo>
                  <a:pt x="4723878" y="148512"/>
                  <a:pt x="4723730" y="149033"/>
                  <a:pt x="4723283" y="149628"/>
                </a:cubicBezTo>
                <a:cubicBezTo>
                  <a:pt x="4722836" y="150224"/>
                  <a:pt x="4722167" y="150596"/>
                  <a:pt x="4721274" y="150745"/>
                </a:cubicBezTo>
                <a:lnTo>
                  <a:pt x="4706094" y="153647"/>
                </a:lnTo>
                <a:cubicBezTo>
                  <a:pt x="4698950" y="154837"/>
                  <a:pt x="4693740" y="155433"/>
                  <a:pt x="4690466" y="155433"/>
                </a:cubicBezTo>
                <a:cubicBezTo>
                  <a:pt x="4687192" y="155433"/>
                  <a:pt x="4684439" y="155209"/>
                  <a:pt x="4682206" y="154763"/>
                </a:cubicBezTo>
                <a:cubicBezTo>
                  <a:pt x="4679974" y="154316"/>
                  <a:pt x="4677518" y="153200"/>
                  <a:pt x="4674840" y="151414"/>
                </a:cubicBezTo>
                <a:cubicBezTo>
                  <a:pt x="4672160" y="149777"/>
                  <a:pt x="4668738" y="146801"/>
                  <a:pt x="4664570" y="142485"/>
                </a:cubicBezTo>
                <a:lnTo>
                  <a:pt x="4649166" y="127751"/>
                </a:lnTo>
                <a:lnTo>
                  <a:pt x="4637112" y="115696"/>
                </a:lnTo>
                <a:cubicBezTo>
                  <a:pt x="4632200" y="110933"/>
                  <a:pt x="4628852" y="107956"/>
                  <a:pt x="4627066" y="106766"/>
                </a:cubicBezTo>
                <a:lnTo>
                  <a:pt x="4617466" y="99622"/>
                </a:lnTo>
                <a:cubicBezTo>
                  <a:pt x="4610472" y="108105"/>
                  <a:pt x="4604444" y="115100"/>
                  <a:pt x="4599384" y="120607"/>
                </a:cubicBezTo>
                <a:cubicBezTo>
                  <a:pt x="4594324" y="125965"/>
                  <a:pt x="4588668" y="131322"/>
                  <a:pt x="4582418" y="136680"/>
                </a:cubicBezTo>
                <a:cubicBezTo>
                  <a:pt x="4576166" y="142038"/>
                  <a:pt x="4569767" y="146726"/>
                  <a:pt x="4563218" y="150745"/>
                </a:cubicBezTo>
                <a:cubicBezTo>
                  <a:pt x="4556670" y="154912"/>
                  <a:pt x="4550345" y="158409"/>
                  <a:pt x="4544243" y="161237"/>
                </a:cubicBezTo>
                <a:cubicBezTo>
                  <a:pt x="4538290" y="163916"/>
                  <a:pt x="4533900" y="165627"/>
                  <a:pt x="4531072" y="166372"/>
                </a:cubicBezTo>
                <a:lnTo>
                  <a:pt x="4527946" y="167264"/>
                </a:lnTo>
                <a:cubicBezTo>
                  <a:pt x="4525862" y="167860"/>
                  <a:pt x="4524598" y="167934"/>
                  <a:pt x="4524151" y="167488"/>
                </a:cubicBezTo>
                <a:cubicBezTo>
                  <a:pt x="4523704" y="166892"/>
                  <a:pt x="4523779" y="166148"/>
                  <a:pt x="4524374" y="165255"/>
                </a:cubicBezTo>
                <a:lnTo>
                  <a:pt x="4527053" y="163916"/>
                </a:lnTo>
                <a:lnTo>
                  <a:pt x="4530625" y="161907"/>
                </a:lnTo>
                <a:cubicBezTo>
                  <a:pt x="4534494" y="159674"/>
                  <a:pt x="4540746" y="155433"/>
                  <a:pt x="4549378" y="149182"/>
                </a:cubicBezTo>
                <a:cubicBezTo>
                  <a:pt x="4558158" y="142931"/>
                  <a:pt x="4565748" y="136978"/>
                  <a:pt x="4572148" y="131322"/>
                </a:cubicBezTo>
                <a:cubicBezTo>
                  <a:pt x="4578696" y="125667"/>
                  <a:pt x="4584203" y="120160"/>
                  <a:pt x="4588668" y="114803"/>
                </a:cubicBezTo>
                <a:cubicBezTo>
                  <a:pt x="4593133" y="109445"/>
                  <a:pt x="4596332" y="105278"/>
                  <a:pt x="4598268" y="102301"/>
                </a:cubicBezTo>
                <a:cubicBezTo>
                  <a:pt x="4600202" y="99324"/>
                  <a:pt x="4601616" y="97018"/>
                  <a:pt x="4602509" y="95381"/>
                </a:cubicBezTo>
                <a:cubicBezTo>
                  <a:pt x="4603402" y="93743"/>
                  <a:pt x="4604072" y="92330"/>
                  <a:pt x="4604518" y="91139"/>
                </a:cubicBezTo>
                <a:cubicBezTo>
                  <a:pt x="4604964" y="89799"/>
                  <a:pt x="4605262" y="88460"/>
                  <a:pt x="4605411" y="87121"/>
                </a:cubicBezTo>
                <a:lnTo>
                  <a:pt x="4606081" y="82209"/>
                </a:lnTo>
                <a:cubicBezTo>
                  <a:pt x="4606230" y="81167"/>
                  <a:pt x="4606528" y="80423"/>
                  <a:pt x="4606974" y="79977"/>
                </a:cubicBezTo>
                <a:close/>
                <a:moveTo>
                  <a:pt x="2225724" y="79977"/>
                </a:moveTo>
                <a:cubicBezTo>
                  <a:pt x="2226170" y="79679"/>
                  <a:pt x="2227361" y="79828"/>
                  <a:pt x="2229296" y="80423"/>
                </a:cubicBezTo>
                <a:cubicBezTo>
                  <a:pt x="2231082" y="81316"/>
                  <a:pt x="2232794" y="82284"/>
                  <a:pt x="2234430" y="83325"/>
                </a:cubicBezTo>
                <a:cubicBezTo>
                  <a:pt x="2236068" y="84367"/>
                  <a:pt x="2237928" y="85930"/>
                  <a:pt x="2240012" y="88013"/>
                </a:cubicBezTo>
                <a:cubicBezTo>
                  <a:pt x="2242095" y="90097"/>
                  <a:pt x="2242690" y="91734"/>
                  <a:pt x="2241798" y="92925"/>
                </a:cubicBezTo>
                <a:lnTo>
                  <a:pt x="2240904" y="94711"/>
                </a:lnTo>
                <a:lnTo>
                  <a:pt x="2252513" y="102078"/>
                </a:lnTo>
                <a:lnTo>
                  <a:pt x="2273944" y="117481"/>
                </a:lnTo>
                <a:cubicBezTo>
                  <a:pt x="2279898" y="121649"/>
                  <a:pt x="2285553" y="125369"/>
                  <a:pt x="2290910" y="128644"/>
                </a:cubicBezTo>
                <a:cubicBezTo>
                  <a:pt x="2296418" y="131620"/>
                  <a:pt x="2301552" y="134001"/>
                  <a:pt x="2306314" y="135787"/>
                </a:cubicBezTo>
                <a:cubicBezTo>
                  <a:pt x="2311077" y="137573"/>
                  <a:pt x="2317104" y="139508"/>
                  <a:pt x="2324397" y="141592"/>
                </a:cubicBezTo>
                <a:lnTo>
                  <a:pt x="2340694" y="146726"/>
                </a:lnTo>
                <a:cubicBezTo>
                  <a:pt x="2341736" y="147173"/>
                  <a:pt x="2342331" y="147619"/>
                  <a:pt x="2342480" y="148066"/>
                </a:cubicBezTo>
                <a:cubicBezTo>
                  <a:pt x="2342628" y="148512"/>
                  <a:pt x="2342480" y="149033"/>
                  <a:pt x="2342033" y="149628"/>
                </a:cubicBezTo>
                <a:cubicBezTo>
                  <a:pt x="2341586" y="150224"/>
                  <a:pt x="2340917" y="150596"/>
                  <a:pt x="2340024" y="150745"/>
                </a:cubicBezTo>
                <a:lnTo>
                  <a:pt x="2324844" y="153647"/>
                </a:lnTo>
                <a:cubicBezTo>
                  <a:pt x="2317700" y="154837"/>
                  <a:pt x="2312491" y="155433"/>
                  <a:pt x="2309216" y="155433"/>
                </a:cubicBezTo>
                <a:cubicBezTo>
                  <a:pt x="2305942" y="155433"/>
                  <a:pt x="2303189" y="155209"/>
                  <a:pt x="2300957" y="154763"/>
                </a:cubicBezTo>
                <a:cubicBezTo>
                  <a:pt x="2298724" y="154316"/>
                  <a:pt x="2296268" y="153200"/>
                  <a:pt x="2293590" y="151414"/>
                </a:cubicBezTo>
                <a:cubicBezTo>
                  <a:pt x="2290910" y="149777"/>
                  <a:pt x="2287488" y="146801"/>
                  <a:pt x="2283320" y="142485"/>
                </a:cubicBezTo>
                <a:lnTo>
                  <a:pt x="2267917" y="127751"/>
                </a:lnTo>
                <a:lnTo>
                  <a:pt x="2255862" y="115696"/>
                </a:lnTo>
                <a:cubicBezTo>
                  <a:pt x="2250950" y="110933"/>
                  <a:pt x="2247602" y="107956"/>
                  <a:pt x="2245816" y="106766"/>
                </a:cubicBezTo>
                <a:lnTo>
                  <a:pt x="2236216" y="99622"/>
                </a:lnTo>
                <a:cubicBezTo>
                  <a:pt x="2229222" y="108105"/>
                  <a:pt x="2223194" y="115100"/>
                  <a:pt x="2218134" y="120607"/>
                </a:cubicBezTo>
                <a:cubicBezTo>
                  <a:pt x="2213074" y="125965"/>
                  <a:pt x="2207418" y="131322"/>
                  <a:pt x="2201168" y="136680"/>
                </a:cubicBezTo>
                <a:cubicBezTo>
                  <a:pt x="2194916" y="142038"/>
                  <a:pt x="2188517" y="146726"/>
                  <a:pt x="2181969" y="150745"/>
                </a:cubicBezTo>
                <a:cubicBezTo>
                  <a:pt x="2175420" y="154912"/>
                  <a:pt x="2169095" y="158409"/>
                  <a:pt x="2162993" y="161237"/>
                </a:cubicBezTo>
                <a:cubicBezTo>
                  <a:pt x="2157040" y="163916"/>
                  <a:pt x="2152650" y="165627"/>
                  <a:pt x="2149822" y="166372"/>
                </a:cubicBezTo>
                <a:lnTo>
                  <a:pt x="2146696" y="167264"/>
                </a:lnTo>
                <a:cubicBezTo>
                  <a:pt x="2144613" y="167860"/>
                  <a:pt x="2143348" y="167934"/>
                  <a:pt x="2142901" y="167488"/>
                </a:cubicBezTo>
                <a:cubicBezTo>
                  <a:pt x="2142455" y="166892"/>
                  <a:pt x="2142529" y="166148"/>
                  <a:pt x="2143124" y="165255"/>
                </a:cubicBezTo>
                <a:lnTo>
                  <a:pt x="2145803" y="163916"/>
                </a:lnTo>
                <a:lnTo>
                  <a:pt x="2149375" y="161907"/>
                </a:lnTo>
                <a:cubicBezTo>
                  <a:pt x="2153245" y="159674"/>
                  <a:pt x="2159496" y="155433"/>
                  <a:pt x="2168128" y="149182"/>
                </a:cubicBezTo>
                <a:cubicBezTo>
                  <a:pt x="2176908" y="142931"/>
                  <a:pt x="2184499" y="136978"/>
                  <a:pt x="2190898" y="131322"/>
                </a:cubicBezTo>
                <a:cubicBezTo>
                  <a:pt x="2197447" y="125667"/>
                  <a:pt x="2202953" y="120160"/>
                  <a:pt x="2207418" y="114803"/>
                </a:cubicBezTo>
                <a:cubicBezTo>
                  <a:pt x="2211883" y="109445"/>
                  <a:pt x="2215083" y="105278"/>
                  <a:pt x="2217018" y="102301"/>
                </a:cubicBezTo>
                <a:cubicBezTo>
                  <a:pt x="2218952" y="99324"/>
                  <a:pt x="2220366" y="97018"/>
                  <a:pt x="2221259" y="95381"/>
                </a:cubicBezTo>
                <a:cubicBezTo>
                  <a:pt x="2222152" y="93743"/>
                  <a:pt x="2222822" y="92330"/>
                  <a:pt x="2223268" y="91139"/>
                </a:cubicBezTo>
                <a:cubicBezTo>
                  <a:pt x="2223715" y="89799"/>
                  <a:pt x="2224012" y="88460"/>
                  <a:pt x="2224161" y="87121"/>
                </a:cubicBezTo>
                <a:lnTo>
                  <a:pt x="2224831" y="82209"/>
                </a:lnTo>
                <a:cubicBezTo>
                  <a:pt x="2224980" y="81167"/>
                  <a:pt x="2225278" y="80423"/>
                  <a:pt x="2225724" y="79977"/>
                </a:cubicBezTo>
                <a:close/>
                <a:moveTo>
                  <a:pt x="2515418" y="77298"/>
                </a:moveTo>
                <a:cubicBezTo>
                  <a:pt x="2513186" y="77744"/>
                  <a:pt x="2510358" y="78340"/>
                  <a:pt x="2506935" y="79084"/>
                </a:cubicBezTo>
                <a:cubicBezTo>
                  <a:pt x="2499791" y="79977"/>
                  <a:pt x="2492722" y="81019"/>
                  <a:pt x="2485727" y="82209"/>
                </a:cubicBezTo>
                <a:lnTo>
                  <a:pt x="2485727" y="83549"/>
                </a:lnTo>
                <a:cubicBezTo>
                  <a:pt x="2485727" y="88460"/>
                  <a:pt x="2485578" y="93371"/>
                  <a:pt x="2485280" y="98283"/>
                </a:cubicBezTo>
                <a:lnTo>
                  <a:pt x="2497335" y="96273"/>
                </a:lnTo>
                <a:cubicBezTo>
                  <a:pt x="2502693" y="95381"/>
                  <a:pt x="2507009" y="95157"/>
                  <a:pt x="2510283" y="95604"/>
                </a:cubicBezTo>
                <a:lnTo>
                  <a:pt x="2510730" y="95604"/>
                </a:lnTo>
                <a:cubicBezTo>
                  <a:pt x="2510730" y="95455"/>
                  <a:pt x="2510953" y="95083"/>
                  <a:pt x="2511400" y="94488"/>
                </a:cubicBezTo>
                <a:cubicBezTo>
                  <a:pt x="2512292" y="92106"/>
                  <a:pt x="2513632" y="86376"/>
                  <a:pt x="2515418" y="77298"/>
                </a:cubicBezTo>
                <a:close/>
                <a:moveTo>
                  <a:pt x="134168" y="77298"/>
                </a:moveTo>
                <a:cubicBezTo>
                  <a:pt x="131936" y="77744"/>
                  <a:pt x="129108" y="78340"/>
                  <a:pt x="125685" y="79084"/>
                </a:cubicBezTo>
                <a:cubicBezTo>
                  <a:pt x="118541" y="79977"/>
                  <a:pt x="111472" y="81019"/>
                  <a:pt x="104477" y="82209"/>
                </a:cubicBezTo>
                <a:lnTo>
                  <a:pt x="104477" y="83549"/>
                </a:lnTo>
                <a:cubicBezTo>
                  <a:pt x="104477" y="88460"/>
                  <a:pt x="104328" y="93371"/>
                  <a:pt x="104030" y="98283"/>
                </a:cubicBezTo>
                <a:lnTo>
                  <a:pt x="116085" y="96273"/>
                </a:lnTo>
                <a:cubicBezTo>
                  <a:pt x="121443" y="95381"/>
                  <a:pt x="125759" y="95157"/>
                  <a:pt x="129034" y="95604"/>
                </a:cubicBezTo>
                <a:lnTo>
                  <a:pt x="129480" y="95604"/>
                </a:lnTo>
                <a:cubicBezTo>
                  <a:pt x="129480" y="95455"/>
                  <a:pt x="129703" y="95083"/>
                  <a:pt x="130150" y="94488"/>
                </a:cubicBezTo>
                <a:cubicBezTo>
                  <a:pt x="131043" y="92106"/>
                  <a:pt x="132382" y="86376"/>
                  <a:pt x="134168" y="77298"/>
                </a:cubicBezTo>
                <a:close/>
                <a:moveTo>
                  <a:pt x="4798218" y="72610"/>
                </a:moveTo>
                <a:cubicBezTo>
                  <a:pt x="4795241" y="81539"/>
                  <a:pt x="4791818" y="90990"/>
                  <a:pt x="4787948" y="100962"/>
                </a:cubicBezTo>
                <a:cubicBezTo>
                  <a:pt x="4793009" y="99920"/>
                  <a:pt x="4798292" y="98952"/>
                  <a:pt x="4803799" y="98059"/>
                </a:cubicBezTo>
                <a:lnTo>
                  <a:pt x="4803799" y="91809"/>
                </a:lnTo>
                <a:cubicBezTo>
                  <a:pt x="4803799" y="86600"/>
                  <a:pt x="4802757" y="81837"/>
                  <a:pt x="4800674" y="77521"/>
                </a:cubicBezTo>
                <a:cubicBezTo>
                  <a:pt x="4799483" y="75438"/>
                  <a:pt x="4798664" y="73800"/>
                  <a:pt x="4798218" y="72610"/>
                </a:cubicBezTo>
                <a:close/>
                <a:moveTo>
                  <a:pt x="3369468" y="72610"/>
                </a:moveTo>
                <a:cubicBezTo>
                  <a:pt x="3366492" y="81539"/>
                  <a:pt x="3363068" y="90990"/>
                  <a:pt x="3359199" y="100962"/>
                </a:cubicBezTo>
                <a:cubicBezTo>
                  <a:pt x="3364259" y="99920"/>
                  <a:pt x="3369542" y="98952"/>
                  <a:pt x="3375049" y="98059"/>
                </a:cubicBezTo>
                <a:lnTo>
                  <a:pt x="3375049" y="91809"/>
                </a:lnTo>
                <a:cubicBezTo>
                  <a:pt x="3375049" y="86600"/>
                  <a:pt x="3374007" y="81837"/>
                  <a:pt x="3371924" y="77521"/>
                </a:cubicBezTo>
                <a:cubicBezTo>
                  <a:pt x="3370733" y="75438"/>
                  <a:pt x="3369914" y="73800"/>
                  <a:pt x="3369468" y="72610"/>
                </a:cubicBezTo>
                <a:close/>
                <a:moveTo>
                  <a:pt x="988218" y="72610"/>
                </a:moveTo>
                <a:cubicBezTo>
                  <a:pt x="985242" y="81539"/>
                  <a:pt x="981819" y="90990"/>
                  <a:pt x="977949" y="100962"/>
                </a:cubicBezTo>
                <a:cubicBezTo>
                  <a:pt x="983009" y="99920"/>
                  <a:pt x="988293" y="98952"/>
                  <a:pt x="993799" y="98059"/>
                </a:cubicBezTo>
                <a:lnTo>
                  <a:pt x="993799" y="91809"/>
                </a:lnTo>
                <a:cubicBezTo>
                  <a:pt x="993799" y="86600"/>
                  <a:pt x="992757" y="81837"/>
                  <a:pt x="990674" y="77521"/>
                </a:cubicBezTo>
                <a:cubicBezTo>
                  <a:pt x="989483" y="75438"/>
                  <a:pt x="988665" y="73800"/>
                  <a:pt x="988218" y="72610"/>
                </a:cubicBezTo>
                <a:close/>
                <a:moveTo>
                  <a:pt x="4903588" y="68815"/>
                </a:moveTo>
                <a:cubicBezTo>
                  <a:pt x="4909541" y="68963"/>
                  <a:pt x="4912518" y="70675"/>
                  <a:pt x="4912518" y="73949"/>
                </a:cubicBezTo>
                <a:cubicBezTo>
                  <a:pt x="4912518" y="76330"/>
                  <a:pt x="4911402" y="77893"/>
                  <a:pt x="4909169" y="78637"/>
                </a:cubicBezTo>
                <a:cubicBezTo>
                  <a:pt x="4891458" y="82060"/>
                  <a:pt x="4881338" y="83772"/>
                  <a:pt x="4878808" y="83772"/>
                </a:cubicBezTo>
                <a:cubicBezTo>
                  <a:pt x="4875385" y="83772"/>
                  <a:pt x="4871814" y="83177"/>
                  <a:pt x="4868092" y="81986"/>
                </a:cubicBezTo>
                <a:cubicBezTo>
                  <a:pt x="4864967" y="81242"/>
                  <a:pt x="4863404" y="80423"/>
                  <a:pt x="4863404" y="79530"/>
                </a:cubicBezTo>
                <a:cubicBezTo>
                  <a:pt x="4863404" y="78637"/>
                  <a:pt x="4864670" y="78042"/>
                  <a:pt x="4867200" y="77744"/>
                </a:cubicBezTo>
                <a:cubicBezTo>
                  <a:pt x="4875385" y="76107"/>
                  <a:pt x="4885580" y="73503"/>
                  <a:pt x="4897784" y="69931"/>
                </a:cubicBezTo>
                <a:cubicBezTo>
                  <a:pt x="4899868" y="69187"/>
                  <a:pt x="4901802" y="68815"/>
                  <a:pt x="4903588" y="68815"/>
                </a:cubicBezTo>
                <a:close/>
                <a:moveTo>
                  <a:pt x="3474838" y="68815"/>
                </a:moveTo>
                <a:cubicBezTo>
                  <a:pt x="3480792" y="68963"/>
                  <a:pt x="3483768" y="70675"/>
                  <a:pt x="3483768" y="73949"/>
                </a:cubicBezTo>
                <a:cubicBezTo>
                  <a:pt x="3483768" y="76330"/>
                  <a:pt x="3482652" y="77893"/>
                  <a:pt x="3480420" y="78637"/>
                </a:cubicBezTo>
                <a:cubicBezTo>
                  <a:pt x="3462709" y="82060"/>
                  <a:pt x="3452588" y="83772"/>
                  <a:pt x="3450058" y="83772"/>
                </a:cubicBezTo>
                <a:cubicBezTo>
                  <a:pt x="3446636" y="83772"/>
                  <a:pt x="3443064" y="83177"/>
                  <a:pt x="3439343" y="81986"/>
                </a:cubicBezTo>
                <a:cubicBezTo>
                  <a:pt x="3436218" y="81242"/>
                  <a:pt x="3434655" y="80423"/>
                  <a:pt x="3434655" y="79530"/>
                </a:cubicBezTo>
                <a:cubicBezTo>
                  <a:pt x="3434655" y="78637"/>
                  <a:pt x="3435920" y="78042"/>
                  <a:pt x="3438450" y="77744"/>
                </a:cubicBezTo>
                <a:cubicBezTo>
                  <a:pt x="3446636" y="76107"/>
                  <a:pt x="3456830" y="73503"/>
                  <a:pt x="3469034" y="69931"/>
                </a:cubicBezTo>
                <a:cubicBezTo>
                  <a:pt x="3471118" y="69187"/>
                  <a:pt x="3473052" y="68815"/>
                  <a:pt x="3474838" y="68815"/>
                </a:cubicBezTo>
                <a:close/>
                <a:moveTo>
                  <a:pt x="1093589" y="68815"/>
                </a:moveTo>
                <a:cubicBezTo>
                  <a:pt x="1099542" y="68963"/>
                  <a:pt x="1102518" y="70675"/>
                  <a:pt x="1102518" y="73949"/>
                </a:cubicBezTo>
                <a:cubicBezTo>
                  <a:pt x="1102518" y="76330"/>
                  <a:pt x="1101402" y="77893"/>
                  <a:pt x="1099170" y="78637"/>
                </a:cubicBezTo>
                <a:cubicBezTo>
                  <a:pt x="1081459" y="82060"/>
                  <a:pt x="1071339" y="83772"/>
                  <a:pt x="1068809" y="83772"/>
                </a:cubicBezTo>
                <a:cubicBezTo>
                  <a:pt x="1065386" y="83772"/>
                  <a:pt x="1061814" y="83177"/>
                  <a:pt x="1058093" y="81986"/>
                </a:cubicBezTo>
                <a:cubicBezTo>
                  <a:pt x="1054968" y="81242"/>
                  <a:pt x="1053405" y="80423"/>
                  <a:pt x="1053405" y="79530"/>
                </a:cubicBezTo>
                <a:cubicBezTo>
                  <a:pt x="1053405" y="78637"/>
                  <a:pt x="1054670" y="78042"/>
                  <a:pt x="1057200" y="77744"/>
                </a:cubicBezTo>
                <a:cubicBezTo>
                  <a:pt x="1065386" y="76107"/>
                  <a:pt x="1075580" y="73503"/>
                  <a:pt x="1087784" y="69931"/>
                </a:cubicBezTo>
                <a:cubicBezTo>
                  <a:pt x="1089868" y="69187"/>
                  <a:pt x="1091803" y="68815"/>
                  <a:pt x="1093589" y="68815"/>
                </a:cubicBezTo>
                <a:close/>
                <a:moveTo>
                  <a:pt x="3162374" y="65020"/>
                </a:moveTo>
                <a:cubicBezTo>
                  <a:pt x="3155230" y="66805"/>
                  <a:pt x="3149872" y="67624"/>
                  <a:pt x="3146300" y="67475"/>
                </a:cubicBezTo>
                <a:cubicBezTo>
                  <a:pt x="3145705" y="67475"/>
                  <a:pt x="3145035" y="67326"/>
                  <a:pt x="3144291" y="67029"/>
                </a:cubicBezTo>
                <a:cubicBezTo>
                  <a:pt x="3140719" y="74619"/>
                  <a:pt x="3137073" y="81391"/>
                  <a:pt x="3133352" y="87344"/>
                </a:cubicBezTo>
                <a:lnTo>
                  <a:pt x="3127994" y="95157"/>
                </a:lnTo>
                <a:cubicBezTo>
                  <a:pt x="3134692" y="95753"/>
                  <a:pt x="3140645" y="98357"/>
                  <a:pt x="3145854" y="102971"/>
                </a:cubicBezTo>
                <a:lnTo>
                  <a:pt x="3156123" y="111900"/>
                </a:lnTo>
                <a:cubicBezTo>
                  <a:pt x="3162076" y="100143"/>
                  <a:pt x="3166392" y="87567"/>
                  <a:pt x="3169071" y="74172"/>
                </a:cubicBezTo>
                <a:cubicBezTo>
                  <a:pt x="3170410" y="69708"/>
                  <a:pt x="3170485" y="66880"/>
                  <a:pt x="3169294" y="65689"/>
                </a:cubicBezTo>
                <a:cubicBezTo>
                  <a:pt x="3167508" y="64350"/>
                  <a:pt x="3165202" y="64127"/>
                  <a:pt x="3162374" y="65020"/>
                </a:cubicBezTo>
                <a:close/>
                <a:moveTo>
                  <a:pt x="781124" y="65020"/>
                </a:moveTo>
                <a:cubicBezTo>
                  <a:pt x="773980" y="66805"/>
                  <a:pt x="768622" y="67624"/>
                  <a:pt x="765050" y="67475"/>
                </a:cubicBezTo>
                <a:cubicBezTo>
                  <a:pt x="764455" y="67475"/>
                  <a:pt x="763785" y="67326"/>
                  <a:pt x="763041" y="67029"/>
                </a:cubicBezTo>
                <a:cubicBezTo>
                  <a:pt x="759469" y="74619"/>
                  <a:pt x="755823" y="81391"/>
                  <a:pt x="752102" y="87344"/>
                </a:cubicBezTo>
                <a:lnTo>
                  <a:pt x="746745" y="95157"/>
                </a:lnTo>
                <a:cubicBezTo>
                  <a:pt x="753442" y="95753"/>
                  <a:pt x="759395" y="98357"/>
                  <a:pt x="764604" y="102971"/>
                </a:cubicBezTo>
                <a:lnTo>
                  <a:pt x="774873" y="111900"/>
                </a:lnTo>
                <a:cubicBezTo>
                  <a:pt x="780826" y="100143"/>
                  <a:pt x="785142" y="87567"/>
                  <a:pt x="787821" y="74172"/>
                </a:cubicBezTo>
                <a:cubicBezTo>
                  <a:pt x="789161" y="69708"/>
                  <a:pt x="789235" y="66880"/>
                  <a:pt x="788044" y="65689"/>
                </a:cubicBezTo>
                <a:cubicBezTo>
                  <a:pt x="786259" y="64350"/>
                  <a:pt x="783952" y="64127"/>
                  <a:pt x="781124" y="65020"/>
                </a:cubicBezTo>
                <a:close/>
                <a:moveTo>
                  <a:pt x="4627958" y="59438"/>
                </a:moveTo>
                <a:cubicBezTo>
                  <a:pt x="4630191" y="60034"/>
                  <a:pt x="4632572" y="60704"/>
                  <a:pt x="4635102" y="61448"/>
                </a:cubicBezTo>
                <a:cubicBezTo>
                  <a:pt x="4637782" y="62192"/>
                  <a:pt x="4641279" y="63382"/>
                  <a:pt x="4645595" y="65020"/>
                </a:cubicBezTo>
                <a:cubicBezTo>
                  <a:pt x="4650060" y="66508"/>
                  <a:pt x="4653632" y="68145"/>
                  <a:pt x="4656310" y="69931"/>
                </a:cubicBezTo>
                <a:cubicBezTo>
                  <a:pt x="4658990" y="71568"/>
                  <a:pt x="4660924" y="73428"/>
                  <a:pt x="4662114" y="75512"/>
                </a:cubicBezTo>
                <a:cubicBezTo>
                  <a:pt x="4663306" y="77596"/>
                  <a:pt x="4663900" y="79679"/>
                  <a:pt x="4663900" y="81763"/>
                </a:cubicBezTo>
                <a:cubicBezTo>
                  <a:pt x="4663752" y="83846"/>
                  <a:pt x="4663380" y="85558"/>
                  <a:pt x="4662784" y="86897"/>
                </a:cubicBezTo>
                <a:cubicBezTo>
                  <a:pt x="4661892" y="88237"/>
                  <a:pt x="4661073" y="89130"/>
                  <a:pt x="4660329" y="89576"/>
                </a:cubicBezTo>
                <a:cubicBezTo>
                  <a:pt x="4659584" y="90023"/>
                  <a:pt x="4658468" y="90246"/>
                  <a:pt x="4656980" y="90246"/>
                </a:cubicBezTo>
                <a:cubicBezTo>
                  <a:pt x="4654748" y="89948"/>
                  <a:pt x="4652292" y="88460"/>
                  <a:pt x="4649613" y="85781"/>
                </a:cubicBezTo>
                <a:lnTo>
                  <a:pt x="4643586" y="79530"/>
                </a:lnTo>
                <a:lnTo>
                  <a:pt x="4629522" y="65913"/>
                </a:lnTo>
                <a:lnTo>
                  <a:pt x="4625280" y="62117"/>
                </a:lnTo>
                <a:cubicBezTo>
                  <a:pt x="4624387" y="60927"/>
                  <a:pt x="4624089" y="60108"/>
                  <a:pt x="4624387" y="59662"/>
                </a:cubicBezTo>
                <a:cubicBezTo>
                  <a:pt x="4624684" y="59215"/>
                  <a:pt x="4625875" y="59141"/>
                  <a:pt x="4627958" y="59438"/>
                </a:cubicBezTo>
                <a:close/>
                <a:moveTo>
                  <a:pt x="2246709" y="59438"/>
                </a:moveTo>
                <a:cubicBezTo>
                  <a:pt x="2248941" y="60034"/>
                  <a:pt x="2251322" y="60704"/>
                  <a:pt x="2253852" y="61448"/>
                </a:cubicBezTo>
                <a:cubicBezTo>
                  <a:pt x="2256531" y="62192"/>
                  <a:pt x="2260029" y="63382"/>
                  <a:pt x="2264345" y="65020"/>
                </a:cubicBezTo>
                <a:cubicBezTo>
                  <a:pt x="2268810" y="66508"/>
                  <a:pt x="2272382" y="68145"/>
                  <a:pt x="2275060" y="69931"/>
                </a:cubicBezTo>
                <a:cubicBezTo>
                  <a:pt x="2277739" y="71568"/>
                  <a:pt x="2279674" y="73428"/>
                  <a:pt x="2280865" y="75512"/>
                </a:cubicBezTo>
                <a:cubicBezTo>
                  <a:pt x="2282056" y="77596"/>
                  <a:pt x="2282651" y="79679"/>
                  <a:pt x="2282651" y="81763"/>
                </a:cubicBezTo>
                <a:cubicBezTo>
                  <a:pt x="2282502" y="83846"/>
                  <a:pt x="2282130" y="85558"/>
                  <a:pt x="2281534" y="86897"/>
                </a:cubicBezTo>
                <a:cubicBezTo>
                  <a:pt x="2280642" y="88237"/>
                  <a:pt x="2279823" y="89130"/>
                  <a:pt x="2279079" y="89576"/>
                </a:cubicBezTo>
                <a:cubicBezTo>
                  <a:pt x="2278335" y="90023"/>
                  <a:pt x="2277218" y="90246"/>
                  <a:pt x="2275730" y="90246"/>
                </a:cubicBezTo>
                <a:cubicBezTo>
                  <a:pt x="2273498" y="89948"/>
                  <a:pt x="2271042" y="88460"/>
                  <a:pt x="2268363" y="85781"/>
                </a:cubicBezTo>
                <a:lnTo>
                  <a:pt x="2262336" y="79530"/>
                </a:lnTo>
                <a:lnTo>
                  <a:pt x="2248271" y="65913"/>
                </a:lnTo>
                <a:lnTo>
                  <a:pt x="2244030" y="62117"/>
                </a:lnTo>
                <a:cubicBezTo>
                  <a:pt x="2243137" y="60927"/>
                  <a:pt x="2242839" y="60108"/>
                  <a:pt x="2243137" y="59662"/>
                </a:cubicBezTo>
                <a:cubicBezTo>
                  <a:pt x="2243434" y="59215"/>
                  <a:pt x="2244625" y="59141"/>
                  <a:pt x="2246709" y="59438"/>
                </a:cubicBezTo>
                <a:close/>
                <a:moveTo>
                  <a:pt x="4582864" y="58546"/>
                </a:moveTo>
                <a:cubicBezTo>
                  <a:pt x="4583162" y="58248"/>
                  <a:pt x="4583980" y="58248"/>
                  <a:pt x="4585320" y="58546"/>
                </a:cubicBezTo>
                <a:cubicBezTo>
                  <a:pt x="4586956" y="58843"/>
                  <a:pt x="4588817" y="59736"/>
                  <a:pt x="4590900" y="61224"/>
                </a:cubicBezTo>
                <a:cubicBezTo>
                  <a:pt x="4593133" y="62713"/>
                  <a:pt x="4594696" y="64052"/>
                  <a:pt x="4595588" y="65243"/>
                </a:cubicBezTo>
                <a:cubicBezTo>
                  <a:pt x="4596630" y="66433"/>
                  <a:pt x="4597077" y="67475"/>
                  <a:pt x="4596928" y="68368"/>
                </a:cubicBezTo>
                <a:cubicBezTo>
                  <a:pt x="4596779" y="69261"/>
                  <a:pt x="4595960" y="70377"/>
                  <a:pt x="4594472" y="71717"/>
                </a:cubicBezTo>
                <a:cubicBezTo>
                  <a:pt x="4592984" y="73056"/>
                  <a:pt x="4591868" y="74172"/>
                  <a:pt x="4591124" y="75065"/>
                </a:cubicBezTo>
                <a:lnTo>
                  <a:pt x="4583980" y="83549"/>
                </a:lnTo>
                <a:cubicBezTo>
                  <a:pt x="4582343" y="85483"/>
                  <a:pt x="4579813" y="87939"/>
                  <a:pt x="4576390" y="90916"/>
                </a:cubicBezTo>
                <a:cubicBezTo>
                  <a:pt x="4572966" y="93743"/>
                  <a:pt x="4570362" y="95753"/>
                  <a:pt x="4568576" y="96943"/>
                </a:cubicBezTo>
                <a:cubicBezTo>
                  <a:pt x="4566790" y="97985"/>
                  <a:pt x="4564856" y="98952"/>
                  <a:pt x="4562772" y="99845"/>
                </a:cubicBezTo>
                <a:lnTo>
                  <a:pt x="4558754" y="101408"/>
                </a:lnTo>
                <a:cubicBezTo>
                  <a:pt x="4556968" y="102301"/>
                  <a:pt x="4555926" y="102524"/>
                  <a:pt x="4555628" y="102078"/>
                </a:cubicBezTo>
                <a:cubicBezTo>
                  <a:pt x="4555330" y="101631"/>
                  <a:pt x="4555926" y="100664"/>
                  <a:pt x="4557414" y="99176"/>
                </a:cubicBezTo>
                <a:lnTo>
                  <a:pt x="4560093" y="96497"/>
                </a:lnTo>
                <a:cubicBezTo>
                  <a:pt x="4563368" y="93222"/>
                  <a:pt x="4566120" y="90246"/>
                  <a:pt x="4568353" y="87567"/>
                </a:cubicBezTo>
                <a:cubicBezTo>
                  <a:pt x="4570436" y="84888"/>
                  <a:pt x="4572744" y="81614"/>
                  <a:pt x="4575274" y="77744"/>
                </a:cubicBezTo>
                <a:cubicBezTo>
                  <a:pt x="4577804" y="73875"/>
                  <a:pt x="4579440" y="70898"/>
                  <a:pt x="4580185" y="68815"/>
                </a:cubicBezTo>
                <a:lnTo>
                  <a:pt x="4581748" y="60778"/>
                </a:lnTo>
                <a:cubicBezTo>
                  <a:pt x="4581896" y="59587"/>
                  <a:pt x="4582268" y="58843"/>
                  <a:pt x="4582864" y="58546"/>
                </a:cubicBezTo>
                <a:close/>
                <a:moveTo>
                  <a:pt x="2201614" y="58546"/>
                </a:moveTo>
                <a:cubicBezTo>
                  <a:pt x="2201912" y="58248"/>
                  <a:pt x="2202730" y="58248"/>
                  <a:pt x="2204070" y="58546"/>
                </a:cubicBezTo>
                <a:cubicBezTo>
                  <a:pt x="2205707" y="58843"/>
                  <a:pt x="2207567" y="59736"/>
                  <a:pt x="2209650" y="61224"/>
                </a:cubicBezTo>
                <a:cubicBezTo>
                  <a:pt x="2211883" y="62713"/>
                  <a:pt x="2213446" y="64052"/>
                  <a:pt x="2214339" y="65243"/>
                </a:cubicBezTo>
                <a:cubicBezTo>
                  <a:pt x="2215380" y="66433"/>
                  <a:pt x="2215827" y="67475"/>
                  <a:pt x="2215678" y="68368"/>
                </a:cubicBezTo>
                <a:cubicBezTo>
                  <a:pt x="2215529" y="69261"/>
                  <a:pt x="2214711" y="70377"/>
                  <a:pt x="2213222" y="71717"/>
                </a:cubicBezTo>
                <a:cubicBezTo>
                  <a:pt x="2211734" y="73056"/>
                  <a:pt x="2210618" y="74172"/>
                  <a:pt x="2209874" y="75065"/>
                </a:cubicBezTo>
                <a:lnTo>
                  <a:pt x="2202730" y="83549"/>
                </a:lnTo>
                <a:cubicBezTo>
                  <a:pt x="2201093" y="85483"/>
                  <a:pt x="2198563" y="87939"/>
                  <a:pt x="2195140" y="90916"/>
                </a:cubicBezTo>
                <a:cubicBezTo>
                  <a:pt x="2191717" y="93743"/>
                  <a:pt x="2189112" y="95753"/>
                  <a:pt x="2187326" y="96943"/>
                </a:cubicBezTo>
                <a:cubicBezTo>
                  <a:pt x="2185540" y="97985"/>
                  <a:pt x="2183606" y="98952"/>
                  <a:pt x="2181522" y="99845"/>
                </a:cubicBezTo>
                <a:lnTo>
                  <a:pt x="2177504" y="101408"/>
                </a:lnTo>
                <a:cubicBezTo>
                  <a:pt x="2175718" y="102301"/>
                  <a:pt x="2174676" y="102524"/>
                  <a:pt x="2174378" y="102078"/>
                </a:cubicBezTo>
                <a:cubicBezTo>
                  <a:pt x="2174081" y="101631"/>
                  <a:pt x="2174676" y="100664"/>
                  <a:pt x="2176164" y="99176"/>
                </a:cubicBezTo>
                <a:lnTo>
                  <a:pt x="2178843" y="96497"/>
                </a:lnTo>
                <a:cubicBezTo>
                  <a:pt x="2182118" y="93222"/>
                  <a:pt x="2184871" y="90246"/>
                  <a:pt x="2187103" y="87567"/>
                </a:cubicBezTo>
                <a:cubicBezTo>
                  <a:pt x="2189186" y="84888"/>
                  <a:pt x="2191494" y="81614"/>
                  <a:pt x="2194024" y="77744"/>
                </a:cubicBezTo>
                <a:cubicBezTo>
                  <a:pt x="2196554" y="73875"/>
                  <a:pt x="2198191" y="70898"/>
                  <a:pt x="2198935" y="68815"/>
                </a:cubicBezTo>
                <a:lnTo>
                  <a:pt x="2200498" y="60778"/>
                </a:lnTo>
                <a:cubicBezTo>
                  <a:pt x="2200646" y="59587"/>
                  <a:pt x="2201018" y="58843"/>
                  <a:pt x="2201614" y="58546"/>
                </a:cubicBezTo>
                <a:close/>
                <a:moveTo>
                  <a:pt x="2466974" y="57206"/>
                </a:moveTo>
                <a:cubicBezTo>
                  <a:pt x="2455217" y="58992"/>
                  <a:pt x="2445766" y="61150"/>
                  <a:pt x="2438622" y="63680"/>
                </a:cubicBezTo>
                <a:cubicBezTo>
                  <a:pt x="2439069" y="66508"/>
                  <a:pt x="2440111" y="71494"/>
                  <a:pt x="2441748" y="78637"/>
                </a:cubicBezTo>
                <a:lnTo>
                  <a:pt x="2442418" y="78861"/>
                </a:lnTo>
                <a:cubicBezTo>
                  <a:pt x="2453133" y="78414"/>
                  <a:pt x="2463328" y="77298"/>
                  <a:pt x="2473002" y="75512"/>
                </a:cubicBezTo>
                <a:cubicBezTo>
                  <a:pt x="2473002" y="70452"/>
                  <a:pt x="2471960" y="66136"/>
                  <a:pt x="2469876" y="62564"/>
                </a:cubicBezTo>
                <a:cubicBezTo>
                  <a:pt x="2469281" y="61224"/>
                  <a:pt x="2468537" y="59885"/>
                  <a:pt x="2467644" y="58546"/>
                </a:cubicBezTo>
                <a:cubicBezTo>
                  <a:pt x="2467198" y="58099"/>
                  <a:pt x="2466974" y="57653"/>
                  <a:pt x="2466974" y="57206"/>
                </a:cubicBezTo>
                <a:close/>
                <a:moveTo>
                  <a:pt x="85725" y="57206"/>
                </a:moveTo>
                <a:cubicBezTo>
                  <a:pt x="73967" y="58992"/>
                  <a:pt x="64517" y="61150"/>
                  <a:pt x="57373" y="63680"/>
                </a:cubicBezTo>
                <a:cubicBezTo>
                  <a:pt x="57819" y="66508"/>
                  <a:pt x="58861" y="71494"/>
                  <a:pt x="60498" y="78637"/>
                </a:cubicBezTo>
                <a:lnTo>
                  <a:pt x="61168" y="78861"/>
                </a:lnTo>
                <a:cubicBezTo>
                  <a:pt x="71884" y="78414"/>
                  <a:pt x="82078" y="77298"/>
                  <a:pt x="91752" y="75512"/>
                </a:cubicBezTo>
                <a:cubicBezTo>
                  <a:pt x="91752" y="70452"/>
                  <a:pt x="90710" y="66136"/>
                  <a:pt x="88627" y="62564"/>
                </a:cubicBezTo>
                <a:cubicBezTo>
                  <a:pt x="88031" y="61224"/>
                  <a:pt x="87287" y="59885"/>
                  <a:pt x="86394" y="58546"/>
                </a:cubicBezTo>
                <a:cubicBezTo>
                  <a:pt x="85948" y="58099"/>
                  <a:pt x="85725" y="57653"/>
                  <a:pt x="85725" y="57206"/>
                </a:cubicBezTo>
                <a:close/>
                <a:moveTo>
                  <a:pt x="2506265" y="52071"/>
                </a:moveTo>
                <a:cubicBezTo>
                  <a:pt x="2496442" y="52964"/>
                  <a:pt x="2487587" y="54006"/>
                  <a:pt x="2479699" y="55197"/>
                </a:cubicBezTo>
                <a:cubicBezTo>
                  <a:pt x="2481038" y="56090"/>
                  <a:pt x="2482899" y="57206"/>
                  <a:pt x="2485280" y="58546"/>
                </a:cubicBezTo>
                <a:cubicBezTo>
                  <a:pt x="2487512" y="59885"/>
                  <a:pt x="2488406" y="61969"/>
                  <a:pt x="2487959" y="64796"/>
                </a:cubicBezTo>
                <a:cubicBezTo>
                  <a:pt x="2487512" y="67029"/>
                  <a:pt x="2486992" y="69782"/>
                  <a:pt x="2486396" y="73056"/>
                </a:cubicBezTo>
                <a:cubicBezTo>
                  <a:pt x="2491754" y="72014"/>
                  <a:pt x="2497186" y="70749"/>
                  <a:pt x="2502693" y="69261"/>
                </a:cubicBezTo>
                <a:cubicBezTo>
                  <a:pt x="2506414" y="67922"/>
                  <a:pt x="2510283" y="67773"/>
                  <a:pt x="2514302" y="68815"/>
                </a:cubicBezTo>
                <a:cubicBezTo>
                  <a:pt x="2515194" y="68963"/>
                  <a:pt x="2516162" y="69261"/>
                  <a:pt x="2517204" y="69708"/>
                </a:cubicBezTo>
                <a:lnTo>
                  <a:pt x="2518766" y="61894"/>
                </a:lnTo>
                <a:cubicBezTo>
                  <a:pt x="2519660" y="56983"/>
                  <a:pt x="2519362" y="54081"/>
                  <a:pt x="2517874" y="53188"/>
                </a:cubicBezTo>
                <a:cubicBezTo>
                  <a:pt x="2516385" y="51848"/>
                  <a:pt x="2512516" y="51476"/>
                  <a:pt x="2506265" y="52071"/>
                </a:cubicBezTo>
                <a:close/>
                <a:moveTo>
                  <a:pt x="125015" y="52071"/>
                </a:moveTo>
                <a:cubicBezTo>
                  <a:pt x="115193" y="52964"/>
                  <a:pt x="106337" y="54006"/>
                  <a:pt x="98449" y="55197"/>
                </a:cubicBezTo>
                <a:cubicBezTo>
                  <a:pt x="99789" y="56090"/>
                  <a:pt x="101649" y="57206"/>
                  <a:pt x="104030" y="58546"/>
                </a:cubicBezTo>
                <a:cubicBezTo>
                  <a:pt x="106263" y="59885"/>
                  <a:pt x="107156" y="61969"/>
                  <a:pt x="106709" y="64796"/>
                </a:cubicBezTo>
                <a:cubicBezTo>
                  <a:pt x="106263" y="67029"/>
                  <a:pt x="105742" y="69782"/>
                  <a:pt x="105147" y="73056"/>
                </a:cubicBezTo>
                <a:cubicBezTo>
                  <a:pt x="110504" y="72014"/>
                  <a:pt x="115937" y="70749"/>
                  <a:pt x="121443" y="69261"/>
                </a:cubicBezTo>
                <a:cubicBezTo>
                  <a:pt x="125164" y="67922"/>
                  <a:pt x="129034" y="67773"/>
                  <a:pt x="133052" y="68815"/>
                </a:cubicBezTo>
                <a:cubicBezTo>
                  <a:pt x="133945" y="68963"/>
                  <a:pt x="134912" y="69261"/>
                  <a:pt x="135954" y="69708"/>
                </a:cubicBezTo>
                <a:lnTo>
                  <a:pt x="137517" y="61894"/>
                </a:lnTo>
                <a:cubicBezTo>
                  <a:pt x="138410" y="56983"/>
                  <a:pt x="138112" y="54081"/>
                  <a:pt x="136624" y="53188"/>
                </a:cubicBezTo>
                <a:cubicBezTo>
                  <a:pt x="135135" y="51848"/>
                  <a:pt x="131266" y="51476"/>
                  <a:pt x="125015" y="52071"/>
                </a:cubicBezTo>
                <a:close/>
                <a:moveTo>
                  <a:pt x="5064694" y="46044"/>
                </a:moveTo>
                <a:cubicBezTo>
                  <a:pt x="5067820" y="46044"/>
                  <a:pt x="5070648" y="46342"/>
                  <a:pt x="5073178" y="46937"/>
                </a:cubicBezTo>
                <a:cubicBezTo>
                  <a:pt x="5075708" y="47383"/>
                  <a:pt x="5077866" y="48128"/>
                  <a:pt x="5079652" y="49169"/>
                </a:cubicBezTo>
                <a:cubicBezTo>
                  <a:pt x="5081438" y="50360"/>
                  <a:pt x="5083447" y="52146"/>
                  <a:pt x="5085680" y="54527"/>
                </a:cubicBezTo>
                <a:cubicBezTo>
                  <a:pt x="5087763" y="56908"/>
                  <a:pt x="5090070" y="60034"/>
                  <a:pt x="5092600" y="63903"/>
                </a:cubicBezTo>
                <a:lnTo>
                  <a:pt x="5101306" y="78861"/>
                </a:lnTo>
                <a:cubicBezTo>
                  <a:pt x="5104730" y="84814"/>
                  <a:pt x="5108301" y="90544"/>
                  <a:pt x="5112022" y="96050"/>
                </a:cubicBezTo>
                <a:cubicBezTo>
                  <a:pt x="5115742" y="101706"/>
                  <a:pt x="5119314" y="106840"/>
                  <a:pt x="5122738" y="111454"/>
                </a:cubicBezTo>
                <a:cubicBezTo>
                  <a:pt x="5126160" y="116068"/>
                  <a:pt x="5130104" y="120830"/>
                  <a:pt x="5134570" y="125741"/>
                </a:cubicBezTo>
                <a:cubicBezTo>
                  <a:pt x="5139034" y="130802"/>
                  <a:pt x="5144392" y="135638"/>
                  <a:pt x="5150642" y="140252"/>
                </a:cubicBezTo>
                <a:cubicBezTo>
                  <a:pt x="5156894" y="145015"/>
                  <a:pt x="5162846" y="148884"/>
                  <a:pt x="5168502" y="151861"/>
                </a:cubicBezTo>
                <a:cubicBezTo>
                  <a:pt x="5174158" y="155135"/>
                  <a:pt x="5179813" y="158112"/>
                  <a:pt x="5185468" y="160790"/>
                </a:cubicBezTo>
                <a:cubicBezTo>
                  <a:pt x="5191124" y="163469"/>
                  <a:pt x="5194844" y="165032"/>
                  <a:pt x="5196630" y="165479"/>
                </a:cubicBezTo>
                <a:lnTo>
                  <a:pt x="5201096" y="167041"/>
                </a:lnTo>
                <a:cubicBezTo>
                  <a:pt x="5203179" y="167785"/>
                  <a:pt x="5204072" y="168678"/>
                  <a:pt x="5203774" y="169720"/>
                </a:cubicBezTo>
                <a:cubicBezTo>
                  <a:pt x="5203476" y="170762"/>
                  <a:pt x="5202658" y="171283"/>
                  <a:pt x="5201318" y="171283"/>
                </a:cubicBezTo>
                <a:lnTo>
                  <a:pt x="5196630" y="171506"/>
                </a:lnTo>
                <a:lnTo>
                  <a:pt x="5188594" y="171953"/>
                </a:lnTo>
                <a:lnTo>
                  <a:pt x="5168948" y="172399"/>
                </a:lnTo>
                <a:cubicBezTo>
                  <a:pt x="5160614" y="172697"/>
                  <a:pt x="5155256" y="172325"/>
                  <a:pt x="5152875" y="171283"/>
                </a:cubicBezTo>
                <a:cubicBezTo>
                  <a:pt x="5150196" y="170241"/>
                  <a:pt x="5147964" y="169125"/>
                  <a:pt x="5146178" y="167934"/>
                </a:cubicBezTo>
                <a:cubicBezTo>
                  <a:pt x="5144392" y="166744"/>
                  <a:pt x="5142383" y="164660"/>
                  <a:pt x="5140150" y="161683"/>
                </a:cubicBezTo>
                <a:cubicBezTo>
                  <a:pt x="5137769" y="158707"/>
                  <a:pt x="5135686" y="155879"/>
                  <a:pt x="5133900" y="153200"/>
                </a:cubicBezTo>
                <a:cubicBezTo>
                  <a:pt x="5131965" y="150521"/>
                  <a:pt x="5128765" y="145610"/>
                  <a:pt x="5124300" y="138466"/>
                </a:cubicBezTo>
                <a:cubicBezTo>
                  <a:pt x="5119836" y="131174"/>
                  <a:pt x="5117231" y="126858"/>
                  <a:pt x="5116486" y="125518"/>
                </a:cubicBezTo>
                <a:lnTo>
                  <a:pt x="5105102" y="105203"/>
                </a:lnTo>
                <a:lnTo>
                  <a:pt x="5095502" y="88683"/>
                </a:lnTo>
                <a:lnTo>
                  <a:pt x="5091260" y="81316"/>
                </a:lnTo>
                <a:lnTo>
                  <a:pt x="5088582" y="85781"/>
                </a:lnTo>
                <a:cubicBezTo>
                  <a:pt x="5087986" y="86972"/>
                  <a:pt x="5086126" y="89948"/>
                  <a:pt x="5083000" y="94711"/>
                </a:cubicBezTo>
                <a:lnTo>
                  <a:pt x="5074964" y="107212"/>
                </a:lnTo>
                <a:lnTo>
                  <a:pt x="5066257" y="118598"/>
                </a:lnTo>
                <a:cubicBezTo>
                  <a:pt x="5062983" y="122914"/>
                  <a:pt x="5059709" y="127006"/>
                  <a:pt x="5056434" y="130876"/>
                </a:cubicBezTo>
                <a:cubicBezTo>
                  <a:pt x="5053160" y="135043"/>
                  <a:pt x="5049216" y="139210"/>
                  <a:pt x="5044602" y="143378"/>
                </a:cubicBezTo>
                <a:cubicBezTo>
                  <a:pt x="5040138" y="147842"/>
                  <a:pt x="5035152" y="151786"/>
                  <a:pt x="5029646" y="155209"/>
                </a:cubicBezTo>
                <a:cubicBezTo>
                  <a:pt x="5023990" y="158781"/>
                  <a:pt x="5018409" y="161832"/>
                  <a:pt x="5012902" y="164362"/>
                </a:cubicBezTo>
                <a:cubicBezTo>
                  <a:pt x="5007396" y="166892"/>
                  <a:pt x="5004196" y="168381"/>
                  <a:pt x="5003303" y="168827"/>
                </a:cubicBezTo>
                <a:cubicBezTo>
                  <a:pt x="5002261" y="169422"/>
                  <a:pt x="5001517" y="169720"/>
                  <a:pt x="5001070" y="169720"/>
                </a:cubicBezTo>
                <a:lnTo>
                  <a:pt x="4997945" y="171060"/>
                </a:lnTo>
                <a:cubicBezTo>
                  <a:pt x="4997201" y="171357"/>
                  <a:pt x="4996680" y="171208"/>
                  <a:pt x="4996382" y="170613"/>
                </a:cubicBezTo>
                <a:cubicBezTo>
                  <a:pt x="4996084" y="170018"/>
                  <a:pt x="4996159" y="169571"/>
                  <a:pt x="4996606" y="169274"/>
                </a:cubicBezTo>
                <a:lnTo>
                  <a:pt x="4999062" y="167041"/>
                </a:lnTo>
                <a:cubicBezTo>
                  <a:pt x="5000401" y="165851"/>
                  <a:pt x="5002782" y="163916"/>
                  <a:pt x="5006205" y="161237"/>
                </a:cubicBezTo>
                <a:lnTo>
                  <a:pt x="5014912" y="154316"/>
                </a:lnTo>
                <a:cubicBezTo>
                  <a:pt x="5017292" y="152382"/>
                  <a:pt x="5021236" y="148959"/>
                  <a:pt x="5026744" y="144047"/>
                </a:cubicBezTo>
                <a:cubicBezTo>
                  <a:pt x="5032250" y="139136"/>
                  <a:pt x="5036268" y="135341"/>
                  <a:pt x="5038798" y="132662"/>
                </a:cubicBezTo>
                <a:cubicBezTo>
                  <a:pt x="5041328" y="129983"/>
                  <a:pt x="5044752" y="125965"/>
                  <a:pt x="5049068" y="120607"/>
                </a:cubicBezTo>
                <a:lnTo>
                  <a:pt x="5059560" y="107212"/>
                </a:lnTo>
                <a:cubicBezTo>
                  <a:pt x="5062239" y="103938"/>
                  <a:pt x="5065216" y="99622"/>
                  <a:pt x="5068490" y="94264"/>
                </a:cubicBezTo>
                <a:cubicBezTo>
                  <a:pt x="5071764" y="88906"/>
                  <a:pt x="5074220" y="84516"/>
                  <a:pt x="5075856" y="81093"/>
                </a:cubicBezTo>
                <a:cubicBezTo>
                  <a:pt x="5077494" y="77521"/>
                  <a:pt x="5079131" y="73577"/>
                  <a:pt x="5080768" y="69261"/>
                </a:cubicBezTo>
                <a:lnTo>
                  <a:pt x="5082108" y="65466"/>
                </a:lnTo>
                <a:cubicBezTo>
                  <a:pt x="5080470" y="63085"/>
                  <a:pt x="5079056" y="61224"/>
                  <a:pt x="5077866" y="59885"/>
                </a:cubicBezTo>
                <a:cubicBezTo>
                  <a:pt x="5076675" y="58397"/>
                  <a:pt x="5075112" y="57057"/>
                  <a:pt x="5073178" y="55867"/>
                </a:cubicBezTo>
                <a:cubicBezTo>
                  <a:pt x="5071243" y="54676"/>
                  <a:pt x="5068638" y="53709"/>
                  <a:pt x="5065364" y="52964"/>
                </a:cubicBezTo>
                <a:lnTo>
                  <a:pt x="5059560" y="51848"/>
                </a:lnTo>
                <a:cubicBezTo>
                  <a:pt x="5057774" y="51551"/>
                  <a:pt x="5056658" y="50955"/>
                  <a:pt x="5056212" y="50062"/>
                </a:cubicBezTo>
                <a:cubicBezTo>
                  <a:pt x="5055765" y="49169"/>
                  <a:pt x="5055616" y="48425"/>
                  <a:pt x="5055765" y="47830"/>
                </a:cubicBezTo>
                <a:cubicBezTo>
                  <a:pt x="5056062" y="47086"/>
                  <a:pt x="5057104" y="46565"/>
                  <a:pt x="5058890" y="46267"/>
                </a:cubicBezTo>
                <a:cubicBezTo>
                  <a:pt x="5060676" y="46118"/>
                  <a:pt x="5062611" y="46044"/>
                  <a:pt x="5064694" y="46044"/>
                </a:cubicBezTo>
                <a:close/>
                <a:moveTo>
                  <a:pt x="3635945" y="46044"/>
                </a:moveTo>
                <a:cubicBezTo>
                  <a:pt x="3639070" y="46044"/>
                  <a:pt x="3641898" y="46342"/>
                  <a:pt x="3644428" y="46937"/>
                </a:cubicBezTo>
                <a:cubicBezTo>
                  <a:pt x="3646958" y="47383"/>
                  <a:pt x="3649116" y="48128"/>
                  <a:pt x="3650902" y="49169"/>
                </a:cubicBezTo>
                <a:cubicBezTo>
                  <a:pt x="3652688" y="50360"/>
                  <a:pt x="3654697" y="52146"/>
                  <a:pt x="3656930" y="54527"/>
                </a:cubicBezTo>
                <a:cubicBezTo>
                  <a:pt x="3659013" y="56908"/>
                  <a:pt x="3661320" y="60034"/>
                  <a:pt x="3663850" y="63903"/>
                </a:cubicBezTo>
                <a:lnTo>
                  <a:pt x="3672556" y="78861"/>
                </a:lnTo>
                <a:cubicBezTo>
                  <a:pt x="3675980" y="84814"/>
                  <a:pt x="3679552" y="90544"/>
                  <a:pt x="3683272" y="96050"/>
                </a:cubicBezTo>
                <a:cubicBezTo>
                  <a:pt x="3686993" y="101706"/>
                  <a:pt x="3690565" y="106840"/>
                  <a:pt x="3693988" y="111454"/>
                </a:cubicBezTo>
                <a:cubicBezTo>
                  <a:pt x="3697411" y="116068"/>
                  <a:pt x="3701355" y="120830"/>
                  <a:pt x="3705820" y="125741"/>
                </a:cubicBezTo>
                <a:cubicBezTo>
                  <a:pt x="3710284" y="130802"/>
                  <a:pt x="3715642" y="135638"/>
                  <a:pt x="3721893" y="140252"/>
                </a:cubicBezTo>
                <a:cubicBezTo>
                  <a:pt x="3728144" y="145015"/>
                  <a:pt x="3734097" y="148884"/>
                  <a:pt x="3739752" y="151861"/>
                </a:cubicBezTo>
                <a:cubicBezTo>
                  <a:pt x="3745408" y="155135"/>
                  <a:pt x="3751063" y="158112"/>
                  <a:pt x="3756719" y="160790"/>
                </a:cubicBezTo>
                <a:cubicBezTo>
                  <a:pt x="3762374" y="163469"/>
                  <a:pt x="3766095" y="165032"/>
                  <a:pt x="3767881" y="165479"/>
                </a:cubicBezTo>
                <a:lnTo>
                  <a:pt x="3772346" y="167041"/>
                </a:lnTo>
                <a:cubicBezTo>
                  <a:pt x="3774429" y="167785"/>
                  <a:pt x="3775322" y="168678"/>
                  <a:pt x="3775025" y="169720"/>
                </a:cubicBezTo>
                <a:cubicBezTo>
                  <a:pt x="3774727" y="170762"/>
                  <a:pt x="3773908" y="171283"/>
                  <a:pt x="3772569" y="171283"/>
                </a:cubicBezTo>
                <a:lnTo>
                  <a:pt x="3767881" y="171506"/>
                </a:lnTo>
                <a:lnTo>
                  <a:pt x="3759844" y="171953"/>
                </a:lnTo>
                <a:lnTo>
                  <a:pt x="3740199" y="172399"/>
                </a:lnTo>
                <a:cubicBezTo>
                  <a:pt x="3731864" y="172697"/>
                  <a:pt x="3726507" y="172325"/>
                  <a:pt x="3724126" y="171283"/>
                </a:cubicBezTo>
                <a:cubicBezTo>
                  <a:pt x="3721446" y="170241"/>
                  <a:pt x="3719214" y="169125"/>
                  <a:pt x="3717428" y="167934"/>
                </a:cubicBezTo>
                <a:cubicBezTo>
                  <a:pt x="3715642" y="166744"/>
                  <a:pt x="3713633" y="164660"/>
                  <a:pt x="3711401" y="161683"/>
                </a:cubicBezTo>
                <a:cubicBezTo>
                  <a:pt x="3709020" y="158707"/>
                  <a:pt x="3706936" y="155879"/>
                  <a:pt x="3705150" y="153200"/>
                </a:cubicBezTo>
                <a:cubicBezTo>
                  <a:pt x="3703215" y="150521"/>
                  <a:pt x="3700015" y="145610"/>
                  <a:pt x="3695550" y="138466"/>
                </a:cubicBezTo>
                <a:cubicBezTo>
                  <a:pt x="3691086" y="131174"/>
                  <a:pt x="3688481" y="126858"/>
                  <a:pt x="3687737" y="125518"/>
                </a:cubicBezTo>
                <a:lnTo>
                  <a:pt x="3676352" y="105203"/>
                </a:lnTo>
                <a:lnTo>
                  <a:pt x="3666752" y="88683"/>
                </a:lnTo>
                <a:lnTo>
                  <a:pt x="3662510" y="81316"/>
                </a:lnTo>
                <a:lnTo>
                  <a:pt x="3659832" y="85781"/>
                </a:lnTo>
                <a:cubicBezTo>
                  <a:pt x="3659236" y="86972"/>
                  <a:pt x="3657376" y="89948"/>
                  <a:pt x="3654251" y="94711"/>
                </a:cubicBezTo>
                <a:lnTo>
                  <a:pt x="3646214" y="107212"/>
                </a:lnTo>
                <a:lnTo>
                  <a:pt x="3637508" y="118598"/>
                </a:lnTo>
                <a:cubicBezTo>
                  <a:pt x="3634233" y="122914"/>
                  <a:pt x="3630959" y="127006"/>
                  <a:pt x="3627685" y="130876"/>
                </a:cubicBezTo>
                <a:cubicBezTo>
                  <a:pt x="3624410" y="135043"/>
                  <a:pt x="3620467" y="139210"/>
                  <a:pt x="3615853" y="143378"/>
                </a:cubicBezTo>
                <a:cubicBezTo>
                  <a:pt x="3611388" y="147842"/>
                  <a:pt x="3606402" y="151786"/>
                  <a:pt x="3600896" y="155209"/>
                </a:cubicBezTo>
                <a:cubicBezTo>
                  <a:pt x="3595240" y="158781"/>
                  <a:pt x="3589659" y="161832"/>
                  <a:pt x="3584152" y="164362"/>
                </a:cubicBezTo>
                <a:cubicBezTo>
                  <a:pt x="3578646" y="166892"/>
                  <a:pt x="3575446" y="168381"/>
                  <a:pt x="3574553" y="168827"/>
                </a:cubicBezTo>
                <a:cubicBezTo>
                  <a:pt x="3573512" y="169422"/>
                  <a:pt x="3572767" y="169720"/>
                  <a:pt x="3572321" y="169720"/>
                </a:cubicBezTo>
                <a:lnTo>
                  <a:pt x="3569196" y="171060"/>
                </a:lnTo>
                <a:cubicBezTo>
                  <a:pt x="3568451" y="171357"/>
                  <a:pt x="3567930" y="171208"/>
                  <a:pt x="3567633" y="170613"/>
                </a:cubicBezTo>
                <a:cubicBezTo>
                  <a:pt x="3567335" y="170018"/>
                  <a:pt x="3567410" y="169571"/>
                  <a:pt x="3567856" y="169274"/>
                </a:cubicBezTo>
                <a:lnTo>
                  <a:pt x="3570312" y="167041"/>
                </a:lnTo>
                <a:cubicBezTo>
                  <a:pt x="3571651" y="165851"/>
                  <a:pt x="3574032" y="163916"/>
                  <a:pt x="3577455" y="161237"/>
                </a:cubicBezTo>
                <a:lnTo>
                  <a:pt x="3586162" y="154316"/>
                </a:lnTo>
                <a:cubicBezTo>
                  <a:pt x="3588543" y="152382"/>
                  <a:pt x="3592487" y="148959"/>
                  <a:pt x="3597994" y="144047"/>
                </a:cubicBezTo>
                <a:cubicBezTo>
                  <a:pt x="3603500" y="139136"/>
                  <a:pt x="3607518" y="135341"/>
                  <a:pt x="3610049" y="132662"/>
                </a:cubicBezTo>
                <a:cubicBezTo>
                  <a:pt x="3612579" y="129983"/>
                  <a:pt x="3616002" y="125965"/>
                  <a:pt x="3620318" y="120607"/>
                </a:cubicBezTo>
                <a:lnTo>
                  <a:pt x="3630810" y="107212"/>
                </a:lnTo>
                <a:cubicBezTo>
                  <a:pt x="3633489" y="103938"/>
                  <a:pt x="3636466" y="99622"/>
                  <a:pt x="3639740" y="94264"/>
                </a:cubicBezTo>
                <a:cubicBezTo>
                  <a:pt x="3643014" y="88906"/>
                  <a:pt x="3645470" y="84516"/>
                  <a:pt x="3647107" y="81093"/>
                </a:cubicBezTo>
                <a:cubicBezTo>
                  <a:pt x="3648744" y="77521"/>
                  <a:pt x="3650381" y="73577"/>
                  <a:pt x="3652018" y="69261"/>
                </a:cubicBezTo>
                <a:lnTo>
                  <a:pt x="3653358" y="65466"/>
                </a:lnTo>
                <a:cubicBezTo>
                  <a:pt x="3651720" y="63085"/>
                  <a:pt x="3650307" y="61224"/>
                  <a:pt x="3649116" y="59885"/>
                </a:cubicBezTo>
                <a:cubicBezTo>
                  <a:pt x="3647926" y="58397"/>
                  <a:pt x="3646363" y="57057"/>
                  <a:pt x="3644428" y="55867"/>
                </a:cubicBezTo>
                <a:cubicBezTo>
                  <a:pt x="3642493" y="54676"/>
                  <a:pt x="3639889" y="53709"/>
                  <a:pt x="3636614" y="52964"/>
                </a:cubicBezTo>
                <a:lnTo>
                  <a:pt x="3630810" y="51848"/>
                </a:lnTo>
                <a:cubicBezTo>
                  <a:pt x="3629024" y="51551"/>
                  <a:pt x="3627908" y="50955"/>
                  <a:pt x="3627462" y="50062"/>
                </a:cubicBezTo>
                <a:cubicBezTo>
                  <a:pt x="3627015" y="49169"/>
                  <a:pt x="3626866" y="48425"/>
                  <a:pt x="3627015" y="47830"/>
                </a:cubicBezTo>
                <a:cubicBezTo>
                  <a:pt x="3627313" y="47086"/>
                  <a:pt x="3628354" y="46565"/>
                  <a:pt x="3630140" y="46267"/>
                </a:cubicBezTo>
                <a:cubicBezTo>
                  <a:pt x="3631926" y="46118"/>
                  <a:pt x="3633861" y="46044"/>
                  <a:pt x="3635945" y="46044"/>
                </a:cubicBezTo>
                <a:close/>
                <a:moveTo>
                  <a:pt x="1254695" y="46044"/>
                </a:moveTo>
                <a:cubicBezTo>
                  <a:pt x="1257821" y="46044"/>
                  <a:pt x="1260648" y="46342"/>
                  <a:pt x="1263178" y="46937"/>
                </a:cubicBezTo>
                <a:cubicBezTo>
                  <a:pt x="1265708" y="47383"/>
                  <a:pt x="1267866" y="48128"/>
                  <a:pt x="1269652" y="49169"/>
                </a:cubicBezTo>
                <a:cubicBezTo>
                  <a:pt x="1271438" y="50360"/>
                  <a:pt x="1273447" y="52146"/>
                  <a:pt x="1275680" y="54527"/>
                </a:cubicBezTo>
                <a:cubicBezTo>
                  <a:pt x="1277763" y="56908"/>
                  <a:pt x="1280070" y="60034"/>
                  <a:pt x="1282600" y="63903"/>
                </a:cubicBezTo>
                <a:lnTo>
                  <a:pt x="1291307" y="78861"/>
                </a:lnTo>
                <a:cubicBezTo>
                  <a:pt x="1294730" y="84814"/>
                  <a:pt x="1298302" y="90544"/>
                  <a:pt x="1302022" y="96050"/>
                </a:cubicBezTo>
                <a:cubicBezTo>
                  <a:pt x="1305743" y="101706"/>
                  <a:pt x="1309315" y="106840"/>
                  <a:pt x="1312738" y="111454"/>
                </a:cubicBezTo>
                <a:cubicBezTo>
                  <a:pt x="1316161" y="116068"/>
                  <a:pt x="1320105" y="120830"/>
                  <a:pt x="1324570" y="125741"/>
                </a:cubicBezTo>
                <a:cubicBezTo>
                  <a:pt x="1329035" y="130802"/>
                  <a:pt x="1334392" y="135638"/>
                  <a:pt x="1340643" y="140252"/>
                </a:cubicBezTo>
                <a:cubicBezTo>
                  <a:pt x="1346894" y="145015"/>
                  <a:pt x="1352847" y="148884"/>
                  <a:pt x="1358503" y="151861"/>
                </a:cubicBezTo>
                <a:cubicBezTo>
                  <a:pt x="1364158" y="155135"/>
                  <a:pt x="1369814" y="158112"/>
                  <a:pt x="1375469" y="160790"/>
                </a:cubicBezTo>
                <a:cubicBezTo>
                  <a:pt x="1381125" y="163469"/>
                  <a:pt x="1384845" y="165032"/>
                  <a:pt x="1386631" y="165479"/>
                </a:cubicBezTo>
                <a:lnTo>
                  <a:pt x="1391096" y="167041"/>
                </a:lnTo>
                <a:cubicBezTo>
                  <a:pt x="1393180" y="167785"/>
                  <a:pt x="1394073" y="168678"/>
                  <a:pt x="1393775" y="169720"/>
                </a:cubicBezTo>
                <a:cubicBezTo>
                  <a:pt x="1393477" y="170762"/>
                  <a:pt x="1392659" y="171283"/>
                  <a:pt x="1391319" y="171283"/>
                </a:cubicBezTo>
                <a:lnTo>
                  <a:pt x="1386631" y="171506"/>
                </a:lnTo>
                <a:lnTo>
                  <a:pt x="1378595" y="171953"/>
                </a:lnTo>
                <a:lnTo>
                  <a:pt x="1358949" y="172399"/>
                </a:lnTo>
                <a:cubicBezTo>
                  <a:pt x="1350615" y="172697"/>
                  <a:pt x="1345257" y="172325"/>
                  <a:pt x="1342876" y="171283"/>
                </a:cubicBezTo>
                <a:cubicBezTo>
                  <a:pt x="1340197" y="170241"/>
                  <a:pt x="1337964" y="169125"/>
                  <a:pt x="1336178" y="167934"/>
                </a:cubicBezTo>
                <a:cubicBezTo>
                  <a:pt x="1334392" y="166744"/>
                  <a:pt x="1332383" y="164660"/>
                  <a:pt x="1330151" y="161683"/>
                </a:cubicBezTo>
                <a:cubicBezTo>
                  <a:pt x="1327770" y="158707"/>
                  <a:pt x="1325686" y="155879"/>
                  <a:pt x="1323900" y="153200"/>
                </a:cubicBezTo>
                <a:cubicBezTo>
                  <a:pt x="1321965" y="150521"/>
                  <a:pt x="1318766" y="145610"/>
                  <a:pt x="1314301" y="138466"/>
                </a:cubicBezTo>
                <a:cubicBezTo>
                  <a:pt x="1309836" y="131174"/>
                  <a:pt x="1307231" y="126858"/>
                  <a:pt x="1306487" y="125518"/>
                </a:cubicBezTo>
                <a:lnTo>
                  <a:pt x="1295102" y="105203"/>
                </a:lnTo>
                <a:lnTo>
                  <a:pt x="1285502" y="88683"/>
                </a:lnTo>
                <a:lnTo>
                  <a:pt x="1281261" y="81316"/>
                </a:lnTo>
                <a:lnTo>
                  <a:pt x="1278582" y="85781"/>
                </a:lnTo>
                <a:cubicBezTo>
                  <a:pt x="1277987" y="86972"/>
                  <a:pt x="1276126" y="89948"/>
                  <a:pt x="1273001" y="94711"/>
                </a:cubicBezTo>
                <a:lnTo>
                  <a:pt x="1264964" y="107212"/>
                </a:lnTo>
                <a:lnTo>
                  <a:pt x="1256258" y="118598"/>
                </a:lnTo>
                <a:cubicBezTo>
                  <a:pt x="1252983" y="122914"/>
                  <a:pt x="1249709" y="127006"/>
                  <a:pt x="1246435" y="130876"/>
                </a:cubicBezTo>
                <a:cubicBezTo>
                  <a:pt x="1243161" y="135043"/>
                  <a:pt x="1239217" y="139210"/>
                  <a:pt x="1234603" y="143378"/>
                </a:cubicBezTo>
                <a:cubicBezTo>
                  <a:pt x="1230138" y="147842"/>
                  <a:pt x="1225153" y="151786"/>
                  <a:pt x="1219646" y="155209"/>
                </a:cubicBezTo>
                <a:cubicBezTo>
                  <a:pt x="1213991" y="158781"/>
                  <a:pt x="1208410" y="161832"/>
                  <a:pt x="1202903" y="164362"/>
                </a:cubicBezTo>
                <a:cubicBezTo>
                  <a:pt x="1197396" y="166892"/>
                  <a:pt x="1194196" y="168381"/>
                  <a:pt x="1193303" y="168827"/>
                </a:cubicBezTo>
                <a:cubicBezTo>
                  <a:pt x="1192262" y="169422"/>
                  <a:pt x="1191517" y="169720"/>
                  <a:pt x="1191071" y="169720"/>
                </a:cubicBezTo>
                <a:lnTo>
                  <a:pt x="1187946" y="171060"/>
                </a:lnTo>
                <a:cubicBezTo>
                  <a:pt x="1187201" y="171357"/>
                  <a:pt x="1186681" y="171208"/>
                  <a:pt x="1186383" y="170613"/>
                </a:cubicBezTo>
                <a:cubicBezTo>
                  <a:pt x="1186085" y="170018"/>
                  <a:pt x="1186160" y="169571"/>
                  <a:pt x="1186606" y="169274"/>
                </a:cubicBezTo>
                <a:lnTo>
                  <a:pt x="1189062" y="167041"/>
                </a:lnTo>
                <a:cubicBezTo>
                  <a:pt x="1190401" y="165851"/>
                  <a:pt x="1192782" y="163916"/>
                  <a:pt x="1196206" y="161237"/>
                </a:cubicBezTo>
                <a:lnTo>
                  <a:pt x="1204912" y="154316"/>
                </a:lnTo>
                <a:cubicBezTo>
                  <a:pt x="1207293" y="152382"/>
                  <a:pt x="1211237" y="148959"/>
                  <a:pt x="1216744" y="144047"/>
                </a:cubicBezTo>
                <a:cubicBezTo>
                  <a:pt x="1222250" y="139136"/>
                  <a:pt x="1226269" y="135341"/>
                  <a:pt x="1228799" y="132662"/>
                </a:cubicBezTo>
                <a:cubicBezTo>
                  <a:pt x="1231329" y="129983"/>
                  <a:pt x="1234752" y="125965"/>
                  <a:pt x="1239068" y="120607"/>
                </a:cubicBezTo>
                <a:lnTo>
                  <a:pt x="1249561" y="107212"/>
                </a:lnTo>
                <a:cubicBezTo>
                  <a:pt x="1252239" y="103938"/>
                  <a:pt x="1255216" y="99622"/>
                  <a:pt x="1258490" y="94264"/>
                </a:cubicBezTo>
                <a:cubicBezTo>
                  <a:pt x="1261764" y="88906"/>
                  <a:pt x="1264220" y="84516"/>
                  <a:pt x="1265857" y="81093"/>
                </a:cubicBezTo>
                <a:cubicBezTo>
                  <a:pt x="1267494" y="77521"/>
                  <a:pt x="1269131" y="73577"/>
                  <a:pt x="1270768" y="69261"/>
                </a:cubicBezTo>
                <a:lnTo>
                  <a:pt x="1272108" y="65466"/>
                </a:lnTo>
                <a:cubicBezTo>
                  <a:pt x="1270471" y="63085"/>
                  <a:pt x="1269057" y="61224"/>
                  <a:pt x="1267866" y="59885"/>
                </a:cubicBezTo>
                <a:cubicBezTo>
                  <a:pt x="1266676" y="58397"/>
                  <a:pt x="1265113" y="57057"/>
                  <a:pt x="1263178" y="55867"/>
                </a:cubicBezTo>
                <a:cubicBezTo>
                  <a:pt x="1261243" y="54676"/>
                  <a:pt x="1258639" y="53709"/>
                  <a:pt x="1255365" y="52964"/>
                </a:cubicBezTo>
                <a:lnTo>
                  <a:pt x="1249561" y="51848"/>
                </a:lnTo>
                <a:cubicBezTo>
                  <a:pt x="1247775" y="51551"/>
                  <a:pt x="1246658" y="50955"/>
                  <a:pt x="1246212" y="50062"/>
                </a:cubicBezTo>
                <a:cubicBezTo>
                  <a:pt x="1245765" y="49169"/>
                  <a:pt x="1245617" y="48425"/>
                  <a:pt x="1245765" y="47830"/>
                </a:cubicBezTo>
                <a:cubicBezTo>
                  <a:pt x="1246063" y="47086"/>
                  <a:pt x="1247105" y="46565"/>
                  <a:pt x="1248891" y="46267"/>
                </a:cubicBezTo>
                <a:cubicBezTo>
                  <a:pt x="1250677" y="46118"/>
                  <a:pt x="1252611" y="46044"/>
                  <a:pt x="1254695" y="46044"/>
                </a:cubicBezTo>
                <a:close/>
                <a:moveTo>
                  <a:pt x="2905496" y="34435"/>
                </a:moveTo>
                <a:cubicBezTo>
                  <a:pt x="2906985" y="34435"/>
                  <a:pt x="2909217" y="34733"/>
                  <a:pt x="2912194" y="35328"/>
                </a:cubicBezTo>
                <a:cubicBezTo>
                  <a:pt x="2915170" y="35924"/>
                  <a:pt x="2917775" y="36817"/>
                  <a:pt x="2920007" y="38007"/>
                </a:cubicBezTo>
                <a:cubicBezTo>
                  <a:pt x="2922240" y="39198"/>
                  <a:pt x="2923430" y="40314"/>
                  <a:pt x="2923579" y="41356"/>
                </a:cubicBezTo>
                <a:cubicBezTo>
                  <a:pt x="2923728" y="42398"/>
                  <a:pt x="2923504" y="43960"/>
                  <a:pt x="2922909" y="46044"/>
                </a:cubicBezTo>
                <a:cubicBezTo>
                  <a:pt x="2922463" y="47532"/>
                  <a:pt x="2922165" y="48872"/>
                  <a:pt x="2922016" y="50062"/>
                </a:cubicBezTo>
                <a:cubicBezTo>
                  <a:pt x="2921868" y="51551"/>
                  <a:pt x="2921718" y="52890"/>
                  <a:pt x="2921570" y="54081"/>
                </a:cubicBezTo>
                <a:lnTo>
                  <a:pt x="2921570" y="63234"/>
                </a:lnTo>
                <a:lnTo>
                  <a:pt x="2920677" y="91362"/>
                </a:lnTo>
                <a:lnTo>
                  <a:pt x="2934518" y="87344"/>
                </a:lnTo>
                <a:lnTo>
                  <a:pt x="2940322" y="85558"/>
                </a:lnTo>
                <a:cubicBezTo>
                  <a:pt x="2941513" y="85409"/>
                  <a:pt x="2942852" y="85632"/>
                  <a:pt x="2944340" y="86228"/>
                </a:cubicBezTo>
                <a:cubicBezTo>
                  <a:pt x="2945829" y="86525"/>
                  <a:pt x="2947317" y="87121"/>
                  <a:pt x="2948805" y="88013"/>
                </a:cubicBezTo>
                <a:cubicBezTo>
                  <a:pt x="2950294" y="88906"/>
                  <a:pt x="2951112" y="89725"/>
                  <a:pt x="2951261" y="90469"/>
                </a:cubicBezTo>
                <a:cubicBezTo>
                  <a:pt x="2951410" y="91213"/>
                  <a:pt x="2951186" y="91957"/>
                  <a:pt x="2950591" y="92702"/>
                </a:cubicBezTo>
                <a:cubicBezTo>
                  <a:pt x="2949847" y="93595"/>
                  <a:pt x="2948359" y="94264"/>
                  <a:pt x="2946126" y="94711"/>
                </a:cubicBezTo>
                <a:cubicBezTo>
                  <a:pt x="2943894" y="95008"/>
                  <a:pt x="2940992" y="95604"/>
                  <a:pt x="2937420" y="96497"/>
                </a:cubicBezTo>
                <a:lnTo>
                  <a:pt x="2928714" y="98283"/>
                </a:lnTo>
                <a:cubicBezTo>
                  <a:pt x="2926630" y="98580"/>
                  <a:pt x="2925142" y="98655"/>
                  <a:pt x="2924249" y="98506"/>
                </a:cubicBezTo>
                <a:lnTo>
                  <a:pt x="2920677" y="98283"/>
                </a:lnTo>
                <a:lnTo>
                  <a:pt x="2920007" y="146726"/>
                </a:lnTo>
                <a:lnTo>
                  <a:pt x="2943894" y="137573"/>
                </a:lnTo>
                <a:cubicBezTo>
                  <a:pt x="2945382" y="136978"/>
                  <a:pt x="2946424" y="136531"/>
                  <a:pt x="2947020" y="136234"/>
                </a:cubicBezTo>
                <a:cubicBezTo>
                  <a:pt x="2947615" y="136085"/>
                  <a:pt x="2948210" y="136234"/>
                  <a:pt x="2948805" y="136680"/>
                </a:cubicBezTo>
                <a:cubicBezTo>
                  <a:pt x="2949401" y="136978"/>
                  <a:pt x="2949550" y="137573"/>
                  <a:pt x="2949252" y="138466"/>
                </a:cubicBezTo>
                <a:cubicBezTo>
                  <a:pt x="2948954" y="139359"/>
                  <a:pt x="2948061" y="140252"/>
                  <a:pt x="2946573" y="141145"/>
                </a:cubicBezTo>
                <a:lnTo>
                  <a:pt x="2942554" y="143824"/>
                </a:lnTo>
                <a:cubicBezTo>
                  <a:pt x="2942257" y="144122"/>
                  <a:pt x="2938834" y="146131"/>
                  <a:pt x="2932286" y="149852"/>
                </a:cubicBezTo>
                <a:lnTo>
                  <a:pt x="2918444" y="158112"/>
                </a:lnTo>
                <a:lnTo>
                  <a:pt x="2900585" y="168827"/>
                </a:lnTo>
                <a:lnTo>
                  <a:pt x="2891655" y="174631"/>
                </a:lnTo>
                <a:cubicBezTo>
                  <a:pt x="2886595" y="177608"/>
                  <a:pt x="2883172" y="179915"/>
                  <a:pt x="2881386" y="181552"/>
                </a:cubicBezTo>
                <a:cubicBezTo>
                  <a:pt x="2879600" y="183189"/>
                  <a:pt x="2878261" y="184008"/>
                  <a:pt x="2877368" y="184008"/>
                </a:cubicBezTo>
                <a:cubicBezTo>
                  <a:pt x="2876177" y="184305"/>
                  <a:pt x="2874838" y="184156"/>
                  <a:pt x="2873350" y="183561"/>
                </a:cubicBezTo>
                <a:cubicBezTo>
                  <a:pt x="2871861" y="182817"/>
                  <a:pt x="2870447" y="181924"/>
                  <a:pt x="2869108" y="180882"/>
                </a:cubicBezTo>
                <a:cubicBezTo>
                  <a:pt x="2867768" y="179989"/>
                  <a:pt x="2866057" y="178650"/>
                  <a:pt x="2863973" y="176864"/>
                </a:cubicBezTo>
                <a:cubicBezTo>
                  <a:pt x="2861890" y="175078"/>
                  <a:pt x="2860550" y="173515"/>
                  <a:pt x="2859955" y="172176"/>
                </a:cubicBezTo>
                <a:cubicBezTo>
                  <a:pt x="2859508" y="170836"/>
                  <a:pt x="2859508" y="169869"/>
                  <a:pt x="2859955" y="169274"/>
                </a:cubicBezTo>
                <a:cubicBezTo>
                  <a:pt x="2860252" y="168678"/>
                  <a:pt x="2861071" y="168232"/>
                  <a:pt x="2862410" y="167934"/>
                </a:cubicBezTo>
                <a:lnTo>
                  <a:pt x="2867545" y="166595"/>
                </a:lnTo>
                <a:lnTo>
                  <a:pt x="2875582" y="163916"/>
                </a:lnTo>
                <a:lnTo>
                  <a:pt x="2874242" y="122393"/>
                </a:lnTo>
                <a:cubicBezTo>
                  <a:pt x="2874094" y="119416"/>
                  <a:pt x="2873870" y="115770"/>
                  <a:pt x="2873573" y="111454"/>
                </a:cubicBezTo>
                <a:cubicBezTo>
                  <a:pt x="2873275" y="107138"/>
                  <a:pt x="2872903" y="104161"/>
                  <a:pt x="2872456" y="102524"/>
                </a:cubicBezTo>
                <a:cubicBezTo>
                  <a:pt x="2872010" y="101036"/>
                  <a:pt x="2871415" y="99548"/>
                  <a:pt x="2870670" y="98059"/>
                </a:cubicBezTo>
                <a:cubicBezTo>
                  <a:pt x="2869778" y="96720"/>
                  <a:pt x="2869480" y="95678"/>
                  <a:pt x="2869778" y="94934"/>
                </a:cubicBezTo>
                <a:cubicBezTo>
                  <a:pt x="2869926" y="94190"/>
                  <a:pt x="2870373" y="93595"/>
                  <a:pt x="2871117" y="93148"/>
                </a:cubicBezTo>
                <a:cubicBezTo>
                  <a:pt x="2872010" y="92702"/>
                  <a:pt x="2873201" y="92553"/>
                  <a:pt x="2874689" y="92702"/>
                </a:cubicBezTo>
                <a:cubicBezTo>
                  <a:pt x="2875880" y="92850"/>
                  <a:pt x="2877144" y="93074"/>
                  <a:pt x="2878484" y="93371"/>
                </a:cubicBezTo>
                <a:cubicBezTo>
                  <a:pt x="2879972" y="93520"/>
                  <a:pt x="2881833" y="93967"/>
                  <a:pt x="2884065" y="94711"/>
                </a:cubicBezTo>
                <a:cubicBezTo>
                  <a:pt x="2886149" y="95604"/>
                  <a:pt x="2887786" y="96422"/>
                  <a:pt x="2888976" y="97166"/>
                </a:cubicBezTo>
                <a:cubicBezTo>
                  <a:pt x="2890167" y="98059"/>
                  <a:pt x="2890762" y="98878"/>
                  <a:pt x="2890762" y="99622"/>
                </a:cubicBezTo>
                <a:cubicBezTo>
                  <a:pt x="2891060" y="100366"/>
                  <a:pt x="2890762" y="101855"/>
                  <a:pt x="2889870" y="104087"/>
                </a:cubicBezTo>
                <a:cubicBezTo>
                  <a:pt x="2889274" y="105426"/>
                  <a:pt x="2888753" y="108105"/>
                  <a:pt x="2888307" y="112124"/>
                </a:cubicBezTo>
                <a:cubicBezTo>
                  <a:pt x="2887860" y="116291"/>
                  <a:pt x="2887712" y="119714"/>
                  <a:pt x="2887860" y="122393"/>
                </a:cubicBezTo>
                <a:lnTo>
                  <a:pt x="2888530" y="159451"/>
                </a:lnTo>
                <a:lnTo>
                  <a:pt x="2906836" y="152307"/>
                </a:lnTo>
                <a:lnTo>
                  <a:pt x="2906389" y="68145"/>
                </a:lnTo>
                <a:cubicBezTo>
                  <a:pt x="2906389" y="67401"/>
                  <a:pt x="2906240" y="64201"/>
                  <a:pt x="2905943" y="58546"/>
                </a:cubicBezTo>
                <a:cubicBezTo>
                  <a:pt x="2905645" y="52890"/>
                  <a:pt x="2905348" y="49318"/>
                  <a:pt x="2905050" y="47830"/>
                </a:cubicBezTo>
                <a:cubicBezTo>
                  <a:pt x="2904752" y="46044"/>
                  <a:pt x="2904082" y="44109"/>
                  <a:pt x="2903041" y="42026"/>
                </a:cubicBezTo>
                <a:cubicBezTo>
                  <a:pt x="2901850" y="39942"/>
                  <a:pt x="2901255" y="38454"/>
                  <a:pt x="2901255" y="37561"/>
                </a:cubicBezTo>
                <a:cubicBezTo>
                  <a:pt x="2901106" y="36817"/>
                  <a:pt x="2901329" y="36072"/>
                  <a:pt x="2901924" y="35328"/>
                </a:cubicBezTo>
                <a:cubicBezTo>
                  <a:pt x="2902520" y="34733"/>
                  <a:pt x="2903710" y="34435"/>
                  <a:pt x="2905496" y="34435"/>
                </a:cubicBezTo>
                <a:close/>
                <a:moveTo>
                  <a:pt x="524247" y="34435"/>
                </a:moveTo>
                <a:cubicBezTo>
                  <a:pt x="525735" y="34435"/>
                  <a:pt x="527967" y="34733"/>
                  <a:pt x="530944" y="35328"/>
                </a:cubicBezTo>
                <a:cubicBezTo>
                  <a:pt x="533920" y="35924"/>
                  <a:pt x="536525" y="36817"/>
                  <a:pt x="538757" y="38007"/>
                </a:cubicBezTo>
                <a:cubicBezTo>
                  <a:pt x="540990" y="39198"/>
                  <a:pt x="542180" y="40314"/>
                  <a:pt x="542329" y="41356"/>
                </a:cubicBezTo>
                <a:cubicBezTo>
                  <a:pt x="542478" y="42398"/>
                  <a:pt x="542255" y="43960"/>
                  <a:pt x="541659" y="46044"/>
                </a:cubicBezTo>
                <a:cubicBezTo>
                  <a:pt x="541213" y="47532"/>
                  <a:pt x="540915" y="48872"/>
                  <a:pt x="540766" y="50062"/>
                </a:cubicBezTo>
                <a:cubicBezTo>
                  <a:pt x="540618" y="51551"/>
                  <a:pt x="540469" y="52890"/>
                  <a:pt x="540320" y="54081"/>
                </a:cubicBezTo>
                <a:lnTo>
                  <a:pt x="540320" y="63234"/>
                </a:lnTo>
                <a:lnTo>
                  <a:pt x="539427" y="91362"/>
                </a:lnTo>
                <a:lnTo>
                  <a:pt x="553268" y="87344"/>
                </a:lnTo>
                <a:lnTo>
                  <a:pt x="559072" y="85558"/>
                </a:lnTo>
                <a:cubicBezTo>
                  <a:pt x="560263" y="85409"/>
                  <a:pt x="561603" y="85632"/>
                  <a:pt x="563091" y="86228"/>
                </a:cubicBezTo>
                <a:cubicBezTo>
                  <a:pt x="564579" y="86525"/>
                  <a:pt x="566067" y="87121"/>
                  <a:pt x="567556" y="88013"/>
                </a:cubicBezTo>
                <a:cubicBezTo>
                  <a:pt x="569044" y="88906"/>
                  <a:pt x="569862" y="89725"/>
                  <a:pt x="570011" y="90469"/>
                </a:cubicBezTo>
                <a:cubicBezTo>
                  <a:pt x="570160" y="91213"/>
                  <a:pt x="569937" y="91957"/>
                  <a:pt x="569342" y="92702"/>
                </a:cubicBezTo>
                <a:cubicBezTo>
                  <a:pt x="568597" y="93595"/>
                  <a:pt x="567109" y="94264"/>
                  <a:pt x="564877" y="94711"/>
                </a:cubicBezTo>
                <a:cubicBezTo>
                  <a:pt x="562644" y="95008"/>
                  <a:pt x="559742" y="95604"/>
                  <a:pt x="556170" y="96497"/>
                </a:cubicBezTo>
                <a:lnTo>
                  <a:pt x="547464" y="98283"/>
                </a:lnTo>
                <a:cubicBezTo>
                  <a:pt x="545380" y="98580"/>
                  <a:pt x="543892" y="98655"/>
                  <a:pt x="542999" y="98506"/>
                </a:cubicBezTo>
                <a:lnTo>
                  <a:pt x="539427" y="98283"/>
                </a:lnTo>
                <a:lnTo>
                  <a:pt x="538757" y="146726"/>
                </a:lnTo>
                <a:lnTo>
                  <a:pt x="562644" y="137573"/>
                </a:lnTo>
                <a:cubicBezTo>
                  <a:pt x="564133" y="136978"/>
                  <a:pt x="565174" y="136531"/>
                  <a:pt x="565770" y="136234"/>
                </a:cubicBezTo>
                <a:cubicBezTo>
                  <a:pt x="566365" y="136085"/>
                  <a:pt x="566960" y="136234"/>
                  <a:pt x="567556" y="136680"/>
                </a:cubicBezTo>
                <a:cubicBezTo>
                  <a:pt x="568151" y="136978"/>
                  <a:pt x="568300" y="137573"/>
                  <a:pt x="568002" y="138466"/>
                </a:cubicBezTo>
                <a:cubicBezTo>
                  <a:pt x="567704" y="139359"/>
                  <a:pt x="566811" y="140252"/>
                  <a:pt x="565323" y="141145"/>
                </a:cubicBezTo>
                <a:lnTo>
                  <a:pt x="561305" y="143824"/>
                </a:lnTo>
                <a:cubicBezTo>
                  <a:pt x="561007" y="144122"/>
                  <a:pt x="557584" y="146131"/>
                  <a:pt x="551036" y="149852"/>
                </a:cubicBezTo>
                <a:lnTo>
                  <a:pt x="537195" y="158112"/>
                </a:lnTo>
                <a:lnTo>
                  <a:pt x="519335" y="168827"/>
                </a:lnTo>
                <a:lnTo>
                  <a:pt x="510406" y="174631"/>
                </a:lnTo>
                <a:cubicBezTo>
                  <a:pt x="505345" y="177608"/>
                  <a:pt x="501922" y="179915"/>
                  <a:pt x="500136" y="181552"/>
                </a:cubicBezTo>
                <a:cubicBezTo>
                  <a:pt x="498351" y="183189"/>
                  <a:pt x="497011" y="184008"/>
                  <a:pt x="496118" y="184008"/>
                </a:cubicBezTo>
                <a:cubicBezTo>
                  <a:pt x="494927" y="184305"/>
                  <a:pt x="493588" y="184156"/>
                  <a:pt x="492100" y="183561"/>
                </a:cubicBezTo>
                <a:cubicBezTo>
                  <a:pt x="490611" y="182817"/>
                  <a:pt x="489198" y="181924"/>
                  <a:pt x="487858" y="180882"/>
                </a:cubicBezTo>
                <a:cubicBezTo>
                  <a:pt x="486519" y="179989"/>
                  <a:pt x="484807" y="178650"/>
                  <a:pt x="482724" y="176864"/>
                </a:cubicBezTo>
                <a:cubicBezTo>
                  <a:pt x="480640" y="175078"/>
                  <a:pt x="479300" y="173515"/>
                  <a:pt x="478705" y="172176"/>
                </a:cubicBezTo>
                <a:cubicBezTo>
                  <a:pt x="478259" y="170836"/>
                  <a:pt x="478259" y="169869"/>
                  <a:pt x="478705" y="169274"/>
                </a:cubicBezTo>
                <a:cubicBezTo>
                  <a:pt x="479003" y="168678"/>
                  <a:pt x="479821" y="168232"/>
                  <a:pt x="481161" y="167934"/>
                </a:cubicBezTo>
                <a:lnTo>
                  <a:pt x="486295" y="166595"/>
                </a:lnTo>
                <a:lnTo>
                  <a:pt x="494332" y="163916"/>
                </a:lnTo>
                <a:lnTo>
                  <a:pt x="492993" y="122393"/>
                </a:lnTo>
                <a:cubicBezTo>
                  <a:pt x="492844" y="119416"/>
                  <a:pt x="492621" y="115770"/>
                  <a:pt x="492323" y="111454"/>
                </a:cubicBezTo>
                <a:cubicBezTo>
                  <a:pt x="492025" y="107138"/>
                  <a:pt x="491653" y="104161"/>
                  <a:pt x="491207" y="102524"/>
                </a:cubicBezTo>
                <a:cubicBezTo>
                  <a:pt x="490760" y="101036"/>
                  <a:pt x="490165" y="99548"/>
                  <a:pt x="489421" y="98059"/>
                </a:cubicBezTo>
                <a:cubicBezTo>
                  <a:pt x="488528" y="96720"/>
                  <a:pt x="488230" y="95678"/>
                  <a:pt x="488528" y="94934"/>
                </a:cubicBezTo>
                <a:cubicBezTo>
                  <a:pt x="488677" y="94190"/>
                  <a:pt x="489123" y="93595"/>
                  <a:pt x="489867" y="93148"/>
                </a:cubicBezTo>
                <a:cubicBezTo>
                  <a:pt x="490760" y="92702"/>
                  <a:pt x="491951" y="92553"/>
                  <a:pt x="493439" y="92702"/>
                </a:cubicBezTo>
                <a:cubicBezTo>
                  <a:pt x="494630" y="92850"/>
                  <a:pt x="495895" y="93074"/>
                  <a:pt x="497234" y="93371"/>
                </a:cubicBezTo>
                <a:cubicBezTo>
                  <a:pt x="498723" y="93520"/>
                  <a:pt x="500583" y="93967"/>
                  <a:pt x="502815" y="94711"/>
                </a:cubicBezTo>
                <a:cubicBezTo>
                  <a:pt x="504899" y="95604"/>
                  <a:pt x="506536" y="96422"/>
                  <a:pt x="507727" y="97166"/>
                </a:cubicBezTo>
                <a:cubicBezTo>
                  <a:pt x="508917" y="98059"/>
                  <a:pt x="509513" y="98878"/>
                  <a:pt x="509513" y="99622"/>
                </a:cubicBezTo>
                <a:cubicBezTo>
                  <a:pt x="509810" y="100366"/>
                  <a:pt x="509513" y="101855"/>
                  <a:pt x="508620" y="104087"/>
                </a:cubicBezTo>
                <a:cubicBezTo>
                  <a:pt x="508024" y="105426"/>
                  <a:pt x="507503" y="108105"/>
                  <a:pt x="507057" y="112124"/>
                </a:cubicBezTo>
                <a:cubicBezTo>
                  <a:pt x="506610" y="116291"/>
                  <a:pt x="506462" y="119714"/>
                  <a:pt x="506610" y="122393"/>
                </a:cubicBezTo>
                <a:lnTo>
                  <a:pt x="507280" y="159451"/>
                </a:lnTo>
                <a:lnTo>
                  <a:pt x="525586" y="152307"/>
                </a:lnTo>
                <a:lnTo>
                  <a:pt x="525140" y="68145"/>
                </a:lnTo>
                <a:cubicBezTo>
                  <a:pt x="525140" y="67401"/>
                  <a:pt x="524991" y="64201"/>
                  <a:pt x="524693" y="58546"/>
                </a:cubicBezTo>
                <a:cubicBezTo>
                  <a:pt x="524395" y="52890"/>
                  <a:pt x="524098" y="49318"/>
                  <a:pt x="523800" y="47830"/>
                </a:cubicBezTo>
                <a:cubicBezTo>
                  <a:pt x="523502" y="46044"/>
                  <a:pt x="522833" y="44109"/>
                  <a:pt x="521791" y="42026"/>
                </a:cubicBezTo>
                <a:cubicBezTo>
                  <a:pt x="520600" y="39942"/>
                  <a:pt x="520005" y="38454"/>
                  <a:pt x="520005" y="37561"/>
                </a:cubicBezTo>
                <a:cubicBezTo>
                  <a:pt x="519856" y="36817"/>
                  <a:pt x="520079" y="36072"/>
                  <a:pt x="520675" y="35328"/>
                </a:cubicBezTo>
                <a:cubicBezTo>
                  <a:pt x="521270" y="34733"/>
                  <a:pt x="522461" y="34435"/>
                  <a:pt x="524247" y="34435"/>
                </a:cubicBezTo>
                <a:close/>
                <a:moveTo>
                  <a:pt x="3877642" y="29077"/>
                </a:moveTo>
                <a:lnTo>
                  <a:pt x="3881660" y="29970"/>
                </a:lnTo>
                <a:cubicBezTo>
                  <a:pt x="3883000" y="30268"/>
                  <a:pt x="3885902" y="31384"/>
                  <a:pt x="3890366" y="33319"/>
                </a:cubicBezTo>
                <a:cubicBezTo>
                  <a:pt x="3894831" y="35403"/>
                  <a:pt x="3897957" y="37114"/>
                  <a:pt x="3899743" y="38454"/>
                </a:cubicBezTo>
                <a:cubicBezTo>
                  <a:pt x="3901528" y="39793"/>
                  <a:pt x="3903017" y="41579"/>
                  <a:pt x="3904208" y="43812"/>
                </a:cubicBezTo>
                <a:cubicBezTo>
                  <a:pt x="3905398" y="46193"/>
                  <a:pt x="3906068" y="48723"/>
                  <a:pt x="3906217" y="51402"/>
                </a:cubicBezTo>
                <a:cubicBezTo>
                  <a:pt x="3906217" y="53932"/>
                  <a:pt x="3905844" y="56090"/>
                  <a:pt x="3905100" y="57876"/>
                </a:cubicBezTo>
                <a:lnTo>
                  <a:pt x="3903761" y="62117"/>
                </a:lnTo>
                <a:lnTo>
                  <a:pt x="3935015" y="57653"/>
                </a:lnTo>
                <a:cubicBezTo>
                  <a:pt x="3940522" y="56760"/>
                  <a:pt x="3944838" y="55867"/>
                  <a:pt x="3947963" y="54974"/>
                </a:cubicBezTo>
                <a:cubicBezTo>
                  <a:pt x="3951237" y="54081"/>
                  <a:pt x="3953470" y="53634"/>
                  <a:pt x="3954660" y="53634"/>
                </a:cubicBezTo>
                <a:cubicBezTo>
                  <a:pt x="3955702" y="53634"/>
                  <a:pt x="3958232" y="54230"/>
                  <a:pt x="3962250" y="55420"/>
                </a:cubicBezTo>
                <a:cubicBezTo>
                  <a:pt x="3966418" y="56313"/>
                  <a:pt x="3969394" y="57653"/>
                  <a:pt x="3971180" y="59438"/>
                </a:cubicBezTo>
                <a:cubicBezTo>
                  <a:pt x="3972966" y="61224"/>
                  <a:pt x="3973934" y="62564"/>
                  <a:pt x="3974082" y="63457"/>
                </a:cubicBezTo>
                <a:cubicBezTo>
                  <a:pt x="3974231" y="64350"/>
                  <a:pt x="3973859" y="65243"/>
                  <a:pt x="3972966" y="66136"/>
                </a:cubicBezTo>
                <a:cubicBezTo>
                  <a:pt x="3972222" y="66582"/>
                  <a:pt x="3971106" y="66805"/>
                  <a:pt x="3969618" y="66805"/>
                </a:cubicBezTo>
                <a:cubicBezTo>
                  <a:pt x="3968278" y="66954"/>
                  <a:pt x="3966418" y="67029"/>
                  <a:pt x="3964036" y="67029"/>
                </a:cubicBezTo>
                <a:cubicBezTo>
                  <a:pt x="3961804" y="67326"/>
                  <a:pt x="3957934" y="67475"/>
                  <a:pt x="3952428" y="67475"/>
                </a:cubicBezTo>
                <a:cubicBezTo>
                  <a:pt x="3946772" y="67475"/>
                  <a:pt x="3943052" y="67550"/>
                  <a:pt x="3941266" y="67698"/>
                </a:cubicBezTo>
                <a:lnTo>
                  <a:pt x="3927425" y="69038"/>
                </a:lnTo>
                <a:cubicBezTo>
                  <a:pt x="3929508" y="70377"/>
                  <a:pt x="3931890" y="71791"/>
                  <a:pt x="3934568" y="73280"/>
                </a:cubicBezTo>
                <a:cubicBezTo>
                  <a:pt x="3937098" y="74917"/>
                  <a:pt x="3938661" y="76554"/>
                  <a:pt x="3939256" y="78191"/>
                </a:cubicBezTo>
                <a:cubicBezTo>
                  <a:pt x="3939852" y="79977"/>
                  <a:pt x="3940075" y="81167"/>
                  <a:pt x="3939926" y="81763"/>
                </a:cubicBezTo>
                <a:cubicBezTo>
                  <a:pt x="3939926" y="82358"/>
                  <a:pt x="3939628" y="83102"/>
                  <a:pt x="3939033" y="83995"/>
                </a:cubicBezTo>
                <a:lnTo>
                  <a:pt x="3937247" y="86451"/>
                </a:lnTo>
                <a:cubicBezTo>
                  <a:pt x="3936354" y="87790"/>
                  <a:pt x="3935312" y="89799"/>
                  <a:pt x="3934122" y="92478"/>
                </a:cubicBezTo>
                <a:lnTo>
                  <a:pt x="3929657" y="103194"/>
                </a:lnTo>
                <a:cubicBezTo>
                  <a:pt x="3924894" y="113910"/>
                  <a:pt x="3921472" y="120756"/>
                  <a:pt x="3919388" y="123732"/>
                </a:cubicBezTo>
                <a:lnTo>
                  <a:pt x="3911128" y="136457"/>
                </a:lnTo>
                <a:cubicBezTo>
                  <a:pt x="3915593" y="140178"/>
                  <a:pt x="3920132" y="143750"/>
                  <a:pt x="3924746" y="147173"/>
                </a:cubicBezTo>
                <a:cubicBezTo>
                  <a:pt x="3929360" y="150596"/>
                  <a:pt x="3934643" y="154019"/>
                  <a:pt x="3940596" y="157442"/>
                </a:cubicBezTo>
                <a:cubicBezTo>
                  <a:pt x="3946549" y="160865"/>
                  <a:pt x="3953842" y="164437"/>
                  <a:pt x="3962474" y="168157"/>
                </a:cubicBezTo>
                <a:cubicBezTo>
                  <a:pt x="3970957" y="171878"/>
                  <a:pt x="3978696" y="174780"/>
                  <a:pt x="3985691" y="176864"/>
                </a:cubicBezTo>
                <a:lnTo>
                  <a:pt x="4003327" y="182668"/>
                </a:lnTo>
                <a:lnTo>
                  <a:pt x="4006899" y="183784"/>
                </a:lnTo>
                <a:cubicBezTo>
                  <a:pt x="4008536" y="184380"/>
                  <a:pt x="4009131" y="185198"/>
                  <a:pt x="4008685" y="186240"/>
                </a:cubicBezTo>
                <a:cubicBezTo>
                  <a:pt x="4008387" y="187133"/>
                  <a:pt x="4007792" y="187654"/>
                  <a:pt x="4006899" y="187803"/>
                </a:cubicBezTo>
                <a:lnTo>
                  <a:pt x="4004220" y="188026"/>
                </a:lnTo>
                <a:cubicBezTo>
                  <a:pt x="4000946" y="188621"/>
                  <a:pt x="3993504" y="189514"/>
                  <a:pt x="3981896" y="190705"/>
                </a:cubicBezTo>
                <a:cubicBezTo>
                  <a:pt x="3970138" y="192193"/>
                  <a:pt x="3962474" y="192788"/>
                  <a:pt x="3958902" y="192491"/>
                </a:cubicBezTo>
                <a:cubicBezTo>
                  <a:pt x="3954437" y="192342"/>
                  <a:pt x="3950716" y="191672"/>
                  <a:pt x="3947740" y="190482"/>
                </a:cubicBezTo>
                <a:cubicBezTo>
                  <a:pt x="3944763" y="189142"/>
                  <a:pt x="3941786" y="187282"/>
                  <a:pt x="3938810" y="184901"/>
                </a:cubicBezTo>
                <a:cubicBezTo>
                  <a:pt x="3935685" y="182519"/>
                  <a:pt x="3932038" y="179245"/>
                  <a:pt x="3927871" y="175078"/>
                </a:cubicBezTo>
                <a:cubicBezTo>
                  <a:pt x="3923704" y="170911"/>
                  <a:pt x="3917751" y="164437"/>
                  <a:pt x="3910012" y="155656"/>
                </a:cubicBezTo>
                <a:lnTo>
                  <a:pt x="3901975" y="146949"/>
                </a:lnTo>
                <a:cubicBezTo>
                  <a:pt x="3896022" y="152158"/>
                  <a:pt x="3890515" y="156772"/>
                  <a:pt x="3885455" y="160790"/>
                </a:cubicBezTo>
                <a:cubicBezTo>
                  <a:pt x="3880395" y="164660"/>
                  <a:pt x="3874293" y="168306"/>
                  <a:pt x="3867149" y="171729"/>
                </a:cubicBezTo>
                <a:cubicBezTo>
                  <a:pt x="3860006" y="175152"/>
                  <a:pt x="3852415" y="177906"/>
                  <a:pt x="3844378" y="179989"/>
                </a:cubicBezTo>
                <a:cubicBezTo>
                  <a:pt x="3836342" y="181775"/>
                  <a:pt x="3829868" y="182668"/>
                  <a:pt x="3824956" y="182668"/>
                </a:cubicBezTo>
                <a:cubicBezTo>
                  <a:pt x="3820045" y="182668"/>
                  <a:pt x="3816994" y="182519"/>
                  <a:pt x="3815804" y="182222"/>
                </a:cubicBezTo>
                <a:lnTo>
                  <a:pt x="3811339" y="181552"/>
                </a:lnTo>
                <a:cubicBezTo>
                  <a:pt x="3810446" y="181403"/>
                  <a:pt x="3809999" y="180957"/>
                  <a:pt x="3809999" y="180213"/>
                </a:cubicBezTo>
                <a:cubicBezTo>
                  <a:pt x="3809999" y="179468"/>
                  <a:pt x="3810446" y="178947"/>
                  <a:pt x="3811339" y="178650"/>
                </a:cubicBezTo>
                <a:lnTo>
                  <a:pt x="3817366" y="177534"/>
                </a:lnTo>
                <a:cubicBezTo>
                  <a:pt x="3821236" y="176789"/>
                  <a:pt x="3826668" y="175376"/>
                  <a:pt x="3833663" y="173292"/>
                </a:cubicBezTo>
                <a:cubicBezTo>
                  <a:pt x="3840658" y="171208"/>
                  <a:pt x="3848844" y="167637"/>
                  <a:pt x="3858220" y="162576"/>
                </a:cubicBezTo>
                <a:cubicBezTo>
                  <a:pt x="3867596" y="157516"/>
                  <a:pt x="3875112" y="152382"/>
                  <a:pt x="3880767" y="147173"/>
                </a:cubicBezTo>
                <a:lnTo>
                  <a:pt x="3892599" y="136680"/>
                </a:lnTo>
                <a:cubicBezTo>
                  <a:pt x="3888878" y="132364"/>
                  <a:pt x="3886050" y="129239"/>
                  <a:pt x="3884116" y="127304"/>
                </a:cubicBezTo>
                <a:cubicBezTo>
                  <a:pt x="3882330" y="125369"/>
                  <a:pt x="3879353" y="122393"/>
                  <a:pt x="3875186" y="118374"/>
                </a:cubicBezTo>
                <a:cubicBezTo>
                  <a:pt x="3871019" y="114356"/>
                  <a:pt x="3867670" y="111305"/>
                  <a:pt x="3865140" y="109222"/>
                </a:cubicBezTo>
                <a:lnTo>
                  <a:pt x="3858220" y="104087"/>
                </a:lnTo>
                <a:cubicBezTo>
                  <a:pt x="3855987" y="102747"/>
                  <a:pt x="3854127" y="101706"/>
                  <a:pt x="3852638" y="100962"/>
                </a:cubicBezTo>
                <a:cubicBezTo>
                  <a:pt x="3851150" y="100366"/>
                  <a:pt x="3849588" y="99994"/>
                  <a:pt x="3847950" y="99845"/>
                </a:cubicBezTo>
                <a:cubicBezTo>
                  <a:pt x="3846462" y="99697"/>
                  <a:pt x="3845569" y="99473"/>
                  <a:pt x="3845272" y="99176"/>
                </a:cubicBezTo>
                <a:cubicBezTo>
                  <a:pt x="3844974" y="98878"/>
                  <a:pt x="3844751" y="98357"/>
                  <a:pt x="3844602" y="97613"/>
                </a:cubicBezTo>
                <a:cubicBezTo>
                  <a:pt x="3844602" y="96869"/>
                  <a:pt x="3845197" y="96199"/>
                  <a:pt x="3846388" y="95604"/>
                </a:cubicBezTo>
                <a:cubicBezTo>
                  <a:pt x="3847430" y="95008"/>
                  <a:pt x="3848992" y="94636"/>
                  <a:pt x="3851076" y="94488"/>
                </a:cubicBezTo>
                <a:cubicBezTo>
                  <a:pt x="3852862" y="94488"/>
                  <a:pt x="3854201" y="94562"/>
                  <a:pt x="3855094" y="94711"/>
                </a:cubicBezTo>
                <a:lnTo>
                  <a:pt x="3858443" y="95827"/>
                </a:lnTo>
                <a:cubicBezTo>
                  <a:pt x="3859634" y="96273"/>
                  <a:pt x="3861494" y="97241"/>
                  <a:pt x="3864024" y="98729"/>
                </a:cubicBezTo>
                <a:cubicBezTo>
                  <a:pt x="3866554" y="100217"/>
                  <a:pt x="3868861" y="101706"/>
                  <a:pt x="3870944" y="103194"/>
                </a:cubicBezTo>
                <a:cubicBezTo>
                  <a:pt x="3873028" y="104682"/>
                  <a:pt x="3875632" y="106766"/>
                  <a:pt x="3878758" y="109445"/>
                </a:cubicBezTo>
                <a:lnTo>
                  <a:pt x="3890366" y="119267"/>
                </a:lnTo>
                <a:lnTo>
                  <a:pt x="3899966" y="127751"/>
                </a:lnTo>
                <a:lnTo>
                  <a:pt x="3906440" y="118598"/>
                </a:lnTo>
                <a:cubicBezTo>
                  <a:pt x="3908524" y="115621"/>
                  <a:pt x="3910756" y="111231"/>
                  <a:pt x="3913137" y="105426"/>
                </a:cubicBezTo>
                <a:cubicBezTo>
                  <a:pt x="3915518" y="99771"/>
                  <a:pt x="3917453" y="94115"/>
                  <a:pt x="3918942" y="88460"/>
                </a:cubicBezTo>
                <a:cubicBezTo>
                  <a:pt x="3920132" y="83102"/>
                  <a:pt x="3920430" y="79009"/>
                  <a:pt x="3919834" y="76182"/>
                </a:cubicBezTo>
                <a:lnTo>
                  <a:pt x="3918942" y="69931"/>
                </a:lnTo>
                <a:cubicBezTo>
                  <a:pt x="3910310" y="70675"/>
                  <a:pt x="3904208" y="71270"/>
                  <a:pt x="3900636" y="71717"/>
                </a:cubicBezTo>
                <a:cubicBezTo>
                  <a:pt x="3897212" y="72163"/>
                  <a:pt x="3889250" y="73428"/>
                  <a:pt x="3876749" y="75512"/>
                </a:cubicBezTo>
                <a:cubicBezTo>
                  <a:pt x="3864098" y="77596"/>
                  <a:pt x="3855392" y="79233"/>
                  <a:pt x="3850629" y="80423"/>
                </a:cubicBezTo>
                <a:cubicBezTo>
                  <a:pt x="3845718" y="81912"/>
                  <a:pt x="3842444" y="82656"/>
                  <a:pt x="3840807" y="82656"/>
                </a:cubicBezTo>
                <a:cubicBezTo>
                  <a:pt x="3837830" y="82953"/>
                  <a:pt x="3835300" y="82656"/>
                  <a:pt x="3833216" y="81763"/>
                </a:cubicBezTo>
                <a:cubicBezTo>
                  <a:pt x="3831133" y="81167"/>
                  <a:pt x="3829124" y="80274"/>
                  <a:pt x="3827189" y="79084"/>
                </a:cubicBezTo>
                <a:cubicBezTo>
                  <a:pt x="3825254" y="78042"/>
                  <a:pt x="3824138" y="77000"/>
                  <a:pt x="3823840" y="75958"/>
                </a:cubicBezTo>
                <a:cubicBezTo>
                  <a:pt x="3823543" y="75065"/>
                  <a:pt x="3823692" y="74321"/>
                  <a:pt x="3824287" y="73726"/>
                </a:cubicBezTo>
                <a:cubicBezTo>
                  <a:pt x="3824584" y="73428"/>
                  <a:pt x="3825403" y="73205"/>
                  <a:pt x="3826742" y="73056"/>
                </a:cubicBezTo>
                <a:lnTo>
                  <a:pt x="3831654" y="72387"/>
                </a:lnTo>
                <a:lnTo>
                  <a:pt x="3834779" y="72163"/>
                </a:lnTo>
                <a:cubicBezTo>
                  <a:pt x="3839095" y="71866"/>
                  <a:pt x="3846462" y="70898"/>
                  <a:pt x="3856880" y="69261"/>
                </a:cubicBezTo>
                <a:lnTo>
                  <a:pt x="3888580" y="64573"/>
                </a:lnTo>
                <a:lnTo>
                  <a:pt x="3897510" y="63457"/>
                </a:lnTo>
                <a:cubicBezTo>
                  <a:pt x="3896022" y="62564"/>
                  <a:pt x="3894831" y="61745"/>
                  <a:pt x="3893938" y="61001"/>
                </a:cubicBezTo>
                <a:cubicBezTo>
                  <a:pt x="3893046" y="60257"/>
                  <a:pt x="3891706" y="58918"/>
                  <a:pt x="3889920" y="56983"/>
                </a:cubicBezTo>
                <a:cubicBezTo>
                  <a:pt x="3888134" y="54899"/>
                  <a:pt x="3885827" y="51402"/>
                  <a:pt x="3883000" y="46490"/>
                </a:cubicBezTo>
                <a:lnTo>
                  <a:pt x="3876526" y="34882"/>
                </a:lnTo>
                <a:lnTo>
                  <a:pt x="3874740" y="31310"/>
                </a:lnTo>
                <a:cubicBezTo>
                  <a:pt x="3874442" y="30863"/>
                  <a:pt x="3874665" y="30343"/>
                  <a:pt x="3875409" y="29747"/>
                </a:cubicBezTo>
                <a:cubicBezTo>
                  <a:pt x="3876154" y="29003"/>
                  <a:pt x="3876898" y="28780"/>
                  <a:pt x="3877642" y="29077"/>
                </a:cubicBezTo>
                <a:close/>
                <a:moveTo>
                  <a:pt x="1496392" y="29077"/>
                </a:moveTo>
                <a:lnTo>
                  <a:pt x="1500410" y="29970"/>
                </a:lnTo>
                <a:cubicBezTo>
                  <a:pt x="1501750" y="30268"/>
                  <a:pt x="1504652" y="31384"/>
                  <a:pt x="1509117" y="33319"/>
                </a:cubicBezTo>
                <a:cubicBezTo>
                  <a:pt x="1513582" y="35403"/>
                  <a:pt x="1516707" y="37114"/>
                  <a:pt x="1518493" y="38454"/>
                </a:cubicBezTo>
                <a:cubicBezTo>
                  <a:pt x="1520279" y="39793"/>
                  <a:pt x="1521767" y="41579"/>
                  <a:pt x="1522958" y="43812"/>
                </a:cubicBezTo>
                <a:cubicBezTo>
                  <a:pt x="1524148" y="46193"/>
                  <a:pt x="1524818" y="48723"/>
                  <a:pt x="1524967" y="51402"/>
                </a:cubicBezTo>
                <a:cubicBezTo>
                  <a:pt x="1524967" y="53932"/>
                  <a:pt x="1524595" y="56090"/>
                  <a:pt x="1523851" y="57876"/>
                </a:cubicBezTo>
                <a:lnTo>
                  <a:pt x="1522511" y="62117"/>
                </a:lnTo>
                <a:lnTo>
                  <a:pt x="1553765" y="57653"/>
                </a:lnTo>
                <a:cubicBezTo>
                  <a:pt x="1559272" y="56760"/>
                  <a:pt x="1563588" y="55867"/>
                  <a:pt x="1566713" y="54974"/>
                </a:cubicBezTo>
                <a:cubicBezTo>
                  <a:pt x="1569987" y="54081"/>
                  <a:pt x="1572220" y="53634"/>
                  <a:pt x="1573411" y="53634"/>
                </a:cubicBezTo>
                <a:cubicBezTo>
                  <a:pt x="1574452" y="53634"/>
                  <a:pt x="1576982" y="54230"/>
                  <a:pt x="1581001" y="55420"/>
                </a:cubicBezTo>
                <a:cubicBezTo>
                  <a:pt x="1585168" y="56313"/>
                  <a:pt x="1588145" y="57653"/>
                  <a:pt x="1589930" y="59438"/>
                </a:cubicBezTo>
                <a:cubicBezTo>
                  <a:pt x="1591716" y="61224"/>
                  <a:pt x="1592684" y="62564"/>
                  <a:pt x="1592833" y="63457"/>
                </a:cubicBezTo>
                <a:cubicBezTo>
                  <a:pt x="1592981" y="64350"/>
                  <a:pt x="1592609" y="65243"/>
                  <a:pt x="1591716" y="66136"/>
                </a:cubicBezTo>
                <a:cubicBezTo>
                  <a:pt x="1590972" y="66582"/>
                  <a:pt x="1589856" y="66805"/>
                  <a:pt x="1588368" y="66805"/>
                </a:cubicBezTo>
                <a:cubicBezTo>
                  <a:pt x="1587028" y="66954"/>
                  <a:pt x="1585168" y="67029"/>
                  <a:pt x="1582787" y="67029"/>
                </a:cubicBezTo>
                <a:cubicBezTo>
                  <a:pt x="1580554" y="67326"/>
                  <a:pt x="1576685" y="67475"/>
                  <a:pt x="1571178" y="67475"/>
                </a:cubicBezTo>
                <a:cubicBezTo>
                  <a:pt x="1565523" y="67475"/>
                  <a:pt x="1561802" y="67550"/>
                  <a:pt x="1560016" y="67698"/>
                </a:cubicBezTo>
                <a:lnTo>
                  <a:pt x="1546175" y="69038"/>
                </a:lnTo>
                <a:cubicBezTo>
                  <a:pt x="1548258" y="70377"/>
                  <a:pt x="1550640" y="71791"/>
                  <a:pt x="1553319" y="73280"/>
                </a:cubicBezTo>
                <a:cubicBezTo>
                  <a:pt x="1555849" y="74917"/>
                  <a:pt x="1557412" y="76554"/>
                  <a:pt x="1558007" y="78191"/>
                </a:cubicBezTo>
                <a:cubicBezTo>
                  <a:pt x="1558602" y="79977"/>
                  <a:pt x="1558825" y="81167"/>
                  <a:pt x="1558676" y="81763"/>
                </a:cubicBezTo>
                <a:cubicBezTo>
                  <a:pt x="1558676" y="82358"/>
                  <a:pt x="1558379" y="83102"/>
                  <a:pt x="1557783" y="83995"/>
                </a:cubicBezTo>
                <a:lnTo>
                  <a:pt x="1555998" y="86451"/>
                </a:lnTo>
                <a:cubicBezTo>
                  <a:pt x="1555105" y="87790"/>
                  <a:pt x="1554063" y="89799"/>
                  <a:pt x="1552872" y="92478"/>
                </a:cubicBezTo>
                <a:lnTo>
                  <a:pt x="1548407" y="103194"/>
                </a:lnTo>
                <a:cubicBezTo>
                  <a:pt x="1543645" y="113910"/>
                  <a:pt x="1540222" y="120756"/>
                  <a:pt x="1538138" y="123732"/>
                </a:cubicBezTo>
                <a:lnTo>
                  <a:pt x="1529878" y="136457"/>
                </a:lnTo>
                <a:cubicBezTo>
                  <a:pt x="1534343" y="140178"/>
                  <a:pt x="1538882" y="143750"/>
                  <a:pt x="1543496" y="147173"/>
                </a:cubicBezTo>
                <a:cubicBezTo>
                  <a:pt x="1548110" y="150596"/>
                  <a:pt x="1553393" y="154019"/>
                  <a:pt x="1559346" y="157442"/>
                </a:cubicBezTo>
                <a:cubicBezTo>
                  <a:pt x="1565299" y="160865"/>
                  <a:pt x="1572592" y="164437"/>
                  <a:pt x="1581224" y="168157"/>
                </a:cubicBezTo>
                <a:cubicBezTo>
                  <a:pt x="1589707" y="171878"/>
                  <a:pt x="1597446" y="174780"/>
                  <a:pt x="1604441" y="176864"/>
                </a:cubicBezTo>
                <a:lnTo>
                  <a:pt x="1622077" y="182668"/>
                </a:lnTo>
                <a:lnTo>
                  <a:pt x="1625649" y="183784"/>
                </a:lnTo>
                <a:cubicBezTo>
                  <a:pt x="1627286" y="184380"/>
                  <a:pt x="1627882" y="185198"/>
                  <a:pt x="1627435" y="186240"/>
                </a:cubicBezTo>
                <a:cubicBezTo>
                  <a:pt x="1627138" y="187133"/>
                  <a:pt x="1626542" y="187654"/>
                  <a:pt x="1625649" y="187803"/>
                </a:cubicBezTo>
                <a:lnTo>
                  <a:pt x="1622970" y="188026"/>
                </a:lnTo>
                <a:cubicBezTo>
                  <a:pt x="1619696" y="188621"/>
                  <a:pt x="1612255" y="189514"/>
                  <a:pt x="1600646" y="190705"/>
                </a:cubicBezTo>
                <a:cubicBezTo>
                  <a:pt x="1588889" y="192193"/>
                  <a:pt x="1581224" y="192788"/>
                  <a:pt x="1577652" y="192491"/>
                </a:cubicBezTo>
                <a:cubicBezTo>
                  <a:pt x="1573187" y="192342"/>
                  <a:pt x="1569466" y="191672"/>
                  <a:pt x="1566490" y="190482"/>
                </a:cubicBezTo>
                <a:cubicBezTo>
                  <a:pt x="1563513" y="189142"/>
                  <a:pt x="1560537" y="187282"/>
                  <a:pt x="1557560" y="184901"/>
                </a:cubicBezTo>
                <a:cubicBezTo>
                  <a:pt x="1554435" y="182519"/>
                  <a:pt x="1550789" y="179245"/>
                  <a:pt x="1546621" y="175078"/>
                </a:cubicBezTo>
                <a:cubicBezTo>
                  <a:pt x="1542454" y="170911"/>
                  <a:pt x="1536501" y="164437"/>
                  <a:pt x="1528762" y="155656"/>
                </a:cubicBezTo>
                <a:lnTo>
                  <a:pt x="1520725" y="146949"/>
                </a:lnTo>
                <a:cubicBezTo>
                  <a:pt x="1514772" y="152158"/>
                  <a:pt x="1509265" y="156772"/>
                  <a:pt x="1504205" y="160790"/>
                </a:cubicBezTo>
                <a:cubicBezTo>
                  <a:pt x="1499145" y="164660"/>
                  <a:pt x="1493043" y="168306"/>
                  <a:pt x="1485899" y="171729"/>
                </a:cubicBezTo>
                <a:cubicBezTo>
                  <a:pt x="1478756" y="175152"/>
                  <a:pt x="1471166" y="177906"/>
                  <a:pt x="1463129" y="179989"/>
                </a:cubicBezTo>
                <a:cubicBezTo>
                  <a:pt x="1455092" y="181775"/>
                  <a:pt x="1448618" y="182668"/>
                  <a:pt x="1443707" y="182668"/>
                </a:cubicBezTo>
                <a:cubicBezTo>
                  <a:pt x="1438795" y="182668"/>
                  <a:pt x="1435744" y="182519"/>
                  <a:pt x="1434554" y="182222"/>
                </a:cubicBezTo>
                <a:lnTo>
                  <a:pt x="1430089" y="181552"/>
                </a:lnTo>
                <a:cubicBezTo>
                  <a:pt x="1429196" y="181403"/>
                  <a:pt x="1428750" y="180957"/>
                  <a:pt x="1428750" y="180213"/>
                </a:cubicBezTo>
                <a:cubicBezTo>
                  <a:pt x="1428750" y="179468"/>
                  <a:pt x="1429196" y="178947"/>
                  <a:pt x="1430089" y="178650"/>
                </a:cubicBezTo>
                <a:lnTo>
                  <a:pt x="1436116" y="177534"/>
                </a:lnTo>
                <a:cubicBezTo>
                  <a:pt x="1439986" y="176789"/>
                  <a:pt x="1445418" y="175376"/>
                  <a:pt x="1452413" y="173292"/>
                </a:cubicBezTo>
                <a:cubicBezTo>
                  <a:pt x="1459408" y="171208"/>
                  <a:pt x="1467594" y="167637"/>
                  <a:pt x="1476970" y="162576"/>
                </a:cubicBezTo>
                <a:cubicBezTo>
                  <a:pt x="1486346" y="157516"/>
                  <a:pt x="1493862" y="152382"/>
                  <a:pt x="1499517" y="147173"/>
                </a:cubicBezTo>
                <a:lnTo>
                  <a:pt x="1511349" y="136680"/>
                </a:lnTo>
                <a:cubicBezTo>
                  <a:pt x="1507628" y="132364"/>
                  <a:pt x="1504801" y="129239"/>
                  <a:pt x="1502866" y="127304"/>
                </a:cubicBezTo>
                <a:cubicBezTo>
                  <a:pt x="1501080" y="125369"/>
                  <a:pt x="1498103" y="122393"/>
                  <a:pt x="1493936" y="118374"/>
                </a:cubicBezTo>
                <a:cubicBezTo>
                  <a:pt x="1489769" y="114356"/>
                  <a:pt x="1486421" y="111305"/>
                  <a:pt x="1483890" y="109222"/>
                </a:cubicBezTo>
                <a:lnTo>
                  <a:pt x="1476970" y="104087"/>
                </a:lnTo>
                <a:cubicBezTo>
                  <a:pt x="1474738" y="102747"/>
                  <a:pt x="1472877" y="101706"/>
                  <a:pt x="1471389" y="100962"/>
                </a:cubicBezTo>
                <a:cubicBezTo>
                  <a:pt x="1469901" y="100366"/>
                  <a:pt x="1468338" y="99994"/>
                  <a:pt x="1466701" y="99845"/>
                </a:cubicBezTo>
                <a:cubicBezTo>
                  <a:pt x="1465213" y="99697"/>
                  <a:pt x="1464320" y="99473"/>
                  <a:pt x="1464022" y="99176"/>
                </a:cubicBezTo>
                <a:cubicBezTo>
                  <a:pt x="1463724" y="98878"/>
                  <a:pt x="1463501" y="98357"/>
                  <a:pt x="1463352" y="97613"/>
                </a:cubicBezTo>
                <a:cubicBezTo>
                  <a:pt x="1463352" y="96869"/>
                  <a:pt x="1463947" y="96199"/>
                  <a:pt x="1465138" y="95604"/>
                </a:cubicBezTo>
                <a:cubicBezTo>
                  <a:pt x="1466180" y="95008"/>
                  <a:pt x="1467742" y="94636"/>
                  <a:pt x="1469826" y="94488"/>
                </a:cubicBezTo>
                <a:cubicBezTo>
                  <a:pt x="1471612" y="94488"/>
                  <a:pt x="1472952" y="94562"/>
                  <a:pt x="1473845" y="94711"/>
                </a:cubicBezTo>
                <a:lnTo>
                  <a:pt x="1477193" y="95827"/>
                </a:lnTo>
                <a:cubicBezTo>
                  <a:pt x="1478384" y="96273"/>
                  <a:pt x="1480244" y="97241"/>
                  <a:pt x="1482774" y="98729"/>
                </a:cubicBezTo>
                <a:cubicBezTo>
                  <a:pt x="1485304" y="100217"/>
                  <a:pt x="1487611" y="101706"/>
                  <a:pt x="1489695" y="103194"/>
                </a:cubicBezTo>
                <a:cubicBezTo>
                  <a:pt x="1491778" y="104682"/>
                  <a:pt x="1494383" y="106766"/>
                  <a:pt x="1497508" y="109445"/>
                </a:cubicBezTo>
                <a:lnTo>
                  <a:pt x="1509117" y="119267"/>
                </a:lnTo>
                <a:lnTo>
                  <a:pt x="1518716" y="127751"/>
                </a:lnTo>
                <a:lnTo>
                  <a:pt x="1525190" y="118598"/>
                </a:lnTo>
                <a:cubicBezTo>
                  <a:pt x="1527274" y="115621"/>
                  <a:pt x="1529506" y="111231"/>
                  <a:pt x="1531887" y="105426"/>
                </a:cubicBezTo>
                <a:cubicBezTo>
                  <a:pt x="1534269" y="99771"/>
                  <a:pt x="1536204" y="94115"/>
                  <a:pt x="1537692" y="88460"/>
                </a:cubicBezTo>
                <a:cubicBezTo>
                  <a:pt x="1538882" y="83102"/>
                  <a:pt x="1539180" y="79009"/>
                  <a:pt x="1538585" y="76182"/>
                </a:cubicBezTo>
                <a:lnTo>
                  <a:pt x="1537692" y="69931"/>
                </a:lnTo>
                <a:cubicBezTo>
                  <a:pt x="1529060" y="70675"/>
                  <a:pt x="1522958" y="71270"/>
                  <a:pt x="1519386" y="71717"/>
                </a:cubicBezTo>
                <a:cubicBezTo>
                  <a:pt x="1515963" y="72163"/>
                  <a:pt x="1508000" y="73428"/>
                  <a:pt x="1495499" y="75512"/>
                </a:cubicBezTo>
                <a:cubicBezTo>
                  <a:pt x="1482849" y="77596"/>
                  <a:pt x="1474142" y="79233"/>
                  <a:pt x="1469380" y="80423"/>
                </a:cubicBezTo>
                <a:cubicBezTo>
                  <a:pt x="1464468" y="81912"/>
                  <a:pt x="1461194" y="82656"/>
                  <a:pt x="1459557" y="82656"/>
                </a:cubicBezTo>
                <a:cubicBezTo>
                  <a:pt x="1456580" y="82953"/>
                  <a:pt x="1454050" y="82656"/>
                  <a:pt x="1451967" y="81763"/>
                </a:cubicBezTo>
                <a:cubicBezTo>
                  <a:pt x="1449883" y="81167"/>
                  <a:pt x="1447874" y="80274"/>
                  <a:pt x="1445939" y="79084"/>
                </a:cubicBezTo>
                <a:cubicBezTo>
                  <a:pt x="1444005" y="78042"/>
                  <a:pt x="1442888" y="77000"/>
                  <a:pt x="1442591" y="75958"/>
                </a:cubicBezTo>
                <a:cubicBezTo>
                  <a:pt x="1442293" y="75065"/>
                  <a:pt x="1442442" y="74321"/>
                  <a:pt x="1443037" y="73726"/>
                </a:cubicBezTo>
                <a:cubicBezTo>
                  <a:pt x="1443335" y="73428"/>
                  <a:pt x="1444153" y="73205"/>
                  <a:pt x="1445493" y="73056"/>
                </a:cubicBezTo>
                <a:lnTo>
                  <a:pt x="1450404" y="72387"/>
                </a:lnTo>
                <a:lnTo>
                  <a:pt x="1453530" y="72163"/>
                </a:lnTo>
                <a:cubicBezTo>
                  <a:pt x="1457845" y="71866"/>
                  <a:pt x="1465213" y="70898"/>
                  <a:pt x="1475630" y="69261"/>
                </a:cubicBezTo>
                <a:lnTo>
                  <a:pt x="1507331" y="64573"/>
                </a:lnTo>
                <a:lnTo>
                  <a:pt x="1516261" y="63457"/>
                </a:lnTo>
                <a:cubicBezTo>
                  <a:pt x="1514772" y="62564"/>
                  <a:pt x="1513582" y="61745"/>
                  <a:pt x="1512689" y="61001"/>
                </a:cubicBezTo>
                <a:cubicBezTo>
                  <a:pt x="1511796" y="60257"/>
                  <a:pt x="1510456" y="58918"/>
                  <a:pt x="1508670" y="56983"/>
                </a:cubicBezTo>
                <a:cubicBezTo>
                  <a:pt x="1506884" y="54899"/>
                  <a:pt x="1504578" y="51402"/>
                  <a:pt x="1501750" y="46490"/>
                </a:cubicBezTo>
                <a:lnTo>
                  <a:pt x="1495276" y="34882"/>
                </a:lnTo>
                <a:lnTo>
                  <a:pt x="1493490" y="31310"/>
                </a:lnTo>
                <a:cubicBezTo>
                  <a:pt x="1493192" y="30863"/>
                  <a:pt x="1493415" y="30343"/>
                  <a:pt x="1494160" y="29747"/>
                </a:cubicBezTo>
                <a:cubicBezTo>
                  <a:pt x="1494904" y="29003"/>
                  <a:pt x="1495648" y="28780"/>
                  <a:pt x="1496392" y="29077"/>
                </a:cubicBezTo>
                <a:close/>
                <a:moveTo>
                  <a:pt x="3230909" y="26399"/>
                </a:moveTo>
                <a:cubicBezTo>
                  <a:pt x="3232248" y="25952"/>
                  <a:pt x="3234853" y="26399"/>
                  <a:pt x="3238722" y="27738"/>
                </a:cubicBezTo>
                <a:cubicBezTo>
                  <a:pt x="3244080" y="29673"/>
                  <a:pt x="3247354" y="31533"/>
                  <a:pt x="3248545" y="33319"/>
                </a:cubicBezTo>
                <a:cubicBezTo>
                  <a:pt x="3249587" y="34659"/>
                  <a:pt x="3249662" y="36296"/>
                  <a:pt x="3248768" y="38230"/>
                </a:cubicBezTo>
                <a:cubicBezTo>
                  <a:pt x="3246982" y="42249"/>
                  <a:pt x="3245494" y="46416"/>
                  <a:pt x="3244304" y="50732"/>
                </a:cubicBezTo>
                <a:cubicBezTo>
                  <a:pt x="3240583" y="64127"/>
                  <a:pt x="3236564" y="75065"/>
                  <a:pt x="3232248" y="83549"/>
                </a:cubicBezTo>
                <a:cubicBezTo>
                  <a:pt x="3237309" y="85930"/>
                  <a:pt x="3244750" y="90097"/>
                  <a:pt x="3254573" y="96050"/>
                </a:cubicBezTo>
                <a:cubicBezTo>
                  <a:pt x="3263205" y="101110"/>
                  <a:pt x="3269381" y="105575"/>
                  <a:pt x="3273102" y="109445"/>
                </a:cubicBezTo>
                <a:cubicBezTo>
                  <a:pt x="3275483" y="111677"/>
                  <a:pt x="3277194" y="114728"/>
                  <a:pt x="3278236" y="118598"/>
                </a:cubicBezTo>
                <a:cubicBezTo>
                  <a:pt x="3279576" y="125295"/>
                  <a:pt x="3279427" y="129685"/>
                  <a:pt x="3277790" y="131769"/>
                </a:cubicBezTo>
                <a:cubicBezTo>
                  <a:pt x="3276450" y="133108"/>
                  <a:pt x="3275111" y="133629"/>
                  <a:pt x="3273772" y="133332"/>
                </a:cubicBezTo>
                <a:cubicBezTo>
                  <a:pt x="3271539" y="132885"/>
                  <a:pt x="3269232" y="131025"/>
                  <a:pt x="3266851" y="127751"/>
                </a:cubicBezTo>
                <a:cubicBezTo>
                  <a:pt x="3253903" y="113017"/>
                  <a:pt x="3241997" y="100515"/>
                  <a:pt x="3231132" y="90246"/>
                </a:cubicBezTo>
                <a:cubicBezTo>
                  <a:pt x="3230537" y="89651"/>
                  <a:pt x="3230090" y="88981"/>
                  <a:pt x="3229793" y="88237"/>
                </a:cubicBezTo>
                <a:cubicBezTo>
                  <a:pt x="3225774" y="95381"/>
                  <a:pt x="3220789" y="102003"/>
                  <a:pt x="3214836" y="108105"/>
                </a:cubicBezTo>
                <a:cubicBezTo>
                  <a:pt x="3207543" y="115249"/>
                  <a:pt x="3199358" y="121500"/>
                  <a:pt x="3190279" y="126858"/>
                </a:cubicBezTo>
                <a:cubicBezTo>
                  <a:pt x="3188344" y="127751"/>
                  <a:pt x="3186782" y="128197"/>
                  <a:pt x="3185591" y="128197"/>
                </a:cubicBezTo>
                <a:cubicBezTo>
                  <a:pt x="3184102" y="128048"/>
                  <a:pt x="3184102" y="127081"/>
                  <a:pt x="3185591" y="125295"/>
                </a:cubicBezTo>
                <a:cubicBezTo>
                  <a:pt x="3197200" y="113091"/>
                  <a:pt x="3205460" y="103492"/>
                  <a:pt x="3210371" y="96497"/>
                </a:cubicBezTo>
                <a:cubicBezTo>
                  <a:pt x="3214538" y="90246"/>
                  <a:pt x="3218259" y="83697"/>
                  <a:pt x="3221533" y="76851"/>
                </a:cubicBezTo>
                <a:cubicBezTo>
                  <a:pt x="3224807" y="69559"/>
                  <a:pt x="3227188" y="62489"/>
                  <a:pt x="3228677" y="55643"/>
                </a:cubicBezTo>
                <a:cubicBezTo>
                  <a:pt x="3230462" y="47160"/>
                  <a:pt x="3230462" y="39049"/>
                  <a:pt x="3228677" y="31310"/>
                </a:cubicBezTo>
                <a:cubicBezTo>
                  <a:pt x="3228230" y="28929"/>
                  <a:pt x="3228974" y="27292"/>
                  <a:pt x="3230909" y="26399"/>
                </a:cubicBezTo>
                <a:close/>
                <a:moveTo>
                  <a:pt x="849659" y="26399"/>
                </a:moveTo>
                <a:cubicBezTo>
                  <a:pt x="850999" y="25952"/>
                  <a:pt x="853603" y="26399"/>
                  <a:pt x="857473" y="27738"/>
                </a:cubicBezTo>
                <a:cubicBezTo>
                  <a:pt x="862831" y="29673"/>
                  <a:pt x="866105" y="31533"/>
                  <a:pt x="867295" y="33319"/>
                </a:cubicBezTo>
                <a:cubicBezTo>
                  <a:pt x="868337" y="34659"/>
                  <a:pt x="868412" y="36296"/>
                  <a:pt x="867519" y="38230"/>
                </a:cubicBezTo>
                <a:cubicBezTo>
                  <a:pt x="865733" y="42249"/>
                  <a:pt x="864244" y="46416"/>
                  <a:pt x="863054" y="50732"/>
                </a:cubicBezTo>
                <a:cubicBezTo>
                  <a:pt x="859333" y="64127"/>
                  <a:pt x="855315" y="75065"/>
                  <a:pt x="850999" y="83549"/>
                </a:cubicBezTo>
                <a:cubicBezTo>
                  <a:pt x="856059" y="85930"/>
                  <a:pt x="863500" y="90097"/>
                  <a:pt x="873323" y="96050"/>
                </a:cubicBezTo>
                <a:cubicBezTo>
                  <a:pt x="881955" y="101110"/>
                  <a:pt x="888131" y="105575"/>
                  <a:pt x="891852" y="109445"/>
                </a:cubicBezTo>
                <a:cubicBezTo>
                  <a:pt x="894233" y="111677"/>
                  <a:pt x="895945" y="114728"/>
                  <a:pt x="896987" y="118598"/>
                </a:cubicBezTo>
                <a:cubicBezTo>
                  <a:pt x="898326" y="125295"/>
                  <a:pt x="898177" y="129685"/>
                  <a:pt x="896540" y="131769"/>
                </a:cubicBezTo>
                <a:cubicBezTo>
                  <a:pt x="895201" y="133108"/>
                  <a:pt x="893861" y="133629"/>
                  <a:pt x="892522" y="133332"/>
                </a:cubicBezTo>
                <a:cubicBezTo>
                  <a:pt x="890289" y="132885"/>
                  <a:pt x="887983" y="131025"/>
                  <a:pt x="885601" y="127751"/>
                </a:cubicBezTo>
                <a:cubicBezTo>
                  <a:pt x="872653" y="113017"/>
                  <a:pt x="860747" y="100515"/>
                  <a:pt x="849883" y="90246"/>
                </a:cubicBezTo>
                <a:cubicBezTo>
                  <a:pt x="849287" y="89651"/>
                  <a:pt x="848841" y="88981"/>
                  <a:pt x="848543" y="88237"/>
                </a:cubicBezTo>
                <a:cubicBezTo>
                  <a:pt x="844525" y="95381"/>
                  <a:pt x="839539" y="102003"/>
                  <a:pt x="833586" y="108105"/>
                </a:cubicBezTo>
                <a:cubicBezTo>
                  <a:pt x="826293" y="115249"/>
                  <a:pt x="818108" y="121500"/>
                  <a:pt x="809029" y="126858"/>
                </a:cubicBezTo>
                <a:cubicBezTo>
                  <a:pt x="807094" y="127751"/>
                  <a:pt x="805532" y="128197"/>
                  <a:pt x="804341" y="128197"/>
                </a:cubicBezTo>
                <a:cubicBezTo>
                  <a:pt x="802853" y="128048"/>
                  <a:pt x="802853" y="127081"/>
                  <a:pt x="804341" y="125295"/>
                </a:cubicBezTo>
                <a:cubicBezTo>
                  <a:pt x="815950" y="113091"/>
                  <a:pt x="824210" y="103492"/>
                  <a:pt x="829121" y="96497"/>
                </a:cubicBezTo>
                <a:cubicBezTo>
                  <a:pt x="833288" y="90246"/>
                  <a:pt x="837009" y="83697"/>
                  <a:pt x="840283" y="76851"/>
                </a:cubicBezTo>
                <a:cubicBezTo>
                  <a:pt x="843557" y="69559"/>
                  <a:pt x="845939" y="62489"/>
                  <a:pt x="847427" y="55643"/>
                </a:cubicBezTo>
                <a:cubicBezTo>
                  <a:pt x="849213" y="47160"/>
                  <a:pt x="849213" y="39049"/>
                  <a:pt x="847427" y="31310"/>
                </a:cubicBezTo>
                <a:cubicBezTo>
                  <a:pt x="846980" y="28929"/>
                  <a:pt x="847725" y="27292"/>
                  <a:pt x="849659" y="26399"/>
                </a:cubicBezTo>
                <a:close/>
                <a:moveTo>
                  <a:pt x="2961754" y="14344"/>
                </a:moveTo>
                <a:cubicBezTo>
                  <a:pt x="2964581" y="14939"/>
                  <a:pt x="2966590" y="15460"/>
                  <a:pt x="2967781" y="15906"/>
                </a:cubicBezTo>
                <a:cubicBezTo>
                  <a:pt x="2968972" y="16353"/>
                  <a:pt x="2970683" y="17246"/>
                  <a:pt x="2972916" y="18585"/>
                </a:cubicBezTo>
                <a:cubicBezTo>
                  <a:pt x="2975148" y="19925"/>
                  <a:pt x="2976860" y="21115"/>
                  <a:pt x="2978050" y="22157"/>
                </a:cubicBezTo>
                <a:cubicBezTo>
                  <a:pt x="2979241" y="23199"/>
                  <a:pt x="2979910" y="24092"/>
                  <a:pt x="2980059" y="24836"/>
                </a:cubicBezTo>
                <a:cubicBezTo>
                  <a:pt x="2980059" y="25580"/>
                  <a:pt x="2979613" y="26994"/>
                  <a:pt x="2978720" y="29077"/>
                </a:cubicBezTo>
                <a:cubicBezTo>
                  <a:pt x="2977976" y="30715"/>
                  <a:pt x="2977380" y="32947"/>
                  <a:pt x="2976934" y="35775"/>
                </a:cubicBezTo>
                <a:cubicBezTo>
                  <a:pt x="2976338" y="38454"/>
                  <a:pt x="2975892" y="41579"/>
                  <a:pt x="2975594" y="45151"/>
                </a:cubicBezTo>
                <a:cubicBezTo>
                  <a:pt x="2975148" y="48574"/>
                  <a:pt x="2974776" y="52146"/>
                  <a:pt x="2974478" y="55867"/>
                </a:cubicBezTo>
                <a:lnTo>
                  <a:pt x="2972022" y="87121"/>
                </a:lnTo>
                <a:lnTo>
                  <a:pt x="2988766" y="82656"/>
                </a:lnTo>
                <a:cubicBezTo>
                  <a:pt x="2992784" y="81763"/>
                  <a:pt x="2996356" y="80795"/>
                  <a:pt x="2999481" y="79754"/>
                </a:cubicBezTo>
                <a:cubicBezTo>
                  <a:pt x="3002756" y="78712"/>
                  <a:pt x="3005955" y="77596"/>
                  <a:pt x="3009081" y="76405"/>
                </a:cubicBezTo>
                <a:cubicBezTo>
                  <a:pt x="3012206" y="75214"/>
                  <a:pt x="3014438" y="74545"/>
                  <a:pt x="3015778" y="74396"/>
                </a:cubicBezTo>
                <a:cubicBezTo>
                  <a:pt x="3016820" y="74396"/>
                  <a:pt x="3018531" y="74768"/>
                  <a:pt x="3020912" y="75512"/>
                </a:cubicBezTo>
                <a:cubicBezTo>
                  <a:pt x="3023145" y="76107"/>
                  <a:pt x="3025228" y="76851"/>
                  <a:pt x="3027163" y="77744"/>
                </a:cubicBezTo>
                <a:cubicBezTo>
                  <a:pt x="3029098" y="78786"/>
                  <a:pt x="3030066" y="80051"/>
                  <a:pt x="3030066" y="81539"/>
                </a:cubicBezTo>
                <a:cubicBezTo>
                  <a:pt x="3030066" y="82581"/>
                  <a:pt x="3029619" y="83549"/>
                  <a:pt x="3028726" y="84442"/>
                </a:cubicBezTo>
                <a:cubicBezTo>
                  <a:pt x="3027833" y="85335"/>
                  <a:pt x="3026047" y="86079"/>
                  <a:pt x="3023368" y="86674"/>
                </a:cubicBezTo>
                <a:lnTo>
                  <a:pt x="3013322" y="89353"/>
                </a:lnTo>
                <a:lnTo>
                  <a:pt x="3004170" y="91139"/>
                </a:lnTo>
                <a:lnTo>
                  <a:pt x="2992561" y="93371"/>
                </a:lnTo>
                <a:lnTo>
                  <a:pt x="2989436" y="93818"/>
                </a:lnTo>
                <a:cubicBezTo>
                  <a:pt x="2987947" y="94264"/>
                  <a:pt x="2985492" y="94562"/>
                  <a:pt x="2982068" y="94711"/>
                </a:cubicBezTo>
                <a:cubicBezTo>
                  <a:pt x="2978646" y="94860"/>
                  <a:pt x="2976487" y="94860"/>
                  <a:pt x="2975594" y="94711"/>
                </a:cubicBezTo>
                <a:lnTo>
                  <a:pt x="2972022" y="94264"/>
                </a:lnTo>
                <a:lnTo>
                  <a:pt x="2970460" y="125072"/>
                </a:lnTo>
                <a:cubicBezTo>
                  <a:pt x="2970013" y="132513"/>
                  <a:pt x="2970236" y="139359"/>
                  <a:pt x="2971130" y="145610"/>
                </a:cubicBezTo>
                <a:cubicBezTo>
                  <a:pt x="2971874" y="151861"/>
                  <a:pt x="2973436" y="156400"/>
                  <a:pt x="2975818" y="159228"/>
                </a:cubicBezTo>
                <a:cubicBezTo>
                  <a:pt x="2978199" y="162055"/>
                  <a:pt x="2982068" y="163990"/>
                  <a:pt x="2987426" y="165032"/>
                </a:cubicBezTo>
                <a:cubicBezTo>
                  <a:pt x="2992933" y="166074"/>
                  <a:pt x="2999407" y="166520"/>
                  <a:pt x="3006848" y="166372"/>
                </a:cubicBezTo>
                <a:cubicBezTo>
                  <a:pt x="3016076" y="166223"/>
                  <a:pt x="3022252" y="165255"/>
                  <a:pt x="3025378" y="163469"/>
                </a:cubicBezTo>
                <a:cubicBezTo>
                  <a:pt x="3028652" y="161683"/>
                  <a:pt x="3031182" y="159674"/>
                  <a:pt x="3032968" y="157442"/>
                </a:cubicBezTo>
                <a:cubicBezTo>
                  <a:pt x="3034902" y="155209"/>
                  <a:pt x="3036242" y="152903"/>
                  <a:pt x="3036986" y="150521"/>
                </a:cubicBezTo>
                <a:cubicBezTo>
                  <a:pt x="3037879" y="148289"/>
                  <a:pt x="3038772" y="145387"/>
                  <a:pt x="3039665" y="141815"/>
                </a:cubicBezTo>
                <a:cubicBezTo>
                  <a:pt x="3040558" y="138243"/>
                  <a:pt x="3041228" y="135043"/>
                  <a:pt x="3041674" y="132215"/>
                </a:cubicBezTo>
                <a:lnTo>
                  <a:pt x="3042120" y="127081"/>
                </a:lnTo>
                <a:cubicBezTo>
                  <a:pt x="3042270" y="125741"/>
                  <a:pt x="3042865" y="124923"/>
                  <a:pt x="3043906" y="124625"/>
                </a:cubicBezTo>
                <a:cubicBezTo>
                  <a:pt x="3044800" y="124328"/>
                  <a:pt x="3045395" y="125295"/>
                  <a:pt x="3045692" y="127527"/>
                </a:cubicBezTo>
                <a:lnTo>
                  <a:pt x="3046139" y="132439"/>
                </a:lnTo>
                <a:cubicBezTo>
                  <a:pt x="3046139" y="132736"/>
                  <a:pt x="3046362" y="134746"/>
                  <a:pt x="3046809" y="138466"/>
                </a:cubicBezTo>
                <a:cubicBezTo>
                  <a:pt x="3047255" y="142187"/>
                  <a:pt x="3047702" y="145312"/>
                  <a:pt x="3048148" y="147842"/>
                </a:cubicBezTo>
                <a:cubicBezTo>
                  <a:pt x="3048594" y="150224"/>
                  <a:pt x="3049264" y="152605"/>
                  <a:pt x="3050157" y="154986"/>
                </a:cubicBezTo>
                <a:lnTo>
                  <a:pt x="3053060" y="161237"/>
                </a:lnTo>
                <a:cubicBezTo>
                  <a:pt x="3053804" y="163321"/>
                  <a:pt x="3054176" y="164958"/>
                  <a:pt x="3054176" y="166148"/>
                </a:cubicBezTo>
                <a:cubicBezTo>
                  <a:pt x="3053878" y="168381"/>
                  <a:pt x="3051943" y="170613"/>
                  <a:pt x="3048371" y="172846"/>
                </a:cubicBezTo>
                <a:cubicBezTo>
                  <a:pt x="3045097" y="174929"/>
                  <a:pt x="3041228" y="176715"/>
                  <a:pt x="3036763" y="178203"/>
                </a:cubicBezTo>
                <a:cubicBezTo>
                  <a:pt x="3032596" y="179692"/>
                  <a:pt x="3027833" y="180808"/>
                  <a:pt x="3022475" y="181552"/>
                </a:cubicBezTo>
                <a:cubicBezTo>
                  <a:pt x="3017118" y="182296"/>
                  <a:pt x="3011760" y="182668"/>
                  <a:pt x="3006402" y="182668"/>
                </a:cubicBezTo>
                <a:cubicBezTo>
                  <a:pt x="2999854" y="182668"/>
                  <a:pt x="2993826" y="182073"/>
                  <a:pt x="2988319" y="180882"/>
                </a:cubicBezTo>
                <a:cubicBezTo>
                  <a:pt x="2982812" y="179840"/>
                  <a:pt x="2977976" y="178203"/>
                  <a:pt x="2973808" y="175971"/>
                </a:cubicBezTo>
                <a:cubicBezTo>
                  <a:pt x="2969641" y="173738"/>
                  <a:pt x="2966293" y="170241"/>
                  <a:pt x="2963762" y="165479"/>
                </a:cubicBezTo>
                <a:cubicBezTo>
                  <a:pt x="2961084" y="160567"/>
                  <a:pt x="2959818" y="156102"/>
                  <a:pt x="2959968" y="152084"/>
                </a:cubicBezTo>
                <a:lnTo>
                  <a:pt x="2959298" y="126411"/>
                </a:lnTo>
                <a:lnTo>
                  <a:pt x="2960637" y="55420"/>
                </a:lnTo>
                <a:lnTo>
                  <a:pt x="2960860" y="41133"/>
                </a:lnTo>
                <a:lnTo>
                  <a:pt x="2960860" y="35328"/>
                </a:lnTo>
                <a:lnTo>
                  <a:pt x="2960191" y="28631"/>
                </a:lnTo>
                <a:cubicBezTo>
                  <a:pt x="2959744" y="24761"/>
                  <a:pt x="2959149" y="22008"/>
                  <a:pt x="2958405" y="20371"/>
                </a:cubicBezTo>
                <a:cubicBezTo>
                  <a:pt x="2957512" y="18734"/>
                  <a:pt x="2957065" y="17469"/>
                  <a:pt x="2957065" y="16576"/>
                </a:cubicBezTo>
                <a:cubicBezTo>
                  <a:pt x="2957214" y="15832"/>
                  <a:pt x="2957586" y="15236"/>
                  <a:pt x="2958182" y="14790"/>
                </a:cubicBezTo>
                <a:cubicBezTo>
                  <a:pt x="2958777" y="14344"/>
                  <a:pt x="2959968" y="14195"/>
                  <a:pt x="2961754" y="14344"/>
                </a:cubicBezTo>
                <a:close/>
                <a:moveTo>
                  <a:pt x="580504" y="14344"/>
                </a:moveTo>
                <a:cubicBezTo>
                  <a:pt x="583331" y="14939"/>
                  <a:pt x="585341" y="15460"/>
                  <a:pt x="586531" y="15906"/>
                </a:cubicBezTo>
                <a:cubicBezTo>
                  <a:pt x="587722" y="16353"/>
                  <a:pt x="589433" y="17246"/>
                  <a:pt x="591666" y="18585"/>
                </a:cubicBezTo>
                <a:cubicBezTo>
                  <a:pt x="593898" y="19925"/>
                  <a:pt x="595610" y="21115"/>
                  <a:pt x="596800" y="22157"/>
                </a:cubicBezTo>
                <a:cubicBezTo>
                  <a:pt x="597991" y="23199"/>
                  <a:pt x="598661" y="24092"/>
                  <a:pt x="598809" y="24836"/>
                </a:cubicBezTo>
                <a:cubicBezTo>
                  <a:pt x="598809" y="25580"/>
                  <a:pt x="598363" y="26994"/>
                  <a:pt x="597470" y="29077"/>
                </a:cubicBezTo>
                <a:cubicBezTo>
                  <a:pt x="596726" y="30715"/>
                  <a:pt x="596131" y="32947"/>
                  <a:pt x="595684" y="35775"/>
                </a:cubicBezTo>
                <a:cubicBezTo>
                  <a:pt x="595089" y="38454"/>
                  <a:pt x="594642" y="41579"/>
                  <a:pt x="594345" y="45151"/>
                </a:cubicBezTo>
                <a:cubicBezTo>
                  <a:pt x="593898" y="48574"/>
                  <a:pt x="593526" y="52146"/>
                  <a:pt x="593228" y="55867"/>
                </a:cubicBezTo>
                <a:lnTo>
                  <a:pt x="590773" y="87121"/>
                </a:lnTo>
                <a:lnTo>
                  <a:pt x="607516" y="82656"/>
                </a:lnTo>
                <a:cubicBezTo>
                  <a:pt x="611534" y="81763"/>
                  <a:pt x="615106" y="80795"/>
                  <a:pt x="618232" y="79754"/>
                </a:cubicBezTo>
                <a:cubicBezTo>
                  <a:pt x="621506" y="78712"/>
                  <a:pt x="624706" y="77596"/>
                  <a:pt x="627831" y="76405"/>
                </a:cubicBezTo>
                <a:cubicBezTo>
                  <a:pt x="630956" y="75214"/>
                  <a:pt x="633189" y="74545"/>
                  <a:pt x="634528" y="74396"/>
                </a:cubicBezTo>
                <a:cubicBezTo>
                  <a:pt x="635570" y="74396"/>
                  <a:pt x="637282" y="74768"/>
                  <a:pt x="639663" y="75512"/>
                </a:cubicBezTo>
                <a:cubicBezTo>
                  <a:pt x="641895" y="76107"/>
                  <a:pt x="643979" y="76851"/>
                  <a:pt x="645914" y="77744"/>
                </a:cubicBezTo>
                <a:cubicBezTo>
                  <a:pt x="647848" y="78786"/>
                  <a:pt x="648816" y="80051"/>
                  <a:pt x="648816" y="81539"/>
                </a:cubicBezTo>
                <a:cubicBezTo>
                  <a:pt x="648816" y="82581"/>
                  <a:pt x="648369" y="83549"/>
                  <a:pt x="647476" y="84442"/>
                </a:cubicBezTo>
                <a:cubicBezTo>
                  <a:pt x="646583" y="85335"/>
                  <a:pt x="644797" y="86079"/>
                  <a:pt x="642118" y="86674"/>
                </a:cubicBezTo>
                <a:lnTo>
                  <a:pt x="632073" y="89353"/>
                </a:lnTo>
                <a:lnTo>
                  <a:pt x="622920" y="91139"/>
                </a:lnTo>
                <a:lnTo>
                  <a:pt x="611311" y="93371"/>
                </a:lnTo>
                <a:lnTo>
                  <a:pt x="608186" y="93818"/>
                </a:lnTo>
                <a:cubicBezTo>
                  <a:pt x="606697" y="94264"/>
                  <a:pt x="604242" y="94562"/>
                  <a:pt x="600819" y="94711"/>
                </a:cubicBezTo>
                <a:cubicBezTo>
                  <a:pt x="597396" y="94860"/>
                  <a:pt x="595238" y="94860"/>
                  <a:pt x="594345" y="94711"/>
                </a:cubicBezTo>
                <a:lnTo>
                  <a:pt x="590773" y="94264"/>
                </a:lnTo>
                <a:lnTo>
                  <a:pt x="589210" y="125072"/>
                </a:lnTo>
                <a:cubicBezTo>
                  <a:pt x="588764" y="132513"/>
                  <a:pt x="588987" y="139359"/>
                  <a:pt x="589880" y="145610"/>
                </a:cubicBezTo>
                <a:cubicBezTo>
                  <a:pt x="590624" y="151861"/>
                  <a:pt x="592187" y="156400"/>
                  <a:pt x="594568" y="159228"/>
                </a:cubicBezTo>
                <a:cubicBezTo>
                  <a:pt x="596949" y="162055"/>
                  <a:pt x="600819" y="163990"/>
                  <a:pt x="606176" y="165032"/>
                </a:cubicBezTo>
                <a:cubicBezTo>
                  <a:pt x="611683" y="166074"/>
                  <a:pt x="618157" y="166520"/>
                  <a:pt x="625599" y="166372"/>
                </a:cubicBezTo>
                <a:cubicBezTo>
                  <a:pt x="634826" y="166223"/>
                  <a:pt x="641002" y="165255"/>
                  <a:pt x="644128" y="163469"/>
                </a:cubicBezTo>
                <a:cubicBezTo>
                  <a:pt x="647402" y="161683"/>
                  <a:pt x="649932" y="159674"/>
                  <a:pt x="651718" y="157442"/>
                </a:cubicBezTo>
                <a:cubicBezTo>
                  <a:pt x="653653" y="155209"/>
                  <a:pt x="654992" y="152903"/>
                  <a:pt x="655736" y="150521"/>
                </a:cubicBezTo>
                <a:cubicBezTo>
                  <a:pt x="656629" y="148289"/>
                  <a:pt x="657522" y="145387"/>
                  <a:pt x="658415" y="141815"/>
                </a:cubicBezTo>
                <a:cubicBezTo>
                  <a:pt x="659308" y="138243"/>
                  <a:pt x="659978" y="135043"/>
                  <a:pt x="660424" y="132215"/>
                </a:cubicBezTo>
                <a:lnTo>
                  <a:pt x="660871" y="127081"/>
                </a:lnTo>
                <a:cubicBezTo>
                  <a:pt x="661020" y="125741"/>
                  <a:pt x="661615" y="124923"/>
                  <a:pt x="662657" y="124625"/>
                </a:cubicBezTo>
                <a:cubicBezTo>
                  <a:pt x="663550" y="124328"/>
                  <a:pt x="664145" y="125295"/>
                  <a:pt x="664443" y="127527"/>
                </a:cubicBezTo>
                <a:lnTo>
                  <a:pt x="664889" y="132439"/>
                </a:lnTo>
                <a:cubicBezTo>
                  <a:pt x="664889" y="132736"/>
                  <a:pt x="665112" y="134746"/>
                  <a:pt x="665559" y="138466"/>
                </a:cubicBezTo>
                <a:cubicBezTo>
                  <a:pt x="666005" y="142187"/>
                  <a:pt x="666452" y="145312"/>
                  <a:pt x="666898" y="147842"/>
                </a:cubicBezTo>
                <a:cubicBezTo>
                  <a:pt x="667345" y="150224"/>
                  <a:pt x="668015" y="152605"/>
                  <a:pt x="668908" y="154986"/>
                </a:cubicBezTo>
                <a:lnTo>
                  <a:pt x="671810" y="161237"/>
                </a:lnTo>
                <a:cubicBezTo>
                  <a:pt x="672554" y="163321"/>
                  <a:pt x="672926" y="164958"/>
                  <a:pt x="672926" y="166148"/>
                </a:cubicBezTo>
                <a:cubicBezTo>
                  <a:pt x="672628" y="168381"/>
                  <a:pt x="670693" y="170613"/>
                  <a:pt x="667122" y="172846"/>
                </a:cubicBezTo>
                <a:cubicBezTo>
                  <a:pt x="663847" y="174929"/>
                  <a:pt x="659978" y="176715"/>
                  <a:pt x="655513" y="178203"/>
                </a:cubicBezTo>
                <a:cubicBezTo>
                  <a:pt x="651346" y="179692"/>
                  <a:pt x="646583" y="180808"/>
                  <a:pt x="641225" y="181552"/>
                </a:cubicBezTo>
                <a:cubicBezTo>
                  <a:pt x="635868" y="182296"/>
                  <a:pt x="630510" y="182668"/>
                  <a:pt x="625152" y="182668"/>
                </a:cubicBezTo>
                <a:cubicBezTo>
                  <a:pt x="618604" y="182668"/>
                  <a:pt x="612576" y="182073"/>
                  <a:pt x="607069" y="180882"/>
                </a:cubicBezTo>
                <a:cubicBezTo>
                  <a:pt x="601563" y="179840"/>
                  <a:pt x="596726" y="178203"/>
                  <a:pt x="592559" y="175971"/>
                </a:cubicBezTo>
                <a:cubicBezTo>
                  <a:pt x="588392" y="173738"/>
                  <a:pt x="585043" y="170241"/>
                  <a:pt x="582513" y="165479"/>
                </a:cubicBezTo>
                <a:cubicBezTo>
                  <a:pt x="579834" y="160567"/>
                  <a:pt x="578569" y="156102"/>
                  <a:pt x="578718" y="152084"/>
                </a:cubicBezTo>
                <a:lnTo>
                  <a:pt x="578048" y="126411"/>
                </a:lnTo>
                <a:lnTo>
                  <a:pt x="579387" y="55420"/>
                </a:lnTo>
                <a:lnTo>
                  <a:pt x="579611" y="41133"/>
                </a:lnTo>
                <a:lnTo>
                  <a:pt x="579611" y="35328"/>
                </a:lnTo>
                <a:lnTo>
                  <a:pt x="578941" y="28631"/>
                </a:lnTo>
                <a:cubicBezTo>
                  <a:pt x="578494" y="24761"/>
                  <a:pt x="577899" y="22008"/>
                  <a:pt x="577155" y="20371"/>
                </a:cubicBezTo>
                <a:cubicBezTo>
                  <a:pt x="576262" y="18734"/>
                  <a:pt x="575816" y="17469"/>
                  <a:pt x="575816" y="16576"/>
                </a:cubicBezTo>
                <a:cubicBezTo>
                  <a:pt x="575964" y="15832"/>
                  <a:pt x="576336" y="15236"/>
                  <a:pt x="576932" y="14790"/>
                </a:cubicBezTo>
                <a:cubicBezTo>
                  <a:pt x="577527" y="14344"/>
                  <a:pt x="578718" y="14195"/>
                  <a:pt x="580504" y="14344"/>
                </a:cubicBezTo>
                <a:close/>
                <a:moveTo>
                  <a:pt x="3143398" y="13897"/>
                </a:moveTo>
                <a:cubicBezTo>
                  <a:pt x="3146077" y="13451"/>
                  <a:pt x="3149723" y="14418"/>
                  <a:pt x="3154337" y="16799"/>
                </a:cubicBezTo>
                <a:cubicBezTo>
                  <a:pt x="3159248" y="19478"/>
                  <a:pt x="3162225" y="21785"/>
                  <a:pt x="3163267" y="23720"/>
                </a:cubicBezTo>
                <a:cubicBezTo>
                  <a:pt x="3164308" y="25654"/>
                  <a:pt x="3164160" y="27589"/>
                  <a:pt x="3162820" y="29524"/>
                </a:cubicBezTo>
                <a:cubicBezTo>
                  <a:pt x="3160141" y="33245"/>
                  <a:pt x="3157165" y="38826"/>
                  <a:pt x="3153890" y="46267"/>
                </a:cubicBezTo>
                <a:lnTo>
                  <a:pt x="3147640" y="59662"/>
                </a:lnTo>
                <a:cubicBezTo>
                  <a:pt x="3150468" y="59215"/>
                  <a:pt x="3153965" y="58471"/>
                  <a:pt x="3158132" y="57429"/>
                </a:cubicBezTo>
                <a:cubicBezTo>
                  <a:pt x="3163936" y="56090"/>
                  <a:pt x="3168327" y="54602"/>
                  <a:pt x="3171304" y="52964"/>
                </a:cubicBezTo>
                <a:cubicBezTo>
                  <a:pt x="3172792" y="52071"/>
                  <a:pt x="3174206" y="51551"/>
                  <a:pt x="3175545" y="51402"/>
                </a:cubicBezTo>
                <a:cubicBezTo>
                  <a:pt x="3177480" y="51402"/>
                  <a:pt x="3181275" y="52592"/>
                  <a:pt x="3186930" y="54974"/>
                </a:cubicBezTo>
                <a:cubicBezTo>
                  <a:pt x="3192884" y="57653"/>
                  <a:pt x="3196009" y="60331"/>
                  <a:pt x="3196306" y="63010"/>
                </a:cubicBezTo>
                <a:cubicBezTo>
                  <a:pt x="3196306" y="64350"/>
                  <a:pt x="3194595" y="66582"/>
                  <a:pt x="3191172" y="69708"/>
                </a:cubicBezTo>
                <a:cubicBezTo>
                  <a:pt x="3188493" y="71940"/>
                  <a:pt x="3186484" y="74396"/>
                  <a:pt x="3185144" y="77075"/>
                </a:cubicBezTo>
                <a:cubicBezTo>
                  <a:pt x="3178001" y="95083"/>
                  <a:pt x="3171452" y="109370"/>
                  <a:pt x="3165499" y="119937"/>
                </a:cubicBezTo>
                <a:cubicBezTo>
                  <a:pt x="3181721" y="133332"/>
                  <a:pt x="3197051" y="144122"/>
                  <a:pt x="3211487" y="152307"/>
                </a:cubicBezTo>
                <a:cubicBezTo>
                  <a:pt x="3215505" y="154540"/>
                  <a:pt x="3221161" y="157070"/>
                  <a:pt x="3228454" y="159897"/>
                </a:cubicBezTo>
                <a:cubicBezTo>
                  <a:pt x="3232918" y="161237"/>
                  <a:pt x="3238946" y="162279"/>
                  <a:pt x="3246536" y="163023"/>
                </a:cubicBezTo>
                <a:cubicBezTo>
                  <a:pt x="3271986" y="164809"/>
                  <a:pt x="3286422" y="166223"/>
                  <a:pt x="3289845" y="167264"/>
                </a:cubicBezTo>
                <a:cubicBezTo>
                  <a:pt x="3292524" y="168157"/>
                  <a:pt x="3293342" y="169497"/>
                  <a:pt x="3292301" y="171283"/>
                </a:cubicBezTo>
                <a:cubicBezTo>
                  <a:pt x="3290961" y="172622"/>
                  <a:pt x="3288357" y="173813"/>
                  <a:pt x="3284487" y="174855"/>
                </a:cubicBezTo>
                <a:cubicBezTo>
                  <a:pt x="3276004" y="176641"/>
                  <a:pt x="3265809" y="179096"/>
                  <a:pt x="3253903" y="182222"/>
                </a:cubicBezTo>
                <a:cubicBezTo>
                  <a:pt x="3245271" y="184156"/>
                  <a:pt x="3237606" y="183263"/>
                  <a:pt x="3230909" y="179543"/>
                </a:cubicBezTo>
                <a:cubicBezTo>
                  <a:pt x="3206799" y="165255"/>
                  <a:pt x="3187898" y="152084"/>
                  <a:pt x="3174206" y="140029"/>
                </a:cubicBezTo>
                <a:cubicBezTo>
                  <a:pt x="3169741" y="136011"/>
                  <a:pt x="3165127" y="132067"/>
                  <a:pt x="3160364" y="128197"/>
                </a:cubicBezTo>
                <a:cubicBezTo>
                  <a:pt x="3152774" y="139508"/>
                  <a:pt x="3144663" y="148959"/>
                  <a:pt x="3136031" y="156549"/>
                </a:cubicBezTo>
                <a:cubicBezTo>
                  <a:pt x="3124869" y="166372"/>
                  <a:pt x="3114972" y="172399"/>
                  <a:pt x="3106340" y="174631"/>
                </a:cubicBezTo>
                <a:cubicBezTo>
                  <a:pt x="3100982" y="176120"/>
                  <a:pt x="3098006" y="176641"/>
                  <a:pt x="3097410" y="176194"/>
                </a:cubicBezTo>
                <a:cubicBezTo>
                  <a:pt x="3096964" y="175748"/>
                  <a:pt x="3097559" y="174855"/>
                  <a:pt x="3099196" y="173515"/>
                </a:cubicBezTo>
                <a:cubicBezTo>
                  <a:pt x="3111251" y="165330"/>
                  <a:pt x="3121520" y="156995"/>
                  <a:pt x="3130004" y="148512"/>
                </a:cubicBezTo>
                <a:cubicBezTo>
                  <a:pt x="3137743" y="140327"/>
                  <a:pt x="3144812" y="131025"/>
                  <a:pt x="3151212" y="120607"/>
                </a:cubicBezTo>
                <a:cubicBezTo>
                  <a:pt x="3147044" y="117035"/>
                  <a:pt x="3142654" y="113463"/>
                  <a:pt x="3138040" y="109891"/>
                </a:cubicBezTo>
                <a:cubicBezTo>
                  <a:pt x="3134915" y="107510"/>
                  <a:pt x="3131194" y="105575"/>
                  <a:pt x="3126878" y="104087"/>
                </a:cubicBezTo>
                <a:cubicBezTo>
                  <a:pt x="3125539" y="103640"/>
                  <a:pt x="3124274" y="103120"/>
                  <a:pt x="3123083" y="102524"/>
                </a:cubicBezTo>
                <a:cubicBezTo>
                  <a:pt x="3120255" y="106543"/>
                  <a:pt x="3117428" y="110114"/>
                  <a:pt x="3114600" y="113240"/>
                </a:cubicBezTo>
                <a:cubicBezTo>
                  <a:pt x="3111028" y="116961"/>
                  <a:pt x="3108498" y="119193"/>
                  <a:pt x="3107010" y="119937"/>
                </a:cubicBezTo>
                <a:cubicBezTo>
                  <a:pt x="3104777" y="120532"/>
                  <a:pt x="3103884" y="120012"/>
                  <a:pt x="3104331" y="118374"/>
                </a:cubicBezTo>
                <a:cubicBezTo>
                  <a:pt x="3104480" y="117481"/>
                  <a:pt x="3105224" y="116068"/>
                  <a:pt x="3106563" y="114133"/>
                </a:cubicBezTo>
                <a:cubicBezTo>
                  <a:pt x="3115195" y="99845"/>
                  <a:pt x="3122711" y="86228"/>
                  <a:pt x="3129110" y="73280"/>
                </a:cubicBezTo>
                <a:cubicBezTo>
                  <a:pt x="3135362" y="59885"/>
                  <a:pt x="3140347" y="46267"/>
                  <a:pt x="3144068" y="32426"/>
                </a:cubicBezTo>
                <a:cubicBezTo>
                  <a:pt x="3144961" y="28408"/>
                  <a:pt x="3144142" y="24166"/>
                  <a:pt x="3141612" y="19701"/>
                </a:cubicBezTo>
                <a:cubicBezTo>
                  <a:pt x="3139826" y="16576"/>
                  <a:pt x="3140422" y="14641"/>
                  <a:pt x="3143398" y="13897"/>
                </a:cubicBezTo>
                <a:close/>
                <a:moveTo>
                  <a:pt x="762148" y="13897"/>
                </a:moveTo>
                <a:cubicBezTo>
                  <a:pt x="764827" y="13451"/>
                  <a:pt x="768474" y="14418"/>
                  <a:pt x="773087" y="16799"/>
                </a:cubicBezTo>
                <a:cubicBezTo>
                  <a:pt x="777999" y="19478"/>
                  <a:pt x="780975" y="21785"/>
                  <a:pt x="782017" y="23720"/>
                </a:cubicBezTo>
                <a:cubicBezTo>
                  <a:pt x="783059" y="25654"/>
                  <a:pt x="782910" y="27589"/>
                  <a:pt x="781570" y="29524"/>
                </a:cubicBezTo>
                <a:cubicBezTo>
                  <a:pt x="778891" y="33245"/>
                  <a:pt x="775915" y="38826"/>
                  <a:pt x="772641" y="46267"/>
                </a:cubicBezTo>
                <a:lnTo>
                  <a:pt x="766390" y="59662"/>
                </a:lnTo>
                <a:cubicBezTo>
                  <a:pt x="769218" y="59215"/>
                  <a:pt x="772715" y="58471"/>
                  <a:pt x="776882" y="57429"/>
                </a:cubicBezTo>
                <a:cubicBezTo>
                  <a:pt x="782687" y="56090"/>
                  <a:pt x="787077" y="54602"/>
                  <a:pt x="790054" y="52964"/>
                </a:cubicBezTo>
                <a:cubicBezTo>
                  <a:pt x="791542" y="52071"/>
                  <a:pt x="792956" y="51551"/>
                  <a:pt x="794295" y="51402"/>
                </a:cubicBezTo>
                <a:cubicBezTo>
                  <a:pt x="796230" y="51402"/>
                  <a:pt x="800025" y="52592"/>
                  <a:pt x="805681" y="54974"/>
                </a:cubicBezTo>
                <a:cubicBezTo>
                  <a:pt x="811634" y="57653"/>
                  <a:pt x="814759" y="60331"/>
                  <a:pt x="815057" y="63010"/>
                </a:cubicBezTo>
                <a:cubicBezTo>
                  <a:pt x="815057" y="64350"/>
                  <a:pt x="813345" y="66582"/>
                  <a:pt x="809922" y="69708"/>
                </a:cubicBezTo>
                <a:cubicBezTo>
                  <a:pt x="807243" y="71940"/>
                  <a:pt x="805234" y="74396"/>
                  <a:pt x="803895" y="77075"/>
                </a:cubicBezTo>
                <a:cubicBezTo>
                  <a:pt x="796751" y="95083"/>
                  <a:pt x="790202" y="109370"/>
                  <a:pt x="784249" y="119937"/>
                </a:cubicBezTo>
                <a:cubicBezTo>
                  <a:pt x="800472" y="133332"/>
                  <a:pt x="815801" y="144122"/>
                  <a:pt x="830237" y="152307"/>
                </a:cubicBezTo>
                <a:cubicBezTo>
                  <a:pt x="834256" y="154540"/>
                  <a:pt x="839911" y="157070"/>
                  <a:pt x="847204" y="159897"/>
                </a:cubicBezTo>
                <a:cubicBezTo>
                  <a:pt x="851668" y="161237"/>
                  <a:pt x="857696" y="162279"/>
                  <a:pt x="865286" y="163023"/>
                </a:cubicBezTo>
                <a:cubicBezTo>
                  <a:pt x="890736" y="164809"/>
                  <a:pt x="905172" y="166223"/>
                  <a:pt x="908595" y="167264"/>
                </a:cubicBezTo>
                <a:cubicBezTo>
                  <a:pt x="911274" y="168157"/>
                  <a:pt x="912093" y="169497"/>
                  <a:pt x="911051" y="171283"/>
                </a:cubicBezTo>
                <a:cubicBezTo>
                  <a:pt x="909711" y="172622"/>
                  <a:pt x="907107" y="173813"/>
                  <a:pt x="903237" y="174855"/>
                </a:cubicBezTo>
                <a:cubicBezTo>
                  <a:pt x="894754" y="176641"/>
                  <a:pt x="884559" y="179096"/>
                  <a:pt x="872653" y="182222"/>
                </a:cubicBezTo>
                <a:cubicBezTo>
                  <a:pt x="864021" y="184156"/>
                  <a:pt x="856357" y="183263"/>
                  <a:pt x="849659" y="179543"/>
                </a:cubicBezTo>
                <a:cubicBezTo>
                  <a:pt x="825549" y="165255"/>
                  <a:pt x="806648" y="152084"/>
                  <a:pt x="792956" y="140029"/>
                </a:cubicBezTo>
                <a:cubicBezTo>
                  <a:pt x="788491" y="136011"/>
                  <a:pt x="783877" y="132067"/>
                  <a:pt x="779115" y="128197"/>
                </a:cubicBezTo>
                <a:cubicBezTo>
                  <a:pt x="771525" y="139508"/>
                  <a:pt x="763413" y="148959"/>
                  <a:pt x="754781" y="156549"/>
                </a:cubicBezTo>
                <a:cubicBezTo>
                  <a:pt x="743619" y="166372"/>
                  <a:pt x="733722" y="172399"/>
                  <a:pt x="725090" y="174631"/>
                </a:cubicBezTo>
                <a:cubicBezTo>
                  <a:pt x="719732" y="176120"/>
                  <a:pt x="716756" y="176641"/>
                  <a:pt x="716160" y="176194"/>
                </a:cubicBezTo>
                <a:cubicBezTo>
                  <a:pt x="715714" y="175748"/>
                  <a:pt x="716309" y="174855"/>
                  <a:pt x="717946" y="173515"/>
                </a:cubicBezTo>
                <a:cubicBezTo>
                  <a:pt x="730001" y="165330"/>
                  <a:pt x="740271" y="156995"/>
                  <a:pt x="748754" y="148512"/>
                </a:cubicBezTo>
                <a:cubicBezTo>
                  <a:pt x="756493" y="140327"/>
                  <a:pt x="763562" y="131025"/>
                  <a:pt x="769962" y="120607"/>
                </a:cubicBezTo>
                <a:cubicBezTo>
                  <a:pt x="765795" y="117035"/>
                  <a:pt x="761404" y="113463"/>
                  <a:pt x="756791" y="109891"/>
                </a:cubicBezTo>
                <a:cubicBezTo>
                  <a:pt x="753665" y="107510"/>
                  <a:pt x="749944" y="105575"/>
                  <a:pt x="745628" y="104087"/>
                </a:cubicBezTo>
                <a:cubicBezTo>
                  <a:pt x="744289" y="103640"/>
                  <a:pt x="743024" y="103120"/>
                  <a:pt x="741833" y="102524"/>
                </a:cubicBezTo>
                <a:cubicBezTo>
                  <a:pt x="739006" y="106543"/>
                  <a:pt x="736178" y="110114"/>
                  <a:pt x="733350" y="113240"/>
                </a:cubicBezTo>
                <a:cubicBezTo>
                  <a:pt x="729778" y="116961"/>
                  <a:pt x="727248" y="119193"/>
                  <a:pt x="725760" y="119937"/>
                </a:cubicBezTo>
                <a:cubicBezTo>
                  <a:pt x="723527" y="120532"/>
                  <a:pt x="722634" y="120012"/>
                  <a:pt x="723081" y="118374"/>
                </a:cubicBezTo>
                <a:cubicBezTo>
                  <a:pt x="723230" y="117481"/>
                  <a:pt x="723974" y="116068"/>
                  <a:pt x="725313" y="114133"/>
                </a:cubicBezTo>
                <a:cubicBezTo>
                  <a:pt x="733945" y="99845"/>
                  <a:pt x="741461" y="86228"/>
                  <a:pt x="747861" y="73280"/>
                </a:cubicBezTo>
                <a:cubicBezTo>
                  <a:pt x="754112" y="59885"/>
                  <a:pt x="759097" y="46267"/>
                  <a:pt x="762818" y="32426"/>
                </a:cubicBezTo>
                <a:cubicBezTo>
                  <a:pt x="763711" y="28408"/>
                  <a:pt x="762892" y="24166"/>
                  <a:pt x="760362" y="19701"/>
                </a:cubicBezTo>
                <a:cubicBezTo>
                  <a:pt x="758576" y="16576"/>
                  <a:pt x="759172" y="14641"/>
                  <a:pt x="762148" y="13897"/>
                </a:cubicBezTo>
                <a:close/>
                <a:moveTo>
                  <a:pt x="2439739" y="12558"/>
                </a:moveTo>
                <a:cubicBezTo>
                  <a:pt x="2449562" y="16725"/>
                  <a:pt x="2457152" y="20818"/>
                  <a:pt x="2462510" y="24836"/>
                </a:cubicBezTo>
                <a:cubicBezTo>
                  <a:pt x="2466081" y="27515"/>
                  <a:pt x="2468760" y="30045"/>
                  <a:pt x="2470546" y="32426"/>
                </a:cubicBezTo>
                <a:cubicBezTo>
                  <a:pt x="2471439" y="33468"/>
                  <a:pt x="2472183" y="35403"/>
                  <a:pt x="2472778" y="38230"/>
                </a:cubicBezTo>
                <a:cubicBezTo>
                  <a:pt x="2473374" y="42695"/>
                  <a:pt x="2472630" y="45449"/>
                  <a:pt x="2470546" y="46490"/>
                </a:cubicBezTo>
                <a:cubicBezTo>
                  <a:pt x="2469207" y="47383"/>
                  <a:pt x="2467644" y="47160"/>
                  <a:pt x="2465858" y="45821"/>
                </a:cubicBezTo>
                <a:cubicBezTo>
                  <a:pt x="2459607" y="41356"/>
                  <a:pt x="2450306" y="31980"/>
                  <a:pt x="2437953" y="17692"/>
                </a:cubicBezTo>
                <a:cubicBezTo>
                  <a:pt x="2436613" y="15757"/>
                  <a:pt x="2436018" y="14344"/>
                  <a:pt x="2436167" y="13451"/>
                </a:cubicBezTo>
                <a:cubicBezTo>
                  <a:pt x="2436613" y="12409"/>
                  <a:pt x="2437804" y="12111"/>
                  <a:pt x="2439739" y="12558"/>
                </a:cubicBezTo>
                <a:close/>
                <a:moveTo>
                  <a:pt x="58489" y="12558"/>
                </a:moveTo>
                <a:cubicBezTo>
                  <a:pt x="68312" y="16725"/>
                  <a:pt x="75902" y="20818"/>
                  <a:pt x="81260" y="24836"/>
                </a:cubicBezTo>
                <a:cubicBezTo>
                  <a:pt x="84832" y="27515"/>
                  <a:pt x="87511" y="30045"/>
                  <a:pt x="89296" y="32426"/>
                </a:cubicBezTo>
                <a:cubicBezTo>
                  <a:pt x="90189" y="33468"/>
                  <a:pt x="90934" y="35403"/>
                  <a:pt x="91529" y="38230"/>
                </a:cubicBezTo>
                <a:cubicBezTo>
                  <a:pt x="92124" y="42695"/>
                  <a:pt x="91380" y="45449"/>
                  <a:pt x="89296" y="46490"/>
                </a:cubicBezTo>
                <a:cubicBezTo>
                  <a:pt x="87957" y="47383"/>
                  <a:pt x="86394" y="47160"/>
                  <a:pt x="84608" y="45821"/>
                </a:cubicBezTo>
                <a:cubicBezTo>
                  <a:pt x="78358" y="41356"/>
                  <a:pt x="69056" y="31980"/>
                  <a:pt x="56703" y="17692"/>
                </a:cubicBezTo>
                <a:cubicBezTo>
                  <a:pt x="55364" y="15757"/>
                  <a:pt x="54768" y="14344"/>
                  <a:pt x="54917" y="13451"/>
                </a:cubicBezTo>
                <a:cubicBezTo>
                  <a:pt x="55364" y="12409"/>
                  <a:pt x="56554" y="12111"/>
                  <a:pt x="58489" y="12558"/>
                </a:cubicBezTo>
                <a:close/>
                <a:moveTo>
                  <a:pt x="4602732" y="10102"/>
                </a:moveTo>
                <a:lnTo>
                  <a:pt x="4606304" y="10772"/>
                </a:lnTo>
                <a:cubicBezTo>
                  <a:pt x="4607346" y="10920"/>
                  <a:pt x="4609058" y="11441"/>
                  <a:pt x="4611438" y="12334"/>
                </a:cubicBezTo>
                <a:cubicBezTo>
                  <a:pt x="4614118" y="13376"/>
                  <a:pt x="4616648" y="14641"/>
                  <a:pt x="4619029" y="16129"/>
                </a:cubicBezTo>
                <a:cubicBezTo>
                  <a:pt x="4621559" y="17618"/>
                  <a:pt x="4623420" y="19552"/>
                  <a:pt x="4624610" y="21934"/>
                </a:cubicBezTo>
                <a:cubicBezTo>
                  <a:pt x="4625800" y="24315"/>
                  <a:pt x="4626470" y="26399"/>
                  <a:pt x="4626619" y="28185"/>
                </a:cubicBezTo>
                <a:cubicBezTo>
                  <a:pt x="4626619" y="30268"/>
                  <a:pt x="4626322" y="31756"/>
                  <a:pt x="4625726" y="32649"/>
                </a:cubicBezTo>
                <a:lnTo>
                  <a:pt x="4623717" y="36668"/>
                </a:lnTo>
                <a:lnTo>
                  <a:pt x="4667250" y="30417"/>
                </a:lnTo>
                <a:lnTo>
                  <a:pt x="4675286" y="29077"/>
                </a:lnTo>
                <a:cubicBezTo>
                  <a:pt x="4676476" y="29226"/>
                  <a:pt x="4677890" y="29598"/>
                  <a:pt x="4679528" y="30194"/>
                </a:cubicBezTo>
                <a:cubicBezTo>
                  <a:pt x="4681164" y="30938"/>
                  <a:pt x="4684364" y="33245"/>
                  <a:pt x="4689127" y="37114"/>
                </a:cubicBezTo>
                <a:cubicBezTo>
                  <a:pt x="4693890" y="41133"/>
                  <a:pt x="4696643" y="43960"/>
                  <a:pt x="4697387" y="45597"/>
                </a:cubicBezTo>
                <a:cubicBezTo>
                  <a:pt x="4698131" y="47086"/>
                  <a:pt x="4698503" y="48425"/>
                  <a:pt x="4698503" y="49616"/>
                </a:cubicBezTo>
                <a:cubicBezTo>
                  <a:pt x="4698503" y="50211"/>
                  <a:pt x="4698354" y="50658"/>
                  <a:pt x="4698056" y="50955"/>
                </a:cubicBezTo>
                <a:cubicBezTo>
                  <a:pt x="4697908" y="51551"/>
                  <a:pt x="4697610" y="51997"/>
                  <a:pt x="4697164" y="52295"/>
                </a:cubicBezTo>
                <a:cubicBezTo>
                  <a:pt x="4696866" y="52592"/>
                  <a:pt x="4696271" y="52890"/>
                  <a:pt x="4695378" y="53188"/>
                </a:cubicBezTo>
                <a:lnTo>
                  <a:pt x="4679304" y="55867"/>
                </a:lnTo>
                <a:cubicBezTo>
                  <a:pt x="4676626" y="56462"/>
                  <a:pt x="4672756" y="57578"/>
                  <a:pt x="4667696" y="59215"/>
                </a:cubicBezTo>
                <a:lnTo>
                  <a:pt x="4661892" y="61001"/>
                </a:lnTo>
                <a:cubicBezTo>
                  <a:pt x="4660403" y="61448"/>
                  <a:pt x="4659510" y="61522"/>
                  <a:pt x="4659212" y="61224"/>
                </a:cubicBezTo>
                <a:cubicBezTo>
                  <a:pt x="4659064" y="60927"/>
                  <a:pt x="4659510" y="60108"/>
                  <a:pt x="4660552" y="58769"/>
                </a:cubicBezTo>
                <a:lnTo>
                  <a:pt x="4665017" y="52741"/>
                </a:lnTo>
                <a:cubicBezTo>
                  <a:pt x="4666208" y="51253"/>
                  <a:pt x="4667398" y="49393"/>
                  <a:pt x="4668588" y="47160"/>
                </a:cubicBezTo>
                <a:cubicBezTo>
                  <a:pt x="4669928" y="44928"/>
                  <a:pt x="4670524" y="43439"/>
                  <a:pt x="4670374" y="42695"/>
                </a:cubicBezTo>
                <a:cubicBezTo>
                  <a:pt x="4670374" y="41951"/>
                  <a:pt x="4669854" y="41133"/>
                  <a:pt x="4668812" y="40240"/>
                </a:cubicBezTo>
                <a:cubicBezTo>
                  <a:pt x="4667770" y="39644"/>
                  <a:pt x="4666803" y="39347"/>
                  <a:pt x="4665910" y="39347"/>
                </a:cubicBezTo>
                <a:cubicBezTo>
                  <a:pt x="4665017" y="39644"/>
                  <a:pt x="4664496" y="39793"/>
                  <a:pt x="4664347" y="39793"/>
                </a:cubicBezTo>
                <a:lnTo>
                  <a:pt x="4642692" y="40909"/>
                </a:lnTo>
                <a:lnTo>
                  <a:pt x="4586212" y="47830"/>
                </a:lnTo>
                <a:lnTo>
                  <a:pt x="4573934" y="49839"/>
                </a:lnTo>
                <a:cubicBezTo>
                  <a:pt x="4570660" y="50286"/>
                  <a:pt x="4568725" y="50360"/>
                  <a:pt x="4568130" y="50062"/>
                </a:cubicBezTo>
                <a:lnTo>
                  <a:pt x="4561432" y="48053"/>
                </a:lnTo>
                <a:cubicBezTo>
                  <a:pt x="4560688" y="51476"/>
                  <a:pt x="4560093" y="53932"/>
                  <a:pt x="4559646" y="55420"/>
                </a:cubicBezTo>
                <a:cubicBezTo>
                  <a:pt x="4559051" y="57057"/>
                  <a:pt x="4557786" y="59885"/>
                  <a:pt x="4555852" y="63903"/>
                </a:cubicBezTo>
                <a:cubicBezTo>
                  <a:pt x="4553916" y="67922"/>
                  <a:pt x="4552056" y="70898"/>
                  <a:pt x="4550270" y="72833"/>
                </a:cubicBezTo>
                <a:cubicBezTo>
                  <a:pt x="4548484" y="74917"/>
                  <a:pt x="4546773" y="75884"/>
                  <a:pt x="4545136" y="75735"/>
                </a:cubicBezTo>
                <a:cubicBezTo>
                  <a:pt x="4543498" y="75735"/>
                  <a:pt x="4542085" y="74917"/>
                  <a:pt x="4540894" y="73280"/>
                </a:cubicBezTo>
                <a:cubicBezTo>
                  <a:pt x="4539704" y="71494"/>
                  <a:pt x="4539257" y="69484"/>
                  <a:pt x="4539555" y="67252"/>
                </a:cubicBezTo>
                <a:cubicBezTo>
                  <a:pt x="4539555" y="65317"/>
                  <a:pt x="4539927" y="63457"/>
                  <a:pt x="4540671" y="61671"/>
                </a:cubicBezTo>
                <a:lnTo>
                  <a:pt x="4543573" y="55867"/>
                </a:lnTo>
                <a:lnTo>
                  <a:pt x="4549378" y="42472"/>
                </a:lnTo>
                <a:lnTo>
                  <a:pt x="4552503" y="32649"/>
                </a:lnTo>
                <a:cubicBezTo>
                  <a:pt x="4553396" y="30715"/>
                  <a:pt x="4554586" y="29598"/>
                  <a:pt x="4556074" y="29301"/>
                </a:cubicBezTo>
                <a:cubicBezTo>
                  <a:pt x="4557414" y="29003"/>
                  <a:pt x="4558605" y="30863"/>
                  <a:pt x="4559646" y="34882"/>
                </a:cubicBezTo>
                <a:lnTo>
                  <a:pt x="4560986" y="40686"/>
                </a:lnTo>
                <a:lnTo>
                  <a:pt x="4587775" y="39347"/>
                </a:lnTo>
                <a:lnTo>
                  <a:pt x="4615904" y="37561"/>
                </a:lnTo>
                <a:cubicBezTo>
                  <a:pt x="4614416" y="36072"/>
                  <a:pt x="4613076" y="34510"/>
                  <a:pt x="4611885" y="32873"/>
                </a:cubicBezTo>
                <a:cubicBezTo>
                  <a:pt x="4610546" y="31384"/>
                  <a:pt x="4608760" y="28780"/>
                  <a:pt x="4606528" y="25059"/>
                </a:cubicBezTo>
                <a:cubicBezTo>
                  <a:pt x="4604444" y="21487"/>
                  <a:pt x="4603104" y="18734"/>
                  <a:pt x="4602509" y="16799"/>
                </a:cubicBezTo>
                <a:lnTo>
                  <a:pt x="4601170" y="13227"/>
                </a:lnTo>
                <a:cubicBezTo>
                  <a:pt x="4600574" y="12185"/>
                  <a:pt x="4600426" y="11367"/>
                  <a:pt x="4600723" y="10772"/>
                </a:cubicBezTo>
                <a:cubicBezTo>
                  <a:pt x="4601021" y="10176"/>
                  <a:pt x="4601690" y="9953"/>
                  <a:pt x="4602732" y="10102"/>
                </a:cubicBezTo>
                <a:close/>
                <a:moveTo>
                  <a:pt x="2221482" y="10102"/>
                </a:moveTo>
                <a:lnTo>
                  <a:pt x="2225054" y="10772"/>
                </a:lnTo>
                <a:cubicBezTo>
                  <a:pt x="2226096" y="10920"/>
                  <a:pt x="2227808" y="11441"/>
                  <a:pt x="2230189" y="12334"/>
                </a:cubicBezTo>
                <a:cubicBezTo>
                  <a:pt x="2232868" y="13376"/>
                  <a:pt x="2235398" y="14641"/>
                  <a:pt x="2237779" y="16129"/>
                </a:cubicBezTo>
                <a:cubicBezTo>
                  <a:pt x="2240309" y="17618"/>
                  <a:pt x="2242170" y="19552"/>
                  <a:pt x="2243360" y="21934"/>
                </a:cubicBezTo>
                <a:cubicBezTo>
                  <a:pt x="2244551" y="24315"/>
                  <a:pt x="2245220" y="26399"/>
                  <a:pt x="2245369" y="28185"/>
                </a:cubicBezTo>
                <a:cubicBezTo>
                  <a:pt x="2245369" y="30268"/>
                  <a:pt x="2245072" y="31756"/>
                  <a:pt x="2244476" y="32649"/>
                </a:cubicBezTo>
                <a:lnTo>
                  <a:pt x="2242467" y="36668"/>
                </a:lnTo>
                <a:lnTo>
                  <a:pt x="2286000" y="30417"/>
                </a:lnTo>
                <a:lnTo>
                  <a:pt x="2294036" y="29077"/>
                </a:lnTo>
                <a:cubicBezTo>
                  <a:pt x="2295227" y="29226"/>
                  <a:pt x="2296640" y="29598"/>
                  <a:pt x="2298278" y="30194"/>
                </a:cubicBezTo>
                <a:cubicBezTo>
                  <a:pt x="2299915" y="30938"/>
                  <a:pt x="2303114" y="33245"/>
                  <a:pt x="2307877" y="37114"/>
                </a:cubicBezTo>
                <a:cubicBezTo>
                  <a:pt x="2312640" y="41133"/>
                  <a:pt x="2315393" y="43960"/>
                  <a:pt x="2316137" y="45597"/>
                </a:cubicBezTo>
                <a:cubicBezTo>
                  <a:pt x="2316881" y="47086"/>
                  <a:pt x="2317253" y="48425"/>
                  <a:pt x="2317253" y="49616"/>
                </a:cubicBezTo>
                <a:cubicBezTo>
                  <a:pt x="2317253" y="50211"/>
                  <a:pt x="2317104" y="50658"/>
                  <a:pt x="2316807" y="50955"/>
                </a:cubicBezTo>
                <a:cubicBezTo>
                  <a:pt x="2316658" y="51551"/>
                  <a:pt x="2316360" y="51997"/>
                  <a:pt x="2315914" y="52295"/>
                </a:cubicBezTo>
                <a:cubicBezTo>
                  <a:pt x="2315616" y="52592"/>
                  <a:pt x="2315021" y="52890"/>
                  <a:pt x="2314128" y="53188"/>
                </a:cubicBezTo>
                <a:lnTo>
                  <a:pt x="2298054" y="55867"/>
                </a:lnTo>
                <a:cubicBezTo>
                  <a:pt x="2295376" y="56462"/>
                  <a:pt x="2291506" y="57578"/>
                  <a:pt x="2286446" y="59215"/>
                </a:cubicBezTo>
                <a:lnTo>
                  <a:pt x="2280642" y="61001"/>
                </a:lnTo>
                <a:cubicBezTo>
                  <a:pt x="2279153" y="61448"/>
                  <a:pt x="2278260" y="61522"/>
                  <a:pt x="2277963" y="61224"/>
                </a:cubicBezTo>
                <a:cubicBezTo>
                  <a:pt x="2277814" y="60927"/>
                  <a:pt x="2278260" y="60108"/>
                  <a:pt x="2279302" y="58769"/>
                </a:cubicBezTo>
                <a:lnTo>
                  <a:pt x="2283767" y="52741"/>
                </a:lnTo>
                <a:cubicBezTo>
                  <a:pt x="2284958" y="51253"/>
                  <a:pt x="2286148" y="49393"/>
                  <a:pt x="2287339" y="47160"/>
                </a:cubicBezTo>
                <a:cubicBezTo>
                  <a:pt x="2288678" y="44928"/>
                  <a:pt x="2289274" y="43439"/>
                  <a:pt x="2289125" y="42695"/>
                </a:cubicBezTo>
                <a:cubicBezTo>
                  <a:pt x="2289125" y="41951"/>
                  <a:pt x="2288604" y="41133"/>
                  <a:pt x="2287562" y="40240"/>
                </a:cubicBezTo>
                <a:cubicBezTo>
                  <a:pt x="2286520" y="39644"/>
                  <a:pt x="2285553" y="39347"/>
                  <a:pt x="2284660" y="39347"/>
                </a:cubicBezTo>
                <a:cubicBezTo>
                  <a:pt x="2283767" y="39644"/>
                  <a:pt x="2283246" y="39793"/>
                  <a:pt x="2283097" y="39793"/>
                </a:cubicBezTo>
                <a:lnTo>
                  <a:pt x="2261443" y="40909"/>
                </a:lnTo>
                <a:lnTo>
                  <a:pt x="2204962" y="47830"/>
                </a:lnTo>
                <a:lnTo>
                  <a:pt x="2192684" y="49839"/>
                </a:lnTo>
                <a:cubicBezTo>
                  <a:pt x="2189410" y="50286"/>
                  <a:pt x="2187475" y="50360"/>
                  <a:pt x="2186880" y="50062"/>
                </a:cubicBezTo>
                <a:lnTo>
                  <a:pt x="2180183" y="48053"/>
                </a:lnTo>
                <a:cubicBezTo>
                  <a:pt x="2179439" y="51476"/>
                  <a:pt x="2178843" y="53932"/>
                  <a:pt x="2178397" y="55420"/>
                </a:cubicBezTo>
                <a:cubicBezTo>
                  <a:pt x="2177801" y="57057"/>
                  <a:pt x="2176536" y="59885"/>
                  <a:pt x="2174602" y="63903"/>
                </a:cubicBezTo>
                <a:cubicBezTo>
                  <a:pt x="2172667" y="67922"/>
                  <a:pt x="2170807" y="70898"/>
                  <a:pt x="2169021" y="72833"/>
                </a:cubicBezTo>
                <a:cubicBezTo>
                  <a:pt x="2167235" y="74917"/>
                  <a:pt x="2165523" y="75884"/>
                  <a:pt x="2163886" y="75735"/>
                </a:cubicBezTo>
                <a:cubicBezTo>
                  <a:pt x="2162249" y="75735"/>
                  <a:pt x="2160835" y="74917"/>
                  <a:pt x="2159644" y="73280"/>
                </a:cubicBezTo>
                <a:cubicBezTo>
                  <a:pt x="2158454" y="71494"/>
                  <a:pt x="2158007" y="69484"/>
                  <a:pt x="2158305" y="67252"/>
                </a:cubicBezTo>
                <a:cubicBezTo>
                  <a:pt x="2158305" y="65317"/>
                  <a:pt x="2158677" y="63457"/>
                  <a:pt x="2159421" y="61671"/>
                </a:cubicBezTo>
                <a:lnTo>
                  <a:pt x="2162323" y="55867"/>
                </a:lnTo>
                <a:lnTo>
                  <a:pt x="2168128" y="42472"/>
                </a:lnTo>
                <a:lnTo>
                  <a:pt x="2171253" y="32649"/>
                </a:lnTo>
                <a:cubicBezTo>
                  <a:pt x="2172146" y="30715"/>
                  <a:pt x="2173337" y="29598"/>
                  <a:pt x="2174825" y="29301"/>
                </a:cubicBezTo>
                <a:cubicBezTo>
                  <a:pt x="2176164" y="29003"/>
                  <a:pt x="2177355" y="30863"/>
                  <a:pt x="2178397" y="34882"/>
                </a:cubicBezTo>
                <a:lnTo>
                  <a:pt x="2179736" y="40686"/>
                </a:lnTo>
                <a:lnTo>
                  <a:pt x="2206525" y="39347"/>
                </a:lnTo>
                <a:lnTo>
                  <a:pt x="2234654" y="37561"/>
                </a:lnTo>
                <a:cubicBezTo>
                  <a:pt x="2233166" y="36072"/>
                  <a:pt x="2231826" y="34510"/>
                  <a:pt x="2230635" y="32873"/>
                </a:cubicBezTo>
                <a:cubicBezTo>
                  <a:pt x="2229296" y="31384"/>
                  <a:pt x="2227510" y="28780"/>
                  <a:pt x="2225278" y="25059"/>
                </a:cubicBezTo>
                <a:cubicBezTo>
                  <a:pt x="2223194" y="21487"/>
                  <a:pt x="2221854" y="18734"/>
                  <a:pt x="2221259" y="16799"/>
                </a:cubicBezTo>
                <a:lnTo>
                  <a:pt x="2219920" y="13227"/>
                </a:lnTo>
                <a:cubicBezTo>
                  <a:pt x="2219324" y="12185"/>
                  <a:pt x="2219176" y="11367"/>
                  <a:pt x="2219473" y="10772"/>
                </a:cubicBezTo>
                <a:cubicBezTo>
                  <a:pt x="2219771" y="10176"/>
                  <a:pt x="2220440" y="9953"/>
                  <a:pt x="2221482" y="10102"/>
                </a:cubicBezTo>
                <a:close/>
                <a:moveTo>
                  <a:pt x="4882157" y="7869"/>
                </a:moveTo>
                <a:cubicBezTo>
                  <a:pt x="4884836" y="7869"/>
                  <a:pt x="4888036" y="8911"/>
                  <a:pt x="4891756" y="10995"/>
                </a:cubicBezTo>
                <a:cubicBezTo>
                  <a:pt x="4896816" y="13376"/>
                  <a:pt x="4899346" y="15311"/>
                  <a:pt x="4899346" y="16799"/>
                </a:cubicBezTo>
                <a:cubicBezTo>
                  <a:pt x="4899346" y="17692"/>
                  <a:pt x="4898676" y="19032"/>
                  <a:pt x="4897338" y="20818"/>
                </a:cubicBezTo>
                <a:cubicBezTo>
                  <a:pt x="4896296" y="22306"/>
                  <a:pt x="4895180" y="24017"/>
                  <a:pt x="4893988" y="25952"/>
                </a:cubicBezTo>
                <a:cubicBezTo>
                  <a:pt x="4895328" y="26994"/>
                  <a:pt x="4896816" y="28408"/>
                  <a:pt x="4898454" y="30194"/>
                </a:cubicBezTo>
                <a:cubicBezTo>
                  <a:pt x="4912890" y="44630"/>
                  <a:pt x="4924945" y="54750"/>
                  <a:pt x="4934618" y="60555"/>
                </a:cubicBezTo>
                <a:cubicBezTo>
                  <a:pt x="4941316" y="64722"/>
                  <a:pt x="4949278" y="67996"/>
                  <a:pt x="4958506" y="70377"/>
                </a:cubicBezTo>
                <a:cubicBezTo>
                  <a:pt x="4963714" y="71568"/>
                  <a:pt x="4966319" y="72461"/>
                  <a:pt x="4966319" y="73056"/>
                </a:cubicBezTo>
                <a:cubicBezTo>
                  <a:pt x="4966319" y="74693"/>
                  <a:pt x="4960887" y="76330"/>
                  <a:pt x="4950022" y="77968"/>
                </a:cubicBezTo>
                <a:cubicBezTo>
                  <a:pt x="4940944" y="79605"/>
                  <a:pt x="4933800" y="80423"/>
                  <a:pt x="4928591" y="80423"/>
                </a:cubicBezTo>
                <a:cubicBezTo>
                  <a:pt x="4927698" y="80423"/>
                  <a:pt x="4926284" y="79679"/>
                  <a:pt x="4924350" y="78191"/>
                </a:cubicBezTo>
                <a:cubicBezTo>
                  <a:pt x="4919736" y="73875"/>
                  <a:pt x="4910508" y="60927"/>
                  <a:pt x="4896668" y="39347"/>
                </a:cubicBezTo>
                <a:cubicBezTo>
                  <a:pt x="4894286" y="35775"/>
                  <a:pt x="4892426" y="33021"/>
                  <a:pt x="4891086" y="31087"/>
                </a:cubicBezTo>
                <a:cubicBezTo>
                  <a:pt x="4890640" y="31831"/>
                  <a:pt x="4890268" y="32501"/>
                  <a:pt x="4889970" y="33096"/>
                </a:cubicBezTo>
                <a:cubicBezTo>
                  <a:pt x="4881190" y="50062"/>
                  <a:pt x="4871739" y="63234"/>
                  <a:pt x="4861618" y="72610"/>
                </a:cubicBezTo>
                <a:cubicBezTo>
                  <a:pt x="4850159" y="83177"/>
                  <a:pt x="4841824" y="88460"/>
                  <a:pt x="4836616" y="88460"/>
                </a:cubicBezTo>
                <a:cubicBezTo>
                  <a:pt x="4834830" y="88460"/>
                  <a:pt x="4833936" y="88162"/>
                  <a:pt x="4833936" y="87567"/>
                </a:cubicBezTo>
                <a:cubicBezTo>
                  <a:pt x="4833936" y="87121"/>
                  <a:pt x="4836616" y="84590"/>
                  <a:pt x="4841973" y="79977"/>
                </a:cubicBezTo>
                <a:cubicBezTo>
                  <a:pt x="4851498" y="71940"/>
                  <a:pt x="4860502" y="61001"/>
                  <a:pt x="4868986" y="47160"/>
                </a:cubicBezTo>
                <a:cubicBezTo>
                  <a:pt x="4876130" y="34361"/>
                  <a:pt x="4879999" y="24538"/>
                  <a:pt x="4880594" y="17692"/>
                </a:cubicBezTo>
                <a:cubicBezTo>
                  <a:pt x="4880594" y="16055"/>
                  <a:pt x="4880371" y="14418"/>
                  <a:pt x="4879924" y="12781"/>
                </a:cubicBezTo>
                <a:cubicBezTo>
                  <a:pt x="4879776" y="11739"/>
                  <a:pt x="4879701" y="11069"/>
                  <a:pt x="4879701" y="10772"/>
                </a:cubicBezTo>
                <a:cubicBezTo>
                  <a:pt x="4879701" y="8837"/>
                  <a:pt x="4880520" y="7869"/>
                  <a:pt x="4882157" y="7869"/>
                </a:cubicBezTo>
                <a:close/>
                <a:moveTo>
                  <a:pt x="4131170" y="7869"/>
                </a:moveTo>
                <a:cubicBezTo>
                  <a:pt x="4133552" y="7869"/>
                  <a:pt x="4135858" y="8242"/>
                  <a:pt x="4138091" y="8986"/>
                </a:cubicBezTo>
                <a:cubicBezTo>
                  <a:pt x="4140324" y="9581"/>
                  <a:pt x="4142556" y="10400"/>
                  <a:pt x="4144788" y="11441"/>
                </a:cubicBezTo>
                <a:cubicBezTo>
                  <a:pt x="4147020" y="12483"/>
                  <a:pt x="4148584" y="13599"/>
                  <a:pt x="4149476" y="14790"/>
                </a:cubicBezTo>
                <a:cubicBezTo>
                  <a:pt x="4150369" y="15981"/>
                  <a:pt x="4150816" y="17171"/>
                  <a:pt x="4150816" y="18362"/>
                </a:cubicBezTo>
                <a:cubicBezTo>
                  <a:pt x="4150667" y="18957"/>
                  <a:pt x="4150072" y="20371"/>
                  <a:pt x="4149030" y="22603"/>
                </a:cubicBezTo>
                <a:cubicBezTo>
                  <a:pt x="4147988" y="24836"/>
                  <a:pt x="4147244" y="27440"/>
                  <a:pt x="4146798" y="30417"/>
                </a:cubicBezTo>
                <a:cubicBezTo>
                  <a:pt x="4146202" y="33691"/>
                  <a:pt x="4145756" y="38826"/>
                  <a:pt x="4145458" y="45821"/>
                </a:cubicBezTo>
                <a:lnTo>
                  <a:pt x="4144788" y="63010"/>
                </a:lnTo>
                <a:lnTo>
                  <a:pt x="4169122" y="58992"/>
                </a:lnTo>
                <a:lnTo>
                  <a:pt x="4178274" y="57653"/>
                </a:lnTo>
                <a:cubicBezTo>
                  <a:pt x="4181698" y="57057"/>
                  <a:pt x="4184004" y="56685"/>
                  <a:pt x="4185195" y="56536"/>
                </a:cubicBezTo>
                <a:cubicBezTo>
                  <a:pt x="4187278" y="56536"/>
                  <a:pt x="4189362" y="56908"/>
                  <a:pt x="4191446" y="57653"/>
                </a:cubicBezTo>
                <a:cubicBezTo>
                  <a:pt x="4193530" y="58397"/>
                  <a:pt x="4195538" y="59290"/>
                  <a:pt x="4197474" y="60331"/>
                </a:cubicBezTo>
                <a:cubicBezTo>
                  <a:pt x="4199408" y="61522"/>
                  <a:pt x="4200748" y="62638"/>
                  <a:pt x="4201492" y="63680"/>
                </a:cubicBezTo>
                <a:cubicBezTo>
                  <a:pt x="4202087" y="64722"/>
                  <a:pt x="4202384" y="65689"/>
                  <a:pt x="4202384" y="66582"/>
                </a:cubicBezTo>
                <a:cubicBezTo>
                  <a:pt x="4202236" y="67178"/>
                  <a:pt x="4202012" y="67773"/>
                  <a:pt x="4201715" y="68368"/>
                </a:cubicBezTo>
                <a:cubicBezTo>
                  <a:pt x="4201268" y="68963"/>
                  <a:pt x="4199854" y="69261"/>
                  <a:pt x="4197474" y="69261"/>
                </a:cubicBezTo>
                <a:cubicBezTo>
                  <a:pt x="4195241" y="69261"/>
                  <a:pt x="4192413" y="69410"/>
                  <a:pt x="4188990" y="69708"/>
                </a:cubicBezTo>
                <a:lnTo>
                  <a:pt x="4171130" y="70824"/>
                </a:lnTo>
                <a:lnTo>
                  <a:pt x="4159968" y="71494"/>
                </a:lnTo>
                <a:lnTo>
                  <a:pt x="4150816" y="71940"/>
                </a:lnTo>
                <a:lnTo>
                  <a:pt x="4145012" y="72387"/>
                </a:lnTo>
                <a:lnTo>
                  <a:pt x="4145012" y="74172"/>
                </a:lnTo>
                <a:lnTo>
                  <a:pt x="4151708" y="81763"/>
                </a:lnTo>
                <a:lnTo>
                  <a:pt x="4161754" y="92032"/>
                </a:lnTo>
                <a:cubicBezTo>
                  <a:pt x="4166368" y="96646"/>
                  <a:pt x="4170610" y="100664"/>
                  <a:pt x="4174480" y="104087"/>
                </a:cubicBezTo>
                <a:cubicBezTo>
                  <a:pt x="4178200" y="107659"/>
                  <a:pt x="4182740" y="111528"/>
                  <a:pt x="4188097" y="115696"/>
                </a:cubicBezTo>
                <a:cubicBezTo>
                  <a:pt x="4193455" y="119863"/>
                  <a:pt x="4197994" y="123137"/>
                  <a:pt x="4201715" y="125518"/>
                </a:cubicBezTo>
                <a:cubicBezTo>
                  <a:pt x="4205584" y="127899"/>
                  <a:pt x="4210496" y="130578"/>
                  <a:pt x="4216449" y="133555"/>
                </a:cubicBezTo>
                <a:cubicBezTo>
                  <a:pt x="4222253" y="136531"/>
                  <a:pt x="4227760" y="138987"/>
                  <a:pt x="4232969" y="140922"/>
                </a:cubicBezTo>
                <a:lnTo>
                  <a:pt x="4241452" y="144047"/>
                </a:lnTo>
                <a:lnTo>
                  <a:pt x="4246810" y="146056"/>
                </a:lnTo>
                <a:cubicBezTo>
                  <a:pt x="4248894" y="146949"/>
                  <a:pt x="4249935" y="147991"/>
                  <a:pt x="4249935" y="149182"/>
                </a:cubicBezTo>
                <a:cubicBezTo>
                  <a:pt x="4249935" y="150224"/>
                  <a:pt x="4248447" y="150968"/>
                  <a:pt x="4245470" y="151414"/>
                </a:cubicBezTo>
                <a:lnTo>
                  <a:pt x="4239443" y="152307"/>
                </a:lnTo>
                <a:cubicBezTo>
                  <a:pt x="4237210" y="152754"/>
                  <a:pt x="4232374" y="153423"/>
                  <a:pt x="4224932" y="154316"/>
                </a:cubicBezTo>
                <a:cubicBezTo>
                  <a:pt x="4217788" y="155209"/>
                  <a:pt x="4212208" y="155581"/>
                  <a:pt x="4208189" y="155433"/>
                </a:cubicBezTo>
                <a:cubicBezTo>
                  <a:pt x="4203724" y="155135"/>
                  <a:pt x="4200226" y="154316"/>
                  <a:pt x="4197696" y="152977"/>
                </a:cubicBezTo>
                <a:cubicBezTo>
                  <a:pt x="4195018" y="151638"/>
                  <a:pt x="4190702" y="147173"/>
                  <a:pt x="4184748" y="139582"/>
                </a:cubicBezTo>
                <a:lnTo>
                  <a:pt x="4172470" y="123732"/>
                </a:lnTo>
                <a:lnTo>
                  <a:pt x="4162871" y="110338"/>
                </a:lnTo>
                <a:lnTo>
                  <a:pt x="4153718" y="97836"/>
                </a:lnTo>
                <a:lnTo>
                  <a:pt x="4144565" y="85335"/>
                </a:lnTo>
                <a:lnTo>
                  <a:pt x="4144118" y="142931"/>
                </a:lnTo>
                <a:lnTo>
                  <a:pt x="4151486" y="141592"/>
                </a:lnTo>
                <a:cubicBezTo>
                  <a:pt x="4155802" y="140699"/>
                  <a:pt x="4158480" y="140252"/>
                  <a:pt x="4159522" y="140252"/>
                </a:cubicBezTo>
                <a:cubicBezTo>
                  <a:pt x="4160564" y="140252"/>
                  <a:pt x="4162796" y="140624"/>
                  <a:pt x="4166220" y="141368"/>
                </a:cubicBezTo>
                <a:cubicBezTo>
                  <a:pt x="4169642" y="142113"/>
                  <a:pt x="4172247" y="142857"/>
                  <a:pt x="4174033" y="143601"/>
                </a:cubicBezTo>
                <a:cubicBezTo>
                  <a:pt x="4175968" y="144345"/>
                  <a:pt x="4176935" y="145163"/>
                  <a:pt x="4176935" y="146056"/>
                </a:cubicBezTo>
                <a:cubicBezTo>
                  <a:pt x="4177084" y="146949"/>
                  <a:pt x="4176786" y="147694"/>
                  <a:pt x="4176042" y="148289"/>
                </a:cubicBezTo>
                <a:cubicBezTo>
                  <a:pt x="4175298" y="149182"/>
                  <a:pt x="4173586" y="150000"/>
                  <a:pt x="4170908" y="150745"/>
                </a:cubicBezTo>
                <a:cubicBezTo>
                  <a:pt x="4168080" y="151489"/>
                  <a:pt x="4166070" y="151935"/>
                  <a:pt x="4164880" y="152084"/>
                </a:cubicBezTo>
                <a:lnTo>
                  <a:pt x="4144565" y="155209"/>
                </a:lnTo>
                <a:cubicBezTo>
                  <a:pt x="4144714" y="157144"/>
                  <a:pt x="4144862" y="159228"/>
                  <a:pt x="4145012" y="161460"/>
                </a:cubicBezTo>
                <a:cubicBezTo>
                  <a:pt x="4145012" y="163693"/>
                  <a:pt x="4145160" y="167637"/>
                  <a:pt x="4145458" y="173292"/>
                </a:cubicBezTo>
                <a:cubicBezTo>
                  <a:pt x="4145904" y="178799"/>
                  <a:pt x="4146053" y="182147"/>
                  <a:pt x="4145904" y="183338"/>
                </a:cubicBezTo>
                <a:cubicBezTo>
                  <a:pt x="4145606" y="184677"/>
                  <a:pt x="4145160" y="186463"/>
                  <a:pt x="4144565" y="188696"/>
                </a:cubicBezTo>
                <a:cubicBezTo>
                  <a:pt x="4143821" y="190928"/>
                  <a:pt x="4143076" y="192788"/>
                  <a:pt x="4142332" y="194277"/>
                </a:cubicBezTo>
                <a:cubicBezTo>
                  <a:pt x="4141440" y="196063"/>
                  <a:pt x="4140324" y="197849"/>
                  <a:pt x="4138984" y="199635"/>
                </a:cubicBezTo>
                <a:cubicBezTo>
                  <a:pt x="4137644" y="201421"/>
                  <a:pt x="4136528" y="202313"/>
                  <a:pt x="4135635" y="202313"/>
                </a:cubicBezTo>
                <a:cubicBezTo>
                  <a:pt x="4134891" y="202313"/>
                  <a:pt x="4133552" y="201197"/>
                  <a:pt x="4131617" y="198965"/>
                </a:cubicBezTo>
                <a:cubicBezTo>
                  <a:pt x="4129831" y="196732"/>
                  <a:pt x="4128566" y="194426"/>
                  <a:pt x="4127822" y="192044"/>
                </a:cubicBezTo>
                <a:cubicBezTo>
                  <a:pt x="4127078" y="189663"/>
                  <a:pt x="4126482" y="187282"/>
                  <a:pt x="4126036" y="184901"/>
                </a:cubicBezTo>
                <a:cubicBezTo>
                  <a:pt x="4125590" y="182519"/>
                  <a:pt x="4125366" y="180733"/>
                  <a:pt x="4125366" y="179543"/>
                </a:cubicBezTo>
                <a:cubicBezTo>
                  <a:pt x="4125366" y="178650"/>
                  <a:pt x="4125887" y="176715"/>
                  <a:pt x="4126929" y="173738"/>
                </a:cubicBezTo>
                <a:cubicBezTo>
                  <a:pt x="4127822" y="170762"/>
                  <a:pt x="4128714" y="166744"/>
                  <a:pt x="4129608" y="161683"/>
                </a:cubicBezTo>
                <a:lnTo>
                  <a:pt x="4130278" y="156995"/>
                </a:lnTo>
                <a:cubicBezTo>
                  <a:pt x="4128045" y="157144"/>
                  <a:pt x="4126408" y="157219"/>
                  <a:pt x="4125366" y="157219"/>
                </a:cubicBezTo>
                <a:lnTo>
                  <a:pt x="4115990" y="158335"/>
                </a:lnTo>
                <a:cubicBezTo>
                  <a:pt x="4113162" y="158632"/>
                  <a:pt x="4110632" y="158707"/>
                  <a:pt x="4108400" y="158558"/>
                </a:cubicBezTo>
                <a:cubicBezTo>
                  <a:pt x="4105423" y="158558"/>
                  <a:pt x="4102670" y="158112"/>
                  <a:pt x="4100140" y="157219"/>
                </a:cubicBezTo>
                <a:cubicBezTo>
                  <a:pt x="4097610" y="156474"/>
                  <a:pt x="4096122" y="155656"/>
                  <a:pt x="4095675" y="154763"/>
                </a:cubicBezTo>
                <a:cubicBezTo>
                  <a:pt x="4095228" y="153721"/>
                  <a:pt x="4095005" y="152903"/>
                  <a:pt x="4095005" y="152307"/>
                </a:cubicBezTo>
                <a:cubicBezTo>
                  <a:pt x="4095154" y="151861"/>
                  <a:pt x="4095675" y="151414"/>
                  <a:pt x="4096568" y="150968"/>
                </a:cubicBezTo>
                <a:cubicBezTo>
                  <a:pt x="4097312" y="150372"/>
                  <a:pt x="4098130" y="150000"/>
                  <a:pt x="4099024" y="149852"/>
                </a:cubicBezTo>
                <a:cubicBezTo>
                  <a:pt x="4099916" y="149703"/>
                  <a:pt x="4102744" y="149331"/>
                  <a:pt x="4107506" y="148735"/>
                </a:cubicBezTo>
                <a:lnTo>
                  <a:pt x="4130947" y="145610"/>
                </a:lnTo>
                <a:lnTo>
                  <a:pt x="4131617" y="134448"/>
                </a:lnTo>
                <a:lnTo>
                  <a:pt x="4132510" y="95157"/>
                </a:lnTo>
                <a:lnTo>
                  <a:pt x="4126259" y="103864"/>
                </a:lnTo>
                <a:cubicBezTo>
                  <a:pt x="4124771" y="106096"/>
                  <a:pt x="4122092" y="109445"/>
                  <a:pt x="4118222" y="113910"/>
                </a:cubicBezTo>
                <a:cubicBezTo>
                  <a:pt x="4114502" y="118523"/>
                  <a:pt x="4110632" y="122988"/>
                  <a:pt x="4106614" y="127304"/>
                </a:cubicBezTo>
                <a:cubicBezTo>
                  <a:pt x="4102446" y="131620"/>
                  <a:pt x="4098205" y="135490"/>
                  <a:pt x="4093889" y="138913"/>
                </a:cubicBezTo>
                <a:cubicBezTo>
                  <a:pt x="4089573" y="142336"/>
                  <a:pt x="4085257" y="145312"/>
                  <a:pt x="4080941" y="147842"/>
                </a:cubicBezTo>
                <a:cubicBezTo>
                  <a:pt x="4076774" y="150521"/>
                  <a:pt x="4072532" y="152903"/>
                  <a:pt x="4068216" y="154986"/>
                </a:cubicBezTo>
                <a:cubicBezTo>
                  <a:pt x="4064049" y="157367"/>
                  <a:pt x="4060179" y="159153"/>
                  <a:pt x="4056608" y="160344"/>
                </a:cubicBezTo>
                <a:lnTo>
                  <a:pt x="4049687" y="163023"/>
                </a:lnTo>
                <a:cubicBezTo>
                  <a:pt x="4047454" y="163916"/>
                  <a:pt x="4046041" y="164065"/>
                  <a:pt x="4045446" y="163469"/>
                </a:cubicBezTo>
                <a:cubicBezTo>
                  <a:pt x="4045148" y="163172"/>
                  <a:pt x="4044999" y="162725"/>
                  <a:pt x="4044999" y="162130"/>
                </a:cubicBezTo>
                <a:cubicBezTo>
                  <a:pt x="4044999" y="161535"/>
                  <a:pt x="4046041" y="160567"/>
                  <a:pt x="4048124" y="159228"/>
                </a:cubicBezTo>
                <a:lnTo>
                  <a:pt x="4054822" y="154763"/>
                </a:lnTo>
                <a:cubicBezTo>
                  <a:pt x="4059138" y="151786"/>
                  <a:pt x="4064496" y="147842"/>
                  <a:pt x="4070895" y="142931"/>
                </a:cubicBezTo>
                <a:cubicBezTo>
                  <a:pt x="4077146" y="137871"/>
                  <a:pt x="4082876" y="132960"/>
                  <a:pt x="4088084" y="128197"/>
                </a:cubicBezTo>
                <a:cubicBezTo>
                  <a:pt x="4093294" y="123435"/>
                  <a:pt x="4098280" y="118374"/>
                  <a:pt x="4103042" y="113017"/>
                </a:cubicBezTo>
                <a:cubicBezTo>
                  <a:pt x="4107804" y="107659"/>
                  <a:pt x="4112567" y="101706"/>
                  <a:pt x="4117330" y="95157"/>
                </a:cubicBezTo>
                <a:cubicBezTo>
                  <a:pt x="4122092" y="88460"/>
                  <a:pt x="4125218" y="83549"/>
                  <a:pt x="4126706" y="80423"/>
                </a:cubicBezTo>
                <a:lnTo>
                  <a:pt x="4129384" y="74619"/>
                </a:lnTo>
                <a:lnTo>
                  <a:pt x="4110186" y="77298"/>
                </a:lnTo>
                <a:cubicBezTo>
                  <a:pt x="4107804" y="77596"/>
                  <a:pt x="4104382" y="78265"/>
                  <a:pt x="4099916" y="79307"/>
                </a:cubicBezTo>
                <a:cubicBezTo>
                  <a:pt x="4095154" y="80200"/>
                  <a:pt x="4091880" y="80646"/>
                  <a:pt x="4090094" y="80646"/>
                </a:cubicBezTo>
                <a:cubicBezTo>
                  <a:pt x="4088456" y="80795"/>
                  <a:pt x="4087043" y="80721"/>
                  <a:pt x="4085852" y="80423"/>
                </a:cubicBezTo>
                <a:cubicBezTo>
                  <a:pt x="4084810" y="80126"/>
                  <a:pt x="4083099" y="79456"/>
                  <a:pt x="4080718" y="78414"/>
                </a:cubicBezTo>
                <a:cubicBezTo>
                  <a:pt x="4078336" y="77372"/>
                  <a:pt x="4076699" y="76256"/>
                  <a:pt x="4075806" y="75065"/>
                </a:cubicBezTo>
                <a:cubicBezTo>
                  <a:pt x="4074913" y="73875"/>
                  <a:pt x="4074541" y="72982"/>
                  <a:pt x="4074690" y="72387"/>
                </a:cubicBezTo>
                <a:cubicBezTo>
                  <a:pt x="4074839" y="71791"/>
                  <a:pt x="4077444" y="71196"/>
                  <a:pt x="4082504" y="70601"/>
                </a:cubicBezTo>
                <a:lnTo>
                  <a:pt x="4132510" y="64573"/>
                </a:lnTo>
                <a:lnTo>
                  <a:pt x="4132510" y="35105"/>
                </a:lnTo>
                <a:cubicBezTo>
                  <a:pt x="4132510" y="33617"/>
                  <a:pt x="4132286" y="31012"/>
                  <a:pt x="4131840" y="27292"/>
                </a:cubicBezTo>
                <a:cubicBezTo>
                  <a:pt x="4131394" y="23720"/>
                  <a:pt x="4131022" y="21264"/>
                  <a:pt x="4130724" y="19925"/>
                </a:cubicBezTo>
                <a:cubicBezTo>
                  <a:pt x="4130426" y="18585"/>
                  <a:pt x="4129831" y="17171"/>
                  <a:pt x="4128938" y="15683"/>
                </a:cubicBezTo>
                <a:cubicBezTo>
                  <a:pt x="4128045" y="14046"/>
                  <a:pt x="4127376" y="12706"/>
                  <a:pt x="4126929" y="11665"/>
                </a:cubicBezTo>
                <a:cubicBezTo>
                  <a:pt x="4126631" y="10772"/>
                  <a:pt x="4126706" y="9953"/>
                  <a:pt x="4127152" y="9209"/>
                </a:cubicBezTo>
                <a:cubicBezTo>
                  <a:pt x="4127748" y="8465"/>
                  <a:pt x="4129087" y="8018"/>
                  <a:pt x="4131170" y="7869"/>
                </a:cubicBezTo>
                <a:close/>
                <a:moveTo>
                  <a:pt x="3453407" y="7869"/>
                </a:moveTo>
                <a:cubicBezTo>
                  <a:pt x="3456086" y="7869"/>
                  <a:pt x="3459286" y="8911"/>
                  <a:pt x="3463006" y="10995"/>
                </a:cubicBezTo>
                <a:cubicBezTo>
                  <a:pt x="3468067" y="13376"/>
                  <a:pt x="3470597" y="15311"/>
                  <a:pt x="3470597" y="16799"/>
                </a:cubicBezTo>
                <a:cubicBezTo>
                  <a:pt x="3470597" y="17692"/>
                  <a:pt x="3469927" y="19032"/>
                  <a:pt x="3468588" y="20818"/>
                </a:cubicBezTo>
                <a:cubicBezTo>
                  <a:pt x="3467546" y="22306"/>
                  <a:pt x="3466430" y="24017"/>
                  <a:pt x="3465239" y="25952"/>
                </a:cubicBezTo>
                <a:cubicBezTo>
                  <a:pt x="3466578" y="26994"/>
                  <a:pt x="3468067" y="28408"/>
                  <a:pt x="3469704" y="30194"/>
                </a:cubicBezTo>
                <a:cubicBezTo>
                  <a:pt x="3484140" y="44630"/>
                  <a:pt x="3496195" y="54750"/>
                  <a:pt x="3505869" y="60555"/>
                </a:cubicBezTo>
                <a:cubicBezTo>
                  <a:pt x="3512566" y="64722"/>
                  <a:pt x="3520528" y="67996"/>
                  <a:pt x="3529756" y="70377"/>
                </a:cubicBezTo>
                <a:cubicBezTo>
                  <a:pt x="3534965" y="71568"/>
                  <a:pt x="3537570" y="72461"/>
                  <a:pt x="3537570" y="73056"/>
                </a:cubicBezTo>
                <a:cubicBezTo>
                  <a:pt x="3537570" y="74693"/>
                  <a:pt x="3532137" y="76330"/>
                  <a:pt x="3521273" y="77968"/>
                </a:cubicBezTo>
                <a:cubicBezTo>
                  <a:pt x="3512194" y="79605"/>
                  <a:pt x="3505050" y="80423"/>
                  <a:pt x="3499842" y="80423"/>
                </a:cubicBezTo>
                <a:cubicBezTo>
                  <a:pt x="3498948" y="80423"/>
                  <a:pt x="3497535" y="79679"/>
                  <a:pt x="3495600" y="78191"/>
                </a:cubicBezTo>
                <a:cubicBezTo>
                  <a:pt x="3490986" y="73875"/>
                  <a:pt x="3481759" y="60927"/>
                  <a:pt x="3467918" y="39347"/>
                </a:cubicBezTo>
                <a:cubicBezTo>
                  <a:pt x="3465536" y="35775"/>
                  <a:pt x="3463676" y="33021"/>
                  <a:pt x="3462337" y="31087"/>
                </a:cubicBezTo>
                <a:cubicBezTo>
                  <a:pt x="3461890" y="31831"/>
                  <a:pt x="3461518" y="32501"/>
                  <a:pt x="3461220" y="33096"/>
                </a:cubicBezTo>
                <a:cubicBezTo>
                  <a:pt x="3452440" y="50062"/>
                  <a:pt x="3442989" y="63234"/>
                  <a:pt x="3432869" y="72610"/>
                </a:cubicBezTo>
                <a:cubicBezTo>
                  <a:pt x="3421409" y="83177"/>
                  <a:pt x="3413075" y="88460"/>
                  <a:pt x="3407866" y="88460"/>
                </a:cubicBezTo>
                <a:cubicBezTo>
                  <a:pt x="3406080" y="88460"/>
                  <a:pt x="3405187" y="88162"/>
                  <a:pt x="3405187" y="87567"/>
                </a:cubicBezTo>
                <a:cubicBezTo>
                  <a:pt x="3405187" y="87121"/>
                  <a:pt x="3407866" y="84590"/>
                  <a:pt x="3413224" y="79977"/>
                </a:cubicBezTo>
                <a:cubicBezTo>
                  <a:pt x="3422748" y="71940"/>
                  <a:pt x="3431752" y="61001"/>
                  <a:pt x="3440236" y="47160"/>
                </a:cubicBezTo>
                <a:cubicBezTo>
                  <a:pt x="3447380" y="34361"/>
                  <a:pt x="3451249" y="24538"/>
                  <a:pt x="3451844" y="17692"/>
                </a:cubicBezTo>
                <a:cubicBezTo>
                  <a:pt x="3451844" y="16055"/>
                  <a:pt x="3451621" y="14418"/>
                  <a:pt x="3451175" y="12781"/>
                </a:cubicBezTo>
                <a:cubicBezTo>
                  <a:pt x="3451026" y="11739"/>
                  <a:pt x="3450952" y="11069"/>
                  <a:pt x="3450952" y="10772"/>
                </a:cubicBezTo>
                <a:cubicBezTo>
                  <a:pt x="3450952" y="8837"/>
                  <a:pt x="3451770" y="7869"/>
                  <a:pt x="3453407" y="7869"/>
                </a:cubicBezTo>
                <a:close/>
                <a:moveTo>
                  <a:pt x="1749921" y="7869"/>
                </a:moveTo>
                <a:cubicBezTo>
                  <a:pt x="1752302" y="7869"/>
                  <a:pt x="1754609" y="8242"/>
                  <a:pt x="1756841" y="8986"/>
                </a:cubicBezTo>
                <a:cubicBezTo>
                  <a:pt x="1759074" y="9581"/>
                  <a:pt x="1761306" y="10400"/>
                  <a:pt x="1763538" y="11441"/>
                </a:cubicBezTo>
                <a:cubicBezTo>
                  <a:pt x="1765771" y="12483"/>
                  <a:pt x="1767334" y="13599"/>
                  <a:pt x="1768227" y="14790"/>
                </a:cubicBezTo>
                <a:cubicBezTo>
                  <a:pt x="1769120" y="15981"/>
                  <a:pt x="1769566" y="17171"/>
                  <a:pt x="1769566" y="18362"/>
                </a:cubicBezTo>
                <a:cubicBezTo>
                  <a:pt x="1769417" y="18957"/>
                  <a:pt x="1768822" y="20371"/>
                  <a:pt x="1767780" y="22603"/>
                </a:cubicBezTo>
                <a:cubicBezTo>
                  <a:pt x="1766738" y="24836"/>
                  <a:pt x="1765994" y="27440"/>
                  <a:pt x="1765548" y="30417"/>
                </a:cubicBezTo>
                <a:cubicBezTo>
                  <a:pt x="1764952" y="33691"/>
                  <a:pt x="1764506" y="38826"/>
                  <a:pt x="1764208" y="45821"/>
                </a:cubicBezTo>
                <a:lnTo>
                  <a:pt x="1763538" y="63010"/>
                </a:lnTo>
                <a:lnTo>
                  <a:pt x="1787872" y="58992"/>
                </a:lnTo>
                <a:lnTo>
                  <a:pt x="1797025" y="57653"/>
                </a:lnTo>
                <a:cubicBezTo>
                  <a:pt x="1800448" y="57057"/>
                  <a:pt x="1802755" y="56685"/>
                  <a:pt x="1803945" y="56536"/>
                </a:cubicBezTo>
                <a:cubicBezTo>
                  <a:pt x="1806029" y="56536"/>
                  <a:pt x="1808112" y="56908"/>
                  <a:pt x="1810196" y="57653"/>
                </a:cubicBezTo>
                <a:cubicBezTo>
                  <a:pt x="1812280" y="58397"/>
                  <a:pt x="1814289" y="59290"/>
                  <a:pt x="1816223" y="60331"/>
                </a:cubicBezTo>
                <a:cubicBezTo>
                  <a:pt x="1818158" y="61522"/>
                  <a:pt x="1819498" y="62638"/>
                  <a:pt x="1820242" y="63680"/>
                </a:cubicBezTo>
                <a:cubicBezTo>
                  <a:pt x="1820837" y="64722"/>
                  <a:pt x="1821135" y="65689"/>
                  <a:pt x="1821135" y="66582"/>
                </a:cubicBezTo>
                <a:cubicBezTo>
                  <a:pt x="1820986" y="67178"/>
                  <a:pt x="1820763" y="67773"/>
                  <a:pt x="1820465" y="68368"/>
                </a:cubicBezTo>
                <a:cubicBezTo>
                  <a:pt x="1820019" y="68963"/>
                  <a:pt x="1818605" y="69261"/>
                  <a:pt x="1816223" y="69261"/>
                </a:cubicBezTo>
                <a:cubicBezTo>
                  <a:pt x="1813991" y="69261"/>
                  <a:pt x="1811163" y="69410"/>
                  <a:pt x="1807740" y="69708"/>
                </a:cubicBezTo>
                <a:lnTo>
                  <a:pt x="1789881" y="70824"/>
                </a:lnTo>
                <a:lnTo>
                  <a:pt x="1778719" y="71494"/>
                </a:lnTo>
                <a:lnTo>
                  <a:pt x="1769566" y="71940"/>
                </a:lnTo>
                <a:lnTo>
                  <a:pt x="1763762" y="72387"/>
                </a:lnTo>
                <a:lnTo>
                  <a:pt x="1763762" y="74172"/>
                </a:lnTo>
                <a:lnTo>
                  <a:pt x="1770459" y="81763"/>
                </a:lnTo>
                <a:lnTo>
                  <a:pt x="1780505" y="92032"/>
                </a:lnTo>
                <a:cubicBezTo>
                  <a:pt x="1785118" y="96646"/>
                  <a:pt x="1789360" y="100664"/>
                  <a:pt x="1793230" y="104087"/>
                </a:cubicBezTo>
                <a:cubicBezTo>
                  <a:pt x="1796950" y="107659"/>
                  <a:pt x="1801490" y="111528"/>
                  <a:pt x="1806847" y="115696"/>
                </a:cubicBezTo>
                <a:cubicBezTo>
                  <a:pt x="1812205" y="119863"/>
                  <a:pt x="1816744" y="123137"/>
                  <a:pt x="1820465" y="125518"/>
                </a:cubicBezTo>
                <a:cubicBezTo>
                  <a:pt x="1824335" y="127899"/>
                  <a:pt x="1829246" y="130578"/>
                  <a:pt x="1835199" y="133555"/>
                </a:cubicBezTo>
                <a:cubicBezTo>
                  <a:pt x="1841004" y="136531"/>
                  <a:pt x="1846510" y="138987"/>
                  <a:pt x="1851719" y="140922"/>
                </a:cubicBezTo>
                <a:lnTo>
                  <a:pt x="1860202" y="144047"/>
                </a:lnTo>
                <a:lnTo>
                  <a:pt x="1865560" y="146056"/>
                </a:lnTo>
                <a:cubicBezTo>
                  <a:pt x="1867644" y="146949"/>
                  <a:pt x="1868685" y="147991"/>
                  <a:pt x="1868685" y="149182"/>
                </a:cubicBezTo>
                <a:cubicBezTo>
                  <a:pt x="1868685" y="150224"/>
                  <a:pt x="1867197" y="150968"/>
                  <a:pt x="1864221" y="151414"/>
                </a:cubicBezTo>
                <a:lnTo>
                  <a:pt x="1858193" y="152307"/>
                </a:lnTo>
                <a:cubicBezTo>
                  <a:pt x="1855961" y="152754"/>
                  <a:pt x="1851124" y="153423"/>
                  <a:pt x="1843682" y="154316"/>
                </a:cubicBezTo>
                <a:cubicBezTo>
                  <a:pt x="1836539" y="155209"/>
                  <a:pt x="1830958" y="155581"/>
                  <a:pt x="1826939" y="155433"/>
                </a:cubicBezTo>
                <a:cubicBezTo>
                  <a:pt x="1822474" y="155135"/>
                  <a:pt x="1818977" y="154316"/>
                  <a:pt x="1816447" y="152977"/>
                </a:cubicBezTo>
                <a:cubicBezTo>
                  <a:pt x="1813768" y="151638"/>
                  <a:pt x="1809452" y="147173"/>
                  <a:pt x="1803499" y="139582"/>
                </a:cubicBezTo>
                <a:lnTo>
                  <a:pt x="1791221" y="123732"/>
                </a:lnTo>
                <a:lnTo>
                  <a:pt x="1781621" y="110338"/>
                </a:lnTo>
                <a:lnTo>
                  <a:pt x="1772468" y="97836"/>
                </a:lnTo>
                <a:lnTo>
                  <a:pt x="1763315" y="85335"/>
                </a:lnTo>
                <a:lnTo>
                  <a:pt x="1762869" y="142931"/>
                </a:lnTo>
                <a:lnTo>
                  <a:pt x="1770236" y="141592"/>
                </a:lnTo>
                <a:cubicBezTo>
                  <a:pt x="1774552" y="140699"/>
                  <a:pt x="1777231" y="140252"/>
                  <a:pt x="1778272" y="140252"/>
                </a:cubicBezTo>
                <a:cubicBezTo>
                  <a:pt x="1779314" y="140252"/>
                  <a:pt x="1781547" y="140624"/>
                  <a:pt x="1784970" y="141368"/>
                </a:cubicBezTo>
                <a:cubicBezTo>
                  <a:pt x="1788393" y="142113"/>
                  <a:pt x="1790997" y="142857"/>
                  <a:pt x="1792783" y="143601"/>
                </a:cubicBezTo>
                <a:cubicBezTo>
                  <a:pt x="1794718" y="144345"/>
                  <a:pt x="1795685" y="145163"/>
                  <a:pt x="1795685" y="146056"/>
                </a:cubicBezTo>
                <a:cubicBezTo>
                  <a:pt x="1795834" y="146949"/>
                  <a:pt x="1795536" y="147694"/>
                  <a:pt x="1794792" y="148289"/>
                </a:cubicBezTo>
                <a:cubicBezTo>
                  <a:pt x="1794048" y="149182"/>
                  <a:pt x="1792337" y="150000"/>
                  <a:pt x="1789658" y="150745"/>
                </a:cubicBezTo>
                <a:cubicBezTo>
                  <a:pt x="1786830" y="151489"/>
                  <a:pt x="1784821" y="151935"/>
                  <a:pt x="1783630" y="152084"/>
                </a:cubicBezTo>
                <a:lnTo>
                  <a:pt x="1763315" y="155209"/>
                </a:lnTo>
                <a:cubicBezTo>
                  <a:pt x="1763464" y="157144"/>
                  <a:pt x="1763613" y="159228"/>
                  <a:pt x="1763762" y="161460"/>
                </a:cubicBezTo>
                <a:cubicBezTo>
                  <a:pt x="1763762" y="163693"/>
                  <a:pt x="1763910" y="167637"/>
                  <a:pt x="1764208" y="173292"/>
                </a:cubicBezTo>
                <a:cubicBezTo>
                  <a:pt x="1764655" y="178799"/>
                  <a:pt x="1764803" y="182147"/>
                  <a:pt x="1764655" y="183338"/>
                </a:cubicBezTo>
                <a:cubicBezTo>
                  <a:pt x="1764357" y="184677"/>
                  <a:pt x="1763910" y="186463"/>
                  <a:pt x="1763315" y="188696"/>
                </a:cubicBezTo>
                <a:cubicBezTo>
                  <a:pt x="1762571" y="190928"/>
                  <a:pt x="1761827" y="192788"/>
                  <a:pt x="1761083" y="194277"/>
                </a:cubicBezTo>
                <a:cubicBezTo>
                  <a:pt x="1760190" y="196063"/>
                  <a:pt x="1759074" y="197849"/>
                  <a:pt x="1757734" y="199635"/>
                </a:cubicBezTo>
                <a:cubicBezTo>
                  <a:pt x="1756395" y="201421"/>
                  <a:pt x="1755278" y="202313"/>
                  <a:pt x="1754385" y="202313"/>
                </a:cubicBezTo>
                <a:cubicBezTo>
                  <a:pt x="1753641" y="202313"/>
                  <a:pt x="1752302" y="201197"/>
                  <a:pt x="1750367" y="198965"/>
                </a:cubicBezTo>
                <a:cubicBezTo>
                  <a:pt x="1748581" y="196732"/>
                  <a:pt x="1747316" y="194426"/>
                  <a:pt x="1746572" y="192044"/>
                </a:cubicBezTo>
                <a:cubicBezTo>
                  <a:pt x="1745828" y="189663"/>
                  <a:pt x="1745232" y="187282"/>
                  <a:pt x="1744786" y="184901"/>
                </a:cubicBezTo>
                <a:cubicBezTo>
                  <a:pt x="1744340" y="182519"/>
                  <a:pt x="1744116" y="180733"/>
                  <a:pt x="1744116" y="179543"/>
                </a:cubicBezTo>
                <a:cubicBezTo>
                  <a:pt x="1744116" y="178650"/>
                  <a:pt x="1744637" y="176715"/>
                  <a:pt x="1745679" y="173738"/>
                </a:cubicBezTo>
                <a:cubicBezTo>
                  <a:pt x="1746572" y="170762"/>
                  <a:pt x="1747465" y="166744"/>
                  <a:pt x="1748358" y="161683"/>
                </a:cubicBezTo>
                <a:lnTo>
                  <a:pt x="1749028" y="156995"/>
                </a:lnTo>
                <a:cubicBezTo>
                  <a:pt x="1746795" y="157144"/>
                  <a:pt x="1745158" y="157219"/>
                  <a:pt x="1744116" y="157219"/>
                </a:cubicBezTo>
                <a:lnTo>
                  <a:pt x="1734740" y="158335"/>
                </a:lnTo>
                <a:cubicBezTo>
                  <a:pt x="1731913" y="158632"/>
                  <a:pt x="1729382" y="158707"/>
                  <a:pt x="1727150" y="158558"/>
                </a:cubicBezTo>
                <a:cubicBezTo>
                  <a:pt x="1724173" y="158558"/>
                  <a:pt x="1721420" y="158112"/>
                  <a:pt x="1718890" y="157219"/>
                </a:cubicBezTo>
                <a:cubicBezTo>
                  <a:pt x="1716360" y="156474"/>
                  <a:pt x="1714872" y="155656"/>
                  <a:pt x="1714425" y="154763"/>
                </a:cubicBezTo>
                <a:cubicBezTo>
                  <a:pt x="1713979" y="153721"/>
                  <a:pt x="1713755" y="152903"/>
                  <a:pt x="1713755" y="152307"/>
                </a:cubicBezTo>
                <a:cubicBezTo>
                  <a:pt x="1713904" y="151861"/>
                  <a:pt x="1714425" y="151414"/>
                  <a:pt x="1715318" y="150968"/>
                </a:cubicBezTo>
                <a:cubicBezTo>
                  <a:pt x="1716062" y="150372"/>
                  <a:pt x="1716881" y="150000"/>
                  <a:pt x="1717774" y="149852"/>
                </a:cubicBezTo>
                <a:cubicBezTo>
                  <a:pt x="1718667" y="149703"/>
                  <a:pt x="1721495" y="149331"/>
                  <a:pt x="1726257" y="148735"/>
                </a:cubicBezTo>
                <a:lnTo>
                  <a:pt x="1749697" y="145610"/>
                </a:lnTo>
                <a:lnTo>
                  <a:pt x="1750367" y="134448"/>
                </a:lnTo>
                <a:lnTo>
                  <a:pt x="1751260" y="95157"/>
                </a:lnTo>
                <a:lnTo>
                  <a:pt x="1745009" y="103864"/>
                </a:lnTo>
                <a:cubicBezTo>
                  <a:pt x="1743521" y="106096"/>
                  <a:pt x="1740842" y="109445"/>
                  <a:pt x="1736973" y="113910"/>
                </a:cubicBezTo>
                <a:cubicBezTo>
                  <a:pt x="1733252" y="118523"/>
                  <a:pt x="1729382" y="122988"/>
                  <a:pt x="1725364" y="127304"/>
                </a:cubicBezTo>
                <a:cubicBezTo>
                  <a:pt x="1721197" y="131620"/>
                  <a:pt x="1716955" y="135490"/>
                  <a:pt x="1712639" y="138913"/>
                </a:cubicBezTo>
                <a:cubicBezTo>
                  <a:pt x="1708323" y="142336"/>
                  <a:pt x="1704007" y="145312"/>
                  <a:pt x="1699691" y="147842"/>
                </a:cubicBezTo>
                <a:cubicBezTo>
                  <a:pt x="1695524" y="150521"/>
                  <a:pt x="1691282" y="152903"/>
                  <a:pt x="1686966" y="154986"/>
                </a:cubicBezTo>
                <a:cubicBezTo>
                  <a:pt x="1682799" y="157367"/>
                  <a:pt x="1678930" y="159153"/>
                  <a:pt x="1675358" y="160344"/>
                </a:cubicBezTo>
                <a:lnTo>
                  <a:pt x="1668437" y="163023"/>
                </a:lnTo>
                <a:cubicBezTo>
                  <a:pt x="1666205" y="163916"/>
                  <a:pt x="1664791" y="164065"/>
                  <a:pt x="1664196" y="163469"/>
                </a:cubicBezTo>
                <a:cubicBezTo>
                  <a:pt x="1663898" y="163172"/>
                  <a:pt x="1663749" y="162725"/>
                  <a:pt x="1663749" y="162130"/>
                </a:cubicBezTo>
                <a:cubicBezTo>
                  <a:pt x="1663749" y="161535"/>
                  <a:pt x="1664791" y="160567"/>
                  <a:pt x="1666875" y="159228"/>
                </a:cubicBezTo>
                <a:lnTo>
                  <a:pt x="1673572" y="154763"/>
                </a:lnTo>
                <a:cubicBezTo>
                  <a:pt x="1677888" y="151786"/>
                  <a:pt x="1683246" y="147842"/>
                  <a:pt x="1689645" y="142931"/>
                </a:cubicBezTo>
                <a:cubicBezTo>
                  <a:pt x="1695896" y="137871"/>
                  <a:pt x="1701626" y="132960"/>
                  <a:pt x="1706835" y="128197"/>
                </a:cubicBezTo>
                <a:cubicBezTo>
                  <a:pt x="1712044" y="123435"/>
                  <a:pt x="1717030" y="118374"/>
                  <a:pt x="1721792" y="113017"/>
                </a:cubicBezTo>
                <a:cubicBezTo>
                  <a:pt x="1726555" y="107659"/>
                  <a:pt x="1731317" y="101706"/>
                  <a:pt x="1736080" y="95157"/>
                </a:cubicBezTo>
                <a:cubicBezTo>
                  <a:pt x="1740842" y="88460"/>
                  <a:pt x="1743967" y="83549"/>
                  <a:pt x="1745456" y="80423"/>
                </a:cubicBezTo>
                <a:lnTo>
                  <a:pt x="1748135" y="74619"/>
                </a:lnTo>
                <a:lnTo>
                  <a:pt x="1728936" y="77298"/>
                </a:lnTo>
                <a:cubicBezTo>
                  <a:pt x="1726555" y="77596"/>
                  <a:pt x="1723132" y="78265"/>
                  <a:pt x="1718667" y="79307"/>
                </a:cubicBezTo>
                <a:cubicBezTo>
                  <a:pt x="1713904" y="80200"/>
                  <a:pt x="1710630" y="80646"/>
                  <a:pt x="1708844" y="80646"/>
                </a:cubicBezTo>
                <a:cubicBezTo>
                  <a:pt x="1707207" y="80795"/>
                  <a:pt x="1705793" y="80721"/>
                  <a:pt x="1704602" y="80423"/>
                </a:cubicBezTo>
                <a:cubicBezTo>
                  <a:pt x="1703561" y="80126"/>
                  <a:pt x="1701849" y="79456"/>
                  <a:pt x="1699468" y="78414"/>
                </a:cubicBezTo>
                <a:cubicBezTo>
                  <a:pt x="1697087" y="77372"/>
                  <a:pt x="1695450" y="76256"/>
                  <a:pt x="1694557" y="75065"/>
                </a:cubicBezTo>
                <a:cubicBezTo>
                  <a:pt x="1693664" y="73875"/>
                  <a:pt x="1693291" y="72982"/>
                  <a:pt x="1693440" y="72387"/>
                </a:cubicBezTo>
                <a:cubicBezTo>
                  <a:pt x="1693589" y="71791"/>
                  <a:pt x="1696194" y="71196"/>
                  <a:pt x="1701254" y="70601"/>
                </a:cubicBezTo>
                <a:lnTo>
                  <a:pt x="1751260" y="64573"/>
                </a:lnTo>
                <a:lnTo>
                  <a:pt x="1751260" y="35105"/>
                </a:lnTo>
                <a:cubicBezTo>
                  <a:pt x="1751260" y="33617"/>
                  <a:pt x="1751037" y="31012"/>
                  <a:pt x="1750590" y="27292"/>
                </a:cubicBezTo>
                <a:cubicBezTo>
                  <a:pt x="1750144" y="23720"/>
                  <a:pt x="1749772" y="21264"/>
                  <a:pt x="1749474" y="19925"/>
                </a:cubicBezTo>
                <a:cubicBezTo>
                  <a:pt x="1749177" y="18585"/>
                  <a:pt x="1748581" y="17171"/>
                  <a:pt x="1747688" y="15683"/>
                </a:cubicBezTo>
                <a:cubicBezTo>
                  <a:pt x="1746795" y="14046"/>
                  <a:pt x="1746125" y="12706"/>
                  <a:pt x="1745679" y="11665"/>
                </a:cubicBezTo>
                <a:cubicBezTo>
                  <a:pt x="1745381" y="10772"/>
                  <a:pt x="1745456" y="9953"/>
                  <a:pt x="1745902" y="9209"/>
                </a:cubicBezTo>
                <a:cubicBezTo>
                  <a:pt x="1746498" y="8465"/>
                  <a:pt x="1747837" y="8018"/>
                  <a:pt x="1749921" y="7869"/>
                </a:cubicBezTo>
                <a:close/>
                <a:moveTo>
                  <a:pt x="1072157" y="7869"/>
                </a:moveTo>
                <a:cubicBezTo>
                  <a:pt x="1074836" y="7869"/>
                  <a:pt x="1078036" y="8911"/>
                  <a:pt x="1081757" y="10995"/>
                </a:cubicBezTo>
                <a:cubicBezTo>
                  <a:pt x="1086817" y="13376"/>
                  <a:pt x="1089347" y="15311"/>
                  <a:pt x="1089347" y="16799"/>
                </a:cubicBezTo>
                <a:cubicBezTo>
                  <a:pt x="1089347" y="17692"/>
                  <a:pt x="1088677" y="19032"/>
                  <a:pt x="1087338" y="20818"/>
                </a:cubicBezTo>
                <a:cubicBezTo>
                  <a:pt x="1086296" y="22306"/>
                  <a:pt x="1085180" y="24017"/>
                  <a:pt x="1083989" y="25952"/>
                </a:cubicBezTo>
                <a:cubicBezTo>
                  <a:pt x="1085329" y="26994"/>
                  <a:pt x="1086817" y="28408"/>
                  <a:pt x="1088454" y="30194"/>
                </a:cubicBezTo>
                <a:cubicBezTo>
                  <a:pt x="1102890" y="44630"/>
                  <a:pt x="1114945" y="54750"/>
                  <a:pt x="1124619" y="60555"/>
                </a:cubicBezTo>
                <a:cubicBezTo>
                  <a:pt x="1131316" y="64722"/>
                  <a:pt x="1139279" y="67996"/>
                  <a:pt x="1148506" y="70377"/>
                </a:cubicBezTo>
                <a:cubicBezTo>
                  <a:pt x="1153715" y="71568"/>
                  <a:pt x="1156320" y="72461"/>
                  <a:pt x="1156320" y="73056"/>
                </a:cubicBezTo>
                <a:cubicBezTo>
                  <a:pt x="1156320" y="74693"/>
                  <a:pt x="1150887" y="76330"/>
                  <a:pt x="1140023" y="77968"/>
                </a:cubicBezTo>
                <a:cubicBezTo>
                  <a:pt x="1130944" y="79605"/>
                  <a:pt x="1123801" y="80423"/>
                  <a:pt x="1118592" y="80423"/>
                </a:cubicBezTo>
                <a:cubicBezTo>
                  <a:pt x="1117699" y="80423"/>
                  <a:pt x="1116285" y="79679"/>
                  <a:pt x="1114350" y="78191"/>
                </a:cubicBezTo>
                <a:cubicBezTo>
                  <a:pt x="1109736" y="73875"/>
                  <a:pt x="1100509" y="60927"/>
                  <a:pt x="1086668" y="39347"/>
                </a:cubicBezTo>
                <a:cubicBezTo>
                  <a:pt x="1084287" y="35775"/>
                  <a:pt x="1082426" y="33021"/>
                  <a:pt x="1081087" y="31087"/>
                </a:cubicBezTo>
                <a:cubicBezTo>
                  <a:pt x="1080640" y="31831"/>
                  <a:pt x="1080268" y="32501"/>
                  <a:pt x="1079971" y="33096"/>
                </a:cubicBezTo>
                <a:cubicBezTo>
                  <a:pt x="1071190" y="50062"/>
                  <a:pt x="1061739" y="63234"/>
                  <a:pt x="1051619" y="72610"/>
                </a:cubicBezTo>
                <a:cubicBezTo>
                  <a:pt x="1040159" y="83177"/>
                  <a:pt x="1031825" y="88460"/>
                  <a:pt x="1026616" y="88460"/>
                </a:cubicBezTo>
                <a:cubicBezTo>
                  <a:pt x="1024830" y="88460"/>
                  <a:pt x="1023937" y="88162"/>
                  <a:pt x="1023937" y="87567"/>
                </a:cubicBezTo>
                <a:cubicBezTo>
                  <a:pt x="1023937" y="87121"/>
                  <a:pt x="1026616" y="84590"/>
                  <a:pt x="1031974" y="79977"/>
                </a:cubicBezTo>
                <a:cubicBezTo>
                  <a:pt x="1041499" y="71940"/>
                  <a:pt x="1050503" y="61001"/>
                  <a:pt x="1058986" y="47160"/>
                </a:cubicBezTo>
                <a:cubicBezTo>
                  <a:pt x="1066130" y="34361"/>
                  <a:pt x="1069999" y="24538"/>
                  <a:pt x="1070595" y="17692"/>
                </a:cubicBezTo>
                <a:cubicBezTo>
                  <a:pt x="1070595" y="16055"/>
                  <a:pt x="1070371" y="14418"/>
                  <a:pt x="1069925" y="12781"/>
                </a:cubicBezTo>
                <a:cubicBezTo>
                  <a:pt x="1069776" y="11739"/>
                  <a:pt x="1069702" y="11069"/>
                  <a:pt x="1069702" y="10772"/>
                </a:cubicBezTo>
                <a:cubicBezTo>
                  <a:pt x="1069702" y="8837"/>
                  <a:pt x="1070520" y="7869"/>
                  <a:pt x="1072157" y="7869"/>
                </a:cubicBezTo>
                <a:close/>
                <a:moveTo>
                  <a:pt x="4798218" y="5414"/>
                </a:moveTo>
                <a:cubicBezTo>
                  <a:pt x="4801492" y="5414"/>
                  <a:pt x="4805362" y="6530"/>
                  <a:pt x="4809826" y="8762"/>
                </a:cubicBezTo>
                <a:cubicBezTo>
                  <a:pt x="4814589" y="11739"/>
                  <a:pt x="4816970" y="14120"/>
                  <a:pt x="4816970" y="15906"/>
                </a:cubicBezTo>
                <a:cubicBezTo>
                  <a:pt x="4816970" y="16650"/>
                  <a:pt x="4816002" y="19404"/>
                  <a:pt x="4814068" y="24166"/>
                </a:cubicBezTo>
                <a:cubicBezTo>
                  <a:pt x="4812133" y="29077"/>
                  <a:pt x="4809752" y="35849"/>
                  <a:pt x="4806924" y="44481"/>
                </a:cubicBezTo>
                <a:cubicBezTo>
                  <a:pt x="4811389" y="43439"/>
                  <a:pt x="4814886" y="42398"/>
                  <a:pt x="4817416" y="41356"/>
                </a:cubicBezTo>
                <a:cubicBezTo>
                  <a:pt x="4820691" y="40016"/>
                  <a:pt x="4822923" y="39347"/>
                  <a:pt x="4824114" y="39347"/>
                </a:cubicBezTo>
                <a:cubicBezTo>
                  <a:pt x="4833788" y="39496"/>
                  <a:pt x="4838922" y="41207"/>
                  <a:pt x="4839518" y="44481"/>
                </a:cubicBezTo>
                <a:cubicBezTo>
                  <a:pt x="4839368" y="46565"/>
                  <a:pt x="4838104" y="48128"/>
                  <a:pt x="4835722" y="49169"/>
                </a:cubicBezTo>
                <a:cubicBezTo>
                  <a:pt x="4831406" y="50955"/>
                  <a:pt x="4827314" y="52146"/>
                  <a:pt x="4823444" y="52741"/>
                </a:cubicBezTo>
                <a:cubicBezTo>
                  <a:pt x="4815110" y="54230"/>
                  <a:pt x="4808487" y="55420"/>
                  <a:pt x="4803576" y="56313"/>
                </a:cubicBezTo>
                <a:cubicBezTo>
                  <a:pt x="4802534" y="60183"/>
                  <a:pt x="4801268" y="64052"/>
                  <a:pt x="4799780" y="67922"/>
                </a:cubicBezTo>
                <a:lnTo>
                  <a:pt x="4800227" y="67922"/>
                </a:lnTo>
                <a:cubicBezTo>
                  <a:pt x="4802162" y="67922"/>
                  <a:pt x="4804915" y="68740"/>
                  <a:pt x="4808487" y="70377"/>
                </a:cubicBezTo>
                <a:cubicBezTo>
                  <a:pt x="4813547" y="72312"/>
                  <a:pt x="4816077" y="74396"/>
                  <a:pt x="4816077" y="76628"/>
                </a:cubicBezTo>
                <a:cubicBezTo>
                  <a:pt x="4815036" y="83921"/>
                  <a:pt x="4814366" y="90320"/>
                  <a:pt x="4814068" y="95827"/>
                </a:cubicBezTo>
                <a:cubicBezTo>
                  <a:pt x="4821063" y="94488"/>
                  <a:pt x="4825007" y="93743"/>
                  <a:pt x="4825900" y="93595"/>
                </a:cubicBezTo>
                <a:cubicBezTo>
                  <a:pt x="4828578" y="93892"/>
                  <a:pt x="4830736" y="94413"/>
                  <a:pt x="4832374" y="95157"/>
                </a:cubicBezTo>
                <a:cubicBezTo>
                  <a:pt x="4834011" y="96050"/>
                  <a:pt x="4834830" y="97390"/>
                  <a:pt x="4834830" y="99176"/>
                </a:cubicBezTo>
                <a:cubicBezTo>
                  <a:pt x="4834830" y="100366"/>
                  <a:pt x="4830736" y="101706"/>
                  <a:pt x="4822551" y="103194"/>
                </a:cubicBezTo>
                <a:cubicBezTo>
                  <a:pt x="4819426" y="103640"/>
                  <a:pt x="4816449" y="104161"/>
                  <a:pt x="4813622" y="104757"/>
                </a:cubicBezTo>
                <a:cubicBezTo>
                  <a:pt x="4813622" y="105947"/>
                  <a:pt x="4813622" y="106915"/>
                  <a:pt x="4813622" y="107659"/>
                </a:cubicBezTo>
                <a:lnTo>
                  <a:pt x="4813622" y="131099"/>
                </a:lnTo>
                <a:cubicBezTo>
                  <a:pt x="4814812" y="130653"/>
                  <a:pt x="4816002" y="130281"/>
                  <a:pt x="4817194" y="129983"/>
                </a:cubicBezTo>
                <a:cubicBezTo>
                  <a:pt x="4824634" y="127304"/>
                  <a:pt x="4829397" y="125965"/>
                  <a:pt x="4831481" y="125965"/>
                </a:cubicBezTo>
                <a:cubicBezTo>
                  <a:pt x="4835499" y="126113"/>
                  <a:pt x="4837508" y="127527"/>
                  <a:pt x="4837508" y="130206"/>
                </a:cubicBezTo>
                <a:cubicBezTo>
                  <a:pt x="4837210" y="132736"/>
                  <a:pt x="4835797" y="134299"/>
                  <a:pt x="4833267" y="134894"/>
                </a:cubicBezTo>
                <a:cubicBezTo>
                  <a:pt x="4826420" y="136680"/>
                  <a:pt x="4819872" y="138689"/>
                  <a:pt x="4813622" y="140922"/>
                </a:cubicBezTo>
                <a:lnTo>
                  <a:pt x="4813622" y="171953"/>
                </a:lnTo>
                <a:cubicBezTo>
                  <a:pt x="4813472" y="179543"/>
                  <a:pt x="4813100" y="185942"/>
                  <a:pt x="4812505" y="191151"/>
                </a:cubicBezTo>
                <a:cubicBezTo>
                  <a:pt x="4811314" y="195765"/>
                  <a:pt x="4809231" y="198072"/>
                  <a:pt x="4806254" y="198072"/>
                </a:cubicBezTo>
                <a:cubicBezTo>
                  <a:pt x="4805212" y="198072"/>
                  <a:pt x="4803501" y="195914"/>
                  <a:pt x="4801120" y="191598"/>
                </a:cubicBezTo>
                <a:cubicBezTo>
                  <a:pt x="4799185" y="188026"/>
                  <a:pt x="4798218" y="185198"/>
                  <a:pt x="4798218" y="183115"/>
                </a:cubicBezTo>
                <a:cubicBezTo>
                  <a:pt x="4798218" y="180882"/>
                  <a:pt x="4799260" y="177385"/>
                  <a:pt x="4801343" y="172622"/>
                </a:cubicBezTo>
                <a:cubicBezTo>
                  <a:pt x="4802682" y="163395"/>
                  <a:pt x="4803426" y="154019"/>
                  <a:pt x="4803576" y="144494"/>
                </a:cubicBezTo>
                <a:cubicBezTo>
                  <a:pt x="4795688" y="147173"/>
                  <a:pt x="4788172" y="150075"/>
                  <a:pt x="4781028" y="153200"/>
                </a:cubicBezTo>
                <a:cubicBezTo>
                  <a:pt x="4777754" y="154688"/>
                  <a:pt x="4775224" y="155433"/>
                  <a:pt x="4773438" y="155433"/>
                </a:cubicBezTo>
                <a:cubicBezTo>
                  <a:pt x="4770759" y="155433"/>
                  <a:pt x="4767560" y="154093"/>
                  <a:pt x="4763838" y="151414"/>
                </a:cubicBezTo>
                <a:cubicBezTo>
                  <a:pt x="4759374" y="148884"/>
                  <a:pt x="4757142" y="146652"/>
                  <a:pt x="4757142" y="144717"/>
                </a:cubicBezTo>
                <a:cubicBezTo>
                  <a:pt x="4757142" y="143080"/>
                  <a:pt x="4758630" y="142113"/>
                  <a:pt x="4761606" y="141815"/>
                </a:cubicBezTo>
                <a:cubicBezTo>
                  <a:pt x="4769643" y="141517"/>
                  <a:pt x="4777456" y="140550"/>
                  <a:pt x="4785046" y="138913"/>
                </a:cubicBezTo>
                <a:cubicBezTo>
                  <a:pt x="4791744" y="137276"/>
                  <a:pt x="4797994" y="135564"/>
                  <a:pt x="4803799" y="133778"/>
                </a:cubicBezTo>
                <a:lnTo>
                  <a:pt x="4803799" y="107212"/>
                </a:lnTo>
                <a:cubicBezTo>
                  <a:pt x="4800674" y="107956"/>
                  <a:pt x="4797772" y="108701"/>
                  <a:pt x="4795092" y="109445"/>
                </a:cubicBezTo>
                <a:cubicBezTo>
                  <a:pt x="4787948" y="111677"/>
                  <a:pt x="4782888" y="113761"/>
                  <a:pt x="4779912" y="115696"/>
                </a:cubicBezTo>
                <a:cubicBezTo>
                  <a:pt x="4777530" y="117779"/>
                  <a:pt x="4775968" y="118821"/>
                  <a:pt x="4775224" y="118821"/>
                </a:cubicBezTo>
                <a:cubicBezTo>
                  <a:pt x="4773586" y="118821"/>
                  <a:pt x="4771875" y="117258"/>
                  <a:pt x="4770090" y="114133"/>
                </a:cubicBezTo>
                <a:cubicBezTo>
                  <a:pt x="4768601" y="111603"/>
                  <a:pt x="4767857" y="109891"/>
                  <a:pt x="4767857" y="108998"/>
                </a:cubicBezTo>
                <a:cubicBezTo>
                  <a:pt x="4767857" y="106915"/>
                  <a:pt x="4769346" y="104533"/>
                  <a:pt x="4772322" y="101855"/>
                </a:cubicBezTo>
                <a:cubicBezTo>
                  <a:pt x="4778424" y="96050"/>
                  <a:pt x="4783558" y="86823"/>
                  <a:pt x="4787726" y="74172"/>
                </a:cubicBezTo>
                <a:cubicBezTo>
                  <a:pt x="4789362" y="68963"/>
                  <a:pt x="4790851" y="63755"/>
                  <a:pt x="4792190" y="58546"/>
                </a:cubicBezTo>
                <a:cubicBezTo>
                  <a:pt x="4790553" y="58843"/>
                  <a:pt x="4789288" y="58992"/>
                  <a:pt x="4788395" y="58992"/>
                </a:cubicBezTo>
                <a:cubicBezTo>
                  <a:pt x="4784972" y="58992"/>
                  <a:pt x="4781177" y="58248"/>
                  <a:pt x="4777010" y="56760"/>
                </a:cubicBezTo>
                <a:cubicBezTo>
                  <a:pt x="4773438" y="55718"/>
                  <a:pt x="4771652" y="54602"/>
                  <a:pt x="4771652" y="53411"/>
                </a:cubicBezTo>
                <a:cubicBezTo>
                  <a:pt x="4771652" y="52071"/>
                  <a:pt x="4772545" y="51253"/>
                  <a:pt x="4774331" y="50955"/>
                </a:cubicBezTo>
                <a:cubicBezTo>
                  <a:pt x="4781921" y="49765"/>
                  <a:pt x="4788618" y="48574"/>
                  <a:pt x="4794422" y="47383"/>
                </a:cubicBezTo>
                <a:cubicBezTo>
                  <a:pt x="4795018" y="44258"/>
                  <a:pt x="4795539" y="41133"/>
                  <a:pt x="4795986" y="38007"/>
                </a:cubicBezTo>
                <a:cubicBezTo>
                  <a:pt x="4797474" y="29524"/>
                  <a:pt x="4798218" y="23720"/>
                  <a:pt x="4798218" y="20594"/>
                </a:cubicBezTo>
                <a:cubicBezTo>
                  <a:pt x="4798218" y="18660"/>
                  <a:pt x="4797920" y="15906"/>
                  <a:pt x="4797325" y="12334"/>
                </a:cubicBezTo>
                <a:cubicBezTo>
                  <a:pt x="4796134" y="9507"/>
                  <a:pt x="4795539" y="7721"/>
                  <a:pt x="4795539" y="6977"/>
                </a:cubicBezTo>
                <a:cubicBezTo>
                  <a:pt x="4795539" y="5935"/>
                  <a:pt x="4796432" y="5414"/>
                  <a:pt x="4798218" y="5414"/>
                </a:cubicBezTo>
                <a:close/>
                <a:moveTo>
                  <a:pt x="3369468" y="5414"/>
                </a:moveTo>
                <a:cubicBezTo>
                  <a:pt x="3372742" y="5414"/>
                  <a:pt x="3376612" y="6530"/>
                  <a:pt x="3381077" y="8762"/>
                </a:cubicBezTo>
                <a:cubicBezTo>
                  <a:pt x="3385839" y="11739"/>
                  <a:pt x="3388220" y="14120"/>
                  <a:pt x="3388220" y="15906"/>
                </a:cubicBezTo>
                <a:cubicBezTo>
                  <a:pt x="3388220" y="16650"/>
                  <a:pt x="3387253" y="19404"/>
                  <a:pt x="3385318" y="24166"/>
                </a:cubicBezTo>
                <a:cubicBezTo>
                  <a:pt x="3383384" y="29077"/>
                  <a:pt x="3381002" y="35849"/>
                  <a:pt x="3378174" y="44481"/>
                </a:cubicBezTo>
                <a:cubicBezTo>
                  <a:pt x="3382639" y="43439"/>
                  <a:pt x="3386137" y="42398"/>
                  <a:pt x="3388667" y="41356"/>
                </a:cubicBezTo>
                <a:cubicBezTo>
                  <a:pt x="3391941" y="40016"/>
                  <a:pt x="3394174" y="39347"/>
                  <a:pt x="3395364" y="39347"/>
                </a:cubicBezTo>
                <a:cubicBezTo>
                  <a:pt x="3405038" y="39496"/>
                  <a:pt x="3410172" y="41207"/>
                  <a:pt x="3410768" y="44481"/>
                </a:cubicBezTo>
                <a:cubicBezTo>
                  <a:pt x="3410619" y="46565"/>
                  <a:pt x="3409354" y="48128"/>
                  <a:pt x="3406973" y="49169"/>
                </a:cubicBezTo>
                <a:cubicBezTo>
                  <a:pt x="3402657" y="50955"/>
                  <a:pt x="3398564" y="52146"/>
                  <a:pt x="3394694" y="52741"/>
                </a:cubicBezTo>
                <a:cubicBezTo>
                  <a:pt x="3386360" y="54230"/>
                  <a:pt x="3379737" y="55420"/>
                  <a:pt x="3374826" y="56313"/>
                </a:cubicBezTo>
                <a:cubicBezTo>
                  <a:pt x="3373784" y="60183"/>
                  <a:pt x="3372519" y="64052"/>
                  <a:pt x="3371031" y="67922"/>
                </a:cubicBezTo>
                <a:lnTo>
                  <a:pt x="3371477" y="67922"/>
                </a:lnTo>
                <a:cubicBezTo>
                  <a:pt x="3373412" y="67922"/>
                  <a:pt x="3376165" y="68740"/>
                  <a:pt x="3379737" y="70377"/>
                </a:cubicBezTo>
                <a:cubicBezTo>
                  <a:pt x="3384797" y="72312"/>
                  <a:pt x="3387328" y="74396"/>
                  <a:pt x="3387328" y="76628"/>
                </a:cubicBezTo>
                <a:cubicBezTo>
                  <a:pt x="3386286" y="83921"/>
                  <a:pt x="3385616" y="90320"/>
                  <a:pt x="3385318" y="95827"/>
                </a:cubicBezTo>
                <a:cubicBezTo>
                  <a:pt x="3392313" y="94488"/>
                  <a:pt x="3396257" y="93743"/>
                  <a:pt x="3397150" y="93595"/>
                </a:cubicBezTo>
                <a:cubicBezTo>
                  <a:pt x="3399829" y="93892"/>
                  <a:pt x="3401987" y="94413"/>
                  <a:pt x="3403624" y="95157"/>
                </a:cubicBezTo>
                <a:cubicBezTo>
                  <a:pt x="3405261" y="96050"/>
                  <a:pt x="3406080" y="97390"/>
                  <a:pt x="3406080" y="99176"/>
                </a:cubicBezTo>
                <a:cubicBezTo>
                  <a:pt x="3406080" y="100366"/>
                  <a:pt x="3401987" y="101706"/>
                  <a:pt x="3393802" y="103194"/>
                </a:cubicBezTo>
                <a:cubicBezTo>
                  <a:pt x="3390676" y="103640"/>
                  <a:pt x="3387700" y="104161"/>
                  <a:pt x="3384872" y="104757"/>
                </a:cubicBezTo>
                <a:cubicBezTo>
                  <a:pt x="3384872" y="105947"/>
                  <a:pt x="3384872" y="106915"/>
                  <a:pt x="3384872" y="107659"/>
                </a:cubicBezTo>
                <a:lnTo>
                  <a:pt x="3384872" y="131099"/>
                </a:lnTo>
                <a:cubicBezTo>
                  <a:pt x="3386062" y="130653"/>
                  <a:pt x="3387253" y="130281"/>
                  <a:pt x="3388444" y="129983"/>
                </a:cubicBezTo>
                <a:cubicBezTo>
                  <a:pt x="3395885" y="127304"/>
                  <a:pt x="3400648" y="125965"/>
                  <a:pt x="3402731" y="125965"/>
                </a:cubicBezTo>
                <a:cubicBezTo>
                  <a:pt x="3406750" y="126113"/>
                  <a:pt x="3408759" y="127527"/>
                  <a:pt x="3408759" y="130206"/>
                </a:cubicBezTo>
                <a:cubicBezTo>
                  <a:pt x="3408461" y="132736"/>
                  <a:pt x="3407047" y="134299"/>
                  <a:pt x="3404517" y="134894"/>
                </a:cubicBezTo>
                <a:cubicBezTo>
                  <a:pt x="3397671" y="136680"/>
                  <a:pt x="3391122" y="138689"/>
                  <a:pt x="3384872" y="140922"/>
                </a:cubicBezTo>
                <a:lnTo>
                  <a:pt x="3384872" y="171953"/>
                </a:lnTo>
                <a:cubicBezTo>
                  <a:pt x="3384723" y="179543"/>
                  <a:pt x="3384351" y="185942"/>
                  <a:pt x="3383756" y="191151"/>
                </a:cubicBezTo>
                <a:cubicBezTo>
                  <a:pt x="3382565" y="195765"/>
                  <a:pt x="3380481" y="198072"/>
                  <a:pt x="3377505" y="198072"/>
                </a:cubicBezTo>
                <a:cubicBezTo>
                  <a:pt x="3376463" y="198072"/>
                  <a:pt x="3374752" y="195914"/>
                  <a:pt x="3372370" y="191598"/>
                </a:cubicBezTo>
                <a:cubicBezTo>
                  <a:pt x="3370436" y="188026"/>
                  <a:pt x="3369468" y="185198"/>
                  <a:pt x="3369468" y="183115"/>
                </a:cubicBezTo>
                <a:cubicBezTo>
                  <a:pt x="3369468" y="180882"/>
                  <a:pt x="3370510" y="177385"/>
                  <a:pt x="3372594" y="172622"/>
                </a:cubicBezTo>
                <a:cubicBezTo>
                  <a:pt x="3373933" y="163395"/>
                  <a:pt x="3374677" y="154019"/>
                  <a:pt x="3374826" y="144494"/>
                </a:cubicBezTo>
                <a:cubicBezTo>
                  <a:pt x="3366938" y="147173"/>
                  <a:pt x="3359422" y="150075"/>
                  <a:pt x="3352278" y="153200"/>
                </a:cubicBezTo>
                <a:cubicBezTo>
                  <a:pt x="3349004" y="154688"/>
                  <a:pt x="3346474" y="155433"/>
                  <a:pt x="3344688" y="155433"/>
                </a:cubicBezTo>
                <a:cubicBezTo>
                  <a:pt x="3342009" y="155433"/>
                  <a:pt x="3338810" y="154093"/>
                  <a:pt x="3335089" y="151414"/>
                </a:cubicBezTo>
                <a:cubicBezTo>
                  <a:pt x="3330624" y="148884"/>
                  <a:pt x="3328392" y="146652"/>
                  <a:pt x="3328392" y="144717"/>
                </a:cubicBezTo>
                <a:cubicBezTo>
                  <a:pt x="3328392" y="143080"/>
                  <a:pt x="3329880" y="142113"/>
                  <a:pt x="3332856" y="141815"/>
                </a:cubicBezTo>
                <a:cubicBezTo>
                  <a:pt x="3340893" y="141517"/>
                  <a:pt x="3348706" y="140550"/>
                  <a:pt x="3356297" y="138913"/>
                </a:cubicBezTo>
                <a:cubicBezTo>
                  <a:pt x="3362994" y="137276"/>
                  <a:pt x="3369245" y="135564"/>
                  <a:pt x="3375049" y="133778"/>
                </a:cubicBezTo>
                <a:lnTo>
                  <a:pt x="3375049" y="107212"/>
                </a:lnTo>
                <a:cubicBezTo>
                  <a:pt x="3371924" y="107956"/>
                  <a:pt x="3369022" y="108701"/>
                  <a:pt x="3366343" y="109445"/>
                </a:cubicBezTo>
                <a:cubicBezTo>
                  <a:pt x="3359199" y="111677"/>
                  <a:pt x="3354139" y="113761"/>
                  <a:pt x="3351162" y="115696"/>
                </a:cubicBezTo>
                <a:cubicBezTo>
                  <a:pt x="3348781" y="117779"/>
                  <a:pt x="3347218" y="118821"/>
                  <a:pt x="3346474" y="118821"/>
                </a:cubicBezTo>
                <a:cubicBezTo>
                  <a:pt x="3344837" y="118821"/>
                  <a:pt x="3343126" y="117258"/>
                  <a:pt x="3341340" y="114133"/>
                </a:cubicBezTo>
                <a:cubicBezTo>
                  <a:pt x="3339851" y="111603"/>
                  <a:pt x="3339107" y="109891"/>
                  <a:pt x="3339107" y="108998"/>
                </a:cubicBezTo>
                <a:cubicBezTo>
                  <a:pt x="3339107" y="106915"/>
                  <a:pt x="3340596" y="104533"/>
                  <a:pt x="3343572" y="101855"/>
                </a:cubicBezTo>
                <a:cubicBezTo>
                  <a:pt x="3349674" y="96050"/>
                  <a:pt x="3354808" y="86823"/>
                  <a:pt x="3358976" y="74172"/>
                </a:cubicBezTo>
                <a:cubicBezTo>
                  <a:pt x="3360613" y="68963"/>
                  <a:pt x="3362101" y="63755"/>
                  <a:pt x="3363440" y="58546"/>
                </a:cubicBezTo>
                <a:cubicBezTo>
                  <a:pt x="3361804" y="58843"/>
                  <a:pt x="3360538" y="58992"/>
                  <a:pt x="3359646" y="58992"/>
                </a:cubicBezTo>
                <a:cubicBezTo>
                  <a:pt x="3356222" y="58992"/>
                  <a:pt x="3352427" y="58248"/>
                  <a:pt x="3348260" y="56760"/>
                </a:cubicBezTo>
                <a:cubicBezTo>
                  <a:pt x="3344688" y="55718"/>
                  <a:pt x="3342902" y="54602"/>
                  <a:pt x="3342902" y="53411"/>
                </a:cubicBezTo>
                <a:cubicBezTo>
                  <a:pt x="3342902" y="52071"/>
                  <a:pt x="3343795" y="51253"/>
                  <a:pt x="3345581" y="50955"/>
                </a:cubicBezTo>
                <a:cubicBezTo>
                  <a:pt x="3353171" y="49765"/>
                  <a:pt x="3359868" y="48574"/>
                  <a:pt x="3365673" y="47383"/>
                </a:cubicBezTo>
                <a:cubicBezTo>
                  <a:pt x="3366268" y="44258"/>
                  <a:pt x="3366789" y="41133"/>
                  <a:pt x="3367236" y="38007"/>
                </a:cubicBezTo>
                <a:cubicBezTo>
                  <a:pt x="3368724" y="29524"/>
                  <a:pt x="3369468" y="23720"/>
                  <a:pt x="3369468" y="20594"/>
                </a:cubicBezTo>
                <a:cubicBezTo>
                  <a:pt x="3369468" y="18660"/>
                  <a:pt x="3369170" y="15906"/>
                  <a:pt x="3368575" y="12334"/>
                </a:cubicBezTo>
                <a:cubicBezTo>
                  <a:pt x="3367384" y="9507"/>
                  <a:pt x="3366789" y="7721"/>
                  <a:pt x="3366789" y="6977"/>
                </a:cubicBezTo>
                <a:cubicBezTo>
                  <a:pt x="3366789" y="5935"/>
                  <a:pt x="3367682" y="5414"/>
                  <a:pt x="3369468" y="5414"/>
                </a:cubicBezTo>
                <a:close/>
                <a:moveTo>
                  <a:pt x="2702420" y="5414"/>
                </a:moveTo>
                <a:cubicBezTo>
                  <a:pt x="2706588" y="5414"/>
                  <a:pt x="2711648" y="6902"/>
                  <a:pt x="2717601" y="9879"/>
                </a:cubicBezTo>
                <a:cubicBezTo>
                  <a:pt x="2723703" y="13451"/>
                  <a:pt x="2726754" y="16353"/>
                  <a:pt x="2726754" y="18585"/>
                </a:cubicBezTo>
                <a:cubicBezTo>
                  <a:pt x="2726754" y="20669"/>
                  <a:pt x="2726530" y="23273"/>
                  <a:pt x="2726084" y="26399"/>
                </a:cubicBezTo>
                <a:cubicBezTo>
                  <a:pt x="2724149" y="33096"/>
                  <a:pt x="2722884" y="40686"/>
                  <a:pt x="2722289" y="49169"/>
                </a:cubicBezTo>
                <a:lnTo>
                  <a:pt x="2742827" y="44258"/>
                </a:lnTo>
                <a:cubicBezTo>
                  <a:pt x="2748780" y="42770"/>
                  <a:pt x="2752054" y="42026"/>
                  <a:pt x="2752650" y="42026"/>
                </a:cubicBezTo>
                <a:cubicBezTo>
                  <a:pt x="2755329" y="42026"/>
                  <a:pt x="2759198" y="42695"/>
                  <a:pt x="2764258" y="44035"/>
                </a:cubicBezTo>
                <a:cubicBezTo>
                  <a:pt x="2769021" y="45821"/>
                  <a:pt x="2771402" y="47532"/>
                  <a:pt x="2771402" y="49169"/>
                </a:cubicBezTo>
                <a:cubicBezTo>
                  <a:pt x="2771402" y="51253"/>
                  <a:pt x="2769318" y="52667"/>
                  <a:pt x="2765152" y="53411"/>
                </a:cubicBezTo>
                <a:cubicBezTo>
                  <a:pt x="2748483" y="55792"/>
                  <a:pt x="2733972" y="57876"/>
                  <a:pt x="2721619" y="59662"/>
                </a:cubicBezTo>
                <a:lnTo>
                  <a:pt x="2721619" y="60555"/>
                </a:lnTo>
                <a:cubicBezTo>
                  <a:pt x="2721024" y="67847"/>
                  <a:pt x="2720503" y="78488"/>
                  <a:pt x="2720056" y="92478"/>
                </a:cubicBezTo>
                <a:cubicBezTo>
                  <a:pt x="2733749" y="90841"/>
                  <a:pt x="2748260" y="88832"/>
                  <a:pt x="2763589" y="86451"/>
                </a:cubicBezTo>
                <a:cubicBezTo>
                  <a:pt x="2770881" y="85260"/>
                  <a:pt x="2777951" y="84665"/>
                  <a:pt x="2784797" y="84665"/>
                </a:cubicBezTo>
                <a:cubicBezTo>
                  <a:pt x="2789113" y="84665"/>
                  <a:pt x="2792982" y="85707"/>
                  <a:pt x="2796405" y="87790"/>
                </a:cubicBezTo>
                <a:cubicBezTo>
                  <a:pt x="2799977" y="89874"/>
                  <a:pt x="2801763" y="92106"/>
                  <a:pt x="2801763" y="94488"/>
                </a:cubicBezTo>
                <a:cubicBezTo>
                  <a:pt x="2801763" y="97613"/>
                  <a:pt x="2799605" y="99176"/>
                  <a:pt x="2795289" y="99176"/>
                </a:cubicBezTo>
                <a:cubicBezTo>
                  <a:pt x="2774751" y="99473"/>
                  <a:pt x="2755850" y="100069"/>
                  <a:pt x="2738586" y="100962"/>
                </a:cubicBezTo>
                <a:cubicBezTo>
                  <a:pt x="2732037" y="101557"/>
                  <a:pt x="2725786" y="102152"/>
                  <a:pt x="2719833" y="102747"/>
                </a:cubicBezTo>
                <a:cubicBezTo>
                  <a:pt x="2719536" y="119565"/>
                  <a:pt x="2719387" y="140252"/>
                  <a:pt x="2719387" y="164809"/>
                </a:cubicBezTo>
                <a:cubicBezTo>
                  <a:pt x="2739330" y="161981"/>
                  <a:pt x="2750046" y="160567"/>
                  <a:pt x="2751534" y="160567"/>
                </a:cubicBezTo>
                <a:cubicBezTo>
                  <a:pt x="2754808" y="160567"/>
                  <a:pt x="2757561" y="161014"/>
                  <a:pt x="2759794" y="161907"/>
                </a:cubicBezTo>
                <a:cubicBezTo>
                  <a:pt x="2760240" y="154763"/>
                  <a:pt x="2760463" y="147768"/>
                  <a:pt x="2760463" y="140922"/>
                </a:cubicBezTo>
                <a:cubicBezTo>
                  <a:pt x="2760463" y="136011"/>
                  <a:pt x="2759050" y="130355"/>
                  <a:pt x="2756222" y="123955"/>
                </a:cubicBezTo>
                <a:cubicBezTo>
                  <a:pt x="2756222" y="122170"/>
                  <a:pt x="2756743" y="121277"/>
                  <a:pt x="2757784" y="121277"/>
                </a:cubicBezTo>
                <a:cubicBezTo>
                  <a:pt x="2759570" y="121277"/>
                  <a:pt x="2762696" y="122839"/>
                  <a:pt x="2767160" y="125965"/>
                </a:cubicBezTo>
                <a:cubicBezTo>
                  <a:pt x="2773412" y="129983"/>
                  <a:pt x="2776537" y="133257"/>
                  <a:pt x="2776537" y="135787"/>
                </a:cubicBezTo>
                <a:cubicBezTo>
                  <a:pt x="2776537" y="137276"/>
                  <a:pt x="2776314" y="138764"/>
                  <a:pt x="2775867" y="140252"/>
                </a:cubicBezTo>
                <a:cubicBezTo>
                  <a:pt x="2775123" y="143229"/>
                  <a:pt x="2773932" y="153423"/>
                  <a:pt x="2772295" y="170836"/>
                </a:cubicBezTo>
                <a:cubicBezTo>
                  <a:pt x="2770807" y="186166"/>
                  <a:pt x="2768426" y="193830"/>
                  <a:pt x="2765152" y="193830"/>
                </a:cubicBezTo>
                <a:cubicBezTo>
                  <a:pt x="2761431" y="193830"/>
                  <a:pt x="2758975" y="189961"/>
                  <a:pt x="2757784" y="182222"/>
                </a:cubicBezTo>
                <a:cubicBezTo>
                  <a:pt x="2757784" y="181180"/>
                  <a:pt x="2758008" y="178724"/>
                  <a:pt x="2758454" y="174855"/>
                </a:cubicBezTo>
                <a:lnTo>
                  <a:pt x="2747292" y="174185"/>
                </a:lnTo>
                <a:cubicBezTo>
                  <a:pt x="2736130" y="174185"/>
                  <a:pt x="2718568" y="175748"/>
                  <a:pt x="2694607" y="178873"/>
                </a:cubicBezTo>
                <a:cubicBezTo>
                  <a:pt x="2681956" y="180808"/>
                  <a:pt x="2671464" y="183636"/>
                  <a:pt x="2663130" y="187356"/>
                </a:cubicBezTo>
                <a:cubicBezTo>
                  <a:pt x="2661195" y="188547"/>
                  <a:pt x="2659186" y="189142"/>
                  <a:pt x="2657102" y="189142"/>
                </a:cubicBezTo>
                <a:cubicBezTo>
                  <a:pt x="2655018" y="189142"/>
                  <a:pt x="2652563" y="186984"/>
                  <a:pt x="2649735" y="182668"/>
                </a:cubicBezTo>
                <a:cubicBezTo>
                  <a:pt x="2647949" y="180436"/>
                  <a:pt x="2647056" y="178203"/>
                  <a:pt x="2647056" y="175971"/>
                </a:cubicBezTo>
                <a:cubicBezTo>
                  <a:pt x="2647056" y="173887"/>
                  <a:pt x="2648544" y="171580"/>
                  <a:pt x="2651521" y="169050"/>
                </a:cubicBezTo>
                <a:cubicBezTo>
                  <a:pt x="2657623" y="164139"/>
                  <a:pt x="2660674" y="156326"/>
                  <a:pt x="2660674" y="145610"/>
                </a:cubicBezTo>
                <a:lnTo>
                  <a:pt x="2658888" y="129537"/>
                </a:lnTo>
                <a:cubicBezTo>
                  <a:pt x="2658888" y="126560"/>
                  <a:pt x="2660302" y="125072"/>
                  <a:pt x="2663130" y="125072"/>
                </a:cubicBezTo>
                <a:cubicBezTo>
                  <a:pt x="2666850" y="125221"/>
                  <a:pt x="2669902" y="126634"/>
                  <a:pt x="2672283" y="129313"/>
                </a:cubicBezTo>
                <a:cubicBezTo>
                  <a:pt x="2674515" y="132439"/>
                  <a:pt x="2675631" y="136011"/>
                  <a:pt x="2675631" y="140029"/>
                </a:cubicBezTo>
                <a:cubicBezTo>
                  <a:pt x="2675631" y="146577"/>
                  <a:pt x="2672134" y="157293"/>
                  <a:pt x="2665139" y="172176"/>
                </a:cubicBezTo>
                <a:cubicBezTo>
                  <a:pt x="2682701" y="169795"/>
                  <a:pt x="2697509" y="167785"/>
                  <a:pt x="2709564" y="166148"/>
                </a:cubicBezTo>
                <a:cubicBezTo>
                  <a:pt x="2709415" y="142038"/>
                  <a:pt x="2709118" y="121202"/>
                  <a:pt x="2708671" y="103640"/>
                </a:cubicBezTo>
                <a:cubicBezTo>
                  <a:pt x="2693044" y="105278"/>
                  <a:pt x="2679426" y="106691"/>
                  <a:pt x="2667818" y="107882"/>
                </a:cubicBezTo>
                <a:cubicBezTo>
                  <a:pt x="2659037" y="109222"/>
                  <a:pt x="2652786" y="109891"/>
                  <a:pt x="2649066" y="109891"/>
                </a:cubicBezTo>
                <a:cubicBezTo>
                  <a:pt x="2644750" y="109594"/>
                  <a:pt x="2640359" y="108477"/>
                  <a:pt x="2635894" y="106543"/>
                </a:cubicBezTo>
                <a:cubicBezTo>
                  <a:pt x="2633513" y="105352"/>
                  <a:pt x="2632248" y="104310"/>
                  <a:pt x="2632099" y="103417"/>
                </a:cubicBezTo>
                <a:cubicBezTo>
                  <a:pt x="2632248" y="101185"/>
                  <a:pt x="2634629" y="100069"/>
                  <a:pt x="2639243" y="100069"/>
                </a:cubicBezTo>
                <a:cubicBezTo>
                  <a:pt x="2651744" y="99622"/>
                  <a:pt x="2663576" y="98804"/>
                  <a:pt x="2674738" y="97613"/>
                </a:cubicBezTo>
                <a:cubicBezTo>
                  <a:pt x="2685156" y="96422"/>
                  <a:pt x="2696393" y="95157"/>
                  <a:pt x="2708448" y="93818"/>
                </a:cubicBezTo>
                <a:cubicBezTo>
                  <a:pt x="2708299" y="81019"/>
                  <a:pt x="2707927" y="70229"/>
                  <a:pt x="2707332" y="61448"/>
                </a:cubicBezTo>
                <a:cubicBezTo>
                  <a:pt x="2688282" y="63829"/>
                  <a:pt x="2676004" y="65020"/>
                  <a:pt x="2670497" y="65020"/>
                </a:cubicBezTo>
                <a:cubicBezTo>
                  <a:pt x="2666776" y="65020"/>
                  <a:pt x="2663204" y="63010"/>
                  <a:pt x="2659781" y="58992"/>
                </a:cubicBezTo>
                <a:cubicBezTo>
                  <a:pt x="2659781" y="57653"/>
                  <a:pt x="2660376" y="56983"/>
                  <a:pt x="2661567" y="56983"/>
                </a:cubicBezTo>
                <a:cubicBezTo>
                  <a:pt x="2675854" y="56388"/>
                  <a:pt x="2690960" y="54750"/>
                  <a:pt x="2706885" y="52071"/>
                </a:cubicBezTo>
                <a:cubicBezTo>
                  <a:pt x="2706439" y="44481"/>
                  <a:pt x="2705918" y="38528"/>
                  <a:pt x="2705322" y="34212"/>
                </a:cubicBezTo>
                <a:cubicBezTo>
                  <a:pt x="2703983" y="24241"/>
                  <a:pt x="2702420" y="17618"/>
                  <a:pt x="2700634" y="14344"/>
                </a:cubicBezTo>
                <a:cubicBezTo>
                  <a:pt x="2699593" y="11367"/>
                  <a:pt x="2699072" y="9209"/>
                  <a:pt x="2699072" y="7869"/>
                </a:cubicBezTo>
                <a:cubicBezTo>
                  <a:pt x="2699072" y="6232"/>
                  <a:pt x="2700188" y="5414"/>
                  <a:pt x="2702420" y="5414"/>
                </a:cubicBezTo>
                <a:close/>
                <a:moveTo>
                  <a:pt x="988218" y="5414"/>
                </a:moveTo>
                <a:cubicBezTo>
                  <a:pt x="991492" y="5414"/>
                  <a:pt x="995362" y="6530"/>
                  <a:pt x="999827" y="8762"/>
                </a:cubicBezTo>
                <a:cubicBezTo>
                  <a:pt x="1004589" y="11739"/>
                  <a:pt x="1006971" y="14120"/>
                  <a:pt x="1006971" y="15906"/>
                </a:cubicBezTo>
                <a:cubicBezTo>
                  <a:pt x="1006971" y="16650"/>
                  <a:pt x="1006003" y="19404"/>
                  <a:pt x="1004068" y="24166"/>
                </a:cubicBezTo>
                <a:cubicBezTo>
                  <a:pt x="1002134" y="29077"/>
                  <a:pt x="999752" y="35849"/>
                  <a:pt x="996925" y="44481"/>
                </a:cubicBezTo>
                <a:cubicBezTo>
                  <a:pt x="1001390" y="43439"/>
                  <a:pt x="1004887" y="42398"/>
                  <a:pt x="1007417" y="41356"/>
                </a:cubicBezTo>
                <a:cubicBezTo>
                  <a:pt x="1010691" y="40016"/>
                  <a:pt x="1012924" y="39347"/>
                  <a:pt x="1014114" y="39347"/>
                </a:cubicBezTo>
                <a:cubicBezTo>
                  <a:pt x="1023788" y="39496"/>
                  <a:pt x="1028923" y="41207"/>
                  <a:pt x="1029518" y="44481"/>
                </a:cubicBezTo>
                <a:cubicBezTo>
                  <a:pt x="1029369" y="46565"/>
                  <a:pt x="1028104" y="48128"/>
                  <a:pt x="1025723" y="49169"/>
                </a:cubicBezTo>
                <a:cubicBezTo>
                  <a:pt x="1021407" y="50955"/>
                  <a:pt x="1017314" y="52146"/>
                  <a:pt x="1013445" y="52741"/>
                </a:cubicBezTo>
                <a:cubicBezTo>
                  <a:pt x="1005110" y="54230"/>
                  <a:pt x="998487" y="55420"/>
                  <a:pt x="993576" y="56313"/>
                </a:cubicBezTo>
                <a:cubicBezTo>
                  <a:pt x="992534" y="60183"/>
                  <a:pt x="991269" y="64052"/>
                  <a:pt x="989781" y="67922"/>
                </a:cubicBezTo>
                <a:lnTo>
                  <a:pt x="990227" y="67922"/>
                </a:lnTo>
                <a:cubicBezTo>
                  <a:pt x="992162" y="67922"/>
                  <a:pt x="994915" y="68740"/>
                  <a:pt x="998487" y="70377"/>
                </a:cubicBezTo>
                <a:cubicBezTo>
                  <a:pt x="1003548" y="72312"/>
                  <a:pt x="1006078" y="74396"/>
                  <a:pt x="1006078" y="76628"/>
                </a:cubicBezTo>
                <a:cubicBezTo>
                  <a:pt x="1005036" y="83921"/>
                  <a:pt x="1004366" y="90320"/>
                  <a:pt x="1004068" y="95827"/>
                </a:cubicBezTo>
                <a:cubicBezTo>
                  <a:pt x="1011063" y="94488"/>
                  <a:pt x="1015007" y="93743"/>
                  <a:pt x="1015900" y="93595"/>
                </a:cubicBezTo>
                <a:cubicBezTo>
                  <a:pt x="1018579" y="93892"/>
                  <a:pt x="1020737" y="94413"/>
                  <a:pt x="1022374" y="95157"/>
                </a:cubicBezTo>
                <a:cubicBezTo>
                  <a:pt x="1024011" y="96050"/>
                  <a:pt x="1024830" y="97390"/>
                  <a:pt x="1024830" y="99176"/>
                </a:cubicBezTo>
                <a:cubicBezTo>
                  <a:pt x="1024830" y="100366"/>
                  <a:pt x="1020737" y="101706"/>
                  <a:pt x="1012552" y="103194"/>
                </a:cubicBezTo>
                <a:cubicBezTo>
                  <a:pt x="1009426" y="103640"/>
                  <a:pt x="1006450" y="104161"/>
                  <a:pt x="1003622" y="104757"/>
                </a:cubicBezTo>
                <a:cubicBezTo>
                  <a:pt x="1003622" y="105947"/>
                  <a:pt x="1003622" y="106915"/>
                  <a:pt x="1003622" y="107659"/>
                </a:cubicBezTo>
                <a:lnTo>
                  <a:pt x="1003622" y="131099"/>
                </a:lnTo>
                <a:cubicBezTo>
                  <a:pt x="1004813" y="130653"/>
                  <a:pt x="1006003" y="130281"/>
                  <a:pt x="1007194" y="129983"/>
                </a:cubicBezTo>
                <a:cubicBezTo>
                  <a:pt x="1014635" y="127304"/>
                  <a:pt x="1019398" y="125965"/>
                  <a:pt x="1021481" y="125965"/>
                </a:cubicBezTo>
                <a:cubicBezTo>
                  <a:pt x="1025500" y="126113"/>
                  <a:pt x="1027509" y="127527"/>
                  <a:pt x="1027509" y="130206"/>
                </a:cubicBezTo>
                <a:cubicBezTo>
                  <a:pt x="1027211" y="132736"/>
                  <a:pt x="1025797" y="134299"/>
                  <a:pt x="1023267" y="134894"/>
                </a:cubicBezTo>
                <a:cubicBezTo>
                  <a:pt x="1016421" y="136680"/>
                  <a:pt x="1009873" y="138689"/>
                  <a:pt x="1003622" y="140922"/>
                </a:cubicBezTo>
                <a:lnTo>
                  <a:pt x="1003622" y="171953"/>
                </a:lnTo>
                <a:cubicBezTo>
                  <a:pt x="1003473" y="179543"/>
                  <a:pt x="1003101" y="185942"/>
                  <a:pt x="1002506" y="191151"/>
                </a:cubicBezTo>
                <a:cubicBezTo>
                  <a:pt x="1001315" y="195765"/>
                  <a:pt x="999232" y="198072"/>
                  <a:pt x="996255" y="198072"/>
                </a:cubicBezTo>
                <a:cubicBezTo>
                  <a:pt x="995213" y="198072"/>
                  <a:pt x="993502" y="195914"/>
                  <a:pt x="991120" y="191598"/>
                </a:cubicBezTo>
                <a:cubicBezTo>
                  <a:pt x="989186" y="188026"/>
                  <a:pt x="988218" y="185198"/>
                  <a:pt x="988218" y="183115"/>
                </a:cubicBezTo>
                <a:cubicBezTo>
                  <a:pt x="988218" y="180882"/>
                  <a:pt x="989260" y="177385"/>
                  <a:pt x="991344" y="172622"/>
                </a:cubicBezTo>
                <a:cubicBezTo>
                  <a:pt x="992683" y="163395"/>
                  <a:pt x="993427" y="154019"/>
                  <a:pt x="993576" y="144494"/>
                </a:cubicBezTo>
                <a:cubicBezTo>
                  <a:pt x="985688" y="147173"/>
                  <a:pt x="978172" y="150075"/>
                  <a:pt x="971029" y="153200"/>
                </a:cubicBezTo>
                <a:cubicBezTo>
                  <a:pt x="967754" y="154688"/>
                  <a:pt x="965224" y="155433"/>
                  <a:pt x="963438" y="155433"/>
                </a:cubicBezTo>
                <a:cubicBezTo>
                  <a:pt x="960759" y="155433"/>
                  <a:pt x="957560" y="154093"/>
                  <a:pt x="953839" y="151414"/>
                </a:cubicBezTo>
                <a:cubicBezTo>
                  <a:pt x="949374" y="148884"/>
                  <a:pt x="947142" y="146652"/>
                  <a:pt x="947142" y="144717"/>
                </a:cubicBezTo>
                <a:cubicBezTo>
                  <a:pt x="947142" y="143080"/>
                  <a:pt x="948630" y="142113"/>
                  <a:pt x="951607" y="141815"/>
                </a:cubicBezTo>
                <a:cubicBezTo>
                  <a:pt x="959643" y="141517"/>
                  <a:pt x="967457" y="140550"/>
                  <a:pt x="975047" y="138913"/>
                </a:cubicBezTo>
                <a:cubicBezTo>
                  <a:pt x="981744" y="137276"/>
                  <a:pt x="987995" y="135564"/>
                  <a:pt x="993799" y="133778"/>
                </a:cubicBezTo>
                <a:lnTo>
                  <a:pt x="993799" y="107212"/>
                </a:lnTo>
                <a:cubicBezTo>
                  <a:pt x="990674" y="107956"/>
                  <a:pt x="987772" y="108701"/>
                  <a:pt x="985093" y="109445"/>
                </a:cubicBezTo>
                <a:cubicBezTo>
                  <a:pt x="977949" y="111677"/>
                  <a:pt x="972889" y="113761"/>
                  <a:pt x="969912" y="115696"/>
                </a:cubicBezTo>
                <a:cubicBezTo>
                  <a:pt x="967531" y="117779"/>
                  <a:pt x="965968" y="118821"/>
                  <a:pt x="965224" y="118821"/>
                </a:cubicBezTo>
                <a:cubicBezTo>
                  <a:pt x="963587" y="118821"/>
                  <a:pt x="961876" y="117258"/>
                  <a:pt x="960090" y="114133"/>
                </a:cubicBezTo>
                <a:cubicBezTo>
                  <a:pt x="958601" y="111603"/>
                  <a:pt x="957857" y="109891"/>
                  <a:pt x="957857" y="108998"/>
                </a:cubicBezTo>
                <a:cubicBezTo>
                  <a:pt x="957857" y="106915"/>
                  <a:pt x="959346" y="104533"/>
                  <a:pt x="962322" y="101855"/>
                </a:cubicBezTo>
                <a:cubicBezTo>
                  <a:pt x="968424" y="96050"/>
                  <a:pt x="973559" y="86823"/>
                  <a:pt x="977726" y="74172"/>
                </a:cubicBezTo>
                <a:cubicBezTo>
                  <a:pt x="979363" y="68963"/>
                  <a:pt x="980851" y="63755"/>
                  <a:pt x="982191" y="58546"/>
                </a:cubicBezTo>
                <a:cubicBezTo>
                  <a:pt x="980554" y="58843"/>
                  <a:pt x="979289" y="58992"/>
                  <a:pt x="978396" y="58992"/>
                </a:cubicBezTo>
                <a:cubicBezTo>
                  <a:pt x="974973" y="58992"/>
                  <a:pt x="971177" y="58248"/>
                  <a:pt x="967010" y="56760"/>
                </a:cubicBezTo>
                <a:cubicBezTo>
                  <a:pt x="963438" y="55718"/>
                  <a:pt x="961652" y="54602"/>
                  <a:pt x="961652" y="53411"/>
                </a:cubicBezTo>
                <a:cubicBezTo>
                  <a:pt x="961652" y="52071"/>
                  <a:pt x="962545" y="51253"/>
                  <a:pt x="964331" y="50955"/>
                </a:cubicBezTo>
                <a:cubicBezTo>
                  <a:pt x="971922" y="49765"/>
                  <a:pt x="978619" y="48574"/>
                  <a:pt x="984423" y="47383"/>
                </a:cubicBezTo>
                <a:cubicBezTo>
                  <a:pt x="985018" y="44258"/>
                  <a:pt x="985539" y="41133"/>
                  <a:pt x="985986" y="38007"/>
                </a:cubicBezTo>
                <a:cubicBezTo>
                  <a:pt x="987474" y="29524"/>
                  <a:pt x="988218" y="23720"/>
                  <a:pt x="988218" y="20594"/>
                </a:cubicBezTo>
                <a:cubicBezTo>
                  <a:pt x="988218" y="18660"/>
                  <a:pt x="987921" y="15906"/>
                  <a:pt x="987325" y="12334"/>
                </a:cubicBezTo>
                <a:cubicBezTo>
                  <a:pt x="986135" y="9507"/>
                  <a:pt x="985539" y="7721"/>
                  <a:pt x="985539" y="6977"/>
                </a:cubicBezTo>
                <a:cubicBezTo>
                  <a:pt x="985539" y="5935"/>
                  <a:pt x="986432" y="5414"/>
                  <a:pt x="988218" y="5414"/>
                </a:cubicBezTo>
                <a:close/>
                <a:moveTo>
                  <a:pt x="321171" y="5414"/>
                </a:moveTo>
                <a:cubicBezTo>
                  <a:pt x="325338" y="5414"/>
                  <a:pt x="330398" y="6902"/>
                  <a:pt x="336351" y="9879"/>
                </a:cubicBezTo>
                <a:cubicBezTo>
                  <a:pt x="342453" y="13451"/>
                  <a:pt x="345504" y="16353"/>
                  <a:pt x="345504" y="18585"/>
                </a:cubicBezTo>
                <a:cubicBezTo>
                  <a:pt x="345504" y="20669"/>
                  <a:pt x="345281" y="23273"/>
                  <a:pt x="344834" y="26399"/>
                </a:cubicBezTo>
                <a:cubicBezTo>
                  <a:pt x="342900" y="33096"/>
                  <a:pt x="341634" y="40686"/>
                  <a:pt x="341039" y="49169"/>
                </a:cubicBezTo>
                <a:lnTo>
                  <a:pt x="361577" y="44258"/>
                </a:lnTo>
                <a:cubicBezTo>
                  <a:pt x="367531" y="42770"/>
                  <a:pt x="370805" y="42026"/>
                  <a:pt x="371400" y="42026"/>
                </a:cubicBezTo>
                <a:cubicBezTo>
                  <a:pt x="374079" y="42026"/>
                  <a:pt x="377949" y="42695"/>
                  <a:pt x="383009" y="44035"/>
                </a:cubicBezTo>
                <a:cubicBezTo>
                  <a:pt x="387771" y="45821"/>
                  <a:pt x="390152" y="47532"/>
                  <a:pt x="390152" y="49169"/>
                </a:cubicBezTo>
                <a:cubicBezTo>
                  <a:pt x="390152" y="51253"/>
                  <a:pt x="388069" y="52667"/>
                  <a:pt x="383902" y="53411"/>
                </a:cubicBezTo>
                <a:cubicBezTo>
                  <a:pt x="367233" y="55792"/>
                  <a:pt x="352722" y="57876"/>
                  <a:pt x="340369" y="59662"/>
                </a:cubicBezTo>
                <a:lnTo>
                  <a:pt x="340369" y="60555"/>
                </a:lnTo>
                <a:cubicBezTo>
                  <a:pt x="339774" y="67847"/>
                  <a:pt x="339253" y="78488"/>
                  <a:pt x="338807" y="92478"/>
                </a:cubicBezTo>
                <a:cubicBezTo>
                  <a:pt x="352499" y="90841"/>
                  <a:pt x="367010" y="88832"/>
                  <a:pt x="382339" y="86451"/>
                </a:cubicBezTo>
                <a:cubicBezTo>
                  <a:pt x="389632" y="85260"/>
                  <a:pt x="396701" y="84665"/>
                  <a:pt x="403547" y="84665"/>
                </a:cubicBezTo>
                <a:cubicBezTo>
                  <a:pt x="407863" y="84665"/>
                  <a:pt x="411733" y="85707"/>
                  <a:pt x="415156" y="87790"/>
                </a:cubicBezTo>
                <a:cubicBezTo>
                  <a:pt x="418727" y="89874"/>
                  <a:pt x="420513" y="92106"/>
                  <a:pt x="420513" y="94488"/>
                </a:cubicBezTo>
                <a:cubicBezTo>
                  <a:pt x="420513" y="97613"/>
                  <a:pt x="418355" y="99176"/>
                  <a:pt x="414039" y="99176"/>
                </a:cubicBezTo>
                <a:cubicBezTo>
                  <a:pt x="393501" y="99473"/>
                  <a:pt x="374600" y="100069"/>
                  <a:pt x="357336" y="100962"/>
                </a:cubicBezTo>
                <a:cubicBezTo>
                  <a:pt x="350787" y="101557"/>
                  <a:pt x="344537" y="102152"/>
                  <a:pt x="338584" y="102747"/>
                </a:cubicBezTo>
                <a:cubicBezTo>
                  <a:pt x="338286" y="119565"/>
                  <a:pt x="338137" y="140252"/>
                  <a:pt x="338137" y="164809"/>
                </a:cubicBezTo>
                <a:cubicBezTo>
                  <a:pt x="358080" y="161981"/>
                  <a:pt x="368796" y="160567"/>
                  <a:pt x="370284" y="160567"/>
                </a:cubicBezTo>
                <a:cubicBezTo>
                  <a:pt x="373558" y="160567"/>
                  <a:pt x="376311" y="161014"/>
                  <a:pt x="378544" y="161907"/>
                </a:cubicBezTo>
                <a:cubicBezTo>
                  <a:pt x="378990" y="154763"/>
                  <a:pt x="379214" y="147768"/>
                  <a:pt x="379214" y="140922"/>
                </a:cubicBezTo>
                <a:cubicBezTo>
                  <a:pt x="379214" y="136011"/>
                  <a:pt x="377800" y="130355"/>
                  <a:pt x="374972" y="123955"/>
                </a:cubicBezTo>
                <a:cubicBezTo>
                  <a:pt x="374972" y="122170"/>
                  <a:pt x="375493" y="121277"/>
                  <a:pt x="376535" y="121277"/>
                </a:cubicBezTo>
                <a:cubicBezTo>
                  <a:pt x="378321" y="121277"/>
                  <a:pt x="381446" y="122839"/>
                  <a:pt x="385911" y="125965"/>
                </a:cubicBezTo>
                <a:cubicBezTo>
                  <a:pt x="392162" y="129983"/>
                  <a:pt x="395287" y="133257"/>
                  <a:pt x="395287" y="135787"/>
                </a:cubicBezTo>
                <a:cubicBezTo>
                  <a:pt x="395287" y="137276"/>
                  <a:pt x="395064" y="138764"/>
                  <a:pt x="394617" y="140252"/>
                </a:cubicBezTo>
                <a:cubicBezTo>
                  <a:pt x="393873" y="143229"/>
                  <a:pt x="392683" y="153423"/>
                  <a:pt x="391045" y="170836"/>
                </a:cubicBezTo>
                <a:cubicBezTo>
                  <a:pt x="389557" y="186166"/>
                  <a:pt x="387176" y="193830"/>
                  <a:pt x="383902" y="193830"/>
                </a:cubicBezTo>
                <a:cubicBezTo>
                  <a:pt x="380181" y="193830"/>
                  <a:pt x="377725" y="189961"/>
                  <a:pt x="376535" y="182222"/>
                </a:cubicBezTo>
                <a:cubicBezTo>
                  <a:pt x="376535" y="181180"/>
                  <a:pt x="376758" y="178724"/>
                  <a:pt x="377204" y="174855"/>
                </a:cubicBezTo>
                <a:lnTo>
                  <a:pt x="366042" y="174185"/>
                </a:lnTo>
                <a:cubicBezTo>
                  <a:pt x="354880" y="174185"/>
                  <a:pt x="337318" y="175748"/>
                  <a:pt x="313357" y="178873"/>
                </a:cubicBezTo>
                <a:cubicBezTo>
                  <a:pt x="300707" y="180808"/>
                  <a:pt x="290214" y="183636"/>
                  <a:pt x="281880" y="187356"/>
                </a:cubicBezTo>
                <a:cubicBezTo>
                  <a:pt x="279945" y="188547"/>
                  <a:pt x="277936" y="189142"/>
                  <a:pt x="275852" y="189142"/>
                </a:cubicBezTo>
                <a:cubicBezTo>
                  <a:pt x="273769" y="189142"/>
                  <a:pt x="271313" y="186984"/>
                  <a:pt x="268485" y="182668"/>
                </a:cubicBezTo>
                <a:cubicBezTo>
                  <a:pt x="266700" y="180436"/>
                  <a:pt x="265807" y="178203"/>
                  <a:pt x="265807" y="175971"/>
                </a:cubicBezTo>
                <a:cubicBezTo>
                  <a:pt x="265807" y="173887"/>
                  <a:pt x="267295" y="171580"/>
                  <a:pt x="270271" y="169050"/>
                </a:cubicBezTo>
                <a:cubicBezTo>
                  <a:pt x="276373" y="164139"/>
                  <a:pt x="279424" y="156326"/>
                  <a:pt x="279424" y="145610"/>
                </a:cubicBezTo>
                <a:lnTo>
                  <a:pt x="277638" y="129537"/>
                </a:lnTo>
                <a:cubicBezTo>
                  <a:pt x="277638" y="126560"/>
                  <a:pt x="279052" y="125072"/>
                  <a:pt x="281880" y="125072"/>
                </a:cubicBezTo>
                <a:cubicBezTo>
                  <a:pt x="285601" y="125221"/>
                  <a:pt x="288652" y="126634"/>
                  <a:pt x="291033" y="129313"/>
                </a:cubicBezTo>
                <a:cubicBezTo>
                  <a:pt x="293265" y="132439"/>
                  <a:pt x="294382" y="136011"/>
                  <a:pt x="294382" y="140029"/>
                </a:cubicBezTo>
                <a:cubicBezTo>
                  <a:pt x="294382" y="146577"/>
                  <a:pt x="290884" y="157293"/>
                  <a:pt x="283889" y="172176"/>
                </a:cubicBezTo>
                <a:cubicBezTo>
                  <a:pt x="301451" y="169795"/>
                  <a:pt x="316259" y="167785"/>
                  <a:pt x="328314" y="166148"/>
                </a:cubicBezTo>
                <a:cubicBezTo>
                  <a:pt x="328166" y="142038"/>
                  <a:pt x="327868" y="121202"/>
                  <a:pt x="327421" y="103640"/>
                </a:cubicBezTo>
                <a:cubicBezTo>
                  <a:pt x="311794" y="105278"/>
                  <a:pt x="298177" y="106691"/>
                  <a:pt x="286568" y="107882"/>
                </a:cubicBezTo>
                <a:cubicBezTo>
                  <a:pt x="277787" y="109222"/>
                  <a:pt x="271536" y="109891"/>
                  <a:pt x="267816" y="109891"/>
                </a:cubicBezTo>
                <a:cubicBezTo>
                  <a:pt x="263500" y="109594"/>
                  <a:pt x="259109" y="108477"/>
                  <a:pt x="254644" y="106543"/>
                </a:cubicBezTo>
                <a:cubicBezTo>
                  <a:pt x="252263" y="105352"/>
                  <a:pt x="250998" y="104310"/>
                  <a:pt x="250849" y="103417"/>
                </a:cubicBezTo>
                <a:cubicBezTo>
                  <a:pt x="250998" y="101185"/>
                  <a:pt x="253379" y="100069"/>
                  <a:pt x="257993" y="100069"/>
                </a:cubicBezTo>
                <a:cubicBezTo>
                  <a:pt x="270495" y="99622"/>
                  <a:pt x="282327" y="98804"/>
                  <a:pt x="293489" y="97613"/>
                </a:cubicBezTo>
                <a:cubicBezTo>
                  <a:pt x="303907" y="96422"/>
                  <a:pt x="315143" y="95157"/>
                  <a:pt x="327198" y="93818"/>
                </a:cubicBezTo>
                <a:cubicBezTo>
                  <a:pt x="327049" y="81019"/>
                  <a:pt x="326677" y="70229"/>
                  <a:pt x="326082" y="61448"/>
                </a:cubicBezTo>
                <a:cubicBezTo>
                  <a:pt x="307032" y="63829"/>
                  <a:pt x="294754" y="65020"/>
                  <a:pt x="289247" y="65020"/>
                </a:cubicBezTo>
                <a:cubicBezTo>
                  <a:pt x="285526" y="65020"/>
                  <a:pt x="281954" y="63010"/>
                  <a:pt x="278531" y="58992"/>
                </a:cubicBezTo>
                <a:cubicBezTo>
                  <a:pt x="278531" y="57653"/>
                  <a:pt x="279127" y="56983"/>
                  <a:pt x="280317" y="56983"/>
                </a:cubicBezTo>
                <a:cubicBezTo>
                  <a:pt x="294605" y="56388"/>
                  <a:pt x="309711" y="54750"/>
                  <a:pt x="325635" y="52071"/>
                </a:cubicBezTo>
                <a:cubicBezTo>
                  <a:pt x="325189" y="44481"/>
                  <a:pt x="324668" y="38528"/>
                  <a:pt x="324073" y="34212"/>
                </a:cubicBezTo>
                <a:cubicBezTo>
                  <a:pt x="322733" y="24241"/>
                  <a:pt x="321171" y="17618"/>
                  <a:pt x="319385" y="14344"/>
                </a:cubicBezTo>
                <a:cubicBezTo>
                  <a:pt x="318343" y="11367"/>
                  <a:pt x="317822" y="9209"/>
                  <a:pt x="317822" y="7869"/>
                </a:cubicBezTo>
                <a:cubicBezTo>
                  <a:pt x="317822" y="6232"/>
                  <a:pt x="318938" y="5414"/>
                  <a:pt x="321171" y="5414"/>
                </a:cubicBezTo>
                <a:close/>
                <a:moveTo>
                  <a:pt x="2505372" y="726"/>
                </a:moveTo>
                <a:cubicBezTo>
                  <a:pt x="2507158" y="130"/>
                  <a:pt x="2510134" y="577"/>
                  <a:pt x="2514302" y="2065"/>
                </a:cubicBezTo>
                <a:cubicBezTo>
                  <a:pt x="2518469" y="3851"/>
                  <a:pt x="2521818" y="6009"/>
                  <a:pt x="2524348" y="8539"/>
                </a:cubicBezTo>
                <a:cubicBezTo>
                  <a:pt x="2526282" y="10772"/>
                  <a:pt x="2525762" y="13004"/>
                  <a:pt x="2522785" y="15236"/>
                </a:cubicBezTo>
                <a:cubicBezTo>
                  <a:pt x="2519510" y="17469"/>
                  <a:pt x="2516460" y="19925"/>
                  <a:pt x="2513632" y="22603"/>
                </a:cubicBezTo>
                <a:lnTo>
                  <a:pt x="2503140" y="33096"/>
                </a:lnTo>
                <a:cubicBezTo>
                  <a:pt x="2499121" y="36817"/>
                  <a:pt x="2493689" y="41579"/>
                  <a:pt x="2486843" y="47383"/>
                </a:cubicBezTo>
                <a:cubicBezTo>
                  <a:pt x="2490861" y="46937"/>
                  <a:pt x="2495177" y="46416"/>
                  <a:pt x="2499791" y="45821"/>
                </a:cubicBezTo>
                <a:cubicBezTo>
                  <a:pt x="2506042" y="44928"/>
                  <a:pt x="2511846" y="43886"/>
                  <a:pt x="2517204" y="42695"/>
                </a:cubicBezTo>
                <a:cubicBezTo>
                  <a:pt x="2519585" y="41356"/>
                  <a:pt x="2521892" y="41058"/>
                  <a:pt x="2524124" y="41802"/>
                </a:cubicBezTo>
                <a:cubicBezTo>
                  <a:pt x="2530375" y="44035"/>
                  <a:pt x="2534766" y="46193"/>
                  <a:pt x="2537296" y="48276"/>
                </a:cubicBezTo>
                <a:cubicBezTo>
                  <a:pt x="2541314" y="51551"/>
                  <a:pt x="2541537" y="55271"/>
                  <a:pt x="2537965" y="59438"/>
                </a:cubicBezTo>
                <a:cubicBezTo>
                  <a:pt x="2534691" y="63159"/>
                  <a:pt x="2532533" y="66657"/>
                  <a:pt x="2531491" y="69931"/>
                </a:cubicBezTo>
                <a:cubicBezTo>
                  <a:pt x="2527026" y="87493"/>
                  <a:pt x="2523306" y="98283"/>
                  <a:pt x="2520329" y="102301"/>
                </a:cubicBezTo>
                <a:cubicBezTo>
                  <a:pt x="2518543" y="104533"/>
                  <a:pt x="2516832" y="105798"/>
                  <a:pt x="2515194" y="106096"/>
                </a:cubicBezTo>
                <a:cubicBezTo>
                  <a:pt x="2513409" y="106245"/>
                  <a:pt x="2511920" y="105129"/>
                  <a:pt x="2510730" y="102747"/>
                </a:cubicBezTo>
                <a:cubicBezTo>
                  <a:pt x="2502693" y="103640"/>
                  <a:pt x="2494210" y="104757"/>
                  <a:pt x="2485280" y="106096"/>
                </a:cubicBezTo>
                <a:lnTo>
                  <a:pt x="2485280" y="126634"/>
                </a:lnTo>
                <a:cubicBezTo>
                  <a:pt x="2509837" y="123360"/>
                  <a:pt x="2529705" y="120384"/>
                  <a:pt x="2544886" y="117705"/>
                </a:cubicBezTo>
                <a:cubicBezTo>
                  <a:pt x="2548904" y="117258"/>
                  <a:pt x="2552327" y="117481"/>
                  <a:pt x="2555155" y="118374"/>
                </a:cubicBezTo>
                <a:cubicBezTo>
                  <a:pt x="2558876" y="119714"/>
                  <a:pt x="2563266" y="122318"/>
                  <a:pt x="2568326" y="126188"/>
                </a:cubicBezTo>
                <a:cubicBezTo>
                  <a:pt x="2571154" y="128420"/>
                  <a:pt x="2572121" y="130653"/>
                  <a:pt x="2571228" y="132885"/>
                </a:cubicBezTo>
                <a:cubicBezTo>
                  <a:pt x="2570633" y="134225"/>
                  <a:pt x="2568475" y="134969"/>
                  <a:pt x="2564754" y="135118"/>
                </a:cubicBezTo>
                <a:cubicBezTo>
                  <a:pt x="2560587" y="135118"/>
                  <a:pt x="2549946" y="135192"/>
                  <a:pt x="2532831" y="135341"/>
                </a:cubicBezTo>
                <a:cubicBezTo>
                  <a:pt x="2516311" y="135341"/>
                  <a:pt x="2500460" y="135936"/>
                  <a:pt x="2485280" y="137127"/>
                </a:cubicBezTo>
                <a:cubicBezTo>
                  <a:pt x="2485280" y="144271"/>
                  <a:pt x="2485429" y="149777"/>
                  <a:pt x="2485727" y="153647"/>
                </a:cubicBezTo>
                <a:cubicBezTo>
                  <a:pt x="2486173" y="164809"/>
                  <a:pt x="2485876" y="176120"/>
                  <a:pt x="2484834" y="187580"/>
                </a:cubicBezTo>
                <a:cubicBezTo>
                  <a:pt x="2484387" y="192491"/>
                  <a:pt x="2483792" y="196212"/>
                  <a:pt x="2483048" y="198742"/>
                </a:cubicBezTo>
                <a:cubicBezTo>
                  <a:pt x="2482452" y="200974"/>
                  <a:pt x="2481485" y="202388"/>
                  <a:pt x="2480146" y="202983"/>
                </a:cubicBezTo>
                <a:cubicBezTo>
                  <a:pt x="2479252" y="203430"/>
                  <a:pt x="2478211" y="203206"/>
                  <a:pt x="2477020" y="202313"/>
                </a:cubicBezTo>
                <a:cubicBezTo>
                  <a:pt x="2475681" y="200974"/>
                  <a:pt x="2474788" y="198295"/>
                  <a:pt x="2474341" y="194277"/>
                </a:cubicBezTo>
                <a:cubicBezTo>
                  <a:pt x="2473448" y="187580"/>
                  <a:pt x="2473151" y="174185"/>
                  <a:pt x="2473448" y="154093"/>
                </a:cubicBezTo>
                <a:lnTo>
                  <a:pt x="2473448" y="138243"/>
                </a:lnTo>
                <a:cubicBezTo>
                  <a:pt x="2471067" y="138689"/>
                  <a:pt x="2468612" y="139062"/>
                  <a:pt x="2466081" y="139359"/>
                </a:cubicBezTo>
                <a:cubicBezTo>
                  <a:pt x="2445990" y="141740"/>
                  <a:pt x="2427088" y="144866"/>
                  <a:pt x="2409378" y="148735"/>
                </a:cubicBezTo>
                <a:cubicBezTo>
                  <a:pt x="2406550" y="149182"/>
                  <a:pt x="2403276" y="148959"/>
                  <a:pt x="2399555" y="148066"/>
                </a:cubicBezTo>
                <a:cubicBezTo>
                  <a:pt x="2396430" y="147470"/>
                  <a:pt x="2393676" y="145759"/>
                  <a:pt x="2391295" y="142931"/>
                </a:cubicBezTo>
                <a:cubicBezTo>
                  <a:pt x="2388468" y="140103"/>
                  <a:pt x="2388914" y="138466"/>
                  <a:pt x="2392635" y="138020"/>
                </a:cubicBezTo>
                <a:cubicBezTo>
                  <a:pt x="2421656" y="134894"/>
                  <a:pt x="2448594" y="131620"/>
                  <a:pt x="2473448" y="128197"/>
                </a:cubicBezTo>
                <a:cubicBezTo>
                  <a:pt x="2473448" y="121053"/>
                  <a:pt x="2473374" y="114282"/>
                  <a:pt x="2473225" y="107882"/>
                </a:cubicBezTo>
                <a:cubicBezTo>
                  <a:pt x="2466826" y="108775"/>
                  <a:pt x="2460128" y="109817"/>
                  <a:pt x="2453133" y="111007"/>
                </a:cubicBezTo>
                <a:cubicBezTo>
                  <a:pt x="2450901" y="111156"/>
                  <a:pt x="2449040" y="111156"/>
                  <a:pt x="2447552" y="111007"/>
                </a:cubicBezTo>
                <a:cubicBezTo>
                  <a:pt x="2447552" y="111603"/>
                  <a:pt x="2447404" y="112272"/>
                  <a:pt x="2447106" y="113017"/>
                </a:cubicBezTo>
                <a:cubicBezTo>
                  <a:pt x="2446659" y="115398"/>
                  <a:pt x="2444799" y="115026"/>
                  <a:pt x="2441525" y="111900"/>
                </a:cubicBezTo>
                <a:cubicBezTo>
                  <a:pt x="2438697" y="108775"/>
                  <a:pt x="2436762" y="104682"/>
                  <a:pt x="2435720" y="99622"/>
                </a:cubicBezTo>
                <a:cubicBezTo>
                  <a:pt x="2432148" y="83102"/>
                  <a:pt x="2427609" y="69782"/>
                  <a:pt x="2422102" y="59662"/>
                </a:cubicBezTo>
                <a:cubicBezTo>
                  <a:pt x="2420614" y="57429"/>
                  <a:pt x="2420317" y="55643"/>
                  <a:pt x="2421210" y="54304"/>
                </a:cubicBezTo>
                <a:cubicBezTo>
                  <a:pt x="2421656" y="53709"/>
                  <a:pt x="2422847" y="53485"/>
                  <a:pt x="2424782" y="53634"/>
                </a:cubicBezTo>
                <a:cubicBezTo>
                  <a:pt x="2429693" y="54081"/>
                  <a:pt x="2433339" y="54825"/>
                  <a:pt x="2435720" y="55867"/>
                </a:cubicBezTo>
                <a:cubicBezTo>
                  <a:pt x="2442120" y="55271"/>
                  <a:pt x="2449785" y="54081"/>
                  <a:pt x="2458714" y="52295"/>
                </a:cubicBezTo>
                <a:cubicBezTo>
                  <a:pt x="2465560" y="50955"/>
                  <a:pt x="2473002" y="49616"/>
                  <a:pt x="2481038" y="48276"/>
                </a:cubicBezTo>
                <a:lnTo>
                  <a:pt x="2481485" y="47607"/>
                </a:lnTo>
                <a:lnTo>
                  <a:pt x="2494210" y="28854"/>
                </a:lnTo>
                <a:cubicBezTo>
                  <a:pt x="2497038" y="24389"/>
                  <a:pt x="2499791" y="19255"/>
                  <a:pt x="2502470" y="13451"/>
                </a:cubicBezTo>
                <a:cubicBezTo>
                  <a:pt x="2503958" y="10176"/>
                  <a:pt x="2504330" y="7274"/>
                  <a:pt x="2503586" y="4744"/>
                </a:cubicBezTo>
                <a:cubicBezTo>
                  <a:pt x="2502991" y="2809"/>
                  <a:pt x="2503586" y="1470"/>
                  <a:pt x="2505372" y="726"/>
                </a:cubicBezTo>
                <a:close/>
                <a:moveTo>
                  <a:pt x="124122" y="726"/>
                </a:moveTo>
                <a:cubicBezTo>
                  <a:pt x="125908" y="130"/>
                  <a:pt x="128885" y="577"/>
                  <a:pt x="133052" y="2065"/>
                </a:cubicBezTo>
                <a:cubicBezTo>
                  <a:pt x="137219" y="3851"/>
                  <a:pt x="140568" y="6009"/>
                  <a:pt x="143098" y="8539"/>
                </a:cubicBezTo>
                <a:cubicBezTo>
                  <a:pt x="145033" y="10772"/>
                  <a:pt x="144512" y="13004"/>
                  <a:pt x="141535" y="15236"/>
                </a:cubicBezTo>
                <a:cubicBezTo>
                  <a:pt x="138261" y="17469"/>
                  <a:pt x="135210" y="19925"/>
                  <a:pt x="132382" y="22603"/>
                </a:cubicBezTo>
                <a:lnTo>
                  <a:pt x="121890" y="33096"/>
                </a:lnTo>
                <a:cubicBezTo>
                  <a:pt x="117871" y="36817"/>
                  <a:pt x="112439" y="41579"/>
                  <a:pt x="105593" y="47383"/>
                </a:cubicBezTo>
                <a:cubicBezTo>
                  <a:pt x="109611" y="46937"/>
                  <a:pt x="113927" y="46416"/>
                  <a:pt x="118541" y="45821"/>
                </a:cubicBezTo>
                <a:cubicBezTo>
                  <a:pt x="124792" y="44928"/>
                  <a:pt x="130596" y="43886"/>
                  <a:pt x="135954" y="42695"/>
                </a:cubicBezTo>
                <a:cubicBezTo>
                  <a:pt x="138335" y="41356"/>
                  <a:pt x="140642" y="41058"/>
                  <a:pt x="142875" y="41802"/>
                </a:cubicBezTo>
                <a:cubicBezTo>
                  <a:pt x="149125" y="44035"/>
                  <a:pt x="153516" y="46193"/>
                  <a:pt x="156046" y="48276"/>
                </a:cubicBezTo>
                <a:cubicBezTo>
                  <a:pt x="160064" y="51551"/>
                  <a:pt x="160287" y="55271"/>
                  <a:pt x="156716" y="59438"/>
                </a:cubicBezTo>
                <a:cubicBezTo>
                  <a:pt x="153441" y="63159"/>
                  <a:pt x="151283" y="66657"/>
                  <a:pt x="150242" y="69931"/>
                </a:cubicBezTo>
                <a:cubicBezTo>
                  <a:pt x="145777" y="87493"/>
                  <a:pt x="142056" y="98283"/>
                  <a:pt x="139079" y="102301"/>
                </a:cubicBezTo>
                <a:cubicBezTo>
                  <a:pt x="137294" y="104533"/>
                  <a:pt x="135582" y="105798"/>
                  <a:pt x="133945" y="106096"/>
                </a:cubicBezTo>
                <a:cubicBezTo>
                  <a:pt x="132159" y="106245"/>
                  <a:pt x="130671" y="105129"/>
                  <a:pt x="129480" y="102747"/>
                </a:cubicBezTo>
                <a:cubicBezTo>
                  <a:pt x="121443" y="103640"/>
                  <a:pt x="112960" y="104757"/>
                  <a:pt x="104030" y="106096"/>
                </a:cubicBezTo>
                <a:lnTo>
                  <a:pt x="104030" y="126634"/>
                </a:lnTo>
                <a:cubicBezTo>
                  <a:pt x="128587" y="123360"/>
                  <a:pt x="148456" y="120384"/>
                  <a:pt x="163636" y="117705"/>
                </a:cubicBezTo>
                <a:cubicBezTo>
                  <a:pt x="167654" y="117258"/>
                  <a:pt x="171078" y="117481"/>
                  <a:pt x="173905" y="118374"/>
                </a:cubicBezTo>
                <a:cubicBezTo>
                  <a:pt x="177626" y="119714"/>
                  <a:pt x="182016" y="122318"/>
                  <a:pt x="187076" y="126188"/>
                </a:cubicBezTo>
                <a:cubicBezTo>
                  <a:pt x="189904" y="128420"/>
                  <a:pt x="190872" y="130653"/>
                  <a:pt x="189979" y="132885"/>
                </a:cubicBezTo>
                <a:cubicBezTo>
                  <a:pt x="189383" y="134225"/>
                  <a:pt x="187225" y="134969"/>
                  <a:pt x="183505" y="135118"/>
                </a:cubicBezTo>
                <a:cubicBezTo>
                  <a:pt x="179337" y="135118"/>
                  <a:pt x="168696" y="135192"/>
                  <a:pt x="151581" y="135341"/>
                </a:cubicBezTo>
                <a:cubicBezTo>
                  <a:pt x="135061" y="135341"/>
                  <a:pt x="119211" y="135936"/>
                  <a:pt x="104030" y="137127"/>
                </a:cubicBezTo>
                <a:cubicBezTo>
                  <a:pt x="104030" y="144271"/>
                  <a:pt x="104179" y="149777"/>
                  <a:pt x="104477" y="153647"/>
                </a:cubicBezTo>
                <a:cubicBezTo>
                  <a:pt x="104923" y="164809"/>
                  <a:pt x="104626" y="176120"/>
                  <a:pt x="103584" y="187580"/>
                </a:cubicBezTo>
                <a:cubicBezTo>
                  <a:pt x="103137" y="192491"/>
                  <a:pt x="102542" y="196212"/>
                  <a:pt x="101798" y="198742"/>
                </a:cubicBezTo>
                <a:cubicBezTo>
                  <a:pt x="101203" y="200974"/>
                  <a:pt x="100235" y="202388"/>
                  <a:pt x="98896" y="202983"/>
                </a:cubicBezTo>
                <a:cubicBezTo>
                  <a:pt x="98003" y="203430"/>
                  <a:pt x="96961" y="203206"/>
                  <a:pt x="95770" y="202313"/>
                </a:cubicBezTo>
                <a:cubicBezTo>
                  <a:pt x="94431" y="200974"/>
                  <a:pt x="93538" y="198295"/>
                  <a:pt x="93092" y="194277"/>
                </a:cubicBezTo>
                <a:cubicBezTo>
                  <a:pt x="92199" y="187580"/>
                  <a:pt x="91901" y="174185"/>
                  <a:pt x="92199" y="154093"/>
                </a:cubicBezTo>
                <a:lnTo>
                  <a:pt x="92199" y="138243"/>
                </a:lnTo>
                <a:cubicBezTo>
                  <a:pt x="89817" y="138689"/>
                  <a:pt x="87362" y="139062"/>
                  <a:pt x="84832" y="139359"/>
                </a:cubicBezTo>
                <a:cubicBezTo>
                  <a:pt x="64740" y="141740"/>
                  <a:pt x="45839" y="144866"/>
                  <a:pt x="28128" y="148735"/>
                </a:cubicBezTo>
                <a:cubicBezTo>
                  <a:pt x="25300" y="149182"/>
                  <a:pt x="22026" y="148959"/>
                  <a:pt x="18305" y="148066"/>
                </a:cubicBezTo>
                <a:cubicBezTo>
                  <a:pt x="15180" y="147470"/>
                  <a:pt x="12427" y="145759"/>
                  <a:pt x="10045" y="142931"/>
                </a:cubicBezTo>
                <a:cubicBezTo>
                  <a:pt x="7218" y="140103"/>
                  <a:pt x="7664" y="138466"/>
                  <a:pt x="11385" y="138020"/>
                </a:cubicBezTo>
                <a:cubicBezTo>
                  <a:pt x="40406" y="134894"/>
                  <a:pt x="67344" y="131620"/>
                  <a:pt x="92199" y="128197"/>
                </a:cubicBezTo>
                <a:cubicBezTo>
                  <a:pt x="92199" y="121053"/>
                  <a:pt x="92124" y="114282"/>
                  <a:pt x="91975" y="107882"/>
                </a:cubicBezTo>
                <a:cubicBezTo>
                  <a:pt x="85576" y="108775"/>
                  <a:pt x="78878" y="109817"/>
                  <a:pt x="71884" y="111007"/>
                </a:cubicBezTo>
                <a:cubicBezTo>
                  <a:pt x="69651" y="111156"/>
                  <a:pt x="67791" y="111156"/>
                  <a:pt x="66302" y="111007"/>
                </a:cubicBezTo>
                <a:cubicBezTo>
                  <a:pt x="66302" y="111603"/>
                  <a:pt x="66154" y="112272"/>
                  <a:pt x="65856" y="113017"/>
                </a:cubicBezTo>
                <a:cubicBezTo>
                  <a:pt x="65410" y="115398"/>
                  <a:pt x="63549" y="115026"/>
                  <a:pt x="60275" y="111900"/>
                </a:cubicBezTo>
                <a:cubicBezTo>
                  <a:pt x="57447" y="108775"/>
                  <a:pt x="55512" y="104682"/>
                  <a:pt x="54471" y="99622"/>
                </a:cubicBezTo>
                <a:cubicBezTo>
                  <a:pt x="50899" y="83102"/>
                  <a:pt x="46360" y="69782"/>
                  <a:pt x="40853" y="59662"/>
                </a:cubicBezTo>
                <a:cubicBezTo>
                  <a:pt x="39365" y="57429"/>
                  <a:pt x="39067" y="55643"/>
                  <a:pt x="39960" y="54304"/>
                </a:cubicBezTo>
                <a:cubicBezTo>
                  <a:pt x="40406" y="53709"/>
                  <a:pt x="41597" y="53485"/>
                  <a:pt x="43532" y="53634"/>
                </a:cubicBezTo>
                <a:cubicBezTo>
                  <a:pt x="48443" y="54081"/>
                  <a:pt x="52089" y="54825"/>
                  <a:pt x="54471" y="55867"/>
                </a:cubicBezTo>
                <a:cubicBezTo>
                  <a:pt x="60870" y="55271"/>
                  <a:pt x="68535" y="54081"/>
                  <a:pt x="77465" y="52295"/>
                </a:cubicBezTo>
                <a:cubicBezTo>
                  <a:pt x="84311" y="50955"/>
                  <a:pt x="91752" y="49616"/>
                  <a:pt x="99789" y="48276"/>
                </a:cubicBezTo>
                <a:lnTo>
                  <a:pt x="100235" y="47607"/>
                </a:lnTo>
                <a:lnTo>
                  <a:pt x="112960" y="28854"/>
                </a:lnTo>
                <a:cubicBezTo>
                  <a:pt x="115788" y="24389"/>
                  <a:pt x="118541" y="19255"/>
                  <a:pt x="121220" y="13451"/>
                </a:cubicBezTo>
                <a:cubicBezTo>
                  <a:pt x="122708" y="10176"/>
                  <a:pt x="123080" y="7274"/>
                  <a:pt x="122336" y="4744"/>
                </a:cubicBezTo>
                <a:cubicBezTo>
                  <a:pt x="121741" y="2809"/>
                  <a:pt x="122336" y="1470"/>
                  <a:pt x="124122" y="726"/>
                </a:cubicBezTo>
                <a:close/>
                <a:moveTo>
                  <a:pt x="4374653" y="502"/>
                </a:moveTo>
                <a:cubicBezTo>
                  <a:pt x="4377034" y="-390"/>
                  <a:pt x="4380011" y="-93"/>
                  <a:pt x="4383583" y="1395"/>
                </a:cubicBezTo>
                <a:cubicBezTo>
                  <a:pt x="4388940" y="3777"/>
                  <a:pt x="4393108" y="6307"/>
                  <a:pt x="4396084" y="8986"/>
                </a:cubicBezTo>
                <a:cubicBezTo>
                  <a:pt x="4397424" y="10325"/>
                  <a:pt x="4397647" y="11888"/>
                  <a:pt x="4396754" y="13674"/>
                </a:cubicBezTo>
                <a:cubicBezTo>
                  <a:pt x="4394522" y="20073"/>
                  <a:pt x="4393182" y="26175"/>
                  <a:pt x="4392736" y="31980"/>
                </a:cubicBezTo>
                <a:cubicBezTo>
                  <a:pt x="4392587" y="35552"/>
                  <a:pt x="4392290" y="39421"/>
                  <a:pt x="4391843" y="43588"/>
                </a:cubicBezTo>
                <a:cubicBezTo>
                  <a:pt x="4391843" y="44928"/>
                  <a:pt x="4391620" y="46490"/>
                  <a:pt x="4391173" y="48276"/>
                </a:cubicBezTo>
                <a:cubicBezTo>
                  <a:pt x="4408586" y="45151"/>
                  <a:pt x="4421534" y="42100"/>
                  <a:pt x="4430018" y="39123"/>
                </a:cubicBezTo>
                <a:cubicBezTo>
                  <a:pt x="4433292" y="38230"/>
                  <a:pt x="4436492" y="38528"/>
                  <a:pt x="4439616" y="40016"/>
                </a:cubicBezTo>
                <a:cubicBezTo>
                  <a:pt x="4447207" y="44035"/>
                  <a:pt x="4452044" y="47235"/>
                  <a:pt x="4454128" y="49616"/>
                </a:cubicBezTo>
                <a:cubicBezTo>
                  <a:pt x="4455914" y="51402"/>
                  <a:pt x="4455839" y="54230"/>
                  <a:pt x="4453904" y="58099"/>
                </a:cubicBezTo>
                <a:cubicBezTo>
                  <a:pt x="4452118" y="61820"/>
                  <a:pt x="4451151" y="67029"/>
                  <a:pt x="4451002" y="73726"/>
                </a:cubicBezTo>
                <a:cubicBezTo>
                  <a:pt x="4451002" y="89353"/>
                  <a:pt x="4452416" y="118821"/>
                  <a:pt x="4455244" y="162130"/>
                </a:cubicBezTo>
                <a:cubicBezTo>
                  <a:pt x="4455690" y="172846"/>
                  <a:pt x="4454500" y="181850"/>
                  <a:pt x="4451672" y="189142"/>
                </a:cubicBezTo>
                <a:cubicBezTo>
                  <a:pt x="4450184" y="193756"/>
                  <a:pt x="4448323" y="196360"/>
                  <a:pt x="4446090" y="196956"/>
                </a:cubicBezTo>
                <a:cubicBezTo>
                  <a:pt x="4443858" y="197402"/>
                  <a:pt x="4441105" y="196063"/>
                  <a:pt x="4437830" y="192937"/>
                </a:cubicBezTo>
                <a:cubicBezTo>
                  <a:pt x="4432770" y="187431"/>
                  <a:pt x="4425106" y="180882"/>
                  <a:pt x="4414837" y="173292"/>
                </a:cubicBezTo>
                <a:cubicBezTo>
                  <a:pt x="4412902" y="171953"/>
                  <a:pt x="4411712" y="170688"/>
                  <a:pt x="4411265" y="169497"/>
                </a:cubicBezTo>
                <a:cubicBezTo>
                  <a:pt x="4411265" y="168157"/>
                  <a:pt x="4412530" y="167785"/>
                  <a:pt x="4415060" y="168381"/>
                </a:cubicBezTo>
                <a:cubicBezTo>
                  <a:pt x="4425924" y="170762"/>
                  <a:pt x="4432696" y="171283"/>
                  <a:pt x="4435375" y="169943"/>
                </a:cubicBezTo>
                <a:cubicBezTo>
                  <a:pt x="4437161" y="168902"/>
                  <a:pt x="4438203" y="165851"/>
                  <a:pt x="4438500" y="160790"/>
                </a:cubicBezTo>
                <a:cubicBezTo>
                  <a:pt x="4439542" y="128048"/>
                  <a:pt x="4438947" y="97092"/>
                  <a:pt x="4436714" y="67922"/>
                </a:cubicBezTo>
                <a:cubicBezTo>
                  <a:pt x="4436119" y="59438"/>
                  <a:pt x="4434780" y="54602"/>
                  <a:pt x="4432696" y="53411"/>
                </a:cubicBezTo>
                <a:cubicBezTo>
                  <a:pt x="4429571" y="51625"/>
                  <a:pt x="4426371" y="51030"/>
                  <a:pt x="4423096" y="51625"/>
                </a:cubicBezTo>
                <a:cubicBezTo>
                  <a:pt x="4411786" y="52964"/>
                  <a:pt x="4400847" y="54527"/>
                  <a:pt x="4390280" y="56313"/>
                </a:cubicBezTo>
                <a:cubicBezTo>
                  <a:pt x="4389238" y="66136"/>
                  <a:pt x="4387378" y="75884"/>
                  <a:pt x="4384699" y="85558"/>
                </a:cubicBezTo>
                <a:cubicBezTo>
                  <a:pt x="4389313" y="87493"/>
                  <a:pt x="4395787" y="90916"/>
                  <a:pt x="4404121" y="95827"/>
                </a:cubicBezTo>
                <a:cubicBezTo>
                  <a:pt x="4411860" y="100292"/>
                  <a:pt x="4417442" y="104161"/>
                  <a:pt x="4420864" y="107436"/>
                </a:cubicBezTo>
                <a:cubicBezTo>
                  <a:pt x="4423096" y="109370"/>
                  <a:pt x="4424660" y="112049"/>
                  <a:pt x="4425552" y="115472"/>
                </a:cubicBezTo>
                <a:cubicBezTo>
                  <a:pt x="4426892" y="121277"/>
                  <a:pt x="4426892" y="125221"/>
                  <a:pt x="4425552" y="127304"/>
                </a:cubicBezTo>
                <a:cubicBezTo>
                  <a:pt x="4424510" y="128644"/>
                  <a:pt x="4423320" y="129164"/>
                  <a:pt x="4421980" y="128867"/>
                </a:cubicBezTo>
                <a:cubicBezTo>
                  <a:pt x="4420194" y="128420"/>
                  <a:pt x="4418111" y="126783"/>
                  <a:pt x="4415730" y="123955"/>
                </a:cubicBezTo>
                <a:cubicBezTo>
                  <a:pt x="4404121" y="111305"/>
                  <a:pt x="4393256" y="100366"/>
                  <a:pt x="4383136" y="91139"/>
                </a:cubicBezTo>
                <a:lnTo>
                  <a:pt x="4382913" y="90916"/>
                </a:lnTo>
                <a:cubicBezTo>
                  <a:pt x="4380978" y="97166"/>
                  <a:pt x="4378597" y="102747"/>
                  <a:pt x="4375770" y="107659"/>
                </a:cubicBezTo>
                <a:cubicBezTo>
                  <a:pt x="4373090" y="112124"/>
                  <a:pt x="4369518" y="116216"/>
                  <a:pt x="4365054" y="119937"/>
                </a:cubicBezTo>
                <a:cubicBezTo>
                  <a:pt x="4359696" y="124551"/>
                  <a:pt x="4355156" y="127751"/>
                  <a:pt x="4351436" y="129537"/>
                </a:cubicBezTo>
                <a:cubicBezTo>
                  <a:pt x="4346376" y="131918"/>
                  <a:pt x="4343102" y="133108"/>
                  <a:pt x="4341614" y="133108"/>
                </a:cubicBezTo>
                <a:cubicBezTo>
                  <a:pt x="4339381" y="133108"/>
                  <a:pt x="4338414" y="132811"/>
                  <a:pt x="4338711" y="132215"/>
                </a:cubicBezTo>
                <a:cubicBezTo>
                  <a:pt x="4339158" y="131620"/>
                  <a:pt x="4340348" y="130578"/>
                  <a:pt x="4342283" y="129090"/>
                </a:cubicBezTo>
                <a:cubicBezTo>
                  <a:pt x="4349874" y="122690"/>
                  <a:pt x="4355454" y="117035"/>
                  <a:pt x="4359026" y="112124"/>
                </a:cubicBezTo>
                <a:cubicBezTo>
                  <a:pt x="4362598" y="107510"/>
                  <a:pt x="4365649" y="102375"/>
                  <a:pt x="4368179" y="96720"/>
                </a:cubicBezTo>
                <a:cubicBezTo>
                  <a:pt x="4371304" y="89576"/>
                  <a:pt x="4373834" y="80870"/>
                  <a:pt x="4375770" y="70601"/>
                </a:cubicBezTo>
                <a:cubicBezTo>
                  <a:pt x="4376216" y="66880"/>
                  <a:pt x="4376811" y="62862"/>
                  <a:pt x="4377556" y="58546"/>
                </a:cubicBezTo>
                <a:cubicBezTo>
                  <a:pt x="4365054" y="60778"/>
                  <a:pt x="4353073" y="63308"/>
                  <a:pt x="4341614" y="66136"/>
                </a:cubicBezTo>
                <a:cubicBezTo>
                  <a:pt x="4340572" y="66136"/>
                  <a:pt x="4339456" y="66285"/>
                  <a:pt x="4338264" y="66582"/>
                </a:cubicBezTo>
                <a:cubicBezTo>
                  <a:pt x="4337223" y="73875"/>
                  <a:pt x="4336181" y="88609"/>
                  <a:pt x="4335140" y="110784"/>
                </a:cubicBezTo>
                <a:lnTo>
                  <a:pt x="4333800" y="141592"/>
                </a:lnTo>
                <a:cubicBezTo>
                  <a:pt x="4333354" y="149628"/>
                  <a:pt x="4332163" y="157665"/>
                  <a:pt x="4330228" y="165702"/>
                </a:cubicBezTo>
                <a:cubicBezTo>
                  <a:pt x="4329186" y="170167"/>
                  <a:pt x="4327698" y="173590"/>
                  <a:pt x="4325763" y="175971"/>
                </a:cubicBezTo>
                <a:cubicBezTo>
                  <a:pt x="4324275" y="177906"/>
                  <a:pt x="4322564" y="177831"/>
                  <a:pt x="4320628" y="175748"/>
                </a:cubicBezTo>
                <a:cubicBezTo>
                  <a:pt x="4319140" y="173813"/>
                  <a:pt x="4317652" y="170092"/>
                  <a:pt x="4316164" y="164586"/>
                </a:cubicBezTo>
                <a:cubicBezTo>
                  <a:pt x="4315568" y="161758"/>
                  <a:pt x="4315940" y="158260"/>
                  <a:pt x="4317280" y="154093"/>
                </a:cubicBezTo>
                <a:cubicBezTo>
                  <a:pt x="4320852" y="144271"/>
                  <a:pt x="4323158" y="134299"/>
                  <a:pt x="4324200" y="124179"/>
                </a:cubicBezTo>
                <a:cubicBezTo>
                  <a:pt x="4325242" y="113761"/>
                  <a:pt x="4325763" y="99101"/>
                  <a:pt x="4325763" y="80200"/>
                </a:cubicBezTo>
                <a:cubicBezTo>
                  <a:pt x="4325763" y="74842"/>
                  <a:pt x="4325540" y="70526"/>
                  <a:pt x="4325094" y="67252"/>
                </a:cubicBezTo>
                <a:cubicBezTo>
                  <a:pt x="4324647" y="63531"/>
                  <a:pt x="4323530" y="59736"/>
                  <a:pt x="4321745" y="55867"/>
                </a:cubicBezTo>
                <a:cubicBezTo>
                  <a:pt x="4320852" y="53932"/>
                  <a:pt x="4320628" y="52518"/>
                  <a:pt x="4321075" y="51625"/>
                </a:cubicBezTo>
                <a:cubicBezTo>
                  <a:pt x="4321968" y="50732"/>
                  <a:pt x="4323158" y="50434"/>
                  <a:pt x="4324647" y="50732"/>
                </a:cubicBezTo>
                <a:cubicBezTo>
                  <a:pt x="4328219" y="51774"/>
                  <a:pt x="4331790" y="53560"/>
                  <a:pt x="4335362" y="56090"/>
                </a:cubicBezTo>
                <a:cubicBezTo>
                  <a:pt x="4349799" y="54750"/>
                  <a:pt x="4364161" y="52890"/>
                  <a:pt x="4378448" y="50509"/>
                </a:cubicBezTo>
                <a:cubicBezTo>
                  <a:pt x="4379342" y="41579"/>
                  <a:pt x="4379862" y="31608"/>
                  <a:pt x="4380011" y="20594"/>
                </a:cubicBezTo>
                <a:cubicBezTo>
                  <a:pt x="4380011" y="15981"/>
                  <a:pt x="4377853" y="11293"/>
                  <a:pt x="4373537" y="6530"/>
                </a:cubicBezTo>
                <a:cubicBezTo>
                  <a:pt x="4371156" y="3851"/>
                  <a:pt x="4371528" y="1842"/>
                  <a:pt x="4374653" y="502"/>
                </a:cubicBezTo>
                <a:close/>
                <a:moveTo>
                  <a:pt x="1993403" y="502"/>
                </a:moveTo>
                <a:cubicBezTo>
                  <a:pt x="1995785" y="-390"/>
                  <a:pt x="1998761" y="-93"/>
                  <a:pt x="2002333" y="1395"/>
                </a:cubicBezTo>
                <a:cubicBezTo>
                  <a:pt x="2007691" y="3777"/>
                  <a:pt x="2011858" y="6307"/>
                  <a:pt x="2014835" y="8986"/>
                </a:cubicBezTo>
                <a:cubicBezTo>
                  <a:pt x="2016174" y="10325"/>
                  <a:pt x="2016397" y="11888"/>
                  <a:pt x="2015504" y="13674"/>
                </a:cubicBezTo>
                <a:cubicBezTo>
                  <a:pt x="2013272" y="20073"/>
                  <a:pt x="2011932" y="26175"/>
                  <a:pt x="2011486" y="31980"/>
                </a:cubicBezTo>
                <a:cubicBezTo>
                  <a:pt x="2011337" y="35552"/>
                  <a:pt x="2011039" y="39421"/>
                  <a:pt x="2010593" y="43588"/>
                </a:cubicBezTo>
                <a:cubicBezTo>
                  <a:pt x="2010593" y="44928"/>
                  <a:pt x="2010370" y="46490"/>
                  <a:pt x="2009923" y="48276"/>
                </a:cubicBezTo>
                <a:cubicBezTo>
                  <a:pt x="2027336" y="45151"/>
                  <a:pt x="2040284" y="42100"/>
                  <a:pt x="2048768" y="39123"/>
                </a:cubicBezTo>
                <a:cubicBezTo>
                  <a:pt x="2052042" y="38230"/>
                  <a:pt x="2055242" y="38528"/>
                  <a:pt x="2058367" y="40016"/>
                </a:cubicBezTo>
                <a:cubicBezTo>
                  <a:pt x="2065957" y="44035"/>
                  <a:pt x="2070794" y="47235"/>
                  <a:pt x="2072878" y="49616"/>
                </a:cubicBezTo>
                <a:cubicBezTo>
                  <a:pt x="2074664" y="51402"/>
                  <a:pt x="2074589" y="54230"/>
                  <a:pt x="2072654" y="58099"/>
                </a:cubicBezTo>
                <a:cubicBezTo>
                  <a:pt x="2070869" y="61820"/>
                  <a:pt x="2069901" y="67029"/>
                  <a:pt x="2069752" y="73726"/>
                </a:cubicBezTo>
                <a:cubicBezTo>
                  <a:pt x="2069752" y="89353"/>
                  <a:pt x="2071166" y="118821"/>
                  <a:pt x="2073994" y="162130"/>
                </a:cubicBezTo>
                <a:cubicBezTo>
                  <a:pt x="2074440" y="172846"/>
                  <a:pt x="2073250" y="181850"/>
                  <a:pt x="2070422" y="189142"/>
                </a:cubicBezTo>
                <a:cubicBezTo>
                  <a:pt x="2068934" y="193756"/>
                  <a:pt x="2067073" y="196360"/>
                  <a:pt x="2064841" y="196956"/>
                </a:cubicBezTo>
                <a:cubicBezTo>
                  <a:pt x="2062608" y="197402"/>
                  <a:pt x="2059855" y="196063"/>
                  <a:pt x="2056581" y="192937"/>
                </a:cubicBezTo>
                <a:cubicBezTo>
                  <a:pt x="2051521" y="187431"/>
                  <a:pt x="2043856" y="180882"/>
                  <a:pt x="2033587" y="173292"/>
                </a:cubicBezTo>
                <a:cubicBezTo>
                  <a:pt x="2031652" y="171953"/>
                  <a:pt x="2030462" y="170688"/>
                  <a:pt x="2030015" y="169497"/>
                </a:cubicBezTo>
                <a:cubicBezTo>
                  <a:pt x="2030015" y="168157"/>
                  <a:pt x="2031280" y="167785"/>
                  <a:pt x="2033810" y="168381"/>
                </a:cubicBezTo>
                <a:cubicBezTo>
                  <a:pt x="2044675" y="170762"/>
                  <a:pt x="2051446" y="171283"/>
                  <a:pt x="2054125" y="169943"/>
                </a:cubicBezTo>
                <a:cubicBezTo>
                  <a:pt x="2055911" y="168902"/>
                  <a:pt x="2056953" y="165851"/>
                  <a:pt x="2057251" y="160790"/>
                </a:cubicBezTo>
                <a:cubicBezTo>
                  <a:pt x="2058293" y="128048"/>
                  <a:pt x="2057697" y="97092"/>
                  <a:pt x="2055465" y="67922"/>
                </a:cubicBezTo>
                <a:cubicBezTo>
                  <a:pt x="2054869" y="59438"/>
                  <a:pt x="2053530" y="54602"/>
                  <a:pt x="2051446" y="53411"/>
                </a:cubicBezTo>
                <a:cubicBezTo>
                  <a:pt x="2048321" y="51625"/>
                  <a:pt x="2045121" y="51030"/>
                  <a:pt x="2041847" y="51625"/>
                </a:cubicBezTo>
                <a:cubicBezTo>
                  <a:pt x="2030536" y="52964"/>
                  <a:pt x="2019597" y="54527"/>
                  <a:pt x="2009030" y="56313"/>
                </a:cubicBezTo>
                <a:cubicBezTo>
                  <a:pt x="2007988" y="66136"/>
                  <a:pt x="2006128" y="75884"/>
                  <a:pt x="2003449" y="85558"/>
                </a:cubicBezTo>
                <a:cubicBezTo>
                  <a:pt x="2008063" y="87493"/>
                  <a:pt x="2014537" y="90916"/>
                  <a:pt x="2022871" y="95827"/>
                </a:cubicBezTo>
                <a:cubicBezTo>
                  <a:pt x="2030610" y="100292"/>
                  <a:pt x="2036192" y="104161"/>
                  <a:pt x="2039614" y="107436"/>
                </a:cubicBezTo>
                <a:cubicBezTo>
                  <a:pt x="2041847" y="109370"/>
                  <a:pt x="2043410" y="112049"/>
                  <a:pt x="2044303" y="115472"/>
                </a:cubicBezTo>
                <a:cubicBezTo>
                  <a:pt x="2045642" y="121277"/>
                  <a:pt x="2045642" y="125221"/>
                  <a:pt x="2044303" y="127304"/>
                </a:cubicBezTo>
                <a:cubicBezTo>
                  <a:pt x="2043261" y="128644"/>
                  <a:pt x="2042070" y="129164"/>
                  <a:pt x="2040731" y="128867"/>
                </a:cubicBezTo>
                <a:cubicBezTo>
                  <a:pt x="2038945" y="128420"/>
                  <a:pt x="2036861" y="126783"/>
                  <a:pt x="2034480" y="123955"/>
                </a:cubicBezTo>
                <a:cubicBezTo>
                  <a:pt x="2022871" y="111305"/>
                  <a:pt x="2012007" y="100366"/>
                  <a:pt x="2001887" y="91139"/>
                </a:cubicBezTo>
                <a:lnTo>
                  <a:pt x="2001663" y="90916"/>
                </a:lnTo>
                <a:cubicBezTo>
                  <a:pt x="1999729" y="97166"/>
                  <a:pt x="1997347" y="102747"/>
                  <a:pt x="1994520" y="107659"/>
                </a:cubicBezTo>
                <a:cubicBezTo>
                  <a:pt x="1991841" y="112124"/>
                  <a:pt x="1988269" y="116216"/>
                  <a:pt x="1983804" y="119937"/>
                </a:cubicBezTo>
                <a:cubicBezTo>
                  <a:pt x="1978446" y="124551"/>
                  <a:pt x="1973907" y="127751"/>
                  <a:pt x="1970186" y="129537"/>
                </a:cubicBezTo>
                <a:cubicBezTo>
                  <a:pt x="1965126" y="131918"/>
                  <a:pt x="1961852" y="133108"/>
                  <a:pt x="1960364" y="133108"/>
                </a:cubicBezTo>
                <a:cubicBezTo>
                  <a:pt x="1958131" y="133108"/>
                  <a:pt x="1957164" y="132811"/>
                  <a:pt x="1957462" y="132215"/>
                </a:cubicBezTo>
                <a:cubicBezTo>
                  <a:pt x="1957908" y="131620"/>
                  <a:pt x="1959098" y="130578"/>
                  <a:pt x="1961033" y="129090"/>
                </a:cubicBezTo>
                <a:cubicBezTo>
                  <a:pt x="1968623" y="122690"/>
                  <a:pt x="1974205" y="117035"/>
                  <a:pt x="1977777" y="112124"/>
                </a:cubicBezTo>
                <a:cubicBezTo>
                  <a:pt x="1981348" y="107510"/>
                  <a:pt x="1984399" y="102375"/>
                  <a:pt x="1986930" y="96720"/>
                </a:cubicBezTo>
                <a:cubicBezTo>
                  <a:pt x="1990055" y="89576"/>
                  <a:pt x="1992585" y="80870"/>
                  <a:pt x="1994520" y="70601"/>
                </a:cubicBezTo>
                <a:cubicBezTo>
                  <a:pt x="1994966" y="66880"/>
                  <a:pt x="1995561" y="62862"/>
                  <a:pt x="1996306" y="58546"/>
                </a:cubicBezTo>
                <a:cubicBezTo>
                  <a:pt x="1983804" y="60778"/>
                  <a:pt x="1971823" y="63308"/>
                  <a:pt x="1960364" y="66136"/>
                </a:cubicBezTo>
                <a:cubicBezTo>
                  <a:pt x="1959322" y="66136"/>
                  <a:pt x="1958206" y="66285"/>
                  <a:pt x="1957015" y="66582"/>
                </a:cubicBezTo>
                <a:cubicBezTo>
                  <a:pt x="1955973" y="73875"/>
                  <a:pt x="1954931" y="88609"/>
                  <a:pt x="1953890" y="110784"/>
                </a:cubicBezTo>
                <a:lnTo>
                  <a:pt x="1952550" y="141592"/>
                </a:lnTo>
                <a:cubicBezTo>
                  <a:pt x="1952104" y="149628"/>
                  <a:pt x="1950913" y="157665"/>
                  <a:pt x="1948978" y="165702"/>
                </a:cubicBezTo>
                <a:cubicBezTo>
                  <a:pt x="1947937" y="170167"/>
                  <a:pt x="1946448" y="173590"/>
                  <a:pt x="1944513" y="175971"/>
                </a:cubicBezTo>
                <a:cubicBezTo>
                  <a:pt x="1943025" y="177906"/>
                  <a:pt x="1941314" y="177831"/>
                  <a:pt x="1939379" y="175748"/>
                </a:cubicBezTo>
                <a:cubicBezTo>
                  <a:pt x="1937890" y="173813"/>
                  <a:pt x="1936402" y="170092"/>
                  <a:pt x="1934914" y="164586"/>
                </a:cubicBezTo>
                <a:cubicBezTo>
                  <a:pt x="1934319" y="161758"/>
                  <a:pt x="1934691" y="158260"/>
                  <a:pt x="1936030" y="154093"/>
                </a:cubicBezTo>
                <a:cubicBezTo>
                  <a:pt x="1939602" y="144271"/>
                  <a:pt x="1941909" y="134299"/>
                  <a:pt x="1942951" y="124179"/>
                </a:cubicBezTo>
                <a:cubicBezTo>
                  <a:pt x="1943993" y="113761"/>
                  <a:pt x="1944513" y="99101"/>
                  <a:pt x="1944513" y="80200"/>
                </a:cubicBezTo>
                <a:cubicBezTo>
                  <a:pt x="1944513" y="74842"/>
                  <a:pt x="1944290" y="70526"/>
                  <a:pt x="1943844" y="67252"/>
                </a:cubicBezTo>
                <a:cubicBezTo>
                  <a:pt x="1943397" y="63531"/>
                  <a:pt x="1942281" y="59736"/>
                  <a:pt x="1940495" y="55867"/>
                </a:cubicBezTo>
                <a:cubicBezTo>
                  <a:pt x="1939602" y="53932"/>
                  <a:pt x="1939379" y="52518"/>
                  <a:pt x="1939825" y="51625"/>
                </a:cubicBezTo>
                <a:cubicBezTo>
                  <a:pt x="1940718" y="50732"/>
                  <a:pt x="1941909" y="50434"/>
                  <a:pt x="1943397" y="50732"/>
                </a:cubicBezTo>
                <a:cubicBezTo>
                  <a:pt x="1946969" y="51774"/>
                  <a:pt x="1950541" y="53560"/>
                  <a:pt x="1954113" y="56090"/>
                </a:cubicBezTo>
                <a:cubicBezTo>
                  <a:pt x="1968549" y="54750"/>
                  <a:pt x="1982911" y="52890"/>
                  <a:pt x="1997199" y="50509"/>
                </a:cubicBezTo>
                <a:cubicBezTo>
                  <a:pt x="1998092" y="41579"/>
                  <a:pt x="1998612" y="31608"/>
                  <a:pt x="1998761" y="20594"/>
                </a:cubicBezTo>
                <a:cubicBezTo>
                  <a:pt x="1998761" y="15981"/>
                  <a:pt x="1996603" y="11293"/>
                  <a:pt x="1992287" y="6530"/>
                </a:cubicBezTo>
                <a:cubicBezTo>
                  <a:pt x="1989906" y="3851"/>
                  <a:pt x="1990278" y="1842"/>
                  <a:pt x="1993403" y="502"/>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21" name="文本框 20"/>
          <p:cNvSpPr txBox="1"/>
          <p:nvPr/>
        </p:nvSpPr>
        <p:spPr>
          <a:xfrm>
            <a:off x="6199988" y="1522975"/>
            <a:ext cx="1213052" cy="260147"/>
          </a:xfrm>
          <a:custGeom>
            <a:avLst/>
            <a:gdLst/>
            <a:ahLst/>
            <a:cxnLst/>
            <a:rect l="l" t="t" r="r" b="b"/>
            <a:pathLst>
              <a:path w="1213052" h="260147">
                <a:moveTo>
                  <a:pt x="1149074" y="169268"/>
                </a:moveTo>
                <a:cubicBezTo>
                  <a:pt x="1152274" y="169268"/>
                  <a:pt x="1157745" y="171019"/>
                  <a:pt x="1165487" y="174519"/>
                </a:cubicBezTo>
                <a:cubicBezTo>
                  <a:pt x="1182203" y="182553"/>
                  <a:pt x="1193189" y="189514"/>
                  <a:pt x="1198448" y="195402"/>
                </a:cubicBezTo>
                <a:cubicBezTo>
                  <a:pt x="1201958" y="200450"/>
                  <a:pt x="1203713" y="205183"/>
                  <a:pt x="1203713" y="209601"/>
                </a:cubicBezTo>
                <a:cubicBezTo>
                  <a:pt x="1203713" y="217616"/>
                  <a:pt x="1200384" y="221623"/>
                  <a:pt x="1193727" y="221623"/>
                </a:cubicBezTo>
                <a:cubicBezTo>
                  <a:pt x="1188447" y="221623"/>
                  <a:pt x="1182753" y="217697"/>
                  <a:pt x="1176645" y="209843"/>
                </a:cubicBezTo>
                <a:cubicBezTo>
                  <a:pt x="1168599" y="200079"/>
                  <a:pt x="1161238" y="191754"/>
                  <a:pt x="1154562" y="184868"/>
                </a:cubicBezTo>
                <a:cubicBezTo>
                  <a:pt x="1148141" y="178877"/>
                  <a:pt x="1144930" y="175059"/>
                  <a:pt x="1144930" y="173412"/>
                </a:cubicBezTo>
                <a:cubicBezTo>
                  <a:pt x="1144930" y="170650"/>
                  <a:pt x="1146312" y="169268"/>
                  <a:pt x="1149074" y="169268"/>
                </a:cubicBezTo>
                <a:close/>
                <a:moveTo>
                  <a:pt x="156721" y="167050"/>
                </a:moveTo>
                <a:cubicBezTo>
                  <a:pt x="147233" y="169189"/>
                  <a:pt x="141610" y="170259"/>
                  <a:pt x="139852" y="170259"/>
                </a:cubicBezTo>
                <a:cubicBezTo>
                  <a:pt x="136835" y="170259"/>
                  <a:pt x="135105" y="169870"/>
                  <a:pt x="134662" y="169092"/>
                </a:cubicBezTo>
                <a:lnTo>
                  <a:pt x="134662" y="182403"/>
                </a:lnTo>
                <a:cubicBezTo>
                  <a:pt x="137192" y="181404"/>
                  <a:pt x="142218" y="179966"/>
                  <a:pt x="149740" y="178087"/>
                </a:cubicBezTo>
                <a:cubicBezTo>
                  <a:pt x="151411" y="177460"/>
                  <a:pt x="153076" y="177147"/>
                  <a:pt x="154735" y="177147"/>
                </a:cubicBezTo>
                <a:cubicBezTo>
                  <a:pt x="157398" y="177147"/>
                  <a:pt x="158060" y="177439"/>
                  <a:pt x="156721" y="178021"/>
                </a:cubicBezTo>
                <a:close/>
                <a:moveTo>
                  <a:pt x="766167" y="138624"/>
                </a:moveTo>
                <a:cubicBezTo>
                  <a:pt x="770223" y="138624"/>
                  <a:pt x="772773" y="142588"/>
                  <a:pt x="773818" y="150516"/>
                </a:cubicBezTo>
                <a:cubicBezTo>
                  <a:pt x="774596" y="154724"/>
                  <a:pt x="774986" y="158854"/>
                  <a:pt x="774986" y="162906"/>
                </a:cubicBezTo>
                <a:cubicBezTo>
                  <a:pt x="774986" y="168807"/>
                  <a:pt x="772693" y="176031"/>
                  <a:pt x="768107" y="184579"/>
                </a:cubicBezTo>
                <a:cubicBezTo>
                  <a:pt x="760727" y="197019"/>
                  <a:pt x="752979" y="203239"/>
                  <a:pt x="744862" y="203239"/>
                </a:cubicBezTo>
                <a:cubicBezTo>
                  <a:pt x="739182" y="203239"/>
                  <a:pt x="736341" y="199036"/>
                  <a:pt x="736341" y="190630"/>
                </a:cubicBezTo>
                <a:cubicBezTo>
                  <a:pt x="736341" y="184875"/>
                  <a:pt x="739754" y="177656"/>
                  <a:pt x="746578" y="168971"/>
                </a:cubicBezTo>
                <a:cubicBezTo>
                  <a:pt x="753743" y="159917"/>
                  <a:pt x="757951" y="153254"/>
                  <a:pt x="759200" y="148981"/>
                </a:cubicBezTo>
                <a:cubicBezTo>
                  <a:pt x="761172" y="142076"/>
                  <a:pt x="763495" y="138624"/>
                  <a:pt x="766167" y="138624"/>
                </a:cubicBezTo>
                <a:close/>
                <a:moveTo>
                  <a:pt x="152400" y="137866"/>
                </a:moveTo>
                <a:cubicBezTo>
                  <a:pt x="151650" y="137866"/>
                  <a:pt x="148585" y="138700"/>
                  <a:pt x="143206" y="140368"/>
                </a:cubicBezTo>
                <a:cubicBezTo>
                  <a:pt x="138136" y="142396"/>
                  <a:pt x="135073" y="143410"/>
                  <a:pt x="134015" y="143410"/>
                </a:cubicBezTo>
                <a:lnTo>
                  <a:pt x="136290" y="143410"/>
                </a:lnTo>
                <a:cubicBezTo>
                  <a:pt x="135356" y="149769"/>
                  <a:pt x="134814" y="154691"/>
                  <a:pt x="134662" y="158176"/>
                </a:cubicBezTo>
                <a:cubicBezTo>
                  <a:pt x="137139" y="157106"/>
                  <a:pt x="141813" y="155238"/>
                  <a:pt x="148684" y="152572"/>
                </a:cubicBezTo>
                <a:cubicBezTo>
                  <a:pt x="150672" y="151834"/>
                  <a:pt x="152151" y="151465"/>
                  <a:pt x="153121" y="151465"/>
                </a:cubicBezTo>
                <a:cubicBezTo>
                  <a:pt x="156836" y="151732"/>
                  <a:pt x="158036" y="152218"/>
                  <a:pt x="156721" y="152925"/>
                </a:cubicBezTo>
                <a:lnTo>
                  <a:pt x="156721" y="149479"/>
                </a:lnTo>
                <a:cubicBezTo>
                  <a:pt x="156721" y="143721"/>
                  <a:pt x="156199" y="140095"/>
                  <a:pt x="155154" y="138601"/>
                </a:cubicBezTo>
                <a:cubicBezTo>
                  <a:pt x="154875" y="138111"/>
                  <a:pt x="153957" y="137866"/>
                  <a:pt x="152400" y="137866"/>
                </a:cubicBezTo>
                <a:close/>
                <a:moveTo>
                  <a:pt x="848758" y="136582"/>
                </a:moveTo>
                <a:cubicBezTo>
                  <a:pt x="852441" y="136582"/>
                  <a:pt x="860450" y="141233"/>
                  <a:pt x="872784" y="150535"/>
                </a:cubicBezTo>
                <a:cubicBezTo>
                  <a:pt x="883853" y="159902"/>
                  <a:pt x="889388" y="170154"/>
                  <a:pt x="889388" y="181291"/>
                </a:cubicBezTo>
                <a:cubicBezTo>
                  <a:pt x="889388" y="191836"/>
                  <a:pt x="886059" y="197109"/>
                  <a:pt x="879402" y="197109"/>
                </a:cubicBezTo>
                <a:cubicBezTo>
                  <a:pt x="871654" y="197109"/>
                  <a:pt x="862179" y="183970"/>
                  <a:pt x="850976" y="157692"/>
                </a:cubicBezTo>
                <a:cubicBezTo>
                  <a:pt x="846735" y="148000"/>
                  <a:pt x="844614" y="142247"/>
                  <a:pt x="844614" y="140433"/>
                </a:cubicBezTo>
                <a:cubicBezTo>
                  <a:pt x="844614" y="137866"/>
                  <a:pt x="845995" y="136582"/>
                  <a:pt x="848758" y="136582"/>
                </a:cubicBezTo>
                <a:close/>
                <a:moveTo>
                  <a:pt x="190924" y="130452"/>
                </a:moveTo>
                <a:cubicBezTo>
                  <a:pt x="194734" y="130452"/>
                  <a:pt x="198850" y="132001"/>
                  <a:pt x="203272" y="135098"/>
                </a:cubicBezTo>
                <a:cubicBezTo>
                  <a:pt x="209870" y="139647"/>
                  <a:pt x="213169" y="143473"/>
                  <a:pt x="213169" y="146577"/>
                </a:cubicBezTo>
                <a:cubicBezTo>
                  <a:pt x="211417" y="152604"/>
                  <a:pt x="210541" y="156393"/>
                  <a:pt x="210541" y="157944"/>
                </a:cubicBezTo>
                <a:lnTo>
                  <a:pt x="210541" y="185379"/>
                </a:lnTo>
                <a:cubicBezTo>
                  <a:pt x="210541" y="192021"/>
                  <a:pt x="209468" y="197369"/>
                  <a:pt x="207323" y="201425"/>
                </a:cubicBezTo>
                <a:cubicBezTo>
                  <a:pt x="204231" y="204773"/>
                  <a:pt x="201197" y="206448"/>
                  <a:pt x="198221" y="206448"/>
                </a:cubicBezTo>
                <a:cubicBezTo>
                  <a:pt x="193883" y="206448"/>
                  <a:pt x="191237" y="201673"/>
                  <a:pt x="190282" y="192123"/>
                </a:cubicBezTo>
                <a:lnTo>
                  <a:pt x="190282" y="147763"/>
                </a:lnTo>
                <a:cubicBezTo>
                  <a:pt x="189962" y="144551"/>
                  <a:pt x="189119" y="142197"/>
                  <a:pt x="187752" y="140703"/>
                </a:cubicBezTo>
                <a:lnTo>
                  <a:pt x="184738" y="137201"/>
                </a:lnTo>
                <a:cubicBezTo>
                  <a:pt x="184738" y="132702"/>
                  <a:pt x="186800" y="130452"/>
                  <a:pt x="190924" y="130452"/>
                </a:cubicBezTo>
                <a:close/>
                <a:moveTo>
                  <a:pt x="157070" y="119072"/>
                </a:moveTo>
                <a:cubicBezTo>
                  <a:pt x="160502" y="119072"/>
                  <a:pt x="165105" y="120574"/>
                  <a:pt x="170878" y="123578"/>
                </a:cubicBezTo>
                <a:cubicBezTo>
                  <a:pt x="177281" y="127327"/>
                  <a:pt x="180482" y="131097"/>
                  <a:pt x="180482" y="134889"/>
                </a:cubicBezTo>
                <a:cubicBezTo>
                  <a:pt x="180482" y="136024"/>
                  <a:pt x="179729" y="137722"/>
                  <a:pt x="178222" y="139982"/>
                </a:cubicBezTo>
                <a:cubicBezTo>
                  <a:pt x="176616" y="142072"/>
                  <a:pt x="175813" y="145237"/>
                  <a:pt x="175813" y="149479"/>
                </a:cubicBezTo>
                <a:cubicBezTo>
                  <a:pt x="175813" y="171800"/>
                  <a:pt x="176202" y="194135"/>
                  <a:pt x="176980" y="216484"/>
                </a:cubicBezTo>
                <a:cubicBezTo>
                  <a:pt x="176980" y="226859"/>
                  <a:pt x="175534" y="235046"/>
                  <a:pt x="172641" y="241046"/>
                </a:cubicBezTo>
                <a:cubicBezTo>
                  <a:pt x="168387" y="250667"/>
                  <a:pt x="163586" y="255477"/>
                  <a:pt x="158237" y="255477"/>
                </a:cubicBezTo>
                <a:cubicBezTo>
                  <a:pt x="156098" y="255477"/>
                  <a:pt x="153960" y="253611"/>
                  <a:pt x="151824" y="249878"/>
                </a:cubicBezTo>
                <a:cubicBezTo>
                  <a:pt x="149098" y="244228"/>
                  <a:pt x="144393" y="236192"/>
                  <a:pt x="137708" y="225767"/>
                </a:cubicBezTo>
                <a:cubicBezTo>
                  <a:pt x="137153" y="224667"/>
                  <a:pt x="136876" y="223558"/>
                  <a:pt x="136876" y="222442"/>
                </a:cubicBezTo>
                <a:cubicBezTo>
                  <a:pt x="136876" y="219484"/>
                  <a:pt x="138548" y="218005"/>
                  <a:pt x="141894" y="218005"/>
                </a:cubicBezTo>
                <a:cubicBezTo>
                  <a:pt x="143757" y="218005"/>
                  <a:pt x="145598" y="219075"/>
                  <a:pt x="147415" y="221214"/>
                </a:cubicBezTo>
                <a:cubicBezTo>
                  <a:pt x="151421" y="224522"/>
                  <a:pt x="153472" y="226177"/>
                  <a:pt x="153568" y="226177"/>
                </a:cubicBezTo>
                <a:cubicBezTo>
                  <a:pt x="154079" y="226177"/>
                  <a:pt x="154641" y="225567"/>
                  <a:pt x="155251" y="224349"/>
                </a:cubicBezTo>
                <a:cubicBezTo>
                  <a:pt x="155847" y="222861"/>
                  <a:pt x="156239" y="212322"/>
                  <a:pt x="156428" y="192732"/>
                </a:cubicBezTo>
                <a:cubicBezTo>
                  <a:pt x="145970" y="194093"/>
                  <a:pt x="139666" y="194774"/>
                  <a:pt x="137518" y="194774"/>
                </a:cubicBezTo>
                <a:cubicBezTo>
                  <a:pt x="135372" y="194774"/>
                  <a:pt x="134420" y="194580"/>
                  <a:pt x="134662" y="194193"/>
                </a:cubicBezTo>
                <a:lnTo>
                  <a:pt x="134662" y="218735"/>
                </a:lnTo>
                <a:cubicBezTo>
                  <a:pt x="134426" y="226775"/>
                  <a:pt x="134003" y="233331"/>
                  <a:pt x="133392" y="238404"/>
                </a:cubicBezTo>
                <a:cubicBezTo>
                  <a:pt x="131495" y="243560"/>
                  <a:pt x="128200" y="246138"/>
                  <a:pt x="123509" y="246138"/>
                </a:cubicBezTo>
                <a:cubicBezTo>
                  <a:pt x="120963" y="246138"/>
                  <a:pt x="117926" y="242962"/>
                  <a:pt x="114398" y="236609"/>
                </a:cubicBezTo>
                <a:cubicBezTo>
                  <a:pt x="112262" y="231700"/>
                  <a:pt x="111194" y="227756"/>
                  <a:pt x="111194" y="224777"/>
                </a:cubicBezTo>
                <a:cubicBezTo>
                  <a:pt x="111194" y="222510"/>
                  <a:pt x="112211" y="219549"/>
                  <a:pt x="114245" y="215894"/>
                </a:cubicBezTo>
                <a:cubicBezTo>
                  <a:pt x="115906" y="207944"/>
                  <a:pt x="116737" y="199522"/>
                  <a:pt x="116737" y="190630"/>
                </a:cubicBezTo>
                <a:lnTo>
                  <a:pt x="116737" y="156776"/>
                </a:lnTo>
                <a:cubicBezTo>
                  <a:pt x="116737" y="151022"/>
                  <a:pt x="115719" y="145644"/>
                  <a:pt x="113682" y="140642"/>
                </a:cubicBezTo>
                <a:cubicBezTo>
                  <a:pt x="111245" y="135362"/>
                  <a:pt x="110026" y="132179"/>
                  <a:pt x="110026" y="131094"/>
                </a:cubicBezTo>
                <a:cubicBezTo>
                  <a:pt x="110026" y="126970"/>
                  <a:pt x="112088" y="124908"/>
                  <a:pt x="116212" y="124908"/>
                </a:cubicBezTo>
                <a:cubicBezTo>
                  <a:pt x="118819" y="124908"/>
                  <a:pt x="122359" y="125973"/>
                  <a:pt x="126830" y="128104"/>
                </a:cubicBezTo>
                <a:cubicBezTo>
                  <a:pt x="128495" y="128817"/>
                  <a:pt x="129363" y="129210"/>
                  <a:pt x="129434" y="129285"/>
                </a:cubicBezTo>
                <a:cubicBezTo>
                  <a:pt x="133812" y="128947"/>
                  <a:pt x="137807" y="128175"/>
                  <a:pt x="141420" y="126969"/>
                </a:cubicBezTo>
                <a:cubicBezTo>
                  <a:pt x="144753" y="125970"/>
                  <a:pt x="148260" y="124116"/>
                  <a:pt x="151940" y="121406"/>
                </a:cubicBezTo>
                <a:cubicBezTo>
                  <a:pt x="154163" y="119850"/>
                  <a:pt x="155873" y="119072"/>
                  <a:pt x="157070" y="119072"/>
                </a:cubicBezTo>
                <a:close/>
                <a:moveTo>
                  <a:pt x="223903" y="105937"/>
                </a:moveTo>
                <a:cubicBezTo>
                  <a:pt x="225695" y="105937"/>
                  <a:pt x="230273" y="107562"/>
                  <a:pt x="237637" y="110812"/>
                </a:cubicBezTo>
                <a:cubicBezTo>
                  <a:pt x="243699" y="114777"/>
                  <a:pt x="246729" y="118912"/>
                  <a:pt x="246729" y="123215"/>
                </a:cubicBezTo>
                <a:cubicBezTo>
                  <a:pt x="246729" y="124437"/>
                  <a:pt x="245827" y="128060"/>
                  <a:pt x="244023" y="134085"/>
                </a:cubicBezTo>
                <a:cubicBezTo>
                  <a:pt x="243492" y="139864"/>
                  <a:pt x="243227" y="144121"/>
                  <a:pt x="243227" y="146856"/>
                </a:cubicBezTo>
                <a:cubicBezTo>
                  <a:pt x="243227" y="177022"/>
                  <a:pt x="243688" y="199202"/>
                  <a:pt x="244609" y="213396"/>
                </a:cubicBezTo>
                <a:cubicBezTo>
                  <a:pt x="246023" y="224096"/>
                  <a:pt x="246729" y="231003"/>
                  <a:pt x="246729" y="234116"/>
                </a:cubicBezTo>
                <a:cubicBezTo>
                  <a:pt x="246729" y="238624"/>
                  <a:pt x="244931" y="244478"/>
                  <a:pt x="241334" y="251677"/>
                </a:cubicBezTo>
                <a:cubicBezTo>
                  <a:pt x="236860" y="257324"/>
                  <a:pt x="232898" y="260147"/>
                  <a:pt x="229447" y="260147"/>
                </a:cubicBezTo>
                <a:cubicBezTo>
                  <a:pt x="224681" y="260147"/>
                  <a:pt x="221019" y="257472"/>
                  <a:pt x="218461" y="252124"/>
                </a:cubicBezTo>
                <a:cubicBezTo>
                  <a:pt x="215051" y="247997"/>
                  <a:pt x="207833" y="240611"/>
                  <a:pt x="196807" y="229967"/>
                </a:cubicBezTo>
                <a:cubicBezTo>
                  <a:pt x="192457" y="226997"/>
                  <a:pt x="190282" y="224488"/>
                  <a:pt x="190282" y="222442"/>
                </a:cubicBezTo>
                <a:cubicBezTo>
                  <a:pt x="190282" y="218706"/>
                  <a:pt x="192280" y="216838"/>
                  <a:pt x="196277" y="216838"/>
                </a:cubicBezTo>
                <a:cubicBezTo>
                  <a:pt x="207954" y="222285"/>
                  <a:pt x="216306" y="225009"/>
                  <a:pt x="221336" y="225009"/>
                </a:cubicBezTo>
                <a:cubicBezTo>
                  <a:pt x="221841" y="224926"/>
                  <a:pt x="222094" y="221540"/>
                  <a:pt x="222094" y="214852"/>
                </a:cubicBezTo>
                <a:lnTo>
                  <a:pt x="222094" y="141893"/>
                </a:lnTo>
                <a:cubicBezTo>
                  <a:pt x="222094" y="134300"/>
                  <a:pt x="221201" y="128147"/>
                  <a:pt x="219415" y="123434"/>
                </a:cubicBezTo>
                <a:cubicBezTo>
                  <a:pt x="217114" y="117692"/>
                  <a:pt x="215964" y="114117"/>
                  <a:pt x="215964" y="112709"/>
                </a:cubicBezTo>
                <a:cubicBezTo>
                  <a:pt x="215964" y="108195"/>
                  <a:pt x="218610" y="105937"/>
                  <a:pt x="223903" y="105937"/>
                </a:cubicBezTo>
                <a:close/>
                <a:moveTo>
                  <a:pt x="56978" y="93799"/>
                </a:moveTo>
                <a:cubicBezTo>
                  <a:pt x="54919" y="104176"/>
                  <a:pt x="51436" y="114546"/>
                  <a:pt x="46528" y="124908"/>
                </a:cubicBezTo>
                <a:cubicBezTo>
                  <a:pt x="51045" y="123547"/>
                  <a:pt x="55868" y="122431"/>
                  <a:pt x="60997" y="121560"/>
                </a:cubicBezTo>
                <a:lnTo>
                  <a:pt x="60997" y="115918"/>
                </a:lnTo>
                <a:cubicBezTo>
                  <a:pt x="60997" y="109593"/>
                  <a:pt x="59750" y="103846"/>
                  <a:pt x="57257" y="98677"/>
                </a:cubicBezTo>
                <a:cubicBezTo>
                  <a:pt x="55660" y="95884"/>
                  <a:pt x="55567" y="94258"/>
                  <a:pt x="56978" y="93799"/>
                </a:cubicBezTo>
                <a:close/>
                <a:moveTo>
                  <a:pt x="872105" y="90762"/>
                </a:moveTo>
                <a:cubicBezTo>
                  <a:pt x="877987" y="90762"/>
                  <a:pt x="883312" y="92239"/>
                  <a:pt x="888081" y="95194"/>
                </a:cubicBezTo>
                <a:cubicBezTo>
                  <a:pt x="893039" y="98025"/>
                  <a:pt x="895518" y="101431"/>
                  <a:pt x="895518" y="105412"/>
                </a:cubicBezTo>
                <a:cubicBezTo>
                  <a:pt x="895518" y="111483"/>
                  <a:pt x="891622" y="114518"/>
                  <a:pt x="883830" y="114518"/>
                </a:cubicBezTo>
                <a:cubicBezTo>
                  <a:pt x="866513" y="114903"/>
                  <a:pt x="850542" y="115672"/>
                  <a:pt x="835917" y="116825"/>
                </a:cubicBezTo>
                <a:cubicBezTo>
                  <a:pt x="829362" y="117622"/>
                  <a:pt x="824034" y="118120"/>
                  <a:pt x="819932" y="118318"/>
                </a:cubicBezTo>
                <a:cubicBezTo>
                  <a:pt x="822654" y="118433"/>
                  <a:pt x="824015" y="119676"/>
                  <a:pt x="824015" y="122048"/>
                </a:cubicBezTo>
                <a:cubicBezTo>
                  <a:pt x="824015" y="123350"/>
                  <a:pt x="823697" y="124744"/>
                  <a:pt x="823062" y="126229"/>
                </a:cubicBezTo>
                <a:cubicBezTo>
                  <a:pt x="822919" y="128502"/>
                  <a:pt x="822848" y="130513"/>
                  <a:pt x="822848" y="132261"/>
                </a:cubicBezTo>
                <a:cubicBezTo>
                  <a:pt x="822848" y="155454"/>
                  <a:pt x="822928" y="176711"/>
                  <a:pt x="823090" y="196034"/>
                </a:cubicBezTo>
                <a:cubicBezTo>
                  <a:pt x="823707" y="208632"/>
                  <a:pt x="824015" y="216170"/>
                  <a:pt x="824015" y="218647"/>
                </a:cubicBezTo>
                <a:cubicBezTo>
                  <a:pt x="824015" y="224991"/>
                  <a:pt x="822260" y="232606"/>
                  <a:pt x="818750" y="241492"/>
                </a:cubicBezTo>
                <a:cubicBezTo>
                  <a:pt x="814487" y="250233"/>
                  <a:pt x="809800" y="254603"/>
                  <a:pt x="804691" y="254603"/>
                </a:cubicBezTo>
                <a:cubicBezTo>
                  <a:pt x="802040" y="254603"/>
                  <a:pt x="798567" y="251383"/>
                  <a:pt x="794273" y="244943"/>
                </a:cubicBezTo>
                <a:cubicBezTo>
                  <a:pt x="785827" y="233077"/>
                  <a:pt x="778968" y="223812"/>
                  <a:pt x="773697" y="217149"/>
                </a:cubicBezTo>
                <a:cubicBezTo>
                  <a:pt x="774085" y="213946"/>
                  <a:pt x="775327" y="211995"/>
                  <a:pt x="777423" y="211294"/>
                </a:cubicBezTo>
                <a:cubicBezTo>
                  <a:pt x="779974" y="211294"/>
                  <a:pt x="784104" y="212283"/>
                  <a:pt x="789813" y="214261"/>
                </a:cubicBezTo>
                <a:cubicBezTo>
                  <a:pt x="795341" y="216757"/>
                  <a:pt x="798257" y="218005"/>
                  <a:pt x="798561" y="218005"/>
                </a:cubicBezTo>
                <a:cubicBezTo>
                  <a:pt x="800663" y="218005"/>
                  <a:pt x="801714" y="215593"/>
                  <a:pt x="801714" y="210768"/>
                </a:cubicBezTo>
                <a:lnTo>
                  <a:pt x="801714" y="134889"/>
                </a:lnTo>
                <a:cubicBezTo>
                  <a:pt x="801714" y="130871"/>
                  <a:pt x="800091" y="126415"/>
                  <a:pt x="796845" y="121523"/>
                </a:cubicBezTo>
                <a:cubicBezTo>
                  <a:pt x="789840" y="122642"/>
                  <a:pt x="782557" y="123809"/>
                  <a:pt x="774995" y="125025"/>
                </a:cubicBezTo>
                <a:cubicBezTo>
                  <a:pt x="767811" y="126581"/>
                  <a:pt x="762358" y="127359"/>
                  <a:pt x="758638" y="127359"/>
                </a:cubicBezTo>
                <a:cubicBezTo>
                  <a:pt x="753230" y="126941"/>
                  <a:pt x="747612" y="125484"/>
                  <a:pt x="741783" y="122988"/>
                </a:cubicBezTo>
                <a:cubicBezTo>
                  <a:pt x="737820" y="121502"/>
                  <a:pt x="735617" y="119613"/>
                  <a:pt x="735174" y="117318"/>
                </a:cubicBezTo>
                <a:cubicBezTo>
                  <a:pt x="735493" y="112261"/>
                  <a:pt x="739335" y="109733"/>
                  <a:pt x="746699" y="109733"/>
                </a:cubicBezTo>
                <a:cubicBezTo>
                  <a:pt x="756562" y="109196"/>
                  <a:pt x="766521" y="108249"/>
                  <a:pt x="776576" y="106891"/>
                </a:cubicBezTo>
                <a:cubicBezTo>
                  <a:pt x="798231" y="103533"/>
                  <a:pt x="823626" y="99008"/>
                  <a:pt x="852762" y="93315"/>
                </a:cubicBezTo>
                <a:cubicBezTo>
                  <a:pt x="859574" y="91613"/>
                  <a:pt x="866022" y="90762"/>
                  <a:pt x="872105" y="90762"/>
                </a:cubicBezTo>
                <a:close/>
                <a:moveTo>
                  <a:pt x="1125876" y="88427"/>
                </a:moveTo>
                <a:cubicBezTo>
                  <a:pt x="1128542" y="88963"/>
                  <a:pt x="1133007" y="91003"/>
                  <a:pt x="1139270" y="94547"/>
                </a:cubicBezTo>
                <a:cubicBezTo>
                  <a:pt x="1146823" y="99322"/>
                  <a:pt x="1150405" y="103203"/>
                  <a:pt x="1150014" y="106189"/>
                </a:cubicBezTo>
                <a:cubicBezTo>
                  <a:pt x="1150405" y="107280"/>
                  <a:pt x="1149936" y="109243"/>
                  <a:pt x="1148609" y="112077"/>
                </a:cubicBezTo>
                <a:cubicBezTo>
                  <a:pt x="1147980" y="114284"/>
                  <a:pt x="1146211" y="122550"/>
                  <a:pt x="1143303" y="136875"/>
                </a:cubicBezTo>
                <a:cubicBezTo>
                  <a:pt x="1138645" y="164765"/>
                  <a:pt x="1129793" y="184027"/>
                  <a:pt x="1116746" y="194662"/>
                </a:cubicBezTo>
                <a:cubicBezTo>
                  <a:pt x="1105844" y="205371"/>
                  <a:pt x="1096103" y="212064"/>
                  <a:pt x="1087520" y="214741"/>
                </a:cubicBezTo>
                <a:lnTo>
                  <a:pt x="1079491" y="216053"/>
                </a:lnTo>
                <a:lnTo>
                  <a:pt x="1081878" y="216856"/>
                </a:lnTo>
                <a:cubicBezTo>
                  <a:pt x="1110487" y="224239"/>
                  <a:pt x="1148646" y="227930"/>
                  <a:pt x="1196355" y="227930"/>
                </a:cubicBezTo>
                <a:cubicBezTo>
                  <a:pt x="1207486" y="227930"/>
                  <a:pt x="1213052" y="229116"/>
                  <a:pt x="1213052" y="231488"/>
                </a:cubicBezTo>
                <a:cubicBezTo>
                  <a:pt x="1213052" y="234567"/>
                  <a:pt x="1201195" y="240512"/>
                  <a:pt x="1177482" y="249324"/>
                </a:cubicBezTo>
                <a:cubicBezTo>
                  <a:pt x="1155638" y="255761"/>
                  <a:pt x="1141500" y="258979"/>
                  <a:pt x="1135066" y="258979"/>
                </a:cubicBezTo>
                <a:cubicBezTo>
                  <a:pt x="1127448" y="258979"/>
                  <a:pt x="1114777" y="255815"/>
                  <a:pt x="1097054" y="249487"/>
                </a:cubicBezTo>
                <a:cubicBezTo>
                  <a:pt x="1079613" y="243059"/>
                  <a:pt x="1059579" y="233630"/>
                  <a:pt x="1036951" y="221200"/>
                </a:cubicBezTo>
                <a:cubicBezTo>
                  <a:pt x="1015985" y="210441"/>
                  <a:pt x="1000772" y="201341"/>
                  <a:pt x="991312" y="193900"/>
                </a:cubicBezTo>
                <a:cubicBezTo>
                  <a:pt x="986968" y="205824"/>
                  <a:pt x="980178" y="217841"/>
                  <a:pt x="970941" y="229949"/>
                </a:cubicBezTo>
                <a:cubicBezTo>
                  <a:pt x="962765" y="239963"/>
                  <a:pt x="956867" y="244971"/>
                  <a:pt x="953249" y="244971"/>
                </a:cubicBezTo>
                <a:cubicBezTo>
                  <a:pt x="950291" y="244971"/>
                  <a:pt x="948812" y="243590"/>
                  <a:pt x="948812" y="240827"/>
                </a:cubicBezTo>
                <a:cubicBezTo>
                  <a:pt x="948812" y="239711"/>
                  <a:pt x="949979" y="237143"/>
                  <a:pt x="952314" y="233125"/>
                </a:cubicBezTo>
                <a:cubicBezTo>
                  <a:pt x="960621" y="218242"/>
                  <a:pt x="966958" y="202758"/>
                  <a:pt x="971327" y="186672"/>
                </a:cubicBezTo>
                <a:cubicBezTo>
                  <a:pt x="974412" y="175963"/>
                  <a:pt x="975955" y="167652"/>
                  <a:pt x="975955" y="161739"/>
                </a:cubicBezTo>
                <a:cubicBezTo>
                  <a:pt x="975955" y="159013"/>
                  <a:pt x="975565" y="156384"/>
                  <a:pt x="974787" y="153851"/>
                </a:cubicBezTo>
                <a:cubicBezTo>
                  <a:pt x="974787" y="149343"/>
                  <a:pt x="976558" y="147088"/>
                  <a:pt x="980099" y="147088"/>
                </a:cubicBezTo>
                <a:cubicBezTo>
                  <a:pt x="981968" y="147088"/>
                  <a:pt x="986311" y="148846"/>
                  <a:pt x="993126" y="152363"/>
                </a:cubicBezTo>
                <a:cubicBezTo>
                  <a:pt x="999659" y="157996"/>
                  <a:pt x="1002925" y="162289"/>
                  <a:pt x="1002925" y="165241"/>
                </a:cubicBezTo>
                <a:cubicBezTo>
                  <a:pt x="1002925" y="166081"/>
                  <a:pt x="1002382" y="167453"/>
                  <a:pt x="1001297" y="169357"/>
                </a:cubicBezTo>
                <a:cubicBezTo>
                  <a:pt x="1000466" y="170854"/>
                  <a:pt x="998480" y="175549"/>
                  <a:pt x="995339" y="183440"/>
                </a:cubicBezTo>
                <a:cubicBezTo>
                  <a:pt x="1003060" y="187257"/>
                  <a:pt x="1009731" y="190898"/>
                  <a:pt x="1015352" y="194365"/>
                </a:cubicBezTo>
                <a:cubicBezTo>
                  <a:pt x="1014772" y="169002"/>
                  <a:pt x="1013827" y="150947"/>
                  <a:pt x="1012515" y="140200"/>
                </a:cubicBezTo>
                <a:cubicBezTo>
                  <a:pt x="1003992" y="141540"/>
                  <a:pt x="995687" y="142805"/>
                  <a:pt x="987600" y="143996"/>
                </a:cubicBezTo>
                <a:cubicBezTo>
                  <a:pt x="982075" y="145161"/>
                  <a:pt x="977874" y="145744"/>
                  <a:pt x="974997" y="145744"/>
                </a:cubicBezTo>
                <a:cubicBezTo>
                  <a:pt x="969611" y="145537"/>
                  <a:pt x="963628" y="144185"/>
                  <a:pt x="957049" y="141689"/>
                </a:cubicBezTo>
                <a:cubicBezTo>
                  <a:pt x="953747" y="140368"/>
                  <a:pt x="951877" y="138576"/>
                  <a:pt x="951440" y="136312"/>
                </a:cubicBezTo>
                <a:cubicBezTo>
                  <a:pt x="951747" y="130849"/>
                  <a:pt x="955654" y="128118"/>
                  <a:pt x="963160" y="128118"/>
                </a:cubicBezTo>
                <a:cubicBezTo>
                  <a:pt x="970719" y="127767"/>
                  <a:pt x="978623" y="126891"/>
                  <a:pt x="986870" y="125490"/>
                </a:cubicBezTo>
                <a:cubicBezTo>
                  <a:pt x="1002407" y="123006"/>
                  <a:pt x="1021555" y="119180"/>
                  <a:pt x="1044313" y="114011"/>
                </a:cubicBezTo>
                <a:cubicBezTo>
                  <a:pt x="1049507" y="112715"/>
                  <a:pt x="1054465" y="112067"/>
                  <a:pt x="1059187" y="112067"/>
                </a:cubicBezTo>
                <a:cubicBezTo>
                  <a:pt x="1064957" y="112067"/>
                  <a:pt x="1070239" y="113323"/>
                  <a:pt x="1075032" y="115835"/>
                </a:cubicBezTo>
                <a:cubicBezTo>
                  <a:pt x="1080077" y="118957"/>
                  <a:pt x="1082599" y="122585"/>
                  <a:pt x="1082599" y="126718"/>
                </a:cubicBezTo>
                <a:cubicBezTo>
                  <a:pt x="1082599" y="132398"/>
                  <a:pt x="1078703" y="135238"/>
                  <a:pt x="1070912" y="135238"/>
                </a:cubicBezTo>
                <a:cubicBezTo>
                  <a:pt x="1057743" y="135619"/>
                  <a:pt x="1045530" y="136391"/>
                  <a:pt x="1034272" y="137554"/>
                </a:cubicBezTo>
                <a:cubicBezTo>
                  <a:pt x="1033230" y="137762"/>
                  <a:pt x="1033288" y="137866"/>
                  <a:pt x="1034444" y="137866"/>
                </a:cubicBezTo>
                <a:cubicBezTo>
                  <a:pt x="1036779" y="137708"/>
                  <a:pt x="1037946" y="138953"/>
                  <a:pt x="1037946" y="141600"/>
                </a:cubicBezTo>
                <a:cubicBezTo>
                  <a:pt x="1037946" y="143061"/>
                  <a:pt x="1037421" y="145475"/>
                  <a:pt x="1036370" y="148842"/>
                </a:cubicBezTo>
                <a:cubicBezTo>
                  <a:pt x="1035818" y="151046"/>
                  <a:pt x="1035371" y="155812"/>
                  <a:pt x="1035030" y="163139"/>
                </a:cubicBezTo>
                <a:cubicBezTo>
                  <a:pt x="1037740" y="161728"/>
                  <a:pt x="1042696" y="159562"/>
                  <a:pt x="1049899" y="156641"/>
                </a:cubicBezTo>
                <a:cubicBezTo>
                  <a:pt x="1051905" y="155525"/>
                  <a:pt x="1053674" y="154967"/>
                  <a:pt x="1055206" y="154967"/>
                </a:cubicBezTo>
                <a:cubicBezTo>
                  <a:pt x="1065686" y="155494"/>
                  <a:pt x="1070926" y="158919"/>
                  <a:pt x="1070926" y="165241"/>
                </a:cubicBezTo>
                <a:cubicBezTo>
                  <a:pt x="1070926" y="169424"/>
                  <a:pt x="1068916" y="172106"/>
                  <a:pt x="1064898" y="173287"/>
                </a:cubicBezTo>
                <a:cubicBezTo>
                  <a:pt x="1051680" y="176911"/>
                  <a:pt x="1044037" y="178724"/>
                  <a:pt x="1041969" y="178724"/>
                </a:cubicBezTo>
                <a:cubicBezTo>
                  <a:pt x="1038326" y="178724"/>
                  <a:pt x="1035965" y="178237"/>
                  <a:pt x="1034886" y="177263"/>
                </a:cubicBezTo>
                <a:cubicBezTo>
                  <a:pt x="1034787" y="181871"/>
                  <a:pt x="1034737" y="189779"/>
                  <a:pt x="1034737" y="200987"/>
                </a:cubicBezTo>
                <a:lnTo>
                  <a:pt x="1071820" y="213470"/>
                </a:lnTo>
                <a:lnTo>
                  <a:pt x="1082971" y="202583"/>
                </a:lnTo>
                <a:cubicBezTo>
                  <a:pt x="1097256" y="194047"/>
                  <a:pt x="1107987" y="182494"/>
                  <a:pt x="1115165" y="167924"/>
                </a:cubicBezTo>
                <a:cubicBezTo>
                  <a:pt x="1120222" y="153426"/>
                  <a:pt x="1122750" y="137243"/>
                  <a:pt x="1122750" y="119374"/>
                </a:cubicBezTo>
                <a:cubicBezTo>
                  <a:pt x="1122946" y="109833"/>
                  <a:pt x="1122519" y="103496"/>
                  <a:pt x="1121471" y="100361"/>
                </a:cubicBezTo>
                <a:cubicBezTo>
                  <a:pt x="1119989" y="96985"/>
                  <a:pt x="1119248" y="94777"/>
                  <a:pt x="1119248" y="93738"/>
                </a:cubicBezTo>
                <a:cubicBezTo>
                  <a:pt x="1119248" y="90197"/>
                  <a:pt x="1121457" y="88427"/>
                  <a:pt x="1125876" y="88427"/>
                </a:cubicBezTo>
                <a:close/>
                <a:moveTo>
                  <a:pt x="192626" y="82883"/>
                </a:moveTo>
                <a:cubicBezTo>
                  <a:pt x="203791" y="83162"/>
                  <a:pt x="209374" y="86391"/>
                  <a:pt x="209374" y="92571"/>
                </a:cubicBezTo>
                <a:cubicBezTo>
                  <a:pt x="209374" y="97073"/>
                  <a:pt x="207127" y="100074"/>
                  <a:pt x="202634" y="101575"/>
                </a:cubicBezTo>
                <a:cubicBezTo>
                  <a:pt x="179132" y="106117"/>
                  <a:pt x="165598" y="108388"/>
                  <a:pt x="162032" y="108388"/>
                </a:cubicBezTo>
                <a:cubicBezTo>
                  <a:pt x="157229" y="108388"/>
                  <a:pt x="152403" y="107610"/>
                  <a:pt x="147554" y="106054"/>
                </a:cubicBezTo>
                <a:cubicBezTo>
                  <a:pt x="141796" y="104686"/>
                  <a:pt x="138917" y="102624"/>
                  <a:pt x="138917" y="99868"/>
                </a:cubicBezTo>
                <a:cubicBezTo>
                  <a:pt x="138917" y="96950"/>
                  <a:pt x="141437" y="95195"/>
                  <a:pt x="146475" y="94603"/>
                </a:cubicBezTo>
                <a:cubicBezTo>
                  <a:pt x="156871" y="92526"/>
                  <a:pt x="169937" y="89185"/>
                  <a:pt x="185673" y="84581"/>
                </a:cubicBezTo>
                <a:cubicBezTo>
                  <a:pt x="188835" y="83449"/>
                  <a:pt x="191153" y="82883"/>
                  <a:pt x="192626" y="82883"/>
                </a:cubicBezTo>
                <a:close/>
                <a:moveTo>
                  <a:pt x="1034361" y="69070"/>
                </a:moveTo>
                <a:lnTo>
                  <a:pt x="1000088" y="75995"/>
                </a:lnTo>
                <a:cubicBezTo>
                  <a:pt x="997713" y="75995"/>
                  <a:pt x="997491" y="75800"/>
                  <a:pt x="999423" y="75409"/>
                </a:cubicBezTo>
                <a:cubicBezTo>
                  <a:pt x="1000201" y="83424"/>
                  <a:pt x="1000590" y="89320"/>
                  <a:pt x="1000590" y="93096"/>
                </a:cubicBezTo>
                <a:cubicBezTo>
                  <a:pt x="1017278" y="88622"/>
                  <a:pt x="1026401" y="86385"/>
                  <a:pt x="1027961" y="86385"/>
                </a:cubicBezTo>
                <a:cubicBezTo>
                  <a:pt x="1030606" y="86385"/>
                  <a:pt x="1031836" y="86677"/>
                  <a:pt x="1031654" y="87260"/>
                </a:cubicBezTo>
                <a:cubicBezTo>
                  <a:pt x="1031734" y="86078"/>
                  <a:pt x="1032041" y="83542"/>
                  <a:pt x="1032574" y="79651"/>
                </a:cubicBezTo>
                <a:cubicBezTo>
                  <a:pt x="1032964" y="76829"/>
                  <a:pt x="1033328" y="74433"/>
                  <a:pt x="1033669" y="72462"/>
                </a:cubicBezTo>
                <a:close/>
                <a:moveTo>
                  <a:pt x="408068" y="53113"/>
                </a:moveTo>
                <a:cubicBezTo>
                  <a:pt x="412366" y="53113"/>
                  <a:pt x="416197" y="53508"/>
                  <a:pt x="419561" y="54299"/>
                </a:cubicBezTo>
                <a:cubicBezTo>
                  <a:pt x="423393" y="54978"/>
                  <a:pt x="426658" y="56103"/>
                  <a:pt x="429355" y="57675"/>
                </a:cubicBezTo>
                <a:cubicBezTo>
                  <a:pt x="431957" y="59409"/>
                  <a:pt x="435096" y="62253"/>
                  <a:pt x="438773" y="66210"/>
                </a:cubicBezTo>
                <a:cubicBezTo>
                  <a:pt x="441068" y="68802"/>
                  <a:pt x="443955" y="72758"/>
                  <a:pt x="447433" y="78079"/>
                </a:cubicBezTo>
                <a:lnTo>
                  <a:pt x="456507" y="96017"/>
                </a:lnTo>
                <a:cubicBezTo>
                  <a:pt x="462383" y="104668"/>
                  <a:pt x="467764" y="112607"/>
                  <a:pt x="472651" y="119834"/>
                </a:cubicBezTo>
                <a:cubicBezTo>
                  <a:pt x="477500" y="127211"/>
                  <a:pt x="482135" y="133877"/>
                  <a:pt x="486557" y="139833"/>
                </a:cubicBezTo>
                <a:cubicBezTo>
                  <a:pt x="491012" y="145839"/>
                  <a:pt x="495629" y="151662"/>
                  <a:pt x="500407" y="157302"/>
                </a:cubicBezTo>
                <a:cubicBezTo>
                  <a:pt x="507055" y="164452"/>
                  <a:pt x="513716" y="170775"/>
                  <a:pt x="520392" y="176273"/>
                </a:cubicBezTo>
                <a:cubicBezTo>
                  <a:pt x="529774" y="182852"/>
                  <a:pt x="538323" y="188171"/>
                  <a:pt x="546037" y="192230"/>
                </a:cubicBezTo>
                <a:cubicBezTo>
                  <a:pt x="553199" y="196372"/>
                  <a:pt x="560298" y="200112"/>
                  <a:pt x="567333" y="203448"/>
                </a:cubicBezTo>
                <a:cubicBezTo>
                  <a:pt x="574486" y="206837"/>
                  <a:pt x="579202" y="208816"/>
                  <a:pt x="581481" y="209387"/>
                </a:cubicBezTo>
                <a:lnTo>
                  <a:pt x="587458" y="211480"/>
                </a:lnTo>
                <a:cubicBezTo>
                  <a:pt x="591646" y="213120"/>
                  <a:pt x="593496" y="215497"/>
                  <a:pt x="593006" y="218610"/>
                </a:cubicBezTo>
                <a:cubicBezTo>
                  <a:pt x="592206" y="221397"/>
                  <a:pt x="590147" y="222791"/>
                  <a:pt x="586830" y="222791"/>
                </a:cubicBezTo>
                <a:lnTo>
                  <a:pt x="580700" y="223084"/>
                </a:lnTo>
                <a:lnTo>
                  <a:pt x="570235" y="223661"/>
                </a:lnTo>
                <a:lnTo>
                  <a:pt x="544460" y="224251"/>
                </a:lnTo>
                <a:cubicBezTo>
                  <a:pt x="533084" y="224639"/>
                  <a:pt x="525706" y="224102"/>
                  <a:pt x="522327" y="222642"/>
                </a:cubicBezTo>
                <a:cubicBezTo>
                  <a:pt x="518531" y="221166"/>
                  <a:pt x="515356" y="219576"/>
                  <a:pt x="512799" y="217873"/>
                </a:cubicBezTo>
                <a:cubicBezTo>
                  <a:pt x="510243" y="216169"/>
                  <a:pt x="507220" y="212852"/>
                  <a:pt x="503732" y="207922"/>
                </a:cubicBezTo>
                <a:cubicBezTo>
                  <a:pt x="500805" y="204524"/>
                  <a:pt x="498130" y="201006"/>
                  <a:pt x="495705" y="197369"/>
                </a:cubicBezTo>
                <a:cubicBezTo>
                  <a:pt x="493339" y="194095"/>
                  <a:pt x="489248" y="187804"/>
                  <a:pt x="483431" y="178496"/>
                </a:cubicBezTo>
                <a:cubicBezTo>
                  <a:pt x="477621" y="169005"/>
                  <a:pt x="474201" y="163331"/>
                  <a:pt x="473171" y="161474"/>
                </a:cubicBezTo>
                <a:lnTo>
                  <a:pt x="459075" y="136326"/>
                </a:lnTo>
                <a:lnTo>
                  <a:pt x="445736" y="113346"/>
                </a:lnTo>
                <a:lnTo>
                  <a:pt x="442834" y="105179"/>
                </a:lnTo>
                <a:lnTo>
                  <a:pt x="442420" y="108970"/>
                </a:lnTo>
                <a:cubicBezTo>
                  <a:pt x="441483" y="110843"/>
                  <a:pt x="438403" y="115416"/>
                  <a:pt x="433178" y="122690"/>
                </a:cubicBezTo>
                <a:lnTo>
                  <a:pt x="424253" y="137605"/>
                </a:lnTo>
                <a:lnTo>
                  <a:pt x="412668" y="152753"/>
                </a:lnTo>
                <a:cubicBezTo>
                  <a:pt x="408287" y="158523"/>
                  <a:pt x="404107" y="163760"/>
                  <a:pt x="400129" y="168464"/>
                </a:cubicBezTo>
                <a:cubicBezTo>
                  <a:pt x="395640" y="174175"/>
                  <a:pt x="390457" y="179685"/>
                  <a:pt x="384582" y="184993"/>
                </a:cubicBezTo>
                <a:cubicBezTo>
                  <a:pt x="378362" y="191216"/>
                  <a:pt x="372009" y="195991"/>
                  <a:pt x="365522" y="199318"/>
                </a:cubicBezTo>
                <a:cubicBezTo>
                  <a:pt x="357120" y="205339"/>
                  <a:pt x="349176" y="210071"/>
                  <a:pt x="341691" y="213512"/>
                </a:cubicBezTo>
                <a:cubicBezTo>
                  <a:pt x="334526" y="216805"/>
                  <a:pt x="330341" y="218752"/>
                  <a:pt x="329138" y="219354"/>
                </a:cubicBezTo>
                <a:cubicBezTo>
                  <a:pt x="327517" y="220284"/>
                  <a:pt x="326346" y="220749"/>
                  <a:pt x="325627" y="220749"/>
                </a:cubicBezTo>
                <a:lnTo>
                  <a:pt x="322032" y="222289"/>
                </a:lnTo>
                <a:cubicBezTo>
                  <a:pt x="319275" y="222819"/>
                  <a:pt x="317448" y="222033"/>
                  <a:pt x="316551" y="219931"/>
                </a:cubicBezTo>
                <a:cubicBezTo>
                  <a:pt x="315653" y="217828"/>
                  <a:pt x="315845" y="216149"/>
                  <a:pt x="317125" y="214894"/>
                </a:cubicBezTo>
                <a:lnTo>
                  <a:pt x="320241" y="212084"/>
                </a:lnTo>
                <a:cubicBezTo>
                  <a:pt x="322188" y="210367"/>
                  <a:pt x="325356" y="207790"/>
                  <a:pt x="329743" y="204355"/>
                </a:cubicBezTo>
                <a:lnTo>
                  <a:pt x="341598" y="194932"/>
                </a:lnTo>
                <a:cubicBezTo>
                  <a:pt x="344460" y="192607"/>
                  <a:pt x="349412" y="188305"/>
                  <a:pt x="356453" y="182026"/>
                </a:cubicBezTo>
                <a:cubicBezTo>
                  <a:pt x="363603" y="175651"/>
                  <a:pt x="368795" y="170751"/>
                  <a:pt x="372029" y="167324"/>
                </a:cubicBezTo>
                <a:cubicBezTo>
                  <a:pt x="375204" y="163960"/>
                  <a:pt x="379507" y="158909"/>
                  <a:pt x="384940" y="152172"/>
                </a:cubicBezTo>
                <a:lnTo>
                  <a:pt x="398809" y="134466"/>
                </a:lnTo>
                <a:cubicBezTo>
                  <a:pt x="402368" y="130116"/>
                  <a:pt x="406268" y="124470"/>
                  <a:pt x="410508" y="117530"/>
                </a:cubicBezTo>
                <a:cubicBezTo>
                  <a:pt x="414748" y="110589"/>
                  <a:pt x="417806" y="105369"/>
                  <a:pt x="419682" y="101868"/>
                </a:cubicBezTo>
                <a:cubicBezTo>
                  <a:pt x="422066" y="96228"/>
                  <a:pt x="424207" y="91103"/>
                  <a:pt x="426105" y="86492"/>
                </a:cubicBezTo>
                <a:lnTo>
                  <a:pt x="427853" y="81930"/>
                </a:lnTo>
                <a:cubicBezTo>
                  <a:pt x="426086" y="79713"/>
                  <a:pt x="424553" y="77874"/>
                  <a:pt x="423254" y="76414"/>
                </a:cubicBezTo>
                <a:cubicBezTo>
                  <a:pt x="421753" y="74538"/>
                  <a:pt x="419860" y="72896"/>
                  <a:pt x="417575" y="71488"/>
                </a:cubicBezTo>
                <a:cubicBezTo>
                  <a:pt x="415339" y="70112"/>
                  <a:pt x="412034" y="68929"/>
                  <a:pt x="407659" y="67940"/>
                </a:cubicBezTo>
                <a:lnTo>
                  <a:pt x="401948" y="66656"/>
                </a:lnTo>
                <a:cubicBezTo>
                  <a:pt x="397877" y="66098"/>
                  <a:pt x="395389" y="64841"/>
                  <a:pt x="394483" y="62884"/>
                </a:cubicBezTo>
                <a:cubicBezTo>
                  <a:pt x="393578" y="60928"/>
                  <a:pt x="393243" y="59190"/>
                  <a:pt x="393479" y="57671"/>
                </a:cubicBezTo>
                <a:cubicBezTo>
                  <a:pt x="394375" y="55432"/>
                  <a:pt x="396466" y="54038"/>
                  <a:pt x="399753" y="53490"/>
                </a:cubicBezTo>
                <a:cubicBezTo>
                  <a:pt x="402754" y="53238"/>
                  <a:pt x="405526" y="53113"/>
                  <a:pt x="408068" y="53113"/>
                </a:cubicBezTo>
                <a:close/>
                <a:moveTo>
                  <a:pt x="830605" y="35021"/>
                </a:moveTo>
                <a:cubicBezTo>
                  <a:pt x="847063" y="35278"/>
                  <a:pt x="855850" y="38475"/>
                  <a:pt x="856967" y="44611"/>
                </a:cubicBezTo>
                <a:cubicBezTo>
                  <a:pt x="856672" y="48701"/>
                  <a:pt x="854418" y="51666"/>
                  <a:pt x="850204" y="53508"/>
                </a:cubicBezTo>
                <a:cubicBezTo>
                  <a:pt x="844096" y="55824"/>
                  <a:pt x="838541" y="57351"/>
                  <a:pt x="833540" y="58089"/>
                </a:cubicBezTo>
                <a:cubicBezTo>
                  <a:pt x="814568" y="61190"/>
                  <a:pt x="801494" y="63267"/>
                  <a:pt x="794319" y="64321"/>
                </a:cubicBezTo>
                <a:cubicBezTo>
                  <a:pt x="790586" y="65100"/>
                  <a:pt x="787330" y="65489"/>
                  <a:pt x="784552" y="65489"/>
                </a:cubicBezTo>
                <a:cubicBezTo>
                  <a:pt x="779747" y="65489"/>
                  <a:pt x="774071" y="64436"/>
                  <a:pt x="767526" y="62331"/>
                </a:cubicBezTo>
                <a:cubicBezTo>
                  <a:pt x="762301" y="60591"/>
                  <a:pt x="759689" y="58219"/>
                  <a:pt x="759689" y="55215"/>
                </a:cubicBezTo>
                <a:cubicBezTo>
                  <a:pt x="759689" y="51783"/>
                  <a:pt x="761554" y="49758"/>
                  <a:pt x="765284" y="49141"/>
                </a:cubicBezTo>
                <a:cubicBezTo>
                  <a:pt x="793905" y="45247"/>
                  <a:pt x="813397" y="41388"/>
                  <a:pt x="823759" y="37565"/>
                </a:cubicBezTo>
                <a:cubicBezTo>
                  <a:pt x="828249" y="35869"/>
                  <a:pt x="830531" y="35021"/>
                  <a:pt x="830605" y="35021"/>
                </a:cubicBezTo>
                <a:close/>
                <a:moveTo>
                  <a:pt x="1031463" y="33677"/>
                </a:moveTo>
                <a:cubicBezTo>
                  <a:pt x="1027627" y="33677"/>
                  <a:pt x="1020932" y="34615"/>
                  <a:pt x="1011376" y="36491"/>
                </a:cubicBezTo>
                <a:cubicBezTo>
                  <a:pt x="1000610" y="39480"/>
                  <a:pt x="994465" y="40974"/>
                  <a:pt x="992940" y="40974"/>
                </a:cubicBezTo>
                <a:lnTo>
                  <a:pt x="995339" y="40974"/>
                </a:lnTo>
                <a:cubicBezTo>
                  <a:pt x="996471" y="48499"/>
                  <a:pt x="997372" y="55269"/>
                  <a:pt x="998042" y="61284"/>
                </a:cubicBezTo>
                <a:cubicBezTo>
                  <a:pt x="1015758" y="55254"/>
                  <a:pt x="1025245" y="52238"/>
                  <a:pt x="1026500" y="52238"/>
                </a:cubicBezTo>
                <a:lnTo>
                  <a:pt x="1036268" y="54343"/>
                </a:lnTo>
                <a:lnTo>
                  <a:pt x="1036658" y="37997"/>
                </a:lnTo>
                <a:cubicBezTo>
                  <a:pt x="1036658" y="35117"/>
                  <a:pt x="1034926" y="33677"/>
                  <a:pt x="1031463" y="33677"/>
                </a:cubicBezTo>
                <a:close/>
                <a:moveTo>
                  <a:pt x="1039634" y="12841"/>
                </a:moveTo>
                <a:cubicBezTo>
                  <a:pt x="1045020" y="12841"/>
                  <a:pt x="1051538" y="14752"/>
                  <a:pt x="1059187" y="18575"/>
                </a:cubicBezTo>
                <a:cubicBezTo>
                  <a:pt x="1068569" y="24032"/>
                  <a:pt x="1073260" y="28463"/>
                  <a:pt x="1073260" y="31868"/>
                </a:cubicBezTo>
                <a:cubicBezTo>
                  <a:pt x="1073260" y="34134"/>
                  <a:pt x="1071473" y="37174"/>
                  <a:pt x="1067898" y="40988"/>
                </a:cubicBezTo>
                <a:cubicBezTo>
                  <a:pt x="1065631" y="42929"/>
                  <a:pt x="1063041" y="50328"/>
                  <a:pt x="1060126" y="63187"/>
                </a:cubicBezTo>
                <a:cubicBezTo>
                  <a:pt x="1052251" y="94099"/>
                  <a:pt x="1046198" y="109556"/>
                  <a:pt x="1041969" y="109556"/>
                </a:cubicBezTo>
                <a:cubicBezTo>
                  <a:pt x="1038078" y="109556"/>
                  <a:pt x="1035007" y="107587"/>
                  <a:pt x="1032756" y="103649"/>
                </a:cubicBezTo>
                <a:cubicBezTo>
                  <a:pt x="1032322" y="102784"/>
                  <a:pt x="1032207" y="102614"/>
                  <a:pt x="1032412" y="103138"/>
                </a:cubicBezTo>
                <a:cubicBezTo>
                  <a:pt x="1022660" y="105007"/>
                  <a:pt x="1011875" y="106758"/>
                  <a:pt x="1000055" y="108388"/>
                </a:cubicBezTo>
                <a:cubicBezTo>
                  <a:pt x="998248" y="108388"/>
                  <a:pt x="998186" y="108291"/>
                  <a:pt x="999869" y="108095"/>
                </a:cubicBezTo>
                <a:cubicBezTo>
                  <a:pt x="999361" y="113934"/>
                  <a:pt x="997347" y="116853"/>
                  <a:pt x="993828" y="116853"/>
                </a:cubicBezTo>
                <a:cubicBezTo>
                  <a:pt x="987273" y="116326"/>
                  <a:pt x="983670" y="110976"/>
                  <a:pt x="983019" y="100803"/>
                </a:cubicBezTo>
                <a:cubicBezTo>
                  <a:pt x="981636" y="77474"/>
                  <a:pt x="979609" y="61325"/>
                  <a:pt x="976936" y="52355"/>
                </a:cubicBezTo>
                <a:cubicBezTo>
                  <a:pt x="975442" y="45443"/>
                  <a:pt x="973344" y="40368"/>
                  <a:pt x="970643" y="37128"/>
                </a:cubicBezTo>
                <a:cubicBezTo>
                  <a:pt x="968736" y="33791"/>
                  <a:pt x="967783" y="31260"/>
                  <a:pt x="967783" y="29533"/>
                </a:cubicBezTo>
                <a:cubicBezTo>
                  <a:pt x="967783" y="26187"/>
                  <a:pt x="969845" y="24515"/>
                  <a:pt x="973969" y="24515"/>
                </a:cubicBezTo>
                <a:cubicBezTo>
                  <a:pt x="978846" y="24515"/>
                  <a:pt x="982548" y="24806"/>
                  <a:pt x="985075" y="25389"/>
                </a:cubicBezTo>
                <a:lnTo>
                  <a:pt x="985494" y="25389"/>
                </a:lnTo>
                <a:lnTo>
                  <a:pt x="1023752" y="17566"/>
                </a:lnTo>
                <a:cubicBezTo>
                  <a:pt x="1027330" y="17206"/>
                  <a:pt x="1030733" y="16172"/>
                  <a:pt x="1033960" y="14464"/>
                </a:cubicBezTo>
                <a:cubicBezTo>
                  <a:pt x="1036342" y="13382"/>
                  <a:pt x="1038233" y="12841"/>
                  <a:pt x="1039634" y="12841"/>
                </a:cubicBezTo>
                <a:close/>
                <a:moveTo>
                  <a:pt x="687907" y="8181"/>
                </a:moveTo>
                <a:cubicBezTo>
                  <a:pt x="692505" y="8640"/>
                  <a:pt x="697007" y="9971"/>
                  <a:pt x="701413" y="12176"/>
                </a:cubicBezTo>
                <a:cubicBezTo>
                  <a:pt x="709993" y="15915"/>
                  <a:pt x="714282" y="19622"/>
                  <a:pt x="714282" y="23296"/>
                </a:cubicBezTo>
                <a:cubicBezTo>
                  <a:pt x="714047" y="27345"/>
                  <a:pt x="713312" y="32351"/>
                  <a:pt x="712078" y="38314"/>
                </a:cubicBezTo>
                <a:cubicBezTo>
                  <a:pt x="710845" y="45160"/>
                  <a:pt x="710075" y="55567"/>
                  <a:pt x="709767" y="69536"/>
                </a:cubicBezTo>
                <a:lnTo>
                  <a:pt x="709628" y="83169"/>
                </a:lnTo>
                <a:lnTo>
                  <a:pt x="717301" y="79674"/>
                </a:lnTo>
                <a:cubicBezTo>
                  <a:pt x="721874" y="77727"/>
                  <a:pt x="726192" y="76753"/>
                  <a:pt x="730253" y="76753"/>
                </a:cubicBezTo>
                <a:cubicBezTo>
                  <a:pt x="741397" y="77274"/>
                  <a:pt x="746969" y="80699"/>
                  <a:pt x="746969" y="87027"/>
                </a:cubicBezTo>
                <a:cubicBezTo>
                  <a:pt x="746969" y="91638"/>
                  <a:pt x="744784" y="94814"/>
                  <a:pt x="740416" y="96557"/>
                </a:cubicBezTo>
                <a:cubicBezTo>
                  <a:pt x="727449" y="100150"/>
                  <a:pt x="717181" y="102814"/>
                  <a:pt x="709613" y="104547"/>
                </a:cubicBezTo>
                <a:cubicBezTo>
                  <a:pt x="709613" y="108370"/>
                  <a:pt x="709517" y="112461"/>
                  <a:pt x="709324" y="116821"/>
                </a:cubicBezTo>
                <a:cubicBezTo>
                  <a:pt x="713014" y="117227"/>
                  <a:pt x="717160" y="118371"/>
                  <a:pt x="721761" y="120253"/>
                </a:cubicBezTo>
                <a:cubicBezTo>
                  <a:pt x="728458" y="122625"/>
                  <a:pt x="733269" y="126739"/>
                  <a:pt x="736193" y="132596"/>
                </a:cubicBezTo>
                <a:cubicBezTo>
                  <a:pt x="737929" y="136497"/>
                  <a:pt x="738797" y="140276"/>
                  <a:pt x="738797" y="143935"/>
                </a:cubicBezTo>
                <a:cubicBezTo>
                  <a:pt x="738797" y="150006"/>
                  <a:pt x="736247" y="153042"/>
                  <a:pt x="731146" y="153042"/>
                </a:cubicBezTo>
                <a:cubicBezTo>
                  <a:pt x="724697" y="153042"/>
                  <a:pt x="717392" y="147808"/>
                  <a:pt x="709231" y="137340"/>
                </a:cubicBezTo>
                <a:cubicBezTo>
                  <a:pt x="706887" y="133930"/>
                  <a:pt x="706900" y="131672"/>
                  <a:pt x="709269" y="130569"/>
                </a:cubicBezTo>
                <a:cubicBezTo>
                  <a:pt x="708915" y="192363"/>
                  <a:pt x="707618" y="227336"/>
                  <a:pt x="705376" y="235488"/>
                </a:cubicBezTo>
                <a:cubicBezTo>
                  <a:pt x="702272" y="247453"/>
                  <a:pt x="698410" y="253435"/>
                  <a:pt x="693790" y="253435"/>
                </a:cubicBezTo>
                <a:cubicBezTo>
                  <a:pt x="690870" y="253435"/>
                  <a:pt x="687769" y="249333"/>
                  <a:pt x="684489" y="241129"/>
                </a:cubicBezTo>
                <a:cubicBezTo>
                  <a:pt x="683062" y="236450"/>
                  <a:pt x="682349" y="232069"/>
                  <a:pt x="682349" y="227986"/>
                </a:cubicBezTo>
                <a:cubicBezTo>
                  <a:pt x="682349" y="225115"/>
                  <a:pt x="683238" y="220129"/>
                  <a:pt x="685014" y="213029"/>
                </a:cubicBezTo>
                <a:cubicBezTo>
                  <a:pt x="687721" y="195250"/>
                  <a:pt x="689461" y="169611"/>
                  <a:pt x="690233" y="136112"/>
                </a:cubicBezTo>
                <a:cubicBezTo>
                  <a:pt x="682732" y="159038"/>
                  <a:pt x="672280" y="176646"/>
                  <a:pt x="658876" y="188937"/>
                </a:cubicBezTo>
                <a:cubicBezTo>
                  <a:pt x="648843" y="199250"/>
                  <a:pt x="640927" y="204406"/>
                  <a:pt x="635129" y="204406"/>
                </a:cubicBezTo>
                <a:cubicBezTo>
                  <a:pt x="632351" y="204406"/>
                  <a:pt x="630191" y="203381"/>
                  <a:pt x="628650" y="201332"/>
                </a:cubicBezTo>
                <a:cubicBezTo>
                  <a:pt x="628650" y="199186"/>
                  <a:pt x="631618" y="195351"/>
                  <a:pt x="637552" y="189825"/>
                </a:cubicBezTo>
                <a:cubicBezTo>
                  <a:pt x="648175" y="178812"/>
                  <a:pt x="658083" y="165636"/>
                  <a:pt x="667276" y="150298"/>
                </a:cubicBezTo>
                <a:cubicBezTo>
                  <a:pt x="673616" y="138757"/>
                  <a:pt x="679906" y="125079"/>
                  <a:pt x="686144" y="109263"/>
                </a:cubicBezTo>
                <a:cubicBezTo>
                  <a:pt x="673491" y="112767"/>
                  <a:pt x="665047" y="114518"/>
                  <a:pt x="660811" y="114518"/>
                </a:cubicBezTo>
                <a:cubicBezTo>
                  <a:pt x="655965" y="114518"/>
                  <a:pt x="650869" y="113627"/>
                  <a:pt x="645524" y="111844"/>
                </a:cubicBezTo>
                <a:cubicBezTo>
                  <a:pt x="639918" y="110508"/>
                  <a:pt x="637115" y="108364"/>
                  <a:pt x="637115" y="105412"/>
                </a:cubicBezTo>
                <a:cubicBezTo>
                  <a:pt x="637115" y="102249"/>
                  <a:pt x="639364" y="100218"/>
                  <a:pt x="643863" y="99319"/>
                </a:cubicBezTo>
                <a:cubicBezTo>
                  <a:pt x="657627" y="96643"/>
                  <a:pt x="673277" y="92684"/>
                  <a:pt x="690814" y="87441"/>
                </a:cubicBezTo>
                <a:lnTo>
                  <a:pt x="690814" y="84692"/>
                </a:lnTo>
                <a:cubicBezTo>
                  <a:pt x="690814" y="51894"/>
                  <a:pt x="688792" y="31185"/>
                  <a:pt x="684749" y="22566"/>
                </a:cubicBezTo>
                <a:cubicBezTo>
                  <a:pt x="683149" y="19372"/>
                  <a:pt x="682349" y="16734"/>
                  <a:pt x="682349" y="14650"/>
                </a:cubicBezTo>
                <a:cubicBezTo>
                  <a:pt x="682349" y="10749"/>
                  <a:pt x="684202" y="8593"/>
                  <a:pt x="687907" y="8181"/>
                </a:cubicBezTo>
                <a:close/>
                <a:moveTo>
                  <a:pt x="1173101" y="5544"/>
                </a:moveTo>
                <a:cubicBezTo>
                  <a:pt x="1188951" y="5801"/>
                  <a:pt x="1197302" y="8788"/>
                  <a:pt x="1198155" y="14506"/>
                </a:cubicBezTo>
                <a:cubicBezTo>
                  <a:pt x="1197839" y="17954"/>
                  <a:pt x="1195831" y="20674"/>
                  <a:pt x="1192132" y="22668"/>
                </a:cubicBezTo>
                <a:cubicBezTo>
                  <a:pt x="1186626" y="24705"/>
                  <a:pt x="1181522" y="26116"/>
                  <a:pt x="1176822" y="26900"/>
                </a:cubicBezTo>
                <a:cubicBezTo>
                  <a:pt x="1163321" y="28637"/>
                  <a:pt x="1152538" y="29793"/>
                  <a:pt x="1144470" y="30370"/>
                </a:cubicBezTo>
                <a:cubicBezTo>
                  <a:pt x="1148166" y="30606"/>
                  <a:pt x="1150014" y="31883"/>
                  <a:pt x="1150014" y="34202"/>
                </a:cubicBezTo>
                <a:cubicBezTo>
                  <a:pt x="1150014" y="35563"/>
                  <a:pt x="1148789" y="37470"/>
                  <a:pt x="1146340" y="39923"/>
                </a:cubicBezTo>
                <a:cubicBezTo>
                  <a:pt x="1144635" y="41769"/>
                  <a:pt x="1140665" y="47227"/>
                  <a:pt x="1134429" y="56295"/>
                </a:cubicBezTo>
                <a:lnTo>
                  <a:pt x="1130703" y="61771"/>
                </a:lnTo>
                <a:lnTo>
                  <a:pt x="1148651" y="55182"/>
                </a:lnTo>
                <a:cubicBezTo>
                  <a:pt x="1157584" y="51859"/>
                  <a:pt x="1163270" y="50197"/>
                  <a:pt x="1165711" y="50197"/>
                </a:cubicBezTo>
                <a:cubicBezTo>
                  <a:pt x="1170287" y="50197"/>
                  <a:pt x="1176118" y="52631"/>
                  <a:pt x="1183203" y="57499"/>
                </a:cubicBezTo>
                <a:cubicBezTo>
                  <a:pt x="1189289" y="62066"/>
                  <a:pt x="1192332" y="65974"/>
                  <a:pt x="1192332" y="69223"/>
                </a:cubicBezTo>
                <a:cubicBezTo>
                  <a:pt x="1192332" y="70417"/>
                  <a:pt x="1191456" y="72600"/>
                  <a:pt x="1189704" y="75772"/>
                </a:cubicBezTo>
                <a:cubicBezTo>
                  <a:pt x="1187177" y="80972"/>
                  <a:pt x="1185914" y="90269"/>
                  <a:pt x="1185914" y="103663"/>
                </a:cubicBezTo>
                <a:cubicBezTo>
                  <a:pt x="1185914" y="137252"/>
                  <a:pt x="1185793" y="156716"/>
                  <a:pt x="1185551" y="162055"/>
                </a:cubicBezTo>
                <a:cubicBezTo>
                  <a:pt x="1184547" y="169081"/>
                  <a:pt x="1181824" y="172594"/>
                  <a:pt x="1177384" y="172594"/>
                </a:cubicBezTo>
                <a:cubicBezTo>
                  <a:pt x="1173149" y="172594"/>
                  <a:pt x="1169442" y="170760"/>
                  <a:pt x="1166264" y="167092"/>
                </a:cubicBezTo>
                <a:cubicBezTo>
                  <a:pt x="1163132" y="162177"/>
                  <a:pt x="1161567" y="158739"/>
                  <a:pt x="1161567" y="156776"/>
                </a:cubicBezTo>
                <a:cubicBezTo>
                  <a:pt x="1161567" y="151471"/>
                  <a:pt x="1162064" y="145140"/>
                  <a:pt x="1163060" y="137782"/>
                </a:cubicBezTo>
                <a:cubicBezTo>
                  <a:pt x="1163621" y="131234"/>
                  <a:pt x="1163901" y="125308"/>
                  <a:pt x="1163901" y="120006"/>
                </a:cubicBezTo>
                <a:lnTo>
                  <a:pt x="1163901" y="84692"/>
                </a:lnTo>
                <a:cubicBezTo>
                  <a:pt x="1163901" y="77142"/>
                  <a:pt x="1162072" y="73367"/>
                  <a:pt x="1158413" y="73367"/>
                </a:cubicBezTo>
                <a:cubicBezTo>
                  <a:pt x="1156420" y="73367"/>
                  <a:pt x="1148808" y="74437"/>
                  <a:pt x="1135578" y="76576"/>
                </a:cubicBezTo>
                <a:cubicBezTo>
                  <a:pt x="1127604" y="77939"/>
                  <a:pt x="1121265" y="78961"/>
                  <a:pt x="1116559" y="79643"/>
                </a:cubicBezTo>
                <a:lnTo>
                  <a:pt x="1107953" y="80597"/>
                </a:lnTo>
                <a:lnTo>
                  <a:pt x="1107114" y="97240"/>
                </a:lnTo>
                <a:lnTo>
                  <a:pt x="1107114" y="148865"/>
                </a:lnTo>
                <a:cubicBezTo>
                  <a:pt x="1106872" y="156493"/>
                  <a:pt x="1106361" y="162557"/>
                  <a:pt x="1105579" y="167059"/>
                </a:cubicBezTo>
                <a:cubicBezTo>
                  <a:pt x="1103676" y="172501"/>
                  <a:pt x="1100274" y="175222"/>
                  <a:pt x="1095375" y="175222"/>
                </a:cubicBezTo>
                <a:cubicBezTo>
                  <a:pt x="1092954" y="175222"/>
                  <a:pt x="1090016" y="171609"/>
                  <a:pt x="1086562" y="164385"/>
                </a:cubicBezTo>
                <a:cubicBezTo>
                  <a:pt x="1084227" y="160221"/>
                  <a:pt x="1083060" y="156517"/>
                  <a:pt x="1083060" y="153274"/>
                </a:cubicBezTo>
                <a:cubicBezTo>
                  <a:pt x="1083060" y="151336"/>
                  <a:pt x="1084179" y="148640"/>
                  <a:pt x="1086418" y="145186"/>
                </a:cubicBezTo>
                <a:cubicBezTo>
                  <a:pt x="1088266" y="137791"/>
                  <a:pt x="1089190" y="130079"/>
                  <a:pt x="1089190" y="122048"/>
                </a:cubicBezTo>
                <a:lnTo>
                  <a:pt x="1089190" y="90529"/>
                </a:lnTo>
                <a:cubicBezTo>
                  <a:pt x="1089190" y="84567"/>
                  <a:pt x="1088157" y="79263"/>
                  <a:pt x="1086092" y="74618"/>
                </a:cubicBezTo>
                <a:cubicBezTo>
                  <a:pt x="1083292" y="69016"/>
                  <a:pt x="1081892" y="65759"/>
                  <a:pt x="1081892" y="64847"/>
                </a:cubicBezTo>
                <a:cubicBezTo>
                  <a:pt x="1081892" y="60906"/>
                  <a:pt x="1084145" y="58747"/>
                  <a:pt x="1088650" y="58368"/>
                </a:cubicBezTo>
                <a:cubicBezTo>
                  <a:pt x="1091320" y="58368"/>
                  <a:pt x="1094783" y="59432"/>
                  <a:pt x="1099040" y="61559"/>
                </a:cubicBezTo>
                <a:lnTo>
                  <a:pt x="1107134" y="66109"/>
                </a:lnTo>
                <a:lnTo>
                  <a:pt x="1113221" y="65214"/>
                </a:lnTo>
                <a:cubicBezTo>
                  <a:pt x="1118796" y="48673"/>
                  <a:pt x="1121583" y="38335"/>
                  <a:pt x="1121583" y="34202"/>
                </a:cubicBezTo>
                <a:cubicBezTo>
                  <a:pt x="1121583" y="32891"/>
                  <a:pt x="1121688" y="32618"/>
                  <a:pt x="1121899" y="33384"/>
                </a:cubicBezTo>
                <a:cubicBezTo>
                  <a:pt x="1120321" y="33939"/>
                  <a:pt x="1118332" y="34315"/>
                  <a:pt x="1115932" y="34514"/>
                </a:cubicBezTo>
                <a:cubicBezTo>
                  <a:pt x="1109529" y="35512"/>
                  <a:pt x="1104234" y="36012"/>
                  <a:pt x="1100045" y="36012"/>
                </a:cubicBezTo>
                <a:cubicBezTo>
                  <a:pt x="1095772" y="36012"/>
                  <a:pt x="1090972" y="35089"/>
                  <a:pt x="1085646" y="33244"/>
                </a:cubicBezTo>
                <a:cubicBezTo>
                  <a:pt x="1080226" y="31440"/>
                  <a:pt x="1077516" y="29133"/>
                  <a:pt x="1077516" y="26324"/>
                </a:cubicBezTo>
                <a:cubicBezTo>
                  <a:pt x="1077516" y="23174"/>
                  <a:pt x="1079381" y="21428"/>
                  <a:pt x="1083111" y="21087"/>
                </a:cubicBezTo>
                <a:cubicBezTo>
                  <a:pt x="1122389" y="16808"/>
                  <a:pt x="1149040" y="12653"/>
                  <a:pt x="1163064" y="8622"/>
                </a:cubicBezTo>
                <a:cubicBezTo>
                  <a:pt x="1169005" y="6570"/>
                  <a:pt x="1172350" y="5544"/>
                  <a:pt x="1173101" y="5544"/>
                </a:cubicBezTo>
                <a:close/>
                <a:moveTo>
                  <a:pt x="166409" y="3209"/>
                </a:moveTo>
                <a:cubicBezTo>
                  <a:pt x="170471" y="3209"/>
                  <a:pt x="175202" y="4720"/>
                  <a:pt x="180603" y="7743"/>
                </a:cubicBezTo>
                <a:cubicBezTo>
                  <a:pt x="188305" y="11371"/>
                  <a:pt x="192156" y="14743"/>
                  <a:pt x="192156" y="17859"/>
                </a:cubicBezTo>
                <a:cubicBezTo>
                  <a:pt x="192156" y="19645"/>
                  <a:pt x="190987" y="22096"/>
                  <a:pt x="188649" y="25212"/>
                </a:cubicBezTo>
                <a:cubicBezTo>
                  <a:pt x="187555" y="26775"/>
                  <a:pt x="186389" y="28094"/>
                  <a:pt x="185152" y="29170"/>
                </a:cubicBezTo>
                <a:cubicBezTo>
                  <a:pt x="186305" y="29613"/>
                  <a:pt x="188001" y="31057"/>
                  <a:pt x="190240" y="33500"/>
                </a:cubicBezTo>
                <a:cubicBezTo>
                  <a:pt x="208930" y="52190"/>
                  <a:pt x="224898" y="65509"/>
                  <a:pt x="238144" y="73456"/>
                </a:cubicBezTo>
                <a:cubicBezTo>
                  <a:pt x="245759" y="78200"/>
                  <a:pt x="254991" y="82023"/>
                  <a:pt x="265840" y="84925"/>
                </a:cubicBezTo>
                <a:cubicBezTo>
                  <a:pt x="275086" y="86934"/>
                  <a:pt x="279709" y="89094"/>
                  <a:pt x="279709" y="91403"/>
                </a:cubicBezTo>
                <a:cubicBezTo>
                  <a:pt x="279709" y="95245"/>
                  <a:pt x="271336" y="98378"/>
                  <a:pt x="254589" y="100803"/>
                </a:cubicBezTo>
                <a:cubicBezTo>
                  <a:pt x="243291" y="102942"/>
                  <a:pt x="234132" y="104012"/>
                  <a:pt x="227112" y="104012"/>
                </a:cubicBezTo>
                <a:cubicBezTo>
                  <a:pt x="225230" y="104012"/>
                  <a:pt x="222784" y="102854"/>
                  <a:pt x="219773" y="100538"/>
                </a:cubicBezTo>
                <a:cubicBezTo>
                  <a:pt x="213395" y="94569"/>
                  <a:pt x="201340" y="77762"/>
                  <a:pt x="183608" y="50118"/>
                </a:cubicBezTo>
                <a:cubicBezTo>
                  <a:pt x="181695" y="47248"/>
                  <a:pt x="180301" y="44930"/>
                  <a:pt x="179425" y="43162"/>
                </a:cubicBezTo>
                <a:lnTo>
                  <a:pt x="178812" y="41067"/>
                </a:lnTo>
                <a:lnTo>
                  <a:pt x="170517" y="55693"/>
                </a:lnTo>
                <a:cubicBezTo>
                  <a:pt x="160652" y="71279"/>
                  <a:pt x="149340" y="83981"/>
                  <a:pt x="136583" y="93799"/>
                </a:cubicBezTo>
                <a:cubicBezTo>
                  <a:pt x="124515" y="107612"/>
                  <a:pt x="114612" y="114518"/>
                  <a:pt x="106873" y="114518"/>
                </a:cubicBezTo>
                <a:cubicBezTo>
                  <a:pt x="102554" y="114518"/>
                  <a:pt x="100394" y="113137"/>
                  <a:pt x="100394" y="110374"/>
                </a:cubicBezTo>
                <a:cubicBezTo>
                  <a:pt x="100394" y="108892"/>
                  <a:pt x="104237" y="104840"/>
                  <a:pt x="111924" y="98217"/>
                </a:cubicBezTo>
                <a:cubicBezTo>
                  <a:pt x="124131" y="87920"/>
                  <a:pt x="135716" y="73826"/>
                  <a:pt x="146680" y="55936"/>
                </a:cubicBezTo>
                <a:cubicBezTo>
                  <a:pt x="155746" y="39698"/>
                  <a:pt x="160649" y="27324"/>
                  <a:pt x="161390" y="18813"/>
                </a:cubicBezTo>
                <a:cubicBezTo>
                  <a:pt x="161390" y="17117"/>
                  <a:pt x="161099" y="15191"/>
                  <a:pt x="160516" y="13036"/>
                </a:cubicBezTo>
                <a:cubicBezTo>
                  <a:pt x="160321" y="11687"/>
                  <a:pt x="160223" y="10669"/>
                  <a:pt x="160223" y="9981"/>
                </a:cubicBezTo>
                <a:cubicBezTo>
                  <a:pt x="160223" y="5466"/>
                  <a:pt x="162285" y="3209"/>
                  <a:pt x="166409" y="3209"/>
                </a:cubicBezTo>
                <a:close/>
                <a:moveTo>
                  <a:pt x="56676" y="0"/>
                </a:moveTo>
                <a:cubicBezTo>
                  <a:pt x="61479" y="0"/>
                  <a:pt x="67075" y="1598"/>
                  <a:pt x="73466" y="4795"/>
                </a:cubicBezTo>
                <a:cubicBezTo>
                  <a:pt x="80798" y="9377"/>
                  <a:pt x="84465" y="13343"/>
                  <a:pt x="84465" y="16692"/>
                </a:cubicBezTo>
                <a:cubicBezTo>
                  <a:pt x="84465" y="18019"/>
                  <a:pt x="82913" y="22504"/>
                  <a:pt x="79809" y="30147"/>
                </a:cubicBezTo>
                <a:cubicBezTo>
                  <a:pt x="77642" y="35650"/>
                  <a:pt x="74817" y="42625"/>
                  <a:pt x="71336" y="51071"/>
                </a:cubicBezTo>
                <a:cubicBezTo>
                  <a:pt x="74334" y="49815"/>
                  <a:pt x="77427" y="48532"/>
                  <a:pt x="80614" y="47220"/>
                </a:cubicBezTo>
                <a:cubicBezTo>
                  <a:pt x="85274" y="45313"/>
                  <a:pt x="87587" y="44360"/>
                  <a:pt x="87553" y="44360"/>
                </a:cubicBezTo>
                <a:cubicBezTo>
                  <a:pt x="104011" y="44617"/>
                  <a:pt x="112798" y="47814"/>
                  <a:pt x="113914" y="53950"/>
                </a:cubicBezTo>
                <a:cubicBezTo>
                  <a:pt x="113620" y="58040"/>
                  <a:pt x="110956" y="61108"/>
                  <a:pt x="105924" y="63154"/>
                </a:cubicBezTo>
                <a:cubicBezTo>
                  <a:pt x="100780" y="65436"/>
                  <a:pt x="95732" y="66958"/>
                  <a:pt x="90781" y="67721"/>
                </a:cubicBezTo>
                <a:cubicBezTo>
                  <a:pt x="79510" y="69718"/>
                  <a:pt x="71359" y="71167"/>
                  <a:pt x="66327" y="72070"/>
                </a:cubicBezTo>
                <a:cubicBezTo>
                  <a:pt x="65275" y="75977"/>
                  <a:pt x="63832" y="79192"/>
                  <a:pt x="61997" y="81716"/>
                </a:cubicBezTo>
                <a:lnTo>
                  <a:pt x="59304" y="81716"/>
                </a:lnTo>
                <a:cubicBezTo>
                  <a:pt x="62314" y="81716"/>
                  <a:pt x="66494" y="82942"/>
                  <a:pt x="71842" y="85395"/>
                </a:cubicBezTo>
                <a:cubicBezTo>
                  <a:pt x="79479" y="88315"/>
                  <a:pt x="83298" y="91910"/>
                  <a:pt x="83298" y="96180"/>
                </a:cubicBezTo>
                <a:cubicBezTo>
                  <a:pt x="81887" y="106080"/>
                  <a:pt x="81012" y="113419"/>
                  <a:pt x="80674" y="118197"/>
                </a:cubicBezTo>
                <a:cubicBezTo>
                  <a:pt x="87263" y="116492"/>
                  <a:pt x="91274" y="115518"/>
                  <a:pt x="92706" y="115276"/>
                </a:cubicBezTo>
                <a:cubicBezTo>
                  <a:pt x="96957" y="115742"/>
                  <a:pt x="100343" y="116546"/>
                  <a:pt x="102864" y="117690"/>
                </a:cubicBezTo>
                <a:cubicBezTo>
                  <a:pt x="106163" y="119492"/>
                  <a:pt x="107812" y="122112"/>
                  <a:pt x="107812" y="125550"/>
                </a:cubicBezTo>
                <a:cubicBezTo>
                  <a:pt x="107812" y="128731"/>
                  <a:pt x="101279" y="131474"/>
                  <a:pt x="88214" y="133778"/>
                </a:cubicBezTo>
                <a:cubicBezTo>
                  <a:pt x="84567" y="134364"/>
                  <a:pt x="81859" y="134847"/>
                  <a:pt x="80088" y="135229"/>
                </a:cubicBezTo>
                <a:cubicBezTo>
                  <a:pt x="80088" y="135198"/>
                  <a:pt x="80088" y="135667"/>
                  <a:pt x="80088" y="136638"/>
                </a:cubicBezTo>
                <a:lnTo>
                  <a:pt x="80088" y="164306"/>
                </a:lnTo>
                <a:cubicBezTo>
                  <a:pt x="79065" y="163760"/>
                  <a:pt x="79261" y="163309"/>
                  <a:pt x="80674" y="162953"/>
                </a:cubicBezTo>
                <a:cubicBezTo>
                  <a:pt x="90609" y="159381"/>
                  <a:pt x="96722" y="157595"/>
                  <a:pt x="99013" y="157595"/>
                </a:cubicBezTo>
                <a:cubicBezTo>
                  <a:pt x="107214" y="157899"/>
                  <a:pt x="111314" y="160717"/>
                  <a:pt x="111314" y="166050"/>
                </a:cubicBezTo>
                <a:cubicBezTo>
                  <a:pt x="110735" y="170999"/>
                  <a:pt x="107766" y="174056"/>
                  <a:pt x="102408" y="175222"/>
                </a:cubicBezTo>
                <a:cubicBezTo>
                  <a:pt x="94365" y="177417"/>
                  <a:pt x="86925" y="179735"/>
                  <a:pt x="80088" y="182175"/>
                </a:cubicBezTo>
                <a:lnTo>
                  <a:pt x="80088" y="218182"/>
                </a:lnTo>
                <a:cubicBezTo>
                  <a:pt x="79856" y="230060"/>
                  <a:pt x="79354" y="239371"/>
                  <a:pt x="78582" y="246115"/>
                </a:cubicBezTo>
                <a:cubicBezTo>
                  <a:pt x="76569" y="253913"/>
                  <a:pt x="72770" y="257812"/>
                  <a:pt x="67182" y="257812"/>
                </a:cubicBezTo>
                <a:cubicBezTo>
                  <a:pt x="64618" y="257812"/>
                  <a:pt x="61497" y="254479"/>
                  <a:pt x="57820" y="247813"/>
                </a:cubicBezTo>
                <a:cubicBezTo>
                  <a:pt x="55073" y="242743"/>
                  <a:pt x="53699" y="238567"/>
                  <a:pt x="53699" y="235283"/>
                </a:cubicBezTo>
                <a:cubicBezTo>
                  <a:pt x="53699" y="231944"/>
                  <a:pt x="55078" y="227127"/>
                  <a:pt x="57834" y="220833"/>
                </a:cubicBezTo>
                <a:cubicBezTo>
                  <a:pt x="59561" y="208948"/>
                  <a:pt x="60518" y="197927"/>
                  <a:pt x="60704" y="187770"/>
                </a:cubicBezTo>
                <a:cubicBezTo>
                  <a:pt x="53200" y="191131"/>
                  <a:pt x="45258" y="194644"/>
                  <a:pt x="36877" y="198309"/>
                </a:cubicBezTo>
                <a:cubicBezTo>
                  <a:pt x="31361" y="200817"/>
                  <a:pt x="27163" y="202071"/>
                  <a:pt x="24283" y="202071"/>
                </a:cubicBezTo>
                <a:cubicBezTo>
                  <a:pt x="20122" y="202071"/>
                  <a:pt x="15413" y="200178"/>
                  <a:pt x="10158" y="196392"/>
                </a:cubicBezTo>
                <a:cubicBezTo>
                  <a:pt x="3386" y="192560"/>
                  <a:pt x="0" y="188791"/>
                  <a:pt x="0" y="185086"/>
                </a:cubicBezTo>
                <a:cubicBezTo>
                  <a:pt x="0" y="181170"/>
                  <a:pt x="2794" y="178931"/>
                  <a:pt x="8381" y="178370"/>
                </a:cubicBezTo>
                <a:cubicBezTo>
                  <a:pt x="18849" y="177986"/>
                  <a:pt x="28741" y="176787"/>
                  <a:pt x="38058" y="174775"/>
                </a:cubicBezTo>
                <a:cubicBezTo>
                  <a:pt x="47304" y="172512"/>
                  <a:pt x="54950" y="170450"/>
                  <a:pt x="60997" y="168589"/>
                </a:cubicBezTo>
                <a:lnTo>
                  <a:pt x="60997" y="139033"/>
                </a:lnTo>
                <a:cubicBezTo>
                  <a:pt x="59316" y="139988"/>
                  <a:pt x="57101" y="140847"/>
                  <a:pt x="54351" y="141610"/>
                </a:cubicBezTo>
                <a:cubicBezTo>
                  <a:pt x="44742" y="144614"/>
                  <a:pt x="38305" y="147177"/>
                  <a:pt x="35040" y="149298"/>
                </a:cubicBezTo>
                <a:cubicBezTo>
                  <a:pt x="31298" y="152572"/>
                  <a:pt x="28490" y="154209"/>
                  <a:pt x="26617" y="154209"/>
                </a:cubicBezTo>
                <a:cubicBezTo>
                  <a:pt x="23309" y="154209"/>
                  <a:pt x="20528" y="152166"/>
                  <a:pt x="18274" y="148079"/>
                </a:cubicBezTo>
                <a:cubicBezTo>
                  <a:pt x="15430" y="143388"/>
                  <a:pt x="14009" y="140159"/>
                  <a:pt x="14009" y="138391"/>
                </a:cubicBezTo>
                <a:cubicBezTo>
                  <a:pt x="14009" y="134795"/>
                  <a:pt x="16007" y="131198"/>
                  <a:pt x="20004" y="127601"/>
                </a:cubicBezTo>
                <a:cubicBezTo>
                  <a:pt x="28130" y="119875"/>
                  <a:pt x="34790" y="108723"/>
                  <a:pt x="39984" y="94148"/>
                </a:cubicBezTo>
                <a:cubicBezTo>
                  <a:pt x="42368" y="85311"/>
                  <a:pt x="44314" y="79065"/>
                  <a:pt x="45821" y="75409"/>
                </a:cubicBezTo>
                <a:cubicBezTo>
                  <a:pt x="45870" y="75800"/>
                  <a:pt x="45208" y="75995"/>
                  <a:pt x="43835" y="75995"/>
                </a:cubicBezTo>
                <a:cubicBezTo>
                  <a:pt x="38939" y="75995"/>
                  <a:pt x="33604" y="74963"/>
                  <a:pt x="27831" y="72898"/>
                </a:cubicBezTo>
                <a:cubicBezTo>
                  <a:pt x="21925" y="71177"/>
                  <a:pt x="18971" y="68785"/>
                  <a:pt x="18971" y="65721"/>
                </a:cubicBezTo>
                <a:cubicBezTo>
                  <a:pt x="18971" y="62289"/>
                  <a:pt x="20633" y="60297"/>
                  <a:pt x="23957" y="59745"/>
                </a:cubicBezTo>
                <a:cubicBezTo>
                  <a:pt x="34794" y="58049"/>
                  <a:pt x="43196" y="56589"/>
                  <a:pt x="49165" y="55364"/>
                </a:cubicBezTo>
                <a:cubicBezTo>
                  <a:pt x="49661" y="53041"/>
                  <a:pt x="50225" y="49468"/>
                  <a:pt x="50858" y="44644"/>
                </a:cubicBezTo>
                <a:cubicBezTo>
                  <a:pt x="52752" y="33847"/>
                  <a:pt x="53699" y="26573"/>
                  <a:pt x="53699" y="22822"/>
                </a:cubicBezTo>
                <a:cubicBezTo>
                  <a:pt x="53699" y="20633"/>
                  <a:pt x="53318" y="17256"/>
                  <a:pt x="52555" y="12692"/>
                </a:cubicBezTo>
                <a:cubicBezTo>
                  <a:pt x="50983" y="8956"/>
                  <a:pt x="50197" y="6398"/>
                  <a:pt x="50197" y="5018"/>
                </a:cubicBezTo>
                <a:cubicBezTo>
                  <a:pt x="50197" y="1673"/>
                  <a:pt x="52357" y="0"/>
                  <a:pt x="56676"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33" name="文本框 32"/>
          <p:cNvSpPr txBox="1"/>
          <p:nvPr/>
        </p:nvSpPr>
        <p:spPr>
          <a:xfrm>
            <a:off x="6202399" y="3708894"/>
            <a:ext cx="5203829" cy="621414"/>
          </a:xfrm>
          <a:custGeom>
            <a:avLst/>
            <a:gdLst/>
            <a:ahLst/>
            <a:cxnLst/>
            <a:rect l="l" t="t" r="r" b="b"/>
            <a:pathLst>
              <a:path w="5203829" h="621414">
                <a:moveTo>
                  <a:pt x="3539728" y="565603"/>
                </a:moveTo>
                <a:lnTo>
                  <a:pt x="3532137" y="566050"/>
                </a:lnTo>
                <a:lnTo>
                  <a:pt x="3516287" y="567835"/>
                </a:lnTo>
                <a:cubicBezTo>
                  <a:pt x="3511376" y="568431"/>
                  <a:pt x="3507655" y="569026"/>
                  <a:pt x="3505125" y="569621"/>
                </a:cubicBezTo>
                <a:lnTo>
                  <a:pt x="3495526" y="572524"/>
                </a:lnTo>
                <a:cubicBezTo>
                  <a:pt x="3496121" y="576840"/>
                  <a:pt x="3496493" y="579221"/>
                  <a:pt x="3496642" y="579667"/>
                </a:cubicBezTo>
                <a:lnTo>
                  <a:pt x="3498651" y="598196"/>
                </a:lnTo>
                <a:lnTo>
                  <a:pt x="3499097" y="602215"/>
                </a:lnTo>
                <a:lnTo>
                  <a:pt x="3511599" y="601768"/>
                </a:lnTo>
                <a:lnTo>
                  <a:pt x="3541513" y="598643"/>
                </a:lnTo>
                <a:lnTo>
                  <a:pt x="3545085" y="577658"/>
                </a:lnTo>
                <a:cubicBezTo>
                  <a:pt x="3546127" y="572300"/>
                  <a:pt x="3546425" y="569101"/>
                  <a:pt x="3545978" y="568059"/>
                </a:cubicBezTo>
                <a:cubicBezTo>
                  <a:pt x="3545680" y="567017"/>
                  <a:pt x="3545011" y="566347"/>
                  <a:pt x="3543969" y="566050"/>
                </a:cubicBezTo>
                <a:cubicBezTo>
                  <a:pt x="3542927" y="565752"/>
                  <a:pt x="3541513" y="565603"/>
                  <a:pt x="3539728" y="565603"/>
                </a:cubicBezTo>
                <a:close/>
                <a:moveTo>
                  <a:pt x="2168128" y="565603"/>
                </a:moveTo>
                <a:lnTo>
                  <a:pt x="2160537" y="566050"/>
                </a:lnTo>
                <a:lnTo>
                  <a:pt x="2144687" y="567835"/>
                </a:lnTo>
                <a:cubicBezTo>
                  <a:pt x="2139776" y="568431"/>
                  <a:pt x="2136055" y="569026"/>
                  <a:pt x="2133525" y="569621"/>
                </a:cubicBezTo>
                <a:lnTo>
                  <a:pt x="2123926" y="572524"/>
                </a:lnTo>
                <a:cubicBezTo>
                  <a:pt x="2124521" y="576840"/>
                  <a:pt x="2124893" y="579221"/>
                  <a:pt x="2125042" y="579667"/>
                </a:cubicBezTo>
                <a:lnTo>
                  <a:pt x="2127051" y="598196"/>
                </a:lnTo>
                <a:lnTo>
                  <a:pt x="2127497" y="602215"/>
                </a:lnTo>
                <a:lnTo>
                  <a:pt x="2139999" y="601768"/>
                </a:lnTo>
                <a:lnTo>
                  <a:pt x="2169913" y="598643"/>
                </a:lnTo>
                <a:lnTo>
                  <a:pt x="2173485" y="577658"/>
                </a:lnTo>
                <a:cubicBezTo>
                  <a:pt x="2174527" y="572300"/>
                  <a:pt x="2174825" y="569101"/>
                  <a:pt x="2174378" y="568059"/>
                </a:cubicBezTo>
                <a:cubicBezTo>
                  <a:pt x="2174081" y="567017"/>
                  <a:pt x="2173411" y="566347"/>
                  <a:pt x="2172369" y="566050"/>
                </a:cubicBezTo>
                <a:cubicBezTo>
                  <a:pt x="2171327" y="565752"/>
                  <a:pt x="2169913" y="565603"/>
                  <a:pt x="2168128" y="565603"/>
                </a:cubicBezTo>
                <a:close/>
                <a:moveTo>
                  <a:pt x="796528" y="565603"/>
                </a:moveTo>
                <a:lnTo>
                  <a:pt x="788937" y="566050"/>
                </a:lnTo>
                <a:lnTo>
                  <a:pt x="773087" y="567835"/>
                </a:lnTo>
                <a:cubicBezTo>
                  <a:pt x="768176" y="568431"/>
                  <a:pt x="764455" y="569026"/>
                  <a:pt x="761925" y="569621"/>
                </a:cubicBezTo>
                <a:lnTo>
                  <a:pt x="752326" y="572524"/>
                </a:lnTo>
                <a:cubicBezTo>
                  <a:pt x="752921" y="576840"/>
                  <a:pt x="753293" y="579221"/>
                  <a:pt x="753442" y="579667"/>
                </a:cubicBezTo>
                <a:lnTo>
                  <a:pt x="755451" y="598196"/>
                </a:lnTo>
                <a:lnTo>
                  <a:pt x="755898" y="602215"/>
                </a:lnTo>
                <a:lnTo>
                  <a:pt x="768399" y="601768"/>
                </a:lnTo>
                <a:lnTo>
                  <a:pt x="798314" y="598643"/>
                </a:lnTo>
                <a:lnTo>
                  <a:pt x="801885" y="577658"/>
                </a:lnTo>
                <a:cubicBezTo>
                  <a:pt x="802927" y="572300"/>
                  <a:pt x="803225" y="569101"/>
                  <a:pt x="802778" y="568059"/>
                </a:cubicBezTo>
                <a:cubicBezTo>
                  <a:pt x="802481" y="567017"/>
                  <a:pt x="801811" y="566347"/>
                  <a:pt x="800769" y="566050"/>
                </a:cubicBezTo>
                <a:cubicBezTo>
                  <a:pt x="799727" y="565752"/>
                  <a:pt x="798314" y="565603"/>
                  <a:pt x="796528" y="565603"/>
                </a:cubicBezTo>
                <a:close/>
                <a:moveTo>
                  <a:pt x="3551782" y="556673"/>
                </a:moveTo>
                <a:cubicBezTo>
                  <a:pt x="3552824" y="556673"/>
                  <a:pt x="3554312" y="557194"/>
                  <a:pt x="3556247" y="558236"/>
                </a:cubicBezTo>
                <a:cubicBezTo>
                  <a:pt x="3558331" y="559129"/>
                  <a:pt x="3560563" y="560394"/>
                  <a:pt x="3562944" y="562031"/>
                </a:cubicBezTo>
                <a:cubicBezTo>
                  <a:pt x="3565326" y="563817"/>
                  <a:pt x="3566888" y="565082"/>
                  <a:pt x="3567633" y="565826"/>
                </a:cubicBezTo>
                <a:cubicBezTo>
                  <a:pt x="3568377" y="566719"/>
                  <a:pt x="3568898" y="567612"/>
                  <a:pt x="3569196" y="568505"/>
                </a:cubicBezTo>
                <a:cubicBezTo>
                  <a:pt x="3569196" y="569398"/>
                  <a:pt x="3568005" y="571035"/>
                  <a:pt x="3565624" y="573417"/>
                </a:cubicBezTo>
                <a:cubicBezTo>
                  <a:pt x="3563242" y="575947"/>
                  <a:pt x="3561531" y="578551"/>
                  <a:pt x="3560489" y="581230"/>
                </a:cubicBezTo>
                <a:lnTo>
                  <a:pt x="3551782" y="601322"/>
                </a:lnTo>
                <a:cubicBezTo>
                  <a:pt x="3552676" y="601768"/>
                  <a:pt x="3553643" y="602438"/>
                  <a:pt x="3554685" y="603331"/>
                </a:cubicBezTo>
                <a:cubicBezTo>
                  <a:pt x="3555875" y="604075"/>
                  <a:pt x="3556322" y="604819"/>
                  <a:pt x="3556024" y="605563"/>
                </a:cubicBezTo>
                <a:cubicBezTo>
                  <a:pt x="3555875" y="606159"/>
                  <a:pt x="3555206" y="606680"/>
                  <a:pt x="3554015" y="607126"/>
                </a:cubicBezTo>
                <a:lnTo>
                  <a:pt x="3544862" y="607126"/>
                </a:lnTo>
                <a:lnTo>
                  <a:pt x="3502669" y="610251"/>
                </a:lnTo>
                <a:lnTo>
                  <a:pt x="3499320" y="610028"/>
                </a:lnTo>
                <a:lnTo>
                  <a:pt x="3498428" y="612930"/>
                </a:lnTo>
                <a:cubicBezTo>
                  <a:pt x="3497684" y="614865"/>
                  <a:pt x="3496865" y="615833"/>
                  <a:pt x="3495972" y="615833"/>
                </a:cubicBezTo>
                <a:cubicBezTo>
                  <a:pt x="3494930" y="615684"/>
                  <a:pt x="3493963" y="615237"/>
                  <a:pt x="3493070" y="614493"/>
                </a:cubicBezTo>
                <a:cubicBezTo>
                  <a:pt x="3492177" y="613749"/>
                  <a:pt x="3491358" y="612335"/>
                  <a:pt x="3490614" y="610251"/>
                </a:cubicBezTo>
                <a:cubicBezTo>
                  <a:pt x="3490019" y="608168"/>
                  <a:pt x="3489572" y="606233"/>
                  <a:pt x="3489275" y="604447"/>
                </a:cubicBezTo>
                <a:lnTo>
                  <a:pt x="3484810" y="577212"/>
                </a:lnTo>
                <a:cubicBezTo>
                  <a:pt x="3484661" y="576021"/>
                  <a:pt x="3484214" y="574607"/>
                  <a:pt x="3483470" y="572970"/>
                </a:cubicBezTo>
                <a:cubicBezTo>
                  <a:pt x="3482726" y="571184"/>
                  <a:pt x="3481982" y="569845"/>
                  <a:pt x="3481238" y="568952"/>
                </a:cubicBezTo>
                <a:lnTo>
                  <a:pt x="3479006" y="566943"/>
                </a:lnTo>
                <a:cubicBezTo>
                  <a:pt x="3478410" y="566347"/>
                  <a:pt x="3478112" y="565752"/>
                  <a:pt x="3478112" y="565157"/>
                </a:cubicBezTo>
                <a:cubicBezTo>
                  <a:pt x="3478112" y="564561"/>
                  <a:pt x="3478410" y="564115"/>
                  <a:pt x="3479006" y="563817"/>
                </a:cubicBezTo>
                <a:cubicBezTo>
                  <a:pt x="3479601" y="563519"/>
                  <a:pt x="3480494" y="563445"/>
                  <a:pt x="3481684" y="563594"/>
                </a:cubicBezTo>
                <a:lnTo>
                  <a:pt x="3486149" y="563817"/>
                </a:lnTo>
                <a:lnTo>
                  <a:pt x="3491060" y="564933"/>
                </a:lnTo>
                <a:lnTo>
                  <a:pt x="3533030" y="559799"/>
                </a:lnTo>
                <a:cubicBezTo>
                  <a:pt x="3539281" y="558906"/>
                  <a:pt x="3543746" y="558162"/>
                  <a:pt x="3546425" y="557566"/>
                </a:cubicBezTo>
                <a:cubicBezTo>
                  <a:pt x="3548955" y="556822"/>
                  <a:pt x="3550741" y="556525"/>
                  <a:pt x="3551782" y="556673"/>
                </a:cubicBezTo>
                <a:close/>
                <a:moveTo>
                  <a:pt x="2180183" y="556673"/>
                </a:moveTo>
                <a:cubicBezTo>
                  <a:pt x="2181224" y="556673"/>
                  <a:pt x="2182713" y="557194"/>
                  <a:pt x="2184647" y="558236"/>
                </a:cubicBezTo>
                <a:cubicBezTo>
                  <a:pt x="2186731" y="559129"/>
                  <a:pt x="2188963" y="560394"/>
                  <a:pt x="2191344" y="562031"/>
                </a:cubicBezTo>
                <a:cubicBezTo>
                  <a:pt x="2193726" y="563817"/>
                  <a:pt x="2195288" y="565082"/>
                  <a:pt x="2196033" y="565826"/>
                </a:cubicBezTo>
                <a:cubicBezTo>
                  <a:pt x="2196777" y="566719"/>
                  <a:pt x="2197298" y="567612"/>
                  <a:pt x="2197596" y="568505"/>
                </a:cubicBezTo>
                <a:cubicBezTo>
                  <a:pt x="2197596" y="569398"/>
                  <a:pt x="2196405" y="571035"/>
                  <a:pt x="2194024" y="573417"/>
                </a:cubicBezTo>
                <a:cubicBezTo>
                  <a:pt x="2191642" y="575947"/>
                  <a:pt x="2189931" y="578551"/>
                  <a:pt x="2188889" y="581230"/>
                </a:cubicBezTo>
                <a:lnTo>
                  <a:pt x="2180183" y="601322"/>
                </a:lnTo>
                <a:cubicBezTo>
                  <a:pt x="2181076" y="601768"/>
                  <a:pt x="2182043" y="602438"/>
                  <a:pt x="2183085" y="603331"/>
                </a:cubicBezTo>
                <a:cubicBezTo>
                  <a:pt x="2184275" y="604075"/>
                  <a:pt x="2184722" y="604819"/>
                  <a:pt x="2184424" y="605563"/>
                </a:cubicBezTo>
                <a:cubicBezTo>
                  <a:pt x="2184275" y="606159"/>
                  <a:pt x="2183606" y="606680"/>
                  <a:pt x="2182415" y="607126"/>
                </a:cubicBezTo>
                <a:lnTo>
                  <a:pt x="2173262" y="607126"/>
                </a:lnTo>
                <a:lnTo>
                  <a:pt x="2131069" y="610251"/>
                </a:lnTo>
                <a:lnTo>
                  <a:pt x="2127721" y="610028"/>
                </a:lnTo>
                <a:lnTo>
                  <a:pt x="2126828" y="612930"/>
                </a:lnTo>
                <a:cubicBezTo>
                  <a:pt x="2126084" y="614865"/>
                  <a:pt x="2125265" y="615833"/>
                  <a:pt x="2124372" y="615833"/>
                </a:cubicBezTo>
                <a:cubicBezTo>
                  <a:pt x="2123330" y="615684"/>
                  <a:pt x="2122363" y="615237"/>
                  <a:pt x="2121470" y="614493"/>
                </a:cubicBezTo>
                <a:cubicBezTo>
                  <a:pt x="2120577" y="613749"/>
                  <a:pt x="2119758" y="612335"/>
                  <a:pt x="2119014" y="610251"/>
                </a:cubicBezTo>
                <a:cubicBezTo>
                  <a:pt x="2118419" y="608168"/>
                  <a:pt x="2117972" y="606233"/>
                  <a:pt x="2117675" y="604447"/>
                </a:cubicBezTo>
                <a:lnTo>
                  <a:pt x="2113210" y="577212"/>
                </a:lnTo>
                <a:cubicBezTo>
                  <a:pt x="2113061" y="576021"/>
                  <a:pt x="2112615" y="574607"/>
                  <a:pt x="2111871" y="572970"/>
                </a:cubicBezTo>
                <a:cubicBezTo>
                  <a:pt x="2111126" y="571184"/>
                  <a:pt x="2110382" y="569845"/>
                  <a:pt x="2109638" y="568952"/>
                </a:cubicBezTo>
                <a:lnTo>
                  <a:pt x="2107406" y="566943"/>
                </a:lnTo>
                <a:cubicBezTo>
                  <a:pt x="2106810" y="566347"/>
                  <a:pt x="2106513" y="565752"/>
                  <a:pt x="2106513" y="565157"/>
                </a:cubicBezTo>
                <a:cubicBezTo>
                  <a:pt x="2106513" y="564561"/>
                  <a:pt x="2106810" y="564115"/>
                  <a:pt x="2107406" y="563817"/>
                </a:cubicBezTo>
                <a:cubicBezTo>
                  <a:pt x="2108001" y="563519"/>
                  <a:pt x="2108894" y="563445"/>
                  <a:pt x="2110085" y="563594"/>
                </a:cubicBezTo>
                <a:lnTo>
                  <a:pt x="2114549" y="563817"/>
                </a:lnTo>
                <a:lnTo>
                  <a:pt x="2119461" y="564933"/>
                </a:lnTo>
                <a:lnTo>
                  <a:pt x="2161430" y="559799"/>
                </a:lnTo>
                <a:cubicBezTo>
                  <a:pt x="2167681" y="558906"/>
                  <a:pt x="2172146" y="558162"/>
                  <a:pt x="2174825" y="557566"/>
                </a:cubicBezTo>
                <a:cubicBezTo>
                  <a:pt x="2177355" y="556822"/>
                  <a:pt x="2179141" y="556525"/>
                  <a:pt x="2180183" y="556673"/>
                </a:cubicBezTo>
                <a:close/>
                <a:moveTo>
                  <a:pt x="808583" y="556673"/>
                </a:moveTo>
                <a:cubicBezTo>
                  <a:pt x="809625" y="556673"/>
                  <a:pt x="811113" y="557194"/>
                  <a:pt x="813048" y="558236"/>
                </a:cubicBezTo>
                <a:cubicBezTo>
                  <a:pt x="815131" y="559129"/>
                  <a:pt x="817364" y="560394"/>
                  <a:pt x="819745" y="562031"/>
                </a:cubicBezTo>
                <a:cubicBezTo>
                  <a:pt x="822126" y="563817"/>
                  <a:pt x="823689" y="565082"/>
                  <a:pt x="824433" y="565826"/>
                </a:cubicBezTo>
                <a:cubicBezTo>
                  <a:pt x="825177" y="566719"/>
                  <a:pt x="825698" y="567612"/>
                  <a:pt x="825996" y="568505"/>
                </a:cubicBezTo>
                <a:cubicBezTo>
                  <a:pt x="825996" y="569398"/>
                  <a:pt x="824805" y="571035"/>
                  <a:pt x="822424" y="573417"/>
                </a:cubicBezTo>
                <a:cubicBezTo>
                  <a:pt x="820042" y="575947"/>
                  <a:pt x="818331" y="578551"/>
                  <a:pt x="817289" y="581230"/>
                </a:cubicBezTo>
                <a:lnTo>
                  <a:pt x="808583" y="601322"/>
                </a:lnTo>
                <a:cubicBezTo>
                  <a:pt x="809476" y="601768"/>
                  <a:pt x="810443" y="602438"/>
                  <a:pt x="811485" y="603331"/>
                </a:cubicBezTo>
                <a:cubicBezTo>
                  <a:pt x="812675" y="604075"/>
                  <a:pt x="813122" y="604819"/>
                  <a:pt x="812824" y="605563"/>
                </a:cubicBezTo>
                <a:cubicBezTo>
                  <a:pt x="812675" y="606159"/>
                  <a:pt x="812006" y="606680"/>
                  <a:pt x="810815" y="607126"/>
                </a:cubicBezTo>
                <a:lnTo>
                  <a:pt x="801662" y="607126"/>
                </a:lnTo>
                <a:lnTo>
                  <a:pt x="759469" y="610251"/>
                </a:lnTo>
                <a:lnTo>
                  <a:pt x="756121" y="610028"/>
                </a:lnTo>
                <a:lnTo>
                  <a:pt x="755228" y="612930"/>
                </a:lnTo>
                <a:cubicBezTo>
                  <a:pt x="754484" y="614865"/>
                  <a:pt x="753665" y="615833"/>
                  <a:pt x="752772" y="615833"/>
                </a:cubicBezTo>
                <a:cubicBezTo>
                  <a:pt x="751730" y="615684"/>
                  <a:pt x="750763" y="615237"/>
                  <a:pt x="749870" y="614493"/>
                </a:cubicBezTo>
                <a:cubicBezTo>
                  <a:pt x="748977" y="613749"/>
                  <a:pt x="748158" y="612335"/>
                  <a:pt x="747414" y="610251"/>
                </a:cubicBezTo>
                <a:cubicBezTo>
                  <a:pt x="746819" y="608168"/>
                  <a:pt x="746372" y="606233"/>
                  <a:pt x="746075" y="604447"/>
                </a:cubicBezTo>
                <a:lnTo>
                  <a:pt x="741610" y="577212"/>
                </a:lnTo>
                <a:cubicBezTo>
                  <a:pt x="741461" y="576021"/>
                  <a:pt x="741015" y="574607"/>
                  <a:pt x="740271" y="572970"/>
                </a:cubicBezTo>
                <a:cubicBezTo>
                  <a:pt x="739526" y="571184"/>
                  <a:pt x="738782" y="569845"/>
                  <a:pt x="738038" y="568952"/>
                </a:cubicBezTo>
                <a:lnTo>
                  <a:pt x="735806" y="566943"/>
                </a:lnTo>
                <a:cubicBezTo>
                  <a:pt x="735210" y="566347"/>
                  <a:pt x="734913" y="565752"/>
                  <a:pt x="734913" y="565157"/>
                </a:cubicBezTo>
                <a:cubicBezTo>
                  <a:pt x="734913" y="564561"/>
                  <a:pt x="735210" y="564115"/>
                  <a:pt x="735806" y="563817"/>
                </a:cubicBezTo>
                <a:cubicBezTo>
                  <a:pt x="736401" y="563519"/>
                  <a:pt x="737294" y="563445"/>
                  <a:pt x="738485" y="563594"/>
                </a:cubicBezTo>
                <a:lnTo>
                  <a:pt x="742950" y="563817"/>
                </a:lnTo>
                <a:lnTo>
                  <a:pt x="747861" y="564933"/>
                </a:lnTo>
                <a:lnTo>
                  <a:pt x="789830" y="559799"/>
                </a:lnTo>
                <a:cubicBezTo>
                  <a:pt x="796081" y="558906"/>
                  <a:pt x="800546" y="558162"/>
                  <a:pt x="803225" y="557566"/>
                </a:cubicBezTo>
                <a:cubicBezTo>
                  <a:pt x="805755" y="556822"/>
                  <a:pt x="807541" y="556525"/>
                  <a:pt x="808583" y="556673"/>
                </a:cubicBezTo>
                <a:close/>
                <a:moveTo>
                  <a:pt x="2400522" y="547744"/>
                </a:moveTo>
                <a:cubicBezTo>
                  <a:pt x="2391593" y="549381"/>
                  <a:pt x="2386533" y="550199"/>
                  <a:pt x="2385342" y="550199"/>
                </a:cubicBezTo>
                <a:cubicBezTo>
                  <a:pt x="2383258" y="550199"/>
                  <a:pt x="2381100" y="549902"/>
                  <a:pt x="2378868" y="549306"/>
                </a:cubicBezTo>
                <a:lnTo>
                  <a:pt x="2378868" y="564040"/>
                </a:lnTo>
                <a:cubicBezTo>
                  <a:pt x="2383184" y="563147"/>
                  <a:pt x="2388021" y="562031"/>
                  <a:pt x="2393379" y="560692"/>
                </a:cubicBezTo>
                <a:cubicBezTo>
                  <a:pt x="2394570" y="560245"/>
                  <a:pt x="2395686" y="560022"/>
                  <a:pt x="2396728" y="560022"/>
                </a:cubicBezTo>
                <a:cubicBezTo>
                  <a:pt x="2398364" y="560022"/>
                  <a:pt x="2399630" y="560245"/>
                  <a:pt x="2400522" y="560692"/>
                </a:cubicBezTo>
                <a:close/>
                <a:moveTo>
                  <a:pt x="1028923" y="547744"/>
                </a:moveTo>
                <a:cubicBezTo>
                  <a:pt x="1019993" y="549381"/>
                  <a:pt x="1014933" y="550199"/>
                  <a:pt x="1013742" y="550199"/>
                </a:cubicBezTo>
                <a:cubicBezTo>
                  <a:pt x="1011659" y="550199"/>
                  <a:pt x="1009501" y="549902"/>
                  <a:pt x="1007268" y="549306"/>
                </a:cubicBezTo>
                <a:lnTo>
                  <a:pt x="1007268" y="564040"/>
                </a:lnTo>
                <a:cubicBezTo>
                  <a:pt x="1011584" y="563147"/>
                  <a:pt x="1016421" y="562031"/>
                  <a:pt x="1021779" y="560692"/>
                </a:cubicBezTo>
                <a:cubicBezTo>
                  <a:pt x="1022970" y="560245"/>
                  <a:pt x="1024086" y="560022"/>
                  <a:pt x="1025128" y="560022"/>
                </a:cubicBezTo>
                <a:cubicBezTo>
                  <a:pt x="1026765" y="560022"/>
                  <a:pt x="1028030" y="560245"/>
                  <a:pt x="1028923" y="560692"/>
                </a:cubicBezTo>
                <a:close/>
                <a:moveTo>
                  <a:pt x="2394942" y="525419"/>
                </a:moveTo>
                <a:cubicBezTo>
                  <a:pt x="2394048" y="525419"/>
                  <a:pt x="2391444" y="526089"/>
                  <a:pt x="2387128" y="527429"/>
                </a:cubicBezTo>
                <a:cubicBezTo>
                  <a:pt x="2383407" y="528917"/>
                  <a:pt x="2381324" y="529661"/>
                  <a:pt x="2380877" y="529661"/>
                </a:cubicBezTo>
                <a:lnTo>
                  <a:pt x="2380431" y="529661"/>
                </a:lnTo>
                <a:cubicBezTo>
                  <a:pt x="2379538" y="535763"/>
                  <a:pt x="2379017" y="541046"/>
                  <a:pt x="2378868" y="545511"/>
                </a:cubicBezTo>
                <a:cubicBezTo>
                  <a:pt x="2382886" y="544618"/>
                  <a:pt x="2387574" y="543130"/>
                  <a:pt x="2392932" y="541046"/>
                </a:cubicBezTo>
                <a:cubicBezTo>
                  <a:pt x="2394123" y="540600"/>
                  <a:pt x="2395090" y="540377"/>
                  <a:pt x="2395834" y="540377"/>
                </a:cubicBezTo>
                <a:cubicBezTo>
                  <a:pt x="2397918" y="540526"/>
                  <a:pt x="2399481" y="540898"/>
                  <a:pt x="2400522" y="541493"/>
                </a:cubicBezTo>
                <a:lnTo>
                  <a:pt x="2400522" y="536582"/>
                </a:lnTo>
                <a:cubicBezTo>
                  <a:pt x="2400522" y="531670"/>
                  <a:pt x="2400002" y="528470"/>
                  <a:pt x="2398960" y="526982"/>
                </a:cubicBezTo>
                <a:cubicBezTo>
                  <a:pt x="2398364" y="525940"/>
                  <a:pt x="2397025" y="525419"/>
                  <a:pt x="2394942" y="525419"/>
                </a:cubicBezTo>
                <a:close/>
                <a:moveTo>
                  <a:pt x="1023342" y="525419"/>
                </a:moveTo>
                <a:cubicBezTo>
                  <a:pt x="1022449" y="525419"/>
                  <a:pt x="1019844" y="526089"/>
                  <a:pt x="1015528" y="527429"/>
                </a:cubicBezTo>
                <a:cubicBezTo>
                  <a:pt x="1011807" y="528917"/>
                  <a:pt x="1009724" y="529661"/>
                  <a:pt x="1009277" y="529661"/>
                </a:cubicBezTo>
                <a:lnTo>
                  <a:pt x="1008831" y="529661"/>
                </a:lnTo>
                <a:cubicBezTo>
                  <a:pt x="1007938" y="535763"/>
                  <a:pt x="1007417" y="541046"/>
                  <a:pt x="1007268" y="545511"/>
                </a:cubicBezTo>
                <a:cubicBezTo>
                  <a:pt x="1011287" y="544618"/>
                  <a:pt x="1015975" y="543130"/>
                  <a:pt x="1021332" y="541046"/>
                </a:cubicBezTo>
                <a:cubicBezTo>
                  <a:pt x="1022523" y="540600"/>
                  <a:pt x="1023490" y="540377"/>
                  <a:pt x="1024235" y="540377"/>
                </a:cubicBezTo>
                <a:cubicBezTo>
                  <a:pt x="1026318" y="540526"/>
                  <a:pt x="1027881" y="540898"/>
                  <a:pt x="1028923" y="541493"/>
                </a:cubicBezTo>
                <a:lnTo>
                  <a:pt x="1028923" y="536582"/>
                </a:lnTo>
                <a:cubicBezTo>
                  <a:pt x="1028923" y="531670"/>
                  <a:pt x="1028402" y="528470"/>
                  <a:pt x="1027360" y="526982"/>
                </a:cubicBezTo>
                <a:cubicBezTo>
                  <a:pt x="1026765" y="525940"/>
                  <a:pt x="1025425" y="525419"/>
                  <a:pt x="1023342" y="525419"/>
                </a:cubicBezTo>
                <a:close/>
                <a:moveTo>
                  <a:pt x="2424410" y="524303"/>
                </a:moveTo>
                <a:cubicBezTo>
                  <a:pt x="2426791" y="524303"/>
                  <a:pt x="2429470" y="525345"/>
                  <a:pt x="2432446" y="527429"/>
                </a:cubicBezTo>
                <a:cubicBezTo>
                  <a:pt x="2436762" y="530405"/>
                  <a:pt x="2438920" y="532638"/>
                  <a:pt x="2438920" y="534126"/>
                </a:cubicBezTo>
                <a:cubicBezTo>
                  <a:pt x="2437581" y="538740"/>
                  <a:pt x="2436911" y="541716"/>
                  <a:pt x="2436911" y="543056"/>
                </a:cubicBezTo>
                <a:lnTo>
                  <a:pt x="2436911" y="564040"/>
                </a:lnTo>
                <a:cubicBezTo>
                  <a:pt x="2436911" y="568803"/>
                  <a:pt x="2436241" y="572449"/>
                  <a:pt x="2434902" y="574979"/>
                </a:cubicBezTo>
                <a:cubicBezTo>
                  <a:pt x="2433116" y="576914"/>
                  <a:pt x="2431479" y="577881"/>
                  <a:pt x="2429990" y="577881"/>
                </a:cubicBezTo>
                <a:cubicBezTo>
                  <a:pt x="2428056" y="577881"/>
                  <a:pt x="2426791" y="574905"/>
                  <a:pt x="2426196" y="568952"/>
                </a:cubicBezTo>
                <a:lnTo>
                  <a:pt x="2426196" y="535019"/>
                </a:lnTo>
                <a:cubicBezTo>
                  <a:pt x="2425898" y="532042"/>
                  <a:pt x="2424930" y="529661"/>
                  <a:pt x="2423293" y="527875"/>
                </a:cubicBezTo>
                <a:lnTo>
                  <a:pt x="2421954" y="526312"/>
                </a:lnTo>
                <a:cubicBezTo>
                  <a:pt x="2421954" y="524973"/>
                  <a:pt x="2422772" y="524303"/>
                  <a:pt x="2424410" y="524303"/>
                </a:cubicBezTo>
                <a:close/>
                <a:moveTo>
                  <a:pt x="1052810" y="524303"/>
                </a:moveTo>
                <a:cubicBezTo>
                  <a:pt x="1055191" y="524303"/>
                  <a:pt x="1057870" y="525345"/>
                  <a:pt x="1060846" y="527429"/>
                </a:cubicBezTo>
                <a:cubicBezTo>
                  <a:pt x="1065162" y="530405"/>
                  <a:pt x="1067320" y="532638"/>
                  <a:pt x="1067320" y="534126"/>
                </a:cubicBezTo>
                <a:cubicBezTo>
                  <a:pt x="1065981" y="538740"/>
                  <a:pt x="1065311" y="541716"/>
                  <a:pt x="1065311" y="543056"/>
                </a:cubicBezTo>
                <a:lnTo>
                  <a:pt x="1065311" y="564040"/>
                </a:lnTo>
                <a:cubicBezTo>
                  <a:pt x="1065311" y="568803"/>
                  <a:pt x="1064641" y="572449"/>
                  <a:pt x="1063302" y="574979"/>
                </a:cubicBezTo>
                <a:cubicBezTo>
                  <a:pt x="1061516" y="576914"/>
                  <a:pt x="1059879" y="577881"/>
                  <a:pt x="1058391" y="577881"/>
                </a:cubicBezTo>
                <a:cubicBezTo>
                  <a:pt x="1056456" y="577881"/>
                  <a:pt x="1055191" y="574905"/>
                  <a:pt x="1054596" y="568952"/>
                </a:cubicBezTo>
                <a:lnTo>
                  <a:pt x="1054596" y="535019"/>
                </a:lnTo>
                <a:cubicBezTo>
                  <a:pt x="1054298" y="532042"/>
                  <a:pt x="1053331" y="529661"/>
                  <a:pt x="1051693" y="527875"/>
                </a:cubicBezTo>
                <a:lnTo>
                  <a:pt x="1050354" y="526312"/>
                </a:lnTo>
                <a:cubicBezTo>
                  <a:pt x="1050354" y="524973"/>
                  <a:pt x="1051173" y="524303"/>
                  <a:pt x="1052810" y="524303"/>
                </a:cubicBezTo>
                <a:close/>
                <a:moveTo>
                  <a:pt x="2398513" y="515597"/>
                </a:moveTo>
                <a:cubicBezTo>
                  <a:pt x="2400746" y="515597"/>
                  <a:pt x="2403722" y="516564"/>
                  <a:pt x="2407443" y="518499"/>
                </a:cubicBezTo>
                <a:cubicBezTo>
                  <a:pt x="2411759" y="521029"/>
                  <a:pt x="2413917" y="523336"/>
                  <a:pt x="2413917" y="525419"/>
                </a:cubicBezTo>
                <a:cubicBezTo>
                  <a:pt x="2413917" y="525866"/>
                  <a:pt x="2413470" y="526759"/>
                  <a:pt x="2412578" y="528098"/>
                </a:cubicBezTo>
                <a:cubicBezTo>
                  <a:pt x="2411089" y="530033"/>
                  <a:pt x="2410345" y="532861"/>
                  <a:pt x="2410345" y="536582"/>
                </a:cubicBezTo>
                <a:cubicBezTo>
                  <a:pt x="2410345" y="552953"/>
                  <a:pt x="2410643" y="569696"/>
                  <a:pt x="2411238" y="586811"/>
                </a:cubicBezTo>
                <a:cubicBezTo>
                  <a:pt x="2411238" y="595145"/>
                  <a:pt x="2410196" y="601471"/>
                  <a:pt x="2408113" y="605787"/>
                </a:cubicBezTo>
                <a:cubicBezTo>
                  <a:pt x="2405285" y="612186"/>
                  <a:pt x="2402383" y="615386"/>
                  <a:pt x="2399406" y="615386"/>
                </a:cubicBezTo>
                <a:cubicBezTo>
                  <a:pt x="2398662" y="615386"/>
                  <a:pt x="2397695" y="614344"/>
                  <a:pt x="2396504" y="612261"/>
                </a:cubicBezTo>
                <a:cubicBezTo>
                  <a:pt x="2394420" y="607945"/>
                  <a:pt x="2390849" y="601843"/>
                  <a:pt x="2385788" y="593955"/>
                </a:cubicBezTo>
                <a:cubicBezTo>
                  <a:pt x="2385491" y="593360"/>
                  <a:pt x="2385342" y="592839"/>
                  <a:pt x="2385342" y="592392"/>
                </a:cubicBezTo>
                <a:cubicBezTo>
                  <a:pt x="2385342" y="591648"/>
                  <a:pt x="2385863" y="591276"/>
                  <a:pt x="2386905" y="591276"/>
                </a:cubicBezTo>
                <a:cubicBezTo>
                  <a:pt x="2387649" y="591276"/>
                  <a:pt x="2388914" y="592094"/>
                  <a:pt x="2390700" y="593732"/>
                </a:cubicBezTo>
                <a:cubicBezTo>
                  <a:pt x="2393379" y="596262"/>
                  <a:pt x="2395090" y="597527"/>
                  <a:pt x="2395834" y="597527"/>
                </a:cubicBezTo>
                <a:cubicBezTo>
                  <a:pt x="2397174" y="597527"/>
                  <a:pt x="2398290" y="596634"/>
                  <a:pt x="2399183" y="594848"/>
                </a:cubicBezTo>
                <a:cubicBezTo>
                  <a:pt x="2399778" y="593360"/>
                  <a:pt x="2400150" y="584207"/>
                  <a:pt x="2400299" y="567389"/>
                </a:cubicBezTo>
                <a:cubicBezTo>
                  <a:pt x="2390626" y="568431"/>
                  <a:pt x="2385044" y="568952"/>
                  <a:pt x="2383556" y="568952"/>
                </a:cubicBezTo>
                <a:cubicBezTo>
                  <a:pt x="2382068" y="568952"/>
                  <a:pt x="2380505" y="568803"/>
                  <a:pt x="2378868" y="568505"/>
                </a:cubicBezTo>
                <a:lnTo>
                  <a:pt x="2378868" y="590829"/>
                </a:lnTo>
                <a:cubicBezTo>
                  <a:pt x="2378719" y="595890"/>
                  <a:pt x="2378422" y="600280"/>
                  <a:pt x="2377975" y="604001"/>
                </a:cubicBezTo>
                <a:cubicBezTo>
                  <a:pt x="2376933" y="606828"/>
                  <a:pt x="2375222" y="608242"/>
                  <a:pt x="2372840" y="608242"/>
                </a:cubicBezTo>
                <a:cubicBezTo>
                  <a:pt x="2371799" y="608242"/>
                  <a:pt x="2370162" y="606233"/>
                  <a:pt x="2367929" y="602215"/>
                </a:cubicBezTo>
                <a:cubicBezTo>
                  <a:pt x="2366441" y="598792"/>
                  <a:pt x="2365697" y="596113"/>
                  <a:pt x="2365697" y="594178"/>
                </a:cubicBezTo>
                <a:cubicBezTo>
                  <a:pt x="2365697" y="592839"/>
                  <a:pt x="2366441" y="590829"/>
                  <a:pt x="2367929" y="588151"/>
                </a:cubicBezTo>
                <a:cubicBezTo>
                  <a:pt x="2369268" y="581751"/>
                  <a:pt x="2369938" y="575054"/>
                  <a:pt x="2369938" y="568059"/>
                </a:cubicBezTo>
                <a:lnTo>
                  <a:pt x="2369938" y="542163"/>
                </a:lnTo>
                <a:cubicBezTo>
                  <a:pt x="2369938" y="537400"/>
                  <a:pt x="2369120" y="533010"/>
                  <a:pt x="2367483" y="528991"/>
                </a:cubicBezTo>
                <a:cubicBezTo>
                  <a:pt x="2365697" y="525122"/>
                  <a:pt x="2364804" y="522964"/>
                  <a:pt x="2364804" y="522517"/>
                </a:cubicBezTo>
                <a:cubicBezTo>
                  <a:pt x="2364804" y="520880"/>
                  <a:pt x="2365622" y="520062"/>
                  <a:pt x="2367260" y="520062"/>
                </a:cubicBezTo>
                <a:cubicBezTo>
                  <a:pt x="2368896" y="520062"/>
                  <a:pt x="2371278" y="520806"/>
                  <a:pt x="2374403" y="522294"/>
                </a:cubicBezTo>
                <a:cubicBezTo>
                  <a:pt x="2375445" y="522741"/>
                  <a:pt x="2376189" y="523113"/>
                  <a:pt x="2376636" y="523410"/>
                </a:cubicBezTo>
                <a:cubicBezTo>
                  <a:pt x="2380803" y="523113"/>
                  <a:pt x="2384226" y="522517"/>
                  <a:pt x="2386905" y="521624"/>
                </a:cubicBezTo>
                <a:cubicBezTo>
                  <a:pt x="2389881" y="520731"/>
                  <a:pt x="2392784" y="519243"/>
                  <a:pt x="2395611" y="517160"/>
                </a:cubicBezTo>
                <a:cubicBezTo>
                  <a:pt x="2397100" y="516118"/>
                  <a:pt x="2398067" y="515597"/>
                  <a:pt x="2398513" y="515597"/>
                </a:cubicBezTo>
                <a:close/>
                <a:moveTo>
                  <a:pt x="1026914" y="515597"/>
                </a:moveTo>
                <a:cubicBezTo>
                  <a:pt x="1029146" y="515597"/>
                  <a:pt x="1032123" y="516564"/>
                  <a:pt x="1035843" y="518499"/>
                </a:cubicBezTo>
                <a:cubicBezTo>
                  <a:pt x="1040159" y="521029"/>
                  <a:pt x="1042317" y="523336"/>
                  <a:pt x="1042317" y="525419"/>
                </a:cubicBezTo>
                <a:cubicBezTo>
                  <a:pt x="1042317" y="525866"/>
                  <a:pt x="1041871" y="526759"/>
                  <a:pt x="1040978" y="528098"/>
                </a:cubicBezTo>
                <a:cubicBezTo>
                  <a:pt x="1039490" y="530033"/>
                  <a:pt x="1038745" y="532861"/>
                  <a:pt x="1038745" y="536582"/>
                </a:cubicBezTo>
                <a:cubicBezTo>
                  <a:pt x="1038745" y="552953"/>
                  <a:pt x="1039043" y="569696"/>
                  <a:pt x="1039638" y="586811"/>
                </a:cubicBezTo>
                <a:cubicBezTo>
                  <a:pt x="1039638" y="595145"/>
                  <a:pt x="1038597" y="601471"/>
                  <a:pt x="1036513" y="605787"/>
                </a:cubicBezTo>
                <a:cubicBezTo>
                  <a:pt x="1033685" y="612186"/>
                  <a:pt x="1030783" y="615386"/>
                  <a:pt x="1027807" y="615386"/>
                </a:cubicBezTo>
                <a:cubicBezTo>
                  <a:pt x="1027062" y="615386"/>
                  <a:pt x="1026095" y="614344"/>
                  <a:pt x="1024904" y="612261"/>
                </a:cubicBezTo>
                <a:cubicBezTo>
                  <a:pt x="1022821" y="607945"/>
                  <a:pt x="1019249" y="601843"/>
                  <a:pt x="1014189" y="593955"/>
                </a:cubicBezTo>
                <a:cubicBezTo>
                  <a:pt x="1013891" y="593360"/>
                  <a:pt x="1013742" y="592839"/>
                  <a:pt x="1013742" y="592392"/>
                </a:cubicBezTo>
                <a:cubicBezTo>
                  <a:pt x="1013742" y="591648"/>
                  <a:pt x="1014263" y="591276"/>
                  <a:pt x="1015305" y="591276"/>
                </a:cubicBezTo>
                <a:cubicBezTo>
                  <a:pt x="1016049" y="591276"/>
                  <a:pt x="1017314" y="592094"/>
                  <a:pt x="1019100" y="593732"/>
                </a:cubicBezTo>
                <a:cubicBezTo>
                  <a:pt x="1021779" y="596262"/>
                  <a:pt x="1023490" y="597527"/>
                  <a:pt x="1024235" y="597527"/>
                </a:cubicBezTo>
                <a:cubicBezTo>
                  <a:pt x="1025574" y="597527"/>
                  <a:pt x="1026690" y="596634"/>
                  <a:pt x="1027583" y="594848"/>
                </a:cubicBezTo>
                <a:cubicBezTo>
                  <a:pt x="1028179" y="593360"/>
                  <a:pt x="1028551" y="584207"/>
                  <a:pt x="1028699" y="567389"/>
                </a:cubicBezTo>
                <a:cubicBezTo>
                  <a:pt x="1019026" y="568431"/>
                  <a:pt x="1013445" y="568952"/>
                  <a:pt x="1011956" y="568952"/>
                </a:cubicBezTo>
                <a:cubicBezTo>
                  <a:pt x="1010468" y="568952"/>
                  <a:pt x="1008905" y="568803"/>
                  <a:pt x="1007268" y="568505"/>
                </a:cubicBezTo>
                <a:lnTo>
                  <a:pt x="1007268" y="590829"/>
                </a:lnTo>
                <a:cubicBezTo>
                  <a:pt x="1007119" y="595890"/>
                  <a:pt x="1006822" y="600280"/>
                  <a:pt x="1006375" y="604001"/>
                </a:cubicBezTo>
                <a:cubicBezTo>
                  <a:pt x="1005333" y="606828"/>
                  <a:pt x="1003622" y="608242"/>
                  <a:pt x="1001241" y="608242"/>
                </a:cubicBezTo>
                <a:cubicBezTo>
                  <a:pt x="1000199" y="608242"/>
                  <a:pt x="998562" y="606233"/>
                  <a:pt x="996329" y="602215"/>
                </a:cubicBezTo>
                <a:cubicBezTo>
                  <a:pt x="994841" y="598792"/>
                  <a:pt x="994097" y="596113"/>
                  <a:pt x="994097" y="594178"/>
                </a:cubicBezTo>
                <a:cubicBezTo>
                  <a:pt x="994097" y="592839"/>
                  <a:pt x="994841" y="590829"/>
                  <a:pt x="996329" y="588151"/>
                </a:cubicBezTo>
                <a:cubicBezTo>
                  <a:pt x="997669" y="581751"/>
                  <a:pt x="998339" y="575054"/>
                  <a:pt x="998339" y="568059"/>
                </a:cubicBezTo>
                <a:lnTo>
                  <a:pt x="998339" y="542163"/>
                </a:lnTo>
                <a:cubicBezTo>
                  <a:pt x="998339" y="537400"/>
                  <a:pt x="997520" y="533010"/>
                  <a:pt x="995883" y="528991"/>
                </a:cubicBezTo>
                <a:cubicBezTo>
                  <a:pt x="994097" y="525122"/>
                  <a:pt x="993204" y="522964"/>
                  <a:pt x="993204" y="522517"/>
                </a:cubicBezTo>
                <a:cubicBezTo>
                  <a:pt x="993204" y="520880"/>
                  <a:pt x="994023" y="520062"/>
                  <a:pt x="995660" y="520062"/>
                </a:cubicBezTo>
                <a:cubicBezTo>
                  <a:pt x="997297" y="520062"/>
                  <a:pt x="999678" y="520806"/>
                  <a:pt x="1002803" y="522294"/>
                </a:cubicBezTo>
                <a:cubicBezTo>
                  <a:pt x="1003845" y="522741"/>
                  <a:pt x="1004589" y="523113"/>
                  <a:pt x="1005036" y="523410"/>
                </a:cubicBezTo>
                <a:cubicBezTo>
                  <a:pt x="1009203" y="523113"/>
                  <a:pt x="1012626" y="522517"/>
                  <a:pt x="1015305" y="521624"/>
                </a:cubicBezTo>
                <a:cubicBezTo>
                  <a:pt x="1018282" y="520731"/>
                  <a:pt x="1021184" y="519243"/>
                  <a:pt x="1024011" y="517160"/>
                </a:cubicBezTo>
                <a:cubicBezTo>
                  <a:pt x="1025500" y="516118"/>
                  <a:pt x="1026467" y="515597"/>
                  <a:pt x="1026914" y="515597"/>
                </a:cubicBezTo>
                <a:close/>
                <a:moveTo>
                  <a:pt x="2449636" y="505551"/>
                </a:moveTo>
                <a:cubicBezTo>
                  <a:pt x="2450678" y="505551"/>
                  <a:pt x="2453728" y="506667"/>
                  <a:pt x="2458789" y="508900"/>
                </a:cubicBezTo>
                <a:cubicBezTo>
                  <a:pt x="2462658" y="511430"/>
                  <a:pt x="2464593" y="513960"/>
                  <a:pt x="2464593" y="516490"/>
                </a:cubicBezTo>
                <a:cubicBezTo>
                  <a:pt x="2464593" y="517234"/>
                  <a:pt x="2463923" y="519838"/>
                  <a:pt x="2462584" y="524303"/>
                </a:cubicBezTo>
                <a:cubicBezTo>
                  <a:pt x="2462137" y="529215"/>
                  <a:pt x="2461914" y="532638"/>
                  <a:pt x="2461914" y="534572"/>
                </a:cubicBezTo>
                <a:cubicBezTo>
                  <a:pt x="2461914" y="557343"/>
                  <a:pt x="2462286" y="574458"/>
                  <a:pt x="2463030" y="585918"/>
                </a:cubicBezTo>
                <a:cubicBezTo>
                  <a:pt x="2464072" y="593806"/>
                  <a:pt x="2464593" y="598941"/>
                  <a:pt x="2464593" y="601322"/>
                </a:cubicBezTo>
                <a:cubicBezTo>
                  <a:pt x="2464593" y="604447"/>
                  <a:pt x="2463328" y="608540"/>
                  <a:pt x="2460798" y="613600"/>
                </a:cubicBezTo>
                <a:cubicBezTo>
                  <a:pt x="2457970" y="617172"/>
                  <a:pt x="2455663" y="618958"/>
                  <a:pt x="2453878" y="618958"/>
                </a:cubicBezTo>
                <a:cubicBezTo>
                  <a:pt x="2451198" y="618958"/>
                  <a:pt x="2449040" y="617246"/>
                  <a:pt x="2447404" y="613823"/>
                </a:cubicBezTo>
                <a:cubicBezTo>
                  <a:pt x="2444576" y="610400"/>
                  <a:pt x="2438920" y="604596"/>
                  <a:pt x="2430437" y="596410"/>
                </a:cubicBezTo>
                <a:cubicBezTo>
                  <a:pt x="2427609" y="594476"/>
                  <a:pt x="2426196" y="593136"/>
                  <a:pt x="2426196" y="592392"/>
                </a:cubicBezTo>
                <a:cubicBezTo>
                  <a:pt x="2426196" y="591053"/>
                  <a:pt x="2426791" y="590383"/>
                  <a:pt x="2427981" y="590383"/>
                </a:cubicBezTo>
                <a:cubicBezTo>
                  <a:pt x="2436911" y="594550"/>
                  <a:pt x="2443534" y="596634"/>
                  <a:pt x="2447850" y="596634"/>
                </a:cubicBezTo>
                <a:cubicBezTo>
                  <a:pt x="2449636" y="596336"/>
                  <a:pt x="2450529" y="592987"/>
                  <a:pt x="2450529" y="586588"/>
                </a:cubicBezTo>
                <a:lnTo>
                  <a:pt x="2450529" y="530777"/>
                </a:lnTo>
                <a:cubicBezTo>
                  <a:pt x="2450529" y="524675"/>
                  <a:pt x="2449710" y="519466"/>
                  <a:pt x="2448073" y="515150"/>
                </a:cubicBezTo>
                <a:cubicBezTo>
                  <a:pt x="2446585" y="511430"/>
                  <a:pt x="2445841" y="509197"/>
                  <a:pt x="2445841" y="508453"/>
                </a:cubicBezTo>
                <a:cubicBezTo>
                  <a:pt x="2445841" y="506518"/>
                  <a:pt x="2447106" y="505551"/>
                  <a:pt x="2449636" y="505551"/>
                </a:cubicBezTo>
                <a:close/>
                <a:moveTo>
                  <a:pt x="1078036" y="505551"/>
                </a:moveTo>
                <a:cubicBezTo>
                  <a:pt x="1079078" y="505551"/>
                  <a:pt x="1082129" y="506667"/>
                  <a:pt x="1087189" y="508900"/>
                </a:cubicBezTo>
                <a:cubicBezTo>
                  <a:pt x="1091058" y="511430"/>
                  <a:pt x="1092993" y="513960"/>
                  <a:pt x="1092993" y="516490"/>
                </a:cubicBezTo>
                <a:cubicBezTo>
                  <a:pt x="1092993" y="517234"/>
                  <a:pt x="1092323" y="519838"/>
                  <a:pt x="1090984" y="524303"/>
                </a:cubicBezTo>
                <a:cubicBezTo>
                  <a:pt x="1090538" y="529215"/>
                  <a:pt x="1090314" y="532638"/>
                  <a:pt x="1090314" y="534572"/>
                </a:cubicBezTo>
                <a:cubicBezTo>
                  <a:pt x="1090314" y="557343"/>
                  <a:pt x="1090686" y="574458"/>
                  <a:pt x="1091430" y="585918"/>
                </a:cubicBezTo>
                <a:cubicBezTo>
                  <a:pt x="1092472" y="593806"/>
                  <a:pt x="1092993" y="598941"/>
                  <a:pt x="1092993" y="601322"/>
                </a:cubicBezTo>
                <a:cubicBezTo>
                  <a:pt x="1092993" y="604447"/>
                  <a:pt x="1091728" y="608540"/>
                  <a:pt x="1089198" y="613600"/>
                </a:cubicBezTo>
                <a:cubicBezTo>
                  <a:pt x="1086370" y="617172"/>
                  <a:pt x="1084064" y="618958"/>
                  <a:pt x="1082278" y="618958"/>
                </a:cubicBezTo>
                <a:cubicBezTo>
                  <a:pt x="1079599" y="618958"/>
                  <a:pt x="1077441" y="617246"/>
                  <a:pt x="1075804" y="613823"/>
                </a:cubicBezTo>
                <a:cubicBezTo>
                  <a:pt x="1072976" y="610400"/>
                  <a:pt x="1067320" y="604596"/>
                  <a:pt x="1058837" y="596410"/>
                </a:cubicBezTo>
                <a:cubicBezTo>
                  <a:pt x="1056009" y="594476"/>
                  <a:pt x="1054596" y="593136"/>
                  <a:pt x="1054596" y="592392"/>
                </a:cubicBezTo>
                <a:cubicBezTo>
                  <a:pt x="1054596" y="591053"/>
                  <a:pt x="1055191" y="590383"/>
                  <a:pt x="1056382" y="590383"/>
                </a:cubicBezTo>
                <a:cubicBezTo>
                  <a:pt x="1065311" y="594550"/>
                  <a:pt x="1071934" y="596634"/>
                  <a:pt x="1076250" y="596634"/>
                </a:cubicBezTo>
                <a:cubicBezTo>
                  <a:pt x="1078036" y="596336"/>
                  <a:pt x="1078929" y="592987"/>
                  <a:pt x="1078929" y="586588"/>
                </a:cubicBezTo>
                <a:lnTo>
                  <a:pt x="1078929" y="530777"/>
                </a:lnTo>
                <a:cubicBezTo>
                  <a:pt x="1078929" y="524675"/>
                  <a:pt x="1078110" y="519466"/>
                  <a:pt x="1076473" y="515150"/>
                </a:cubicBezTo>
                <a:cubicBezTo>
                  <a:pt x="1074985" y="511430"/>
                  <a:pt x="1074241" y="509197"/>
                  <a:pt x="1074241" y="508453"/>
                </a:cubicBezTo>
                <a:cubicBezTo>
                  <a:pt x="1074241" y="506518"/>
                  <a:pt x="1075506" y="505551"/>
                  <a:pt x="1078036" y="505551"/>
                </a:cubicBezTo>
                <a:close/>
                <a:moveTo>
                  <a:pt x="3756942" y="503542"/>
                </a:moveTo>
                <a:cubicBezTo>
                  <a:pt x="3754114" y="503542"/>
                  <a:pt x="3751286" y="504286"/>
                  <a:pt x="3748459" y="505774"/>
                </a:cubicBezTo>
                <a:cubicBezTo>
                  <a:pt x="3745780" y="507262"/>
                  <a:pt x="3743696" y="509420"/>
                  <a:pt x="3742208" y="512248"/>
                </a:cubicBezTo>
                <a:cubicBezTo>
                  <a:pt x="3740571" y="514927"/>
                  <a:pt x="3739827" y="517755"/>
                  <a:pt x="3739976" y="520731"/>
                </a:cubicBezTo>
                <a:cubicBezTo>
                  <a:pt x="3739976" y="523857"/>
                  <a:pt x="3740720" y="526759"/>
                  <a:pt x="3742208" y="529438"/>
                </a:cubicBezTo>
                <a:cubicBezTo>
                  <a:pt x="3743696" y="532117"/>
                  <a:pt x="3745706" y="534200"/>
                  <a:pt x="3748236" y="535689"/>
                </a:cubicBezTo>
                <a:cubicBezTo>
                  <a:pt x="3750766" y="537177"/>
                  <a:pt x="3753668" y="537921"/>
                  <a:pt x="3756942" y="537921"/>
                </a:cubicBezTo>
                <a:cubicBezTo>
                  <a:pt x="3759918" y="537921"/>
                  <a:pt x="3762746" y="537177"/>
                  <a:pt x="3765425" y="535689"/>
                </a:cubicBezTo>
                <a:cubicBezTo>
                  <a:pt x="3767955" y="534200"/>
                  <a:pt x="3770039" y="532042"/>
                  <a:pt x="3771676" y="529215"/>
                </a:cubicBezTo>
                <a:cubicBezTo>
                  <a:pt x="3773164" y="526536"/>
                  <a:pt x="3773908" y="523708"/>
                  <a:pt x="3773908" y="520731"/>
                </a:cubicBezTo>
                <a:cubicBezTo>
                  <a:pt x="3773908" y="517904"/>
                  <a:pt x="3773164" y="515076"/>
                  <a:pt x="3771676" y="512248"/>
                </a:cubicBezTo>
                <a:cubicBezTo>
                  <a:pt x="3770039" y="509420"/>
                  <a:pt x="3767806" y="507337"/>
                  <a:pt x="3764979" y="505997"/>
                </a:cubicBezTo>
                <a:cubicBezTo>
                  <a:pt x="3762300" y="504509"/>
                  <a:pt x="3759621" y="503691"/>
                  <a:pt x="3756942" y="503542"/>
                </a:cubicBezTo>
                <a:close/>
                <a:moveTo>
                  <a:pt x="3511599" y="499077"/>
                </a:moveTo>
                <a:cubicBezTo>
                  <a:pt x="3512046" y="498779"/>
                  <a:pt x="3513236" y="498928"/>
                  <a:pt x="3515171" y="499523"/>
                </a:cubicBezTo>
                <a:cubicBezTo>
                  <a:pt x="3516957" y="500416"/>
                  <a:pt x="3518668" y="501384"/>
                  <a:pt x="3520305" y="502426"/>
                </a:cubicBezTo>
                <a:cubicBezTo>
                  <a:pt x="3521942" y="503467"/>
                  <a:pt x="3523803" y="505030"/>
                  <a:pt x="3525886" y="507114"/>
                </a:cubicBezTo>
                <a:cubicBezTo>
                  <a:pt x="3527970" y="509197"/>
                  <a:pt x="3528565" y="510834"/>
                  <a:pt x="3527672" y="512025"/>
                </a:cubicBezTo>
                <a:lnTo>
                  <a:pt x="3526779" y="513811"/>
                </a:lnTo>
                <a:lnTo>
                  <a:pt x="3538388" y="521178"/>
                </a:lnTo>
                <a:lnTo>
                  <a:pt x="3559819" y="536582"/>
                </a:lnTo>
                <a:cubicBezTo>
                  <a:pt x="3565772" y="540749"/>
                  <a:pt x="3571428" y="544469"/>
                  <a:pt x="3576786" y="547744"/>
                </a:cubicBezTo>
                <a:cubicBezTo>
                  <a:pt x="3582292" y="550720"/>
                  <a:pt x="3587427" y="553101"/>
                  <a:pt x="3592189" y="554887"/>
                </a:cubicBezTo>
                <a:cubicBezTo>
                  <a:pt x="3596952" y="556673"/>
                  <a:pt x="3602979" y="558608"/>
                  <a:pt x="3610272" y="560692"/>
                </a:cubicBezTo>
                <a:lnTo>
                  <a:pt x="3626568" y="565826"/>
                </a:lnTo>
                <a:cubicBezTo>
                  <a:pt x="3627610" y="566273"/>
                  <a:pt x="3628206" y="566719"/>
                  <a:pt x="3628354" y="567166"/>
                </a:cubicBezTo>
                <a:cubicBezTo>
                  <a:pt x="3628504" y="567612"/>
                  <a:pt x="3628354" y="568133"/>
                  <a:pt x="3627908" y="568728"/>
                </a:cubicBezTo>
                <a:cubicBezTo>
                  <a:pt x="3627462" y="569324"/>
                  <a:pt x="3626792" y="569696"/>
                  <a:pt x="3625899" y="569845"/>
                </a:cubicBezTo>
                <a:lnTo>
                  <a:pt x="3610718" y="572747"/>
                </a:lnTo>
                <a:cubicBezTo>
                  <a:pt x="3603575" y="573937"/>
                  <a:pt x="3598366" y="574533"/>
                  <a:pt x="3595092" y="574533"/>
                </a:cubicBezTo>
                <a:cubicBezTo>
                  <a:pt x="3591817" y="574533"/>
                  <a:pt x="3589064" y="574310"/>
                  <a:pt x="3586832" y="573863"/>
                </a:cubicBezTo>
                <a:cubicBezTo>
                  <a:pt x="3584599" y="573417"/>
                  <a:pt x="3582144" y="572300"/>
                  <a:pt x="3579464" y="570514"/>
                </a:cubicBezTo>
                <a:cubicBezTo>
                  <a:pt x="3576786" y="568877"/>
                  <a:pt x="3573362" y="565901"/>
                  <a:pt x="3569196" y="561585"/>
                </a:cubicBezTo>
                <a:lnTo>
                  <a:pt x="3553792" y="546851"/>
                </a:lnTo>
                <a:lnTo>
                  <a:pt x="3541736" y="534796"/>
                </a:lnTo>
                <a:cubicBezTo>
                  <a:pt x="3536825" y="530033"/>
                  <a:pt x="3533477" y="527057"/>
                  <a:pt x="3531691" y="525866"/>
                </a:cubicBezTo>
                <a:lnTo>
                  <a:pt x="3522091" y="518722"/>
                </a:lnTo>
                <a:cubicBezTo>
                  <a:pt x="3515096" y="527205"/>
                  <a:pt x="3509069" y="534200"/>
                  <a:pt x="3504009" y="539707"/>
                </a:cubicBezTo>
                <a:cubicBezTo>
                  <a:pt x="3498948" y="545065"/>
                  <a:pt x="3493293" y="550423"/>
                  <a:pt x="3487042" y="555780"/>
                </a:cubicBezTo>
                <a:cubicBezTo>
                  <a:pt x="3480792" y="561138"/>
                  <a:pt x="3474392" y="565826"/>
                  <a:pt x="3467844" y="569845"/>
                </a:cubicBezTo>
                <a:cubicBezTo>
                  <a:pt x="3461295" y="574012"/>
                  <a:pt x="3454970" y="577509"/>
                  <a:pt x="3448868" y="580337"/>
                </a:cubicBezTo>
                <a:cubicBezTo>
                  <a:pt x="3442915" y="583016"/>
                  <a:pt x="3438524" y="584727"/>
                  <a:pt x="3435696" y="585472"/>
                </a:cubicBezTo>
                <a:lnTo>
                  <a:pt x="3432571" y="586365"/>
                </a:lnTo>
                <a:cubicBezTo>
                  <a:pt x="3430488" y="586960"/>
                  <a:pt x="3429222" y="587034"/>
                  <a:pt x="3428776" y="586588"/>
                </a:cubicBezTo>
                <a:cubicBezTo>
                  <a:pt x="3428330" y="585993"/>
                  <a:pt x="3428404" y="585248"/>
                  <a:pt x="3428999" y="584355"/>
                </a:cubicBezTo>
                <a:lnTo>
                  <a:pt x="3431678" y="583016"/>
                </a:lnTo>
                <a:lnTo>
                  <a:pt x="3435250" y="581007"/>
                </a:lnTo>
                <a:cubicBezTo>
                  <a:pt x="3439120" y="578774"/>
                  <a:pt x="3445370" y="574533"/>
                  <a:pt x="3454002" y="568282"/>
                </a:cubicBezTo>
                <a:cubicBezTo>
                  <a:pt x="3462783" y="562031"/>
                  <a:pt x="3470374" y="556078"/>
                  <a:pt x="3476773" y="550423"/>
                </a:cubicBezTo>
                <a:cubicBezTo>
                  <a:pt x="3483322" y="544767"/>
                  <a:pt x="3488828" y="539260"/>
                  <a:pt x="3493293" y="533903"/>
                </a:cubicBezTo>
                <a:cubicBezTo>
                  <a:pt x="3497758" y="528545"/>
                  <a:pt x="3500958" y="524378"/>
                  <a:pt x="3502892" y="521401"/>
                </a:cubicBezTo>
                <a:cubicBezTo>
                  <a:pt x="3504827" y="518425"/>
                  <a:pt x="3506241" y="516118"/>
                  <a:pt x="3507134" y="514481"/>
                </a:cubicBezTo>
                <a:cubicBezTo>
                  <a:pt x="3508027" y="512843"/>
                  <a:pt x="3508697" y="511430"/>
                  <a:pt x="3509143" y="510239"/>
                </a:cubicBezTo>
                <a:cubicBezTo>
                  <a:pt x="3509590" y="508900"/>
                  <a:pt x="3509887" y="507560"/>
                  <a:pt x="3510036" y="506221"/>
                </a:cubicBezTo>
                <a:lnTo>
                  <a:pt x="3510706" y="501309"/>
                </a:lnTo>
                <a:cubicBezTo>
                  <a:pt x="3510855" y="500268"/>
                  <a:pt x="3511152" y="499523"/>
                  <a:pt x="3511599" y="499077"/>
                </a:cubicBezTo>
                <a:close/>
                <a:moveTo>
                  <a:pt x="2139999" y="499077"/>
                </a:moveTo>
                <a:cubicBezTo>
                  <a:pt x="2140446" y="498779"/>
                  <a:pt x="2141636" y="498928"/>
                  <a:pt x="2143571" y="499523"/>
                </a:cubicBezTo>
                <a:cubicBezTo>
                  <a:pt x="2145357" y="500416"/>
                  <a:pt x="2147068" y="501384"/>
                  <a:pt x="2148705" y="502426"/>
                </a:cubicBezTo>
                <a:cubicBezTo>
                  <a:pt x="2150343" y="503467"/>
                  <a:pt x="2152203" y="505030"/>
                  <a:pt x="2154287" y="507114"/>
                </a:cubicBezTo>
                <a:cubicBezTo>
                  <a:pt x="2156370" y="509197"/>
                  <a:pt x="2156965" y="510834"/>
                  <a:pt x="2156072" y="512025"/>
                </a:cubicBezTo>
                <a:lnTo>
                  <a:pt x="2155179" y="513811"/>
                </a:lnTo>
                <a:lnTo>
                  <a:pt x="2166788" y="521178"/>
                </a:lnTo>
                <a:lnTo>
                  <a:pt x="2188219" y="536582"/>
                </a:lnTo>
                <a:cubicBezTo>
                  <a:pt x="2194172" y="540749"/>
                  <a:pt x="2199828" y="544469"/>
                  <a:pt x="2205186" y="547744"/>
                </a:cubicBezTo>
                <a:cubicBezTo>
                  <a:pt x="2210692" y="550720"/>
                  <a:pt x="2215827" y="553101"/>
                  <a:pt x="2220589" y="554887"/>
                </a:cubicBezTo>
                <a:cubicBezTo>
                  <a:pt x="2225352" y="556673"/>
                  <a:pt x="2231379" y="558608"/>
                  <a:pt x="2238672" y="560692"/>
                </a:cubicBezTo>
                <a:lnTo>
                  <a:pt x="2254968" y="565826"/>
                </a:lnTo>
                <a:cubicBezTo>
                  <a:pt x="2256010" y="566273"/>
                  <a:pt x="2256606" y="566719"/>
                  <a:pt x="2256754" y="567166"/>
                </a:cubicBezTo>
                <a:cubicBezTo>
                  <a:pt x="2256904" y="567612"/>
                  <a:pt x="2256754" y="568133"/>
                  <a:pt x="2256308" y="568728"/>
                </a:cubicBezTo>
                <a:cubicBezTo>
                  <a:pt x="2255862" y="569324"/>
                  <a:pt x="2255192" y="569696"/>
                  <a:pt x="2254299" y="569845"/>
                </a:cubicBezTo>
                <a:lnTo>
                  <a:pt x="2239118" y="572747"/>
                </a:lnTo>
                <a:cubicBezTo>
                  <a:pt x="2231975" y="573937"/>
                  <a:pt x="2226766" y="574533"/>
                  <a:pt x="2223492" y="574533"/>
                </a:cubicBezTo>
                <a:cubicBezTo>
                  <a:pt x="2220217" y="574533"/>
                  <a:pt x="2217464" y="574310"/>
                  <a:pt x="2215232" y="573863"/>
                </a:cubicBezTo>
                <a:cubicBezTo>
                  <a:pt x="2212999" y="573417"/>
                  <a:pt x="2210544" y="572300"/>
                  <a:pt x="2207864" y="570514"/>
                </a:cubicBezTo>
                <a:cubicBezTo>
                  <a:pt x="2205186" y="568877"/>
                  <a:pt x="2201762" y="565901"/>
                  <a:pt x="2197596" y="561585"/>
                </a:cubicBezTo>
                <a:lnTo>
                  <a:pt x="2182192" y="546851"/>
                </a:lnTo>
                <a:lnTo>
                  <a:pt x="2170137" y="534796"/>
                </a:lnTo>
                <a:cubicBezTo>
                  <a:pt x="2165225" y="530033"/>
                  <a:pt x="2161877" y="527057"/>
                  <a:pt x="2160091" y="525866"/>
                </a:cubicBezTo>
                <a:lnTo>
                  <a:pt x="2150491" y="518722"/>
                </a:lnTo>
                <a:cubicBezTo>
                  <a:pt x="2143496" y="527205"/>
                  <a:pt x="2137469" y="534200"/>
                  <a:pt x="2132409" y="539707"/>
                </a:cubicBezTo>
                <a:cubicBezTo>
                  <a:pt x="2127349" y="545065"/>
                  <a:pt x="2121693" y="550423"/>
                  <a:pt x="2115442" y="555780"/>
                </a:cubicBezTo>
                <a:cubicBezTo>
                  <a:pt x="2109192" y="561138"/>
                  <a:pt x="2102792" y="565826"/>
                  <a:pt x="2096244" y="569845"/>
                </a:cubicBezTo>
                <a:cubicBezTo>
                  <a:pt x="2089695" y="574012"/>
                  <a:pt x="2083370" y="577509"/>
                  <a:pt x="2077268" y="580337"/>
                </a:cubicBezTo>
                <a:cubicBezTo>
                  <a:pt x="2071315" y="583016"/>
                  <a:pt x="2066924" y="584727"/>
                  <a:pt x="2064097" y="585472"/>
                </a:cubicBezTo>
                <a:lnTo>
                  <a:pt x="2060971" y="586365"/>
                </a:lnTo>
                <a:cubicBezTo>
                  <a:pt x="2058888" y="586960"/>
                  <a:pt x="2057623" y="587034"/>
                  <a:pt x="2057176" y="586588"/>
                </a:cubicBezTo>
                <a:cubicBezTo>
                  <a:pt x="2056730" y="585993"/>
                  <a:pt x="2056804" y="585248"/>
                  <a:pt x="2057399" y="584355"/>
                </a:cubicBezTo>
                <a:lnTo>
                  <a:pt x="2060078" y="583016"/>
                </a:lnTo>
                <a:lnTo>
                  <a:pt x="2063650" y="581007"/>
                </a:lnTo>
                <a:cubicBezTo>
                  <a:pt x="2067520" y="578774"/>
                  <a:pt x="2073771" y="574533"/>
                  <a:pt x="2082403" y="568282"/>
                </a:cubicBezTo>
                <a:cubicBezTo>
                  <a:pt x="2091183" y="562031"/>
                  <a:pt x="2098774" y="556078"/>
                  <a:pt x="2105173" y="550423"/>
                </a:cubicBezTo>
                <a:cubicBezTo>
                  <a:pt x="2111722" y="544767"/>
                  <a:pt x="2117228" y="539260"/>
                  <a:pt x="2121693" y="533903"/>
                </a:cubicBezTo>
                <a:cubicBezTo>
                  <a:pt x="2126158" y="528545"/>
                  <a:pt x="2129358" y="524378"/>
                  <a:pt x="2131293" y="521401"/>
                </a:cubicBezTo>
                <a:cubicBezTo>
                  <a:pt x="2133227" y="518425"/>
                  <a:pt x="2134641" y="516118"/>
                  <a:pt x="2135534" y="514481"/>
                </a:cubicBezTo>
                <a:cubicBezTo>
                  <a:pt x="2136427" y="512843"/>
                  <a:pt x="2137097" y="511430"/>
                  <a:pt x="2137543" y="510239"/>
                </a:cubicBezTo>
                <a:cubicBezTo>
                  <a:pt x="2137990" y="508900"/>
                  <a:pt x="2138287" y="507560"/>
                  <a:pt x="2138436" y="506221"/>
                </a:cubicBezTo>
                <a:lnTo>
                  <a:pt x="2139106" y="501309"/>
                </a:lnTo>
                <a:cubicBezTo>
                  <a:pt x="2139255" y="500268"/>
                  <a:pt x="2139553" y="499523"/>
                  <a:pt x="2139999" y="499077"/>
                </a:cubicBezTo>
                <a:close/>
                <a:moveTo>
                  <a:pt x="768399" y="499077"/>
                </a:moveTo>
                <a:cubicBezTo>
                  <a:pt x="768846" y="498779"/>
                  <a:pt x="770036" y="498928"/>
                  <a:pt x="771971" y="499523"/>
                </a:cubicBezTo>
                <a:cubicBezTo>
                  <a:pt x="773757" y="500416"/>
                  <a:pt x="775468" y="501384"/>
                  <a:pt x="777106" y="502426"/>
                </a:cubicBezTo>
                <a:cubicBezTo>
                  <a:pt x="778743" y="503467"/>
                  <a:pt x="780603" y="505030"/>
                  <a:pt x="782687" y="507114"/>
                </a:cubicBezTo>
                <a:cubicBezTo>
                  <a:pt x="784770" y="509197"/>
                  <a:pt x="785365" y="510834"/>
                  <a:pt x="784473" y="512025"/>
                </a:cubicBezTo>
                <a:lnTo>
                  <a:pt x="783580" y="513811"/>
                </a:lnTo>
                <a:lnTo>
                  <a:pt x="795188" y="521178"/>
                </a:lnTo>
                <a:lnTo>
                  <a:pt x="816619" y="536582"/>
                </a:lnTo>
                <a:cubicBezTo>
                  <a:pt x="822573" y="540749"/>
                  <a:pt x="828228" y="544469"/>
                  <a:pt x="833586" y="547744"/>
                </a:cubicBezTo>
                <a:cubicBezTo>
                  <a:pt x="839092" y="550720"/>
                  <a:pt x="844227" y="553101"/>
                  <a:pt x="848990" y="554887"/>
                </a:cubicBezTo>
                <a:cubicBezTo>
                  <a:pt x="853752" y="556673"/>
                  <a:pt x="859780" y="558608"/>
                  <a:pt x="867072" y="560692"/>
                </a:cubicBezTo>
                <a:lnTo>
                  <a:pt x="883369" y="565826"/>
                </a:lnTo>
                <a:cubicBezTo>
                  <a:pt x="884411" y="566273"/>
                  <a:pt x="885006" y="566719"/>
                  <a:pt x="885155" y="567166"/>
                </a:cubicBezTo>
                <a:cubicBezTo>
                  <a:pt x="885304" y="567612"/>
                  <a:pt x="885155" y="568133"/>
                  <a:pt x="884708" y="568728"/>
                </a:cubicBezTo>
                <a:cubicBezTo>
                  <a:pt x="884262" y="569324"/>
                  <a:pt x="883592" y="569696"/>
                  <a:pt x="882699" y="569845"/>
                </a:cubicBezTo>
                <a:lnTo>
                  <a:pt x="867519" y="572747"/>
                </a:lnTo>
                <a:cubicBezTo>
                  <a:pt x="860375" y="573937"/>
                  <a:pt x="855166" y="574533"/>
                  <a:pt x="851892" y="574533"/>
                </a:cubicBezTo>
                <a:cubicBezTo>
                  <a:pt x="848617" y="574533"/>
                  <a:pt x="845864" y="574310"/>
                  <a:pt x="843632" y="573863"/>
                </a:cubicBezTo>
                <a:cubicBezTo>
                  <a:pt x="841399" y="573417"/>
                  <a:pt x="838944" y="572300"/>
                  <a:pt x="836265" y="570514"/>
                </a:cubicBezTo>
                <a:cubicBezTo>
                  <a:pt x="833586" y="568877"/>
                  <a:pt x="830163" y="565901"/>
                  <a:pt x="825996" y="561585"/>
                </a:cubicBezTo>
                <a:lnTo>
                  <a:pt x="810592" y="546851"/>
                </a:lnTo>
                <a:lnTo>
                  <a:pt x="798537" y="534796"/>
                </a:lnTo>
                <a:cubicBezTo>
                  <a:pt x="793625" y="530033"/>
                  <a:pt x="790277" y="527057"/>
                  <a:pt x="788491" y="525866"/>
                </a:cubicBezTo>
                <a:lnTo>
                  <a:pt x="778891" y="518722"/>
                </a:lnTo>
                <a:cubicBezTo>
                  <a:pt x="771897" y="527205"/>
                  <a:pt x="765869" y="534200"/>
                  <a:pt x="760809" y="539707"/>
                </a:cubicBezTo>
                <a:cubicBezTo>
                  <a:pt x="755749" y="545065"/>
                  <a:pt x="750093" y="550423"/>
                  <a:pt x="743842" y="555780"/>
                </a:cubicBezTo>
                <a:cubicBezTo>
                  <a:pt x="737592" y="561138"/>
                  <a:pt x="731192" y="565826"/>
                  <a:pt x="724644" y="569845"/>
                </a:cubicBezTo>
                <a:cubicBezTo>
                  <a:pt x="718095" y="574012"/>
                  <a:pt x="711770" y="577509"/>
                  <a:pt x="705668" y="580337"/>
                </a:cubicBezTo>
                <a:cubicBezTo>
                  <a:pt x="699715" y="583016"/>
                  <a:pt x="695325" y="584727"/>
                  <a:pt x="692497" y="585472"/>
                </a:cubicBezTo>
                <a:lnTo>
                  <a:pt x="689371" y="586365"/>
                </a:lnTo>
                <a:cubicBezTo>
                  <a:pt x="687288" y="586960"/>
                  <a:pt x="686023" y="587034"/>
                  <a:pt x="685576" y="586588"/>
                </a:cubicBezTo>
                <a:cubicBezTo>
                  <a:pt x="685130" y="585993"/>
                  <a:pt x="685204" y="585248"/>
                  <a:pt x="685799" y="584355"/>
                </a:cubicBezTo>
                <a:lnTo>
                  <a:pt x="688478" y="583016"/>
                </a:lnTo>
                <a:lnTo>
                  <a:pt x="692050" y="581007"/>
                </a:lnTo>
                <a:cubicBezTo>
                  <a:pt x="695920" y="578774"/>
                  <a:pt x="702171" y="574533"/>
                  <a:pt x="710803" y="568282"/>
                </a:cubicBezTo>
                <a:cubicBezTo>
                  <a:pt x="719583" y="562031"/>
                  <a:pt x="727174" y="556078"/>
                  <a:pt x="733573" y="550423"/>
                </a:cubicBezTo>
                <a:cubicBezTo>
                  <a:pt x="740122" y="544767"/>
                  <a:pt x="745628" y="539260"/>
                  <a:pt x="750093" y="533903"/>
                </a:cubicBezTo>
                <a:cubicBezTo>
                  <a:pt x="754558" y="528545"/>
                  <a:pt x="757758" y="524378"/>
                  <a:pt x="759693" y="521401"/>
                </a:cubicBezTo>
                <a:cubicBezTo>
                  <a:pt x="761627" y="518425"/>
                  <a:pt x="763041" y="516118"/>
                  <a:pt x="763934" y="514481"/>
                </a:cubicBezTo>
                <a:cubicBezTo>
                  <a:pt x="764827" y="512843"/>
                  <a:pt x="765497" y="511430"/>
                  <a:pt x="765943" y="510239"/>
                </a:cubicBezTo>
                <a:cubicBezTo>
                  <a:pt x="766390" y="508900"/>
                  <a:pt x="766688" y="507560"/>
                  <a:pt x="766836" y="506221"/>
                </a:cubicBezTo>
                <a:lnTo>
                  <a:pt x="767506" y="501309"/>
                </a:lnTo>
                <a:cubicBezTo>
                  <a:pt x="767655" y="500268"/>
                  <a:pt x="767953" y="499523"/>
                  <a:pt x="768399" y="499077"/>
                </a:cubicBezTo>
                <a:close/>
                <a:moveTo>
                  <a:pt x="3756942" y="496398"/>
                </a:moveTo>
                <a:cubicBezTo>
                  <a:pt x="3760960" y="496398"/>
                  <a:pt x="3764904" y="497440"/>
                  <a:pt x="3768774" y="499523"/>
                </a:cubicBezTo>
                <a:cubicBezTo>
                  <a:pt x="3772644" y="501607"/>
                  <a:pt x="3775694" y="504584"/>
                  <a:pt x="3777927" y="508453"/>
                </a:cubicBezTo>
                <a:cubicBezTo>
                  <a:pt x="3780010" y="512323"/>
                  <a:pt x="3781127" y="516490"/>
                  <a:pt x="3781276" y="520955"/>
                </a:cubicBezTo>
                <a:cubicBezTo>
                  <a:pt x="3781276" y="525271"/>
                  <a:pt x="3780159" y="529289"/>
                  <a:pt x="3777927" y="533010"/>
                </a:cubicBezTo>
                <a:cubicBezTo>
                  <a:pt x="3775843" y="536730"/>
                  <a:pt x="3772867" y="539707"/>
                  <a:pt x="3768997" y="541939"/>
                </a:cubicBezTo>
                <a:cubicBezTo>
                  <a:pt x="3765128" y="544023"/>
                  <a:pt x="3761109" y="545065"/>
                  <a:pt x="3756942" y="545065"/>
                </a:cubicBezTo>
                <a:cubicBezTo>
                  <a:pt x="3752626" y="545065"/>
                  <a:pt x="3748533" y="544023"/>
                  <a:pt x="3744664" y="541939"/>
                </a:cubicBezTo>
                <a:cubicBezTo>
                  <a:pt x="3740943" y="539707"/>
                  <a:pt x="3737966" y="536730"/>
                  <a:pt x="3735734" y="533010"/>
                </a:cubicBezTo>
                <a:cubicBezTo>
                  <a:pt x="3733650" y="529289"/>
                  <a:pt x="3732609" y="525196"/>
                  <a:pt x="3732609" y="520731"/>
                </a:cubicBezTo>
                <a:cubicBezTo>
                  <a:pt x="3732609" y="516415"/>
                  <a:pt x="3733725" y="512323"/>
                  <a:pt x="3735957" y="508453"/>
                </a:cubicBezTo>
                <a:cubicBezTo>
                  <a:pt x="3738041" y="504584"/>
                  <a:pt x="3741018" y="501607"/>
                  <a:pt x="3744887" y="499523"/>
                </a:cubicBezTo>
                <a:cubicBezTo>
                  <a:pt x="3748756" y="497440"/>
                  <a:pt x="3752775" y="496398"/>
                  <a:pt x="3756942" y="496398"/>
                </a:cubicBezTo>
                <a:close/>
                <a:moveTo>
                  <a:pt x="2321718" y="491710"/>
                </a:moveTo>
                <a:cubicBezTo>
                  <a:pt x="2318742" y="500640"/>
                  <a:pt x="2315318" y="510090"/>
                  <a:pt x="2311449" y="520062"/>
                </a:cubicBezTo>
                <a:cubicBezTo>
                  <a:pt x="2316509" y="519020"/>
                  <a:pt x="2321792" y="518052"/>
                  <a:pt x="2327299" y="517160"/>
                </a:cubicBezTo>
                <a:lnTo>
                  <a:pt x="2327299" y="510909"/>
                </a:lnTo>
                <a:cubicBezTo>
                  <a:pt x="2327299" y="505700"/>
                  <a:pt x="2326257" y="500937"/>
                  <a:pt x="2324174" y="496621"/>
                </a:cubicBezTo>
                <a:cubicBezTo>
                  <a:pt x="2322983" y="494538"/>
                  <a:pt x="2322164" y="492901"/>
                  <a:pt x="2321718" y="491710"/>
                </a:cubicBezTo>
                <a:close/>
                <a:moveTo>
                  <a:pt x="950118" y="491710"/>
                </a:moveTo>
                <a:cubicBezTo>
                  <a:pt x="947142" y="500640"/>
                  <a:pt x="943719" y="510090"/>
                  <a:pt x="939849" y="520062"/>
                </a:cubicBezTo>
                <a:cubicBezTo>
                  <a:pt x="944909" y="519020"/>
                  <a:pt x="950193" y="518052"/>
                  <a:pt x="955699" y="517160"/>
                </a:cubicBezTo>
                <a:lnTo>
                  <a:pt x="955699" y="510909"/>
                </a:lnTo>
                <a:cubicBezTo>
                  <a:pt x="955699" y="505700"/>
                  <a:pt x="954657" y="500937"/>
                  <a:pt x="952574" y="496621"/>
                </a:cubicBezTo>
                <a:cubicBezTo>
                  <a:pt x="951383" y="494538"/>
                  <a:pt x="950565" y="492901"/>
                  <a:pt x="950118" y="491710"/>
                </a:cubicBezTo>
                <a:close/>
                <a:moveTo>
                  <a:pt x="2427088" y="487915"/>
                </a:moveTo>
                <a:cubicBezTo>
                  <a:pt x="2433042" y="488064"/>
                  <a:pt x="2436018" y="489775"/>
                  <a:pt x="2436018" y="493049"/>
                </a:cubicBezTo>
                <a:cubicBezTo>
                  <a:pt x="2436018" y="495431"/>
                  <a:pt x="2434902" y="496993"/>
                  <a:pt x="2432670" y="497737"/>
                </a:cubicBezTo>
                <a:cubicBezTo>
                  <a:pt x="2414959" y="501160"/>
                  <a:pt x="2404838" y="502872"/>
                  <a:pt x="2402308" y="502872"/>
                </a:cubicBezTo>
                <a:cubicBezTo>
                  <a:pt x="2398886" y="502872"/>
                  <a:pt x="2395314" y="502277"/>
                  <a:pt x="2391593" y="501086"/>
                </a:cubicBezTo>
                <a:cubicBezTo>
                  <a:pt x="2388468" y="500342"/>
                  <a:pt x="2386905" y="499523"/>
                  <a:pt x="2386905" y="498630"/>
                </a:cubicBezTo>
                <a:cubicBezTo>
                  <a:pt x="2386905" y="497737"/>
                  <a:pt x="2388170" y="497142"/>
                  <a:pt x="2390700" y="496844"/>
                </a:cubicBezTo>
                <a:cubicBezTo>
                  <a:pt x="2398886" y="495207"/>
                  <a:pt x="2409080" y="492603"/>
                  <a:pt x="2421284" y="489031"/>
                </a:cubicBezTo>
                <a:cubicBezTo>
                  <a:pt x="2423368" y="488287"/>
                  <a:pt x="2425302" y="487915"/>
                  <a:pt x="2427088" y="487915"/>
                </a:cubicBezTo>
                <a:close/>
                <a:moveTo>
                  <a:pt x="1055488" y="487915"/>
                </a:moveTo>
                <a:cubicBezTo>
                  <a:pt x="1061442" y="488064"/>
                  <a:pt x="1064418" y="489775"/>
                  <a:pt x="1064418" y="493049"/>
                </a:cubicBezTo>
                <a:cubicBezTo>
                  <a:pt x="1064418" y="495431"/>
                  <a:pt x="1063302" y="496993"/>
                  <a:pt x="1061070" y="497737"/>
                </a:cubicBezTo>
                <a:cubicBezTo>
                  <a:pt x="1043359" y="501160"/>
                  <a:pt x="1033239" y="502872"/>
                  <a:pt x="1030709" y="502872"/>
                </a:cubicBezTo>
                <a:cubicBezTo>
                  <a:pt x="1027286" y="502872"/>
                  <a:pt x="1023714" y="502277"/>
                  <a:pt x="1019993" y="501086"/>
                </a:cubicBezTo>
                <a:cubicBezTo>
                  <a:pt x="1016868" y="500342"/>
                  <a:pt x="1015305" y="499523"/>
                  <a:pt x="1015305" y="498630"/>
                </a:cubicBezTo>
                <a:cubicBezTo>
                  <a:pt x="1015305" y="497737"/>
                  <a:pt x="1016570" y="497142"/>
                  <a:pt x="1019100" y="496844"/>
                </a:cubicBezTo>
                <a:cubicBezTo>
                  <a:pt x="1027286" y="495207"/>
                  <a:pt x="1037480" y="492603"/>
                  <a:pt x="1049684" y="489031"/>
                </a:cubicBezTo>
                <a:cubicBezTo>
                  <a:pt x="1051768" y="488287"/>
                  <a:pt x="1053703" y="487915"/>
                  <a:pt x="1055488" y="487915"/>
                </a:cubicBezTo>
                <a:close/>
                <a:moveTo>
                  <a:pt x="3532584" y="478539"/>
                </a:moveTo>
                <a:cubicBezTo>
                  <a:pt x="3534816" y="479134"/>
                  <a:pt x="3537197" y="479804"/>
                  <a:pt x="3539728" y="480548"/>
                </a:cubicBezTo>
                <a:cubicBezTo>
                  <a:pt x="3542406" y="481292"/>
                  <a:pt x="3545904" y="482482"/>
                  <a:pt x="3550220" y="484120"/>
                </a:cubicBezTo>
                <a:cubicBezTo>
                  <a:pt x="3554685" y="485608"/>
                  <a:pt x="3558256" y="487245"/>
                  <a:pt x="3560936" y="489031"/>
                </a:cubicBezTo>
                <a:cubicBezTo>
                  <a:pt x="3563614" y="490668"/>
                  <a:pt x="3565549" y="492528"/>
                  <a:pt x="3566740" y="494612"/>
                </a:cubicBezTo>
                <a:cubicBezTo>
                  <a:pt x="3567930" y="496696"/>
                  <a:pt x="3568526" y="498779"/>
                  <a:pt x="3568526" y="500863"/>
                </a:cubicBezTo>
                <a:cubicBezTo>
                  <a:pt x="3568377" y="502946"/>
                  <a:pt x="3568005" y="504658"/>
                  <a:pt x="3567410" y="505997"/>
                </a:cubicBezTo>
                <a:cubicBezTo>
                  <a:pt x="3566516" y="507337"/>
                  <a:pt x="3565698" y="508230"/>
                  <a:pt x="3564954" y="508676"/>
                </a:cubicBezTo>
                <a:cubicBezTo>
                  <a:pt x="3564210" y="509123"/>
                  <a:pt x="3563094" y="509346"/>
                  <a:pt x="3561605" y="509346"/>
                </a:cubicBezTo>
                <a:cubicBezTo>
                  <a:pt x="3559373" y="509048"/>
                  <a:pt x="3556917" y="507560"/>
                  <a:pt x="3554238" y="504881"/>
                </a:cubicBezTo>
                <a:lnTo>
                  <a:pt x="3548210" y="498630"/>
                </a:lnTo>
                <a:lnTo>
                  <a:pt x="3534146" y="485013"/>
                </a:lnTo>
                <a:lnTo>
                  <a:pt x="3529905" y="481217"/>
                </a:lnTo>
                <a:cubicBezTo>
                  <a:pt x="3529012" y="480027"/>
                  <a:pt x="3528714" y="479208"/>
                  <a:pt x="3529012" y="478762"/>
                </a:cubicBezTo>
                <a:cubicBezTo>
                  <a:pt x="3529310" y="478315"/>
                  <a:pt x="3530500" y="478241"/>
                  <a:pt x="3532584" y="478539"/>
                </a:cubicBezTo>
                <a:close/>
                <a:moveTo>
                  <a:pt x="2160984" y="478539"/>
                </a:moveTo>
                <a:cubicBezTo>
                  <a:pt x="2163216" y="479134"/>
                  <a:pt x="2165597" y="479804"/>
                  <a:pt x="2168128" y="480548"/>
                </a:cubicBezTo>
                <a:cubicBezTo>
                  <a:pt x="2170806" y="481292"/>
                  <a:pt x="2174304" y="482482"/>
                  <a:pt x="2178620" y="484120"/>
                </a:cubicBezTo>
                <a:cubicBezTo>
                  <a:pt x="2183085" y="485608"/>
                  <a:pt x="2186656" y="487245"/>
                  <a:pt x="2189336" y="489031"/>
                </a:cubicBezTo>
                <a:cubicBezTo>
                  <a:pt x="2192014" y="490668"/>
                  <a:pt x="2193949" y="492528"/>
                  <a:pt x="2195140" y="494612"/>
                </a:cubicBezTo>
                <a:cubicBezTo>
                  <a:pt x="2196330" y="496696"/>
                  <a:pt x="2196926" y="498779"/>
                  <a:pt x="2196926" y="500863"/>
                </a:cubicBezTo>
                <a:cubicBezTo>
                  <a:pt x="2196777" y="502946"/>
                  <a:pt x="2196405" y="504658"/>
                  <a:pt x="2195810" y="505997"/>
                </a:cubicBezTo>
                <a:cubicBezTo>
                  <a:pt x="2194916" y="507337"/>
                  <a:pt x="2194098" y="508230"/>
                  <a:pt x="2193354" y="508676"/>
                </a:cubicBezTo>
                <a:cubicBezTo>
                  <a:pt x="2192610" y="509123"/>
                  <a:pt x="2191494" y="509346"/>
                  <a:pt x="2190005" y="509346"/>
                </a:cubicBezTo>
                <a:cubicBezTo>
                  <a:pt x="2187773" y="509048"/>
                  <a:pt x="2185317" y="507560"/>
                  <a:pt x="2182638" y="504881"/>
                </a:cubicBezTo>
                <a:lnTo>
                  <a:pt x="2176611" y="498630"/>
                </a:lnTo>
                <a:lnTo>
                  <a:pt x="2162546" y="485013"/>
                </a:lnTo>
                <a:lnTo>
                  <a:pt x="2158305" y="481217"/>
                </a:lnTo>
                <a:cubicBezTo>
                  <a:pt x="2157412" y="480027"/>
                  <a:pt x="2157114" y="479208"/>
                  <a:pt x="2157412" y="478762"/>
                </a:cubicBezTo>
                <a:cubicBezTo>
                  <a:pt x="2157710" y="478315"/>
                  <a:pt x="2158900" y="478241"/>
                  <a:pt x="2160984" y="478539"/>
                </a:cubicBezTo>
                <a:close/>
                <a:moveTo>
                  <a:pt x="789384" y="478539"/>
                </a:moveTo>
                <a:cubicBezTo>
                  <a:pt x="791616" y="479134"/>
                  <a:pt x="793998" y="479804"/>
                  <a:pt x="796528" y="480548"/>
                </a:cubicBezTo>
                <a:cubicBezTo>
                  <a:pt x="799207" y="481292"/>
                  <a:pt x="802704" y="482482"/>
                  <a:pt x="807020" y="484120"/>
                </a:cubicBezTo>
                <a:cubicBezTo>
                  <a:pt x="811485" y="485608"/>
                  <a:pt x="815057" y="487245"/>
                  <a:pt x="817736" y="489031"/>
                </a:cubicBezTo>
                <a:cubicBezTo>
                  <a:pt x="820415" y="490668"/>
                  <a:pt x="822349" y="492528"/>
                  <a:pt x="823540" y="494612"/>
                </a:cubicBezTo>
                <a:cubicBezTo>
                  <a:pt x="824731" y="496696"/>
                  <a:pt x="825326" y="498779"/>
                  <a:pt x="825326" y="500863"/>
                </a:cubicBezTo>
                <a:cubicBezTo>
                  <a:pt x="825177" y="502946"/>
                  <a:pt x="824805" y="504658"/>
                  <a:pt x="824210" y="505997"/>
                </a:cubicBezTo>
                <a:cubicBezTo>
                  <a:pt x="823317" y="507337"/>
                  <a:pt x="822498" y="508230"/>
                  <a:pt x="821754" y="508676"/>
                </a:cubicBezTo>
                <a:cubicBezTo>
                  <a:pt x="821010" y="509123"/>
                  <a:pt x="819894" y="509346"/>
                  <a:pt x="818405" y="509346"/>
                </a:cubicBezTo>
                <a:cubicBezTo>
                  <a:pt x="816173" y="509048"/>
                  <a:pt x="813717" y="507560"/>
                  <a:pt x="811038" y="504881"/>
                </a:cubicBezTo>
                <a:lnTo>
                  <a:pt x="805011" y="498630"/>
                </a:lnTo>
                <a:lnTo>
                  <a:pt x="790947" y="485013"/>
                </a:lnTo>
                <a:lnTo>
                  <a:pt x="786705" y="481217"/>
                </a:lnTo>
                <a:cubicBezTo>
                  <a:pt x="785812" y="480027"/>
                  <a:pt x="785514" y="479208"/>
                  <a:pt x="785812" y="478762"/>
                </a:cubicBezTo>
                <a:cubicBezTo>
                  <a:pt x="786110" y="478315"/>
                  <a:pt x="787300" y="478241"/>
                  <a:pt x="789384" y="478539"/>
                </a:cubicBezTo>
                <a:close/>
                <a:moveTo>
                  <a:pt x="3487489" y="477646"/>
                </a:moveTo>
                <a:cubicBezTo>
                  <a:pt x="3487786" y="477348"/>
                  <a:pt x="3488605" y="477348"/>
                  <a:pt x="3489944" y="477646"/>
                </a:cubicBezTo>
                <a:cubicBezTo>
                  <a:pt x="3491582" y="477943"/>
                  <a:pt x="3493442" y="478836"/>
                  <a:pt x="3495526" y="480324"/>
                </a:cubicBezTo>
                <a:cubicBezTo>
                  <a:pt x="3497758" y="481813"/>
                  <a:pt x="3499320" y="483152"/>
                  <a:pt x="3500214" y="484343"/>
                </a:cubicBezTo>
                <a:cubicBezTo>
                  <a:pt x="3501255" y="485534"/>
                  <a:pt x="3501702" y="486575"/>
                  <a:pt x="3501553" y="487468"/>
                </a:cubicBezTo>
                <a:cubicBezTo>
                  <a:pt x="3501404" y="488361"/>
                  <a:pt x="3500586" y="489477"/>
                  <a:pt x="3499097" y="490817"/>
                </a:cubicBezTo>
                <a:cubicBezTo>
                  <a:pt x="3497609" y="492156"/>
                  <a:pt x="3496493" y="493273"/>
                  <a:pt x="3495749" y="494166"/>
                </a:cubicBezTo>
                <a:lnTo>
                  <a:pt x="3488605" y="502649"/>
                </a:lnTo>
                <a:cubicBezTo>
                  <a:pt x="3486968" y="504584"/>
                  <a:pt x="3484438" y="507039"/>
                  <a:pt x="3481015" y="510016"/>
                </a:cubicBezTo>
                <a:cubicBezTo>
                  <a:pt x="3477592" y="512843"/>
                  <a:pt x="3474987" y="514853"/>
                  <a:pt x="3473201" y="516043"/>
                </a:cubicBezTo>
                <a:cubicBezTo>
                  <a:pt x="3471415" y="517085"/>
                  <a:pt x="3469480" y="518052"/>
                  <a:pt x="3467397" y="518945"/>
                </a:cubicBezTo>
                <a:lnTo>
                  <a:pt x="3463378" y="520508"/>
                </a:lnTo>
                <a:cubicBezTo>
                  <a:pt x="3461593" y="521401"/>
                  <a:pt x="3460551" y="521624"/>
                  <a:pt x="3460253" y="521178"/>
                </a:cubicBezTo>
                <a:cubicBezTo>
                  <a:pt x="3459956" y="520731"/>
                  <a:pt x="3460551" y="519764"/>
                  <a:pt x="3462039" y="518276"/>
                </a:cubicBezTo>
                <a:lnTo>
                  <a:pt x="3464718" y="515597"/>
                </a:lnTo>
                <a:cubicBezTo>
                  <a:pt x="3467992" y="512323"/>
                  <a:pt x="3470746" y="509346"/>
                  <a:pt x="3472978" y="506667"/>
                </a:cubicBezTo>
                <a:cubicBezTo>
                  <a:pt x="3475062" y="503988"/>
                  <a:pt x="3477368" y="500714"/>
                  <a:pt x="3479898" y="496844"/>
                </a:cubicBezTo>
                <a:cubicBezTo>
                  <a:pt x="3482428" y="492975"/>
                  <a:pt x="3484066" y="489998"/>
                  <a:pt x="3484810" y="487915"/>
                </a:cubicBezTo>
                <a:lnTo>
                  <a:pt x="3486372" y="479878"/>
                </a:lnTo>
                <a:cubicBezTo>
                  <a:pt x="3486521" y="478687"/>
                  <a:pt x="3486894" y="477943"/>
                  <a:pt x="3487489" y="477646"/>
                </a:cubicBezTo>
                <a:close/>
                <a:moveTo>
                  <a:pt x="2115889" y="477646"/>
                </a:moveTo>
                <a:cubicBezTo>
                  <a:pt x="2116187" y="477348"/>
                  <a:pt x="2117005" y="477348"/>
                  <a:pt x="2118345" y="477646"/>
                </a:cubicBezTo>
                <a:cubicBezTo>
                  <a:pt x="2119982" y="477943"/>
                  <a:pt x="2121842" y="478836"/>
                  <a:pt x="2123926" y="480324"/>
                </a:cubicBezTo>
                <a:cubicBezTo>
                  <a:pt x="2126158" y="481813"/>
                  <a:pt x="2127721" y="483152"/>
                  <a:pt x="2128614" y="484343"/>
                </a:cubicBezTo>
                <a:cubicBezTo>
                  <a:pt x="2129655" y="485534"/>
                  <a:pt x="2130102" y="486575"/>
                  <a:pt x="2129953" y="487468"/>
                </a:cubicBezTo>
                <a:cubicBezTo>
                  <a:pt x="2129804" y="488361"/>
                  <a:pt x="2128986" y="489477"/>
                  <a:pt x="2127497" y="490817"/>
                </a:cubicBezTo>
                <a:cubicBezTo>
                  <a:pt x="2126009" y="492156"/>
                  <a:pt x="2124893" y="493273"/>
                  <a:pt x="2124149" y="494166"/>
                </a:cubicBezTo>
                <a:lnTo>
                  <a:pt x="2117005" y="502649"/>
                </a:lnTo>
                <a:cubicBezTo>
                  <a:pt x="2115368" y="504584"/>
                  <a:pt x="2112838" y="507039"/>
                  <a:pt x="2109415" y="510016"/>
                </a:cubicBezTo>
                <a:cubicBezTo>
                  <a:pt x="2105992" y="512843"/>
                  <a:pt x="2103387" y="514853"/>
                  <a:pt x="2101601" y="516043"/>
                </a:cubicBezTo>
                <a:cubicBezTo>
                  <a:pt x="2099815" y="517085"/>
                  <a:pt x="2097881" y="518052"/>
                  <a:pt x="2095797" y="518945"/>
                </a:cubicBezTo>
                <a:lnTo>
                  <a:pt x="2091779" y="520508"/>
                </a:lnTo>
                <a:cubicBezTo>
                  <a:pt x="2089993" y="521401"/>
                  <a:pt x="2088951" y="521624"/>
                  <a:pt x="2088653" y="521178"/>
                </a:cubicBezTo>
                <a:cubicBezTo>
                  <a:pt x="2088356" y="520731"/>
                  <a:pt x="2088951" y="519764"/>
                  <a:pt x="2090439" y="518276"/>
                </a:cubicBezTo>
                <a:lnTo>
                  <a:pt x="2093118" y="515597"/>
                </a:lnTo>
                <a:cubicBezTo>
                  <a:pt x="2096392" y="512323"/>
                  <a:pt x="2099146" y="509346"/>
                  <a:pt x="2101378" y="506667"/>
                </a:cubicBezTo>
                <a:cubicBezTo>
                  <a:pt x="2103462" y="503988"/>
                  <a:pt x="2105769" y="500714"/>
                  <a:pt x="2108299" y="496844"/>
                </a:cubicBezTo>
                <a:cubicBezTo>
                  <a:pt x="2110829" y="492975"/>
                  <a:pt x="2112466" y="489998"/>
                  <a:pt x="2113210" y="487915"/>
                </a:cubicBezTo>
                <a:lnTo>
                  <a:pt x="2114773" y="479878"/>
                </a:lnTo>
                <a:cubicBezTo>
                  <a:pt x="2114921" y="478687"/>
                  <a:pt x="2115294" y="477943"/>
                  <a:pt x="2115889" y="477646"/>
                </a:cubicBezTo>
                <a:close/>
                <a:moveTo>
                  <a:pt x="744289" y="477646"/>
                </a:moveTo>
                <a:cubicBezTo>
                  <a:pt x="744587" y="477348"/>
                  <a:pt x="745405" y="477348"/>
                  <a:pt x="746745" y="477646"/>
                </a:cubicBezTo>
                <a:cubicBezTo>
                  <a:pt x="748382" y="477943"/>
                  <a:pt x="750242" y="478836"/>
                  <a:pt x="752326" y="480324"/>
                </a:cubicBezTo>
                <a:cubicBezTo>
                  <a:pt x="754558" y="481813"/>
                  <a:pt x="756121" y="483152"/>
                  <a:pt x="757014" y="484343"/>
                </a:cubicBezTo>
                <a:cubicBezTo>
                  <a:pt x="758056" y="485534"/>
                  <a:pt x="758502" y="486575"/>
                  <a:pt x="758353" y="487468"/>
                </a:cubicBezTo>
                <a:cubicBezTo>
                  <a:pt x="758204" y="488361"/>
                  <a:pt x="757386" y="489477"/>
                  <a:pt x="755898" y="490817"/>
                </a:cubicBezTo>
                <a:cubicBezTo>
                  <a:pt x="754409" y="492156"/>
                  <a:pt x="753293" y="493273"/>
                  <a:pt x="752549" y="494166"/>
                </a:cubicBezTo>
                <a:lnTo>
                  <a:pt x="745405" y="502649"/>
                </a:lnTo>
                <a:cubicBezTo>
                  <a:pt x="743768" y="504584"/>
                  <a:pt x="741238" y="507039"/>
                  <a:pt x="737815" y="510016"/>
                </a:cubicBezTo>
                <a:cubicBezTo>
                  <a:pt x="734392" y="512843"/>
                  <a:pt x="731787" y="514853"/>
                  <a:pt x="730001" y="516043"/>
                </a:cubicBezTo>
                <a:cubicBezTo>
                  <a:pt x="728216" y="517085"/>
                  <a:pt x="726281" y="518052"/>
                  <a:pt x="724197" y="518945"/>
                </a:cubicBezTo>
                <a:lnTo>
                  <a:pt x="720179" y="520508"/>
                </a:lnTo>
                <a:cubicBezTo>
                  <a:pt x="718393" y="521401"/>
                  <a:pt x="717351" y="521624"/>
                  <a:pt x="717053" y="521178"/>
                </a:cubicBezTo>
                <a:cubicBezTo>
                  <a:pt x="716756" y="520731"/>
                  <a:pt x="717351" y="519764"/>
                  <a:pt x="718839" y="518276"/>
                </a:cubicBezTo>
                <a:lnTo>
                  <a:pt x="721518" y="515597"/>
                </a:lnTo>
                <a:cubicBezTo>
                  <a:pt x="724792" y="512323"/>
                  <a:pt x="727546" y="509346"/>
                  <a:pt x="729778" y="506667"/>
                </a:cubicBezTo>
                <a:cubicBezTo>
                  <a:pt x="731862" y="503988"/>
                  <a:pt x="734169" y="500714"/>
                  <a:pt x="736699" y="496844"/>
                </a:cubicBezTo>
                <a:cubicBezTo>
                  <a:pt x="739229" y="492975"/>
                  <a:pt x="740866" y="489998"/>
                  <a:pt x="741610" y="487915"/>
                </a:cubicBezTo>
                <a:lnTo>
                  <a:pt x="743173" y="479878"/>
                </a:lnTo>
                <a:cubicBezTo>
                  <a:pt x="743322" y="478687"/>
                  <a:pt x="743694" y="477943"/>
                  <a:pt x="744289" y="477646"/>
                </a:cubicBezTo>
                <a:close/>
                <a:moveTo>
                  <a:pt x="2578670" y="465144"/>
                </a:moveTo>
                <a:cubicBezTo>
                  <a:pt x="2581795" y="465144"/>
                  <a:pt x="2584623" y="465442"/>
                  <a:pt x="2587153" y="466037"/>
                </a:cubicBezTo>
                <a:cubicBezTo>
                  <a:pt x="2589683" y="466483"/>
                  <a:pt x="2591841" y="467228"/>
                  <a:pt x="2593627" y="468269"/>
                </a:cubicBezTo>
                <a:cubicBezTo>
                  <a:pt x="2595413" y="469460"/>
                  <a:pt x="2597422" y="471246"/>
                  <a:pt x="2599654" y="473627"/>
                </a:cubicBezTo>
                <a:cubicBezTo>
                  <a:pt x="2601738" y="476008"/>
                  <a:pt x="2604045" y="479134"/>
                  <a:pt x="2606575" y="483003"/>
                </a:cubicBezTo>
                <a:lnTo>
                  <a:pt x="2615282" y="497961"/>
                </a:lnTo>
                <a:cubicBezTo>
                  <a:pt x="2618704" y="503914"/>
                  <a:pt x="2622276" y="509644"/>
                  <a:pt x="2625997" y="515150"/>
                </a:cubicBezTo>
                <a:cubicBezTo>
                  <a:pt x="2629718" y="520806"/>
                  <a:pt x="2633290" y="525940"/>
                  <a:pt x="2636713" y="530554"/>
                </a:cubicBezTo>
                <a:cubicBezTo>
                  <a:pt x="2640136" y="535168"/>
                  <a:pt x="2644080" y="539930"/>
                  <a:pt x="2648544" y="544842"/>
                </a:cubicBezTo>
                <a:cubicBezTo>
                  <a:pt x="2653010" y="549902"/>
                  <a:pt x="2658367" y="554739"/>
                  <a:pt x="2664618" y="559352"/>
                </a:cubicBezTo>
                <a:cubicBezTo>
                  <a:pt x="2670869" y="564115"/>
                  <a:pt x="2676822" y="567984"/>
                  <a:pt x="2682478" y="570961"/>
                </a:cubicBezTo>
                <a:cubicBezTo>
                  <a:pt x="2688133" y="574235"/>
                  <a:pt x="2693788" y="577212"/>
                  <a:pt x="2699444" y="579891"/>
                </a:cubicBezTo>
                <a:cubicBezTo>
                  <a:pt x="2705099" y="582569"/>
                  <a:pt x="2708820" y="584132"/>
                  <a:pt x="2710606" y="584579"/>
                </a:cubicBezTo>
                <a:lnTo>
                  <a:pt x="2715071" y="586141"/>
                </a:lnTo>
                <a:cubicBezTo>
                  <a:pt x="2717154" y="586885"/>
                  <a:pt x="2718047" y="587778"/>
                  <a:pt x="2717750" y="588820"/>
                </a:cubicBezTo>
                <a:cubicBezTo>
                  <a:pt x="2717452" y="589862"/>
                  <a:pt x="2716634" y="590383"/>
                  <a:pt x="2715294" y="590383"/>
                </a:cubicBezTo>
                <a:lnTo>
                  <a:pt x="2710606" y="590606"/>
                </a:lnTo>
                <a:lnTo>
                  <a:pt x="2702569" y="591053"/>
                </a:lnTo>
                <a:lnTo>
                  <a:pt x="2682924" y="591499"/>
                </a:lnTo>
                <a:cubicBezTo>
                  <a:pt x="2674590" y="591797"/>
                  <a:pt x="2669232" y="591425"/>
                  <a:pt x="2666850" y="590383"/>
                </a:cubicBezTo>
                <a:cubicBezTo>
                  <a:pt x="2664172" y="589341"/>
                  <a:pt x="2661939" y="588225"/>
                  <a:pt x="2660153" y="587034"/>
                </a:cubicBezTo>
                <a:cubicBezTo>
                  <a:pt x="2658367" y="585844"/>
                  <a:pt x="2656358" y="583760"/>
                  <a:pt x="2654126" y="580784"/>
                </a:cubicBezTo>
                <a:cubicBezTo>
                  <a:pt x="2651744" y="577807"/>
                  <a:pt x="2649661" y="574979"/>
                  <a:pt x="2647875" y="572300"/>
                </a:cubicBezTo>
                <a:cubicBezTo>
                  <a:pt x="2645940" y="569621"/>
                  <a:pt x="2642740" y="564710"/>
                  <a:pt x="2638276" y="557566"/>
                </a:cubicBezTo>
                <a:cubicBezTo>
                  <a:pt x="2633810" y="550274"/>
                  <a:pt x="2631206" y="545958"/>
                  <a:pt x="2630462" y="544618"/>
                </a:cubicBezTo>
                <a:lnTo>
                  <a:pt x="2619077" y="524303"/>
                </a:lnTo>
                <a:lnTo>
                  <a:pt x="2609477" y="507783"/>
                </a:lnTo>
                <a:lnTo>
                  <a:pt x="2605236" y="500416"/>
                </a:lnTo>
                <a:lnTo>
                  <a:pt x="2602557" y="504881"/>
                </a:lnTo>
                <a:cubicBezTo>
                  <a:pt x="2601962" y="506072"/>
                  <a:pt x="2600101" y="509048"/>
                  <a:pt x="2596976" y="513811"/>
                </a:cubicBezTo>
                <a:lnTo>
                  <a:pt x="2588939" y="526312"/>
                </a:lnTo>
                <a:lnTo>
                  <a:pt x="2580232" y="537698"/>
                </a:lnTo>
                <a:cubicBezTo>
                  <a:pt x="2576958" y="542014"/>
                  <a:pt x="2573684" y="546107"/>
                  <a:pt x="2570410" y="549976"/>
                </a:cubicBezTo>
                <a:cubicBezTo>
                  <a:pt x="2567136" y="554143"/>
                  <a:pt x="2563192" y="558310"/>
                  <a:pt x="2558578" y="562478"/>
                </a:cubicBezTo>
                <a:cubicBezTo>
                  <a:pt x="2554113" y="566943"/>
                  <a:pt x="2549128" y="570886"/>
                  <a:pt x="2543621" y="574310"/>
                </a:cubicBezTo>
                <a:cubicBezTo>
                  <a:pt x="2537965" y="577881"/>
                  <a:pt x="2532384" y="580932"/>
                  <a:pt x="2526878" y="583462"/>
                </a:cubicBezTo>
                <a:cubicBezTo>
                  <a:pt x="2521371" y="585993"/>
                  <a:pt x="2518171" y="587481"/>
                  <a:pt x="2517278" y="587927"/>
                </a:cubicBezTo>
                <a:cubicBezTo>
                  <a:pt x="2516236" y="588523"/>
                  <a:pt x="2515492" y="588820"/>
                  <a:pt x="2515046" y="588820"/>
                </a:cubicBezTo>
                <a:lnTo>
                  <a:pt x="2511920" y="590160"/>
                </a:lnTo>
                <a:cubicBezTo>
                  <a:pt x="2511176" y="590457"/>
                  <a:pt x="2510655" y="590309"/>
                  <a:pt x="2510358" y="589713"/>
                </a:cubicBezTo>
                <a:cubicBezTo>
                  <a:pt x="2510060" y="589118"/>
                  <a:pt x="2510134" y="588671"/>
                  <a:pt x="2510581" y="588374"/>
                </a:cubicBezTo>
                <a:lnTo>
                  <a:pt x="2513036" y="586141"/>
                </a:lnTo>
                <a:cubicBezTo>
                  <a:pt x="2514376" y="584951"/>
                  <a:pt x="2516757" y="583016"/>
                  <a:pt x="2520180" y="580337"/>
                </a:cubicBezTo>
                <a:lnTo>
                  <a:pt x="2528887" y="573417"/>
                </a:lnTo>
                <a:cubicBezTo>
                  <a:pt x="2531268" y="571482"/>
                  <a:pt x="2535212" y="568059"/>
                  <a:pt x="2540718" y="563147"/>
                </a:cubicBezTo>
                <a:cubicBezTo>
                  <a:pt x="2546225" y="558236"/>
                  <a:pt x="2550244" y="554441"/>
                  <a:pt x="2552774" y="551762"/>
                </a:cubicBezTo>
                <a:cubicBezTo>
                  <a:pt x="2555304" y="549083"/>
                  <a:pt x="2558727" y="545065"/>
                  <a:pt x="2563043" y="539707"/>
                </a:cubicBezTo>
                <a:lnTo>
                  <a:pt x="2573535" y="526312"/>
                </a:lnTo>
                <a:cubicBezTo>
                  <a:pt x="2576214" y="523038"/>
                  <a:pt x="2579191" y="518722"/>
                  <a:pt x="2582465" y="513364"/>
                </a:cubicBezTo>
                <a:cubicBezTo>
                  <a:pt x="2585739" y="508007"/>
                  <a:pt x="2588195" y="503616"/>
                  <a:pt x="2589832" y="500193"/>
                </a:cubicBezTo>
                <a:cubicBezTo>
                  <a:pt x="2591469" y="496621"/>
                  <a:pt x="2593106" y="492677"/>
                  <a:pt x="2594743" y="488361"/>
                </a:cubicBezTo>
                <a:lnTo>
                  <a:pt x="2596083" y="484566"/>
                </a:lnTo>
                <a:cubicBezTo>
                  <a:pt x="2594446" y="482185"/>
                  <a:pt x="2593032" y="480324"/>
                  <a:pt x="2591841" y="478985"/>
                </a:cubicBezTo>
                <a:cubicBezTo>
                  <a:pt x="2590650" y="477497"/>
                  <a:pt x="2589088" y="476157"/>
                  <a:pt x="2587153" y="474967"/>
                </a:cubicBezTo>
                <a:cubicBezTo>
                  <a:pt x="2585218" y="473776"/>
                  <a:pt x="2582614" y="472809"/>
                  <a:pt x="2579340" y="472065"/>
                </a:cubicBezTo>
                <a:lnTo>
                  <a:pt x="2573535" y="470948"/>
                </a:lnTo>
                <a:cubicBezTo>
                  <a:pt x="2571749" y="470651"/>
                  <a:pt x="2570633" y="470055"/>
                  <a:pt x="2570186" y="469162"/>
                </a:cubicBezTo>
                <a:cubicBezTo>
                  <a:pt x="2569740" y="468269"/>
                  <a:pt x="2569591" y="467525"/>
                  <a:pt x="2569740" y="466930"/>
                </a:cubicBezTo>
                <a:cubicBezTo>
                  <a:pt x="2570038" y="466186"/>
                  <a:pt x="2571080" y="465665"/>
                  <a:pt x="2572866" y="465367"/>
                </a:cubicBezTo>
                <a:cubicBezTo>
                  <a:pt x="2574652" y="465218"/>
                  <a:pt x="2576586" y="465144"/>
                  <a:pt x="2578670" y="465144"/>
                </a:cubicBezTo>
                <a:close/>
                <a:moveTo>
                  <a:pt x="1207070" y="465144"/>
                </a:moveTo>
                <a:cubicBezTo>
                  <a:pt x="1210195" y="465144"/>
                  <a:pt x="1213023" y="465442"/>
                  <a:pt x="1215553" y="466037"/>
                </a:cubicBezTo>
                <a:cubicBezTo>
                  <a:pt x="1218083" y="466483"/>
                  <a:pt x="1220241" y="467228"/>
                  <a:pt x="1222027" y="468269"/>
                </a:cubicBezTo>
                <a:cubicBezTo>
                  <a:pt x="1223813" y="469460"/>
                  <a:pt x="1225822" y="471246"/>
                  <a:pt x="1228055" y="473627"/>
                </a:cubicBezTo>
                <a:cubicBezTo>
                  <a:pt x="1230138" y="476008"/>
                  <a:pt x="1232445" y="479134"/>
                  <a:pt x="1234975" y="483003"/>
                </a:cubicBezTo>
                <a:lnTo>
                  <a:pt x="1243682" y="497961"/>
                </a:lnTo>
                <a:cubicBezTo>
                  <a:pt x="1247105" y="503914"/>
                  <a:pt x="1250677" y="509644"/>
                  <a:pt x="1254397" y="515150"/>
                </a:cubicBezTo>
                <a:cubicBezTo>
                  <a:pt x="1258118" y="520806"/>
                  <a:pt x="1261690" y="525940"/>
                  <a:pt x="1265113" y="530554"/>
                </a:cubicBezTo>
                <a:cubicBezTo>
                  <a:pt x="1268536" y="535168"/>
                  <a:pt x="1272480" y="539930"/>
                  <a:pt x="1276945" y="544842"/>
                </a:cubicBezTo>
                <a:cubicBezTo>
                  <a:pt x="1281410" y="549902"/>
                  <a:pt x="1286767" y="554739"/>
                  <a:pt x="1293018" y="559352"/>
                </a:cubicBezTo>
                <a:cubicBezTo>
                  <a:pt x="1299269" y="564115"/>
                  <a:pt x="1305222" y="567984"/>
                  <a:pt x="1310878" y="570961"/>
                </a:cubicBezTo>
                <a:cubicBezTo>
                  <a:pt x="1316533" y="574235"/>
                  <a:pt x="1322189" y="577212"/>
                  <a:pt x="1327844" y="579891"/>
                </a:cubicBezTo>
                <a:cubicBezTo>
                  <a:pt x="1333499" y="582569"/>
                  <a:pt x="1337220" y="584132"/>
                  <a:pt x="1339006" y="584579"/>
                </a:cubicBezTo>
                <a:lnTo>
                  <a:pt x="1343471" y="586141"/>
                </a:lnTo>
                <a:cubicBezTo>
                  <a:pt x="1345555" y="586885"/>
                  <a:pt x="1346448" y="587778"/>
                  <a:pt x="1346150" y="588820"/>
                </a:cubicBezTo>
                <a:cubicBezTo>
                  <a:pt x="1345852" y="589862"/>
                  <a:pt x="1345034" y="590383"/>
                  <a:pt x="1343694" y="590383"/>
                </a:cubicBezTo>
                <a:lnTo>
                  <a:pt x="1339006" y="590606"/>
                </a:lnTo>
                <a:lnTo>
                  <a:pt x="1330969" y="591053"/>
                </a:lnTo>
                <a:lnTo>
                  <a:pt x="1311324" y="591499"/>
                </a:lnTo>
                <a:cubicBezTo>
                  <a:pt x="1302990" y="591797"/>
                  <a:pt x="1297632" y="591425"/>
                  <a:pt x="1295251" y="590383"/>
                </a:cubicBezTo>
                <a:cubicBezTo>
                  <a:pt x="1292572" y="589341"/>
                  <a:pt x="1290339" y="588225"/>
                  <a:pt x="1288553" y="587034"/>
                </a:cubicBezTo>
                <a:cubicBezTo>
                  <a:pt x="1286767" y="585844"/>
                  <a:pt x="1284758" y="583760"/>
                  <a:pt x="1282526" y="580784"/>
                </a:cubicBezTo>
                <a:cubicBezTo>
                  <a:pt x="1280145" y="577807"/>
                  <a:pt x="1278061" y="574979"/>
                  <a:pt x="1276275" y="572300"/>
                </a:cubicBezTo>
                <a:cubicBezTo>
                  <a:pt x="1274340" y="569621"/>
                  <a:pt x="1271141" y="564710"/>
                  <a:pt x="1266676" y="557566"/>
                </a:cubicBezTo>
                <a:cubicBezTo>
                  <a:pt x="1262211" y="550274"/>
                  <a:pt x="1259606" y="545958"/>
                  <a:pt x="1258862" y="544618"/>
                </a:cubicBezTo>
                <a:lnTo>
                  <a:pt x="1247477" y="524303"/>
                </a:lnTo>
                <a:lnTo>
                  <a:pt x="1237877" y="507783"/>
                </a:lnTo>
                <a:lnTo>
                  <a:pt x="1233636" y="500416"/>
                </a:lnTo>
                <a:lnTo>
                  <a:pt x="1230957" y="504881"/>
                </a:lnTo>
                <a:cubicBezTo>
                  <a:pt x="1230362" y="506072"/>
                  <a:pt x="1228501" y="509048"/>
                  <a:pt x="1225376" y="513811"/>
                </a:cubicBezTo>
                <a:lnTo>
                  <a:pt x="1217339" y="526312"/>
                </a:lnTo>
                <a:lnTo>
                  <a:pt x="1208633" y="537698"/>
                </a:lnTo>
                <a:cubicBezTo>
                  <a:pt x="1205359" y="542014"/>
                  <a:pt x="1202084" y="546107"/>
                  <a:pt x="1198810" y="549976"/>
                </a:cubicBezTo>
                <a:cubicBezTo>
                  <a:pt x="1195536" y="554143"/>
                  <a:pt x="1191592" y="558310"/>
                  <a:pt x="1186978" y="562478"/>
                </a:cubicBezTo>
                <a:cubicBezTo>
                  <a:pt x="1182513" y="566943"/>
                  <a:pt x="1177528" y="570886"/>
                  <a:pt x="1172021" y="574310"/>
                </a:cubicBezTo>
                <a:cubicBezTo>
                  <a:pt x="1166365" y="577881"/>
                  <a:pt x="1160784" y="580932"/>
                  <a:pt x="1155278" y="583462"/>
                </a:cubicBezTo>
                <a:cubicBezTo>
                  <a:pt x="1149771" y="585993"/>
                  <a:pt x="1146571" y="587481"/>
                  <a:pt x="1145678" y="587927"/>
                </a:cubicBezTo>
                <a:cubicBezTo>
                  <a:pt x="1144637" y="588523"/>
                  <a:pt x="1143892" y="588820"/>
                  <a:pt x="1143446" y="588820"/>
                </a:cubicBezTo>
                <a:lnTo>
                  <a:pt x="1140321" y="590160"/>
                </a:lnTo>
                <a:cubicBezTo>
                  <a:pt x="1139576" y="590457"/>
                  <a:pt x="1139056" y="590309"/>
                  <a:pt x="1138758" y="589713"/>
                </a:cubicBezTo>
                <a:cubicBezTo>
                  <a:pt x="1138460" y="589118"/>
                  <a:pt x="1138535" y="588671"/>
                  <a:pt x="1138981" y="588374"/>
                </a:cubicBezTo>
                <a:lnTo>
                  <a:pt x="1141437" y="586141"/>
                </a:lnTo>
                <a:cubicBezTo>
                  <a:pt x="1142776" y="584951"/>
                  <a:pt x="1145157" y="583016"/>
                  <a:pt x="1148581" y="580337"/>
                </a:cubicBezTo>
                <a:lnTo>
                  <a:pt x="1157287" y="573417"/>
                </a:lnTo>
                <a:cubicBezTo>
                  <a:pt x="1159668" y="571482"/>
                  <a:pt x="1163612" y="568059"/>
                  <a:pt x="1169119" y="563147"/>
                </a:cubicBezTo>
                <a:cubicBezTo>
                  <a:pt x="1174625" y="558236"/>
                  <a:pt x="1178644" y="554441"/>
                  <a:pt x="1181174" y="551762"/>
                </a:cubicBezTo>
                <a:cubicBezTo>
                  <a:pt x="1183704" y="549083"/>
                  <a:pt x="1187127" y="545065"/>
                  <a:pt x="1191443" y="539707"/>
                </a:cubicBezTo>
                <a:lnTo>
                  <a:pt x="1201935" y="526312"/>
                </a:lnTo>
                <a:cubicBezTo>
                  <a:pt x="1204614" y="523038"/>
                  <a:pt x="1207591" y="518722"/>
                  <a:pt x="1210865" y="513364"/>
                </a:cubicBezTo>
                <a:cubicBezTo>
                  <a:pt x="1214139" y="508007"/>
                  <a:pt x="1216595" y="503616"/>
                  <a:pt x="1218232" y="500193"/>
                </a:cubicBezTo>
                <a:cubicBezTo>
                  <a:pt x="1219869" y="496621"/>
                  <a:pt x="1221506" y="492677"/>
                  <a:pt x="1223143" y="488361"/>
                </a:cubicBezTo>
                <a:lnTo>
                  <a:pt x="1224483" y="484566"/>
                </a:lnTo>
                <a:cubicBezTo>
                  <a:pt x="1222846" y="482185"/>
                  <a:pt x="1221432" y="480324"/>
                  <a:pt x="1220241" y="478985"/>
                </a:cubicBezTo>
                <a:cubicBezTo>
                  <a:pt x="1219051" y="477497"/>
                  <a:pt x="1217488" y="476157"/>
                  <a:pt x="1215553" y="474967"/>
                </a:cubicBezTo>
                <a:cubicBezTo>
                  <a:pt x="1213618" y="473776"/>
                  <a:pt x="1211014" y="472809"/>
                  <a:pt x="1207740" y="472065"/>
                </a:cubicBezTo>
                <a:lnTo>
                  <a:pt x="1201935" y="470948"/>
                </a:lnTo>
                <a:cubicBezTo>
                  <a:pt x="1200149" y="470651"/>
                  <a:pt x="1199033" y="470055"/>
                  <a:pt x="1198587" y="469162"/>
                </a:cubicBezTo>
                <a:cubicBezTo>
                  <a:pt x="1198140" y="468269"/>
                  <a:pt x="1197991" y="467525"/>
                  <a:pt x="1198140" y="466930"/>
                </a:cubicBezTo>
                <a:cubicBezTo>
                  <a:pt x="1198438" y="466186"/>
                  <a:pt x="1199480" y="465665"/>
                  <a:pt x="1201266" y="465367"/>
                </a:cubicBezTo>
                <a:cubicBezTo>
                  <a:pt x="1203052" y="465218"/>
                  <a:pt x="1204986" y="465144"/>
                  <a:pt x="1207070" y="465144"/>
                </a:cubicBezTo>
                <a:close/>
                <a:moveTo>
                  <a:pt x="2810842" y="448178"/>
                </a:moveTo>
                <a:lnTo>
                  <a:pt x="2814860" y="449071"/>
                </a:lnTo>
                <a:cubicBezTo>
                  <a:pt x="2816200" y="449368"/>
                  <a:pt x="2819102" y="450484"/>
                  <a:pt x="2823566" y="452419"/>
                </a:cubicBezTo>
                <a:cubicBezTo>
                  <a:pt x="2828031" y="454503"/>
                  <a:pt x="2831157" y="456214"/>
                  <a:pt x="2832943" y="457554"/>
                </a:cubicBezTo>
                <a:cubicBezTo>
                  <a:pt x="2834728" y="458893"/>
                  <a:pt x="2836217" y="460679"/>
                  <a:pt x="2837408" y="462912"/>
                </a:cubicBezTo>
                <a:cubicBezTo>
                  <a:pt x="2838598" y="465293"/>
                  <a:pt x="2839268" y="467823"/>
                  <a:pt x="2839417" y="470502"/>
                </a:cubicBezTo>
                <a:cubicBezTo>
                  <a:pt x="2839417" y="473032"/>
                  <a:pt x="2839044" y="475190"/>
                  <a:pt x="2838300" y="476976"/>
                </a:cubicBezTo>
                <a:lnTo>
                  <a:pt x="2836961" y="481217"/>
                </a:lnTo>
                <a:lnTo>
                  <a:pt x="2868215" y="476753"/>
                </a:lnTo>
                <a:cubicBezTo>
                  <a:pt x="2873722" y="475860"/>
                  <a:pt x="2878038" y="474967"/>
                  <a:pt x="2881163" y="474074"/>
                </a:cubicBezTo>
                <a:cubicBezTo>
                  <a:pt x="2884437" y="473181"/>
                  <a:pt x="2886670" y="472734"/>
                  <a:pt x="2887860" y="472734"/>
                </a:cubicBezTo>
                <a:cubicBezTo>
                  <a:pt x="2888902" y="472734"/>
                  <a:pt x="2891432" y="473330"/>
                  <a:pt x="2895450" y="474520"/>
                </a:cubicBezTo>
                <a:cubicBezTo>
                  <a:pt x="2899618" y="475413"/>
                  <a:pt x="2902594" y="476753"/>
                  <a:pt x="2904380" y="478539"/>
                </a:cubicBezTo>
                <a:cubicBezTo>
                  <a:pt x="2906166" y="480324"/>
                  <a:pt x="2907134" y="481664"/>
                  <a:pt x="2907282" y="482557"/>
                </a:cubicBezTo>
                <a:cubicBezTo>
                  <a:pt x="2907431" y="483450"/>
                  <a:pt x="2907059" y="484343"/>
                  <a:pt x="2906166" y="485236"/>
                </a:cubicBezTo>
                <a:cubicBezTo>
                  <a:pt x="2905422" y="485682"/>
                  <a:pt x="2904306" y="485906"/>
                  <a:pt x="2902818" y="485906"/>
                </a:cubicBezTo>
                <a:cubicBezTo>
                  <a:pt x="2901478" y="486054"/>
                  <a:pt x="2899618" y="486129"/>
                  <a:pt x="2897236" y="486129"/>
                </a:cubicBezTo>
                <a:cubicBezTo>
                  <a:pt x="2895004" y="486426"/>
                  <a:pt x="2891134" y="486575"/>
                  <a:pt x="2885628" y="486575"/>
                </a:cubicBezTo>
                <a:cubicBezTo>
                  <a:pt x="2879972" y="486575"/>
                  <a:pt x="2876252" y="486650"/>
                  <a:pt x="2874466" y="486799"/>
                </a:cubicBezTo>
                <a:lnTo>
                  <a:pt x="2860625" y="488138"/>
                </a:lnTo>
                <a:cubicBezTo>
                  <a:pt x="2862708" y="489477"/>
                  <a:pt x="2865090" y="490891"/>
                  <a:pt x="2867768" y="492380"/>
                </a:cubicBezTo>
                <a:cubicBezTo>
                  <a:pt x="2870298" y="494017"/>
                  <a:pt x="2871861" y="495654"/>
                  <a:pt x="2872456" y="497291"/>
                </a:cubicBezTo>
                <a:cubicBezTo>
                  <a:pt x="2873052" y="499077"/>
                  <a:pt x="2873275" y="500268"/>
                  <a:pt x="2873126" y="500863"/>
                </a:cubicBezTo>
                <a:cubicBezTo>
                  <a:pt x="2873126" y="501458"/>
                  <a:pt x="2872828" y="502202"/>
                  <a:pt x="2872233" y="503095"/>
                </a:cubicBezTo>
                <a:lnTo>
                  <a:pt x="2870447" y="505551"/>
                </a:lnTo>
                <a:cubicBezTo>
                  <a:pt x="2869554" y="506890"/>
                  <a:pt x="2868512" y="508900"/>
                  <a:pt x="2867322" y="511578"/>
                </a:cubicBezTo>
                <a:lnTo>
                  <a:pt x="2862857" y="522294"/>
                </a:lnTo>
                <a:cubicBezTo>
                  <a:pt x="2858094" y="533010"/>
                  <a:pt x="2854672" y="539856"/>
                  <a:pt x="2852588" y="542832"/>
                </a:cubicBezTo>
                <a:lnTo>
                  <a:pt x="2844328" y="555557"/>
                </a:lnTo>
                <a:cubicBezTo>
                  <a:pt x="2848793" y="559278"/>
                  <a:pt x="2853332" y="562850"/>
                  <a:pt x="2857946" y="566273"/>
                </a:cubicBezTo>
                <a:cubicBezTo>
                  <a:pt x="2862560" y="569696"/>
                  <a:pt x="2867843" y="573119"/>
                  <a:pt x="2873796" y="576542"/>
                </a:cubicBezTo>
                <a:cubicBezTo>
                  <a:pt x="2879749" y="579965"/>
                  <a:pt x="2887042" y="583537"/>
                  <a:pt x="2895674" y="587258"/>
                </a:cubicBezTo>
                <a:cubicBezTo>
                  <a:pt x="2904157" y="590978"/>
                  <a:pt x="2911896" y="593880"/>
                  <a:pt x="2918891" y="595964"/>
                </a:cubicBezTo>
                <a:lnTo>
                  <a:pt x="2936527" y="601768"/>
                </a:lnTo>
                <a:lnTo>
                  <a:pt x="2940099" y="602885"/>
                </a:lnTo>
                <a:cubicBezTo>
                  <a:pt x="2941736" y="603480"/>
                  <a:pt x="2942331" y="604298"/>
                  <a:pt x="2941885" y="605340"/>
                </a:cubicBezTo>
                <a:cubicBezTo>
                  <a:pt x="2941587" y="606233"/>
                  <a:pt x="2940992" y="606754"/>
                  <a:pt x="2940099" y="606903"/>
                </a:cubicBezTo>
                <a:lnTo>
                  <a:pt x="2937420" y="607126"/>
                </a:lnTo>
                <a:cubicBezTo>
                  <a:pt x="2934146" y="607721"/>
                  <a:pt x="2926704" y="608614"/>
                  <a:pt x="2915096" y="609805"/>
                </a:cubicBezTo>
                <a:cubicBezTo>
                  <a:pt x="2903338" y="611293"/>
                  <a:pt x="2895674" y="611889"/>
                  <a:pt x="2892102" y="611591"/>
                </a:cubicBezTo>
                <a:cubicBezTo>
                  <a:pt x="2887637" y="611442"/>
                  <a:pt x="2883916" y="610772"/>
                  <a:pt x="2880940" y="609582"/>
                </a:cubicBezTo>
                <a:cubicBezTo>
                  <a:pt x="2877963" y="608242"/>
                  <a:pt x="2874986" y="606382"/>
                  <a:pt x="2872010" y="604001"/>
                </a:cubicBezTo>
                <a:cubicBezTo>
                  <a:pt x="2868885" y="601619"/>
                  <a:pt x="2865238" y="598345"/>
                  <a:pt x="2861071" y="594178"/>
                </a:cubicBezTo>
                <a:cubicBezTo>
                  <a:pt x="2856904" y="590011"/>
                  <a:pt x="2850951" y="583537"/>
                  <a:pt x="2843212" y="574756"/>
                </a:cubicBezTo>
                <a:lnTo>
                  <a:pt x="2835175" y="566050"/>
                </a:lnTo>
                <a:cubicBezTo>
                  <a:pt x="2829222" y="571259"/>
                  <a:pt x="2823715" y="575872"/>
                  <a:pt x="2818655" y="579891"/>
                </a:cubicBezTo>
                <a:cubicBezTo>
                  <a:pt x="2813595" y="583760"/>
                  <a:pt x="2807493" y="587406"/>
                  <a:pt x="2800349" y="590829"/>
                </a:cubicBezTo>
                <a:cubicBezTo>
                  <a:pt x="2793206" y="594252"/>
                  <a:pt x="2785615" y="597006"/>
                  <a:pt x="2777578" y="599089"/>
                </a:cubicBezTo>
                <a:cubicBezTo>
                  <a:pt x="2769542" y="600875"/>
                  <a:pt x="2763068" y="601768"/>
                  <a:pt x="2758156" y="601768"/>
                </a:cubicBezTo>
                <a:cubicBezTo>
                  <a:pt x="2753245" y="601768"/>
                  <a:pt x="2750194" y="601619"/>
                  <a:pt x="2749004" y="601322"/>
                </a:cubicBezTo>
                <a:lnTo>
                  <a:pt x="2744539" y="600652"/>
                </a:lnTo>
                <a:cubicBezTo>
                  <a:pt x="2743646" y="600503"/>
                  <a:pt x="2743199" y="600057"/>
                  <a:pt x="2743199" y="599313"/>
                </a:cubicBezTo>
                <a:cubicBezTo>
                  <a:pt x="2743199" y="598568"/>
                  <a:pt x="2743646" y="598048"/>
                  <a:pt x="2744539" y="597750"/>
                </a:cubicBezTo>
                <a:lnTo>
                  <a:pt x="2750566" y="596634"/>
                </a:lnTo>
                <a:cubicBezTo>
                  <a:pt x="2754436" y="595890"/>
                  <a:pt x="2759868" y="594476"/>
                  <a:pt x="2766863" y="592392"/>
                </a:cubicBezTo>
                <a:cubicBezTo>
                  <a:pt x="2773858" y="590309"/>
                  <a:pt x="2782044" y="586737"/>
                  <a:pt x="2791420" y="581676"/>
                </a:cubicBezTo>
                <a:cubicBezTo>
                  <a:pt x="2800796" y="576616"/>
                  <a:pt x="2808312" y="571482"/>
                  <a:pt x="2813967" y="566273"/>
                </a:cubicBezTo>
                <a:lnTo>
                  <a:pt x="2825799" y="555780"/>
                </a:lnTo>
                <a:cubicBezTo>
                  <a:pt x="2822078" y="551464"/>
                  <a:pt x="2819250" y="548339"/>
                  <a:pt x="2817316" y="546404"/>
                </a:cubicBezTo>
                <a:cubicBezTo>
                  <a:pt x="2815530" y="544469"/>
                  <a:pt x="2812553" y="541493"/>
                  <a:pt x="2808386" y="537475"/>
                </a:cubicBezTo>
                <a:cubicBezTo>
                  <a:pt x="2804219" y="533456"/>
                  <a:pt x="2800870" y="530405"/>
                  <a:pt x="2798340" y="528322"/>
                </a:cubicBezTo>
                <a:lnTo>
                  <a:pt x="2791420" y="523187"/>
                </a:lnTo>
                <a:cubicBezTo>
                  <a:pt x="2789187" y="521848"/>
                  <a:pt x="2787327" y="520806"/>
                  <a:pt x="2785838" y="520062"/>
                </a:cubicBezTo>
                <a:cubicBezTo>
                  <a:pt x="2784350" y="519466"/>
                  <a:pt x="2782788" y="519094"/>
                  <a:pt x="2781150" y="518945"/>
                </a:cubicBezTo>
                <a:cubicBezTo>
                  <a:pt x="2779662" y="518797"/>
                  <a:pt x="2778769" y="518573"/>
                  <a:pt x="2778472" y="518276"/>
                </a:cubicBezTo>
                <a:cubicBezTo>
                  <a:pt x="2778174" y="517978"/>
                  <a:pt x="2777951" y="517457"/>
                  <a:pt x="2777802" y="516713"/>
                </a:cubicBezTo>
                <a:cubicBezTo>
                  <a:pt x="2777802" y="515969"/>
                  <a:pt x="2778397" y="515299"/>
                  <a:pt x="2779588" y="514704"/>
                </a:cubicBezTo>
                <a:cubicBezTo>
                  <a:pt x="2780630" y="514109"/>
                  <a:pt x="2782192" y="513736"/>
                  <a:pt x="2784276" y="513588"/>
                </a:cubicBezTo>
                <a:cubicBezTo>
                  <a:pt x="2786062" y="513588"/>
                  <a:pt x="2787401" y="513662"/>
                  <a:pt x="2788294" y="513811"/>
                </a:cubicBezTo>
                <a:lnTo>
                  <a:pt x="2791643" y="514927"/>
                </a:lnTo>
                <a:cubicBezTo>
                  <a:pt x="2792834" y="515374"/>
                  <a:pt x="2794694" y="516341"/>
                  <a:pt x="2797224" y="517829"/>
                </a:cubicBezTo>
                <a:cubicBezTo>
                  <a:pt x="2799754" y="519318"/>
                  <a:pt x="2802061" y="520806"/>
                  <a:pt x="2804144" y="522294"/>
                </a:cubicBezTo>
                <a:cubicBezTo>
                  <a:pt x="2806228" y="523782"/>
                  <a:pt x="2808832" y="525866"/>
                  <a:pt x="2811958" y="528545"/>
                </a:cubicBezTo>
                <a:lnTo>
                  <a:pt x="2823566" y="538368"/>
                </a:lnTo>
                <a:lnTo>
                  <a:pt x="2833166" y="546851"/>
                </a:lnTo>
                <a:lnTo>
                  <a:pt x="2839640" y="537698"/>
                </a:lnTo>
                <a:cubicBezTo>
                  <a:pt x="2841724" y="534721"/>
                  <a:pt x="2843956" y="530331"/>
                  <a:pt x="2846337" y="524526"/>
                </a:cubicBezTo>
                <a:cubicBezTo>
                  <a:pt x="2848718" y="518871"/>
                  <a:pt x="2850653" y="513216"/>
                  <a:pt x="2852142" y="507560"/>
                </a:cubicBezTo>
                <a:cubicBezTo>
                  <a:pt x="2853332" y="502202"/>
                  <a:pt x="2853630" y="498110"/>
                  <a:pt x="2853034" y="495282"/>
                </a:cubicBezTo>
                <a:lnTo>
                  <a:pt x="2852142" y="489031"/>
                </a:lnTo>
                <a:cubicBezTo>
                  <a:pt x="2843510" y="489775"/>
                  <a:pt x="2837408" y="490370"/>
                  <a:pt x="2833836" y="490817"/>
                </a:cubicBezTo>
                <a:cubicBezTo>
                  <a:pt x="2830412" y="491263"/>
                  <a:pt x="2822450" y="492528"/>
                  <a:pt x="2809949" y="494612"/>
                </a:cubicBezTo>
                <a:cubicBezTo>
                  <a:pt x="2797298" y="496696"/>
                  <a:pt x="2788592" y="498333"/>
                  <a:pt x="2783829" y="499523"/>
                </a:cubicBezTo>
                <a:cubicBezTo>
                  <a:pt x="2778918" y="501012"/>
                  <a:pt x="2775644" y="501756"/>
                  <a:pt x="2774007" y="501756"/>
                </a:cubicBezTo>
                <a:cubicBezTo>
                  <a:pt x="2771030" y="502053"/>
                  <a:pt x="2768500" y="501756"/>
                  <a:pt x="2766416" y="500863"/>
                </a:cubicBezTo>
                <a:cubicBezTo>
                  <a:pt x="2764333" y="500268"/>
                  <a:pt x="2762324" y="499375"/>
                  <a:pt x="2760389" y="498184"/>
                </a:cubicBezTo>
                <a:cubicBezTo>
                  <a:pt x="2758454" y="497142"/>
                  <a:pt x="2757338" y="496100"/>
                  <a:pt x="2757040" y="495059"/>
                </a:cubicBezTo>
                <a:cubicBezTo>
                  <a:pt x="2756743" y="494166"/>
                  <a:pt x="2756892" y="493421"/>
                  <a:pt x="2757487" y="492826"/>
                </a:cubicBezTo>
                <a:cubicBezTo>
                  <a:pt x="2757784" y="492528"/>
                  <a:pt x="2758603" y="492305"/>
                  <a:pt x="2759942" y="492156"/>
                </a:cubicBezTo>
                <a:lnTo>
                  <a:pt x="2764854" y="491487"/>
                </a:lnTo>
                <a:lnTo>
                  <a:pt x="2767979" y="491263"/>
                </a:lnTo>
                <a:cubicBezTo>
                  <a:pt x="2772295" y="490966"/>
                  <a:pt x="2779662" y="489998"/>
                  <a:pt x="2790080" y="488361"/>
                </a:cubicBezTo>
                <a:lnTo>
                  <a:pt x="2821780" y="483673"/>
                </a:lnTo>
                <a:lnTo>
                  <a:pt x="2830710" y="482557"/>
                </a:lnTo>
                <a:cubicBezTo>
                  <a:pt x="2829222" y="481664"/>
                  <a:pt x="2828031" y="480845"/>
                  <a:pt x="2827138" y="480101"/>
                </a:cubicBezTo>
                <a:cubicBezTo>
                  <a:pt x="2826246" y="479357"/>
                  <a:pt x="2824906" y="478018"/>
                  <a:pt x="2823120" y="476083"/>
                </a:cubicBezTo>
                <a:cubicBezTo>
                  <a:pt x="2821334" y="473999"/>
                  <a:pt x="2819027" y="470502"/>
                  <a:pt x="2816200" y="465590"/>
                </a:cubicBezTo>
                <a:lnTo>
                  <a:pt x="2809726" y="453982"/>
                </a:lnTo>
                <a:lnTo>
                  <a:pt x="2807940" y="450410"/>
                </a:lnTo>
                <a:cubicBezTo>
                  <a:pt x="2807642" y="449964"/>
                  <a:pt x="2807865" y="449443"/>
                  <a:pt x="2808609" y="448847"/>
                </a:cubicBezTo>
                <a:cubicBezTo>
                  <a:pt x="2809354" y="448103"/>
                  <a:pt x="2810098" y="447880"/>
                  <a:pt x="2810842" y="448178"/>
                </a:cubicBezTo>
                <a:close/>
                <a:moveTo>
                  <a:pt x="1439242" y="448178"/>
                </a:moveTo>
                <a:lnTo>
                  <a:pt x="1443260" y="449071"/>
                </a:lnTo>
                <a:cubicBezTo>
                  <a:pt x="1444600" y="449368"/>
                  <a:pt x="1447502" y="450484"/>
                  <a:pt x="1451967" y="452419"/>
                </a:cubicBezTo>
                <a:cubicBezTo>
                  <a:pt x="1456432" y="454503"/>
                  <a:pt x="1459557" y="456214"/>
                  <a:pt x="1461343" y="457554"/>
                </a:cubicBezTo>
                <a:cubicBezTo>
                  <a:pt x="1463129" y="458893"/>
                  <a:pt x="1464617" y="460679"/>
                  <a:pt x="1465808" y="462912"/>
                </a:cubicBezTo>
                <a:cubicBezTo>
                  <a:pt x="1466998" y="465293"/>
                  <a:pt x="1467668" y="467823"/>
                  <a:pt x="1467817" y="470502"/>
                </a:cubicBezTo>
                <a:cubicBezTo>
                  <a:pt x="1467817" y="473032"/>
                  <a:pt x="1467445" y="475190"/>
                  <a:pt x="1466701" y="476976"/>
                </a:cubicBezTo>
                <a:lnTo>
                  <a:pt x="1465361" y="481217"/>
                </a:lnTo>
                <a:lnTo>
                  <a:pt x="1496615" y="476753"/>
                </a:lnTo>
                <a:cubicBezTo>
                  <a:pt x="1502122" y="475860"/>
                  <a:pt x="1506438" y="474967"/>
                  <a:pt x="1509563" y="474074"/>
                </a:cubicBezTo>
                <a:cubicBezTo>
                  <a:pt x="1512838" y="473181"/>
                  <a:pt x="1515070" y="472734"/>
                  <a:pt x="1516260" y="472734"/>
                </a:cubicBezTo>
                <a:cubicBezTo>
                  <a:pt x="1517302" y="472734"/>
                  <a:pt x="1519832" y="473330"/>
                  <a:pt x="1523851" y="474520"/>
                </a:cubicBezTo>
                <a:cubicBezTo>
                  <a:pt x="1528018" y="475413"/>
                  <a:pt x="1530994" y="476753"/>
                  <a:pt x="1532780" y="478539"/>
                </a:cubicBezTo>
                <a:cubicBezTo>
                  <a:pt x="1534566" y="480324"/>
                  <a:pt x="1535534" y="481664"/>
                  <a:pt x="1535682" y="482557"/>
                </a:cubicBezTo>
                <a:cubicBezTo>
                  <a:pt x="1535831" y="483450"/>
                  <a:pt x="1535459" y="484343"/>
                  <a:pt x="1534566" y="485236"/>
                </a:cubicBezTo>
                <a:cubicBezTo>
                  <a:pt x="1533822" y="485682"/>
                  <a:pt x="1532706" y="485906"/>
                  <a:pt x="1531218" y="485906"/>
                </a:cubicBezTo>
                <a:cubicBezTo>
                  <a:pt x="1529878" y="486054"/>
                  <a:pt x="1528018" y="486129"/>
                  <a:pt x="1525637" y="486129"/>
                </a:cubicBezTo>
                <a:cubicBezTo>
                  <a:pt x="1523404" y="486426"/>
                  <a:pt x="1519535" y="486575"/>
                  <a:pt x="1514028" y="486575"/>
                </a:cubicBezTo>
                <a:cubicBezTo>
                  <a:pt x="1508373" y="486575"/>
                  <a:pt x="1504652" y="486650"/>
                  <a:pt x="1502866" y="486799"/>
                </a:cubicBezTo>
                <a:lnTo>
                  <a:pt x="1489025" y="488138"/>
                </a:lnTo>
                <a:cubicBezTo>
                  <a:pt x="1491108" y="489477"/>
                  <a:pt x="1493490" y="490891"/>
                  <a:pt x="1496169" y="492380"/>
                </a:cubicBezTo>
                <a:cubicBezTo>
                  <a:pt x="1498699" y="494017"/>
                  <a:pt x="1500261" y="495654"/>
                  <a:pt x="1500857" y="497291"/>
                </a:cubicBezTo>
                <a:cubicBezTo>
                  <a:pt x="1501452" y="499077"/>
                  <a:pt x="1501675" y="500268"/>
                  <a:pt x="1501526" y="500863"/>
                </a:cubicBezTo>
                <a:cubicBezTo>
                  <a:pt x="1501526" y="501458"/>
                  <a:pt x="1501229" y="502202"/>
                  <a:pt x="1500634" y="503095"/>
                </a:cubicBezTo>
                <a:lnTo>
                  <a:pt x="1498848" y="505551"/>
                </a:lnTo>
                <a:cubicBezTo>
                  <a:pt x="1497955" y="506890"/>
                  <a:pt x="1496913" y="508900"/>
                  <a:pt x="1495722" y="511578"/>
                </a:cubicBezTo>
                <a:lnTo>
                  <a:pt x="1491257" y="522294"/>
                </a:lnTo>
                <a:cubicBezTo>
                  <a:pt x="1486495" y="533010"/>
                  <a:pt x="1483072" y="539856"/>
                  <a:pt x="1480988" y="542832"/>
                </a:cubicBezTo>
                <a:lnTo>
                  <a:pt x="1472728" y="555557"/>
                </a:lnTo>
                <a:cubicBezTo>
                  <a:pt x="1477193" y="559278"/>
                  <a:pt x="1481732" y="562850"/>
                  <a:pt x="1486346" y="566273"/>
                </a:cubicBezTo>
                <a:cubicBezTo>
                  <a:pt x="1490960" y="569696"/>
                  <a:pt x="1496243" y="573119"/>
                  <a:pt x="1502196" y="576542"/>
                </a:cubicBezTo>
                <a:cubicBezTo>
                  <a:pt x="1508149" y="579965"/>
                  <a:pt x="1515442" y="583537"/>
                  <a:pt x="1524074" y="587258"/>
                </a:cubicBezTo>
                <a:cubicBezTo>
                  <a:pt x="1532557" y="590978"/>
                  <a:pt x="1540296" y="593880"/>
                  <a:pt x="1547291" y="595964"/>
                </a:cubicBezTo>
                <a:lnTo>
                  <a:pt x="1564927" y="601768"/>
                </a:lnTo>
                <a:lnTo>
                  <a:pt x="1568499" y="602885"/>
                </a:lnTo>
                <a:cubicBezTo>
                  <a:pt x="1570136" y="603480"/>
                  <a:pt x="1570732" y="604298"/>
                  <a:pt x="1570285" y="605340"/>
                </a:cubicBezTo>
                <a:cubicBezTo>
                  <a:pt x="1569987" y="606233"/>
                  <a:pt x="1569392" y="606754"/>
                  <a:pt x="1568499" y="606903"/>
                </a:cubicBezTo>
                <a:lnTo>
                  <a:pt x="1565820" y="607126"/>
                </a:lnTo>
                <a:cubicBezTo>
                  <a:pt x="1562546" y="607721"/>
                  <a:pt x="1555105" y="608614"/>
                  <a:pt x="1543496" y="609805"/>
                </a:cubicBezTo>
                <a:cubicBezTo>
                  <a:pt x="1531739" y="611293"/>
                  <a:pt x="1524074" y="611889"/>
                  <a:pt x="1520502" y="611591"/>
                </a:cubicBezTo>
                <a:cubicBezTo>
                  <a:pt x="1516037" y="611442"/>
                  <a:pt x="1512316" y="610772"/>
                  <a:pt x="1509340" y="609582"/>
                </a:cubicBezTo>
                <a:cubicBezTo>
                  <a:pt x="1506363" y="608242"/>
                  <a:pt x="1503387" y="606382"/>
                  <a:pt x="1500410" y="604001"/>
                </a:cubicBezTo>
                <a:cubicBezTo>
                  <a:pt x="1497285" y="601619"/>
                  <a:pt x="1493639" y="598345"/>
                  <a:pt x="1489471" y="594178"/>
                </a:cubicBezTo>
                <a:cubicBezTo>
                  <a:pt x="1485304" y="590011"/>
                  <a:pt x="1479351" y="583537"/>
                  <a:pt x="1471612" y="574756"/>
                </a:cubicBezTo>
                <a:lnTo>
                  <a:pt x="1463575" y="566050"/>
                </a:lnTo>
                <a:cubicBezTo>
                  <a:pt x="1457622" y="571259"/>
                  <a:pt x="1452115" y="575872"/>
                  <a:pt x="1447055" y="579891"/>
                </a:cubicBezTo>
                <a:cubicBezTo>
                  <a:pt x="1441995" y="583760"/>
                  <a:pt x="1435893" y="587406"/>
                  <a:pt x="1428750" y="590829"/>
                </a:cubicBezTo>
                <a:cubicBezTo>
                  <a:pt x="1421606" y="594252"/>
                  <a:pt x="1414015" y="597006"/>
                  <a:pt x="1405979" y="599089"/>
                </a:cubicBezTo>
                <a:cubicBezTo>
                  <a:pt x="1397942" y="600875"/>
                  <a:pt x="1391468" y="601768"/>
                  <a:pt x="1386557" y="601768"/>
                </a:cubicBezTo>
                <a:cubicBezTo>
                  <a:pt x="1381645" y="601768"/>
                  <a:pt x="1378594" y="601619"/>
                  <a:pt x="1377404" y="601322"/>
                </a:cubicBezTo>
                <a:lnTo>
                  <a:pt x="1372939" y="600652"/>
                </a:lnTo>
                <a:cubicBezTo>
                  <a:pt x="1372046" y="600503"/>
                  <a:pt x="1371599" y="600057"/>
                  <a:pt x="1371599" y="599313"/>
                </a:cubicBezTo>
                <a:cubicBezTo>
                  <a:pt x="1371599" y="598568"/>
                  <a:pt x="1372046" y="598048"/>
                  <a:pt x="1372939" y="597750"/>
                </a:cubicBezTo>
                <a:lnTo>
                  <a:pt x="1378967" y="596634"/>
                </a:lnTo>
                <a:cubicBezTo>
                  <a:pt x="1382836" y="595890"/>
                  <a:pt x="1388268" y="594476"/>
                  <a:pt x="1395263" y="592392"/>
                </a:cubicBezTo>
                <a:cubicBezTo>
                  <a:pt x="1402258" y="590309"/>
                  <a:pt x="1410444" y="586737"/>
                  <a:pt x="1419820" y="581676"/>
                </a:cubicBezTo>
                <a:cubicBezTo>
                  <a:pt x="1429196" y="576616"/>
                  <a:pt x="1436712" y="571482"/>
                  <a:pt x="1442367" y="566273"/>
                </a:cubicBezTo>
                <a:lnTo>
                  <a:pt x="1454199" y="555780"/>
                </a:lnTo>
                <a:cubicBezTo>
                  <a:pt x="1450478" y="551464"/>
                  <a:pt x="1447651" y="548339"/>
                  <a:pt x="1445716" y="546404"/>
                </a:cubicBezTo>
                <a:cubicBezTo>
                  <a:pt x="1443930" y="544469"/>
                  <a:pt x="1440954" y="541493"/>
                  <a:pt x="1436786" y="537475"/>
                </a:cubicBezTo>
                <a:cubicBezTo>
                  <a:pt x="1432619" y="533456"/>
                  <a:pt x="1429270" y="530405"/>
                  <a:pt x="1426740" y="528322"/>
                </a:cubicBezTo>
                <a:lnTo>
                  <a:pt x="1419820" y="523187"/>
                </a:lnTo>
                <a:cubicBezTo>
                  <a:pt x="1417587" y="521848"/>
                  <a:pt x="1415727" y="520806"/>
                  <a:pt x="1414239" y="520062"/>
                </a:cubicBezTo>
                <a:cubicBezTo>
                  <a:pt x="1412750" y="519466"/>
                  <a:pt x="1411188" y="519094"/>
                  <a:pt x="1409551" y="518945"/>
                </a:cubicBezTo>
                <a:cubicBezTo>
                  <a:pt x="1408063" y="518797"/>
                  <a:pt x="1407169" y="518573"/>
                  <a:pt x="1406872" y="518276"/>
                </a:cubicBezTo>
                <a:cubicBezTo>
                  <a:pt x="1406574" y="517978"/>
                  <a:pt x="1406351" y="517457"/>
                  <a:pt x="1406202" y="516713"/>
                </a:cubicBezTo>
                <a:cubicBezTo>
                  <a:pt x="1406202" y="515969"/>
                  <a:pt x="1406797" y="515299"/>
                  <a:pt x="1407988" y="514704"/>
                </a:cubicBezTo>
                <a:cubicBezTo>
                  <a:pt x="1409030" y="514109"/>
                  <a:pt x="1410592" y="513736"/>
                  <a:pt x="1412676" y="513588"/>
                </a:cubicBezTo>
                <a:cubicBezTo>
                  <a:pt x="1414462" y="513588"/>
                  <a:pt x="1415801" y="513662"/>
                  <a:pt x="1416694" y="513811"/>
                </a:cubicBezTo>
                <a:lnTo>
                  <a:pt x="1420043" y="514927"/>
                </a:lnTo>
                <a:cubicBezTo>
                  <a:pt x="1421234" y="515374"/>
                  <a:pt x="1423094" y="516341"/>
                  <a:pt x="1425624" y="517829"/>
                </a:cubicBezTo>
                <a:cubicBezTo>
                  <a:pt x="1428154" y="519318"/>
                  <a:pt x="1430461" y="520806"/>
                  <a:pt x="1432545" y="522294"/>
                </a:cubicBezTo>
                <a:cubicBezTo>
                  <a:pt x="1434628" y="523782"/>
                  <a:pt x="1437233" y="525866"/>
                  <a:pt x="1440358" y="528545"/>
                </a:cubicBezTo>
                <a:lnTo>
                  <a:pt x="1451967" y="538368"/>
                </a:lnTo>
                <a:lnTo>
                  <a:pt x="1461566" y="546851"/>
                </a:lnTo>
                <a:lnTo>
                  <a:pt x="1468040" y="537698"/>
                </a:lnTo>
                <a:cubicBezTo>
                  <a:pt x="1470124" y="534721"/>
                  <a:pt x="1472356" y="530331"/>
                  <a:pt x="1474737" y="524526"/>
                </a:cubicBezTo>
                <a:cubicBezTo>
                  <a:pt x="1477119" y="518871"/>
                  <a:pt x="1479053" y="513216"/>
                  <a:pt x="1480542" y="507560"/>
                </a:cubicBezTo>
                <a:cubicBezTo>
                  <a:pt x="1481732" y="502202"/>
                  <a:pt x="1482030" y="498110"/>
                  <a:pt x="1481435" y="495282"/>
                </a:cubicBezTo>
                <a:lnTo>
                  <a:pt x="1480542" y="489031"/>
                </a:lnTo>
                <a:cubicBezTo>
                  <a:pt x="1471910" y="489775"/>
                  <a:pt x="1465808" y="490370"/>
                  <a:pt x="1462236" y="490817"/>
                </a:cubicBezTo>
                <a:cubicBezTo>
                  <a:pt x="1458813" y="491263"/>
                  <a:pt x="1450850" y="492528"/>
                  <a:pt x="1438349" y="494612"/>
                </a:cubicBezTo>
                <a:cubicBezTo>
                  <a:pt x="1425699" y="496696"/>
                  <a:pt x="1416992" y="498333"/>
                  <a:pt x="1412230" y="499523"/>
                </a:cubicBezTo>
                <a:cubicBezTo>
                  <a:pt x="1407318" y="501012"/>
                  <a:pt x="1404044" y="501756"/>
                  <a:pt x="1402407" y="501756"/>
                </a:cubicBezTo>
                <a:cubicBezTo>
                  <a:pt x="1399430" y="502053"/>
                  <a:pt x="1396900" y="501756"/>
                  <a:pt x="1394817" y="500863"/>
                </a:cubicBezTo>
                <a:cubicBezTo>
                  <a:pt x="1392733" y="500268"/>
                  <a:pt x="1390724" y="499375"/>
                  <a:pt x="1388789" y="498184"/>
                </a:cubicBezTo>
                <a:cubicBezTo>
                  <a:pt x="1386854" y="497142"/>
                  <a:pt x="1385738" y="496100"/>
                  <a:pt x="1385440" y="495059"/>
                </a:cubicBezTo>
                <a:cubicBezTo>
                  <a:pt x="1385143" y="494166"/>
                  <a:pt x="1385292" y="493421"/>
                  <a:pt x="1385887" y="492826"/>
                </a:cubicBezTo>
                <a:cubicBezTo>
                  <a:pt x="1386185" y="492528"/>
                  <a:pt x="1387003" y="492305"/>
                  <a:pt x="1388343" y="492156"/>
                </a:cubicBezTo>
                <a:lnTo>
                  <a:pt x="1393254" y="491487"/>
                </a:lnTo>
                <a:lnTo>
                  <a:pt x="1396379" y="491263"/>
                </a:lnTo>
                <a:cubicBezTo>
                  <a:pt x="1400695" y="490966"/>
                  <a:pt x="1408063" y="489998"/>
                  <a:pt x="1418480" y="488361"/>
                </a:cubicBezTo>
                <a:lnTo>
                  <a:pt x="1450181" y="483673"/>
                </a:lnTo>
                <a:lnTo>
                  <a:pt x="1459110" y="482557"/>
                </a:lnTo>
                <a:cubicBezTo>
                  <a:pt x="1457622" y="481664"/>
                  <a:pt x="1456432" y="480845"/>
                  <a:pt x="1455539" y="480101"/>
                </a:cubicBezTo>
                <a:cubicBezTo>
                  <a:pt x="1454646" y="479357"/>
                  <a:pt x="1453306" y="478018"/>
                  <a:pt x="1451520" y="476083"/>
                </a:cubicBezTo>
                <a:cubicBezTo>
                  <a:pt x="1449734" y="473999"/>
                  <a:pt x="1447427" y="470502"/>
                  <a:pt x="1444600" y="465590"/>
                </a:cubicBezTo>
                <a:lnTo>
                  <a:pt x="1438126" y="453982"/>
                </a:lnTo>
                <a:lnTo>
                  <a:pt x="1436340" y="450410"/>
                </a:lnTo>
                <a:cubicBezTo>
                  <a:pt x="1436042" y="449964"/>
                  <a:pt x="1436265" y="449443"/>
                  <a:pt x="1437009" y="448847"/>
                </a:cubicBezTo>
                <a:cubicBezTo>
                  <a:pt x="1437754" y="448103"/>
                  <a:pt x="1438498" y="447880"/>
                  <a:pt x="1439242" y="448178"/>
                </a:cubicBezTo>
                <a:close/>
                <a:moveTo>
                  <a:pt x="67642" y="448178"/>
                </a:moveTo>
                <a:lnTo>
                  <a:pt x="71660" y="449071"/>
                </a:lnTo>
                <a:cubicBezTo>
                  <a:pt x="73000" y="449368"/>
                  <a:pt x="75902" y="450484"/>
                  <a:pt x="80367" y="452419"/>
                </a:cubicBezTo>
                <a:cubicBezTo>
                  <a:pt x="84832" y="454503"/>
                  <a:pt x="87957" y="456214"/>
                  <a:pt x="89743" y="457554"/>
                </a:cubicBezTo>
                <a:cubicBezTo>
                  <a:pt x="91529" y="458893"/>
                  <a:pt x="93017" y="460679"/>
                  <a:pt x="94208" y="462912"/>
                </a:cubicBezTo>
                <a:cubicBezTo>
                  <a:pt x="95398" y="465293"/>
                  <a:pt x="96068" y="467823"/>
                  <a:pt x="96217" y="470502"/>
                </a:cubicBezTo>
                <a:cubicBezTo>
                  <a:pt x="96217" y="473032"/>
                  <a:pt x="95845" y="475190"/>
                  <a:pt x="95101" y="476976"/>
                </a:cubicBezTo>
                <a:lnTo>
                  <a:pt x="93761" y="481217"/>
                </a:lnTo>
                <a:lnTo>
                  <a:pt x="125015" y="476753"/>
                </a:lnTo>
                <a:cubicBezTo>
                  <a:pt x="130522" y="475860"/>
                  <a:pt x="134838" y="474967"/>
                  <a:pt x="137963" y="474074"/>
                </a:cubicBezTo>
                <a:cubicBezTo>
                  <a:pt x="141237" y="473181"/>
                  <a:pt x="143470" y="472734"/>
                  <a:pt x="144660" y="472734"/>
                </a:cubicBezTo>
                <a:cubicBezTo>
                  <a:pt x="145702" y="472734"/>
                  <a:pt x="148232" y="473330"/>
                  <a:pt x="152251" y="474520"/>
                </a:cubicBezTo>
                <a:cubicBezTo>
                  <a:pt x="156418" y="475413"/>
                  <a:pt x="159394" y="476753"/>
                  <a:pt x="161180" y="478539"/>
                </a:cubicBezTo>
                <a:cubicBezTo>
                  <a:pt x="162966" y="480324"/>
                  <a:pt x="163934" y="481664"/>
                  <a:pt x="164083" y="482557"/>
                </a:cubicBezTo>
                <a:cubicBezTo>
                  <a:pt x="164231" y="483450"/>
                  <a:pt x="163859" y="484343"/>
                  <a:pt x="162966" y="485236"/>
                </a:cubicBezTo>
                <a:cubicBezTo>
                  <a:pt x="162222" y="485682"/>
                  <a:pt x="161106" y="485906"/>
                  <a:pt x="159618" y="485906"/>
                </a:cubicBezTo>
                <a:cubicBezTo>
                  <a:pt x="158278" y="486054"/>
                  <a:pt x="156418" y="486129"/>
                  <a:pt x="154037" y="486129"/>
                </a:cubicBezTo>
                <a:cubicBezTo>
                  <a:pt x="151804" y="486426"/>
                  <a:pt x="147935" y="486575"/>
                  <a:pt x="142428" y="486575"/>
                </a:cubicBezTo>
                <a:cubicBezTo>
                  <a:pt x="136773" y="486575"/>
                  <a:pt x="133052" y="486650"/>
                  <a:pt x="131266" y="486799"/>
                </a:cubicBezTo>
                <a:lnTo>
                  <a:pt x="117425" y="488138"/>
                </a:lnTo>
                <a:cubicBezTo>
                  <a:pt x="119508" y="489477"/>
                  <a:pt x="121890" y="490891"/>
                  <a:pt x="124569" y="492380"/>
                </a:cubicBezTo>
                <a:cubicBezTo>
                  <a:pt x="127099" y="494017"/>
                  <a:pt x="128661" y="495654"/>
                  <a:pt x="129257" y="497291"/>
                </a:cubicBezTo>
                <a:cubicBezTo>
                  <a:pt x="129852" y="499077"/>
                  <a:pt x="130075" y="500268"/>
                  <a:pt x="129926" y="500863"/>
                </a:cubicBezTo>
                <a:cubicBezTo>
                  <a:pt x="129926" y="501458"/>
                  <a:pt x="129629" y="502202"/>
                  <a:pt x="129034" y="503095"/>
                </a:cubicBezTo>
                <a:lnTo>
                  <a:pt x="127248" y="505551"/>
                </a:lnTo>
                <a:cubicBezTo>
                  <a:pt x="126355" y="506890"/>
                  <a:pt x="125313" y="508900"/>
                  <a:pt x="124122" y="511578"/>
                </a:cubicBezTo>
                <a:lnTo>
                  <a:pt x="119657" y="522294"/>
                </a:lnTo>
                <a:cubicBezTo>
                  <a:pt x="114895" y="533010"/>
                  <a:pt x="111472" y="539856"/>
                  <a:pt x="109388" y="542832"/>
                </a:cubicBezTo>
                <a:lnTo>
                  <a:pt x="101128" y="555557"/>
                </a:lnTo>
                <a:cubicBezTo>
                  <a:pt x="105593" y="559278"/>
                  <a:pt x="110132" y="562850"/>
                  <a:pt x="114746" y="566273"/>
                </a:cubicBezTo>
                <a:cubicBezTo>
                  <a:pt x="119360" y="569696"/>
                  <a:pt x="124643" y="573119"/>
                  <a:pt x="130596" y="576542"/>
                </a:cubicBezTo>
                <a:cubicBezTo>
                  <a:pt x="136549" y="579965"/>
                  <a:pt x="143842" y="583537"/>
                  <a:pt x="152474" y="587258"/>
                </a:cubicBezTo>
                <a:cubicBezTo>
                  <a:pt x="160957" y="590978"/>
                  <a:pt x="168696" y="593880"/>
                  <a:pt x="175691" y="595964"/>
                </a:cubicBezTo>
                <a:lnTo>
                  <a:pt x="193327" y="601768"/>
                </a:lnTo>
                <a:lnTo>
                  <a:pt x="196899" y="602885"/>
                </a:lnTo>
                <a:cubicBezTo>
                  <a:pt x="198536" y="603480"/>
                  <a:pt x="199132" y="604298"/>
                  <a:pt x="198685" y="605340"/>
                </a:cubicBezTo>
                <a:cubicBezTo>
                  <a:pt x="198387" y="606233"/>
                  <a:pt x="197792" y="606754"/>
                  <a:pt x="196899" y="606903"/>
                </a:cubicBezTo>
                <a:lnTo>
                  <a:pt x="194220" y="607126"/>
                </a:lnTo>
                <a:cubicBezTo>
                  <a:pt x="190946" y="607721"/>
                  <a:pt x="183505" y="608614"/>
                  <a:pt x="171896" y="609805"/>
                </a:cubicBezTo>
                <a:cubicBezTo>
                  <a:pt x="160139" y="611293"/>
                  <a:pt x="152474" y="611889"/>
                  <a:pt x="148902" y="611591"/>
                </a:cubicBezTo>
                <a:cubicBezTo>
                  <a:pt x="144437" y="611442"/>
                  <a:pt x="140717" y="610772"/>
                  <a:pt x="137740" y="609582"/>
                </a:cubicBezTo>
                <a:cubicBezTo>
                  <a:pt x="134763" y="608242"/>
                  <a:pt x="131787" y="606382"/>
                  <a:pt x="128810" y="604001"/>
                </a:cubicBezTo>
                <a:cubicBezTo>
                  <a:pt x="125685" y="601619"/>
                  <a:pt x="122039" y="598345"/>
                  <a:pt x="117871" y="594178"/>
                </a:cubicBezTo>
                <a:cubicBezTo>
                  <a:pt x="113704" y="590011"/>
                  <a:pt x="107751" y="583537"/>
                  <a:pt x="100012" y="574756"/>
                </a:cubicBezTo>
                <a:lnTo>
                  <a:pt x="91975" y="566050"/>
                </a:lnTo>
                <a:cubicBezTo>
                  <a:pt x="86022" y="571259"/>
                  <a:pt x="80516" y="575872"/>
                  <a:pt x="75455" y="579891"/>
                </a:cubicBezTo>
                <a:cubicBezTo>
                  <a:pt x="70395" y="583760"/>
                  <a:pt x="64293" y="587406"/>
                  <a:pt x="57150" y="590829"/>
                </a:cubicBezTo>
                <a:cubicBezTo>
                  <a:pt x="50006" y="594252"/>
                  <a:pt x="42416" y="597006"/>
                  <a:pt x="34379" y="599089"/>
                </a:cubicBezTo>
                <a:cubicBezTo>
                  <a:pt x="26342" y="600875"/>
                  <a:pt x="19868" y="601768"/>
                  <a:pt x="14957" y="601768"/>
                </a:cubicBezTo>
                <a:cubicBezTo>
                  <a:pt x="10045" y="601768"/>
                  <a:pt x="6994" y="601619"/>
                  <a:pt x="5804" y="601322"/>
                </a:cubicBezTo>
                <a:lnTo>
                  <a:pt x="1339" y="600652"/>
                </a:lnTo>
                <a:cubicBezTo>
                  <a:pt x="446" y="600503"/>
                  <a:pt x="0" y="600057"/>
                  <a:pt x="0" y="599313"/>
                </a:cubicBezTo>
                <a:cubicBezTo>
                  <a:pt x="0" y="598568"/>
                  <a:pt x="446" y="598048"/>
                  <a:pt x="1339" y="597750"/>
                </a:cubicBezTo>
                <a:lnTo>
                  <a:pt x="7367" y="596634"/>
                </a:lnTo>
                <a:cubicBezTo>
                  <a:pt x="11236" y="595890"/>
                  <a:pt x="16668" y="594476"/>
                  <a:pt x="23663" y="592392"/>
                </a:cubicBezTo>
                <a:cubicBezTo>
                  <a:pt x="30658" y="590309"/>
                  <a:pt x="38844" y="586737"/>
                  <a:pt x="48220" y="581676"/>
                </a:cubicBezTo>
                <a:cubicBezTo>
                  <a:pt x="57596" y="576616"/>
                  <a:pt x="65112" y="571482"/>
                  <a:pt x="70767" y="566273"/>
                </a:cubicBezTo>
                <a:lnTo>
                  <a:pt x="82599" y="555780"/>
                </a:lnTo>
                <a:cubicBezTo>
                  <a:pt x="78878" y="551464"/>
                  <a:pt x="76051" y="548339"/>
                  <a:pt x="74116" y="546404"/>
                </a:cubicBezTo>
                <a:cubicBezTo>
                  <a:pt x="72330" y="544469"/>
                  <a:pt x="69353" y="541493"/>
                  <a:pt x="65186" y="537475"/>
                </a:cubicBezTo>
                <a:cubicBezTo>
                  <a:pt x="61019" y="533456"/>
                  <a:pt x="57670" y="530405"/>
                  <a:pt x="55140" y="528322"/>
                </a:cubicBezTo>
                <a:lnTo>
                  <a:pt x="48220" y="523187"/>
                </a:lnTo>
                <a:cubicBezTo>
                  <a:pt x="45987" y="521848"/>
                  <a:pt x="44127" y="520806"/>
                  <a:pt x="42639" y="520062"/>
                </a:cubicBezTo>
                <a:cubicBezTo>
                  <a:pt x="41151" y="519466"/>
                  <a:pt x="39588" y="519094"/>
                  <a:pt x="37951" y="518945"/>
                </a:cubicBezTo>
                <a:cubicBezTo>
                  <a:pt x="36462" y="518797"/>
                  <a:pt x="35569" y="518573"/>
                  <a:pt x="35272" y="518276"/>
                </a:cubicBezTo>
                <a:cubicBezTo>
                  <a:pt x="34974" y="517978"/>
                  <a:pt x="34751" y="517457"/>
                  <a:pt x="34602" y="516713"/>
                </a:cubicBezTo>
                <a:cubicBezTo>
                  <a:pt x="34602" y="515969"/>
                  <a:pt x="35197" y="515299"/>
                  <a:pt x="36388" y="514704"/>
                </a:cubicBezTo>
                <a:cubicBezTo>
                  <a:pt x="37430" y="514109"/>
                  <a:pt x="38993" y="513736"/>
                  <a:pt x="41076" y="513588"/>
                </a:cubicBezTo>
                <a:cubicBezTo>
                  <a:pt x="42862" y="513588"/>
                  <a:pt x="44201" y="513662"/>
                  <a:pt x="45094" y="513811"/>
                </a:cubicBezTo>
                <a:lnTo>
                  <a:pt x="48443" y="514927"/>
                </a:lnTo>
                <a:cubicBezTo>
                  <a:pt x="49634" y="515374"/>
                  <a:pt x="51494" y="516341"/>
                  <a:pt x="54024" y="517829"/>
                </a:cubicBezTo>
                <a:cubicBezTo>
                  <a:pt x="56554" y="519318"/>
                  <a:pt x="58861" y="520806"/>
                  <a:pt x="60945" y="522294"/>
                </a:cubicBezTo>
                <a:cubicBezTo>
                  <a:pt x="63028" y="523782"/>
                  <a:pt x="65633" y="525866"/>
                  <a:pt x="68758" y="528545"/>
                </a:cubicBezTo>
                <a:lnTo>
                  <a:pt x="80367" y="538368"/>
                </a:lnTo>
                <a:lnTo>
                  <a:pt x="89966" y="546851"/>
                </a:lnTo>
                <a:lnTo>
                  <a:pt x="96440" y="537698"/>
                </a:lnTo>
                <a:cubicBezTo>
                  <a:pt x="98524" y="534721"/>
                  <a:pt x="100756" y="530331"/>
                  <a:pt x="103137" y="524526"/>
                </a:cubicBezTo>
                <a:cubicBezTo>
                  <a:pt x="105519" y="518871"/>
                  <a:pt x="107453" y="513216"/>
                  <a:pt x="108942" y="507560"/>
                </a:cubicBezTo>
                <a:cubicBezTo>
                  <a:pt x="110132" y="502202"/>
                  <a:pt x="110430" y="498110"/>
                  <a:pt x="109835" y="495282"/>
                </a:cubicBezTo>
                <a:lnTo>
                  <a:pt x="108942" y="489031"/>
                </a:lnTo>
                <a:cubicBezTo>
                  <a:pt x="100310" y="489775"/>
                  <a:pt x="94208" y="490370"/>
                  <a:pt x="90636" y="490817"/>
                </a:cubicBezTo>
                <a:cubicBezTo>
                  <a:pt x="87213" y="491263"/>
                  <a:pt x="79250" y="492528"/>
                  <a:pt x="66749" y="494612"/>
                </a:cubicBezTo>
                <a:cubicBezTo>
                  <a:pt x="54099" y="496696"/>
                  <a:pt x="45392" y="498333"/>
                  <a:pt x="40630" y="499523"/>
                </a:cubicBezTo>
                <a:cubicBezTo>
                  <a:pt x="35718" y="501012"/>
                  <a:pt x="32444" y="501756"/>
                  <a:pt x="30807" y="501756"/>
                </a:cubicBezTo>
                <a:cubicBezTo>
                  <a:pt x="27830" y="502053"/>
                  <a:pt x="25300" y="501756"/>
                  <a:pt x="23217" y="500863"/>
                </a:cubicBezTo>
                <a:cubicBezTo>
                  <a:pt x="21133" y="500268"/>
                  <a:pt x="19124" y="499375"/>
                  <a:pt x="17189" y="498184"/>
                </a:cubicBezTo>
                <a:cubicBezTo>
                  <a:pt x="15254" y="497142"/>
                  <a:pt x="14138" y="496100"/>
                  <a:pt x="13841" y="495059"/>
                </a:cubicBezTo>
                <a:cubicBezTo>
                  <a:pt x="13543" y="494166"/>
                  <a:pt x="13692" y="493421"/>
                  <a:pt x="14287" y="492826"/>
                </a:cubicBezTo>
                <a:cubicBezTo>
                  <a:pt x="14585" y="492528"/>
                  <a:pt x="15403" y="492305"/>
                  <a:pt x="16743" y="492156"/>
                </a:cubicBezTo>
                <a:lnTo>
                  <a:pt x="21654" y="491487"/>
                </a:lnTo>
                <a:lnTo>
                  <a:pt x="24779" y="491263"/>
                </a:lnTo>
                <a:cubicBezTo>
                  <a:pt x="29095" y="490966"/>
                  <a:pt x="36462" y="489998"/>
                  <a:pt x="46880" y="488361"/>
                </a:cubicBezTo>
                <a:lnTo>
                  <a:pt x="78581" y="483673"/>
                </a:lnTo>
                <a:lnTo>
                  <a:pt x="87510" y="482557"/>
                </a:lnTo>
                <a:cubicBezTo>
                  <a:pt x="86022" y="481664"/>
                  <a:pt x="84832" y="480845"/>
                  <a:pt x="83939" y="480101"/>
                </a:cubicBezTo>
                <a:cubicBezTo>
                  <a:pt x="83046" y="479357"/>
                  <a:pt x="81706" y="478018"/>
                  <a:pt x="79920" y="476083"/>
                </a:cubicBezTo>
                <a:cubicBezTo>
                  <a:pt x="78134" y="473999"/>
                  <a:pt x="75827" y="470502"/>
                  <a:pt x="73000" y="465590"/>
                </a:cubicBezTo>
                <a:lnTo>
                  <a:pt x="66526" y="453982"/>
                </a:lnTo>
                <a:lnTo>
                  <a:pt x="64740" y="450410"/>
                </a:lnTo>
                <a:cubicBezTo>
                  <a:pt x="64442" y="449964"/>
                  <a:pt x="64665" y="449443"/>
                  <a:pt x="65409" y="448847"/>
                </a:cubicBezTo>
                <a:cubicBezTo>
                  <a:pt x="66154" y="448103"/>
                  <a:pt x="66898" y="447880"/>
                  <a:pt x="67642" y="448178"/>
                </a:cubicBezTo>
                <a:close/>
                <a:moveTo>
                  <a:pt x="3507357" y="429202"/>
                </a:moveTo>
                <a:lnTo>
                  <a:pt x="3510929" y="429872"/>
                </a:lnTo>
                <a:cubicBezTo>
                  <a:pt x="3511971" y="430021"/>
                  <a:pt x="3513682" y="430541"/>
                  <a:pt x="3516064" y="431434"/>
                </a:cubicBezTo>
                <a:cubicBezTo>
                  <a:pt x="3518743" y="432476"/>
                  <a:pt x="3521273" y="433741"/>
                  <a:pt x="3523654" y="435230"/>
                </a:cubicBezTo>
                <a:cubicBezTo>
                  <a:pt x="3526184" y="436718"/>
                  <a:pt x="3528044" y="438653"/>
                  <a:pt x="3529235" y="441034"/>
                </a:cubicBezTo>
                <a:cubicBezTo>
                  <a:pt x="3530426" y="443415"/>
                  <a:pt x="3531096" y="445499"/>
                  <a:pt x="3531244" y="447285"/>
                </a:cubicBezTo>
                <a:cubicBezTo>
                  <a:pt x="3531244" y="449368"/>
                  <a:pt x="3530946" y="450857"/>
                  <a:pt x="3530351" y="451749"/>
                </a:cubicBezTo>
                <a:lnTo>
                  <a:pt x="3528342" y="455768"/>
                </a:lnTo>
                <a:lnTo>
                  <a:pt x="3571874" y="449517"/>
                </a:lnTo>
                <a:lnTo>
                  <a:pt x="3579911" y="448178"/>
                </a:lnTo>
                <a:cubicBezTo>
                  <a:pt x="3581102" y="448326"/>
                  <a:pt x="3582516" y="448699"/>
                  <a:pt x="3584152" y="449294"/>
                </a:cubicBezTo>
                <a:cubicBezTo>
                  <a:pt x="3585790" y="450038"/>
                  <a:pt x="3588990" y="452345"/>
                  <a:pt x="3593752" y="456214"/>
                </a:cubicBezTo>
                <a:cubicBezTo>
                  <a:pt x="3598514" y="460233"/>
                  <a:pt x="3601268" y="463060"/>
                  <a:pt x="3602012" y="464698"/>
                </a:cubicBezTo>
                <a:cubicBezTo>
                  <a:pt x="3602756" y="466186"/>
                  <a:pt x="3603128" y="467525"/>
                  <a:pt x="3603128" y="468716"/>
                </a:cubicBezTo>
                <a:cubicBezTo>
                  <a:pt x="3603128" y="469311"/>
                  <a:pt x="3602979" y="469758"/>
                  <a:pt x="3602682" y="470055"/>
                </a:cubicBezTo>
                <a:cubicBezTo>
                  <a:pt x="3602533" y="470651"/>
                  <a:pt x="3602235" y="471097"/>
                  <a:pt x="3601789" y="471395"/>
                </a:cubicBezTo>
                <a:cubicBezTo>
                  <a:pt x="3601491" y="471692"/>
                  <a:pt x="3600896" y="471990"/>
                  <a:pt x="3600003" y="472288"/>
                </a:cubicBezTo>
                <a:lnTo>
                  <a:pt x="3583929" y="474967"/>
                </a:lnTo>
                <a:cubicBezTo>
                  <a:pt x="3581250" y="475562"/>
                  <a:pt x="3577381" y="476678"/>
                  <a:pt x="3572321" y="478315"/>
                </a:cubicBezTo>
                <a:lnTo>
                  <a:pt x="3566516" y="480101"/>
                </a:lnTo>
                <a:cubicBezTo>
                  <a:pt x="3565028" y="480548"/>
                  <a:pt x="3564135" y="480622"/>
                  <a:pt x="3563838" y="480324"/>
                </a:cubicBezTo>
                <a:cubicBezTo>
                  <a:pt x="3563689" y="480027"/>
                  <a:pt x="3564135" y="479208"/>
                  <a:pt x="3565177" y="477869"/>
                </a:cubicBezTo>
                <a:lnTo>
                  <a:pt x="3569642" y="471841"/>
                </a:lnTo>
                <a:cubicBezTo>
                  <a:pt x="3570832" y="470353"/>
                  <a:pt x="3572023" y="468493"/>
                  <a:pt x="3573214" y="466260"/>
                </a:cubicBezTo>
                <a:cubicBezTo>
                  <a:pt x="3574553" y="464028"/>
                  <a:pt x="3575148" y="462540"/>
                  <a:pt x="3575000" y="461795"/>
                </a:cubicBezTo>
                <a:cubicBezTo>
                  <a:pt x="3575000" y="461051"/>
                  <a:pt x="3574479" y="460233"/>
                  <a:pt x="3573437" y="459340"/>
                </a:cubicBezTo>
                <a:cubicBezTo>
                  <a:pt x="3572395" y="458744"/>
                  <a:pt x="3571428" y="458447"/>
                  <a:pt x="3570535" y="458447"/>
                </a:cubicBezTo>
                <a:cubicBezTo>
                  <a:pt x="3569642" y="458744"/>
                  <a:pt x="3569121" y="458893"/>
                  <a:pt x="3568972" y="458893"/>
                </a:cubicBezTo>
                <a:lnTo>
                  <a:pt x="3547318" y="460009"/>
                </a:lnTo>
                <a:lnTo>
                  <a:pt x="3490837" y="466930"/>
                </a:lnTo>
                <a:lnTo>
                  <a:pt x="3478559" y="468939"/>
                </a:lnTo>
                <a:cubicBezTo>
                  <a:pt x="3475285" y="469386"/>
                  <a:pt x="3473350" y="469460"/>
                  <a:pt x="3472755" y="469162"/>
                </a:cubicBezTo>
                <a:lnTo>
                  <a:pt x="3466058" y="467153"/>
                </a:lnTo>
                <a:cubicBezTo>
                  <a:pt x="3465313" y="470576"/>
                  <a:pt x="3464718" y="473032"/>
                  <a:pt x="3464272" y="474520"/>
                </a:cubicBezTo>
                <a:cubicBezTo>
                  <a:pt x="3463676" y="476157"/>
                  <a:pt x="3462411" y="478985"/>
                  <a:pt x="3460476" y="483003"/>
                </a:cubicBezTo>
                <a:cubicBezTo>
                  <a:pt x="3458542" y="487022"/>
                  <a:pt x="3456681" y="489998"/>
                  <a:pt x="3454896" y="491933"/>
                </a:cubicBezTo>
                <a:cubicBezTo>
                  <a:pt x="3453110" y="494017"/>
                  <a:pt x="3451398" y="494984"/>
                  <a:pt x="3449761" y="494835"/>
                </a:cubicBezTo>
                <a:cubicBezTo>
                  <a:pt x="3448124" y="494835"/>
                  <a:pt x="3446710" y="494017"/>
                  <a:pt x="3445519" y="492380"/>
                </a:cubicBezTo>
                <a:cubicBezTo>
                  <a:pt x="3444328" y="490594"/>
                  <a:pt x="3443882" y="488585"/>
                  <a:pt x="3444180" y="486352"/>
                </a:cubicBezTo>
                <a:cubicBezTo>
                  <a:pt x="3444180" y="484417"/>
                  <a:pt x="3444552" y="482557"/>
                  <a:pt x="3445296" y="480771"/>
                </a:cubicBezTo>
                <a:lnTo>
                  <a:pt x="3448198" y="474967"/>
                </a:lnTo>
                <a:lnTo>
                  <a:pt x="3454002" y="461572"/>
                </a:lnTo>
                <a:lnTo>
                  <a:pt x="3457128" y="451749"/>
                </a:lnTo>
                <a:cubicBezTo>
                  <a:pt x="3458021" y="449815"/>
                  <a:pt x="3459212" y="448699"/>
                  <a:pt x="3460700" y="448401"/>
                </a:cubicBezTo>
                <a:cubicBezTo>
                  <a:pt x="3462039" y="448103"/>
                  <a:pt x="3463230" y="449964"/>
                  <a:pt x="3464272" y="453982"/>
                </a:cubicBezTo>
                <a:lnTo>
                  <a:pt x="3465611" y="459786"/>
                </a:lnTo>
                <a:lnTo>
                  <a:pt x="3492400" y="458447"/>
                </a:lnTo>
                <a:lnTo>
                  <a:pt x="3520528" y="456661"/>
                </a:lnTo>
                <a:cubicBezTo>
                  <a:pt x="3519040" y="455173"/>
                  <a:pt x="3517701" y="453610"/>
                  <a:pt x="3516510" y="451973"/>
                </a:cubicBezTo>
                <a:cubicBezTo>
                  <a:pt x="3515171" y="450484"/>
                  <a:pt x="3513385" y="447880"/>
                  <a:pt x="3511152" y="444159"/>
                </a:cubicBezTo>
                <a:cubicBezTo>
                  <a:pt x="3509069" y="440587"/>
                  <a:pt x="3507729" y="437834"/>
                  <a:pt x="3507134" y="435899"/>
                </a:cubicBezTo>
                <a:lnTo>
                  <a:pt x="3505794" y="432327"/>
                </a:lnTo>
                <a:cubicBezTo>
                  <a:pt x="3505199" y="431286"/>
                  <a:pt x="3505050" y="430467"/>
                  <a:pt x="3505348" y="429872"/>
                </a:cubicBezTo>
                <a:cubicBezTo>
                  <a:pt x="3505646" y="429276"/>
                  <a:pt x="3506316" y="429053"/>
                  <a:pt x="3507357" y="429202"/>
                </a:cubicBezTo>
                <a:close/>
                <a:moveTo>
                  <a:pt x="2135757" y="429202"/>
                </a:moveTo>
                <a:lnTo>
                  <a:pt x="2139329" y="429872"/>
                </a:lnTo>
                <a:cubicBezTo>
                  <a:pt x="2140371" y="430021"/>
                  <a:pt x="2142083" y="430541"/>
                  <a:pt x="2144464" y="431434"/>
                </a:cubicBezTo>
                <a:cubicBezTo>
                  <a:pt x="2147143" y="432476"/>
                  <a:pt x="2149673" y="433741"/>
                  <a:pt x="2152054" y="435230"/>
                </a:cubicBezTo>
                <a:cubicBezTo>
                  <a:pt x="2154584" y="436718"/>
                  <a:pt x="2156445" y="438653"/>
                  <a:pt x="2157635" y="441034"/>
                </a:cubicBezTo>
                <a:cubicBezTo>
                  <a:pt x="2158826" y="443415"/>
                  <a:pt x="2159496" y="445499"/>
                  <a:pt x="2159644" y="447285"/>
                </a:cubicBezTo>
                <a:cubicBezTo>
                  <a:pt x="2159644" y="449368"/>
                  <a:pt x="2159347" y="450857"/>
                  <a:pt x="2158751" y="451749"/>
                </a:cubicBezTo>
                <a:lnTo>
                  <a:pt x="2156742" y="455768"/>
                </a:lnTo>
                <a:lnTo>
                  <a:pt x="2200274" y="449517"/>
                </a:lnTo>
                <a:lnTo>
                  <a:pt x="2208311" y="448178"/>
                </a:lnTo>
                <a:cubicBezTo>
                  <a:pt x="2209502" y="448326"/>
                  <a:pt x="2210916" y="448699"/>
                  <a:pt x="2212552" y="449294"/>
                </a:cubicBezTo>
                <a:cubicBezTo>
                  <a:pt x="2214190" y="450038"/>
                  <a:pt x="2217390" y="452345"/>
                  <a:pt x="2222152" y="456214"/>
                </a:cubicBezTo>
                <a:cubicBezTo>
                  <a:pt x="2226914" y="460233"/>
                  <a:pt x="2229668" y="463060"/>
                  <a:pt x="2230412" y="464698"/>
                </a:cubicBezTo>
                <a:cubicBezTo>
                  <a:pt x="2231156" y="466186"/>
                  <a:pt x="2231528" y="467525"/>
                  <a:pt x="2231528" y="468716"/>
                </a:cubicBezTo>
                <a:cubicBezTo>
                  <a:pt x="2231528" y="469311"/>
                  <a:pt x="2231379" y="469758"/>
                  <a:pt x="2231082" y="470055"/>
                </a:cubicBezTo>
                <a:cubicBezTo>
                  <a:pt x="2230933" y="470651"/>
                  <a:pt x="2230635" y="471097"/>
                  <a:pt x="2230189" y="471395"/>
                </a:cubicBezTo>
                <a:cubicBezTo>
                  <a:pt x="2229891" y="471692"/>
                  <a:pt x="2229296" y="471990"/>
                  <a:pt x="2228403" y="472288"/>
                </a:cubicBezTo>
                <a:lnTo>
                  <a:pt x="2212329" y="474967"/>
                </a:lnTo>
                <a:cubicBezTo>
                  <a:pt x="2209650" y="475562"/>
                  <a:pt x="2205781" y="476678"/>
                  <a:pt x="2200721" y="478315"/>
                </a:cubicBezTo>
                <a:lnTo>
                  <a:pt x="2194916" y="480101"/>
                </a:lnTo>
                <a:cubicBezTo>
                  <a:pt x="2193428" y="480548"/>
                  <a:pt x="2192535" y="480622"/>
                  <a:pt x="2192238" y="480324"/>
                </a:cubicBezTo>
                <a:cubicBezTo>
                  <a:pt x="2192089" y="480027"/>
                  <a:pt x="2192535" y="479208"/>
                  <a:pt x="2193577" y="477869"/>
                </a:cubicBezTo>
                <a:lnTo>
                  <a:pt x="2198042" y="471841"/>
                </a:lnTo>
                <a:cubicBezTo>
                  <a:pt x="2199232" y="470353"/>
                  <a:pt x="2200423" y="468493"/>
                  <a:pt x="2201614" y="466260"/>
                </a:cubicBezTo>
                <a:cubicBezTo>
                  <a:pt x="2202953" y="464028"/>
                  <a:pt x="2203548" y="462540"/>
                  <a:pt x="2203400" y="461795"/>
                </a:cubicBezTo>
                <a:cubicBezTo>
                  <a:pt x="2203400" y="461051"/>
                  <a:pt x="2202879" y="460233"/>
                  <a:pt x="2201837" y="459340"/>
                </a:cubicBezTo>
                <a:cubicBezTo>
                  <a:pt x="2200795" y="458744"/>
                  <a:pt x="2199828" y="458447"/>
                  <a:pt x="2198935" y="458447"/>
                </a:cubicBezTo>
                <a:cubicBezTo>
                  <a:pt x="2198042" y="458744"/>
                  <a:pt x="2197521" y="458893"/>
                  <a:pt x="2197372" y="458893"/>
                </a:cubicBezTo>
                <a:lnTo>
                  <a:pt x="2175718" y="460009"/>
                </a:lnTo>
                <a:lnTo>
                  <a:pt x="2119237" y="466930"/>
                </a:lnTo>
                <a:lnTo>
                  <a:pt x="2106959" y="468939"/>
                </a:lnTo>
                <a:cubicBezTo>
                  <a:pt x="2103685" y="469386"/>
                  <a:pt x="2101750" y="469460"/>
                  <a:pt x="2101155" y="469162"/>
                </a:cubicBezTo>
                <a:lnTo>
                  <a:pt x="2094458" y="467153"/>
                </a:lnTo>
                <a:cubicBezTo>
                  <a:pt x="2093713" y="470576"/>
                  <a:pt x="2093118" y="473032"/>
                  <a:pt x="2092672" y="474520"/>
                </a:cubicBezTo>
                <a:cubicBezTo>
                  <a:pt x="2092076" y="476157"/>
                  <a:pt x="2090811" y="478985"/>
                  <a:pt x="2088877" y="483003"/>
                </a:cubicBezTo>
                <a:cubicBezTo>
                  <a:pt x="2086942" y="487022"/>
                  <a:pt x="2085081" y="489998"/>
                  <a:pt x="2083296" y="491933"/>
                </a:cubicBezTo>
                <a:cubicBezTo>
                  <a:pt x="2081510" y="494017"/>
                  <a:pt x="2079798" y="494984"/>
                  <a:pt x="2078161" y="494835"/>
                </a:cubicBezTo>
                <a:cubicBezTo>
                  <a:pt x="2076524" y="494835"/>
                  <a:pt x="2075110" y="494017"/>
                  <a:pt x="2073919" y="492380"/>
                </a:cubicBezTo>
                <a:cubicBezTo>
                  <a:pt x="2072729" y="490594"/>
                  <a:pt x="2072282" y="488585"/>
                  <a:pt x="2072580" y="486352"/>
                </a:cubicBezTo>
                <a:cubicBezTo>
                  <a:pt x="2072580" y="484417"/>
                  <a:pt x="2072952" y="482557"/>
                  <a:pt x="2073696" y="480771"/>
                </a:cubicBezTo>
                <a:lnTo>
                  <a:pt x="2076598" y="474967"/>
                </a:lnTo>
                <a:lnTo>
                  <a:pt x="2082403" y="461572"/>
                </a:lnTo>
                <a:lnTo>
                  <a:pt x="2085528" y="451749"/>
                </a:lnTo>
                <a:cubicBezTo>
                  <a:pt x="2086421" y="449815"/>
                  <a:pt x="2087612" y="448699"/>
                  <a:pt x="2089100" y="448401"/>
                </a:cubicBezTo>
                <a:cubicBezTo>
                  <a:pt x="2090439" y="448103"/>
                  <a:pt x="2091630" y="449964"/>
                  <a:pt x="2092672" y="453982"/>
                </a:cubicBezTo>
                <a:lnTo>
                  <a:pt x="2094011" y="459786"/>
                </a:lnTo>
                <a:lnTo>
                  <a:pt x="2120800" y="458447"/>
                </a:lnTo>
                <a:lnTo>
                  <a:pt x="2148929" y="456661"/>
                </a:lnTo>
                <a:cubicBezTo>
                  <a:pt x="2147440" y="455173"/>
                  <a:pt x="2146101" y="453610"/>
                  <a:pt x="2144910" y="451973"/>
                </a:cubicBezTo>
                <a:cubicBezTo>
                  <a:pt x="2143571" y="450484"/>
                  <a:pt x="2141785" y="447880"/>
                  <a:pt x="2139553" y="444159"/>
                </a:cubicBezTo>
                <a:cubicBezTo>
                  <a:pt x="2137469" y="440587"/>
                  <a:pt x="2136129" y="437834"/>
                  <a:pt x="2135534" y="435899"/>
                </a:cubicBezTo>
                <a:lnTo>
                  <a:pt x="2134195" y="432327"/>
                </a:lnTo>
                <a:cubicBezTo>
                  <a:pt x="2133599" y="431286"/>
                  <a:pt x="2133451" y="430467"/>
                  <a:pt x="2133748" y="429872"/>
                </a:cubicBezTo>
                <a:cubicBezTo>
                  <a:pt x="2134046" y="429276"/>
                  <a:pt x="2134716" y="429053"/>
                  <a:pt x="2135757" y="429202"/>
                </a:cubicBezTo>
                <a:close/>
                <a:moveTo>
                  <a:pt x="764158" y="429202"/>
                </a:moveTo>
                <a:lnTo>
                  <a:pt x="767729" y="429872"/>
                </a:lnTo>
                <a:cubicBezTo>
                  <a:pt x="768771" y="430021"/>
                  <a:pt x="770483" y="430541"/>
                  <a:pt x="772864" y="431434"/>
                </a:cubicBezTo>
                <a:cubicBezTo>
                  <a:pt x="775543" y="432476"/>
                  <a:pt x="778073" y="433741"/>
                  <a:pt x="780454" y="435230"/>
                </a:cubicBezTo>
                <a:cubicBezTo>
                  <a:pt x="782984" y="436718"/>
                  <a:pt x="784845" y="438653"/>
                  <a:pt x="786035" y="441034"/>
                </a:cubicBezTo>
                <a:cubicBezTo>
                  <a:pt x="787226" y="443415"/>
                  <a:pt x="787896" y="445499"/>
                  <a:pt x="788044" y="447285"/>
                </a:cubicBezTo>
                <a:cubicBezTo>
                  <a:pt x="788044" y="449368"/>
                  <a:pt x="787747" y="450857"/>
                  <a:pt x="787151" y="451749"/>
                </a:cubicBezTo>
                <a:lnTo>
                  <a:pt x="785142" y="455768"/>
                </a:lnTo>
                <a:lnTo>
                  <a:pt x="828675" y="449517"/>
                </a:lnTo>
                <a:lnTo>
                  <a:pt x="836711" y="448178"/>
                </a:lnTo>
                <a:cubicBezTo>
                  <a:pt x="837902" y="448326"/>
                  <a:pt x="839316" y="448699"/>
                  <a:pt x="840953" y="449294"/>
                </a:cubicBezTo>
                <a:cubicBezTo>
                  <a:pt x="842590" y="450038"/>
                  <a:pt x="845790" y="452345"/>
                  <a:pt x="850552" y="456214"/>
                </a:cubicBezTo>
                <a:cubicBezTo>
                  <a:pt x="855315" y="460233"/>
                  <a:pt x="858068" y="463060"/>
                  <a:pt x="858812" y="464698"/>
                </a:cubicBezTo>
                <a:cubicBezTo>
                  <a:pt x="859556" y="466186"/>
                  <a:pt x="859928" y="467525"/>
                  <a:pt x="859928" y="468716"/>
                </a:cubicBezTo>
                <a:cubicBezTo>
                  <a:pt x="859928" y="469311"/>
                  <a:pt x="859780" y="469758"/>
                  <a:pt x="859482" y="470055"/>
                </a:cubicBezTo>
                <a:cubicBezTo>
                  <a:pt x="859333" y="470651"/>
                  <a:pt x="859035" y="471097"/>
                  <a:pt x="858589" y="471395"/>
                </a:cubicBezTo>
                <a:cubicBezTo>
                  <a:pt x="858291" y="471692"/>
                  <a:pt x="857696" y="471990"/>
                  <a:pt x="856803" y="472288"/>
                </a:cubicBezTo>
                <a:lnTo>
                  <a:pt x="840730" y="474967"/>
                </a:lnTo>
                <a:cubicBezTo>
                  <a:pt x="838051" y="475562"/>
                  <a:pt x="834181" y="476678"/>
                  <a:pt x="829121" y="478315"/>
                </a:cubicBezTo>
                <a:lnTo>
                  <a:pt x="823317" y="480101"/>
                </a:lnTo>
                <a:cubicBezTo>
                  <a:pt x="821828" y="480548"/>
                  <a:pt x="820935" y="480622"/>
                  <a:pt x="820638" y="480324"/>
                </a:cubicBezTo>
                <a:cubicBezTo>
                  <a:pt x="820489" y="480027"/>
                  <a:pt x="820935" y="479208"/>
                  <a:pt x="821977" y="477869"/>
                </a:cubicBezTo>
                <a:lnTo>
                  <a:pt x="826442" y="471841"/>
                </a:lnTo>
                <a:cubicBezTo>
                  <a:pt x="827633" y="470353"/>
                  <a:pt x="828823" y="468493"/>
                  <a:pt x="830014" y="466260"/>
                </a:cubicBezTo>
                <a:cubicBezTo>
                  <a:pt x="831353" y="464028"/>
                  <a:pt x="831949" y="462540"/>
                  <a:pt x="831800" y="461795"/>
                </a:cubicBezTo>
                <a:cubicBezTo>
                  <a:pt x="831800" y="461051"/>
                  <a:pt x="831279" y="460233"/>
                  <a:pt x="830237" y="459340"/>
                </a:cubicBezTo>
                <a:cubicBezTo>
                  <a:pt x="829195" y="458744"/>
                  <a:pt x="828228" y="458447"/>
                  <a:pt x="827335" y="458447"/>
                </a:cubicBezTo>
                <a:cubicBezTo>
                  <a:pt x="826442" y="458744"/>
                  <a:pt x="825921" y="458893"/>
                  <a:pt x="825772" y="458893"/>
                </a:cubicBezTo>
                <a:lnTo>
                  <a:pt x="804118" y="460009"/>
                </a:lnTo>
                <a:lnTo>
                  <a:pt x="747638" y="466930"/>
                </a:lnTo>
                <a:lnTo>
                  <a:pt x="735359" y="468939"/>
                </a:lnTo>
                <a:cubicBezTo>
                  <a:pt x="732085" y="469386"/>
                  <a:pt x="730150" y="469460"/>
                  <a:pt x="729555" y="469162"/>
                </a:cubicBezTo>
                <a:lnTo>
                  <a:pt x="722858" y="467153"/>
                </a:lnTo>
                <a:cubicBezTo>
                  <a:pt x="722114" y="470576"/>
                  <a:pt x="721518" y="473032"/>
                  <a:pt x="721072" y="474520"/>
                </a:cubicBezTo>
                <a:cubicBezTo>
                  <a:pt x="720476" y="476157"/>
                  <a:pt x="719211" y="478985"/>
                  <a:pt x="717277" y="483003"/>
                </a:cubicBezTo>
                <a:cubicBezTo>
                  <a:pt x="715342" y="487022"/>
                  <a:pt x="713481" y="489998"/>
                  <a:pt x="711696" y="491933"/>
                </a:cubicBezTo>
                <a:cubicBezTo>
                  <a:pt x="709910" y="494017"/>
                  <a:pt x="708198" y="494984"/>
                  <a:pt x="706561" y="494835"/>
                </a:cubicBezTo>
                <a:cubicBezTo>
                  <a:pt x="704924" y="494835"/>
                  <a:pt x="703510" y="494017"/>
                  <a:pt x="702319" y="492380"/>
                </a:cubicBezTo>
                <a:cubicBezTo>
                  <a:pt x="701129" y="490594"/>
                  <a:pt x="700682" y="488585"/>
                  <a:pt x="700980" y="486352"/>
                </a:cubicBezTo>
                <a:cubicBezTo>
                  <a:pt x="700980" y="484417"/>
                  <a:pt x="701352" y="482557"/>
                  <a:pt x="702096" y="480771"/>
                </a:cubicBezTo>
                <a:lnTo>
                  <a:pt x="704998" y="474967"/>
                </a:lnTo>
                <a:lnTo>
                  <a:pt x="710803" y="461572"/>
                </a:lnTo>
                <a:lnTo>
                  <a:pt x="713928" y="451749"/>
                </a:lnTo>
                <a:cubicBezTo>
                  <a:pt x="714821" y="449815"/>
                  <a:pt x="716012" y="448699"/>
                  <a:pt x="717500" y="448401"/>
                </a:cubicBezTo>
                <a:cubicBezTo>
                  <a:pt x="718839" y="448103"/>
                  <a:pt x="720030" y="449964"/>
                  <a:pt x="721072" y="453982"/>
                </a:cubicBezTo>
                <a:lnTo>
                  <a:pt x="722411" y="459786"/>
                </a:lnTo>
                <a:lnTo>
                  <a:pt x="749200" y="458447"/>
                </a:lnTo>
                <a:lnTo>
                  <a:pt x="777329" y="456661"/>
                </a:lnTo>
                <a:cubicBezTo>
                  <a:pt x="775841" y="455173"/>
                  <a:pt x="774501" y="453610"/>
                  <a:pt x="773310" y="451973"/>
                </a:cubicBezTo>
                <a:cubicBezTo>
                  <a:pt x="771971" y="450484"/>
                  <a:pt x="770185" y="447880"/>
                  <a:pt x="767953" y="444159"/>
                </a:cubicBezTo>
                <a:cubicBezTo>
                  <a:pt x="765869" y="440587"/>
                  <a:pt x="764530" y="437834"/>
                  <a:pt x="763934" y="435899"/>
                </a:cubicBezTo>
                <a:lnTo>
                  <a:pt x="762595" y="432327"/>
                </a:lnTo>
                <a:cubicBezTo>
                  <a:pt x="762000" y="431286"/>
                  <a:pt x="761851" y="430467"/>
                  <a:pt x="762148" y="429872"/>
                </a:cubicBezTo>
                <a:cubicBezTo>
                  <a:pt x="762446" y="429276"/>
                  <a:pt x="763116" y="429053"/>
                  <a:pt x="764158" y="429202"/>
                </a:cubicBezTo>
                <a:close/>
                <a:moveTo>
                  <a:pt x="3054846" y="426970"/>
                </a:moveTo>
                <a:cubicBezTo>
                  <a:pt x="3057227" y="426970"/>
                  <a:pt x="3059534" y="427342"/>
                  <a:pt x="3061766" y="428086"/>
                </a:cubicBezTo>
                <a:cubicBezTo>
                  <a:pt x="3063998" y="428681"/>
                  <a:pt x="3066231" y="429500"/>
                  <a:pt x="3068463" y="430541"/>
                </a:cubicBezTo>
                <a:cubicBezTo>
                  <a:pt x="3070696" y="431583"/>
                  <a:pt x="3072258" y="432699"/>
                  <a:pt x="3073151" y="433890"/>
                </a:cubicBezTo>
                <a:cubicBezTo>
                  <a:pt x="3074044" y="435081"/>
                  <a:pt x="3074491" y="436271"/>
                  <a:pt x="3074491" y="437462"/>
                </a:cubicBezTo>
                <a:cubicBezTo>
                  <a:pt x="3074342" y="438057"/>
                  <a:pt x="3073746" y="439471"/>
                  <a:pt x="3072705" y="441704"/>
                </a:cubicBezTo>
                <a:cubicBezTo>
                  <a:pt x="3071663" y="443936"/>
                  <a:pt x="3070919" y="446540"/>
                  <a:pt x="3070472" y="449517"/>
                </a:cubicBezTo>
                <a:cubicBezTo>
                  <a:pt x="3069877" y="452791"/>
                  <a:pt x="3069430" y="457926"/>
                  <a:pt x="3069133" y="464921"/>
                </a:cubicBezTo>
                <a:lnTo>
                  <a:pt x="3068463" y="482110"/>
                </a:lnTo>
                <a:lnTo>
                  <a:pt x="3092796" y="478092"/>
                </a:lnTo>
                <a:lnTo>
                  <a:pt x="3101950" y="476753"/>
                </a:lnTo>
                <a:cubicBezTo>
                  <a:pt x="3105372" y="476157"/>
                  <a:pt x="3107679" y="475785"/>
                  <a:pt x="3108870" y="475636"/>
                </a:cubicBezTo>
                <a:cubicBezTo>
                  <a:pt x="3110954" y="475636"/>
                  <a:pt x="3113037" y="476008"/>
                  <a:pt x="3115121" y="476753"/>
                </a:cubicBezTo>
                <a:cubicBezTo>
                  <a:pt x="3117204" y="477497"/>
                  <a:pt x="3119214" y="478390"/>
                  <a:pt x="3121148" y="479432"/>
                </a:cubicBezTo>
                <a:cubicBezTo>
                  <a:pt x="3123083" y="480622"/>
                  <a:pt x="3124422" y="481738"/>
                  <a:pt x="3125167" y="482780"/>
                </a:cubicBezTo>
                <a:cubicBezTo>
                  <a:pt x="3125762" y="483822"/>
                  <a:pt x="3126060" y="484789"/>
                  <a:pt x="3126060" y="485682"/>
                </a:cubicBezTo>
                <a:cubicBezTo>
                  <a:pt x="3125911" y="486278"/>
                  <a:pt x="3125688" y="486873"/>
                  <a:pt x="3125390" y="487468"/>
                </a:cubicBezTo>
                <a:cubicBezTo>
                  <a:pt x="3124944" y="488064"/>
                  <a:pt x="3123530" y="488361"/>
                  <a:pt x="3121148" y="488361"/>
                </a:cubicBezTo>
                <a:cubicBezTo>
                  <a:pt x="3118916" y="488361"/>
                  <a:pt x="3116088" y="488510"/>
                  <a:pt x="3112665" y="488808"/>
                </a:cubicBezTo>
                <a:lnTo>
                  <a:pt x="3094806" y="489924"/>
                </a:lnTo>
                <a:lnTo>
                  <a:pt x="3083644" y="490594"/>
                </a:lnTo>
                <a:lnTo>
                  <a:pt x="3074491" y="491040"/>
                </a:lnTo>
                <a:lnTo>
                  <a:pt x="3068686" y="491487"/>
                </a:lnTo>
                <a:lnTo>
                  <a:pt x="3068686" y="493273"/>
                </a:lnTo>
                <a:lnTo>
                  <a:pt x="3075384" y="500863"/>
                </a:lnTo>
                <a:lnTo>
                  <a:pt x="3085430" y="511132"/>
                </a:lnTo>
                <a:cubicBezTo>
                  <a:pt x="3090043" y="515746"/>
                  <a:pt x="3094285" y="519764"/>
                  <a:pt x="3098154" y="523187"/>
                </a:cubicBezTo>
                <a:cubicBezTo>
                  <a:pt x="3101875" y="526759"/>
                  <a:pt x="3106414" y="530628"/>
                  <a:pt x="3111772" y="534796"/>
                </a:cubicBezTo>
                <a:cubicBezTo>
                  <a:pt x="3117130" y="538963"/>
                  <a:pt x="3121669" y="542237"/>
                  <a:pt x="3125390" y="544618"/>
                </a:cubicBezTo>
                <a:cubicBezTo>
                  <a:pt x="3129260" y="547000"/>
                  <a:pt x="3134171" y="549678"/>
                  <a:pt x="3140124" y="552655"/>
                </a:cubicBezTo>
                <a:cubicBezTo>
                  <a:pt x="3145928" y="555632"/>
                  <a:pt x="3151435" y="558087"/>
                  <a:pt x="3156644" y="560022"/>
                </a:cubicBezTo>
                <a:lnTo>
                  <a:pt x="3165127" y="563147"/>
                </a:lnTo>
                <a:lnTo>
                  <a:pt x="3170485" y="565157"/>
                </a:lnTo>
                <a:cubicBezTo>
                  <a:pt x="3172568" y="566050"/>
                  <a:pt x="3173610" y="567091"/>
                  <a:pt x="3173610" y="568282"/>
                </a:cubicBezTo>
                <a:cubicBezTo>
                  <a:pt x="3173610" y="569324"/>
                  <a:pt x="3172122" y="570068"/>
                  <a:pt x="3169146" y="570514"/>
                </a:cubicBezTo>
                <a:lnTo>
                  <a:pt x="3163118" y="571407"/>
                </a:lnTo>
                <a:cubicBezTo>
                  <a:pt x="3160886" y="571854"/>
                  <a:pt x="3156048" y="572524"/>
                  <a:pt x="3148607" y="573417"/>
                </a:cubicBezTo>
                <a:cubicBezTo>
                  <a:pt x="3141463" y="574310"/>
                  <a:pt x="3135882" y="574682"/>
                  <a:pt x="3131864" y="574533"/>
                </a:cubicBezTo>
                <a:cubicBezTo>
                  <a:pt x="3127399" y="574235"/>
                  <a:pt x="3123902" y="573417"/>
                  <a:pt x="3121372" y="572077"/>
                </a:cubicBezTo>
                <a:cubicBezTo>
                  <a:pt x="3118693" y="570738"/>
                  <a:pt x="3114377" y="566273"/>
                  <a:pt x="3108424" y="558683"/>
                </a:cubicBezTo>
                <a:lnTo>
                  <a:pt x="3096145" y="542832"/>
                </a:lnTo>
                <a:lnTo>
                  <a:pt x="3086546" y="529438"/>
                </a:lnTo>
                <a:lnTo>
                  <a:pt x="3077393" y="516936"/>
                </a:lnTo>
                <a:lnTo>
                  <a:pt x="3068240" y="504435"/>
                </a:lnTo>
                <a:lnTo>
                  <a:pt x="3067794" y="562031"/>
                </a:lnTo>
                <a:lnTo>
                  <a:pt x="3075160" y="560692"/>
                </a:lnTo>
                <a:cubicBezTo>
                  <a:pt x="3079476" y="559799"/>
                  <a:pt x="3082155" y="559352"/>
                  <a:pt x="3083197" y="559352"/>
                </a:cubicBezTo>
                <a:cubicBezTo>
                  <a:pt x="3084239" y="559352"/>
                  <a:pt x="3086471" y="559724"/>
                  <a:pt x="3089894" y="560468"/>
                </a:cubicBezTo>
                <a:cubicBezTo>
                  <a:pt x="3093318" y="561213"/>
                  <a:pt x="3095922" y="561957"/>
                  <a:pt x="3097708" y="562701"/>
                </a:cubicBezTo>
                <a:cubicBezTo>
                  <a:pt x="3099643" y="563445"/>
                  <a:pt x="3100610" y="564264"/>
                  <a:pt x="3100610" y="565157"/>
                </a:cubicBezTo>
                <a:cubicBezTo>
                  <a:pt x="3100759" y="566050"/>
                  <a:pt x="3100461" y="566794"/>
                  <a:pt x="3099717" y="567389"/>
                </a:cubicBezTo>
                <a:cubicBezTo>
                  <a:pt x="3098973" y="568282"/>
                  <a:pt x="3097262" y="569101"/>
                  <a:pt x="3094582" y="569845"/>
                </a:cubicBezTo>
                <a:cubicBezTo>
                  <a:pt x="3091755" y="570589"/>
                  <a:pt x="3089746" y="571035"/>
                  <a:pt x="3088555" y="571184"/>
                </a:cubicBezTo>
                <a:lnTo>
                  <a:pt x="3068240" y="574310"/>
                </a:lnTo>
                <a:cubicBezTo>
                  <a:pt x="3068389" y="576244"/>
                  <a:pt x="3068538" y="578328"/>
                  <a:pt x="3068686" y="580560"/>
                </a:cubicBezTo>
                <a:cubicBezTo>
                  <a:pt x="3068686" y="582793"/>
                  <a:pt x="3068835" y="586737"/>
                  <a:pt x="3069133" y="592392"/>
                </a:cubicBezTo>
                <a:cubicBezTo>
                  <a:pt x="3069579" y="597899"/>
                  <a:pt x="3069728" y="601247"/>
                  <a:pt x="3069579" y="602438"/>
                </a:cubicBezTo>
                <a:cubicBezTo>
                  <a:pt x="3069282" y="603777"/>
                  <a:pt x="3068835" y="605563"/>
                  <a:pt x="3068240" y="607796"/>
                </a:cubicBezTo>
                <a:cubicBezTo>
                  <a:pt x="3067496" y="610028"/>
                  <a:pt x="3066752" y="611889"/>
                  <a:pt x="3066008" y="613377"/>
                </a:cubicBezTo>
                <a:cubicBezTo>
                  <a:pt x="3065114" y="615163"/>
                  <a:pt x="3063998" y="616949"/>
                  <a:pt x="3062659" y="618735"/>
                </a:cubicBezTo>
                <a:cubicBezTo>
                  <a:pt x="3061320" y="620521"/>
                  <a:pt x="3060203" y="621414"/>
                  <a:pt x="3059310" y="621414"/>
                </a:cubicBezTo>
                <a:cubicBezTo>
                  <a:pt x="3058566" y="621414"/>
                  <a:pt x="3057227" y="620297"/>
                  <a:pt x="3055292" y="618065"/>
                </a:cubicBezTo>
                <a:cubicBezTo>
                  <a:pt x="3053506" y="615833"/>
                  <a:pt x="3052241" y="613526"/>
                  <a:pt x="3051497" y="611144"/>
                </a:cubicBezTo>
                <a:cubicBezTo>
                  <a:pt x="3050752" y="608763"/>
                  <a:pt x="3050157" y="606382"/>
                  <a:pt x="3049711" y="604001"/>
                </a:cubicBezTo>
                <a:cubicBezTo>
                  <a:pt x="3049264" y="601619"/>
                  <a:pt x="3049041" y="599834"/>
                  <a:pt x="3049041" y="598643"/>
                </a:cubicBezTo>
                <a:cubicBezTo>
                  <a:pt x="3049041" y="597750"/>
                  <a:pt x="3049562" y="595815"/>
                  <a:pt x="3050604" y="592839"/>
                </a:cubicBezTo>
                <a:cubicBezTo>
                  <a:pt x="3051497" y="589862"/>
                  <a:pt x="3052390" y="585844"/>
                  <a:pt x="3053283" y="580784"/>
                </a:cubicBezTo>
                <a:lnTo>
                  <a:pt x="3053952" y="576095"/>
                </a:lnTo>
                <a:cubicBezTo>
                  <a:pt x="3051720" y="576244"/>
                  <a:pt x="3050083" y="576319"/>
                  <a:pt x="3049041" y="576319"/>
                </a:cubicBezTo>
                <a:lnTo>
                  <a:pt x="3039665" y="577435"/>
                </a:lnTo>
                <a:cubicBezTo>
                  <a:pt x="3036837" y="577733"/>
                  <a:pt x="3034307" y="577807"/>
                  <a:pt x="3032075" y="577658"/>
                </a:cubicBezTo>
                <a:cubicBezTo>
                  <a:pt x="3029098" y="577658"/>
                  <a:pt x="3026345" y="577212"/>
                  <a:pt x="3023815" y="576319"/>
                </a:cubicBezTo>
                <a:cubicBezTo>
                  <a:pt x="3021285" y="575575"/>
                  <a:pt x="3019796" y="574756"/>
                  <a:pt x="3019350" y="573863"/>
                </a:cubicBezTo>
                <a:cubicBezTo>
                  <a:pt x="3018904" y="572821"/>
                  <a:pt x="3018680" y="572003"/>
                  <a:pt x="3018680" y="571407"/>
                </a:cubicBezTo>
                <a:cubicBezTo>
                  <a:pt x="3018829" y="570961"/>
                  <a:pt x="3019350" y="570514"/>
                  <a:pt x="3020243" y="570068"/>
                </a:cubicBezTo>
                <a:cubicBezTo>
                  <a:pt x="3020987" y="569473"/>
                  <a:pt x="3021806" y="569101"/>
                  <a:pt x="3022698" y="568952"/>
                </a:cubicBezTo>
                <a:cubicBezTo>
                  <a:pt x="3023592" y="568803"/>
                  <a:pt x="3026419" y="568431"/>
                  <a:pt x="3031182" y="567835"/>
                </a:cubicBezTo>
                <a:lnTo>
                  <a:pt x="3054622" y="564710"/>
                </a:lnTo>
                <a:lnTo>
                  <a:pt x="3055292" y="553548"/>
                </a:lnTo>
                <a:lnTo>
                  <a:pt x="3056185" y="514257"/>
                </a:lnTo>
                <a:lnTo>
                  <a:pt x="3049934" y="522964"/>
                </a:lnTo>
                <a:cubicBezTo>
                  <a:pt x="3048446" y="525196"/>
                  <a:pt x="3045767" y="528545"/>
                  <a:pt x="3041897" y="533010"/>
                </a:cubicBezTo>
                <a:cubicBezTo>
                  <a:pt x="3038177" y="537623"/>
                  <a:pt x="3034307" y="542088"/>
                  <a:pt x="3030289" y="546404"/>
                </a:cubicBezTo>
                <a:cubicBezTo>
                  <a:pt x="3026122" y="550720"/>
                  <a:pt x="3021880" y="554590"/>
                  <a:pt x="3017564" y="558013"/>
                </a:cubicBezTo>
                <a:cubicBezTo>
                  <a:pt x="3013248" y="561436"/>
                  <a:pt x="3008932" y="564412"/>
                  <a:pt x="3004616" y="566943"/>
                </a:cubicBezTo>
                <a:cubicBezTo>
                  <a:pt x="3000449" y="569621"/>
                  <a:pt x="2996207" y="572003"/>
                  <a:pt x="2991891" y="574086"/>
                </a:cubicBezTo>
                <a:cubicBezTo>
                  <a:pt x="2987724" y="576468"/>
                  <a:pt x="2983854" y="578253"/>
                  <a:pt x="2980282" y="579444"/>
                </a:cubicBezTo>
                <a:lnTo>
                  <a:pt x="2973362" y="582123"/>
                </a:lnTo>
                <a:cubicBezTo>
                  <a:pt x="2971130" y="583016"/>
                  <a:pt x="2969716" y="583165"/>
                  <a:pt x="2969120" y="582569"/>
                </a:cubicBezTo>
                <a:cubicBezTo>
                  <a:pt x="2968823" y="582272"/>
                  <a:pt x="2968674" y="581825"/>
                  <a:pt x="2968674" y="581230"/>
                </a:cubicBezTo>
                <a:cubicBezTo>
                  <a:pt x="2968674" y="580635"/>
                  <a:pt x="2969716" y="579667"/>
                  <a:pt x="2971799" y="578328"/>
                </a:cubicBezTo>
                <a:lnTo>
                  <a:pt x="2978496" y="573863"/>
                </a:lnTo>
                <a:cubicBezTo>
                  <a:pt x="2982812" y="570886"/>
                  <a:pt x="2988170" y="566943"/>
                  <a:pt x="2994570" y="562031"/>
                </a:cubicBezTo>
                <a:cubicBezTo>
                  <a:pt x="3000821" y="556971"/>
                  <a:pt x="3006551" y="552060"/>
                  <a:pt x="3011760" y="547297"/>
                </a:cubicBezTo>
                <a:cubicBezTo>
                  <a:pt x="3016968" y="542535"/>
                  <a:pt x="3021954" y="537475"/>
                  <a:pt x="3026717" y="532117"/>
                </a:cubicBezTo>
                <a:cubicBezTo>
                  <a:pt x="3031479" y="526759"/>
                  <a:pt x="3036242" y="520806"/>
                  <a:pt x="3041004" y="514257"/>
                </a:cubicBezTo>
                <a:cubicBezTo>
                  <a:pt x="3045767" y="507560"/>
                  <a:pt x="3048892" y="502649"/>
                  <a:pt x="3050380" y="499523"/>
                </a:cubicBezTo>
                <a:lnTo>
                  <a:pt x="3053060" y="493719"/>
                </a:lnTo>
                <a:lnTo>
                  <a:pt x="3033860" y="496398"/>
                </a:lnTo>
                <a:cubicBezTo>
                  <a:pt x="3031479" y="496696"/>
                  <a:pt x="3028056" y="497365"/>
                  <a:pt x="3023592" y="498407"/>
                </a:cubicBezTo>
                <a:cubicBezTo>
                  <a:pt x="3018829" y="499300"/>
                  <a:pt x="3015555" y="499747"/>
                  <a:pt x="3013769" y="499747"/>
                </a:cubicBezTo>
                <a:cubicBezTo>
                  <a:pt x="3012132" y="499895"/>
                  <a:pt x="3010718" y="499821"/>
                  <a:pt x="3009527" y="499523"/>
                </a:cubicBezTo>
                <a:cubicBezTo>
                  <a:pt x="3008486" y="499226"/>
                  <a:pt x="3006774" y="498556"/>
                  <a:pt x="3004393" y="497514"/>
                </a:cubicBezTo>
                <a:cubicBezTo>
                  <a:pt x="3002012" y="496472"/>
                  <a:pt x="3000374" y="495356"/>
                  <a:pt x="2999481" y="494166"/>
                </a:cubicBezTo>
                <a:cubicBezTo>
                  <a:pt x="2998588" y="492975"/>
                  <a:pt x="2998216" y="492082"/>
                  <a:pt x="2998365" y="491487"/>
                </a:cubicBezTo>
                <a:cubicBezTo>
                  <a:pt x="2998514" y="490891"/>
                  <a:pt x="3001118" y="490296"/>
                  <a:pt x="3006178" y="489701"/>
                </a:cubicBezTo>
                <a:lnTo>
                  <a:pt x="3056185" y="483673"/>
                </a:lnTo>
                <a:lnTo>
                  <a:pt x="3056185" y="454205"/>
                </a:lnTo>
                <a:cubicBezTo>
                  <a:pt x="3056185" y="452717"/>
                  <a:pt x="3055962" y="450112"/>
                  <a:pt x="3055515" y="446392"/>
                </a:cubicBezTo>
                <a:cubicBezTo>
                  <a:pt x="3055068" y="442820"/>
                  <a:pt x="3054696" y="440364"/>
                  <a:pt x="3054399" y="439025"/>
                </a:cubicBezTo>
                <a:cubicBezTo>
                  <a:pt x="3054101" y="437685"/>
                  <a:pt x="3053506" y="436271"/>
                  <a:pt x="3052613" y="434783"/>
                </a:cubicBezTo>
                <a:cubicBezTo>
                  <a:pt x="3051720" y="433146"/>
                  <a:pt x="3051050" y="431807"/>
                  <a:pt x="3050604" y="430765"/>
                </a:cubicBezTo>
                <a:cubicBezTo>
                  <a:pt x="3050306" y="429872"/>
                  <a:pt x="3050380" y="429053"/>
                  <a:pt x="3050827" y="428309"/>
                </a:cubicBezTo>
                <a:cubicBezTo>
                  <a:pt x="3051422" y="427565"/>
                  <a:pt x="3052762" y="427118"/>
                  <a:pt x="3054846" y="426970"/>
                </a:cubicBezTo>
                <a:close/>
                <a:moveTo>
                  <a:pt x="2405657" y="426970"/>
                </a:moveTo>
                <a:cubicBezTo>
                  <a:pt x="2408336" y="426970"/>
                  <a:pt x="2411536" y="428011"/>
                  <a:pt x="2415256" y="430095"/>
                </a:cubicBezTo>
                <a:cubicBezTo>
                  <a:pt x="2420317" y="432476"/>
                  <a:pt x="2422847" y="434411"/>
                  <a:pt x="2422847" y="435899"/>
                </a:cubicBezTo>
                <a:cubicBezTo>
                  <a:pt x="2422847" y="436792"/>
                  <a:pt x="2422177" y="438132"/>
                  <a:pt x="2420838" y="439918"/>
                </a:cubicBezTo>
                <a:cubicBezTo>
                  <a:pt x="2419796" y="441406"/>
                  <a:pt x="2418680" y="443117"/>
                  <a:pt x="2417489" y="445052"/>
                </a:cubicBezTo>
                <a:cubicBezTo>
                  <a:pt x="2418828" y="446094"/>
                  <a:pt x="2420317" y="447508"/>
                  <a:pt x="2421954" y="449294"/>
                </a:cubicBezTo>
                <a:cubicBezTo>
                  <a:pt x="2436390" y="463730"/>
                  <a:pt x="2448445" y="473850"/>
                  <a:pt x="2458119" y="479655"/>
                </a:cubicBezTo>
                <a:cubicBezTo>
                  <a:pt x="2464816" y="483822"/>
                  <a:pt x="2472778" y="487096"/>
                  <a:pt x="2482006" y="489477"/>
                </a:cubicBezTo>
                <a:cubicBezTo>
                  <a:pt x="2487215" y="490668"/>
                  <a:pt x="2489820" y="491561"/>
                  <a:pt x="2489820" y="492156"/>
                </a:cubicBezTo>
                <a:cubicBezTo>
                  <a:pt x="2489820" y="493793"/>
                  <a:pt x="2484387" y="495431"/>
                  <a:pt x="2473523" y="497068"/>
                </a:cubicBezTo>
                <a:cubicBezTo>
                  <a:pt x="2464444" y="498705"/>
                  <a:pt x="2457300" y="499523"/>
                  <a:pt x="2452092" y="499523"/>
                </a:cubicBezTo>
                <a:cubicBezTo>
                  <a:pt x="2451198" y="499523"/>
                  <a:pt x="2449785" y="498779"/>
                  <a:pt x="2447850" y="497291"/>
                </a:cubicBezTo>
                <a:cubicBezTo>
                  <a:pt x="2443236" y="492975"/>
                  <a:pt x="2434009" y="480027"/>
                  <a:pt x="2420168" y="458447"/>
                </a:cubicBezTo>
                <a:cubicBezTo>
                  <a:pt x="2417786" y="454875"/>
                  <a:pt x="2415926" y="452122"/>
                  <a:pt x="2414587" y="450187"/>
                </a:cubicBezTo>
                <a:cubicBezTo>
                  <a:pt x="2414140" y="450931"/>
                  <a:pt x="2413768" y="451601"/>
                  <a:pt x="2413470" y="452196"/>
                </a:cubicBezTo>
                <a:cubicBezTo>
                  <a:pt x="2404690" y="469162"/>
                  <a:pt x="2395239" y="482334"/>
                  <a:pt x="2385119" y="491710"/>
                </a:cubicBezTo>
                <a:cubicBezTo>
                  <a:pt x="2373659" y="502277"/>
                  <a:pt x="2365325" y="507560"/>
                  <a:pt x="2360116" y="507560"/>
                </a:cubicBezTo>
                <a:cubicBezTo>
                  <a:pt x="2358330" y="507560"/>
                  <a:pt x="2357437" y="507262"/>
                  <a:pt x="2357437" y="506667"/>
                </a:cubicBezTo>
                <a:cubicBezTo>
                  <a:pt x="2357437" y="506221"/>
                  <a:pt x="2360116" y="503691"/>
                  <a:pt x="2365474" y="499077"/>
                </a:cubicBezTo>
                <a:cubicBezTo>
                  <a:pt x="2374998" y="491040"/>
                  <a:pt x="2384002" y="480101"/>
                  <a:pt x="2392486" y="466260"/>
                </a:cubicBezTo>
                <a:cubicBezTo>
                  <a:pt x="2399630" y="453461"/>
                  <a:pt x="2403499" y="443638"/>
                  <a:pt x="2404094" y="436792"/>
                </a:cubicBezTo>
                <a:cubicBezTo>
                  <a:pt x="2404094" y="435155"/>
                  <a:pt x="2403871" y="433518"/>
                  <a:pt x="2403425" y="431881"/>
                </a:cubicBezTo>
                <a:cubicBezTo>
                  <a:pt x="2403276" y="430839"/>
                  <a:pt x="2403202" y="430169"/>
                  <a:pt x="2403202" y="429872"/>
                </a:cubicBezTo>
                <a:cubicBezTo>
                  <a:pt x="2403202" y="427937"/>
                  <a:pt x="2404020" y="426970"/>
                  <a:pt x="2405657" y="426970"/>
                </a:cubicBezTo>
                <a:close/>
                <a:moveTo>
                  <a:pt x="1683246" y="426970"/>
                </a:moveTo>
                <a:cubicBezTo>
                  <a:pt x="1685627" y="426970"/>
                  <a:pt x="1687934" y="427342"/>
                  <a:pt x="1690166" y="428086"/>
                </a:cubicBezTo>
                <a:cubicBezTo>
                  <a:pt x="1692398" y="428681"/>
                  <a:pt x="1694631" y="429500"/>
                  <a:pt x="1696863" y="430541"/>
                </a:cubicBezTo>
                <a:cubicBezTo>
                  <a:pt x="1699096" y="431583"/>
                  <a:pt x="1700658" y="432699"/>
                  <a:pt x="1701551" y="433890"/>
                </a:cubicBezTo>
                <a:cubicBezTo>
                  <a:pt x="1702444" y="435081"/>
                  <a:pt x="1702891" y="436271"/>
                  <a:pt x="1702891" y="437462"/>
                </a:cubicBezTo>
                <a:cubicBezTo>
                  <a:pt x="1702742" y="438057"/>
                  <a:pt x="1702147" y="439471"/>
                  <a:pt x="1701105" y="441704"/>
                </a:cubicBezTo>
                <a:cubicBezTo>
                  <a:pt x="1700063" y="443936"/>
                  <a:pt x="1699319" y="446540"/>
                  <a:pt x="1698873" y="449517"/>
                </a:cubicBezTo>
                <a:cubicBezTo>
                  <a:pt x="1698277" y="452791"/>
                  <a:pt x="1697831" y="457926"/>
                  <a:pt x="1697533" y="464921"/>
                </a:cubicBezTo>
                <a:lnTo>
                  <a:pt x="1696863" y="482110"/>
                </a:lnTo>
                <a:lnTo>
                  <a:pt x="1721197" y="478092"/>
                </a:lnTo>
                <a:lnTo>
                  <a:pt x="1730350" y="476753"/>
                </a:lnTo>
                <a:cubicBezTo>
                  <a:pt x="1733773" y="476157"/>
                  <a:pt x="1736080" y="475785"/>
                  <a:pt x="1737270" y="475636"/>
                </a:cubicBezTo>
                <a:cubicBezTo>
                  <a:pt x="1739354" y="475636"/>
                  <a:pt x="1741437" y="476008"/>
                  <a:pt x="1743521" y="476753"/>
                </a:cubicBezTo>
                <a:cubicBezTo>
                  <a:pt x="1745605" y="477497"/>
                  <a:pt x="1747614" y="478390"/>
                  <a:pt x="1749548" y="479432"/>
                </a:cubicBezTo>
                <a:cubicBezTo>
                  <a:pt x="1751483" y="480622"/>
                  <a:pt x="1752823" y="481738"/>
                  <a:pt x="1753567" y="482780"/>
                </a:cubicBezTo>
                <a:cubicBezTo>
                  <a:pt x="1754162" y="483822"/>
                  <a:pt x="1754460" y="484789"/>
                  <a:pt x="1754460" y="485682"/>
                </a:cubicBezTo>
                <a:cubicBezTo>
                  <a:pt x="1754311" y="486278"/>
                  <a:pt x="1754088" y="486873"/>
                  <a:pt x="1753790" y="487468"/>
                </a:cubicBezTo>
                <a:cubicBezTo>
                  <a:pt x="1753344" y="488064"/>
                  <a:pt x="1751930" y="488361"/>
                  <a:pt x="1749548" y="488361"/>
                </a:cubicBezTo>
                <a:cubicBezTo>
                  <a:pt x="1747316" y="488361"/>
                  <a:pt x="1744488" y="488510"/>
                  <a:pt x="1741065" y="488808"/>
                </a:cubicBezTo>
                <a:lnTo>
                  <a:pt x="1723206" y="489924"/>
                </a:lnTo>
                <a:lnTo>
                  <a:pt x="1712044" y="490594"/>
                </a:lnTo>
                <a:lnTo>
                  <a:pt x="1702891" y="491040"/>
                </a:lnTo>
                <a:lnTo>
                  <a:pt x="1697087" y="491487"/>
                </a:lnTo>
                <a:lnTo>
                  <a:pt x="1697087" y="493273"/>
                </a:lnTo>
                <a:lnTo>
                  <a:pt x="1703784" y="500863"/>
                </a:lnTo>
                <a:lnTo>
                  <a:pt x="1713830" y="511132"/>
                </a:lnTo>
                <a:cubicBezTo>
                  <a:pt x="1718443" y="515746"/>
                  <a:pt x="1722685" y="519764"/>
                  <a:pt x="1726555" y="523187"/>
                </a:cubicBezTo>
                <a:cubicBezTo>
                  <a:pt x="1730275" y="526759"/>
                  <a:pt x="1734815" y="530628"/>
                  <a:pt x="1740172" y="534796"/>
                </a:cubicBezTo>
                <a:cubicBezTo>
                  <a:pt x="1745530" y="538963"/>
                  <a:pt x="1750070" y="542237"/>
                  <a:pt x="1753790" y="544618"/>
                </a:cubicBezTo>
                <a:cubicBezTo>
                  <a:pt x="1757660" y="547000"/>
                  <a:pt x="1762571" y="549678"/>
                  <a:pt x="1768524" y="552655"/>
                </a:cubicBezTo>
                <a:cubicBezTo>
                  <a:pt x="1774328" y="555632"/>
                  <a:pt x="1779835" y="558087"/>
                  <a:pt x="1785044" y="560022"/>
                </a:cubicBezTo>
                <a:lnTo>
                  <a:pt x="1793527" y="563147"/>
                </a:lnTo>
                <a:lnTo>
                  <a:pt x="1798885" y="565157"/>
                </a:lnTo>
                <a:cubicBezTo>
                  <a:pt x="1800969" y="566050"/>
                  <a:pt x="1802010" y="567091"/>
                  <a:pt x="1802010" y="568282"/>
                </a:cubicBezTo>
                <a:cubicBezTo>
                  <a:pt x="1802010" y="569324"/>
                  <a:pt x="1800522" y="570068"/>
                  <a:pt x="1797546" y="570514"/>
                </a:cubicBezTo>
                <a:lnTo>
                  <a:pt x="1791518" y="571407"/>
                </a:lnTo>
                <a:cubicBezTo>
                  <a:pt x="1789286" y="571854"/>
                  <a:pt x="1784449" y="572524"/>
                  <a:pt x="1777007" y="573417"/>
                </a:cubicBezTo>
                <a:cubicBezTo>
                  <a:pt x="1769864" y="574310"/>
                  <a:pt x="1764282" y="574682"/>
                  <a:pt x="1760264" y="574533"/>
                </a:cubicBezTo>
                <a:cubicBezTo>
                  <a:pt x="1755799" y="574235"/>
                  <a:pt x="1752302" y="573417"/>
                  <a:pt x="1749772" y="572077"/>
                </a:cubicBezTo>
                <a:cubicBezTo>
                  <a:pt x="1747093" y="570738"/>
                  <a:pt x="1742777" y="566273"/>
                  <a:pt x="1736824" y="558683"/>
                </a:cubicBezTo>
                <a:lnTo>
                  <a:pt x="1724545" y="542832"/>
                </a:lnTo>
                <a:lnTo>
                  <a:pt x="1714946" y="529438"/>
                </a:lnTo>
                <a:lnTo>
                  <a:pt x="1705793" y="516936"/>
                </a:lnTo>
                <a:lnTo>
                  <a:pt x="1696640" y="504435"/>
                </a:lnTo>
                <a:lnTo>
                  <a:pt x="1696194" y="562031"/>
                </a:lnTo>
                <a:lnTo>
                  <a:pt x="1703561" y="560692"/>
                </a:lnTo>
                <a:cubicBezTo>
                  <a:pt x="1707877" y="559799"/>
                  <a:pt x="1710556" y="559352"/>
                  <a:pt x="1711597" y="559352"/>
                </a:cubicBezTo>
                <a:cubicBezTo>
                  <a:pt x="1712639" y="559352"/>
                  <a:pt x="1714872" y="559724"/>
                  <a:pt x="1718295" y="560468"/>
                </a:cubicBezTo>
                <a:cubicBezTo>
                  <a:pt x="1721718" y="561213"/>
                  <a:pt x="1724322" y="561957"/>
                  <a:pt x="1726108" y="562701"/>
                </a:cubicBezTo>
                <a:cubicBezTo>
                  <a:pt x="1728043" y="563445"/>
                  <a:pt x="1729010" y="564264"/>
                  <a:pt x="1729010" y="565157"/>
                </a:cubicBezTo>
                <a:cubicBezTo>
                  <a:pt x="1729159" y="566050"/>
                  <a:pt x="1728861" y="566794"/>
                  <a:pt x="1728117" y="567389"/>
                </a:cubicBezTo>
                <a:cubicBezTo>
                  <a:pt x="1727373" y="568282"/>
                  <a:pt x="1725662" y="569101"/>
                  <a:pt x="1722983" y="569845"/>
                </a:cubicBezTo>
                <a:cubicBezTo>
                  <a:pt x="1720155" y="570589"/>
                  <a:pt x="1718146" y="571035"/>
                  <a:pt x="1716955" y="571184"/>
                </a:cubicBezTo>
                <a:lnTo>
                  <a:pt x="1696640" y="574310"/>
                </a:lnTo>
                <a:cubicBezTo>
                  <a:pt x="1696789" y="576244"/>
                  <a:pt x="1696938" y="578328"/>
                  <a:pt x="1697087" y="580560"/>
                </a:cubicBezTo>
                <a:cubicBezTo>
                  <a:pt x="1697087" y="582793"/>
                  <a:pt x="1697235" y="586737"/>
                  <a:pt x="1697533" y="592392"/>
                </a:cubicBezTo>
                <a:cubicBezTo>
                  <a:pt x="1697980" y="597899"/>
                  <a:pt x="1698128" y="601247"/>
                  <a:pt x="1697980" y="602438"/>
                </a:cubicBezTo>
                <a:cubicBezTo>
                  <a:pt x="1697682" y="603777"/>
                  <a:pt x="1697235" y="605563"/>
                  <a:pt x="1696640" y="607796"/>
                </a:cubicBezTo>
                <a:cubicBezTo>
                  <a:pt x="1695896" y="610028"/>
                  <a:pt x="1695152" y="611889"/>
                  <a:pt x="1694408" y="613377"/>
                </a:cubicBezTo>
                <a:cubicBezTo>
                  <a:pt x="1693515" y="615163"/>
                  <a:pt x="1692398" y="616949"/>
                  <a:pt x="1691059" y="618735"/>
                </a:cubicBezTo>
                <a:cubicBezTo>
                  <a:pt x="1689720" y="620521"/>
                  <a:pt x="1688603" y="621414"/>
                  <a:pt x="1687710" y="621414"/>
                </a:cubicBezTo>
                <a:cubicBezTo>
                  <a:pt x="1686966" y="621414"/>
                  <a:pt x="1685627" y="620297"/>
                  <a:pt x="1683692" y="618065"/>
                </a:cubicBezTo>
                <a:cubicBezTo>
                  <a:pt x="1681906" y="615833"/>
                  <a:pt x="1680641" y="613526"/>
                  <a:pt x="1679897" y="611144"/>
                </a:cubicBezTo>
                <a:cubicBezTo>
                  <a:pt x="1679153" y="608763"/>
                  <a:pt x="1678557" y="606382"/>
                  <a:pt x="1678111" y="604001"/>
                </a:cubicBezTo>
                <a:cubicBezTo>
                  <a:pt x="1677665" y="601619"/>
                  <a:pt x="1677441" y="599834"/>
                  <a:pt x="1677441" y="598643"/>
                </a:cubicBezTo>
                <a:cubicBezTo>
                  <a:pt x="1677441" y="597750"/>
                  <a:pt x="1677962" y="595815"/>
                  <a:pt x="1679004" y="592839"/>
                </a:cubicBezTo>
                <a:cubicBezTo>
                  <a:pt x="1679897" y="589862"/>
                  <a:pt x="1680790" y="585844"/>
                  <a:pt x="1681683" y="580784"/>
                </a:cubicBezTo>
                <a:lnTo>
                  <a:pt x="1682353" y="576095"/>
                </a:lnTo>
                <a:cubicBezTo>
                  <a:pt x="1680120" y="576244"/>
                  <a:pt x="1678483" y="576319"/>
                  <a:pt x="1677441" y="576319"/>
                </a:cubicBezTo>
                <a:lnTo>
                  <a:pt x="1668065" y="577435"/>
                </a:lnTo>
                <a:cubicBezTo>
                  <a:pt x="1665237" y="577733"/>
                  <a:pt x="1662707" y="577807"/>
                  <a:pt x="1660475" y="577658"/>
                </a:cubicBezTo>
                <a:cubicBezTo>
                  <a:pt x="1657498" y="577658"/>
                  <a:pt x="1654745" y="577212"/>
                  <a:pt x="1652215" y="576319"/>
                </a:cubicBezTo>
                <a:cubicBezTo>
                  <a:pt x="1649685" y="575575"/>
                  <a:pt x="1648197" y="574756"/>
                  <a:pt x="1647750" y="573863"/>
                </a:cubicBezTo>
                <a:cubicBezTo>
                  <a:pt x="1647304" y="572821"/>
                  <a:pt x="1647080" y="572003"/>
                  <a:pt x="1647080" y="571407"/>
                </a:cubicBezTo>
                <a:cubicBezTo>
                  <a:pt x="1647229" y="570961"/>
                  <a:pt x="1647750" y="570514"/>
                  <a:pt x="1648643" y="570068"/>
                </a:cubicBezTo>
                <a:cubicBezTo>
                  <a:pt x="1649387" y="569473"/>
                  <a:pt x="1650206" y="569101"/>
                  <a:pt x="1651099" y="568952"/>
                </a:cubicBezTo>
                <a:cubicBezTo>
                  <a:pt x="1651992" y="568803"/>
                  <a:pt x="1654819" y="568431"/>
                  <a:pt x="1659582" y="567835"/>
                </a:cubicBezTo>
                <a:lnTo>
                  <a:pt x="1683022" y="564710"/>
                </a:lnTo>
                <a:lnTo>
                  <a:pt x="1683692" y="553548"/>
                </a:lnTo>
                <a:lnTo>
                  <a:pt x="1684585" y="514257"/>
                </a:lnTo>
                <a:lnTo>
                  <a:pt x="1678334" y="522964"/>
                </a:lnTo>
                <a:cubicBezTo>
                  <a:pt x="1676846" y="525196"/>
                  <a:pt x="1674167" y="528545"/>
                  <a:pt x="1670298" y="533010"/>
                </a:cubicBezTo>
                <a:cubicBezTo>
                  <a:pt x="1666577" y="537623"/>
                  <a:pt x="1662707" y="542088"/>
                  <a:pt x="1658689" y="546404"/>
                </a:cubicBezTo>
                <a:cubicBezTo>
                  <a:pt x="1654522" y="550720"/>
                  <a:pt x="1650280" y="554590"/>
                  <a:pt x="1645964" y="558013"/>
                </a:cubicBezTo>
                <a:cubicBezTo>
                  <a:pt x="1641648" y="561436"/>
                  <a:pt x="1637332" y="564412"/>
                  <a:pt x="1633016" y="566943"/>
                </a:cubicBezTo>
                <a:cubicBezTo>
                  <a:pt x="1628849" y="569621"/>
                  <a:pt x="1624607" y="572003"/>
                  <a:pt x="1620291" y="574086"/>
                </a:cubicBezTo>
                <a:cubicBezTo>
                  <a:pt x="1616124" y="576468"/>
                  <a:pt x="1612255" y="578253"/>
                  <a:pt x="1608683" y="579444"/>
                </a:cubicBezTo>
                <a:lnTo>
                  <a:pt x="1601762" y="582123"/>
                </a:lnTo>
                <a:cubicBezTo>
                  <a:pt x="1599530" y="583016"/>
                  <a:pt x="1598116" y="583165"/>
                  <a:pt x="1597521" y="582569"/>
                </a:cubicBezTo>
                <a:cubicBezTo>
                  <a:pt x="1597223" y="582272"/>
                  <a:pt x="1597074" y="581825"/>
                  <a:pt x="1597074" y="581230"/>
                </a:cubicBezTo>
                <a:cubicBezTo>
                  <a:pt x="1597074" y="580635"/>
                  <a:pt x="1598116" y="579667"/>
                  <a:pt x="1600200" y="578328"/>
                </a:cubicBezTo>
                <a:lnTo>
                  <a:pt x="1606897" y="573863"/>
                </a:lnTo>
                <a:cubicBezTo>
                  <a:pt x="1611213" y="570886"/>
                  <a:pt x="1616571" y="566943"/>
                  <a:pt x="1622970" y="562031"/>
                </a:cubicBezTo>
                <a:cubicBezTo>
                  <a:pt x="1629221" y="556971"/>
                  <a:pt x="1634951" y="552060"/>
                  <a:pt x="1640160" y="547297"/>
                </a:cubicBezTo>
                <a:cubicBezTo>
                  <a:pt x="1645369" y="542535"/>
                  <a:pt x="1650355" y="537475"/>
                  <a:pt x="1655117" y="532117"/>
                </a:cubicBezTo>
                <a:cubicBezTo>
                  <a:pt x="1659880" y="526759"/>
                  <a:pt x="1664642" y="520806"/>
                  <a:pt x="1669405" y="514257"/>
                </a:cubicBezTo>
                <a:cubicBezTo>
                  <a:pt x="1674167" y="507560"/>
                  <a:pt x="1677292" y="502649"/>
                  <a:pt x="1678781" y="499523"/>
                </a:cubicBezTo>
                <a:lnTo>
                  <a:pt x="1681460" y="493719"/>
                </a:lnTo>
                <a:lnTo>
                  <a:pt x="1662261" y="496398"/>
                </a:lnTo>
                <a:cubicBezTo>
                  <a:pt x="1659880" y="496696"/>
                  <a:pt x="1656457" y="497365"/>
                  <a:pt x="1651992" y="498407"/>
                </a:cubicBezTo>
                <a:cubicBezTo>
                  <a:pt x="1647229" y="499300"/>
                  <a:pt x="1643955" y="499747"/>
                  <a:pt x="1642169" y="499747"/>
                </a:cubicBezTo>
                <a:cubicBezTo>
                  <a:pt x="1640532" y="499895"/>
                  <a:pt x="1639118" y="499821"/>
                  <a:pt x="1637927" y="499523"/>
                </a:cubicBezTo>
                <a:cubicBezTo>
                  <a:pt x="1636886" y="499226"/>
                  <a:pt x="1635174" y="498556"/>
                  <a:pt x="1632793" y="497514"/>
                </a:cubicBezTo>
                <a:cubicBezTo>
                  <a:pt x="1630412" y="496472"/>
                  <a:pt x="1628774" y="495356"/>
                  <a:pt x="1627882" y="494166"/>
                </a:cubicBezTo>
                <a:cubicBezTo>
                  <a:pt x="1626989" y="492975"/>
                  <a:pt x="1626616" y="492082"/>
                  <a:pt x="1626765" y="491487"/>
                </a:cubicBezTo>
                <a:cubicBezTo>
                  <a:pt x="1626914" y="490891"/>
                  <a:pt x="1629519" y="490296"/>
                  <a:pt x="1634579" y="489701"/>
                </a:cubicBezTo>
                <a:lnTo>
                  <a:pt x="1684585" y="483673"/>
                </a:lnTo>
                <a:lnTo>
                  <a:pt x="1684585" y="454205"/>
                </a:lnTo>
                <a:cubicBezTo>
                  <a:pt x="1684585" y="452717"/>
                  <a:pt x="1684362" y="450112"/>
                  <a:pt x="1683915" y="446392"/>
                </a:cubicBezTo>
                <a:cubicBezTo>
                  <a:pt x="1683469" y="442820"/>
                  <a:pt x="1683097" y="440364"/>
                  <a:pt x="1682799" y="439025"/>
                </a:cubicBezTo>
                <a:cubicBezTo>
                  <a:pt x="1682501" y="437685"/>
                  <a:pt x="1681906" y="436271"/>
                  <a:pt x="1681013" y="434783"/>
                </a:cubicBezTo>
                <a:cubicBezTo>
                  <a:pt x="1680120" y="433146"/>
                  <a:pt x="1679450" y="431807"/>
                  <a:pt x="1679004" y="430765"/>
                </a:cubicBezTo>
                <a:cubicBezTo>
                  <a:pt x="1678706" y="429872"/>
                  <a:pt x="1678781" y="429053"/>
                  <a:pt x="1679227" y="428309"/>
                </a:cubicBezTo>
                <a:cubicBezTo>
                  <a:pt x="1679823" y="427565"/>
                  <a:pt x="1681162" y="427118"/>
                  <a:pt x="1683246" y="426970"/>
                </a:cubicBezTo>
                <a:close/>
                <a:moveTo>
                  <a:pt x="1034057" y="426970"/>
                </a:moveTo>
                <a:cubicBezTo>
                  <a:pt x="1036736" y="426970"/>
                  <a:pt x="1039936" y="428011"/>
                  <a:pt x="1043657" y="430095"/>
                </a:cubicBezTo>
                <a:cubicBezTo>
                  <a:pt x="1048717" y="432476"/>
                  <a:pt x="1051247" y="434411"/>
                  <a:pt x="1051247" y="435899"/>
                </a:cubicBezTo>
                <a:cubicBezTo>
                  <a:pt x="1051247" y="436792"/>
                  <a:pt x="1050577" y="438132"/>
                  <a:pt x="1049238" y="439918"/>
                </a:cubicBezTo>
                <a:cubicBezTo>
                  <a:pt x="1048196" y="441406"/>
                  <a:pt x="1047080" y="443117"/>
                  <a:pt x="1045889" y="445052"/>
                </a:cubicBezTo>
                <a:cubicBezTo>
                  <a:pt x="1047229" y="446094"/>
                  <a:pt x="1048717" y="447508"/>
                  <a:pt x="1050354" y="449294"/>
                </a:cubicBezTo>
                <a:cubicBezTo>
                  <a:pt x="1064790" y="463730"/>
                  <a:pt x="1076845" y="473850"/>
                  <a:pt x="1086519" y="479655"/>
                </a:cubicBezTo>
                <a:cubicBezTo>
                  <a:pt x="1093216" y="483822"/>
                  <a:pt x="1101179" y="487096"/>
                  <a:pt x="1110406" y="489477"/>
                </a:cubicBezTo>
                <a:cubicBezTo>
                  <a:pt x="1115615" y="490668"/>
                  <a:pt x="1118220" y="491561"/>
                  <a:pt x="1118220" y="492156"/>
                </a:cubicBezTo>
                <a:cubicBezTo>
                  <a:pt x="1118220" y="493793"/>
                  <a:pt x="1112787" y="495431"/>
                  <a:pt x="1101923" y="497068"/>
                </a:cubicBezTo>
                <a:cubicBezTo>
                  <a:pt x="1092844" y="498705"/>
                  <a:pt x="1085701" y="499523"/>
                  <a:pt x="1080492" y="499523"/>
                </a:cubicBezTo>
                <a:cubicBezTo>
                  <a:pt x="1079599" y="499523"/>
                  <a:pt x="1078185" y="498779"/>
                  <a:pt x="1076250" y="497291"/>
                </a:cubicBezTo>
                <a:cubicBezTo>
                  <a:pt x="1071636" y="492975"/>
                  <a:pt x="1062409" y="480027"/>
                  <a:pt x="1048568" y="458447"/>
                </a:cubicBezTo>
                <a:cubicBezTo>
                  <a:pt x="1046187" y="454875"/>
                  <a:pt x="1044326" y="452122"/>
                  <a:pt x="1042987" y="450187"/>
                </a:cubicBezTo>
                <a:cubicBezTo>
                  <a:pt x="1042540" y="450931"/>
                  <a:pt x="1042168" y="451601"/>
                  <a:pt x="1041871" y="452196"/>
                </a:cubicBezTo>
                <a:cubicBezTo>
                  <a:pt x="1033090" y="469162"/>
                  <a:pt x="1023639" y="482334"/>
                  <a:pt x="1013519" y="491710"/>
                </a:cubicBezTo>
                <a:cubicBezTo>
                  <a:pt x="1002059" y="502277"/>
                  <a:pt x="993725" y="507560"/>
                  <a:pt x="988516" y="507560"/>
                </a:cubicBezTo>
                <a:cubicBezTo>
                  <a:pt x="986730" y="507560"/>
                  <a:pt x="985837" y="507262"/>
                  <a:pt x="985837" y="506667"/>
                </a:cubicBezTo>
                <a:cubicBezTo>
                  <a:pt x="985837" y="506221"/>
                  <a:pt x="988516" y="503691"/>
                  <a:pt x="993874" y="499077"/>
                </a:cubicBezTo>
                <a:cubicBezTo>
                  <a:pt x="1003399" y="491040"/>
                  <a:pt x="1012403" y="480101"/>
                  <a:pt x="1020886" y="466260"/>
                </a:cubicBezTo>
                <a:cubicBezTo>
                  <a:pt x="1028030" y="453461"/>
                  <a:pt x="1031899" y="443638"/>
                  <a:pt x="1032495" y="436792"/>
                </a:cubicBezTo>
                <a:cubicBezTo>
                  <a:pt x="1032495" y="435155"/>
                  <a:pt x="1032271" y="433518"/>
                  <a:pt x="1031825" y="431881"/>
                </a:cubicBezTo>
                <a:cubicBezTo>
                  <a:pt x="1031676" y="430839"/>
                  <a:pt x="1031602" y="430169"/>
                  <a:pt x="1031602" y="429872"/>
                </a:cubicBezTo>
                <a:cubicBezTo>
                  <a:pt x="1031602" y="427937"/>
                  <a:pt x="1032420" y="426970"/>
                  <a:pt x="1034057" y="426970"/>
                </a:cubicBezTo>
                <a:close/>
                <a:moveTo>
                  <a:pt x="311646" y="426970"/>
                </a:moveTo>
                <a:cubicBezTo>
                  <a:pt x="314027" y="426970"/>
                  <a:pt x="316334" y="427342"/>
                  <a:pt x="318566" y="428086"/>
                </a:cubicBezTo>
                <a:cubicBezTo>
                  <a:pt x="320799" y="428681"/>
                  <a:pt x="323031" y="429500"/>
                  <a:pt x="325263" y="430541"/>
                </a:cubicBezTo>
                <a:cubicBezTo>
                  <a:pt x="327496" y="431583"/>
                  <a:pt x="329059" y="432699"/>
                  <a:pt x="329951" y="433890"/>
                </a:cubicBezTo>
                <a:cubicBezTo>
                  <a:pt x="330844" y="435081"/>
                  <a:pt x="331291" y="436271"/>
                  <a:pt x="331291" y="437462"/>
                </a:cubicBezTo>
                <a:cubicBezTo>
                  <a:pt x="331142" y="438057"/>
                  <a:pt x="330547" y="439471"/>
                  <a:pt x="329505" y="441704"/>
                </a:cubicBezTo>
                <a:cubicBezTo>
                  <a:pt x="328463" y="443936"/>
                  <a:pt x="327719" y="446540"/>
                  <a:pt x="327273" y="449517"/>
                </a:cubicBezTo>
                <a:cubicBezTo>
                  <a:pt x="326677" y="452791"/>
                  <a:pt x="326231" y="457926"/>
                  <a:pt x="325933" y="464921"/>
                </a:cubicBezTo>
                <a:lnTo>
                  <a:pt x="325263" y="482110"/>
                </a:lnTo>
                <a:lnTo>
                  <a:pt x="349597" y="478092"/>
                </a:lnTo>
                <a:lnTo>
                  <a:pt x="358750" y="476753"/>
                </a:lnTo>
                <a:cubicBezTo>
                  <a:pt x="362173" y="476157"/>
                  <a:pt x="364480" y="475785"/>
                  <a:pt x="365670" y="475636"/>
                </a:cubicBezTo>
                <a:cubicBezTo>
                  <a:pt x="367754" y="475636"/>
                  <a:pt x="369837" y="476008"/>
                  <a:pt x="371921" y="476753"/>
                </a:cubicBezTo>
                <a:cubicBezTo>
                  <a:pt x="374005" y="477497"/>
                  <a:pt x="376014" y="478390"/>
                  <a:pt x="377949" y="479432"/>
                </a:cubicBezTo>
                <a:cubicBezTo>
                  <a:pt x="379883" y="480622"/>
                  <a:pt x="381223" y="481738"/>
                  <a:pt x="381967" y="482780"/>
                </a:cubicBezTo>
                <a:cubicBezTo>
                  <a:pt x="382562" y="483822"/>
                  <a:pt x="382860" y="484789"/>
                  <a:pt x="382860" y="485682"/>
                </a:cubicBezTo>
                <a:cubicBezTo>
                  <a:pt x="382711" y="486278"/>
                  <a:pt x="382488" y="486873"/>
                  <a:pt x="382190" y="487468"/>
                </a:cubicBezTo>
                <a:cubicBezTo>
                  <a:pt x="381744" y="488064"/>
                  <a:pt x="380330" y="488361"/>
                  <a:pt x="377949" y="488361"/>
                </a:cubicBezTo>
                <a:cubicBezTo>
                  <a:pt x="375716" y="488361"/>
                  <a:pt x="372888" y="488510"/>
                  <a:pt x="369465" y="488808"/>
                </a:cubicBezTo>
                <a:lnTo>
                  <a:pt x="351606" y="489924"/>
                </a:lnTo>
                <a:lnTo>
                  <a:pt x="340444" y="490594"/>
                </a:lnTo>
                <a:lnTo>
                  <a:pt x="331291" y="491040"/>
                </a:lnTo>
                <a:lnTo>
                  <a:pt x="325487" y="491487"/>
                </a:lnTo>
                <a:lnTo>
                  <a:pt x="325487" y="493273"/>
                </a:lnTo>
                <a:lnTo>
                  <a:pt x="332184" y="500863"/>
                </a:lnTo>
                <a:lnTo>
                  <a:pt x="342230" y="511132"/>
                </a:lnTo>
                <a:cubicBezTo>
                  <a:pt x="346843" y="515746"/>
                  <a:pt x="351085" y="519764"/>
                  <a:pt x="354955" y="523187"/>
                </a:cubicBezTo>
                <a:cubicBezTo>
                  <a:pt x="358675" y="526759"/>
                  <a:pt x="363215" y="530628"/>
                  <a:pt x="368572" y="534796"/>
                </a:cubicBezTo>
                <a:cubicBezTo>
                  <a:pt x="373930" y="538963"/>
                  <a:pt x="378469" y="542237"/>
                  <a:pt x="382190" y="544618"/>
                </a:cubicBezTo>
                <a:cubicBezTo>
                  <a:pt x="386060" y="547000"/>
                  <a:pt x="390971" y="549678"/>
                  <a:pt x="396924" y="552655"/>
                </a:cubicBezTo>
                <a:cubicBezTo>
                  <a:pt x="402728" y="555632"/>
                  <a:pt x="408235" y="558087"/>
                  <a:pt x="413444" y="560022"/>
                </a:cubicBezTo>
                <a:lnTo>
                  <a:pt x="421927" y="563147"/>
                </a:lnTo>
                <a:lnTo>
                  <a:pt x="427285" y="565157"/>
                </a:lnTo>
                <a:cubicBezTo>
                  <a:pt x="429369" y="566050"/>
                  <a:pt x="430410" y="567091"/>
                  <a:pt x="430410" y="568282"/>
                </a:cubicBezTo>
                <a:cubicBezTo>
                  <a:pt x="430410" y="569324"/>
                  <a:pt x="428922" y="570068"/>
                  <a:pt x="425946" y="570514"/>
                </a:cubicBezTo>
                <a:lnTo>
                  <a:pt x="419918" y="571407"/>
                </a:lnTo>
                <a:cubicBezTo>
                  <a:pt x="417686" y="571854"/>
                  <a:pt x="412849" y="572524"/>
                  <a:pt x="405407" y="573417"/>
                </a:cubicBezTo>
                <a:cubicBezTo>
                  <a:pt x="398264" y="574310"/>
                  <a:pt x="392683" y="574682"/>
                  <a:pt x="388664" y="574533"/>
                </a:cubicBezTo>
                <a:cubicBezTo>
                  <a:pt x="384199" y="574235"/>
                  <a:pt x="380702" y="573417"/>
                  <a:pt x="378172" y="572077"/>
                </a:cubicBezTo>
                <a:cubicBezTo>
                  <a:pt x="375493" y="570738"/>
                  <a:pt x="371177" y="566273"/>
                  <a:pt x="365224" y="558683"/>
                </a:cubicBezTo>
                <a:lnTo>
                  <a:pt x="352945" y="542832"/>
                </a:lnTo>
                <a:lnTo>
                  <a:pt x="343346" y="529438"/>
                </a:lnTo>
                <a:lnTo>
                  <a:pt x="334193" y="516936"/>
                </a:lnTo>
                <a:lnTo>
                  <a:pt x="325040" y="504435"/>
                </a:lnTo>
                <a:lnTo>
                  <a:pt x="324594" y="562031"/>
                </a:lnTo>
                <a:lnTo>
                  <a:pt x="331961" y="560692"/>
                </a:lnTo>
                <a:cubicBezTo>
                  <a:pt x="336277" y="559799"/>
                  <a:pt x="338956" y="559352"/>
                  <a:pt x="339997" y="559352"/>
                </a:cubicBezTo>
                <a:cubicBezTo>
                  <a:pt x="341039" y="559352"/>
                  <a:pt x="343272" y="559724"/>
                  <a:pt x="346695" y="560468"/>
                </a:cubicBezTo>
                <a:cubicBezTo>
                  <a:pt x="350118" y="561213"/>
                  <a:pt x="352722" y="561957"/>
                  <a:pt x="354508" y="562701"/>
                </a:cubicBezTo>
                <a:cubicBezTo>
                  <a:pt x="356443" y="563445"/>
                  <a:pt x="357410" y="564264"/>
                  <a:pt x="357410" y="565157"/>
                </a:cubicBezTo>
                <a:cubicBezTo>
                  <a:pt x="357559" y="566050"/>
                  <a:pt x="357261" y="566794"/>
                  <a:pt x="356517" y="567389"/>
                </a:cubicBezTo>
                <a:cubicBezTo>
                  <a:pt x="355773" y="568282"/>
                  <a:pt x="354062" y="569101"/>
                  <a:pt x="351383" y="569845"/>
                </a:cubicBezTo>
                <a:cubicBezTo>
                  <a:pt x="348555" y="570589"/>
                  <a:pt x="346546" y="571035"/>
                  <a:pt x="345355" y="571184"/>
                </a:cubicBezTo>
                <a:lnTo>
                  <a:pt x="325040" y="574310"/>
                </a:lnTo>
                <a:cubicBezTo>
                  <a:pt x="325189" y="576244"/>
                  <a:pt x="325338" y="578328"/>
                  <a:pt x="325487" y="580560"/>
                </a:cubicBezTo>
                <a:cubicBezTo>
                  <a:pt x="325487" y="582793"/>
                  <a:pt x="325635" y="586737"/>
                  <a:pt x="325933" y="592392"/>
                </a:cubicBezTo>
                <a:cubicBezTo>
                  <a:pt x="326380" y="597899"/>
                  <a:pt x="326528" y="601247"/>
                  <a:pt x="326380" y="602438"/>
                </a:cubicBezTo>
                <a:cubicBezTo>
                  <a:pt x="326082" y="603777"/>
                  <a:pt x="325635" y="605563"/>
                  <a:pt x="325040" y="607796"/>
                </a:cubicBezTo>
                <a:cubicBezTo>
                  <a:pt x="324296" y="610028"/>
                  <a:pt x="323552" y="611889"/>
                  <a:pt x="322808" y="613377"/>
                </a:cubicBezTo>
                <a:cubicBezTo>
                  <a:pt x="321915" y="615163"/>
                  <a:pt x="320799" y="616949"/>
                  <a:pt x="319459" y="618735"/>
                </a:cubicBezTo>
                <a:cubicBezTo>
                  <a:pt x="318120" y="620521"/>
                  <a:pt x="317003" y="621414"/>
                  <a:pt x="316110" y="621414"/>
                </a:cubicBezTo>
                <a:cubicBezTo>
                  <a:pt x="315366" y="621414"/>
                  <a:pt x="314027" y="620297"/>
                  <a:pt x="312092" y="618065"/>
                </a:cubicBezTo>
                <a:cubicBezTo>
                  <a:pt x="310306" y="615833"/>
                  <a:pt x="309041" y="613526"/>
                  <a:pt x="308297" y="611144"/>
                </a:cubicBezTo>
                <a:cubicBezTo>
                  <a:pt x="307553" y="608763"/>
                  <a:pt x="306958" y="606382"/>
                  <a:pt x="306511" y="604001"/>
                </a:cubicBezTo>
                <a:cubicBezTo>
                  <a:pt x="306065" y="601619"/>
                  <a:pt x="305841" y="599834"/>
                  <a:pt x="305841" y="598643"/>
                </a:cubicBezTo>
                <a:cubicBezTo>
                  <a:pt x="305841" y="597750"/>
                  <a:pt x="306362" y="595815"/>
                  <a:pt x="307404" y="592839"/>
                </a:cubicBezTo>
                <a:cubicBezTo>
                  <a:pt x="308297" y="589862"/>
                  <a:pt x="309190" y="585844"/>
                  <a:pt x="310083" y="580784"/>
                </a:cubicBezTo>
                <a:lnTo>
                  <a:pt x="310753" y="576095"/>
                </a:lnTo>
                <a:cubicBezTo>
                  <a:pt x="308520" y="576244"/>
                  <a:pt x="306883" y="576319"/>
                  <a:pt x="305841" y="576319"/>
                </a:cubicBezTo>
                <a:lnTo>
                  <a:pt x="296465" y="577435"/>
                </a:lnTo>
                <a:cubicBezTo>
                  <a:pt x="293637" y="577733"/>
                  <a:pt x="291107" y="577807"/>
                  <a:pt x="288875" y="577658"/>
                </a:cubicBezTo>
                <a:cubicBezTo>
                  <a:pt x="285898" y="577658"/>
                  <a:pt x="283145" y="577212"/>
                  <a:pt x="280615" y="576319"/>
                </a:cubicBezTo>
                <a:cubicBezTo>
                  <a:pt x="278085" y="575575"/>
                  <a:pt x="276597" y="574756"/>
                  <a:pt x="276150" y="573863"/>
                </a:cubicBezTo>
                <a:cubicBezTo>
                  <a:pt x="275704" y="572821"/>
                  <a:pt x="275480" y="572003"/>
                  <a:pt x="275480" y="571407"/>
                </a:cubicBezTo>
                <a:cubicBezTo>
                  <a:pt x="275629" y="570961"/>
                  <a:pt x="276150" y="570514"/>
                  <a:pt x="277043" y="570068"/>
                </a:cubicBezTo>
                <a:cubicBezTo>
                  <a:pt x="277787" y="569473"/>
                  <a:pt x="278606" y="569101"/>
                  <a:pt x="279499" y="568952"/>
                </a:cubicBezTo>
                <a:cubicBezTo>
                  <a:pt x="280392" y="568803"/>
                  <a:pt x="283219" y="568431"/>
                  <a:pt x="287982" y="567835"/>
                </a:cubicBezTo>
                <a:lnTo>
                  <a:pt x="311422" y="564710"/>
                </a:lnTo>
                <a:lnTo>
                  <a:pt x="312092" y="553548"/>
                </a:lnTo>
                <a:lnTo>
                  <a:pt x="312985" y="514257"/>
                </a:lnTo>
                <a:lnTo>
                  <a:pt x="306734" y="522964"/>
                </a:lnTo>
                <a:cubicBezTo>
                  <a:pt x="305246" y="525196"/>
                  <a:pt x="302567" y="528545"/>
                  <a:pt x="298698" y="533010"/>
                </a:cubicBezTo>
                <a:cubicBezTo>
                  <a:pt x="294977" y="537623"/>
                  <a:pt x="291107" y="542088"/>
                  <a:pt x="287089" y="546404"/>
                </a:cubicBezTo>
                <a:cubicBezTo>
                  <a:pt x="282922" y="550720"/>
                  <a:pt x="278680" y="554590"/>
                  <a:pt x="274364" y="558013"/>
                </a:cubicBezTo>
                <a:cubicBezTo>
                  <a:pt x="270048" y="561436"/>
                  <a:pt x="265732" y="564412"/>
                  <a:pt x="261416" y="566943"/>
                </a:cubicBezTo>
                <a:cubicBezTo>
                  <a:pt x="257249" y="569621"/>
                  <a:pt x="253007" y="572003"/>
                  <a:pt x="248691" y="574086"/>
                </a:cubicBezTo>
                <a:cubicBezTo>
                  <a:pt x="244524" y="576468"/>
                  <a:pt x="240655" y="578253"/>
                  <a:pt x="237083" y="579444"/>
                </a:cubicBezTo>
                <a:lnTo>
                  <a:pt x="230162" y="582123"/>
                </a:lnTo>
                <a:cubicBezTo>
                  <a:pt x="227930" y="583016"/>
                  <a:pt x="226516" y="583165"/>
                  <a:pt x="225921" y="582569"/>
                </a:cubicBezTo>
                <a:cubicBezTo>
                  <a:pt x="225623" y="582272"/>
                  <a:pt x="225474" y="581825"/>
                  <a:pt x="225474" y="581230"/>
                </a:cubicBezTo>
                <a:cubicBezTo>
                  <a:pt x="225474" y="580635"/>
                  <a:pt x="226516" y="579667"/>
                  <a:pt x="228600" y="578328"/>
                </a:cubicBezTo>
                <a:lnTo>
                  <a:pt x="235297" y="573863"/>
                </a:lnTo>
                <a:cubicBezTo>
                  <a:pt x="239613" y="570886"/>
                  <a:pt x="244971" y="566943"/>
                  <a:pt x="251370" y="562031"/>
                </a:cubicBezTo>
                <a:cubicBezTo>
                  <a:pt x="257621" y="556971"/>
                  <a:pt x="263351" y="552060"/>
                  <a:pt x="268560" y="547297"/>
                </a:cubicBezTo>
                <a:cubicBezTo>
                  <a:pt x="273769" y="542535"/>
                  <a:pt x="278755" y="537475"/>
                  <a:pt x="283517" y="532117"/>
                </a:cubicBezTo>
                <a:cubicBezTo>
                  <a:pt x="288280" y="526759"/>
                  <a:pt x="293042" y="520806"/>
                  <a:pt x="297805" y="514257"/>
                </a:cubicBezTo>
                <a:cubicBezTo>
                  <a:pt x="302567" y="507560"/>
                  <a:pt x="305692" y="502649"/>
                  <a:pt x="307181" y="499523"/>
                </a:cubicBezTo>
                <a:lnTo>
                  <a:pt x="309860" y="493719"/>
                </a:lnTo>
                <a:lnTo>
                  <a:pt x="290661" y="496398"/>
                </a:lnTo>
                <a:cubicBezTo>
                  <a:pt x="288280" y="496696"/>
                  <a:pt x="284857" y="497365"/>
                  <a:pt x="280392" y="498407"/>
                </a:cubicBezTo>
                <a:cubicBezTo>
                  <a:pt x="275629" y="499300"/>
                  <a:pt x="272355" y="499747"/>
                  <a:pt x="270569" y="499747"/>
                </a:cubicBezTo>
                <a:cubicBezTo>
                  <a:pt x="268932" y="499895"/>
                  <a:pt x="267518" y="499821"/>
                  <a:pt x="266327" y="499523"/>
                </a:cubicBezTo>
                <a:cubicBezTo>
                  <a:pt x="265286" y="499226"/>
                  <a:pt x="263574" y="498556"/>
                  <a:pt x="261193" y="497514"/>
                </a:cubicBezTo>
                <a:cubicBezTo>
                  <a:pt x="258812" y="496472"/>
                  <a:pt x="257175" y="495356"/>
                  <a:pt x="256282" y="494166"/>
                </a:cubicBezTo>
                <a:cubicBezTo>
                  <a:pt x="255389" y="492975"/>
                  <a:pt x="255016" y="492082"/>
                  <a:pt x="255165" y="491487"/>
                </a:cubicBezTo>
                <a:cubicBezTo>
                  <a:pt x="255314" y="490891"/>
                  <a:pt x="257919" y="490296"/>
                  <a:pt x="262979" y="489701"/>
                </a:cubicBezTo>
                <a:lnTo>
                  <a:pt x="312985" y="483673"/>
                </a:lnTo>
                <a:lnTo>
                  <a:pt x="312985" y="454205"/>
                </a:lnTo>
                <a:cubicBezTo>
                  <a:pt x="312985" y="452717"/>
                  <a:pt x="312762" y="450112"/>
                  <a:pt x="312315" y="446392"/>
                </a:cubicBezTo>
                <a:cubicBezTo>
                  <a:pt x="311869" y="442820"/>
                  <a:pt x="311497" y="440364"/>
                  <a:pt x="311199" y="439025"/>
                </a:cubicBezTo>
                <a:cubicBezTo>
                  <a:pt x="310901" y="437685"/>
                  <a:pt x="310306" y="436271"/>
                  <a:pt x="309413" y="434783"/>
                </a:cubicBezTo>
                <a:cubicBezTo>
                  <a:pt x="308520" y="433146"/>
                  <a:pt x="307850" y="431807"/>
                  <a:pt x="307404" y="430765"/>
                </a:cubicBezTo>
                <a:cubicBezTo>
                  <a:pt x="307106" y="429872"/>
                  <a:pt x="307181" y="429053"/>
                  <a:pt x="307627" y="428309"/>
                </a:cubicBezTo>
                <a:cubicBezTo>
                  <a:pt x="308223" y="427565"/>
                  <a:pt x="309562" y="427118"/>
                  <a:pt x="311646" y="426970"/>
                </a:cubicBezTo>
                <a:close/>
                <a:moveTo>
                  <a:pt x="2321718" y="424514"/>
                </a:moveTo>
                <a:cubicBezTo>
                  <a:pt x="2324992" y="424514"/>
                  <a:pt x="2328862" y="425630"/>
                  <a:pt x="2333327" y="427863"/>
                </a:cubicBezTo>
                <a:cubicBezTo>
                  <a:pt x="2338089" y="430839"/>
                  <a:pt x="2340470" y="433220"/>
                  <a:pt x="2340470" y="435006"/>
                </a:cubicBezTo>
                <a:cubicBezTo>
                  <a:pt x="2340470" y="435750"/>
                  <a:pt x="2339503" y="438504"/>
                  <a:pt x="2337568" y="443266"/>
                </a:cubicBezTo>
                <a:cubicBezTo>
                  <a:pt x="2335634" y="448178"/>
                  <a:pt x="2333252" y="454949"/>
                  <a:pt x="2330424" y="463581"/>
                </a:cubicBezTo>
                <a:cubicBezTo>
                  <a:pt x="2334889" y="462540"/>
                  <a:pt x="2338387" y="461498"/>
                  <a:pt x="2340917" y="460456"/>
                </a:cubicBezTo>
                <a:cubicBezTo>
                  <a:pt x="2344191" y="459116"/>
                  <a:pt x="2346424" y="458447"/>
                  <a:pt x="2347614" y="458447"/>
                </a:cubicBezTo>
                <a:cubicBezTo>
                  <a:pt x="2357288" y="458596"/>
                  <a:pt x="2362422" y="460307"/>
                  <a:pt x="2363018" y="463581"/>
                </a:cubicBezTo>
                <a:cubicBezTo>
                  <a:pt x="2362869" y="465665"/>
                  <a:pt x="2361604" y="467228"/>
                  <a:pt x="2359223" y="468269"/>
                </a:cubicBezTo>
                <a:cubicBezTo>
                  <a:pt x="2354907" y="470055"/>
                  <a:pt x="2350814" y="471246"/>
                  <a:pt x="2346944" y="471841"/>
                </a:cubicBezTo>
                <a:cubicBezTo>
                  <a:pt x="2338610" y="473330"/>
                  <a:pt x="2331987" y="474520"/>
                  <a:pt x="2327076" y="475413"/>
                </a:cubicBezTo>
                <a:cubicBezTo>
                  <a:pt x="2326034" y="479283"/>
                  <a:pt x="2324769" y="483152"/>
                  <a:pt x="2323281" y="487022"/>
                </a:cubicBezTo>
                <a:lnTo>
                  <a:pt x="2323727" y="487022"/>
                </a:lnTo>
                <a:cubicBezTo>
                  <a:pt x="2325662" y="487022"/>
                  <a:pt x="2328415" y="487840"/>
                  <a:pt x="2331987" y="489477"/>
                </a:cubicBezTo>
                <a:cubicBezTo>
                  <a:pt x="2337047" y="491412"/>
                  <a:pt x="2339578" y="493496"/>
                  <a:pt x="2339578" y="495728"/>
                </a:cubicBezTo>
                <a:cubicBezTo>
                  <a:pt x="2338536" y="503021"/>
                  <a:pt x="2337866" y="509420"/>
                  <a:pt x="2337568" y="514927"/>
                </a:cubicBezTo>
                <a:cubicBezTo>
                  <a:pt x="2344563" y="513588"/>
                  <a:pt x="2348507" y="512843"/>
                  <a:pt x="2349400" y="512695"/>
                </a:cubicBezTo>
                <a:cubicBezTo>
                  <a:pt x="2352079" y="512992"/>
                  <a:pt x="2354237" y="513513"/>
                  <a:pt x="2355874" y="514257"/>
                </a:cubicBezTo>
                <a:cubicBezTo>
                  <a:pt x="2357511" y="515150"/>
                  <a:pt x="2358330" y="516490"/>
                  <a:pt x="2358330" y="518276"/>
                </a:cubicBezTo>
                <a:cubicBezTo>
                  <a:pt x="2358330" y="519466"/>
                  <a:pt x="2354237" y="520806"/>
                  <a:pt x="2346052" y="522294"/>
                </a:cubicBezTo>
                <a:cubicBezTo>
                  <a:pt x="2342926" y="522741"/>
                  <a:pt x="2339950" y="523261"/>
                  <a:pt x="2337122" y="523857"/>
                </a:cubicBezTo>
                <a:cubicBezTo>
                  <a:pt x="2337122" y="525047"/>
                  <a:pt x="2337122" y="526015"/>
                  <a:pt x="2337122" y="526759"/>
                </a:cubicBezTo>
                <a:lnTo>
                  <a:pt x="2337122" y="550199"/>
                </a:lnTo>
                <a:cubicBezTo>
                  <a:pt x="2338312" y="549753"/>
                  <a:pt x="2339503" y="549381"/>
                  <a:pt x="2340694" y="549083"/>
                </a:cubicBezTo>
                <a:cubicBezTo>
                  <a:pt x="2348135" y="546404"/>
                  <a:pt x="2352898" y="545065"/>
                  <a:pt x="2354981" y="545065"/>
                </a:cubicBezTo>
                <a:cubicBezTo>
                  <a:pt x="2359000" y="545214"/>
                  <a:pt x="2361009" y="546627"/>
                  <a:pt x="2361009" y="549306"/>
                </a:cubicBezTo>
                <a:cubicBezTo>
                  <a:pt x="2360711" y="551836"/>
                  <a:pt x="2359297" y="553399"/>
                  <a:pt x="2356767" y="553994"/>
                </a:cubicBezTo>
                <a:cubicBezTo>
                  <a:pt x="2349921" y="555780"/>
                  <a:pt x="2343372" y="557790"/>
                  <a:pt x="2337122" y="560022"/>
                </a:cubicBezTo>
                <a:lnTo>
                  <a:pt x="2337122" y="591053"/>
                </a:lnTo>
                <a:cubicBezTo>
                  <a:pt x="2336973" y="598643"/>
                  <a:pt x="2336601" y="605043"/>
                  <a:pt x="2336006" y="610251"/>
                </a:cubicBezTo>
                <a:cubicBezTo>
                  <a:pt x="2334815" y="614865"/>
                  <a:pt x="2332731" y="617172"/>
                  <a:pt x="2329755" y="617172"/>
                </a:cubicBezTo>
                <a:cubicBezTo>
                  <a:pt x="2328713" y="617172"/>
                  <a:pt x="2327002" y="615014"/>
                  <a:pt x="2324620" y="610698"/>
                </a:cubicBezTo>
                <a:cubicBezTo>
                  <a:pt x="2322686" y="607126"/>
                  <a:pt x="2321718" y="604298"/>
                  <a:pt x="2321718" y="602215"/>
                </a:cubicBezTo>
                <a:cubicBezTo>
                  <a:pt x="2321718" y="599982"/>
                  <a:pt x="2322760" y="596485"/>
                  <a:pt x="2324844" y="591722"/>
                </a:cubicBezTo>
                <a:cubicBezTo>
                  <a:pt x="2326183" y="582495"/>
                  <a:pt x="2326927" y="573119"/>
                  <a:pt x="2327076" y="563594"/>
                </a:cubicBezTo>
                <a:cubicBezTo>
                  <a:pt x="2319188" y="566273"/>
                  <a:pt x="2311672" y="569175"/>
                  <a:pt x="2304528" y="572300"/>
                </a:cubicBezTo>
                <a:cubicBezTo>
                  <a:pt x="2301254" y="573789"/>
                  <a:pt x="2298724" y="574533"/>
                  <a:pt x="2296938" y="574533"/>
                </a:cubicBezTo>
                <a:cubicBezTo>
                  <a:pt x="2294259" y="574533"/>
                  <a:pt x="2291060" y="573193"/>
                  <a:pt x="2287339" y="570514"/>
                </a:cubicBezTo>
                <a:cubicBezTo>
                  <a:pt x="2282874" y="567984"/>
                  <a:pt x="2280642" y="565752"/>
                  <a:pt x="2280642" y="563817"/>
                </a:cubicBezTo>
                <a:cubicBezTo>
                  <a:pt x="2280642" y="562180"/>
                  <a:pt x="2282130" y="561213"/>
                  <a:pt x="2285106" y="560915"/>
                </a:cubicBezTo>
                <a:cubicBezTo>
                  <a:pt x="2293143" y="560617"/>
                  <a:pt x="2300956" y="559650"/>
                  <a:pt x="2308547" y="558013"/>
                </a:cubicBezTo>
                <a:cubicBezTo>
                  <a:pt x="2315244" y="556376"/>
                  <a:pt x="2321495" y="554664"/>
                  <a:pt x="2327299" y="552878"/>
                </a:cubicBezTo>
                <a:lnTo>
                  <a:pt x="2327299" y="526312"/>
                </a:lnTo>
                <a:cubicBezTo>
                  <a:pt x="2324174" y="527057"/>
                  <a:pt x="2321272" y="527801"/>
                  <a:pt x="2318593" y="528545"/>
                </a:cubicBezTo>
                <a:cubicBezTo>
                  <a:pt x="2311449" y="530777"/>
                  <a:pt x="2306389" y="532861"/>
                  <a:pt x="2303412" y="534796"/>
                </a:cubicBezTo>
                <a:cubicBezTo>
                  <a:pt x="2301031" y="536879"/>
                  <a:pt x="2299468" y="537921"/>
                  <a:pt x="2298724" y="537921"/>
                </a:cubicBezTo>
                <a:cubicBezTo>
                  <a:pt x="2297087" y="537921"/>
                  <a:pt x="2295376" y="536358"/>
                  <a:pt x="2293590" y="533233"/>
                </a:cubicBezTo>
                <a:cubicBezTo>
                  <a:pt x="2292101" y="530703"/>
                  <a:pt x="2291357" y="528991"/>
                  <a:pt x="2291357" y="528098"/>
                </a:cubicBezTo>
                <a:cubicBezTo>
                  <a:pt x="2291357" y="526015"/>
                  <a:pt x="2292846" y="523634"/>
                  <a:pt x="2295822" y="520955"/>
                </a:cubicBezTo>
                <a:cubicBezTo>
                  <a:pt x="2301924" y="515150"/>
                  <a:pt x="2307058" y="505923"/>
                  <a:pt x="2311226" y="493273"/>
                </a:cubicBezTo>
                <a:cubicBezTo>
                  <a:pt x="2312863" y="488064"/>
                  <a:pt x="2314351" y="482855"/>
                  <a:pt x="2315690" y="477646"/>
                </a:cubicBezTo>
                <a:cubicBezTo>
                  <a:pt x="2314054" y="477943"/>
                  <a:pt x="2312788" y="478092"/>
                  <a:pt x="2311896" y="478092"/>
                </a:cubicBezTo>
                <a:cubicBezTo>
                  <a:pt x="2308472" y="478092"/>
                  <a:pt x="2304677" y="477348"/>
                  <a:pt x="2300510" y="475860"/>
                </a:cubicBezTo>
                <a:cubicBezTo>
                  <a:pt x="2296938" y="474818"/>
                  <a:pt x="2295152" y="473702"/>
                  <a:pt x="2295152" y="472511"/>
                </a:cubicBezTo>
                <a:cubicBezTo>
                  <a:pt x="2295152" y="471172"/>
                  <a:pt x="2296045" y="470353"/>
                  <a:pt x="2297831" y="470055"/>
                </a:cubicBezTo>
                <a:cubicBezTo>
                  <a:pt x="2305421" y="468865"/>
                  <a:pt x="2312118" y="467674"/>
                  <a:pt x="2317923" y="466483"/>
                </a:cubicBezTo>
                <a:cubicBezTo>
                  <a:pt x="2318518" y="463358"/>
                  <a:pt x="2319039" y="460233"/>
                  <a:pt x="2319486" y="457107"/>
                </a:cubicBezTo>
                <a:cubicBezTo>
                  <a:pt x="2320974" y="448624"/>
                  <a:pt x="2321718" y="442820"/>
                  <a:pt x="2321718" y="439694"/>
                </a:cubicBezTo>
                <a:cubicBezTo>
                  <a:pt x="2321718" y="437760"/>
                  <a:pt x="2321420" y="435006"/>
                  <a:pt x="2320825" y="431434"/>
                </a:cubicBezTo>
                <a:cubicBezTo>
                  <a:pt x="2319634" y="428607"/>
                  <a:pt x="2319039" y="426821"/>
                  <a:pt x="2319039" y="426077"/>
                </a:cubicBezTo>
                <a:cubicBezTo>
                  <a:pt x="2319039" y="425035"/>
                  <a:pt x="2319932" y="424514"/>
                  <a:pt x="2321718" y="424514"/>
                </a:cubicBezTo>
                <a:close/>
                <a:moveTo>
                  <a:pt x="950118" y="424514"/>
                </a:moveTo>
                <a:cubicBezTo>
                  <a:pt x="953392" y="424514"/>
                  <a:pt x="957262" y="425630"/>
                  <a:pt x="961727" y="427863"/>
                </a:cubicBezTo>
                <a:cubicBezTo>
                  <a:pt x="966489" y="430839"/>
                  <a:pt x="968871" y="433220"/>
                  <a:pt x="968871" y="435006"/>
                </a:cubicBezTo>
                <a:cubicBezTo>
                  <a:pt x="968871" y="435750"/>
                  <a:pt x="967903" y="438504"/>
                  <a:pt x="965968" y="443266"/>
                </a:cubicBezTo>
                <a:cubicBezTo>
                  <a:pt x="964034" y="448178"/>
                  <a:pt x="961652" y="454949"/>
                  <a:pt x="958825" y="463581"/>
                </a:cubicBezTo>
                <a:cubicBezTo>
                  <a:pt x="963290" y="462540"/>
                  <a:pt x="966787" y="461498"/>
                  <a:pt x="969317" y="460456"/>
                </a:cubicBezTo>
                <a:cubicBezTo>
                  <a:pt x="972591" y="459116"/>
                  <a:pt x="974824" y="458447"/>
                  <a:pt x="976014" y="458447"/>
                </a:cubicBezTo>
                <a:cubicBezTo>
                  <a:pt x="985688" y="458596"/>
                  <a:pt x="990823" y="460307"/>
                  <a:pt x="991418" y="463581"/>
                </a:cubicBezTo>
                <a:cubicBezTo>
                  <a:pt x="991269" y="465665"/>
                  <a:pt x="990004" y="467228"/>
                  <a:pt x="987623" y="468269"/>
                </a:cubicBezTo>
                <a:cubicBezTo>
                  <a:pt x="983307" y="470055"/>
                  <a:pt x="979214" y="471246"/>
                  <a:pt x="975345" y="471841"/>
                </a:cubicBezTo>
                <a:cubicBezTo>
                  <a:pt x="967010" y="473330"/>
                  <a:pt x="960387" y="474520"/>
                  <a:pt x="955476" y="475413"/>
                </a:cubicBezTo>
                <a:cubicBezTo>
                  <a:pt x="954434" y="479283"/>
                  <a:pt x="953169" y="483152"/>
                  <a:pt x="951681" y="487022"/>
                </a:cubicBezTo>
                <a:lnTo>
                  <a:pt x="952127" y="487022"/>
                </a:lnTo>
                <a:cubicBezTo>
                  <a:pt x="954062" y="487022"/>
                  <a:pt x="956815" y="487840"/>
                  <a:pt x="960387" y="489477"/>
                </a:cubicBezTo>
                <a:cubicBezTo>
                  <a:pt x="965448" y="491412"/>
                  <a:pt x="967978" y="493496"/>
                  <a:pt x="967978" y="495728"/>
                </a:cubicBezTo>
                <a:cubicBezTo>
                  <a:pt x="966936" y="503021"/>
                  <a:pt x="966266" y="509420"/>
                  <a:pt x="965968" y="514927"/>
                </a:cubicBezTo>
                <a:cubicBezTo>
                  <a:pt x="972963" y="513588"/>
                  <a:pt x="976907" y="512843"/>
                  <a:pt x="977800" y="512695"/>
                </a:cubicBezTo>
                <a:cubicBezTo>
                  <a:pt x="980479" y="512992"/>
                  <a:pt x="982637" y="513513"/>
                  <a:pt x="984274" y="514257"/>
                </a:cubicBezTo>
                <a:cubicBezTo>
                  <a:pt x="985911" y="515150"/>
                  <a:pt x="986730" y="516490"/>
                  <a:pt x="986730" y="518276"/>
                </a:cubicBezTo>
                <a:cubicBezTo>
                  <a:pt x="986730" y="519466"/>
                  <a:pt x="982637" y="520806"/>
                  <a:pt x="974452" y="522294"/>
                </a:cubicBezTo>
                <a:cubicBezTo>
                  <a:pt x="971326" y="522741"/>
                  <a:pt x="968350" y="523261"/>
                  <a:pt x="965522" y="523857"/>
                </a:cubicBezTo>
                <a:cubicBezTo>
                  <a:pt x="965522" y="525047"/>
                  <a:pt x="965522" y="526015"/>
                  <a:pt x="965522" y="526759"/>
                </a:cubicBezTo>
                <a:lnTo>
                  <a:pt x="965522" y="550199"/>
                </a:lnTo>
                <a:cubicBezTo>
                  <a:pt x="966712" y="549753"/>
                  <a:pt x="967903" y="549381"/>
                  <a:pt x="969094" y="549083"/>
                </a:cubicBezTo>
                <a:cubicBezTo>
                  <a:pt x="976535" y="546404"/>
                  <a:pt x="981298" y="545065"/>
                  <a:pt x="983381" y="545065"/>
                </a:cubicBezTo>
                <a:cubicBezTo>
                  <a:pt x="987400" y="545214"/>
                  <a:pt x="989409" y="546627"/>
                  <a:pt x="989409" y="549306"/>
                </a:cubicBezTo>
                <a:cubicBezTo>
                  <a:pt x="989111" y="551836"/>
                  <a:pt x="987697" y="553399"/>
                  <a:pt x="985167" y="553994"/>
                </a:cubicBezTo>
                <a:cubicBezTo>
                  <a:pt x="978321" y="555780"/>
                  <a:pt x="971773" y="557790"/>
                  <a:pt x="965522" y="560022"/>
                </a:cubicBezTo>
                <a:lnTo>
                  <a:pt x="965522" y="591053"/>
                </a:lnTo>
                <a:cubicBezTo>
                  <a:pt x="965373" y="598643"/>
                  <a:pt x="965001" y="605043"/>
                  <a:pt x="964406" y="610251"/>
                </a:cubicBezTo>
                <a:cubicBezTo>
                  <a:pt x="963215" y="614865"/>
                  <a:pt x="961132" y="617172"/>
                  <a:pt x="958155" y="617172"/>
                </a:cubicBezTo>
                <a:cubicBezTo>
                  <a:pt x="957113" y="617172"/>
                  <a:pt x="955402" y="615014"/>
                  <a:pt x="953020" y="610698"/>
                </a:cubicBezTo>
                <a:cubicBezTo>
                  <a:pt x="951086" y="607126"/>
                  <a:pt x="950118" y="604298"/>
                  <a:pt x="950118" y="602215"/>
                </a:cubicBezTo>
                <a:cubicBezTo>
                  <a:pt x="950118" y="599982"/>
                  <a:pt x="951160" y="596485"/>
                  <a:pt x="953244" y="591722"/>
                </a:cubicBezTo>
                <a:cubicBezTo>
                  <a:pt x="954583" y="582495"/>
                  <a:pt x="955327" y="573119"/>
                  <a:pt x="955476" y="563594"/>
                </a:cubicBezTo>
                <a:cubicBezTo>
                  <a:pt x="947588" y="566273"/>
                  <a:pt x="940072" y="569175"/>
                  <a:pt x="932929" y="572300"/>
                </a:cubicBezTo>
                <a:cubicBezTo>
                  <a:pt x="929654" y="573789"/>
                  <a:pt x="927124" y="574533"/>
                  <a:pt x="925338" y="574533"/>
                </a:cubicBezTo>
                <a:cubicBezTo>
                  <a:pt x="922659" y="574533"/>
                  <a:pt x="919460" y="573193"/>
                  <a:pt x="915739" y="570514"/>
                </a:cubicBezTo>
                <a:cubicBezTo>
                  <a:pt x="911274" y="567984"/>
                  <a:pt x="909042" y="565752"/>
                  <a:pt x="909042" y="563817"/>
                </a:cubicBezTo>
                <a:cubicBezTo>
                  <a:pt x="909042" y="562180"/>
                  <a:pt x="910530" y="561213"/>
                  <a:pt x="913507" y="560915"/>
                </a:cubicBezTo>
                <a:cubicBezTo>
                  <a:pt x="921543" y="560617"/>
                  <a:pt x="929357" y="559650"/>
                  <a:pt x="936947" y="558013"/>
                </a:cubicBezTo>
                <a:cubicBezTo>
                  <a:pt x="943644" y="556376"/>
                  <a:pt x="949895" y="554664"/>
                  <a:pt x="955699" y="552878"/>
                </a:cubicBezTo>
                <a:lnTo>
                  <a:pt x="955699" y="526312"/>
                </a:lnTo>
                <a:cubicBezTo>
                  <a:pt x="952574" y="527057"/>
                  <a:pt x="949672" y="527801"/>
                  <a:pt x="946993" y="528545"/>
                </a:cubicBezTo>
                <a:cubicBezTo>
                  <a:pt x="939849" y="530777"/>
                  <a:pt x="934789" y="532861"/>
                  <a:pt x="931812" y="534796"/>
                </a:cubicBezTo>
                <a:cubicBezTo>
                  <a:pt x="929431" y="536879"/>
                  <a:pt x="927868" y="537921"/>
                  <a:pt x="927124" y="537921"/>
                </a:cubicBezTo>
                <a:cubicBezTo>
                  <a:pt x="925487" y="537921"/>
                  <a:pt x="923776" y="536358"/>
                  <a:pt x="921990" y="533233"/>
                </a:cubicBezTo>
                <a:cubicBezTo>
                  <a:pt x="920501" y="530703"/>
                  <a:pt x="919757" y="528991"/>
                  <a:pt x="919757" y="528098"/>
                </a:cubicBezTo>
                <a:cubicBezTo>
                  <a:pt x="919757" y="526015"/>
                  <a:pt x="921246" y="523634"/>
                  <a:pt x="924222" y="520955"/>
                </a:cubicBezTo>
                <a:cubicBezTo>
                  <a:pt x="930324" y="515150"/>
                  <a:pt x="935459" y="505923"/>
                  <a:pt x="939626" y="493273"/>
                </a:cubicBezTo>
                <a:cubicBezTo>
                  <a:pt x="941263" y="488064"/>
                  <a:pt x="942751" y="482855"/>
                  <a:pt x="944091" y="477646"/>
                </a:cubicBezTo>
                <a:cubicBezTo>
                  <a:pt x="942454" y="477943"/>
                  <a:pt x="941189" y="478092"/>
                  <a:pt x="940296" y="478092"/>
                </a:cubicBezTo>
                <a:cubicBezTo>
                  <a:pt x="936872" y="478092"/>
                  <a:pt x="933077" y="477348"/>
                  <a:pt x="928910" y="475860"/>
                </a:cubicBezTo>
                <a:cubicBezTo>
                  <a:pt x="925338" y="474818"/>
                  <a:pt x="923552" y="473702"/>
                  <a:pt x="923552" y="472511"/>
                </a:cubicBezTo>
                <a:cubicBezTo>
                  <a:pt x="923552" y="471172"/>
                  <a:pt x="924445" y="470353"/>
                  <a:pt x="926231" y="470055"/>
                </a:cubicBezTo>
                <a:cubicBezTo>
                  <a:pt x="933822" y="468865"/>
                  <a:pt x="940519" y="467674"/>
                  <a:pt x="946323" y="466483"/>
                </a:cubicBezTo>
                <a:cubicBezTo>
                  <a:pt x="946918" y="463358"/>
                  <a:pt x="947439" y="460233"/>
                  <a:pt x="947886" y="457107"/>
                </a:cubicBezTo>
                <a:cubicBezTo>
                  <a:pt x="949374" y="448624"/>
                  <a:pt x="950118" y="442820"/>
                  <a:pt x="950118" y="439694"/>
                </a:cubicBezTo>
                <a:cubicBezTo>
                  <a:pt x="950118" y="437760"/>
                  <a:pt x="949821" y="435006"/>
                  <a:pt x="949225" y="431434"/>
                </a:cubicBezTo>
                <a:cubicBezTo>
                  <a:pt x="948035" y="428607"/>
                  <a:pt x="947439" y="426821"/>
                  <a:pt x="947439" y="426077"/>
                </a:cubicBezTo>
                <a:cubicBezTo>
                  <a:pt x="947439" y="425035"/>
                  <a:pt x="948332" y="424514"/>
                  <a:pt x="950118" y="424514"/>
                </a:cubicBezTo>
                <a:close/>
                <a:moveTo>
                  <a:pt x="3292822" y="419156"/>
                </a:moveTo>
                <a:cubicBezTo>
                  <a:pt x="3294310" y="419305"/>
                  <a:pt x="3295947" y="419751"/>
                  <a:pt x="3297733" y="420496"/>
                </a:cubicBezTo>
                <a:cubicBezTo>
                  <a:pt x="3303091" y="422877"/>
                  <a:pt x="3307258" y="425407"/>
                  <a:pt x="3310234" y="428086"/>
                </a:cubicBezTo>
                <a:cubicBezTo>
                  <a:pt x="3311574" y="429425"/>
                  <a:pt x="3311797" y="430988"/>
                  <a:pt x="3310904" y="432774"/>
                </a:cubicBezTo>
                <a:cubicBezTo>
                  <a:pt x="3308672" y="439174"/>
                  <a:pt x="3307332" y="445275"/>
                  <a:pt x="3306886" y="451080"/>
                </a:cubicBezTo>
                <a:cubicBezTo>
                  <a:pt x="3306737" y="454652"/>
                  <a:pt x="3306439" y="458521"/>
                  <a:pt x="3305993" y="462688"/>
                </a:cubicBezTo>
                <a:cubicBezTo>
                  <a:pt x="3305993" y="464028"/>
                  <a:pt x="3305770" y="465590"/>
                  <a:pt x="3305323" y="467376"/>
                </a:cubicBezTo>
                <a:cubicBezTo>
                  <a:pt x="3322736" y="464251"/>
                  <a:pt x="3335684" y="461200"/>
                  <a:pt x="3344167" y="458224"/>
                </a:cubicBezTo>
                <a:cubicBezTo>
                  <a:pt x="3347442" y="457331"/>
                  <a:pt x="3350641" y="457628"/>
                  <a:pt x="3353767" y="459116"/>
                </a:cubicBezTo>
                <a:cubicBezTo>
                  <a:pt x="3361357" y="463135"/>
                  <a:pt x="3366194" y="466335"/>
                  <a:pt x="3368278" y="468716"/>
                </a:cubicBezTo>
                <a:cubicBezTo>
                  <a:pt x="3370063" y="470502"/>
                  <a:pt x="3369989" y="473330"/>
                  <a:pt x="3368054" y="477199"/>
                </a:cubicBezTo>
                <a:cubicBezTo>
                  <a:pt x="3366268" y="480920"/>
                  <a:pt x="3365301" y="486129"/>
                  <a:pt x="3365152" y="492826"/>
                </a:cubicBezTo>
                <a:cubicBezTo>
                  <a:pt x="3365152" y="508453"/>
                  <a:pt x="3366566" y="537921"/>
                  <a:pt x="3369394" y="581230"/>
                </a:cubicBezTo>
                <a:cubicBezTo>
                  <a:pt x="3369840" y="591946"/>
                  <a:pt x="3368650" y="600950"/>
                  <a:pt x="3365822" y="608242"/>
                </a:cubicBezTo>
                <a:cubicBezTo>
                  <a:pt x="3364334" y="612856"/>
                  <a:pt x="3362473" y="615460"/>
                  <a:pt x="3360241" y="616056"/>
                </a:cubicBezTo>
                <a:cubicBezTo>
                  <a:pt x="3358008" y="616502"/>
                  <a:pt x="3355255" y="615163"/>
                  <a:pt x="3351981" y="612037"/>
                </a:cubicBezTo>
                <a:cubicBezTo>
                  <a:pt x="3346920" y="606531"/>
                  <a:pt x="3339256" y="599982"/>
                  <a:pt x="3328987" y="592392"/>
                </a:cubicBezTo>
                <a:cubicBezTo>
                  <a:pt x="3327052" y="591053"/>
                  <a:pt x="3325862" y="589788"/>
                  <a:pt x="3325415" y="588597"/>
                </a:cubicBezTo>
                <a:cubicBezTo>
                  <a:pt x="3325415" y="587258"/>
                  <a:pt x="3326680" y="586885"/>
                  <a:pt x="3329210" y="587481"/>
                </a:cubicBezTo>
                <a:cubicBezTo>
                  <a:pt x="3340074" y="589862"/>
                  <a:pt x="3346846" y="590383"/>
                  <a:pt x="3349525" y="589043"/>
                </a:cubicBezTo>
                <a:cubicBezTo>
                  <a:pt x="3351311" y="588002"/>
                  <a:pt x="3352353" y="584951"/>
                  <a:pt x="3352650" y="579891"/>
                </a:cubicBezTo>
                <a:cubicBezTo>
                  <a:pt x="3353692" y="547148"/>
                  <a:pt x="3353097" y="516192"/>
                  <a:pt x="3350864" y="487022"/>
                </a:cubicBezTo>
                <a:cubicBezTo>
                  <a:pt x="3350269" y="478539"/>
                  <a:pt x="3348930" y="473702"/>
                  <a:pt x="3346846" y="472511"/>
                </a:cubicBezTo>
                <a:cubicBezTo>
                  <a:pt x="3343721" y="470725"/>
                  <a:pt x="3340521" y="470130"/>
                  <a:pt x="3337247" y="470725"/>
                </a:cubicBezTo>
                <a:cubicBezTo>
                  <a:pt x="3325936" y="472065"/>
                  <a:pt x="3314997" y="473627"/>
                  <a:pt x="3304430" y="475413"/>
                </a:cubicBezTo>
                <a:cubicBezTo>
                  <a:pt x="3303388" y="485236"/>
                  <a:pt x="3301528" y="494984"/>
                  <a:pt x="3298849" y="504658"/>
                </a:cubicBezTo>
                <a:cubicBezTo>
                  <a:pt x="3303463" y="506593"/>
                  <a:pt x="3309937" y="510016"/>
                  <a:pt x="3318271" y="514927"/>
                </a:cubicBezTo>
                <a:cubicBezTo>
                  <a:pt x="3326010" y="519392"/>
                  <a:pt x="3331591" y="523261"/>
                  <a:pt x="3335014" y="526536"/>
                </a:cubicBezTo>
                <a:cubicBezTo>
                  <a:pt x="3337247" y="528470"/>
                  <a:pt x="3338810" y="531149"/>
                  <a:pt x="3339702" y="534572"/>
                </a:cubicBezTo>
                <a:cubicBezTo>
                  <a:pt x="3341042" y="540377"/>
                  <a:pt x="3341042" y="544321"/>
                  <a:pt x="3339702" y="546404"/>
                </a:cubicBezTo>
                <a:cubicBezTo>
                  <a:pt x="3338660" y="547744"/>
                  <a:pt x="3337470" y="548265"/>
                  <a:pt x="3336130" y="547967"/>
                </a:cubicBezTo>
                <a:cubicBezTo>
                  <a:pt x="3334344" y="547520"/>
                  <a:pt x="3332261" y="545883"/>
                  <a:pt x="3329880" y="543056"/>
                </a:cubicBezTo>
                <a:cubicBezTo>
                  <a:pt x="3318271" y="530405"/>
                  <a:pt x="3307407" y="519466"/>
                  <a:pt x="3297286" y="510239"/>
                </a:cubicBezTo>
                <a:lnTo>
                  <a:pt x="3297063" y="510016"/>
                </a:lnTo>
                <a:cubicBezTo>
                  <a:pt x="3295128" y="516267"/>
                  <a:pt x="3292747" y="521848"/>
                  <a:pt x="3289920" y="526759"/>
                </a:cubicBezTo>
                <a:cubicBezTo>
                  <a:pt x="3287240" y="531224"/>
                  <a:pt x="3283668" y="535317"/>
                  <a:pt x="3279204" y="539037"/>
                </a:cubicBezTo>
                <a:cubicBezTo>
                  <a:pt x="3273846" y="543651"/>
                  <a:pt x="3269307" y="546851"/>
                  <a:pt x="3265586" y="548637"/>
                </a:cubicBezTo>
                <a:cubicBezTo>
                  <a:pt x="3260526" y="551018"/>
                  <a:pt x="3257252" y="552209"/>
                  <a:pt x="3255763" y="552209"/>
                </a:cubicBezTo>
                <a:cubicBezTo>
                  <a:pt x="3253531" y="552209"/>
                  <a:pt x="3252564" y="551911"/>
                  <a:pt x="3252861" y="551316"/>
                </a:cubicBezTo>
                <a:cubicBezTo>
                  <a:pt x="3253308" y="550720"/>
                  <a:pt x="3254498" y="549678"/>
                  <a:pt x="3256433" y="548190"/>
                </a:cubicBezTo>
                <a:cubicBezTo>
                  <a:pt x="3264023" y="541791"/>
                  <a:pt x="3269604" y="536135"/>
                  <a:pt x="3273176" y="531224"/>
                </a:cubicBezTo>
                <a:cubicBezTo>
                  <a:pt x="3276748" y="526610"/>
                  <a:pt x="3279799" y="521476"/>
                  <a:pt x="3282329" y="515820"/>
                </a:cubicBezTo>
                <a:cubicBezTo>
                  <a:pt x="3285454" y="508676"/>
                  <a:pt x="3287985" y="499970"/>
                  <a:pt x="3289920" y="489701"/>
                </a:cubicBezTo>
                <a:cubicBezTo>
                  <a:pt x="3290366" y="485980"/>
                  <a:pt x="3290961" y="481962"/>
                  <a:pt x="3291705" y="477646"/>
                </a:cubicBezTo>
                <a:cubicBezTo>
                  <a:pt x="3279204" y="479878"/>
                  <a:pt x="3267223" y="482408"/>
                  <a:pt x="3255763" y="485236"/>
                </a:cubicBezTo>
                <a:cubicBezTo>
                  <a:pt x="3254722" y="485236"/>
                  <a:pt x="3253605" y="485385"/>
                  <a:pt x="3252415" y="485682"/>
                </a:cubicBezTo>
                <a:cubicBezTo>
                  <a:pt x="3251373" y="492975"/>
                  <a:pt x="3250331" y="507709"/>
                  <a:pt x="3249289" y="529884"/>
                </a:cubicBezTo>
                <a:lnTo>
                  <a:pt x="3247950" y="560692"/>
                </a:lnTo>
                <a:cubicBezTo>
                  <a:pt x="3247504" y="568728"/>
                  <a:pt x="3246313" y="576765"/>
                  <a:pt x="3244378" y="584802"/>
                </a:cubicBezTo>
                <a:cubicBezTo>
                  <a:pt x="3243336" y="589267"/>
                  <a:pt x="3241848" y="592690"/>
                  <a:pt x="3239913" y="595071"/>
                </a:cubicBezTo>
                <a:cubicBezTo>
                  <a:pt x="3238425" y="597006"/>
                  <a:pt x="3236713" y="596931"/>
                  <a:pt x="3234778" y="594848"/>
                </a:cubicBezTo>
                <a:cubicBezTo>
                  <a:pt x="3233290" y="592913"/>
                  <a:pt x="3231802" y="589192"/>
                  <a:pt x="3230314" y="583686"/>
                </a:cubicBezTo>
                <a:cubicBezTo>
                  <a:pt x="3229718" y="580858"/>
                  <a:pt x="3230090" y="577360"/>
                  <a:pt x="3231430" y="573193"/>
                </a:cubicBezTo>
                <a:cubicBezTo>
                  <a:pt x="3235002" y="563371"/>
                  <a:pt x="3237309" y="553399"/>
                  <a:pt x="3238350" y="543279"/>
                </a:cubicBezTo>
                <a:cubicBezTo>
                  <a:pt x="3239392" y="532861"/>
                  <a:pt x="3239913" y="518201"/>
                  <a:pt x="3239913" y="499300"/>
                </a:cubicBezTo>
                <a:cubicBezTo>
                  <a:pt x="3239913" y="493942"/>
                  <a:pt x="3239690" y="489626"/>
                  <a:pt x="3239244" y="486352"/>
                </a:cubicBezTo>
                <a:cubicBezTo>
                  <a:pt x="3238797" y="482631"/>
                  <a:pt x="3237681" y="478836"/>
                  <a:pt x="3235895" y="474967"/>
                </a:cubicBezTo>
                <a:cubicBezTo>
                  <a:pt x="3235002" y="473032"/>
                  <a:pt x="3234778" y="471618"/>
                  <a:pt x="3235225" y="470725"/>
                </a:cubicBezTo>
                <a:cubicBezTo>
                  <a:pt x="3236118" y="469832"/>
                  <a:pt x="3237309" y="469534"/>
                  <a:pt x="3238797" y="469832"/>
                </a:cubicBezTo>
                <a:cubicBezTo>
                  <a:pt x="3242369" y="470874"/>
                  <a:pt x="3245941" y="472660"/>
                  <a:pt x="3249512" y="475190"/>
                </a:cubicBezTo>
                <a:cubicBezTo>
                  <a:pt x="3263949" y="473850"/>
                  <a:pt x="3278311" y="471990"/>
                  <a:pt x="3292598" y="469609"/>
                </a:cubicBezTo>
                <a:cubicBezTo>
                  <a:pt x="3293491" y="460679"/>
                  <a:pt x="3294012" y="450708"/>
                  <a:pt x="3294161" y="439694"/>
                </a:cubicBezTo>
                <a:cubicBezTo>
                  <a:pt x="3294161" y="435081"/>
                  <a:pt x="3292003" y="430393"/>
                  <a:pt x="3287687" y="425630"/>
                </a:cubicBezTo>
                <a:cubicBezTo>
                  <a:pt x="3285306" y="422951"/>
                  <a:pt x="3285678" y="420942"/>
                  <a:pt x="3288803" y="419603"/>
                </a:cubicBezTo>
                <a:cubicBezTo>
                  <a:pt x="3289994" y="419156"/>
                  <a:pt x="3291333" y="419007"/>
                  <a:pt x="3292822" y="419156"/>
                </a:cubicBezTo>
                <a:close/>
                <a:moveTo>
                  <a:pt x="1921222" y="419156"/>
                </a:moveTo>
                <a:cubicBezTo>
                  <a:pt x="1922710" y="419305"/>
                  <a:pt x="1924347" y="419751"/>
                  <a:pt x="1926133" y="420496"/>
                </a:cubicBezTo>
                <a:cubicBezTo>
                  <a:pt x="1931491" y="422877"/>
                  <a:pt x="1935658" y="425407"/>
                  <a:pt x="1938635" y="428086"/>
                </a:cubicBezTo>
                <a:cubicBezTo>
                  <a:pt x="1939974" y="429425"/>
                  <a:pt x="1940197" y="430988"/>
                  <a:pt x="1939304" y="432774"/>
                </a:cubicBezTo>
                <a:cubicBezTo>
                  <a:pt x="1937072" y="439174"/>
                  <a:pt x="1935732" y="445275"/>
                  <a:pt x="1935286" y="451080"/>
                </a:cubicBezTo>
                <a:cubicBezTo>
                  <a:pt x="1935137" y="454652"/>
                  <a:pt x="1934840" y="458521"/>
                  <a:pt x="1934393" y="462688"/>
                </a:cubicBezTo>
                <a:cubicBezTo>
                  <a:pt x="1934393" y="464028"/>
                  <a:pt x="1934170" y="465590"/>
                  <a:pt x="1933723" y="467376"/>
                </a:cubicBezTo>
                <a:cubicBezTo>
                  <a:pt x="1951136" y="464251"/>
                  <a:pt x="1964084" y="461200"/>
                  <a:pt x="1972567" y="458224"/>
                </a:cubicBezTo>
                <a:cubicBezTo>
                  <a:pt x="1975842" y="457331"/>
                  <a:pt x="1979041" y="457628"/>
                  <a:pt x="1982167" y="459116"/>
                </a:cubicBezTo>
                <a:cubicBezTo>
                  <a:pt x="1989757" y="463135"/>
                  <a:pt x="1994594" y="466335"/>
                  <a:pt x="1996678" y="468716"/>
                </a:cubicBezTo>
                <a:cubicBezTo>
                  <a:pt x="1998463" y="470502"/>
                  <a:pt x="1998389" y="473330"/>
                  <a:pt x="1996454" y="477199"/>
                </a:cubicBezTo>
                <a:cubicBezTo>
                  <a:pt x="1994668" y="480920"/>
                  <a:pt x="1993701" y="486129"/>
                  <a:pt x="1993552" y="492826"/>
                </a:cubicBezTo>
                <a:cubicBezTo>
                  <a:pt x="1993552" y="508453"/>
                  <a:pt x="1994966" y="537921"/>
                  <a:pt x="1997794" y="581230"/>
                </a:cubicBezTo>
                <a:cubicBezTo>
                  <a:pt x="1998240" y="591946"/>
                  <a:pt x="1997050" y="600950"/>
                  <a:pt x="1994222" y="608242"/>
                </a:cubicBezTo>
                <a:cubicBezTo>
                  <a:pt x="1992734" y="612856"/>
                  <a:pt x="1990873" y="615460"/>
                  <a:pt x="1988641" y="616056"/>
                </a:cubicBezTo>
                <a:cubicBezTo>
                  <a:pt x="1986408" y="616502"/>
                  <a:pt x="1983655" y="615163"/>
                  <a:pt x="1980381" y="612037"/>
                </a:cubicBezTo>
                <a:cubicBezTo>
                  <a:pt x="1975321" y="606531"/>
                  <a:pt x="1967656" y="599982"/>
                  <a:pt x="1957387" y="592392"/>
                </a:cubicBezTo>
                <a:cubicBezTo>
                  <a:pt x="1955452" y="591053"/>
                  <a:pt x="1954262" y="589788"/>
                  <a:pt x="1953815" y="588597"/>
                </a:cubicBezTo>
                <a:cubicBezTo>
                  <a:pt x="1953815" y="587258"/>
                  <a:pt x="1955080" y="586885"/>
                  <a:pt x="1957610" y="587481"/>
                </a:cubicBezTo>
                <a:cubicBezTo>
                  <a:pt x="1968475" y="589862"/>
                  <a:pt x="1975246" y="590383"/>
                  <a:pt x="1977925" y="589043"/>
                </a:cubicBezTo>
                <a:cubicBezTo>
                  <a:pt x="1979711" y="588002"/>
                  <a:pt x="1980753" y="584951"/>
                  <a:pt x="1981051" y="579891"/>
                </a:cubicBezTo>
                <a:cubicBezTo>
                  <a:pt x="1982092" y="547148"/>
                  <a:pt x="1981497" y="516192"/>
                  <a:pt x="1979265" y="487022"/>
                </a:cubicBezTo>
                <a:cubicBezTo>
                  <a:pt x="1978669" y="478539"/>
                  <a:pt x="1977330" y="473702"/>
                  <a:pt x="1975246" y="472511"/>
                </a:cubicBezTo>
                <a:cubicBezTo>
                  <a:pt x="1972121" y="470725"/>
                  <a:pt x="1968921" y="470130"/>
                  <a:pt x="1965647" y="470725"/>
                </a:cubicBezTo>
                <a:cubicBezTo>
                  <a:pt x="1954336" y="472065"/>
                  <a:pt x="1943397" y="473627"/>
                  <a:pt x="1932830" y="475413"/>
                </a:cubicBezTo>
                <a:cubicBezTo>
                  <a:pt x="1931789" y="485236"/>
                  <a:pt x="1929928" y="494984"/>
                  <a:pt x="1927249" y="504658"/>
                </a:cubicBezTo>
                <a:cubicBezTo>
                  <a:pt x="1931863" y="506593"/>
                  <a:pt x="1938337" y="510016"/>
                  <a:pt x="1946671" y="514927"/>
                </a:cubicBezTo>
                <a:cubicBezTo>
                  <a:pt x="1954410" y="519392"/>
                  <a:pt x="1959991" y="523261"/>
                  <a:pt x="1963415" y="526536"/>
                </a:cubicBezTo>
                <a:cubicBezTo>
                  <a:pt x="1965647" y="528470"/>
                  <a:pt x="1967210" y="531149"/>
                  <a:pt x="1968103" y="534572"/>
                </a:cubicBezTo>
                <a:cubicBezTo>
                  <a:pt x="1969442" y="540377"/>
                  <a:pt x="1969442" y="544321"/>
                  <a:pt x="1968103" y="546404"/>
                </a:cubicBezTo>
                <a:cubicBezTo>
                  <a:pt x="1967061" y="547744"/>
                  <a:pt x="1965870" y="548265"/>
                  <a:pt x="1964531" y="547967"/>
                </a:cubicBezTo>
                <a:cubicBezTo>
                  <a:pt x="1962745" y="547520"/>
                  <a:pt x="1960661" y="545883"/>
                  <a:pt x="1958280" y="543056"/>
                </a:cubicBezTo>
                <a:cubicBezTo>
                  <a:pt x="1946671" y="530405"/>
                  <a:pt x="1935807" y="519466"/>
                  <a:pt x="1925687" y="510239"/>
                </a:cubicBezTo>
                <a:lnTo>
                  <a:pt x="1925463" y="510016"/>
                </a:lnTo>
                <a:cubicBezTo>
                  <a:pt x="1923529" y="516267"/>
                  <a:pt x="1921147" y="521848"/>
                  <a:pt x="1918320" y="526759"/>
                </a:cubicBezTo>
                <a:cubicBezTo>
                  <a:pt x="1915641" y="531224"/>
                  <a:pt x="1912069" y="535317"/>
                  <a:pt x="1907604" y="539037"/>
                </a:cubicBezTo>
                <a:cubicBezTo>
                  <a:pt x="1902246" y="543651"/>
                  <a:pt x="1897707" y="546851"/>
                  <a:pt x="1893986" y="548637"/>
                </a:cubicBezTo>
                <a:cubicBezTo>
                  <a:pt x="1888926" y="551018"/>
                  <a:pt x="1885652" y="552209"/>
                  <a:pt x="1884164" y="552209"/>
                </a:cubicBezTo>
                <a:cubicBezTo>
                  <a:pt x="1881931" y="552209"/>
                  <a:pt x="1880964" y="551911"/>
                  <a:pt x="1881261" y="551316"/>
                </a:cubicBezTo>
                <a:cubicBezTo>
                  <a:pt x="1881708" y="550720"/>
                  <a:pt x="1882898" y="549678"/>
                  <a:pt x="1884833" y="548190"/>
                </a:cubicBezTo>
                <a:cubicBezTo>
                  <a:pt x="1892423" y="541791"/>
                  <a:pt x="1898005" y="536135"/>
                  <a:pt x="1901576" y="531224"/>
                </a:cubicBezTo>
                <a:cubicBezTo>
                  <a:pt x="1905148" y="526610"/>
                  <a:pt x="1908199" y="521476"/>
                  <a:pt x="1910729" y="515820"/>
                </a:cubicBezTo>
                <a:cubicBezTo>
                  <a:pt x="1913855" y="508676"/>
                  <a:pt x="1916385" y="499970"/>
                  <a:pt x="1918320" y="489701"/>
                </a:cubicBezTo>
                <a:cubicBezTo>
                  <a:pt x="1918766" y="485980"/>
                  <a:pt x="1919361" y="481962"/>
                  <a:pt x="1920106" y="477646"/>
                </a:cubicBezTo>
                <a:cubicBezTo>
                  <a:pt x="1907604" y="479878"/>
                  <a:pt x="1895623" y="482408"/>
                  <a:pt x="1884164" y="485236"/>
                </a:cubicBezTo>
                <a:cubicBezTo>
                  <a:pt x="1883122" y="485236"/>
                  <a:pt x="1882006" y="485385"/>
                  <a:pt x="1880815" y="485682"/>
                </a:cubicBezTo>
                <a:cubicBezTo>
                  <a:pt x="1879773" y="492975"/>
                  <a:pt x="1878731" y="507709"/>
                  <a:pt x="1877690" y="529884"/>
                </a:cubicBezTo>
                <a:lnTo>
                  <a:pt x="1876350" y="560692"/>
                </a:lnTo>
                <a:cubicBezTo>
                  <a:pt x="1875904" y="568728"/>
                  <a:pt x="1874713" y="576765"/>
                  <a:pt x="1872778" y="584802"/>
                </a:cubicBezTo>
                <a:cubicBezTo>
                  <a:pt x="1871736" y="589267"/>
                  <a:pt x="1870248" y="592690"/>
                  <a:pt x="1868313" y="595071"/>
                </a:cubicBezTo>
                <a:cubicBezTo>
                  <a:pt x="1866825" y="597006"/>
                  <a:pt x="1865114" y="596931"/>
                  <a:pt x="1863179" y="594848"/>
                </a:cubicBezTo>
                <a:cubicBezTo>
                  <a:pt x="1861690" y="592913"/>
                  <a:pt x="1860202" y="589192"/>
                  <a:pt x="1858714" y="583686"/>
                </a:cubicBezTo>
                <a:cubicBezTo>
                  <a:pt x="1858119" y="580858"/>
                  <a:pt x="1858491" y="577360"/>
                  <a:pt x="1859830" y="573193"/>
                </a:cubicBezTo>
                <a:cubicBezTo>
                  <a:pt x="1863402" y="563371"/>
                  <a:pt x="1865709" y="553399"/>
                  <a:pt x="1866751" y="543279"/>
                </a:cubicBezTo>
                <a:cubicBezTo>
                  <a:pt x="1867792" y="532861"/>
                  <a:pt x="1868313" y="518201"/>
                  <a:pt x="1868313" y="499300"/>
                </a:cubicBezTo>
                <a:cubicBezTo>
                  <a:pt x="1868313" y="493942"/>
                  <a:pt x="1868090" y="489626"/>
                  <a:pt x="1867644" y="486352"/>
                </a:cubicBezTo>
                <a:cubicBezTo>
                  <a:pt x="1867197" y="482631"/>
                  <a:pt x="1866081" y="478836"/>
                  <a:pt x="1864295" y="474967"/>
                </a:cubicBezTo>
                <a:cubicBezTo>
                  <a:pt x="1863402" y="473032"/>
                  <a:pt x="1863179" y="471618"/>
                  <a:pt x="1863625" y="470725"/>
                </a:cubicBezTo>
                <a:cubicBezTo>
                  <a:pt x="1864518" y="469832"/>
                  <a:pt x="1865709" y="469534"/>
                  <a:pt x="1867197" y="469832"/>
                </a:cubicBezTo>
                <a:cubicBezTo>
                  <a:pt x="1870769" y="470874"/>
                  <a:pt x="1874341" y="472660"/>
                  <a:pt x="1877913" y="475190"/>
                </a:cubicBezTo>
                <a:cubicBezTo>
                  <a:pt x="1892349" y="473850"/>
                  <a:pt x="1906711" y="471990"/>
                  <a:pt x="1920998" y="469609"/>
                </a:cubicBezTo>
                <a:cubicBezTo>
                  <a:pt x="1921891" y="460679"/>
                  <a:pt x="1922412" y="450708"/>
                  <a:pt x="1922561" y="439694"/>
                </a:cubicBezTo>
                <a:cubicBezTo>
                  <a:pt x="1922561" y="435081"/>
                  <a:pt x="1920403" y="430393"/>
                  <a:pt x="1916087" y="425630"/>
                </a:cubicBezTo>
                <a:cubicBezTo>
                  <a:pt x="1913706" y="422951"/>
                  <a:pt x="1914078" y="420942"/>
                  <a:pt x="1917203" y="419603"/>
                </a:cubicBezTo>
                <a:cubicBezTo>
                  <a:pt x="1918394" y="419156"/>
                  <a:pt x="1919733" y="419007"/>
                  <a:pt x="1921222" y="419156"/>
                </a:cubicBezTo>
                <a:close/>
                <a:moveTo>
                  <a:pt x="549622" y="419156"/>
                </a:moveTo>
                <a:cubicBezTo>
                  <a:pt x="551110" y="419305"/>
                  <a:pt x="552747" y="419751"/>
                  <a:pt x="554533" y="420496"/>
                </a:cubicBezTo>
                <a:cubicBezTo>
                  <a:pt x="559891" y="422877"/>
                  <a:pt x="564058" y="425407"/>
                  <a:pt x="567035" y="428086"/>
                </a:cubicBezTo>
                <a:cubicBezTo>
                  <a:pt x="568374" y="429425"/>
                  <a:pt x="568597" y="430988"/>
                  <a:pt x="567704" y="432774"/>
                </a:cubicBezTo>
                <a:cubicBezTo>
                  <a:pt x="565472" y="439174"/>
                  <a:pt x="564133" y="445275"/>
                  <a:pt x="563686" y="451080"/>
                </a:cubicBezTo>
                <a:cubicBezTo>
                  <a:pt x="563537" y="454652"/>
                  <a:pt x="563240" y="458521"/>
                  <a:pt x="562793" y="462688"/>
                </a:cubicBezTo>
                <a:cubicBezTo>
                  <a:pt x="562793" y="464028"/>
                  <a:pt x="562570" y="465590"/>
                  <a:pt x="562123" y="467376"/>
                </a:cubicBezTo>
                <a:cubicBezTo>
                  <a:pt x="579536" y="464251"/>
                  <a:pt x="592484" y="461200"/>
                  <a:pt x="600967" y="458224"/>
                </a:cubicBezTo>
                <a:cubicBezTo>
                  <a:pt x="604242" y="457331"/>
                  <a:pt x="607441" y="457628"/>
                  <a:pt x="610567" y="459116"/>
                </a:cubicBezTo>
                <a:cubicBezTo>
                  <a:pt x="618157" y="463135"/>
                  <a:pt x="622994" y="466335"/>
                  <a:pt x="625078" y="468716"/>
                </a:cubicBezTo>
                <a:cubicBezTo>
                  <a:pt x="626864" y="470502"/>
                  <a:pt x="626789" y="473330"/>
                  <a:pt x="624854" y="477199"/>
                </a:cubicBezTo>
                <a:cubicBezTo>
                  <a:pt x="623068" y="480920"/>
                  <a:pt x="622101" y="486129"/>
                  <a:pt x="621952" y="492826"/>
                </a:cubicBezTo>
                <a:cubicBezTo>
                  <a:pt x="621952" y="508453"/>
                  <a:pt x="623366" y="537921"/>
                  <a:pt x="626194" y="581230"/>
                </a:cubicBezTo>
                <a:cubicBezTo>
                  <a:pt x="626640" y="591946"/>
                  <a:pt x="625450" y="600950"/>
                  <a:pt x="622622" y="608242"/>
                </a:cubicBezTo>
                <a:cubicBezTo>
                  <a:pt x="621134" y="612856"/>
                  <a:pt x="619273" y="615460"/>
                  <a:pt x="617041" y="616056"/>
                </a:cubicBezTo>
                <a:cubicBezTo>
                  <a:pt x="614808" y="616502"/>
                  <a:pt x="612055" y="615163"/>
                  <a:pt x="608781" y="612037"/>
                </a:cubicBezTo>
                <a:cubicBezTo>
                  <a:pt x="603721" y="606531"/>
                  <a:pt x="596056" y="599982"/>
                  <a:pt x="585787" y="592392"/>
                </a:cubicBezTo>
                <a:cubicBezTo>
                  <a:pt x="583852" y="591053"/>
                  <a:pt x="582662" y="589788"/>
                  <a:pt x="582215" y="588597"/>
                </a:cubicBezTo>
                <a:cubicBezTo>
                  <a:pt x="582215" y="587258"/>
                  <a:pt x="583480" y="586885"/>
                  <a:pt x="586010" y="587481"/>
                </a:cubicBezTo>
                <a:cubicBezTo>
                  <a:pt x="596875" y="589862"/>
                  <a:pt x="603646" y="590383"/>
                  <a:pt x="606325" y="589043"/>
                </a:cubicBezTo>
                <a:cubicBezTo>
                  <a:pt x="608111" y="588002"/>
                  <a:pt x="609153" y="584951"/>
                  <a:pt x="609451" y="579891"/>
                </a:cubicBezTo>
                <a:cubicBezTo>
                  <a:pt x="610492" y="547148"/>
                  <a:pt x="609897" y="516192"/>
                  <a:pt x="607665" y="487022"/>
                </a:cubicBezTo>
                <a:cubicBezTo>
                  <a:pt x="607069" y="478539"/>
                  <a:pt x="605730" y="473702"/>
                  <a:pt x="603646" y="472511"/>
                </a:cubicBezTo>
                <a:cubicBezTo>
                  <a:pt x="600521" y="470725"/>
                  <a:pt x="597321" y="470130"/>
                  <a:pt x="594047" y="470725"/>
                </a:cubicBezTo>
                <a:cubicBezTo>
                  <a:pt x="582736" y="472065"/>
                  <a:pt x="571797" y="473627"/>
                  <a:pt x="561230" y="475413"/>
                </a:cubicBezTo>
                <a:cubicBezTo>
                  <a:pt x="560189" y="485236"/>
                  <a:pt x="558328" y="494984"/>
                  <a:pt x="555649" y="504658"/>
                </a:cubicBezTo>
                <a:cubicBezTo>
                  <a:pt x="560263" y="506593"/>
                  <a:pt x="566737" y="510016"/>
                  <a:pt x="575071" y="514927"/>
                </a:cubicBezTo>
                <a:cubicBezTo>
                  <a:pt x="582810" y="519392"/>
                  <a:pt x="588391" y="523261"/>
                  <a:pt x="591815" y="526536"/>
                </a:cubicBezTo>
                <a:cubicBezTo>
                  <a:pt x="594047" y="528470"/>
                  <a:pt x="595610" y="531149"/>
                  <a:pt x="596503" y="534572"/>
                </a:cubicBezTo>
                <a:cubicBezTo>
                  <a:pt x="597842" y="540377"/>
                  <a:pt x="597842" y="544321"/>
                  <a:pt x="596503" y="546404"/>
                </a:cubicBezTo>
                <a:cubicBezTo>
                  <a:pt x="595461" y="547744"/>
                  <a:pt x="594270" y="548265"/>
                  <a:pt x="592931" y="547967"/>
                </a:cubicBezTo>
                <a:cubicBezTo>
                  <a:pt x="591145" y="547520"/>
                  <a:pt x="589061" y="545883"/>
                  <a:pt x="586680" y="543056"/>
                </a:cubicBezTo>
                <a:cubicBezTo>
                  <a:pt x="575071" y="530405"/>
                  <a:pt x="564207" y="519466"/>
                  <a:pt x="554087" y="510239"/>
                </a:cubicBezTo>
                <a:lnTo>
                  <a:pt x="553863" y="510016"/>
                </a:lnTo>
                <a:cubicBezTo>
                  <a:pt x="551929" y="516267"/>
                  <a:pt x="549547" y="521848"/>
                  <a:pt x="546720" y="526759"/>
                </a:cubicBezTo>
                <a:cubicBezTo>
                  <a:pt x="544041" y="531224"/>
                  <a:pt x="540469" y="535317"/>
                  <a:pt x="536004" y="539037"/>
                </a:cubicBezTo>
                <a:cubicBezTo>
                  <a:pt x="530646" y="543651"/>
                  <a:pt x="526107" y="546851"/>
                  <a:pt x="522386" y="548637"/>
                </a:cubicBezTo>
                <a:cubicBezTo>
                  <a:pt x="517326" y="551018"/>
                  <a:pt x="514052" y="552209"/>
                  <a:pt x="512564" y="552209"/>
                </a:cubicBezTo>
                <a:cubicBezTo>
                  <a:pt x="510331" y="552209"/>
                  <a:pt x="509364" y="551911"/>
                  <a:pt x="509661" y="551316"/>
                </a:cubicBezTo>
                <a:cubicBezTo>
                  <a:pt x="510108" y="550720"/>
                  <a:pt x="511299" y="549678"/>
                  <a:pt x="513233" y="548190"/>
                </a:cubicBezTo>
                <a:cubicBezTo>
                  <a:pt x="520824" y="541791"/>
                  <a:pt x="526405" y="536135"/>
                  <a:pt x="529976" y="531224"/>
                </a:cubicBezTo>
                <a:cubicBezTo>
                  <a:pt x="533548" y="526610"/>
                  <a:pt x="536599" y="521476"/>
                  <a:pt x="539129" y="515820"/>
                </a:cubicBezTo>
                <a:cubicBezTo>
                  <a:pt x="542255" y="508676"/>
                  <a:pt x="544785" y="499970"/>
                  <a:pt x="546720" y="489701"/>
                </a:cubicBezTo>
                <a:cubicBezTo>
                  <a:pt x="547166" y="485980"/>
                  <a:pt x="547761" y="481962"/>
                  <a:pt x="548506" y="477646"/>
                </a:cubicBezTo>
                <a:cubicBezTo>
                  <a:pt x="536004" y="479878"/>
                  <a:pt x="524023" y="482408"/>
                  <a:pt x="512564" y="485236"/>
                </a:cubicBezTo>
                <a:cubicBezTo>
                  <a:pt x="511522" y="485236"/>
                  <a:pt x="510406" y="485385"/>
                  <a:pt x="509215" y="485682"/>
                </a:cubicBezTo>
                <a:cubicBezTo>
                  <a:pt x="508173" y="492975"/>
                  <a:pt x="507131" y="507709"/>
                  <a:pt x="506090" y="529884"/>
                </a:cubicBezTo>
                <a:lnTo>
                  <a:pt x="504750" y="560692"/>
                </a:lnTo>
                <a:cubicBezTo>
                  <a:pt x="504304" y="568728"/>
                  <a:pt x="503113" y="576765"/>
                  <a:pt x="501178" y="584802"/>
                </a:cubicBezTo>
                <a:cubicBezTo>
                  <a:pt x="500136" y="589267"/>
                  <a:pt x="498648" y="592690"/>
                  <a:pt x="496713" y="595071"/>
                </a:cubicBezTo>
                <a:cubicBezTo>
                  <a:pt x="495225" y="597006"/>
                  <a:pt x="493514" y="596931"/>
                  <a:pt x="491579" y="594848"/>
                </a:cubicBezTo>
                <a:cubicBezTo>
                  <a:pt x="490090" y="592913"/>
                  <a:pt x="488602" y="589192"/>
                  <a:pt x="487114" y="583686"/>
                </a:cubicBezTo>
                <a:cubicBezTo>
                  <a:pt x="486519" y="580858"/>
                  <a:pt x="486891" y="577360"/>
                  <a:pt x="488230" y="573193"/>
                </a:cubicBezTo>
                <a:cubicBezTo>
                  <a:pt x="491802" y="563371"/>
                  <a:pt x="494109" y="553399"/>
                  <a:pt x="495151" y="543279"/>
                </a:cubicBezTo>
                <a:cubicBezTo>
                  <a:pt x="496192" y="532861"/>
                  <a:pt x="496713" y="518201"/>
                  <a:pt x="496713" y="499300"/>
                </a:cubicBezTo>
                <a:cubicBezTo>
                  <a:pt x="496713" y="493942"/>
                  <a:pt x="496490" y="489626"/>
                  <a:pt x="496044" y="486352"/>
                </a:cubicBezTo>
                <a:cubicBezTo>
                  <a:pt x="495597" y="482631"/>
                  <a:pt x="494481" y="478836"/>
                  <a:pt x="492695" y="474967"/>
                </a:cubicBezTo>
                <a:cubicBezTo>
                  <a:pt x="491802" y="473032"/>
                  <a:pt x="491579" y="471618"/>
                  <a:pt x="492025" y="470725"/>
                </a:cubicBezTo>
                <a:cubicBezTo>
                  <a:pt x="492918" y="469832"/>
                  <a:pt x="494109" y="469534"/>
                  <a:pt x="495597" y="469832"/>
                </a:cubicBezTo>
                <a:cubicBezTo>
                  <a:pt x="499169" y="470874"/>
                  <a:pt x="502741" y="472660"/>
                  <a:pt x="506313" y="475190"/>
                </a:cubicBezTo>
                <a:cubicBezTo>
                  <a:pt x="520749" y="473850"/>
                  <a:pt x="535111" y="471990"/>
                  <a:pt x="549399" y="469609"/>
                </a:cubicBezTo>
                <a:cubicBezTo>
                  <a:pt x="550291" y="460679"/>
                  <a:pt x="550812" y="450708"/>
                  <a:pt x="550961" y="439694"/>
                </a:cubicBezTo>
                <a:cubicBezTo>
                  <a:pt x="550961" y="435081"/>
                  <a:pt x="548803" y="430393"/>
                  <a:pt x="544487" y="425630"/>
                </a:cubicBezTo>
                <a:cubicBezTo>
                  <a:pt x="542106" y="422951"/>
                  <a:pt x="542478" y="420942"/>
                  <a:pt x="545603" y="419603"/>
                </a:cubicBezTo>
                <a:cubicBezTo>
                  <a:pt x="546794" y="419156"/>
                  <a:pt x="548133" y="419007"/>
                  <a:pt x="549622" y="419156"/>
                </a:cubicBezTo>
                <a:close/>
                <a:moveTo>
                  <a:pt x="4635102" y="146503"/>
                </a:moveTo>
                <a:lnTo>
                  <a:pt x="4627512" y="146949"/>
                </a:lnTo>
                <a:lnTo>
                  <a:pt x="4611662" y="148735"/>
                </a:lnTo>
                <a:cubicBezTo>
                  <a:pt x="4606750" y="149331"/>
                  <a:pt x="4603030" y="149926"/>
                  <a:pt x="4600500" y="150521"/>
                </a:cubicBezTo>
                <a:lnTo>
                  <a:pt x="4590900" y="153423"/>
                </a:lnTo>
                <a:cubicBezTo>
                  <a:pt x="4591496" y="157739"/>
                  <a:pt x="4591868" y="160121"/>
                  <a:pt x="4592016" y="160567"/>
                </a:cubicBezTo>
                <a:lnTo>
                  <a:pt x="4594026" y="179096"/>
                </a:lnTo>
                <a:lnTo>
                  <a:pt x="4594472" y="183115"/>
                </a:lnTo>
                <a:lnTo>
                  <a:pt x="4606974" y="182668"/>
                </a:lnTo>
                <a:lnTo>
                  <a:pt x="4636888" y="179543"/>
                </a:lnTo>
                <a:lnTo>
                  <a:pt x="4640460" y="158558"/>
                </a:lnTo>
                <a:cubicBezTo>
                  <a:pt x="4641502" y="153200"/>
                  <a:pt x="4641800" y="150000"/>
                  <a:pt x="4641353" y="148959"/>
                </a:cubicBezTo>
                <a:cubicBezTo>
                  <a:pt x="4641056" y="147917"/>
                  <a:pt x="4640386" y="147247"/>
                  <a:pt x="4639344" y="146949"/>
                </a:cubicBezTo>
                <a:cubicBezTo>
                  <a:pt x="4638302" y="146652"/>
                  <a:pt x="4636888" y="146503"/>
                  <a:pt x="4635102" y="146503"/>
                </a:cubicBezTo>
                <a:close/>
                <a:moveTo>
                  <a:pt x="2253852" y="146503"/>
                </a:moveTo>
                <a:lnTo>
                  <a:pt x="2246262" y="146949"/>
                </a:lnTo>
                <a:lnTo>
                  <a:pt x="2230412" y="148735"/>
                </a:lnTo>
                <a:cubicBezTo>
                  <a:pt x="2225501" y="149331"/>
                  <a:pt x="2221780" y="149926"/>
                  <a:pt x="2219250" y="150521"/>
                </a:cubicBezTo>
                <a:lnTo>
                  <a:pt x="2209650" y="153423"/>
                </a:lnTo>
                <a:cubicBezTo>
                  <a:pt x="2210246" y="157739"/>
                  <a:pt x="2210618" y="160121"/>
                  <a:pt x="2210767" y="160567"/>
                </a:cubicBezTo>
                <a:lnTo>
                  <a:pt x="2212776" y="179096"/>
                </a:lnTo>
                <a:lnTo>
                  <a:pt x="2213222" y="183115"/>
                </a:lnTo>
                <a:lnTo>
                  <a:pt x="2225724" y="182668"/>
                </a:lnTo>
                <a:lnTo>
                  <a:pt x="2255638" y="179543"/>
                </a:lnTo>
                <a:lnTo>
                  <a:pt x="2259210" y="158558"/>
                </a:lnTo>
                <a:cubicBezTo>
                  <a:pt x="2260252" y="153200"/>
                  <a:pt x="2260550" y="150000"/>
                  <a:pt x="2260103" y="148959"/>
                </a:cubicBezTo>
                <a:cubicBezTo>
                  <a:pt x="2259806" y="147917"/>
                  <a:pt x="2259136" y="147247"/>
                  <a:pt x="2258094" y="146949"/>
                </a:cubicBezTo>
                <a:cubicBezTo>
                  <a:pt x="2257052" y="146652"/>
                  <a:pt x="2255638" y="146503"/>
                  <a:pt x="2253852" y="146503"/>
                </a:cubicBezTo>
                <a:close/>
                <a:moveTo>
                  <a:pt x="4647158" y="137573"/>
                </a:moveTo>
                <a:cubicBezTo>
                  <a:pt x="4648200" y="137573"/>
                  <a:pt x="4649688" y="138094"/>
                  <a:pt x="4651622" y="139136"/>
                </a:cubicBezTo>
                <a:cubicBezTo>
                  <a:pt x="4653706" y="140029"/>
                  <a:pt x="4655938" y="141294"/>
                  <a:pt x="4658320" y="142931"/>
                </a:cubicBezTo>
                <a:cubicBezTo>
                  <a:pt x="4660701" y="144717"/>
                  <a:pt x="4662264" y="145982"/>
                  <a:pt x="4663008" y="146726"/>
                </a:cubicBezTo>
                <a:cubicBezTo>
                  <a:pt x="4663752" y="147619"/>
                  <a:pt x="4664272" y="148512"/>
                  <a:pt x="4664570" y="149405"/>
                </a:cubicBezTo>
                <a:cubicBezTo>
                  <a:pt x="4664570" y="150298"/>
                  <a:pt x="4663380" y="151935"/>
                  <a:pt x="4660998" y="154316"/>
                </a:cubicBezTo>
                <a:cubicBezTo>
                  <a:pt x="4658618" y="156847"/>
                  <a:pt x="4656906" y="159451"/>
                  <a:pt x="4655864" y="162130"/>
                </a:cubicBezTo>
                <a:lnTo>
                  <a:pt x="4647158" y="182222"/>
                </a:lnTo>
                <a:cubicBezTo>
                  <a:pt x="4648050" y="182668"/>
                  <a:pt x="4649018" y="183338"/>
                  <a:pt x="4650060" y="184231"/>
                </a:cubicBezTo>
                <a:cubicBezTo>
                  <a:pt x="4651250" y="184975"/>
                  <a:pt x="4651696" y="185719"/>
                  <a:pt x="4651399" y="186463"/>
                </a:cubicBezTo>
                <a:cubicBezTo>
                  <a:pt x="4651250" y="187059"/>
                  <a:pt x="4650580" y="187580"/>
                  <a:pt x="4649390" y="188026"/>
                </a:cubicBezTo>
                <a:lnTo>
                  <a:pt x="4640237" y="188026"/>
                </a:lnTo>
                <a:lnTo>
                  <a:pt x="4598044" y="191151"/>
                </a:lnTo>
                <a:lnTo>
                  <a:pt x="4594696" y="190928"/>
                </a:lnTo>
                <a:lnTo>
                  <a:pt x="4593802" y="193830"/>
                </a:lnTo>
                <a:cubicBezTo>
                  <a:pt x="4593058" y="195765"/>
                  <a:pt x="4592240" y="196732"/>
                  <a:pt x="4591347" y="196732"/>
                </a:cubicBezTo>
                <a:cubicBezTo>
                  <a:pt x="4590305" y="196584"/>
                  <a:pt x="4589338" y="196137"/>
                  <a:pt x="4588445" y="195393"/>
                </a:cubicBezTo>
                <a:cubicBezTo>
                  <a:pt x="4587552" y="194649"/>
                  <a:pt x="4586734" y="193235"/>
                  <a:pt x="4585989" y="191151"/>
                </a:cubicBezTo>
                <a:cubicBezTo>
                  <a:pt x="4585394" y="189068"/>
                  <a:pt x="4584948" y="187133"/>
                  <a:pt x="4584650" y="185347"/>
                </a:cubicBezTo>
                <a:lnTo>
                  <a:pt x="4580185" y="158112"/>
                </a:lnTo>
                <a:cubicBezTo>
                  <a:pt x="4580036" y="156921"/>
                  <a:pt x="4579590" y="155507"/>
                  <a:pt x="4578846" y="153870"/>
                </a:cubicBezTo>
                <a:cubicBezTo>
                  <a:pt x="4578101" y="152084"/>
                  <a:pt x="4577357" y="150745"/>
                  <a:pt x="4576613" y="149852"/>
                </a:cubicBezTo>
                <a:lnTo>
                  <a:pt x="4574380" y="147842"/>
                </a:lnTo>
                <a:cubicBezTo>
                  <a:pt x="4573785" y="147247"/>
                  <a:pt x="4573488" y="146652"/>
                  <a:pt x="4573488" y="146056"/>
                </a:cubicBezTo>
                <a:cubicBezTo>
                  <a:pt x="4573488" y="145461"/>
                  <a:pt x="4573785" y="145015"/>
                  <a:pt x="4574380" y="144717"/>
                </a:cubicBezTo>
                <a:cubicBezTo>
                  <a:pt x="4574976" y="144419"/>
                  <a:pt x="4575869" y="144345"/>
                  <a:pt x="4577060" y="144494"/>
                </a:cubicBezTo>
                <a:lnTo>
                  <a:pt x="4581524" y="144717"/>
                </a:lnTo>
                <a:lnTo>
                  <a:pt x="4586436" y="145833"/>
                </a:lnTo>
                <a:lnTo>
                  <a:pt x="4628405" y="140699"/>
                </a:lnTo>
                <a:cubicBezTo>
                  <a:pt x="4634656" y="139806"/>
                  <a:pt x="4639121" y="139062"/>
                  <a:pt x="4641800" y="138466"/>
                </a:cubicBezTo>
                <a:cubicBezTo>
                  <a:pt x="4644330" y="137722"/>
                  <a:pt x="4646116" y="137424"/>
                  <a:pt x="4647158" y="137573"/>
                </a:cubicBezTo>
                <a:close/>
                <a:moveTo>
                  <a:pt x="2265908" y="137573"/>
                </a:moveTo>
                <a:cubicBezTo>
                  <a:pt x="2266949" y="137573"/>
                  <a:pt x="2268438" y="138094"/>
                  <a:pt x="2270372" y="139136"/>
                </a:cubicBezTo>
                <a:cubicBezTo>
                  <a:pt x="2272456" y="140029"/>
                  <a:pt x="2274688" y="141294"/>
                  <a:pt x="2277070" y="142931"/>
                </a:cubicBezTo>
                <a:cubicBezTo>
                  <a:pt x="2279451" y="144717"/>
                  <a:pt x="2281014" y="145982"/>
                  <a:pt x="2281758" y="146726"/>
                </a:cubicBezTo>
                <a:cubicBezTo>
                  <a:pt x="2282502" y="147619"/>
                  <a:pt x="2283023" y="148512"/>
                  <a:pt x="2283320" y="149405"/>
                </a:cubicBezTo>
                <a:cubicBezTo>
                  <a:pt x="2283320" y="150298"/>
                  <a:pt x="2282130" y="151935"/>
                  <a:pt x="2279749" y="154316"/>
                </a:cubicBezTo>
                <a:cubicBezTo>
                  <a:pt x="2277367" y="156847"/>
                  <a:pt x="2275656" y="159451"/>
                  <a:pt x="2274614" y="162130"/>
                </a:cubicBezTo>
                <a:lnTo>
                  <a:pt x="2265908" y="182222"/>
                </a:lnTo>
                <a:cubicBezTo>
                  <a:pt x="2266800" y="182668"/>
                  <a:pt x="2267768" y="183338"/>
                  <a:pt x="2268810" y="184231"/>
                </a:cubicBezTo>
                <a:cubicBezTo>
                  <a:pt x="2270000" y="184975"/>
                  <a:pt x="2270447" y="185719"/>
                  <a:pt x="2270149" y="186463"/>
                </a:cubicBezTo>
                <a:cubicBezTo>
                  <a:pt x="2270000" y="187059"/>
                  <a:pt x="2269331" y="187580"/>
                  <a:pt x="2268140" y="188026"/>
                </a:cubicBezTo>
                <a:lnTo>
                  <a:pt x="2258987" y="188026"/>
                </a:lnTo>
                <a:lnTo>
                  <a:pt x="2216794" y="191151"/>
                </a:lnTo>
                <a:lnTo>
                  <a:pt x="2213446" y="190928"/>
                </a:lnTo>
                <a:lnTo>
                  <a:pt x="2212553" y="193830"/>
                </a:lnTo>
                <a:cubicBezTo>
                  <a:pt x="2211808" y="195765"/>
                  <a:pt x="2210990" y="196732"/>
                  <a:pt x="2210097" y="196732"/>
                </a:cubicBezTo>
                <a:cubicBezTo>
                  <a:pt x="2209055" y="196584"/>
                  <a:pt x="2208088" y="196137"/>
                  <a:pt x="2207195" y="195393"/>
                </a:cubicBezTo>
                <a:cubicBezTo>
                  <a:pt x="2206302" y="194649"/>
                  <a:pt x="2205483" y="193235"/>
                  <a:pt x="2204739" y="191151"/>
                </a:cubicBezTo>
                <a:cubicBezTo>
                  <a:pt x="2204144" y="189068"/>
                  <a:pt x="2203697" y="187133"/>
                  <a:pt x="2203400" y="185347"/>
                </a:cubicBezTo>
                <a:lnTo>
                  <a:pt x="2198935" y="158112"/>
                </a:lnTo>
                <a:cubicBezTo>
                  <a:pt x="2198786" y="156921"/>
                  <a:pt x="2198340" y="155507"/>
                  <a:pt x="2197596" y="153870"/>
                </a:cubicBezTo>
                <a:cubicBezTo>
                  <a:pt x="2196851" y="152084"/>
                  <a:pt x="2196107" y="150745"/>
                  <a:pt x="2195363" y="149852"/>
                </a:cubicBezTo>
                <a:lnTo>
                  <a:pt x="2193130" y="147842"/>
                </a:lnTo>
                <a:cubicBezTo>
                  <a:pt x="2192535" y="147247"/>
                  <a:pt x="2192238" y="146652"/>
                  <a:pt x="2192238" y="146056"/>
                </a:cubicBezTo>
                <a:cubicBezTo>
                  <a:pt x="2192238" y="145461"/>
                  <a:pt x="2192535" y="145015"/>
                  <a:pt x="2193130" y="144717"/>
                </a:cubicBezTo>
                <a:cubicBezTo>
                  <a:pt x="2193726" y="144419"/>
                  <a:pt x="2194619" y="144345"/>
                  <a:pt x="2195810" y="144494"/>
                </a:cubicBezTo>
                <a:lnTo>
                  <a:pt x="2200274" y="144717"/>
                </a:lnTo>
                <a:lnTo>
                  <a:pt x="2205186" y="145833"/>
                </a:lnTo>
                <a:lnTo>
                  <a:pt x="2247155" y="140699"/>
                </a:lnTo>
                <a:cubicBezTo>
                  <a:pt x="2253406" y="139806"/>
                  <a:pt x="2257871" y="139062"/>
                  <a:pt x="2260550" y="138466"/>
                </a:cubicBezTo>
                <a:cubicBezTo>
                  <a:pt x="2263080" y="137722"/>
                  <a:pt x="2264866" y="137424"/>
                  <a:pt x="2265908" y="137573"/>
                </a:cubicBezTo>
                <a:close/>
                <a:moveTo>
                  <a:pt x="4877022" y="128644"/>
                </a:moveTo>
                <a:cubicBezTo>
                  <a:pt x="4868092" y="130281"/>
                  <a:pt x="4863032" y="131099"/>
                  <a:pt x="4861842" y="131099"/>
                </a:cubicBezTo>
                <a:cubicBezTo>
                  <a:pt x="4859758" y="131099"/>
                  <a:pt x="4857600" y="130802"/>
                  <a:pt x="4855368" y="130206"/>
                </a:cubicBezTo>
                <a:lnTo>
                  <a:pt x="4855368" y="144940"/>
                </a:lnTo>
                <a:cubicBezTo>
                  <a:pt x="4859684" y="144047"/>
                  <a:pt x="4864520" y="142931"/>
                  <a:pt x="4869878" y="141592"/>
                </a:cubicBezTo>
                <a:cubicBezTo>
                  <a:pt x="4871069" y="141145"/>
                  <a:pt x="4872186" y="140922"/>
                  <a:pt x="4873227" y="140922"/>
                </a:cubicBezTo>
                <a:cubicBezTo>
                  <a:pt x="4874864" y="140922"/>
                  <a:pt x="4876130" y="141145"/>
                  <a:pt x="4877022" y="141592"/>
                </a:cubicBezTo>
                <a:close/>
                <a:moveTo>
                  <a:pt x="3448272" y="128644"/>
                </a:moveTo>
                <a:cubicBezTo>
                  <a:pt x="3439343" y="130281"/>
                  <a:pt x="3434283" y="131099"/>
                  <a:pt x="3433092" y="131099"/>
                </a:cubicBezTo>
                <a:cubicBezTo>
                  <a:pt x="3431008" y="131099"/>
                  <a:pt x="3428850" y="130802"/>
                  <a:pt x="3426618" y="130206"/>
                </a:cubicBezTo>
                <a:lnTo>
                  <a:pt x="3426618" y="144940"/>
                </a:lnTo>
                <a:cubicBezTo>
                  <a:pt x="3430934" y="144047"/>
                  <a:pt x="3435771" y="142931"/>
                  <a:pt x="3441129" y="141592"/>
                </a:cubicBezTo>
                <a:cubicBezTo>
                  <a:pt x="3442320" y="141145"/>
                  <a:pt x="3443436" y="140922"/>
                  <a:pt x="3444478" y="140922"/>
                </a:cubicBezTo>
                <a:cubicBezTo>
                  <a:pt x="3446114" y="140922"/>
                  <a:pt x="3447380" y="141145"/>
                  <a:pt x="3448272" y="141592"/>
                </a:cubicBezTo>
                <a:close/>
                <a:moveTo>
                  <a:pt x="1067023" y="128644"/>
                </a:moveTo>
                <a:cubicBezTo>
                  <a:pt x="1058093" y="130281"/>
                  <a:pt x="1053033" y="131099"/>
                  <a:pt x="1051842" y="131099"/>
                </a:cubicBezTo>
                <a:cubicBezTo>
                  <a:pt x="1049759" y="131099"/>
                  <a:pt x="1047601" y="130802"/>
                  <a:pt x="1045368" y="130206"/>
                </a:cubicBezTo>
                <a:lnTo>
                  <a:pt x="1045368" y="144940"/>
                </a:lnTo>
                <a:cubicBezTo>
                  <a:pt x="1049684" y="144047"/>
                  <a:pt x="1054521" y="142931"/>
                  <a:pt x="1059879" y="141592"/>
                </a:cubicBezTo>
                <a:cubicBezTo>
                  <a:pt x="1061070" y="141145"/>
                  <a:pt x="1062186" y="140922"/>
                  <a:pt x="1063228" y="140922"/>
                </a:cubicBezTo>
                <a:cubicBezTo>
                  <a:pt x="1064865" y="140922"/>
                  <a:pt x="1066130" y="141145"/>
                  <a:pt x="1067023" y="141592"/>
                </a:cubicBezTo>
                <a:close/>
                <a:moveTo>
                  <a:pt x="4871441" y="106319"/>
                </a:moveTo>
                <a:cubicBezTo>
                  <a:pt x="4870548" y="106319"/>
                  <a:pt x="4867944" y="106989"/>
                  <a:pt x="4863628" y="108329"/>
                </a:cubicBezTo>
                <a:cubicBezTo>
                  <a:pt x="4859907" y="109817"/>
                  <a:pt x="4857824" y="110561"/>
                  <a:pt x="4857377" y="110561"/>
                </a:cubicBezTo>
                <a:lnTo>
                  <a:pt x="4856930" y="110561"/>
                </a:lnTo>
                <a:cubicBezTo>
                  <a:pt x="4856038" y="116663"/>
                  <a:pt x="4855516" y="121946"/>
                  <a:pt x="4855368" y="126411"/>
                </a:cubicBezTo>
                <a:cubicBezTo>
                  <a:pt x="4859386" y="125518"/>
                  <a:pt x="4864074" y="124030"/>
                  <a:pt x="4869432" y="121946"/>
                </a:cubicBezTo>
                <a:cubicBezTo>
                  <a:pt x="4870622" y="121500"/>
                  <a:pt x="4871590" y="121277"/>
                  <a:pt x="4872334" y="121277"/>
                </a:cubicBezTo>
                <a:cubicBezTo>
                  <a:pt x="4874418" y="121425"/>
                  <a:pt x="4875980" y="121797"/>
                  <a:pt x="4877022" y="122393"/>
                </a:cubicBezTo>
                <a:lnTo>
                  <a:pt x="4877022" y="117481"/>
                </a:lnTo>
                <a:cubicBezTo>
                  <a:pt x="4877022" y="112570"/>
                  <a:pt x="4876502" y="109370"/>
                  <a:pt x="4875460" y="107882"/>
                </a:cubicBezTo>
                <a:cubicBezTo>
                  <a:pt x="4874864" y="106840"/>
                  <a:pt x="4873525" y="106319"/>
                  <a:pt x="4871441" y="106319"/>
                </a:cubicBezTo>
                <a:close/>
                <a:moveTo>
                  <a:pt x="3442692" y="106319"/>
                </a:moveTo>
                <a:cubicBezTo>
                  <a:pt x="3441798" y="106319"/>
                  <a:pt x="3439194" y="106989"/>
                  <a:pt x="3434878" y="108329"/>
                </a:cubicBezTo>
                <a:cubicBezTo>
                  <a:pt x="3431157" y="109817"/>
                  <a:pt x="3429074" y="110561"/>
                  <a:pt x="3428627" y="110561"/>
                </a:cubicBezTo>
                <a:lnTo>
                  <a:pt x="3428181" y="110561"/>
                </a:lnTo>
                <a:cubicBezTo>
                  <a:pt x="3427288" y="116663"/>
                  <a:pt x="3426767" y="121946"/>
                  <a:pt x="3426618" y="126411"/>
                </a:cubicBezTo>
                <a:cubicBezTo>
                  <a:pt x="3430636" y="125518"/>
                  <a:pt x="3435324" y="124030"/>
                  <a:pt x="3440682" y="121946"/>
                </a:cubicBezTo>
                <a:cubicBezTo>
                  <a:pt x="3441873" y="121500"/>
                  <a:pt x="3442840" y="121277"/>
                  <a:pt x="3443584" y="121277"/>
                </a:cubicBezTo>
                <a:cubicBezTo>
                  <a:pt x="3445668" y="121425"/>
                  <a:pt x="3447231" y="121797"/>
                  <a:pt x="3448272" y="122393"/>
                </a:cubicBezTo>
                <a:lnTo>
                  <a:pt x="3448272" y="117481"/>
                </a:lnTo>
                <a:cubicBezTo>
                  <a:pt x="3448272" y="112570"/>
                  <a:pt x="3447752" y="109370"/>
                  <a:pt x="3446710" y="107882"/>
                </a:cubicBezTo>
                <a:cubicBezTo>
                  <a:pt x="3446114" y="106840"/>
                  <a:pt x="3444775" y="106319"/>
                  <a:pt x="3442692" y="106319"/>
                </a:cubicBezTo>
                <a:close/>
                <a:moveTo>
                  <a:pt x="1061442" y="106319"/>
                </a:moveTo>
                <a:cubicBezTo>
                  <a:pt x="1060549" y="106319"/>
                  <a:pt x="1057944" y="106989"/>
                  <a:pt x="1053628" y="108329"/>
                </a:cubicBezTo>
                <a:cubicBezTo>
                  <a:pt x="1049907" y="109817"/>
                  <a:pt x="1047824" y="110561"/>
                  <a:pt x="1047377" y="110561"/>
                </a:cubicBezTo>
                <a:lnTo>
                  <a:pt x="1046931" y="110561"/>
                </a:lnTo>
                <a:cubicBezTo>
                  <a:pt x="1046038" y="116663"/>
                  <a:pt x="1045517" y="121946"/>
                  <a:pt x="1045368" y="126411"/>
                </a:cubicBezTo>
                <a:cubicBezTo>
                  <a:pt x="1049387" y="125518"/>
                  <a:pt x="1054075" y="124030"/>
                  <a:pt x="1059432" y="121946"/>
                </a:cubicBezTo>
                <a:cubicBezTo>
                  <a:pt x="1060623" y="121500"/>
                  <a:pt x="1061590" y="121277"/>
                  <a:pt x="1062335" y="121277"/>
                </a:cubicBezTo>
                <a:cubicBezTo>
                  <a:pt x="1064418" y="121425"/>
                  <a:pt x="1065981" y="121797"/>
                  <a:pt x="1067023" y="122393"/>
                </a:cubicBezTo>
                <a:lnTo>
                  <a:pt x="1067023" y="117481"/>
                </a:lnTo>
                <a:cubicBezTo>
                  <a:pt x="1067023" y="112570"/>
                  <a:pt x="1066502" y="109370"/>
                  <a:pt x="1065460" y="107882"/>
                </a:cubicBezTo>
                <a:cubicBezTo>
                  <a:pt x="1064865" y="106840"/>
                  <a:pt x="1063525" y="106319"/>
                  <a:pt x="1061442" y="106319"/>
                </a:cubicBezTo>
                <a:close/>
                <a:moveTo>
                  <a:pt x="4900909" y="105203"/>
                </a:moveTo>
                <a:cubicBezTo>
                  <a:pt x="4903290" y="105203"/>
                  <a:pt x="4905970" y="106245"/>
                  <a:pt x="4908946" y="108329"/>
                </a:cubicBezTo>
                <a:cubicBezTo>
                  <a:pt x="4913262" y="111305"/>
                  <a:pt x="4915420" y="113538"/>
                  <a:pt x="4915420" y="115026"/>
                </a:cubicBezTo>
                <a:cubicBezTo>
                  <a:pt x="4914080" y="119639"/>
                  <a:pt x="4913410" y="122616"/>
                  <a:pt x="4913410" y="123955"/>
                </a:cubicBezTo>
                <a:lnTo>
                  <a:pt x="4913410" y="144940"/>
                </a:lnTo>
                <a:cubicBezTo>
                  <a:pt x="4913410" y="149703"/>
                  <a:pt x="4912741" y="153349"/>
                  <a:pt x="4911402" y="155879"/>
                </a:cubicBezTo>
                <a:cubicBezTo>
                  <a:pt x="4909616" y="157814"/>
                  <a:pt x="4907978" y="158781"/>
                  <a:pt x="4906490" y="158781"/>
                </a:cubicBezTo>
                <a:cubicBezTo>
                  <a:pt x="4904556" y="158781"/>
                  <a:pt x="4903290" y="155805"/>
                  <a:pt x="4902695" y="149852"/>
                </a:cubicBezTo>
                <a:lnTo>
                  <a:pt x="4902695" y="115919"/>
                </a:lnTo>
                <a:cubicBezTo>
                  <a:pt x="4902398" y="112942"/>
                  <a:pt x="4901430" y="110561"/>
                  <a:pt x="4899793" y="108775"/>
                </a:cubicBezTo>
                <a:lnTo>
                  <a:pt x="4898454" y="107212"/>
                </a:lnTo>
                <a:cubicBezTo>
                  <a:pt x="4898454" y="105873"/>
                  <a:pt x="4899272" y="105203"/>
                  <a:pt x="4900909" y="105203"/>
                </a:cubicBezTo>
                <a:close/>
                <a:moveTo>
                  <a:pt x="3472160" y="105203"/>
                </a:moveTo>
                <a:cubicBezTo>
                  <a:pt x="3474541" y="105203"/>
                  <a:pt x="3477220" y="106245"/>
                  <a:pt x="3480196" y="108329"/>
                </a:cubicBezTo>
                <a:cubicBezTo>
                  <a:pt x="3484512" y="111305"/>
                  <a:pt x="3486670" y="113538"/>
                  <a:pt x="3486670" y="115026"/>
                </a:cubicBezTo>
                <a:cubicBezTo>
                  <a:pt x="3485331" y="119639"/>
                  <a:pt x="3484661" y="122616"/>
                  <a:pt x="3484661" y="123955"/>
                </a:cubicBezTo>
                <a:lnTo>
                  <a:pt x="3484661" y="144940"/>
                </a:lnTo>
                <a:cubicBezTo>
                  <a:pt x="3484661" y="149703"/>
                  <a:pt x="3483991" y="153349"/>
                  <a:pt x="3482652" y="155879"/>
                </a:cubicBezTo>
                <a:cubicBezTo>
                  <a:pt x="3480866" y="157814"/>
                  <a:pt x="3479229" y="158781"/>
                  <a:pt x="3477740" y="158781"/>
                </a:cubicBezTo>
                <a:cubicBezTo>
                  <a:pt x="3475806" y="158781"/>
                  <a:pt x="3474541" y="155805"/>
                  <a:pt x="3473946" y="149852"/>
                </a:cubicBezTo>
                <a:lnTo>
                  <a:pt x="3473946" y="115919"/>
                </a:lnTo>
                <a:cubicBezTo>
                  <a:pt x="3473648" y="112942"/>
                  <a:pt x="3472680" y="110561"/>
                  <a:pt x="3471043" y="108775"/>
                </a:cubicBezTo>
                <a:lnTo>
                  <a:pt x="3469704" y="107212"/>
                </a:lnTo>
                <a:cubicBezTo>
                  <a:pt x="3469704" y="105873"/>
                  <a:pt x="3470522" y="105203"/>
                  <a:pt x="3472160" y="105203"/>
                </a:cubicBezTo>
                <a:close/>
                <a:moveTo>
                  <a:pt x="1090910" y="105203"/>
                </a:moveTo>
                <a:cubicBezTo>
                  <a:pt x="1093291" y="105203"/>
                  <a:pt x="1095970" y="106245"/>
                  <a:pt x="1098946" y="108329"/>
                </a:cubicBezTo>
                <a:cubicBezTo>
                  <a:pt x="1103262" y="111305"/>
                  <a:pt x="1105420" y="113538"/>
                  <a:pt x="1105420" y="115026"/>
                </a:cubicBezTo>
                <a:cubicBezTo>
                  <a:pt x="1104081" y="119639"/>
                  <a:pt x="1103411" y="122616"/>
                  <a:pt x="1103411" y="123955"/>
                </a:cubicBezTo>
                <a:lnTo>
                  <a:pt x="1103411" y="144940"/>
                </a:lnTo>
                <a:cubicBezTo>
                  <a:pt x="1103411" y="149703"/>
                  <a:pt x="1102741" y="153349"/>
                  <a:pt x="1101402" y="155879"/>
                </a:cubicBezTo>
                <a:cubicBezTo>
                  <a:pt x="1099616" y="157814"/>
                  <a:pt x="1097979" y="158781"/>
                  <a:pt x="1096491" y="158781"/>
                </a:cubicBezTo>
                <a:cubicBezTo>
                  <a:pt x="1094556" y="158781"/>
                  <a:pt x="1093291" y="155805"/>
                  <a:pt x="1092696" y="149852"/>
                </a:cubicBezTo>
                <a:lnTo>
                  <a:pt x="1092696" y="115919"/>
                </a:lnTo>
                <a:cubicBezTo>
                  <a:pt x="1092398" y="112942"/>
                  <a:pt x="1091431" y="110561"/>
                  <a:pt x="1089793" y="108775"/>
                </a:cubicBezTo>
                <a:lnTo>
                  <a:pt x="1088454" y="107212"/>
                </a:lnTo>
                <a:cubicBezTo>
                  <a:pt x="1088454" y="105873"/>
                  <a:pt x="1089273" y="105203"/>
                  <a:pt x="1090910" y="105203"/>
                </a:cubicBezTo>
                <a:close/>
                <a:moveTo>
                  <a:pt x="4875013" y="96497"/>
                </a:moveTo>
                <a:cubicBezTo>
                  <a:pt x="4877246" y="96497"/>
                  <a:pt x="4880222" y="97464"/>
                  <a:pt x="4883942" y="99399"/>
                </a:cubicBezTo>
                <a:cubicBezTo>
                  <a:pt x="4888259" y="101929"/>
                  <a:pt x="4890417" y="104236"/>
                  <a:pt x="4890417" y="106319"/>
                </a:cubicBezTo>
                <a:cubicBezTo>
                  <a:pt x="4890417" y="106766"/>
                  <a:pt x="4889970" y="107659"/>
                  <a:pt x="4889078" y="108998"/>
                </a:cubicBezTo>
                <a:cubicBezTo>
                  <a:pt x="4887589" y="110933"/>
                  <a:pt x="4886845" y="113761"/>
                  <a:pt x="4886845" y="117481"/>
                </a:cubicBezTo>
                <a:cubicBezTo>
                  <a:pt x="4886845" y="133853"/>
                  <a:pt x="4887142" y="150596"/>
                  <a:pt x="4887738" y="167711"/>
                </a:cubicBezTo>
                <a:cubicBezTo>
                  <a:pt x="4887738" y="176045"/>
                  <a:pt x="4886696" y="182371"/>
                  <a:pt x="4884612" y="186687"/>
                </a:cubicBezTo>
                <a:cubicBezTo>
                  <a:pt x="4881784" y="193086"/>
                  <a:pt x="4878882" y="196286"/>
                  <a:pt x="4875906" y="196286"/>
                </a:cubicBezTo>
                <a:cubicBezTo>
                  <a:pt x="4875162" y="196286"/>
                  <a:pt x="4874194" y="195244"/>
                  <a:pt x="4873004" y="193161"/>
                </a:cubicBezTo>
                <a:cubicBezTo>
                  <a:pt x="4870920" y="188845"/>
                  <a:pt x="4867348" y="182743"/>
                  <a:pt x="4862288" y="174855"/>
                </a:cubicBezTo>
                <a:cubicBezTo>
                  <a:pt x="4861990" y="174259"/>
                  <a:pt x="4861842" y="173738"/>
                  <a:pt x="4861842" y="173292"/>
                </a:cubicBezTo>
                <a:cubicBezTo>
                  <a:pt x="4861842" y="172548"/>
                  <a:pt x="4862362" y="172176"/>
                  <a:pt x="4863404" y="172176"/>
                </a:cubicBezTo>
                <a:cubicBezTo>
                  <a:pt x="4864148" y="172176"/>
                  <a:pt x="4865414" y="172994"/>
                  <a:pt x="4867200" y="174631"/>
                </a:cubicBezTo>
                <a:cubicBezTo>
                  <a:pt x="4869878" y="177162"/>
                  <a:pt x="4871590" y="178427"/>
                  <a:pt x="4872334" y="178427"/>
                </a:cubicBezTo>
                <a:cubicBezTo>
                  <a:pt x="4873674" y="178427"/>
                  <a:pt x="4874790" y="177534"/>
                  <a:pt x="4875683" y="175748"/>
                </a:cubicBezTo>
                <a:cubicBezTo>
                  <a:pt x="4876278" y="174259"/>
                  <a:pt x="4876650" y="165106"/>
                  <a:pt x="4876799" y="148289"/>
                </a:cubicBezTo>
                <a:cubicBezTo>
                  <a:pt x="4867125" y="149331"/>
                  <a:pt x="4861544" y="149852"/>
                  <a:pt x="4860056" y="149852"/>
                </a:cubicBezTo>
                <a:cubicBezTo>
                  <a:pt x="4858568" y="149852"/>
                  <a:pt x="4857005" y="149703"/>
                  <a:pt x="4855368" y="149405"/>
                </a:cubicBezTo>
                <a:lnTo>
                  <a:pt x="4855368" y="171729"/>
                </a:lnTo>
                <a:cubicBezTo>
                  <a:pt x="4855219" y="176789"/>
                  <a:pt x="4854922" y="181180"/>
                  <a:pt x="4854475" y="184901"/>
                </a:cubicBezTo>
                <a:cubicBezTo>
                  <a:pt x="4853433" y="187728"/>
                  <a:pt x="4851722" y="189142"/>
                  <a:pt x="4849340" y="189142"/>
                </a:cubicBezTo>
                <a:cubicBezTo>
                  <a:pt x="4848298" y="189142"/>
                  <a:pt x="4846662" y="187133"/>
                  <a:pt x="4844429" y="183115"/>
                </a:cubicBezTo>
                <a:cubicBezTo>
                  <a:pt x="4842940" y="179692"/>
                  <a:pt x="4842196" y="177013"/>
                  <a:pt x="4842196" y="175078"/>
                </a:cubicBezTo>
                <a:cubicBezTo>
                  <a:pt x="4842196" y="173738"/>
                  <a:pt x="4842940" y="171729"/>
                  <a:pt x="4844429" y="169050"/>
                </a:cubicBezTo>
                <a:cubicBezTo>
                  <a:pt x="4845768" y="162651"/>
                  <a:pt x="4846438" y="155954"/>
                  <a:pt x="4846438" y="148959"/>
                </a:cubicBezTo>
                <a:lnTo>
                  <a:pt x="4846438" y="123063"/>
                </a:lnTo>
                <a:cubicBezTo>
                  <a:pt x="4846438" y="118300"/>
                  <a:pt x="4845620" y="113910"/>
                  <a:pt x="4843982" y="109891"/>
                </a:cubicBezTo>
                <a:cubicBezTo>
                  <a:pt x="4842196" y="106022"/>
                  <a:pt x="4841304" y="103864"/>
                  <a:pt x="4841304" y="103417"/>
                </a:cubicBezTo>
                <a:cubicBezTo>
                  <a:pt x="4841304" y="101780"/>
                  <a:pt x="4842122" y="100962"/>
                  <a:pt x="4843759" y="100962"/>
                </a:cubicBezTo>
                <a:cubicBezTo>
                  <a:pt x="4845396" y="100962"/>
                  <a:pt x="4847778" y="101706"/>
                  <a:pt x="4850903" y="103194"/>
                </a:cubicBezTo>
                <a:cubicBezTo>
                  <a:pt x="4851944" y="103640"/>
                  <a:pt x="4852689" y="104013"/>
                  <a:pt x="4853136" y="104310"/>
                </a:cubicBezTo>
                <a:cubicBezTo>
                  <a:pt x="4857302" y="104013"/>
                  <a:pt x="4860726" y="103417"/>
                  <a:pt x="4863404" y="102524"/>
                </a:cubicBezTo>
                <a:cubicBezTo>
                  <a:pt x="4866381" y="101631"/>
                  <a:pt x="4869283" y="100143"/>
                  <a:pt x="4872111" y="98059"/>
                </a:cubicBezTo>
                <a:cubicBezTo>
                  <a:pt x="4873599" y="97018"/>
                  <a:pt x="4874566" y="96497"/>
                  <a:pt x="4875013" y="96497"/>
                </a:cubicBezTo>
                <a:close/>
                <a:moveTo>
                  <a:pt x="3446263" y="96497"/>
                </a:moveTo>
                <a:cubicBezTo>
                  <a:pt x="3448496" y="96497"/>
                  <a:pt x="3451472" y="97464"/>
                  <a:pt x="3455193" y="99399"/>
                </a:cubicBezTo>
                <a:cubicBezTo>
                  <a:pt x="3459509" y="101929"/>
                  <a:pt x="3461667" y="104236"/>
                  <a:pt x="3461667" y="106319"/>
                </a:cubicBezTo>
                <a:cubicBezTo>
                  <a:pt x="3461667" y="106766"/>
                  <a:pt x="3461220" y="107659"/>
                  <a:pt x="3460328" y="108998"/>
                </a:cubicBezTo>
                <a:cubicBezTo>
                  <a:pt x="3458839" y="110933"/>
                  <a:pt x="3458095" y="113761"/>
                  <a:pt x="3458095" y="117481"/>
                </a:cubicBezTo>
                <a:cubicBezTo>
                  <a:pt x="3458095" y="133853"/>
                  <a:pt x="3458393" y="150596"/>
                  <a:pt x="3458988" y="167711"/>
                </a:cubicBezTo>
                <a:cubicBezTo>
                  <a:pt x="3458988" y="176045"/>
                  <a:pt x="3457946" y="182371"/>
                  <a:pt x="3455863" y="186687"/>
                </a:cubicBezTo>
                <a:cubicBezTo>
                  <a:pt x="3453035" y="193086"/>
                  <a:pt x="3450133" y="196286"/>
                  <a:pt x="3447156" y="196286"/>
                </a:cubicBezTo>
                <a:cubicBezTo>
                  <a:pt x="3446412" y="196286"/>
                  <a:pt x="3445445" y="195244"/>
                  <a:pt x="3444254" y="193161"/>
                </a:cubicBezTo>
                <a:cubicBezTo>
                  <a:pt x="3442170" y="188845"/>
                  <a:pt x="3438599" y="182743"/>
                  <a:pt x="3433538" y="174855"/>
                </a:cubicBezTo>
                <a:cubicBezTo>
                  <a:pt x="3433241" y="174259"/>
                  <a:pt x="3433092" y="173738"/>
                  <a:pt x="3433092" y="173292"/>
                </a:cubicBezTo>
                <a:cubicBezTo>
                  <a:pt x="3433092" y="172548"/>
                  <a:pt x="3433613" y="172176"/>
                  <a:pt x="3434655" y="172176"/>
                </a:cubicBezTo>
                <a:cubicBezTo>
                  <a:pt x="3435399" y="172176"/>
                  <a:pt x="3436664" y="172994"/>
                  <a:pt x="3438450" y="174631"/>
                </a:cubicBezTo>
                <a:cubicBezTo>
                  <a:pt x="3441129" y="177162"/>
                  <a:pt x="3442840" y="178427"/>
                  <a:pt x="3443584" y="178427"/>
                </a:cubicBezTo>
                <a:cubicBezTo>
                  <a:pt x="3444924" y="178427"/>
                  <a:pt x="3446040" y="177534"/>
                  <a:pt x="3446933" y="175748"/>
                </a:cubicBezTo>
                <a:cubicBezTo>
                  <a:pt x="3447528" y="174259"/>
                  <a:pt x="3447900" y="165106"/>
                  <a:pt x="3448049" y="148289"/>
                </a:cubicBezTo>
                <a:cubicBezTo>
                  <a:pt x="3438376" y="149331"/>
                  <a:pt x="3432794" y="149852"/>
                  <a:pt x="3431306" y="149852"/>
                </a:cubicBezTo>
                <a:cubicBezTo>
                  <a:pt x="3429818" y="149852"/>
                  <a:pt x="3428255" y="149703"/>
                  <a:pt x="3426618" y="149405"/>
                </a:cubicBezTo>
                <a:lnTo>
                  <a:pt x="3426618" y="171729"/>
                </a:lnTo>
                <a:cubicBezTo>
                  <a:pt x="3426469" y="176789"/>
                  <a:pt x="3426172" y="181180"/>
                  <a:pt x="3425725" y="184901"/>
                </a:cubicBezTo>
                <a:cubicBezTo>
                  <a:pt x="3424683" y="187728"/>
                  <a:pt x="3422972" y="189142"/>
                  <a:pt x="3420590" y="189142"/>
                </a:cubicBezTo>
                <a:cubicBezTo>
                  <a:pt x="3419549" y="189142"/>
                  <a:pt x="3417912" y="187133"/>
                  <a:pt x="3415679" y="183115"/>
                </a:cubicBezTo>
                <a:cubicBezTo>
                  <a:pt x="3414191" y="179692"/>
                  <a:pt x="3413447" y="177013"/>
                  <a:pt x="3413447" y="175078"/>
                </a:cubicBezTo>
                <a:cubicBezTo>
                  <a:pt x="3413447" y="173738"/>
                  <a:pt x="3414191" y="171729"/>
                  <a:pt x="3415679" y="169050"/>
                </a:cubicBezTo>
                <a:cubicBezTo>
                  <a:pt x="3417018" y="162651"/>
                  <a:pt x="3417688" y="155954"/>
                  <a:pt x="3417688" y="148959"/>
                </a:cubicBezTo>
                <a:lnTo>
                  <a:pt x="3417688" y="123063"/>
                </a:lnTo>
                <a:cubicBezTo>
                  <a:pt x="3417688" y="118300"/>
                  <a:pt x="3416870" y="113910"/>
                  <a:pt x="3415233" y="109891"/>
                </a:cubicBezTo>
                <a:cubicBezTo>
                  <a:pt x="3413447" y="106022"/>
                  <a:pt x="3412554" y="103864"/>
                  <a:pt x="3412554" y="103417"/>
                </a:cubicBezTo>
                <a:cubicBezTo>
                  <a:pt x="3412554" y="101780"/>
                  <a:pt x="3413372" y="100962"/>
                  <a:pt x="3415010" y="100962"/>
                </a:cubicBezTo>
                <a:cubicBezTo>
                  <a:pt x="3416646" y="100962"/>
                  <a:pt x="3419028" y="101706"/>
                  <a:pt x="3422153" y="103194"/>
                </a:cubicBezTo>
                <a:cubicBezTo>
                  <a:pt x="3423195" y="103640"/>
                  <a:pt x="3423939" y="104013"/>
                  <a:pt x="3424386" y="104310"/>
                </a:cubicBezTo>
                <a:cubicBezTo>
                  <a:pt x="3428553" y="104013"/>
                  <a:pt x="3431976" y="103417"/>
                  <a:pt x="3434655" y="102524"/>
                </a:cubicBezTo>
                <a:cubicBezTo>
                  <a:pt x="3437631" y="101631"/>
                  <a:pt x="3440534" y="100143"/>
                  <a:pt x="3443361" y="98059"/>
                </a:cubicBezTo>
                <a:cubicBezTo>
                  <a:pt x="3444850" y="97018"/>
                  <a:pt x="3445817" y="96497"/>
                  <a:pt x="3446263" y="96497"/>
                </a:cubicBezTo>
                <a:close/>
                <a:moveTo>
                  <a:pt x="1065014" y="96497"/>
                </a:moveTo>
                <a:cubicBezTo>
                  <a:pt x="1067246" y="96497"/>
                  <a:pt x="1070223" y="97464"/>
                  <a:pt x="1073943" y="99399"/>
                </a:cubicBezTo>
                <a:cubicBezTo>
                  <a:pt x="1078259" y="101929"/>
                  <a:pt x="1080417" y="104236"/>
                  <a:pt x="1080417" y="106319"/>
                </a:cubicBezTo>
                <a:cubicBezTo>
                  <a:pt x="1080417" y="106766"/>
                  <a:pt x="1079971" y="107659"/>
                  <a:pt x="1079078" y="108998"/>
                </a:cubicBezTo>
                <a:cubicBezTo>
                  <a:pt x="1077590" y="110933"/>
                  <a:pt x="1076845" y="113761"/>
                  <a:pt x="1076845" y="117481"/>
                </a:cubicBezTo>
                <a:cubicBezTo>
                  <a:pt x="1076845" y="133853"/>
                  <a:pt x="1077143" y="150596"/>
                  <a:pt x="1077738" y="167711"/>
                </a:cubicBezTo>
                <a:cubicBezTo>
                  <a:pt x="1077738" y="176045"/>
                  <a:pt x="1076697" y="182371"/>
                  <a:pt x="1074613" y="186687"/>
                </a:cubicBezTo>
                <a:cubicBezTo>
                  <a:pt x="1071785" y="193086"/>
                  <a:pt x="1068883" y="196286"/>
                  <a:pt x="1065907" y="196286"/>
                </a:cubicBezTo>
                <a:cubicBezTo>
                  <a:pt x="1065162" y="196286"/>
                  <a:pt x="1064195" y="195244"/>
                  <a:pt x="1063004" y="193161"/>
                </a:cubicBezTo>
                <a:cubicBezTo>
                  <a:pt x="1060921" y="188845"/>
                  <a:pt x="1057349" y="182743"/>
                  <a:pt x="1052289" y="174855"/>
                </a:cubicBezTo>
                <a:cubicBezTo>
                  <a:pt x="1051991" y="174259"/>
                  <a:pt x="1051842" y="173738"/>
                  <a:pt x="1051842" y="173292"/>
                </a:cubicBezTo>
                <a:cubicBezTo>
                  <a:pt x="1051842" y="172548"/>
                  <a:pt x="1052363" y="172176"/>
                  <a:pt x="1053405" y="172176"/>
                </a:cubicBezTo>
                <a:cubicBezTo>
                  <a:pt x="1054149" y="172176"/>
                  <a:pt x="1055414" y="172994"/>
                  <a:pt x="1057200" y="174631"/>
                </a:cubicBezTo>
                <a:cubicBezTo>
                  <a:pt x="1059879" y="177162"/>
                  <a:pt x="1061590" y="178427"/>
                  <a:pt x="1062335" y="178427"/>
                </a:cubicBezTo>
                <a:cubicBezTo>
                  <a:pt x="1063674" y="178427"/>
                  <a:pt x="1064790" y="177534"/>
                  <a:pt x="1065683" y="175748"/>
                </a:cubicBezTo>
                <a:cubicBezTo>
                  <a:pt x="1066279" y="174259"/>
                  <a:pt x="1066651" y="165106"/>
                  <a:pt x="1066799" y="148289"/>
                </a:cubicBezTo>
                <a:cubicBezTo>
                  <a:pt x="1057126" y="149331"/>
                  <a:pt x="1051545" y="149852"/>
                  <a:pt x="1050056" y="149852"/>
                </a:cubicBezTo>
                <a:cubicBezTo>
                  <a:pt x="1048568" y="149852"/>
                  <a:pt x="1047005" y="149703"/>
                  <a:pt x="1045368" y="149405"/>
                </a:cubicBezTo>
                <a:lnTo>
                  <a:pt x="1045368" y="171729"/>
                </a:lnTo>
                <a:cubicBezTo>
                  <a:pt x="1045219" y="176789"/>
                  <a:pt x="1044922" y="181180"/>
                  <a:pt x="1044475" y="184901"/>
                </a:cubicBezTo>
                <a:cubicBezTo>
                  <a:pt x="1043434" y="187728"/>
                  <a:pt x="1041722" y="189142"/>
                  <a:pt x="1039341" y="189142"/>
                </a:cubicBezTo>
                <a:cubicBezTo>
                  <a:pt x="1038299" y="189142"/>
                  <a:pt x="1036662" y="187133"/>
                  <a:pt x="1034429" y="183115"/>
                </a:cubicBezTo>
                <a:cubicBezTo>
                  <a:pt x="1032941" y="179692"/>
                  <a:pt x="1032197" y="177013"/>
                  <a:pt x="1032197" y="175078"/>
                </a:cubicBezTo>
                <a:cubicBezTo>
                  <a:pt x="1032197" y="173738"/>
                  <a:pt x="1032941" y="171729"/>
                  <a:pt x="1034429" y="169050"/>
                </a:cubicBezTo>
                <a:cubicBezTo>
                  <a:pt x="1035769" y="162651"/>
                  <a:pt x="1036439" y="155954"/>
                  <a:pt x="1036439" y="148959"/>
                </a:cubicBezTo>
                <a:lnTo>
                  <a:pt x="1036439" y="123063"/>
                </a:lnTo>
                <a:cubicBezTo>
                  <a:pt x="1036439" y="118300"/>
                  <a:pt x="1035620" y="113910"/>
                  <a:pt x="1033983" y="109891"/>
                </a:cubicBezTo>
                <a:cubicBezTo>
                  <a:pt x="1032197" y="106022"/>
                  <a:pt x="1031304" y="103864"/>
                  <a:pt x="1031304" y="103417"/>
                </a:cubicBezTo>
                <a:cubicBezTo>
                  <a:pt x="1031304" y="101780"/>
                  <a:pt x="1032123" y="100962"/>
                  <a:pt x="1033760" y="100962"/>
                </a:cubicBezTo>
                <a:cubicBezTo>
                  <a:pt x="1035397" y="100962"/>
                  <a:pt x="1037778" y="101706"/>
                  <a:pt x="1040903" y="103194"/>
                </a:cubicBezTo>
                <a:cubicBezTo>
                  <a:pt x="1041945" y="103640"/>
                  <a:pt x="1042689" y="104013"/>
                  <a:pt x="1043136" y="104310"/>
                </a:cubicBezTo>
                <a:cubicBezTo>
                  <a:pt x="1047303" y="104013"/>
                  <a:pt x="1050726" y="103417"/>
                  <a:pt x="1053405" y="102524"/>
                </a:cubicBezTo>
                <a:cubicBezTo>
                  <a:pt x="1056382" y="101631"/>
                  <a:pt x="1059284" y="100143"/>
                  <a:pt x="1062111" y="98059"/>
                </a:cubicBezTo>
                <a:cubicBezTo>
                  <a:pt x="1063600" y="97018"/>
                  <a:pt x="1064567" y="96497"/>
                  <a:pt x="1065014" y="96497"/>
                </a:cubicBezTo>
                <a:close/>
                <a:moveTo>
                  <a:pt x="4926136" y="86451"/>
                </a:moveTo>
                <a:cubicBezTo>
                  <a:pt x="4927178" y="86451"/>
                  <a:pt x="4930228" y="87567"/>
                  <a:pt x="4935288" y="89799"/>
                </a:cubicBezTo>
                <a:cubicBezTo>
                  <a:pt x="4939158" y="92330"/>
                  <a:pt x="4941092" y="94860"/>
                  <a:pt x="4941092" y="97390"/>
                </a:cubicBezTo>
                <a:cubicBezTo>
                  <a:pt x="4941092" y="98134"/>
                  <a:pt x="4940423" y="100738"/>
                  <a:pt x="4939084" y="105203"/>
                </a:cubicBezTo>
                <a:cubicBezTo>
                  <a:pt x="4938637" y="110114"/>
                  <a:pt x="4938414" y="113538"/>
                  <a:pt x="4938414" y="115472"/>
                </a:cubicBezTo>
                <a:cubicBezTo>
                  <a:pt x="4938414" y="138243"/>
                  <a:pt x="4938786" y="155358"/>
                  <a:pt x="4939530" y="166818"/>
                </a:cubicBezTo>
                <a:cubicBezTo>
                  <a:pt x="4940572" y="174706"/>
                  <a:pt x="4941092" y="179840"/>
                  <a:pt x="4941092" y="182222"/>
                </a:cubicBezTo>
                <a:cubicBezTo>
                  <a:pt x="4941092" y="185347"/>
                  <a:pt x="4939828" y="189440"/>
                  <a:pt x="4937298" y="194500"/>
                </a:cubicBezTo>
                <a:cubicBezTo>
                  <a:pt x="4934470" y="198072"/>
                  <a:pt x="4932163" y="199858"/>
                  <a:pt x="4930377" y="199858"/>
                </a:cubicBezTo>
                <a:cubicBezTo>
                  <a:pt x="4927698" y="199858"/>
                  <a:pt x="4925540" y="198146"/>
                  <a:pt x="4923903" y="194723"/>
                </a:cubicBezTo>
                <a:cubicBezTo>
                  <a:pt x="4921076" y="191300"/>
                  <a:pt x="4915420" y="185496"/>
                  <a:pt x="4906936" y="177310"/>
                </a:cubicBezTo>
                <a:cubicBezTo>
                  <a:pt x="4904109" y="175376"/>
                  <a:pt x="4902695" y="174036"/>
                  <a:pt x="4902695" y="173292"/>
                </a:cubicBezTo>
                <a:cubicBezTo>
                  <a:pt x="4902695" y="171953"/>
                  <a:pt x="4903290" y="171283"/>
                  <a:pt x="4904481" y="171283"/>
                </a:cubicBezTo>
                <a:cubicBezTo>
                  <a:pt x="4913410" y="175450"/>
                  <a:pt x="4920034" y="177534"/>
                  <a:pt x="4924350" y="177534"/>
                </a:cubicBezTo>
                <a:cubicBezTo>
                  <a:pt x="4926136" y="177236"/>
                  <a:pt x="4927028" y="173887"/>
                  <a:pt x="4927028" y="167488"/>
                </a:cubicBezTo>
                <a:lnTo>
                  <a:pt x="4927028" y="111677"/>
                </a:lnTo>
                <a:cubicBezTo>
                  <a:pt x="4927028" y="105575"/>
                  <a:pt x="4926210" y="100366"/>
                  <a:pt x="4924573" y="96050"/>
                </a:cubicBezTo>
                <a:cubicBezTo>
                  <a:pt x="4923084" y="92330"/>
                  <a:pt x="4922340" y="90097"/>
                  <a:pt x="4922340" y="89353"/>
                </a:cubicBezTo>
                <a:cubicBezTo>
                  <a:pt x="4922340" y="87418"/>
                  <a:pt x="4923606" y="86451"/>
                  <a:pt x="4926136" y="86451"/>
                </a:cubicBezTo>
                <a:close/>
                <a:moveTo>
                  <a:pt x="3497386" y="86451"/>
                </a:moveTo>
                <a:cubicBezTo>
                  <a:pt x="3498428" y="86451"/>
                  <a:pt x="3501478" y="87567"/>
                  <a:pt x="3506539" y="89799"/>
                </a:cubicBezTo>
                <a:cubicBezTo>
                  <a:pt x="3510408" y="92330"/>
                  <a:pt x="3512343" y="94860"/>
                  <a:pt x="3512343" y="97390"/>
                </a:cubicBezTo>
                <a:cubicBezTo>
                  <a:pt x="3512343" y="98134"/>
                  <a:pt x="3511673" y="100738"/>
                  <a:pt x="3510334" y="105203"/>
                </a:cubicBezTo>
                <a:cubicBezTo>
                  <a:pt x="3509887" y="110114"/>
                  <a:pt x="3509664" y="113538"/>
                  <a:pt x="3509664" y="115472"/>
                </a:cubicBezTo>
                <a:cubicBezTo>
                  <a:pt x="3509664" y="138243"/>
                  <a:pt x="3510036" y="155358"/>
                  <a:pt x="3510780" y="166818"/>
                </a:cubicBezTo>
                <a:cubicBezTo>
                  <a:pt x="3511822" y="174706"/>
                  <a:pt x="3512343" y="179840"/>
                  <a:pt x="3512343" y="182222"/>
                </a:cubicBezTo>
                <a:cubicBezTo>
                  <a:pt x="3512343" y="185347"/>
                  <a:pt x="3511078" y="189440"/>
                  <a:pt x="3508548" y="194500"/>
                </a:cubicBezTo>
                <a:cubicBezTo>
                  <a:pt x="3505720" y="198072"/>
                  <a:pt x="3503413" y="199858"/>
                  <a:pt x="3501628" y="199858"/>
                </a:cubicBezTo>
                <a:cubicBezTo>
                  <a:pt x="3498948" y="199858"/>
                  <a:pt x="3496790" y="198146"/>
                  <a:pt x="3495154" y="194723"/>
                </a:cubicBezTo>
                <a:cubicBezTo>
                  <a:pt x="3492326" y="191300"/>
                  <a:pt x="3486670" y="185496"/>
                  <a:pt x="3478187" y="177310"/>
                </a:cubicBezTo>
                <a:cubicBezTo>
                  <a:pt x="3475359" y="175376"/>
                  <a:pt x="3473946" y="174036"/>
                  <a:pt x="3473946" y="173292"/>
                </a:cubicBezTo>
                <a:cubicBezTo>
                  <a:pt x="3473946" y="171953"/>
                  <a:pt x="3474541" y="171283"/>
                  <a:pt x="3475731" y="171283"/>
                </a:cubicBezTo>
                <a:cubicBezTo>
                  <a:pt x="3484661" y="175450"/>
                  <a:pt x="3491284" y="177534"/>
                  <a:pt x="3495600" y="177534"/>
                </a:cubicBezTo>
                <a:cubicBezTo>
                  <a:pt x="3497386" y="177236"/>
                  <a:pt x="3498279" y="173887"/>
                  <a:pt x="3498279" y="167488"/>
                </a:cubicBezTo>
                <a:lnTo>
                  <a:pt x="3498279" y="111677"/>
                </a:lnTo>
                <a:cubicBezTo>
                  <a:pt x="3498279" y="105575"/>
                  <a:pt x="3497460" y="100366"/>
                  <a:pt x="3495823" y="96050"/>
                </a:cubicBezTo>
                <a:cubicBezTo>
                  <a:pt x="3494335" y="92330"/>
                  <a:pt x="3493591" y="90097"/>
                  <a:pt x="3493591" y="89353"/>
                </a:cubicBezTo>
                <a:cubicBezTo>
                  <a:pt x="3493591" y="87418"/>
                  <a:pt x="3494856" y="86451"/>
                  <a:pt x="3497386" y="86451"/>
                </a:cubicBezTo>
                <a:close/>
                <a:moveTo>
                  <a:pt x="1116136" y="86451"/>
                </a:moveTo>
                <a:cubicBezTo>
                  <a:pt x="1117178" y="86451"/>
                  <a:pt x="1120229" y="87567"/>
                  <a:pt x="1125289" y="89799"/>
                </a:cubicBezTo>
                <a:cubicBezTo>
                  <a:pt x="1129158" y="92330"/>
                  <a:pt x="1131093" y="94860"/>
                  <a:pt x="1131093" y="97390"/>
                </a:cubicBezTo>
                <a:cubicBezTo>
                  <a:pt x="1131093" y="98134"/>
                  <a:pt x="1130423" y="100738"/>
                  <a:pt x="1129084" y="105203"/>
                </a:cubicBezTo>
                <a:cubicBezTo>
                  <a:pt x="1128638" y="110114"/>
                  <a:pt x="1128414" y="113538"/>
                  <a:pt x="1128414" y="115472"/>
                </a:cubicBezTo>
                <a:cubicBezTo>
                  <a:pt x="1128414" y="138243"/>
                  <a:pt x="1128786" y="155358"/>
                  <a:pt x="1129531" y="166818"/>
                </a:cubicBezTo>
                <a:cubicBezTo>
                  <a:pt x="1130572" y="174706"/>
                  <a:pt x="1131093" y="179840"/>
                  <a:pt x="1131093" y="182222"/>
                </a:cubicBezTo>
                <a:cubicBezTo>
                  <a:pt x="1131093" y="185347"/>
                  <a:pt x="1129828" y="189440"/>
                  <a:pt x="1127298" y="194500"/>
                </a:cubicBezTo>
                <a:cubicBezTo>
                  <a:pt x="1124470" y="198072"/>
                  <a:pt x="1122164" y="199858"/>
                  <a:pt x="1120378" y="199858"/>
                </a:cubicBezTo>
                <a:cubicBezTo>
                  <a:pt x="1117699" y="199858"/>
                  <a:pt x="1115541" y="198146"/>
                  <a:pt x="1113904" y="194723"/>
                </a:cubicBezTo>
                <a:cubicBezTo>
                  <a:pt x="1111076" y="191300"/>
                  <a:pt x="1105420" y="185496"/>
                  <a:pt x="1096937" y="177310"/>
                </a:cubicBezTo>
                <a:cubicBezTo>
                  <a:pt x="1094109" y="175376"/>
                  <a:pt x="1092696" y="174036"/>
                  <a:pt x="1092696" y="173292"/>
                </a:cubicBezTo>
                <a:cubicBezTo>
                  <a:pt x="1092696" y="171953"/>
                  <a:pt x="1093291" y="171283"/>
                  <a:pt x="1094482" y="171283"/>
                </a:cubicBezTo>
                <a:cubicBezTo>
                  <a:pt x="1103411" y="175450"/>
                  <a:pt x="1110034" y="177534"/>
                  <a:pt x="1114350" y="177534"/>
                </a:cubicBezTo>
                <a:cubicBezTo>
                  <a:pt x="1116136" y="177236"/>
                  <a:pt x="1117029" y="173887"/>
                  <a:pt x="1117029" y="167488"/>
                </a:cubicBezTo>
                <a:lnTo>
                  <a:pt x="1117029" y="111677"/>
                </a:lnTo>
                <a:cubicBezTo>
                  <a:pt x="1117029" y="105575"/>
                  <a:pt x="1116211" y="100366"/>
                  <a:pt x="1114573" y="96050"/>
                </a:cubicBezTo>
                <a:cubicBezTo>
                  <a:pt x="1113085" y="92330"/>
                  <a:pt x="1112341" y="90097"/>
                  <a:pt x="1112341" y="89353"/>
                </a:cubicBezTo>
                <a:cubicBezTo>
                  <a:pt x="1112341" y="87418"/>
                  <a:pt x="1113606" y="86451"/>
                  <a:pt x="1116136" y="86451"/>
                </a:cubicBezTo>
                <a:close/>
                <a:moveTo>
                  <a:pt x="2473002" y="83995"/>
                </a:moveTo>
                <a:cubicBezTo>
                  <a:pt x="2468090" y="84590"/>
                  <a:pt x="2463254" y="85409"/>
                  <a:pt x="2458491" y="86451"/>
                </a:cubicBezTo>
                <a:cubicBezTo>
                  <a:pt x="2454026" y="86897"/>
                  <a:pt x="2450231" y="86748"/>
                  <a:pt x="2447106" y="86004"/>
                </a:cubicBezTo>
                <a:lnTo>
                  <a:pt x="2443087" y="84665"/>
                </a:lnTo>
                <a:cubicBezTo>
                  <a:pt x="2443683" y="87939"/>
                  <a:pt x="2444650" y="91883"/>
                  <a:pt x="2445990" y="96497"/>
                </a:cubicBezTo>
                <a:cubicBezTo>
                  <a:pt x="2446436" y="99324"/>
                  <a:pt x="2446882" y="102003"/>
                  <a:pt x="2447329" y="104533"/>
                </a:cubicBezTo>
                <a:lnTo>
                  <a:pt x="2473225" y="100292"/>
                </a:lnTo>
                <a:cubicBezTo>
                  <a:pt x="2473225" y="94488"/>
                  <a:pt x="2473151" y="89055"/>
                  <a:pt x="2473002" y="83995"/>
                </a:cubicBezTo>
                <a:close/>
                <a:moveTo>
                  <a:pt x="91752" y="83995"/>
                </a:moveTo>
                <a:cubicBezTo>
                  <a:pt x="86841" y="84590"/>
                  <a:pt x="82004" y="85409"/>
                  <a:pt x="77241" y="86451"/>
                </a:cubicBezTo>
                <a:cubicBezTo>
                  <a:pt x="72776" y="86897"/>
                  <a:pt x="68981" y="86748"/>
                  <a:pt x="65856" y="86004"/>
                </a:cubicBezTo>
                <a:lnTo>
                  <a:pt x="61838" y="84665"/>
                </a:lnTo>
                <a:cubicBezTo>
                  <a:pt x="62433" y="87939"/>
                  <a:pt x="63400" y="91883"/>
                  <a:pt x="64740" y="96497"/>
                </a:cubicBezTo>
                <a:cubicBezTo>
                  <a:pt x="65186" y="99324"/>
                  <a:pt x="65633" y="102003"/>
                  <a:pt x="66079" y="104533"/>
                </a:cubicBezTo>
                <a:lnTo>
                  <a:pt x="91975" y="100292"/>
                </a:lnTo>
                <a:cubicBezTo>
                  <a:pt x="91975" y="94488"/>
                  <a:pt x="91901" y="89055"/>
                  <a:pt x="91752" y="83995"/>
                </a:cubicBezTo>
                <a:close/>
                <a:moveTo>
                  <a:pt x="4606974" y="79977"/>
                </a:moveTo>
                <a:cubicBezTo>
                  <a:pt x="4607420" y="79679"/>
                  <a:pt x="4608611" y="79828"/>
                  <a:pt x="4610546" y="80423"/>
                </a:cubicBezTo>
                <a:cubicBezTo>
                  <a:pt x="4612332" y="81316"/>
                  <a:pt x="4614043" y="82284"/>
                  <a:pt x="4615680" y="83325"/>
                </a:cubicBezTo>
                <a:cubicBezTo>
                  <a:pt x="4617318" y="84367"/>
                  <a:pt x="4619178" y="85930"/>
                  <a:pt x="4621262" y="88013"/>
                </a:cubicBezTo>
                <a:cubicBezTo>
                  <a:pt x="4623345" y="90097"/>
                  <a:pt x="4623940" y="91734"/>
                  <a:pt x="4623048" y="92925"/>
                </a:cubicBezTo>
                <a:lnTo>
                  <a:pt x="4622154" y="94711"/>
                </a:lnTo>
                <a:lnTo>
                  <a:pt x="4633763" y="102078"/>
                </a:lnTo>
                <a:lnTo>
                  <a:pt x="4655194" y="117481"/>
                </a:lnTo>
                <a:cubicBezTo>
                  <a:pt x="4661148" y="121649"/>
                  <a:pt x="4666803" y="125369"/>
                  <a:pt x="4672160" y="128644"/>
                </a:cubicBezTo>
                <a:cubicBezTo>
                  <a:pt x="4677668" y="131620"/>
                  <a:pt x="4682802" y="134001"/>
                  <a:pt x="4687564" y="135787"/>
                </a:cubicBezTo>
                <a:cubicBezTo>
                  <a:pt x="4692327" y="137573"/>
                  <a:pt x="4698354" y="139508"/>
                  <a:pt x="4705647" y="141592"/>
                </a:cubicBezTo>
                <a:lnTo>
                  <a:pt x="4721944" y="146726"/>
                </a:lnTo>
                <a:cubicBezTo>
                  <a:pt x="4722986" y="147173"/>
                  <a:pt x="4723580" y="147619"/>
                  <a:pt x="4723730" y="148066"/>
                </a:cubicBezTo>
                <a:cubicBezTo>
                  <a:pt x="4723878" y="148512"/>
                  <a:pt x="4723730" y="149033"/>
                  <a:pt x="4723283" y="149628"/>
                </a:cubicBezTo>
                <a:cubicBezTo>
                  <a:pt x="4722836" y="150224"/>
                  <a:pt x="4722167" y="150596"/>
                  <a:pt x="4721274" y="150745"/>
                </a:cubicBezTo>
                <a:lnTo>
                  <a:pt x="4706094" y="153647"/>
                </a:lnTo>
                <a:cubicBezTo>
                  <a:pt x="4698950" y="154837"/>
                  <a:pt x="4693740" y="155433"/>
                  <a:pt x="4690466" y="155433"/>
                </a:cubicBezTo>
                <a:cubicBezTo>
                  <a:pt x="4687192" y="155433"/>
                  <a:pt x="4684439" y="155209"/>
                  <a:pt x="4682206" y="154763"/>
                </a:cubicBezTo>
                <a:cubicBezTo>
                  <a:pt x="4679974" y="154316"/>
                  <a:pt x="4677518" y="153200"/>
                  <a:pt x="4674840" y="151414"/>
                </a:cubicBezTo>
                <a:cubicBezTo>
                  <a:pt x="4672160" y="149777"/>
                  <a:pt x="4668738" y="146801"/>
                  <a:pt x="4664570" y="142485"/>
                </a:cubicBezTo>
                <a:lnTo>
                  <a:pt x="4649166" y="127751"/>
                </a:lnTo>
                <a:lnTo>
                  <a:pt x="4637112" y="115696"/>
                </a:lnTo>
                <a:cubicBezTo>
                  <a:pt x="4632200" y="110933"/>
                  <a:pt x="4628852" y="107956"/>
                  <a:pt x="4627066" y="106766"/>
                </a:cubicBezTo>
                <a:lnTo>
                  <a:pt x="4617466" y="99622"/>
                </a:lnTo>
                <a:cubicBezTo>
                  <a:pt x="4610472" y="108105"/>
                  <a:pt x="4604444" y="115100"/>
                  <a:pt x="4599384" y="120607"/>
                </a:cubicBezTo>
                <a:cubicBezTo>
                  <a:pt x="4594324" y="125965"/>
                  <a:pt x="4588668" y="131322"/>
                  <a:pt x="4582418" y="136680"/>
                </a:cubicBezTo>
                <a:cubicBezTo>
                  <a:pt x="4576166" y="142038"/>
                  <a:pt x="4569767" y="146726"/>
                  <a:pt x="4563218" y="150745"/>
                </a:cubicBezTo>
                <a:cubicBezTo>
                  <a:pt x="4556670" y="154912"/>
                  <a:pt x="4550345" y="158409"/>
                  <a:pt x="4544243" y="161237"/>
                </a:cubicBezTo>
                <a:cubicBezTo>
                  <a:pt x="4538290" y="163916"/>
                  <a:pt x="4533900" y="165627"/>
                  <a:pt x="4531072" y="166372"/>
                </a:cubicBezTo>
                <a:lnTo>
                  <a:pt x="4527946" y="167264"/>
                </a:lnTo>
                <a:cubicBezTo>
                  <a:pt x="4525862" y="167860"/>
                  <a:pt x="4524598" y="167934"/>
                  <a:pt x="4524151" y="167488"/>
                </a:cubicBezTo>
                <a:cubicBezTo>
                  <a:pt x="4523704" y="166892"/>
                  <a:pt x="4523779" y="166148"/>
                  <a:pt x="4524374" y="165255"/>
                </a:cubicBezTo>
                <a:lnTo>
                  <a:pt x="4527053" y="163916"/>
                </a:lnTo>
                <a:lnTo>
                  <a:pt x="4530625" y="161907"/>
                </a:lnTo>
                <a:cubicBezTo>
                  <a:pt x="4534494" y="159674"/>
                  <a:pt x="4540746" y="155433"/>
                  <a:pt x="4549378" y="149182"/>
                </a:cubicBezTo>
                <a:cubicBezTo>
                  <a:pt x="4558158" y="142931"/>
                  <a:pt x="4565748" y="136978"/>
                  <a:pt x="4572148" y="131322"/>
                </a:cubicBezTo>
                <a:cubicBezTo>
                  <a:pt x="4578696" y="125667"/>
                  <a:pt x="4584203" y="120160"/>
                  <a:pt x="4588668" y="114803"/>
                </a:cubicBezTo>
                <a:cubicBezTo>
                  <a:pt x="4593133" y="109445"/>
                  <a:pt x="4596332" y="105278"/>
                  <a:pt x="4598268" y="102301"/>
                </a:cubicBezTo>
                <a:cubicBezTo>
                  <a:pt x="4600202" y="99324"/>
                  <a:pt x="4601616" y="97018"/>
                  <a:pt x="4602509" y="95381"/>
                </a:cubicBezTo>
                <a:cubicBezTo>
                  <a:pt x="4603402" y="93743"/>
                  <a:pt x="4604072" y="92330"/>
                  <a:pt x="4604518" y="91139"/>
                </a:cubicBezTo>
                <a:cubicBezTo>
                  <a:pt x="4604964" y="89799"/>
                  <a:pt x="4605262" y="88460"/>
                  <a:pt x="4605411" y="87121"/>
                </a:cubicBezTo>
                <a:lnTo>
                  <a:pt x="4606081" y="82209"/>
                </a:lnTo>
                <a:cubicBezTo>
                  <a:pt x="4606230" y="81167"/>
                  <a:pt x="4606528" y="80423"/>
                  <a:pt x="4606974" y="79977"/>
                </a:cubicBezTo>
                <a:close/>
                <a:moveTo>
                  <a:pt x="2225724" y="79977"/>
                </a:moveTo>
                <a:cubicBezTo>
                  <a:pt x="2226170" y="79679"/>
                  <a:pt x="2227361" y="79828"/>
                  <a:pt x="2229296" y="80423"/>
                </a:cubicBezTo>
                <a:cubicBezTo>
                  <a:pt x="2231082" y="81316"/>
                  <a:pt x="2232794" y="82284"/>
                  <a:pt x="2234430" y="83325"/>
                </a:cubicBezTo>
                <a:cubicBezTo>
                  <a:pt x="2236068" y="84367"/>
                  <a:pt x="2237928" y="85930"/>
                  <a:pt x="2240012" y="88013"/>
                </a:cubicBezTo>
                <a:cubicBezTo>
                  <a:pt x="2242095" y="90097"/>
                  <a:pt x="2242690" y="91734"/>
                  <a:pt x="2241798" y="92925"/>
                </a:cubicBezTo>
                <a:lnTo>
                  <a:pt x="2240904" y="94711"/>
                </a:lnTo>
                <a:lnTo>
                  <a:pt x="2252513" y="102078"/>
                </a:lnTo>
                <a:lnTo>
                  <a:pt x="2273944" y="117481"/>
                </a:lnTo>
                <a:cubicBezTo>
                  <a:pt x="2279898" y="121649"/>
                  <a:pt x="2285553" y="125369"/>
                  <a:pt x="2290910" y="128644"/>
                </a:cubicBezTo>
                <a:cubicBezTo>
                  <a:pt x="2296418" y="131620"/>
                  <a:pt x="2301552" y="134001"/>
                  <a:pt x="2306314" y="135787"/>
                </a:cubicBezTo>
                <a:cubicBezTo>
                  <a:pt x="2311077" y="137573"/>
                  <a:pt x="2317104" y="139508"/>
                  <a:pt x="2324397" y="141592"/>
                </a:cubicBezTo>
                <a:lnTo>
                  <a:pt x="2340694" y="146726"/>
                </a:lnTo>
                <a:cubicBezTo>
                  <a:pt x="2341736" y="147173"/>
                  <a:pt x="2342331" y="147619"/>
                  <a:pt x="2342480" y="148066"/>
                </a:cubicBezTo>
                <a:cubicBezTo>
                  <a:pt x="2342628" y="148512"/>
                  <a:pt x="2342480" y="149033"/>
                  <a:pt x="2342033" y="149628"/>
                </a:cubicBezTo>
                <a:cubicBezTo>
                  <a:pt x="2341586" y="150224"/>
                  <a:pt x="2340917" y="150596"/>
                  <a:pt x="2340024" y="150745"/>
                </a:cubicBezTo>
                <a:lnTo>
                  <a:pt x="2324844" y="153647"/>
                </a:lnTo>
                <a:cubicBezTo>
                  <a:pt x="2317700" y="154837"/>
                  <a:pt x="2312491" y="155433"/>
                  <a:pt x="2309216" y="155433"/>
                </a:cubicBezTo>
                <a:cubicBezTo>
                  <a:pt x="2305942" y="155433"/>
                  <a:pt x="2303189" y="155209"/>
                  <a:pt x="2300957" y="154763"/>
                </a:cubicBezTo>
                <a:cubicBezTo>
                  <a:pt x="2298724" y="154316"/>
                  <a:pt x="2296268" y="153200"/>
                  <a:pt x="2293590" y="151414"/>
                </a:cubicBezTo>
                <a:cubicBezTo>
                  <a:pt x="2290910" y="149777"/>
                  <a:pt x="2287488" y="146801"/>
                  <a:pt x="2283320" y="142485"/>
                </a:cubicBezTo>
                <a:lnTo>
                  <a:pt x="2267917" y="127751"/>
                </a:lnTo>
                <a:lnTo>
                  <a:pt x="2255862" y="115696"/>
                </a:lnTo>
                <a:cubicBezTo>
                  <a:pt x="2250950" y="110933"/>
                  <a:pt x="2247602" y="107956"/>
                  <a:pt x="2245816" y="106766"/>
                </a:cubicBezTo>
                <a:lnTo>
                  <a:pt x="2236216" y="99622"/>
                </a:lnTo>
                <a:cubicBezTo>
                  <a:pt x="2229222" y="108105"/>
                  <a:pt x="2223194" y="115100"/>
                  <a:pt x="2218134" y="120607"/>
                </a:cubicBezTo>
                <a:cubicBezTo>
                  <a:pt x="2213074" y="125965"/>
                  <a:pt x="2207418" y="131322"/>
                  <a:pt x="2201168" y="136680"/>
                </a:cubicBezTo>
                <a:cubicBezTo>
                  <a:pt x="2194916" y="142038"/>
                  <a:pt x="2188517" y="146726"/>
                  <a:pt x="2181969" y="150745"/>
                </a:cubicBezTo>
                <a:cubicBezTo>
                  <a:pt x="2175420" y="154912"/>
                  <a:pt x="2169095" y="158409"/>
                  <a:pt x="2162993" y="161237"/>
                </a:cubicBezTo>
                <a:cubicBezTo>
                  <a:pt x="2157040" y="163916"/>
                  <a:pt x="2152650" y="165627"/>
                  <a:pt x="2149822" y="166372"/>
                </a:cubicBezTo>
                <a:lnTo>
                  <a:pt x="2146696" y="167264"/>
                </a:lnTo>
                <a:cubicBezTo>
                  <a:pt x="2144613" y="167860"/>
                  <a:pt x="2143348" y="167934"/>
                  <a:pt x="2142901" y="167488"/>
                </a:cubicBezTo>
                <a:cubicBezTo>
                  <a:pt x="2142455" y="166892"/>
                  <a:pt x="2142529" y="166148"/>
                  <a:pt x="2143124" y="165255"/>
                </a:cubicBezTo>
                <a:lnTo>
                  <a:pt x="2145803" y="163916"/>
                </a:lnTo>
                <a:lnTo>
                  <a:pt x="2149375" y="161907"/>
                </a:lnTo>
                <a:cubicBezTo>
                  <a:pt x="2153245" y="159674"/>
                  <a:pt x="2159496" y="155433"/>
                  <a:pt x="2168128" y="149182"/>
                </a:cubicBezTo>
                <a:cubicBezTo>
                  <a:pt x="2176908" y="142931"/>
                  <a:pt x="2184499" y="136978"/>
                  <a:pt x="2190898" y="131322"/>
                </a:cubicBezTo>
                <a:cubicBezTo>
                  <a:pt x="2197447" y="125667"/>
                  <a:pt x="2202953" y="120160"/>
                  <a:pt x="2207418" y="114803"/>
                </a:cubicBezTo>
                <a:cubicBezTo>
                  <a:pt x="2211883" y="109445"/>
                  <a:pt x="2215083" y="105278"/>
                  <a:pt x="2217018" y="102301"/>
                </a:cubicBezTo>
                <a:cubicBezTo>
                  <a:pt x="2218952" y="99324"/>
                  <a:pt x="2220366" y="97018"/>
                  <a:pt x="2221259" y="95381"/>
                </a:cubicBezTo>
                <a:cubicBezTo>
                  <a:pt x="2222152" y="93743"/>
                  <a:pt x="2222822" y="92330"/>
                  <a:pt x="2223268" y="91139"/>
                </a:cubicBezTo>
                <a:cubicBezTo>
                  <a:pt x="2223715" y="89799"/>
                  <a:pt x="2224012" y="88460"/>
                  <a:pt x="2224161" y="87121"/>
                </a:cubicBezTo>
                <a:lnTo>
                  <a:pt x="2224831" y="82209"/>
                </a:lnTo>
                <a:cubicBezTo>
                  <a:pt x="2224980" y="81167"/>
                  <a:pt x="2225278" y="80423"/>
                  <a:pt x="2225724" y="79977"/>
                </a:cubicBezTo>
                <a:close/>
                <a:moveTo>
                  <a:pt x="2515418" y="77298"/>
                </a:moveTo>
                <a:cubicBezTo>
                  <a:pt x="2513186" y="77744"/>
                  <a:pt x="2510358" y="78340"/>
                  <a:pt x="2506935" y="79084"/>
                </a:cubicBezTo>
                <a:cubicBezTo>
                  <a:pt x="2499791" y="79977"/>
                  <a:pt x="2492722" y="81019"/>
                  <a:pt x="2485727" y="82209"/>
                </a:cubicBezTo>
                <a:lnTo>
                  <a:pt x="2485727" y="83549"/>
                </a:lnTo>
                <a:cubicBezTo>
                  <a:pt x="2485727" y="88460"/>
                  <a:pt x="2485578" y="93371"/>
                  <a:pt x="2485280" y="98283"/>
                </a:cubicBezTo>
                <a:lnTo>
                  <a:pt x="2497335" y="96273"/>
                </a:lnTo>
                <a:cubicBezTo>
                  <a:pt x="2502693" y="95381"/>
                  <a:pt x="2507009" y="95157"/>
                  <a:pt x="2510283" y="95604"/>
                </a:cubicBezTo>
                <a:lnTo>
                  <a:pt x="2510730" y="95604"/>
                </a:lnTo>
                <a:cubicBezTo>
                  <a:pt x="2510730" y="95455"/>
                  <a:pt x="2510953" y="95083"/>
                  <a:pt x="2511400" y="94488"/>
                </a:cubicBezTo>
                <a:cubicBezTo>
                  <a:pt x="2512292" y="92106"/>
                  <a:pt x="2513632" y="86376"/>
                  <a:pt x="2515418" y="77298"/>
                </a:cubicBezTo>
                <a:close/>
                <a:moveTo>
                  <a:pt x="134168" y="77298"/>
                </a:moveTo>
                <a:cubicBezTo>
                  <a:pt x="131936" y="77744"/>
                  <a:pt x="129108" y="78340"/>
                  <a:pt x="125685" y="79084"/>
                </a:cubicBezTo>
                <a:cubicBezTo>
                  <a:pt x="118541" y="79977"/>
                  <a:pt x="111472" y="81019"/>
                  <a:pt x="104477" y="82209"/>
                </a:cubicBezTo>
                <a:lnTo>
                  <a:pt x="104477" y="83549"/>
                </a:lnTo>
                <a:cubicBezTo>
                  <a:pt x="104477" y="88460"/>
                  <a:pt x="104328" y="93371"/>
                  <a:pt x="104030" y="98283"/>
                </a:cubicBezTo>
                <a:lnTo>
                  <a:pt x="116085" y="96273"/>
                </a:lnTo>
                <a:cubicBezTo>
                  <a:pt x="121443" y="95381"/>
                  <a:pt x="125759" y="95157"/>
                  <a:pt x="129034" y="95604"/>
                </a:cubicBezTo>
                <a:lnTo>
                  <a:pt x="129480" y="95604"/>
                </a:lnTo>
                <a:cubicBezTo>
                  <a:pt x="129480" y="95455"/>
                  <a:pt x="129703" y="95083"/>
                  <a:pt x="130150" y="94488"/>
                </a:cubicBezTo>
                <a:cubicBezTo>
                  <a:pt x="131043" y="92106"/>
                  <a:pt x="132382" y="86376"/>
                  <a:pt x="134168" y="77298"/>
                </a:cubicBezTo>
                <a:close/>
                <a:moveTo>
                  <a:pt x="4798218" y="72610"/>
                </a:moveTo>
                <a:cubicBezTo>
                  <a:pt x="4795241" y="81539"/>
                  <a:pt x="4791818" y="90990"/>
                  <a:pt x="4787948" y="100962"/>
                </a:cubicBezTo>
                <a:cubicBezTo>
                  <a:pt x="4793009" y="99920"/>
                  <a:pt x="4798292" y="98952"/>
                  <a:pt x="4803799" y="98059"/>
                </a:cubicBezTo>
                <a:lnTo>
                  <a:pt x="4803799" y="91809"/>
                </a:lnTo>
                <a:cubicBezTo>
                  <a:pt x="4803799" y="86600"/>
                  <a:pt x="4802757" y="81837"/>
                  <a:pt x="4800674" y="77521"/>
                </a:cubicBezTo>
                <a:cubicBezTo>
                  <a:pt x="4799483" y="75438"/>
                  <a:pt x="4798664" y="73800"/>
                  <a:pt x="4798218" y="72610"/>
                </a:cubicBezTo>
                <a:close/>
                <a:moveTo>
                  <a:pt x="3369468" y="72610"/>
                </a:moveTo>
                <a:cubicBezTo>
                  <a:pt x="3366492" y="81539"/>
                  <a:pt x="3363068" y="90990"/>
                  <a:pt x="3359199" y="100962"/>
                </a:cubicBezTo>
                <a:cubicBezTo>
                  <a:pt x="3364259" y="99920"/>
                  <a:pt x="3369542" y="98952"/>
                  <a:pt x="3375049" y="98059"/>
                </a:cubicBezTo>
                <a:lnTo>
                  <a:pt x="3375049" y="91809"/>
                </a:lnTo>
                <a:cubicBezTo>
                  <a:pt x="3375049" y="86600"/>
                  <a:pt x="3374007" y="81837"/>
                  <a:pt x="3371924" y="77521"/>
                </a:cubicBezTo>
                <a:cubicBezTo>
                  <a:pt x="3370733" y="75438"/>
                  <a:pt x="3369914" y="73800"/>
                  <a:pt x="3369468" y="72610"/>
                </a:cubicBezTo>
                <a:close/>
                <a:moveTo>
                  <a:pt x="988218" y="72610"/>
                </a:moveTo>
                <a:cubicBezTo>
                  <a:pt x="985242" y="81539"/>
                  <a:pt x="981819" y="90990"/>
                  <a:pt x="977949" y="100962"/>
                </a:cubicBezTo>
                <a:cubicBezTo>
                  <a:pt x="983009" y="99920"/>
                  <a:pt x="988293" y="98952"/>
                  <a:pt x="993799" y="98059"/>
                </a:cubicBezTo>
                <a:lnTo>
                  <a:pt x="993799" y="91809"/>
                </a:lnTo>
                <a:cubicBezTo>
                  <a:pt x="993799" y="86600"/>
                  <a:pt x="992757" y="81837"/>
                  <a:pt x="990674" y="77521"/>
                </a:cubicBezTo>
                <a:cubicBezTo>
                  <a:pt x="989483" y="75438"/>
                  <a:pt x="988665" y="73800"/>
                  <a:pt x="988218" y="72610"/>
                </a:cubicBezTo>
                <a:close/>
                <a:moveTo>
                  <a:pt x="4903588" y="68815"/>
                </a:moveTo>
                <a:cubicBezTo>
                  <a:pt x="4909541" y="68963"/>
                  <a:pt x="4912518" y="70675"/>
                  <a:pt x="4912518" y="73949"/>
                </a:cubicBezTo>
                <a:cubicBezTo>
                  <a:pt x="4912518" y="76330"/>
                  <a:pt x="4911402" y="77893"/>
                  <a:pt x="4909169" y="78637"/>
                </a:cubicBezTo>
                <a:cubicBezTo>
                  <a:pt x="4891458" y="82060"/>
                  <a:pt x="4881338" y="83772"/>
                  <a:pt x="4878808" y="83772"/>
                </a:cubicBezTo>
                <a:cubicBezTo>
                  <a:pt x="4875385" y="83772"/>
                  <a:pt x="4871814" y="83177"/>
                  <a:pt x="4868092" y="81986"/>
                </a:cubicBezTo>
                <a:cubicBezTo>
                  <a:pt x="4864967" y="81242"/>
                  <a:pt x="4863404" y="80423"/>
                  <a:pt x="4863404" y="79530"/>
                </a:cubicBezTo>
                <a:cubicBezTo>
                  <a:pt x="4863404" y="78637"/>
                  <a:pt x="4864670" y="78042"/>
                  <a:pt x="4867200" y="77744"/>
                </a:cubicBezTo>
                <a:cubicBezTo>
                  <a:pt x="4875385" y="76107"/>
                  <a:pt x="4885580" y="73503"/>
                  <a:pt x="4897784" y="69931"/>
                </a:cubicBezTo>
                <a:cubicBezTo>
                  <a:pt x="4899868" y="69187"/>
                  <a:pt x="4901802" y="68815"/>
                  <a:pt x="4903588" y="68815"/>
                </a:cubicBezTo>
                <a:close/>
                <a:moveTo>
                  <a:pt x="3474838" y="68815"/>
                </a:moveTo>
                <a:cubicBezTo>
                  <a:pt x="3480792" y="68963"/>
                  <a:pt x="3483768" y="70675"/>
                  <a:pt x="3483768" y="73949"/>
                </a:cubicBezTo>
                <a:cubicBezTo>
                  <a:pt x="3483768" y="76330"/>
                  <a:pt x="3482652" y="77893"/>
                  <a:pt x="3480420" y="78637"/>
                </a:cubicBezTo>
                <a:cubicBezTo>
                  <a:pt x="3462709" y="82060"/>
                  <a:pt x="3452588" y="83772"/>
                  <a:pt x="3450058" y="83772"/>
                </a:cubicBezTo>
                <a:cubicBezTo>
                  <a:pt x="3446636" y="83772"/>
                  <a:pt x="3443064" y="83177"/>
                  <a:pt x="3439343" y="81986"/>
                </a:cubicBezTo>
                <a:cubicBezTo>
                  <a:pt x="3436218" y="81242"/>
                  <a:pt x="3434655" y="80423"/>
                  <a:pt x="3434655" y="79530"/>
                </a:cubicBezTo>
                <a:cubicBezTo>
                  <a:pt x="3434655" y="78637"/>
                  <a:pt x="3435920" y="78042"/>
                  <a:pt x="3438450" y="77744"/>
                </a:cubicBezTo>
                <a:cubicBezTo>
                  <a:pt x="3446636" y="76107"/>
                  <a:pt x="3456830" y="73503"/>
                  <a:pt x="3469034" y="69931"/>
                </a:cubicBezTo>
                <a:cubicBezTo>
                  <a:pt x="3471118" y="69187"/>
                  <a:pt x="3473052" y="68815"/>
                  <a:pt x="3474838" y="68815"/>
                </a:cubicBezTo>
                <a:close/>
                <a:moveTo>
                  <a:pt x="1093589" y="68815"/>
                </a:moveTo>
                <a:cubicBezTo>
                  <a:pt x="1099542" y="68963"/>
                  <a:pt x="1102518" y="70675"/>
                  <a:pt x="1102518" y="73949"/>
                </a:cubicBezTo>
                <a:cubicBezTo>
                  <a:pt x="1102518" y="76330"/>
                  <a:pt x="1101402" y="77893"/>
                  <a:pt x="1099170" y="78637"/>
                </a:cubicBezTo>
                <a:cubicBezTo>
                  <a:pt x="1081459" y="82060"/>
                  <a:pt x="1071339" y="83772"/>
                  <a:pt x="1068809" y="83772"/>
                </a:cubicBezTo>
                <a:cubicBezTo>
                  <a:pt x="1065386" y="83772"/>
                  <a:pt x="1061814" y="83177"/>
                  <a:pt x="1058093" y="81986"/>
                </a:cubicBezTo>
                <a:cubicBezTo>
                  <a:pt x="1054968" y="81242"/>
                  <a:pt x="1053405" y="80423"/>
                  <a:pt x="1053405" y="79530"/>
                </a:cubicBezTo>
                <a:cubicBezTo>
                  <a:pt x="1053405" y="78637"/>
                  <a:pt x="1054670" y="78042"/>
                  <a:pt x="1057200" y="77744"/>
                </a:cubicBezTo>
                <a:cubicBezTo>
                  <a:pt x="1065386" y="76107"/>
                  <a:pt x="1075580" y="73503"/>
                  <a:pt x="1087784" y="69931"/>
                </a:cubicBezTo>
                <a:cubicBezTo>
                  <a:pt x="1089868" y="69187"/>
                  <a:pt x="1091803" y="68815"/>
                  <a:pt x="1093589" y="68815"/>
                </a:cubicBezTo>
                <a:close/>
                <a:moveTo>
                  <a:pt x="3162374" y="65020"/>
                </a:moveTo>
                <a:cubicBezTo>
                  <a:pt x="3155230" y="66805"/>
                  <a:pt x="3149872" y="67624"/>
                  <a:pt x="3146300" y="67475"/>
                </a:cubicBezTo>
                <a:cubicBezTo>
                  <a:pt x="3145705" y="67475"/>
                  <a:pt x="3145035" y="67326"/>
                  <a:pt x="3144291" y="67029"/>
                </a:cubicBezTo>
                <a:cubicBezTo>
                  <a:pt x="3140719" y="74619"/>
                  <a:pt x="3137073" y="81391"/>
                  <a:pt x="3133352" y="87344"/>
                </a:cubicBezTo>
                <a:lnTo>
                  <a:pt x="3127994" y="95157"/>
                </a:lnTo>
                <a:cubicBezTo>
                  <a:pt x="3134692" y="95753"/>
                  <a:pt x="3140645" y="98357"/>
                  <a:pt x="3145854" y="102971"/>
                </a:cubicBezTo>
                <a:lnTo>
                  <a:pt x="3156123" y="111900"/>
                </a:lnTo>
                <a:cubicBezTo>
                  <a:pt x="3162076" y="100143"/>
                  <a:pt x="3166392" y="87567"/>
                  <a:pt x="3169071" y="74172"/>
                </a:cubicBezTo>
                <a:cubicBezTo>
                  <a:pt x="3170410" y="69708"/>
                  <a:pt x="3170485" y="66880"/>
                  <a:pt x="3169294" y="65689"/>
                </a:cubicBezTo>
                <a:cubicBezTo>
                  <a:pt x="3167508" y="64350"/>
                  <a:pt x="3165202" y="64127"/>
                  <a:pt x="3162374" y="65020"/>
                </a:cubicBezTo>
                <a:close/>
                <a:moveTo>
                  <a:pt x="781124" y="65020"/>
                </a:moveTo>
                <a:cubicBezTo>
                  <a:pt x="773980" y="66805"/>
                  <a:pt x="768622" y="67624"/>
                  <a:pt x="765050" y="67475"/>
                </a:cubicBezTo>
                <a:cubicBezTo>
                  <a:pt x="764455" y="67475"/>
                  <a:pt x="763785" y="67326"/>
                  <a:pt x="763041" y="67029"/>
                </a:cubicBezTo>
                <a:cubicBezTo>
                  <a:pt x="759469" y="74619"/>
                  <a:pt x="755823" y="81391"/>
                  <a:pt x="752102" y="87344"/>
                </a:cubicBezTo>
                <a:lnTo>
                  <a:pt x="746745" y="95157"/>
                </a:lnTo>
                <a:cubicBezTo>
                  <a:pt x="753442" y="95753"/>
                  <a:pt x="759395" y="98357"/>
                  <a:pt x="764604" y="102971"/>
                </a:cubicBezTo>
                <a:lnTo>
                  <a:pt x="774873" y="111900"/>
                </a:lnTo>
                <a:cubicBezTo>
                  <a:pt x="780826" y="100143"/>
                  <a:pt x="785142" y="87567"/>
                  <a:pt x="787821" y="74172"/>
                </a:cubicBezTo>
                <a:cubicBezTo>
                  <a:pt x="789161" y="69708"/>
                  <a:pt x="789235" y="66880"/>
                  <a:pt x="788044" y="65689"/>
                </a:cubicBezTo>
                <a:cubicBezTo>
                  <a:pt x="786259" y="64350"/>
                  <a:pt x="783952" y="64127"/>
                  <a:pt x="781124" y="65020"/>
                </a:cubicBezTo>
                <a:close/>
                <a:moveTo>
                  <a:pt x="4627958" y="59438"/>
                </a:moveTo>
                <a:cubicBezTo>
                  <a:pt x="4630191" y="60034"/>
                  <a:pt x="4632572" y="60704"/>
                  <a:pt x="4635102" y="61448"/>
                </a:cubicBezTo>
                <a:cubicBezTo>
                  <a:pt x="4637782" y="62192"/>
                  <a:pt x="4641279" y="63382"/>
                  <a:pt x="4645595" y="65020"/>
                </a:cubicBezTo>
                <a:cubicBezTo>
                  <a:pt x="4650060" y="66508"/>
                  <a:pt x="4653632" y="68145"/>
                  <a:pt x="4656310" y="69931"/>
                </a:cubicBezTo>
                <a:cubicBezTo>
                  <a:pt x="4658990" y="71568"/>
                  <a:pt x="4660924" y="73428"/>
                  <a:pt x="4662114" y="75512"/>
                </a:cubicBezTo>
                <a:cubicBezTo>
                  <a:pt x="4663306" y="77596"/>
                  <a:pt x="4663900" y="79679"/>
                  <a:pt x="4663900" y="81763"/>
                </a:cubicBezTo>
                <a:cubicBezTo>
                  <a:pt x="4663752" y="83846"/>
                  <a:pt x="4663380" y="85558"/>
                  <a:pt x="4662784" y="86897"/>
                </a:cubicBezTo>
                <a:cubicBezTo>
                  <a:pt x="4661892" y="88237"/>
                  <a:pt x="4661073" y="89130"/>
                  <a:pt x="4660329" y="89576"/>
                </a:cubicBezTo>
                <a:cubicBezTo>
                  <a:pt x="4659584" y="90023"/>
                  <a:pt x="4658468" y="90246"/>
                  <a:pt x="4656980" y="90246"/>
                </a:cubicBezTo>
                <a:cubicBezTo>
                  <a:pt x="4654748" y="89948"/>
                  <a:pt x="4652292" y="88460"/>
                  <a:pt x="4649613" y="85781"/>
                </a:cubicBezTo>
                <a:lnTo>
                  <a:pt x="4643586" y="79530"/>
                </a:lnTo>
                <a:lnTo>
                  <a:pt x="4629522" y="65913"/>
                </a:lnTo>
                <a:lnTo>
                  <a:pt x="4625280" y="62117"/>
                </a:lnTo>
                <a:cubicBezTo>
                  <a:pt x="4624387" y="60927"/>
                  <a:pt x="4624089" y="60108"/>
                  <a:pt x="4624387" y="59662"/>
                </a:cubicBezTo>
                <a:cubicBezTo>
                  <a:pt x="4624684" y="59215"/>
                  <a:pt x="4625875" y="59141"/>
                  <a:pt x="4627958" y="59438"/>
                </a:cubicBezTo>
                <a:close/>
                <a:moveTo>
                  <a:pt x="2246709" y="59438"/>
                </a:moveTo>
                <a:cubicBezTo>
                  <a:pt x="2248941" y="60034"/>
                  <a:pt x="2251322" y="60704"/>
                  <a:pt x="2253852" y="61448"/>
                </a:cubicBezTo>
                <a:cubicBezTo>
                  <a:pt x="2256531" y="62192"/>
                  <a:pt x="2260029" y="63382"/>
                  <a:pt x="2264345" y="65020"/>
                </a:cubicBezTo>
                <a:cubicBezTo>
                  <a:pt x="2268810" y="66508"/>
                  <a:pt x="2272382" y="68145"/>
                  <a:pt x="2275060" y="69931"/>
                </a:cubicBezTo>
                <a:cubicBezTo>
                  <a:pt x="2277739" y="71568"/>
                  <a:pt x="2279674" y="73428"/>
                  <a:pt x="2280865" y="75512"/>
                </a:cubicBezTo>
                <a:cubicBezTo>
                  <a:pt x="2282056" y="77596"/>
                  <a:pt x="2282651" y="79679"/>
                  <a:pt x="2282651" y="81763"/>
                </a:cubicBezTo>
                <a:cubicBezTo>
                  <a:pt x="2282502" y="83846"/>
                  <a:pt x="2282130" y="85558"/>
                  <a:pt x="2281534" y="86897"/>
                </a:cubicBezTo>
                <a:cubicBezTo>
                  <a:pt x="2280642" y="88237"/>
                  <a:pt x="2279823" y="89130"/>
                  <a:pt x="2279079" y="89576"/>
                </a:cubicBezTo>
                <a:cubicBezTo>
                  <a:pt x="2278335" y="90023"/>
                  <a:pt x="2277218" y="90246"/>
                  <a:pt x="2275730" y="90246"/>
                </a:cubicBezTo>
                <a:cubicBezTo>
                  <a:pt x="2273498" y="89948"/>
                  <a:pt x="2271042" y="88460"/>
                  <a:pt x="2268363" y="85781"/>
                </a:cubicBezTo>
                <a:lnTo>
                  <a:pt x="2262336" y="79530"/>
                </a:lnTo>
                <a:lnTo>
                  <a:pt x="2248271" y="65913"/>
                </a:lnTo>
                <a:lnTo>
                  <a:pt x="2244030" y="62117"/>
                </a:lnTo>
                <a:cubicBezTo>
                  <a:pt x="2243137" y="60927"/>
                  <a:pt x="2242839" y="60108"/>
                  <a:pt x="2243137" y="59662"/>
                </a:cubicBezTo>
                <a:cubicBezTo>
                  <a:pt x="2243434" y="59215"/>
                  <a:pt x="2244625" y="59141"/>
                  <a:pt x="2246709" y="59438"/>
                </a:cubicBezTo>
                <a:close/>
                <a:moveTo>
                  <a:pt x="4582864" y="58546"/>
                </a:moveTo>
                <a:cubicBezTo>
                  <a:pt x="4583162" y="58248"/>
                  <a:pt x="4583980" y="58248"/>
                  <a:pt x="4585320" y="58546"/>
                </a:cubicBezTo>
                <a:cubicBezTo>
                  <a:pt x="4586956" y="58843"/>
                  <a:pt x="4588817" y="59736"/>
                  <a:pt x="4590900" y="61224"/>
                </a:cubicBezTo>
                <a:cubicBezTo>
                  <a:pt x="4593133" y="62713"/>
                  <a:pt x="4594696" y="64052"/>
                  <a:pt x="4595588" y="65243"/>
                </a:cubicBezTo>
                <a:cubicBezTo>
                  <a:pt x="4596630" y="66433"/>
                  <a:pt x="4597077" y="67475"/>
                  <a:pt x="4596928" y="68368"/>
                </a:cubicBezTo>
                <a:cubicBezTo>
                  <a:pt x="4596779" y="69261"/>
                  <a:pt x="4595960" y="70377"/>
                  <a:pt x="4594472" y="71717"/>
                </a:cubicBezTo>
                <a:cubicBezTo>
                  <a:pt x="4592984" y="73056"/>
                  <a:pt x="4591868" y="74172"/>
                  <a:pt x="4591124" y="75065"/>
                </a:cubicBezTo>
                <a:lnTo>
                  <a:pt x="4583980" y="83549"/>
                </a:lnTo>
                <a:cubicBezTo>
                  <a:pt x="4582343" y="85483"/>
                  <a:pt x="4579813" y="87939"/>
                  <a:pt x="4576390" y="90916"/>
                </a:cubicBezTo>
                <a:cubicBezTo>
                  <a:pt x="4572966" y="93743"/>
                  <a:pt x="4570362" y="95753"/>
                  <a:pt x="4568576" y="96943"/>
                </a:cubicBezTo>
                <a:cubicBezTo>
                  <a:pt x="4566790" y="97985"/>
                  <a:pt x="4564856" y="98952"/>
                  <a:pt x="4562772" y="99845"/>
                </a:cubicBezTo>
                <a:lnTo>
                  <a:pt x="4558754" y="101408"/>
                </a:lnTo>
                <a:cubicBezTo>
                  <a:pt x="4556968" y="102301"/>
                  <a:pt x="4555926" y="102524"/>
                  <a:pt x="4555628" y="102078"/>
                </a:cubicBezTo>
                <a:cubicBezTo>
                  <a:pt x="4555330" y="101631"/>
                  <a:pt x="4555926" y="100664"/>
                  <a:pt x="4557414" y="99176"/>
                </a:cubicBezTo>
                <a:lnTo>
                  <a:pt x="4560093" y="96497"/>
                </a:lnTo>
                <a:cubicBezTo>
                  <a:pt x="4563368" y="93222"/>
                  <a:pt x="4566120" y="90246"/>
                  <a:pt x="4568353" y="87567"/>
                </a:cubicBezTo>
                <a:cubicBezTo>
                  <a:pt x="4570436" y="84888"/>
                  <a:pt x="4572744" y="81614"/>
                  <a:pt x="4575274" y="77744"/>
                </a:cubicBezTo>
                <a:cubicBezTo>
                  <a:pt x="4577804" y="73875"/>
                  <a:pt x="4579440" y="70898"/>
                  <a:pt x="4580185" y="68815"/>
                </a:cubicBezTo>
                <a:lnTo>
                  <a:pt x="4581748" y="60778"/>
                </a:lnTo>
                <a:cubicBezTo>
                  <a:pt x="4581896" y="59587"/>
                  <a:pt x="4582268" y="58843"/>
                  <a:pt x="4582864" y="58546"/>
                </a:cubicBezTo>
                <a:close/>
                <a:moveTo>
                  <a:pt x="2201614" y="58546"/>
                </a:moveTo>
                <a:cubicBezTo>
                  <a:pt x="2201912" y="58248"/>
                  <a:pt x="2202730" y="58248"/>
                  <a:pt x="2204070" y="58546"/>
                </a:cubicBezTo>
                <a:cubicBezTo>
                  <a:pt x="2205707" y="58843"/>
                  <a:pt x="2207567" y="59736"/>
                  <a:pt x="2209650" y="61224"/>
                </a:cubicBezTo>
                <a:cubicBezTo>
                  <a:pt x="2211883" y="62713"/>
                  <a:pt x="2213446" y="64052"/>
                  <a:pt x="2214339" y="65243"/>
                </a:cubicBezTo>
                <a:cubicBezTo>
                  <a:pt x="2215380" y="66433"/>
                  <a:pt x="2215827" y="67475"/>
                  <a:pt x="2215678" y="68368"/>
                </a:cubicBezTo>
                <a:cubicBezTo>
                  <a:pt x="2215529" y="69261"/>
                  <a:pt x="2214711" y="70377"/>
                  <a:pt x="2213222" y="71717"/>
                </a:cubicBezTo>
                <a:cubicBezTo>
                  <a:pt x="2211734" y="73056"/>
                  <a:pt x="2210618" y="74172"/>
                  <a:pt x="2209874" y="75065"/>
                </a:cubicBezTo>
                <a:lnTo>
                  <a:pt x="2202730" y="83549"/>
                </a:lnTo>
                <a:cubicBezTo>
                  <a:pt x="2201093" y="85483"/>
                  <a:pt x="2198563" y="87939"/>
                  <a:pt x="2195140" y="90916"/>
                </a:cubicBezTo>
                <a:cubicBezTo>
                  <a:pt x="2191717" y="93743"/>
                  <a:pt x="2189112" y="95753"/>
                  <a:pt x="2187326" y="96943"/>
                </a:cubicBezTo>
                <a:cubicBezTo>
                  <a:pt x="2185540" y="97985"/>
                  <a:pt x="2183606" y="98952"/>
                  <a:pt x="2181522" y="99845"/>
                </a:cubicBezTo>
                <a:lnTo>
                  <a:pt x="2177504" y="101408"/>
                </a:lnTo>
                <a:cubicBezTo>
                  <a:pt x="2175718" y="102301"/>
                  <a:pt x="2174676" y="102524"/>
                  <a:pt x="2174378" y="102078"/>
                </a:cubicBezTo>
                <a:cubicBezTo>
                  <a:pt x="2174081" y="101631"/>
                  <a:pt x="2174676" y="100664"/>
                  <a:pt x="2176164" y="99176"/>
                </a:cubicBezTo>
                <a:lnTo>
                  <a:pt x="2178843" y="96497"/>
                </a:lnTo>
                <a:cubicBezTo>
                  <a:pt x="2182118" y="93222"/>
                  <a:pt x="2184871" y="90246"/>
                  <a:pt x="2187103" y="87567"/>
                </a:cubicBezTo>
                <a:cubicBezTo>
                  <a:pt x="2189186" y="84888"/>
                  <a:pt x="2191494" y="81614"/>
                  <a:pt x="2194024" y="77744"/>
                </a:cubicBezTo>
                <a:cubicBezTo>
                  <a:pt x="2196554" y="73875"/>
                  <a:pt x="2198191" y="70898"/>
                  <a:pt x="2198935" y="68815"/>
                </a:cubicBezTo>
                <a:lnTo>
                  <a:pt x="2200498" y="60778"/>
                </a:lnTo>
                <a:cubicBezTo>
                  <a:pt x="2200646" y="59587"/>
                  <a:pt x="2201018" y="58843"/>
                  <a:pt x="2201614" y="58546"/>
                </a:cubicBezTo>
                <a:close/>
                <a:moveTo>
                  <a:pt x="2466974" y="57206"/>
                </a:moveTo>
                <a:cubicBezTo>
                  <a:pt x="2455217" y="58992"/>
                  <a:pt x="2445766" y="61150"/>
                  <a:pt x="2438622" y="63680"/>
                </a:cubicBezTo>
                <a:cubicBezTo>
                  <a:pt x="2439069" y="66508"/>
                  <a:pt x="2440111" y="71494"/>
                  <a:pt x="2441748" y="78637"/>
                </a:cubicBezTo>
                <a:lnTo>
                  <a:pt x="2442418" y="78861"/>
                </a:lnTo>
                <a:cubicBezTo>
                  <a:pt x="2453133" y="78414"/>
                  <a:pt x="2463328" y="77298"/>
                  <a:pt x="2473002" y="75512"/>
                </a:cubicBezTo>
                <a:cubicBezTo>
                  <a:pt x="2473002" y="70452"/>
                  <a:pt x="2471960" y="66136"/>
                  <a:pt x="2469876" y="62564"/>
                </a:cubicBezTo>
                <a:cubicBezTo>
                  <a:pt x="2469281" y="61224"/>
                  <a:pt x="2468537" y="59885"/>
                  <a:pt x="2467644" y="58546"/>
                </a:cubicBezTo>
                <a:cubicBezTo>
                  <a:pt x="2467198" y="58099"/>
                  <a:pt x="2466974" y="57653"/>
                  <a:pt x="2466974" y="57206"/>
                </a:cubicBezTo>
                <a:close/>
                <a:moveTo>
                  <a:pt x="85725" y="57206"/>
                </a:moveTo>
                <a:cubicBezTo>
                  <a:pt x="73967" y="58992"/>
                  <a:pt x="64517" y="61150"/>
                  <a:pt x="57373" y="63680"/>
                </a:cubicBezTo>
                <a:cubicBezTo>
                  <a:pt x="57819" y="66508"/>
                  <a:pt x="58861" y="71494"/>
                  <a:pt x="60498" y="78637"/>
                </a:cubicBezTo>
                <a:lnTo>
                  <a:pt x="61168" y="78861"/>
                </a:lnTo>
                <a:cubicBezTo>
                  <a:pt x="71884" y="78414"/>
                  <a:pt x="82078" y="77298"/>
                  <a:pt x="91752" y="75512"/>
                </a:cubicBezTo>
                <a:cubicBezTo>
                  <a:pt x="91752" y="70452"/>
                  <a:pt x="90710" y="66136"/>
                  <a:pt x="88627" y="62564"/>
                </a:cubicBezTo>
                <a:cubicBezTo>
                  <a:pt x="88031" y="61224"/>
                  <a:pt x="87287" y="59885"/>
                  <a:pt x="86394" y="58546"/>
                </a:cubicBezTo>
                <a:cubicBezTo>
                  <a:pt x="85948" y="58099"/>
                  <a:pt x="85725" y="57653"/>
                  <a:pt x="85725" y="57206"/>
                </a:cubicBezTo>
                <a:close/>
                <a:moveTo>
                  <a:pt x="2506265" y="52071"/>
                </a:moveTo>
                <a:cubicBezTo>
                  <a:pt x="2496442" y="52964"/>
                  <a:pt x="2487587" y="54006"/>
                  <a:pt x="2479699" y="55197"/>
                </a:cubicBezTo>
                <a:cubicBezTo>
                  <a:pt x="2481038" y="56090"/>
                  <a:pt x="2482899" y="57206"/>
                  <a:pt x="2485280" y="58546"/>
                </a:cubicBezTo>
                <a:cubicBezTo>
                  <a:pt x="2487512" y="59885"/>
                  <a:pt x="2488406" y="61969"/>
                  <a:pt x="2487959" y="64796"/>
                </a:cubicBezTo>
                <a:cubicBezTo>
                  <a:pt x="2487512" y="67029"/>
                  <a:pt x="2486992" y="69782"/>
                  <a:pt x="2486396" y="73056"/>
                </a:cubicBezTo>
                <a:cubicBezTo>
                  <a:pt x="2491754" y="72014"/>
                  <a:pt x="2497186" y="70749"/>
                  <a:pt x="2502693" y="69261"/>
                </a:cubicBezTo>
                <a:cubicBezTo>
                  <a:pt x="2506414" y="67922"/>
                  <a:pt x="2510283" y="67773"/>
                  <a:pt x="2514302" y="68815"/>
                </a:cubicBezTo>
                <a:cubicBezTo>
                  <a:pt x="2515194" y="68963"/>
                  <a:pt x="2516162" y="69261"/>
                  <a:pt x="2517204" y="69708"/>
                </a:cubicBezTo>
                <a:lnTo>
                  <a:pt x="2518766" y="61894"/>
                </a:lnTo>
                <a:cubicBezTo>
                  <a:pt x="2519660" y="56983"/>
                  <a:pt x="2519362" y="54081"/>
                  <a:pt x="2517874" y="53188"/>
                </a:cubicBezTo>
                <a:cubicBezTo>
                  <a:pt x="2516385" y="51848"/>
                  <a:pt x="2512516" y="51476"/>
                  <a:pt x="2506265" y="52071"/>
                </a:cubicBezTo>
                <a:close/>
                <a:moveTo>
                  <a:pt x="125015" y="52071"/>
                </a:moveTo>
                <a:cubicBezTo>
                  <a:pt x="115193" y="52964"/>
                  <a:pt x="106337" y="54006"/>
                  <a:pt x="98449" y="55197"/>
                </a:cubicBezTo>
                <a:cubicBezTo>
                  <a:pt x="99789" y="56090"/>
                  <a:pt x="101649" y="57206"/>
                  <a:pt x="104030" y="58546"/>
                </a:cubicBezTo>
                <a:cubicBezTo>
                  <a:pt x="106263" y="59885"/>
                  <a:pt x="107156" y="61969"/>
                  <a:pt x="106709" y="64796"/>
                </a:cubicBezTo>
                <a:cubicBezTo>
                  <a:pt x="106263" y="67029"/>
                  <a:pt x="105742" y="69782"/>
                  <a:pt x="105147" y="73056"/>
                </a:cubicBezTo>
                <a:cubicBezTo>
                  <a:pt x="110504" y="72014"/>
                  <a:pt x="115937" y="70749"/>
                  <a:pt x="121443" y="69261"/>
                </a:cubicBezTo>
                <a:cubicBezTo>
                  <a:pt x="125164" y="67922"/>
                  <a:pt x="129034" y="67773"/>
                  <a:pt x="133052" y="68815"/>
                </a:cubicBezTo>
                <a:cubicBezTo>
                  <a:pt x="133945" y="68963"/>
                  <a:pt x="134912" y="69261"/>
                  <a:pt x="135954" y="69708"/>
                </a:cubicBezTo>
                <a:lnTo>
                  <a:pt x="137517" y="61894"/>
                </a:lnTo>
                <a:cubicBezTo>
                  <a:pt x="138410" y="56983"/>
                  <a:pt x="138112" y="54081"/>
                  <a:pt x="136624" y="53188"/>
                </a:cubicBezTo>
                <a:cubicBezTo>
                  <a:pt x="135135" y="51848"/>
                  <a:pt x="131266" y="51476"/>
                  <a:pt x="125015" y="52071"/>
                </a:cubicBezTo>
                <a:close/>
                <a:moveTo>
                  <a:pt x="5064694" y="46044"/>
                </a:moveTo>
                <a:cubicBezTo>
                  <a:pt x="5067820" y="46044"/>
                  <a:pt x="5070648" y="46342"/>
                  <a:pt x="5073178" y="46937"/>
                </a:cubicBezTo>
                <a:cubicBezTo>
                  <a:pt x="5075708" y="47383"/>
                  <a:pt x="5077866" y="48128"/>
                  <a:pt x="5079652" y="49169"/>
                </a:cubicBezTo>
                <a:cubicBezTo>
                  <a:pt x="5081438" y="50360"/>
                  <a:pt x="5083447" y="52146"/>
                  <a:pt x="5085680" y="54527"/>
                </a:cubicBezTo>
                <a:cubicBezTo>
                  <a:pt x="5087763" y="56908"/>
                  <a:pt x="5090070" y="60034"/>
                  <a:pt x="5092600" y="63903"/>
                </a:cubicBezTo>
                <a:lnTo>
                  <a:pt x="5101306" y="78861"/>
                </a:lnTo>
                <a:cubicBezTo>
                  <a:pt x="5104730" y="84814"/>
                  <a:pt x="5108301" y="90544"/>
                  <a:pt x="5112022" y="96050"/>
                </a:cubicBezTo>
                <a:cubicBezTo>
                  <a:pt x="5115742" y="101706"/>
                  <a:pt x="5119314" y="106840"/>
                  <a:pt x="5122738" y="111454"/>
                </a:cubicBezTo>
                <a:cubicBezTo>
                  <a:pt x="5126160" y="116068"/>
                  <a:pt x="5130104" y="120830"/>
                  <a:pt x="5134570" y="125741"/>
                </a:cubicBezTo>
                <a:cubicBezTo>
                  <a:pt x="5139034" y="130802"/>
                  <a:pt x="5144392" y="135638"/>
                  <a:pt x="5150642" y="140252"/>
                </a:cubicBezTo>
                <a:cubicBezTo>
                  <a:pt x="5156894" y="145015"/>
                  <a:pt x="5162846" y="148884"/>
                  <a:pt x="5168502" y="151861"/>
                </a:cubicBezTo>
                <a:cubicBezTo>
                  <a:pt x="5174158" y="155135"/>
                  <a:pt x="5179813" y="158112"/>
                  <a:pt x="5185468" y="160790"/>
                </a:cubicBezTo>
                <a:cubicBezTo>
                  <a:pt x="5191124" y="163469"/>
                  <a:pt x="5194844" y="165032"/>
                  <a:pt x="5196630" y="165479"/>
                </a:cubicBezTo>
                <a:lnTo>
                  <a:pt x="5201096" y="167041"/>
                </a:lnTo>
                <a:cubicBezTo>
                  <a:pt x="5203179" y="167785"/>
                  <a:pt x="5204072" y="168678"/>
                  <a:pt x="5203774" y="169720"/>
                </a:cubicBezTo>
                <a:cubicBezTo>
                  <a:pt x="5203476" y="170762"/>
                  <a:pt x="5202658" y="171283"/>
                  <a:pt x="5201318" y="171283"/>
                </a:cubicBezTo>
                <a:lnTo>
                  <a:pt x="5196630" y="171506"/>
                </a:lnTo>
                <a:lnTo>
                  <a:pt x="5188594" y="171953"/>
                </a:lnTo>
                <a:lnTo>
                  <a:pt x="5168948" y="172399"/>
                </a:lnTo>
                <a:cubicBezTo>
                  <a:pt x="5160614" y="172697"/>
                  <a:pt x="5155256" y="172325"/>
                  <a:pt x="5152875" y="171283"/>
                </a:cubicBezTo>
                <a:cubicBezTo>
                  <a:pt x="5150196" y="170241"/>
                  <a:pt x="5147964" y="169125"/>
                  <a:pt x="5146178" y="167934"/>
                </a:cubicBezTo>
                <a:cubicBezTo>
                  <a:pt x="5144392" y="166744"/>
                  <a:pt x="5142383" y="164660"/>
                  <a:pt x="5140150" y="161683"/>
                </a:cubicBezTo>
                <a:cubicBezTo>
                  <a:pt x="5137769" y="158707"/>
                  <a:pt x="5135686" y="155879"/>
                  <a:pt x="5133900" y="153200"/>
                </a:cubicBezTo>
                <a:cubicBezTo>
                  <a:pt x="5131965" y="150521"/>
                  <a:pt x="5128765" y="145610"/>
                  <a:pt x="5124300" y="138466"/>
                </a:cubicBezTo>
                <a:cubicBezTo>
                  <a:pt x="5119836" y="131174"/>
                  <a:pt x="5117231" y="126858"/>
                  <a:pt x="5116486" y="125518"/>
                </a:cubicBezTo>
                <a:lnTo>
                  <a:pt x="5105102" y="105203"/>
                </a:lnTo>
                <a:lnTo>
                  <a:pt x="5095502" y="88683"/>
                </a:lnTo>
                <a:lnTo>
                  <a:pt x="5091260" y="81316"/>
                </a:lnTo>
                <a:lnTo>
                  <a:pt x="5088582" y="85781"/>
                </a:lnTo>
                <a:cubicBezTo>
                  <a:pt x="5087986" y="86972"/>
                  <a:pt x="5086126" y="89948"/>
                  <a:pt x="5083000" y="94711"/>
                </a:cubicBezTo>
                <a:lnTo>
                  <a:pt x="5074964" y="107212"/>
                </a:lnTo>
                <a:lnTo>
                  <a:pt x="5066257" y="118598"/>
                </a:lnTo>
                <a:cubicBezTo>
                  <a:pt x="5062983" y="122914"/>
                  <a:pt x="5059709" y="127006"/>
                  <a:pt x="5056434" y="130876"/>
                </a:cubicBezTo>
                <a:cubicBezTo>
                  <a:pt x="5053160" y="135043"/>
                  <a:pt x="5049216" y="139210"/>
                  <a:pt x="5044602" y="143378"/>
                </a:cubicBezTo>
                <a:cubicBezTo>
                  <a:pt x="5040138" y="147842"/>
                  <a:pt x="5035152" y="151786"/>
                  <a:pt x="5029646" y="155209"/>
                </a:cubicBezTo>
                <a:cubicBezTo>
                  <a:pt x="5023990" y="158781"/>
                  <a:pt x="5018409" y="161832"/>
                  <a:pt x="5012902" y="164362"/>
                </a:cubicBezTo>
                <a:cubicBezTo>
                  <a:pt x="5007396" y="166892"/>
                  <a:pt x="5004196" y="168381"/>
                  <a:pt x="5003303" y="168827"/>
                </a:cubicBezTo>
                <a:cubicBezTo>
                  <a:pt x="5002261" y="169422"/>
                  <a:pt x="5001517" y="169720"/>
                  <a:pt x="5001070" y="169720"/>
                </a:cubicBezTo>
                <a:lnTo>
                  <a:pt x="4997945" y="171060"/>
                </a:lnTo>
                <a:cubicBezTo>
                  <a:pt x="4997201" y="171357"/>
                  <a:pt x="4996680" y="171208"/>
                  <a:pt x="4996382" y="170613"/>
                </a:cubicBezTo>
                <a:cubicBezTo>
                  <a:pt x="4996084" y="170018"/>
                  <a:pt x="4996159" y="169571"/>
                  <a:pt x="4996606" y="169274"/>
                </a:cubicBezTo>
                <a:lnTo>
                  <a:pt x="4999062" y="167041"/>
                </a:lnTo>
                <a:cubicBezTo>
                  <a:pt x="5000401" y="165851"/>
                  <a:pt x="5002782" y="163916"/>
                  <a:pt x="5006205" y="161237"/>
                </a:cubicBezTo>
                <a:lnTo>
                  <a:pt x="5014912" y="154316"/>
                </a:lnTo>
                <a:cubicBezTo>
                  <a:pt x="5017292" y="152382"/>
                  <a:pt x="5021236" y="148959"/>
                  <a:pt x="5026744" y="144047"/>
                </a:cubicBezTo>
                <a:cubicBezTo>
                  <a:pt x="5032250" y="139136"/>
                  <a:pt x="5036268" y="135341"/>
                  <a:pt x="5038798" y="132662"/>
                </a:cubicBezTo>
                <a:cubicBezTo>
                  <a:pt x="5041328" y="129983"/>
                  <a:pt x="5044752" y="125965"/>
                  <a:pt x="5049068" y="120607"/>
                </a:cubicBezTo>
                <a:lnTo>
                  <a:pt x="5059560" y="107212"/>
                </a:lnTo>
                <a:cubicBezTo>
                  <a:pt x="5062239" y="103938"/>
                  <a:pt x="5065216" y="99622"/>
                  <a:pt x="5068490" y="94264"/>
                </a:cubicBezTo>
                <a:cubicBezTo>
                  <a:pt x="5071764" y="88906"/>
                  <a:pt x="5074220" y="84516"/>
                  <a:pt x="5075856" y="81093"/>
                </a:cubicBezTo>
                <a:cubicBezTo>
                  <a:pt x="5077494" y="77521"/>
                  <a:pt x="5079131" y="73577"/>
                  <a:pt x="5080768" y="69261"/>
                </a:cubicBezTo>
                <a:lnTo>
                  <a:pt x="5082108" y="65466"/>
                </a:lnTo>
                <a:cubicBezTo>
                  <a:pt x="5080470" y="63085"/>
                  <a:pt x="5079056" y="61224"/>
                  <a:pt x="5077866" y="59885"/>
                </a:cubicBezTo>
                <a:cubicBezTo>
                  <a:pt x="5076675" y="58397"/>
                  <a:pt x="5075112" y="57057"/>
                  <a:pt x="5073178" y="55867"/>
                </a:cubicBezTo>
                <a:cubicBezTo>
                  <a:pt x="5071243" y="54676"/>
                  <a:pt x="5068638" y="53709"/>
                  <a:pt x="5065364" y="52964"/>
                </a:cubicBezTo>
                <a:lnTo>
                  <a:pt x="5059560" y="51848"/>
                </a:lnTo>
                <a:cubicBezTo>
                  <a:pt x="5057774" y="51551"/>
                  <a:pt x="5056658" y="50955"/>
                  <a:pt x="5056212" y="50062"/>
                </a:cubicBezTo>
                <a:cubicBezTo>
                  <a:pt x="5055765" y="49169"/>
                  <a:pt x="5055616" y="48425"/>
                  <a:pt x="5055765" y="47830"/>
                </a:cubicBezTo>
                <a:cubicBezTo>
                  <a:pt x="5056062" y="47086"/>
                  <a:pt x="5057104" y="46565"/>
                  <a:pt x="5058890" y="46267"/>
                </a:cubicBezTo>
                <a:cubicBezTo>
                  <a:pt x="5060676" y="46118"/>
                  <a:pt x="5062611" y="46044"/>
                  <a:pt x="5064694" y="46044"/>
                </a:cubicBezTo>
                <a:close/>
                <a:moveTo>
                  <a:pt x="3635945" y="46044"/>
                </a:moveTo>
                <a:cubicBezTo>
                  <a:pt x="3639070" y="46044"/>
                  <a:pt x="3641898" y="46342"/>
                  <a:pt x="3644428" y="46937"/>
                </a:cubicBezTo>
                <a:cubicBezTo>
                  <a:pt x="3646958" y="47383"/>
                  <a:pt x="3649116" y="48128"/>
                  <a:pt x="3650902" y="49169"/>
                </a:cubicBezTo>
                <a:cubicBezTo>
                  <a:pt x="3652688" y="50360"/>
                  <a:pt x="3654697" y="52146"/>
                  <a:pt x="3656930" y="54527"/>
                </a:cubicBezTo>
                <a:cubicBezTo>
                  <a:pt x="3659013" y="56908"/>
                  <a:pt x="3661320" y="60034"/>
                  <a:pt x="3663850" y="63903"/>
                </a:cubicBezTo>
                <a:lnTo>
                  <a:pt x="3672556" y="78861"/>
                </a:lnTo>
                <a:cubicBezTo>
                  <a:pt x="3675980" y="84814"/>
                  <a:pt x="3679552" y="90544"/>
                  <a:pt x="3683272" y="96050"/>
                </a:cubicBezTo>
                <a:cubicBezTo>
                  <a:pt x="3686993" y="101706"/>
                  <a:pt x="3690565" y="106840"/>
                  <a:pt x="3693988" y="111454"/>
                </a:cubicBezTo>
                <a:cubicBezTo>
                  <a:pt x="3697411" y="116068"/>
                  <a:pt x="3701355" y="120830"/>
                  <a:pt x="3705820" y="125741"/>
                </a:cubicBezTo>
                <a:cubicBezTo>
                  <a:pt x="3710284" y="130802"/>
                  <a:pt x="3715642" y="135638"/>
                  <a:pt x="3721893" y="140252"/>
                </a:cubicBezTo>
                <a:cubicBezTo>
                  <a:pt x="3728144" y="145015"/>
                  <a:pt x="3734097" y="148884"/>
                  <a:pt x="3739752" y="151861"/>
                </a:cubicBezTo>
                <a:cubicBezTo>
                  <a:pt x="3745408" y="155135"/>
                  <a:pt x="3751063" y="158112"/>
                  <a:pt x="3756719" y="160790"/>
                </a:cubicBezTo>
                <a:cubicBezTo>
                  <a:pt x="3762374" y="163469"/>
                  <a:pt x="3766095" y="165032"/>
                  <a:pt x="3767881" y="165479"/>
                </a:cubicBezTo>
                <a:lnTo>
                  <a:pt x="3772346" y="167041"/>
                </a:lnTo>
                <a:cubicBezTo>
                  <a:pt x="3774429" y="167785"/>
                  <a:pt x="3775322" y="168678"/>
                  <a:pt x="3775025" y="169720"/>
                </a:cubicBezTo>
                <a:cubicBezTo>
                  <a:pt x="3774727" y="170762"/>
                  <a:pt x="3773908" y="171283"/>
                  <a:pt x="3772569" y="171283"/>
                </a:cubicBezTo>
                <a:lnTo>
                  <a:pt x="3767881" y="171506"/>
                </a:lnTo>
                <a:lnTo>
                  <a:pt x="3759844" y="171953"/>
                </a:lnTo>
                <a:lnTo>
                  <a:pt x="3740199" y="172399"/>
                </a:lnTo>
                <a:cubicBezTo>
                  <a:pt x="3731864" y="172697"/>
                  <a:pt x="3726507" y="172325"/>
                  <a:pt x="3724126" y="171283"/>
                </a:cubicBezTo>
                <a:cubicBezTo>
                  <a:pt x="3721446" y="170241"/>
                  <a:pt x="3719214" y="169125"/>
                  <a:pt x="3717428" y="167934"/>
                </a:cubicBezTo>
                <a:cubicBezTo>
                  <a:pt x="3715642" y="166744"/>
                  <a:pt x="3713633" y="164660"/>
                  <a:pt x="3711401" y="161683"/>
                </a:cubicBezTo>
                <a:cubicBezTo>
                  <a:pt x="3709020" y="158707"/>
                  <a:pt x="3706936" y="155879"/>
                  <a:pt x="3705150" y="153200"/>
                </a:cubicBezTo>
                <a:cubicBezTo>
                  <a:pt x="3703215" y="150521"/>
                  <a:pt x="3700015" y="145610"/>
                  <a:pt x="3695550" y="138466"/>
                </a:cubicBezTo>
                <a:cubicBezTo>
                  <a:pt x="3691086" y="131174"/>
                  <a:pt x="3688481" y="126858"/>
                  <a:pt x="3687737" y="125518"/>
                </a:cubicBezTo>
                <a:lnTo>
                  <a:pt x="3676352" y="105203"/>
                </a:lnTo>
                <a:lnTo>
                  <a:pt x="3666752" y="88683"/>
                </a:lnTo>
                <a:lnTo>
                  <a:pt x="3662510" y="81316"/>
                </a:lnTo>
                <a:lnTo>
                  <a:pt x="3659832" y="85781"/>
                </a:lnTo>
                <a:cubicBezTo>
                  <a:pt x="3659236" y="86972"/>
                  <a:pt x="3657376" y="89948"/>
                  <a:pt x="3654251" y="94711"/>
                </a:cubicBezTo>
                <a:lnTo>
                  <a:pt x="3646214" y="107212"/>
                </a:lnTo>
                <a:lnTo>
                  <a:pt x="3637508" y="118598"/>
                </a:lnTo>
                <a:cubicBezTo>
                  <a:pt x="3634233" y="122914"/>
                  <a:pt x="3630959" y="127006"/>
                  <a:pt x="3627685" y="130876"/>
                </a:cubicBezTo>
                <a:cubicBezTo>
                  <a:pt x="3624410" y="135043"/>
                  <a:pt x="3620467" y="139210"/>
                  <a:pt x="3615853" y="143378"/>
                </a:cubicBezTo>
                <a:cubicBezTo>
                  <a:pt x="3611388" y="147842"/>
                  <a:pt x="3606402" y="151786"/>
                  <a:pt x="3600896" y="155209"/>
                </a:cubicBezTo>
                <a:cubicBezTo>
                  <a:pt x="3595240" y="158781"/>
                  <a:pt x="3589659" y="161832"/>
                  <a:pt x="3584152" y="164362"/>
                </a:cubicBezTo>
                <a:cubicBezTo>
                  <a:pt x="3578646" y="166892"/>
                  <a:pt x="3575446" y="168381"/>
                  <a:pt x="3574553" y="168827"/>
                </a:cubicBezTo>
                <a:cubicBezTo>
                  <a:pt x="3573512" y="169422"/>
                  <a:pt x="3572767" y="169720"/>
                  <a:pt x="3572321" y="169720"/>
                </a:cubicBezTo>
                <a:lnTo>
                  <a:pt x="3569196" y="171060"/>
                </a:lnTo>
                <a:cubicBezTo>
                  <a:pt x="3568451" y="171357"/>
                  <a:pt x="3567930" y="171208"/>
                  <a:pt x="3567633" y="170613"/>
                </a:cubicBezTo>
                <a:cubicBezTo>
                  <a:pt x="3567335" y="170018"/>
                  <a:pt x="3567410" y="169571"/>
                  <a:pt x="3567856" y="169274"/>
                </a:cubicBezTo>
                <a:lnTo>
                  <a:pt x="3570312" y="167041"/>
                </a:lnTo>
                <a:cubicBezTo>
                  <a:pt x="3571651" y="165851"/>
                  <a:pt x="3574032" y="163916"/>
                  <a:pt x="3577455" y="161237"/>
                </a:cubicBezTo>
                <a:lnTo>
                  <a:pt x="3586162" y="154316"/>
                </a:lnTo>
                <a:cubicBezTo>
                  <a:pt x="3588543" y="152382"/>
                  <a:pt x="3592487" y="148959"/>
                  <a:pt x="3597994" y="144047"/>
                </a:cubicBezTo>
                <a:cubicBezTo>
                  <a:pt x="3603500" y="139136"/>
                  <a:pt x="3607518" y="135341"/>
                  <a:pt x="3610049" y="132662"/>
                </a:cubicBezTo>
                <a:cubicBezTo>
                  <a:pt x="3612579" y="129983"/>
                  <a:pt x="3616002" y="125965"/>
                  <a:pt x="3620318" y="120607"/>
                </a:cubicBezTo>
                <a:lnTo>
                  <a:pt x="3630810" y="107212"/>
                </a:lnTo>
                <a:cubicBezTo>
                  <a:pt x="3633489" y="103938"/>
                  <a:pt x="3636466" y="99622"/>
                  <a:pt x="3639740" y="94264"/>
                </a:cubicBezTo>
                <a:cubicBezTo>
                  <a:pt x="3643014" y="88906"/>
                  <a:pt x="3645470" y="84516"/>
                  <a:pt x="3647107" y="81093"/>
                </a:cubicBezTo>
                <a:cubicBezTo>
                  <a:pt x="3648744" y="77521"/>
                  <a:pt x="3650381" y="73577"/>
                  <a:pt x="3652018" y="69261"/>
                </a:cubicBezTo>
                <a:lnTo>
                  <a:pt x="3653358" y="65466"/>
                </a:lnTo>
                <a:cubicBezTo>
                  <a:pt x="3651720" y="63085"/>
                  <a:pt x="3650307" y="61224"/>
                  <a:pt x="3649116" y="59885"/>
                </a:cubicBezTo>
                <a:cubicBezTo>
                  <a:pt x="3647926" y="58397"/>
                  <a:pt x="3646363" y="57057"/>
                  <a:pt x="3644428" y="55867"/>
                </a:cubicBezTo>
                <a:cubicBezTo>
                  <a:pt x="3642493" y="54676"/>
                  <a:pt x="3639889" y="53709"/>
                  <a:pt x="3636614" y="52964"/>
                </a:cubicBezTo>
                <a:lnTo>
                  <a:pt x="3630810" y="51848"/>
                </a:lnTo>
                <a:cubicBezTo>
                  <a:pt x="3629024" y="51551"/>
                  <a:pt x="3627908" y="50955"/>
                  <a:pt x="3627462" y="50062"/>
                </a:cubicBezTo>
                <a:cubicBezTo>
                  <a:pt x="3627015" y="49169"/>
                  <a:pt x="3626866" y="48425"/>
                  <a:pt x="3627015" y="47830"/>
                </a:cubicBezTo>
                <a:cubicBezTo>
                  <a:pt x="3627313" y="47086"/>
                  <a:pt x="3628354" y="46565"/>
                  <a:pt x="3630140" y="46267"/>
                </a:cubicBezTo>
                <a:cubicBezTo>
                  <a:pt x="3631926" y="46118"/>
                  <a:pt x="3633861" y="46044"/>
                  <a:pt x="3635945" y="46044"/>
                </a:cubicBezTo>
                <a:close/>
                <a:moveTo>
                  <a:pt x="1254695" y="46044"/>
                </a:moveTo>
                <a:cubicBezTo>
                  <a:pt x="1257821" y="46044"/>
                  <a:pt x="1260648" y="46342"/>
                  <a:pt x="1263178" y="46937"/>
                </a:cubicBezTo>
                <a:cubicBezTo>
                  <a:pt x="1265708" y="47383"/>
                  <a:pt x="1267866" y="48128"/>
                  <a:pt x="1269652" y="49169"/>
                </a:cubicBezTo>
                <a:cubicBezTo>
                  <a:pt x="1271438" y="50360"/>
                  <a:pt x="1273447" y="52146"/>
                  <a:pt x="1275680" y="54527"/>
                </a:cubicBezTo>
                <a:cubicBezTo>
                  <a:pt x="1277763" y="56908"/>
                  <a:pt x="1280070" y="60034"/>
                  <a:pt x="1282600" y="63903"/>
                </a:cubicBezTo>
                <a:lnTo>
                  <a:pt x="1291307" y="78861"/>
                </a:lnTo>
                <a:cubicBezTo>
                  <a:pt x="1294730" y="84814"/>
                  <a:pt x="1298302" y="90544"/>
                  <a:pt x="1302022" y="96050"/>
                </a:cubicBezTo>
                <a:cubicBezTo>
                  <a:pt x="1305743" y="101706"/>
                  <a:pt x="1309315" y="106840"/>
                  <a:pt x="1312738" y="111454"/>
                </a:cubicBezTo>
                <a:cubicBezTo>
                  <a:pt x="1316161" y="116068"/>
                  <a:pt x="1320105" y="120830"/>
                  <a:pt x="1324570" y="125741"/>
                </a:cubicBezTo>
                <a:cubicBezTo>
                  <a:pt x="1329035" y="130802"/>
                  <a:pt x="1334392" y="135638"/>
                  <a:pt x="1340643" y="140252"/>
                </a:cubicBezTo>
                <a:cubicBezTo>
                  <a:pt x="1346894" y="145015"/>
                  <a:pt x="1352847" y="148884"/>
                  <a:pt x="1358503" y="151861"/>
                </a:cubicBezTo>
                <a:cubicBezTo>
                  <a:pt x="1364158" y="155135"/>
                  <a:pt x="1369814" y="158112"/>
                  <a:pt x="1375469" y="160790"/>
                </a:cubicBezTo>
                <a:cubicBezTo>
                  <a:pt x="1381125" y="163469"/>
                  <a:pt x="1384845" y="165032"/>
                  <a:pt x="1386631" y="165479"/>
                </a:cubicBezTo>
                <a:lnTo>
                  <a:pt x="1391096" y="167041"/>
                </a:lnTo>
                <a:cubicBezTo>
                  <a:pt x="1393180" y="167785"/>
                  <a:pt x="1394073" y="168678"/>
                  <a:pt x="1393775" y="169720"/>
                </a:cubicBezTo>
                <a:cubicBezTo>
                  <a:pt x="1393477" y="170762"/>
                  <a:pt x="1392659" y="171283"/>
                  <a:pt x="1391319" y="171283"/>
                </a:cubicBezTo>
                <a:lnTo>
                  <a:pt x="1386631" y="171506"/>
                </a:lnTo>
                <a:lnTo>
                  <a:pt x="1378595" y="171953"/>
                </a:lnTo>
                <a:lnTo>
                  <a:pt x="1358949" y="172399"/>
                </a:lnTo>
                <a:cubicBezTo>
                  <a:pt x="1350615" y="172697"/>
                  <a:pt x="1345257" y="172325"/>
                  <a:pt x="1342876" y="171283"/>
                </a:cubicBezTo>
                <a:cubicBezTo>
                  <a:pt x="1340197" y="170241"/>
                  <a:pt x="1337964" y="169125"/>
                  <a:pt x="1336178" y="167934"/>
                </a:cubicBezTo>
                <a:cubicBezTo>
                  <a:pt x="1334392" y="166744"/>
                  <a:pt x="1332383" y="164660"/>
                  <a:pt x="1330151" y="161683"/>
                </a:cubicBezTo>
                <a:cubicBezTo>
                  <a:pt x="1327770" y="158707"/>
                  <a:pt x="1325686" y="155879"/>
                  <a:pt x="1323900" y="153200"/>
                </a:cubicBezTo>
                <a:cubicBezTo>
                  <a:pt x="1321965" y="150521"/>
                  <a:pt x="1318766" y="145610"/>
                  <a:pt x="1314301" y="138466"/>
                </a:cubicBezTo>
                <a:cubicBezTo>
                  <a:pt x="1309836" y="131174"/>
                  <a:pt x="1307231" y="126858"/>
                  <a:pt x="1306487" y="125518"/>
                </a:cubicBezTo>
                <a:lnTo>
                  <a:pt x="1295102" y="105203"/>
                </a:lnTo>
                <a:lnTo>
                  <a:pt x="1285502" y="88683"/>
                </a:lnTo>
                <a:lnTo>
                  <a:pt x="1281261" y="81316"/>
                </a:lnTo>
                <a:lnTo>
                  <a:pt x="1278582" y="85781"/>
                </a:lnTo>
                <a:cubicBezTo>
                  <a:pt x="1277987" y="86972"/>
                  <a:pt x="1276126" y="89948"/>
                  <a:pt x="1273001" y="94711"/>
                </a:cubicBezTo>
                <a:lnTo>
                  <a:pt x="1264964" y="107212"/>
                </a:lnTo>
                <a:lnTo>
                  <a:pt x="1256258" y="118598"/>
                </a:lnTo>
                <a:cubicBezTo>
                  <a:pt x="1252983" y="122914"/>
                  <a:pt x="1249709" y="127006"/>
                  <a:pt x="1246435" y="130876"/>
                </a:cubicBezTo>
                <a:cubicBezTo>
                  <a:pt x="1243161" y="135043"/>
                  <a:pt x="1239217" y="139210"/>
                  <a:pt x="1234603" y="143378"/>
                </a:cubicBezTo>
                <a:cubicBezTo>
                  <a:pt x="1230138" y="147842"/>
                  <a:pt x="1225153" y="151786"/>
                  <a:pt x="1219646" y="155209"/>
                </a:cubicBezTo>
                <a:cubicBezTo>
                  <a:pt x="1213991" y="158781"/>
                  <a:pt x="1208410" y="161832"/>
                  <a:pt x="1202903" y="164362"/>
                </a:cubicBezTo>
                <a:cubicBezTo>
                  <a:pt x="1197396" y="166892"/>
                  <a:pt x="1194196" y="168381"/>
                  <a:pt x="1193303" y="168827"/>
                </a:cubicBezTo>
                <a:cubicBezTo>
                  <a:pt x="1192262" y="169422"/>
                  <a:pt x="1191517" y="169720"/>
                  <a:pt x="1191071" y="169720"/>
                </a:cubicBezTo>
                <a:lnTo>
                  <a:pt x="1187946" y="171060"/>
                </a:lnTo>
                <a:cubicBezTo>
                  <a:pt x="1187201" y="171357"/>
                  <a:pt x="1186681" y="171208"/>
                  <a:pt x="1186383" y="170613"/>
                </a:cubicBezTo>
                <a:cubicBezTo>
                  <a:pt x="1186085" y="170018"/>
                  <a:pt x="1186160" y="169571"/>
                  <a:pt x="1186606" y="169274"/>
                </a:cubicBezTo>
                <a:lnTo>
                  <a:pt x="1189062" y="167041"/>
                </a:lnTo>
                <a:cubicBezTo>
                  <a:pt x="1190401" y="165851"/>
                  <a:pt x="1192782" y="163916"/>
                  <a:pt x="1196206" y="161237"/>
                </a:cubicBezTo>
                <a:lnTo>
                  <a:pt x="1204912" y="154316"/>
                </a:lnTo>
                <a:cubicBezTo>
                  <a:pt x="1207293" y="152382"/>
                  <a:pt x="1211237" y="148959"/>
                  <a:pt x="1216744" y="144047"/>
                </a:cubicBezTo>
                <a:cubicBezTo>
                  <a:pt x="1222250" y="139136"/>
                  <a:pt x="1226269" y="135341"/>
                  <a:pt x="1228799" y="132662"/>
                </a:cubicBezTo>
                <a:cubicBezTo>
                  <a:pt x="1231329" y="129983"/>
                  <a:pt x="1234752" y="125965"/>
                  <a:pt x="1239068" y="120607"/>
                </a:cubicBezTo>
                <a:lnTo>
                  <a:pt x="1249561" y="107212"/>
                </a:lnTo>
                <a:cubicBezTo>
                  <a:pt x="1252239" y="103938"/>
                  <a:pt x="1255216" y="99622"/>
                  <a:pt x="1258490" y="94264"/>
                </a:cubicBezTo>
                <a:cubicBezTo>
                  <a:pt x="1261764" y="88906"/>
                  <a:pt x="1264220" y="84516"/>
                  <a:pt x="1265857" y="81093"/>
                </a:cubicBezTo>
                <a:cubicBezTo>
                  <a:pt x="1267494" y="77521"/>
                  <a:pt x="1269131" y="73577"/>
                  <a:pt x="1270768" y="69261"/>
                </a:cubicBezTo>
                <a:lnTo>
                  <a:pt x="1272108" y="65466"/>
                </a:lnTo>
                <a:cubicBezTo>
                  <a:pt x="1270471" y="63085"/>
                  <a:pt x="1269057" y="61224"/>
                  <a:pt x="1267866" y="59885"/>
                </a:cubicBezTo>
                <a:cubicBezTo>
                  <a:pt x="1266676" y="58397"/>
                  <a:pt x="1265113" y="57057"/>
                  <a:pt x="1263178" y="55867"/>
                </a:cubicBezTo>
                <a:cubicBezTo>
                  <a:pt x="1261243" y="54676"/>
                  <a:pt x="1258639" y="53709"/>
                  <a:pt x="1255365" y="52964"/>
                </a:cubicBezTo>
                <a:lnTo>
                  <a:pt x="1249561" y="51848"/>
                </a:lnTo>
                <a:cubicBezTo>
                  <a:pt x="1247775" y="51551"/>
                  <a:pt x="1246658" y="50955"/>
                  <a:pt x="1246212" y="50062"/>
                </a:cubicBezTo>
                <a:cubicBezTo>
                  <a:pt x="1245765" y="49169"/>
                  <a:pt x="1245617" y="48425"/>
                  <a:pt x="1245765" y="47830"/>
                </a:cubicBezTo>
                <a:cubicBezTo>
                  <a:pt x="1246063" y="47086"/>
                  <a:pt x="1247105" y="46565"/>
                  <a:pt x="1248891" y="46267"/>
                </a:cubicBezTo>
                <a:cubicBezTo>
                  <a:pt x="1250677" y="46118"/>
                  <a:pt x="1252611" y="46044"/>
                  <a:pt x="1254695" y="46044"/>
                </a:cubicBezTo>
                <a:close/>
                <a:moveTo>
                  <a:pt x="2905496" y="34435"/>
                </a:moveTo>
                <a:cubicBezTo>
                  <a:pt x="2906985" y="34435"/>
                  <a:pt x="2909217" y="34733"/>
                  <a:pt x="2912194" y="35328"/>
                </a:cubicBezTo>
                <a:cubicBezTo>
                  <a:pt x="2915170" y="35924"/>
                  <a:pt x="2917775" y="36817"/>
                  <a:pt x="2920007" y="38007"/>
                </a:cubicBezTo>
                <a:cubicBezTo>
                  <a:pt x="2922240" y="39198"/>
                  <a:pt x="2923430" y="40314"/>
                  <a:pt x="2923579" y="41356"/>
                </a:cubicBezTo>
                <a:cubicBezTo>
                  <a:pt x="2923728" y="42398"/>
                  <a:pt x="2923504" y="43960"/>
                  <a:pt x="2922909" y="46044"/>
                </a:cubicBezTo>
                <a:cubicBezTo>
                  <a:pt x="2922463" y="47532"/>
                  <a:pt x="2922165" y="48872"/>
                  <a:pt x="2922016" y="50062"/>
                </a:cubicBezTo>
                <a:cubicBezTo>
                  <a:pt x="2921868" y="51551"/>
                  <a:pt x="2921718" y="52890"/>
                  <a:pt x="2921570" y="54081"/>
                </a:cubicBezTo>
                <a:lnTo>
                  <a:pt x="2921570" y="63234"/>
                </a:lnTo>
                <a:lnTo>
                  <a:pt x="2920677" y="91362"/>
                </a:lnTo>
                <a:lnTo>
                  <a:pt x="2934518" y="87344"/>
                </a:lnTo>
                <a:lnTo>
                  <a:pt x="2940322" y="85558"/>
                </a:lnTo>
                <a:cubicBezTo>
                  <a:pt x="2941513" y="85409"/>
                  <a:pt x="2942852" y="85632"/>
                  <a:pt x="2944340" y="86228"/>
                </a:cubicBezTo>
                <a:cubicBezTo>
                  <a:pt x="2945829" y="86525"/>
                  <a:pt x="2947317" y="87121"/>
                  <a:pt x="2948805" y="88013"/>
                </a:cubicBezTo>
                <a:cubicBezTo>
                  <a:pt x="2950294" y="88906"/>
                  <a:pt x="2951112" y="89725"/>
                  <a:pt x="2951261" y="90469"/>
                </a:cubicBezTo>
                <a:cubicBezTo>
                  <a:pt x="2951410" y="91213"/>
                  <a:pt x="2951186" y="91957"/>
                  <a:pt x="2950591" y="92702"/>
                </a:cubicBezTo>
                <a:cubicBezTo>
                  <a:pt x="2949847" y="93595"/>
                  <a:pt x="2948359" y="94264"/>
                  <a:pt x="2946126" y="94711"/>
                </a:cubicBezTo>
                <a:cubicBezTo>
                  <a:pt x="2943894" y="95008"/>
                  <a:pt x="2940992" y="95604"/>
                  <a:pt x="2937420" y="96497"/>
                </a:cubicBezTo>
                <a:lnTo>
                  <a:pt x="2928714" y="98283"/>
                </a:lnTo>
                <a:cubicBezTo>
                  <a:pt x="2926630" y="98580"/>
                  <a:pt x="2925142" y="98655"/>
                  <a:pt x="2924249" y="98506"/>
                </a:cubicBezTo>
                <a:lnTo>
                  <a:pt x="2920677" y="98283"/>
                </a:lnTo>
                <a:lnTo>
                  <a:pt x="2920007" y="146726"/>
                </a:lnTo>
                <a:lnTo>
                  <a:pt x="2943894" y="137573"/>
                </a:lnTo>
                <a:cubicBezTo>
                  <a:pt x="2945382" y="136978"/>
                  <a:pt x="2946424" y="136531"/>
                  <a:pt x="2947020" y="136234"/>
                </a:cubicBezTo>
                <a:cubicBezTo>
                  <a:pt x="2947615" y="136085"/>
                  <a:pt x="2948210" y="136234"/>
                  <a:pt x="2948805" y="136680"/>
                </a:cubicBezTo>
                <a:cubicBezTo>
                  <a:pt x="2949401" y="136978"/>
                  <a:pt x="2949550" y="137573"/>
                  <a:pt x="2949252" y="138466"/>
                </a:cubicBezTo>
                <a:cubicBezTo>
                  <a:pt x="2948954" y="139359"/>
                  <a:pt x="2948061" y="140252"/>
                  <a:pt x="2946573" y="141145"/>
                </a:cubicBezTo>
                <a:lnTo>
                  <a:pt x="2942554" y="143824"/>
                </a:lnTo>
                <a:cubicBezTo>
                  <a:pt x="2942257" y="144122"/>
                  <a:pt x="2938834" y="146131"/>
                  <a:pt x="2932286" y="149852"/>
                </a:cubicBezTo>
                <a:lnTo>
                  <a:pt x="2918444" y="158112"/>
                </a:lnTo>
                <a:lnTo>
                  <a:pt x="2900585" y="168827"/>
                </a:lnTo>
                <a:lnTo>
                  <a:pt x="2891655" y="174631"/>
                </a:lnTo>
                <a:cubicBezTo>
                  <a:pt x="2886595" y="177608"/>
                  <a:pt x="2883172" y="179915"/>
                  <a:pt x="2881386" y="181552"/>
                </a:cubicBezTo>
                <a:cubicBezTo>
                  <a:pt x="2879600" y="183189"/>
                  <a:pt x="2878261" y="184008"/>
                  <a:pt x="2877368" y="184008"/>
                </a:cubicBezTo>
                <a:cubicBezTo>
                  <a:pt x="2876177" y="184305"/>
                  <a:pt x="2874838" y="184156"/>
                  <a:pt x="2873350" y="183561"/>
                </a:cubicBezTo>
                <a:cubicBezTo>
                  <a:pt x="2871861" y="182817"/>
                  <a:pt x="2870447" y="181924"/>
                  <a:pt x="2869108" y="180882"/>
                </a:cubicBezTo>
                <a:cubicBezTo>
                  <a:pt x="2867768" y="179989"/>
                  <a:pt x="2866057" y="178650"/>
                  <a:pt x="2863973" y="176864"/>
                </a:cubicBezTo>
                <a:cubicBezTo>
                  <a:pt x="2861890" y="175078"/>
                  <a:pt x="2860550" y="173515"/>
                  <a:pt x="2859955" y="172176"/>
                </a:cubicBezTo>
                <a:cubicBezTo>
                  <a:pt x="2859508" y="170836"/>
                  <a:pt x="2859508" y="169869"/>
                  <a:pt x="2859955" y="169274"/>
                </a:cubicBezTo>
                <a:cubicBezTo>
                  <a:pt x="2860252" y="168678"/>
                  <a:pt x="2861071" y="168232"/>
                  <a:pt x="2862410" y="167934"/>
                </a:cubicBezTo>
                <a:lnTo>
                  <a:pt x="2867545" y="166595"/>
                </a:lnTo>
                <a:lnTo>
                  <a:pt x="2875582" y="163916"/>
                </a:lnTo>
                <a:lnTo>
                  <a:pt x="2874242" y="122393"/>
                </a:lnTo>
                <a:cubicBezTo>
                  <a:pt x="2874094" y="119416"/>
                  <a:pt x="2873870" y="115770"/>
                  <a:pt x="2873573" y="111454"/>
                </a:cubicBezTo>
                <a:cubicBezTo>
                  <a:pt x="2873275" y="107138"/>
                  <a:pt x="2872903" y="104161"/>
                  <a:pt x="2872456" y="102524"/>
                </a:cubicBezTo>
                <a:cubicBezTo>
                  <a:pt x="2872010" y="101036"/>
                  <a:pt x="2871415" y="99548"/>
                  <a:pt x="2870670" y="98059"/>
                </a:cubicBezTo>
                <a:cubicBezTo>
                  <a:pt x="2869778" y="96720"/>
                  <a:pt x="2869480" y="95678"/>
                  <a:pt x="2869778" y="94934"/>
                </a:cubicBezTo>
                <a:cubicBezTo>
                  <a:pt x="2869926" y="94190"/>
                  <a:pt x="2870373" y="93595"/>
                  <a:pt x="2871117" y="93148"/>
                </a:cubicBezTo>
                <a:cubicBezTo>
                  <a:pt x="2872010" y="92702"/>
                  <a:pt x="2873201" y="92553"/>
                  <a:pt x="2874689" y="92702"/>
                </a:cubicBezTo>
                <a:cubicBezTo>
                  <a:pt x="2875880" y="92850"/>
                  <a:pt x="2877144" y="93074"/>
                  <a:pt x="2878484" y="93371"/>
                </a:cubicBezTo>
                <a:cubicBezTo>
                  <a:pt x="2879972" y="93520"/>
                  <a:pt x="2881833" y="93967"/>
                  <a:pt x="2884065" y="94711"/>
                </a:cubicBezTo>
                <a:cubicBezTo>
                  <a:pt x="2886149" y="95604"/>
                  <a:pt x="2887786" y="96422"/>
                  <a:pt x="2888976" y="97166"/>
                </a:cubicBezTo>
                <a:cubicBezTo>
                  <a:pt x="2890167" y="98059"/>
                  <a:pt x="2890762" y="98878"/>
                  <a:pt x="2890762" y="99622"/>
                </a:cubicBezTo>
                <a:cubicBezTo>
                  <a:pt x="2891060" y="100366"/>
                  <a:pt x="2890762" y="101855"/>
                  <a:pt x="2889870" y="104087"/>
                </a:cubicBezTo>
                <a:cubicBezTo>
                  <a:pt x="2889274" y="105426"/>
                  <a:pt x="2888753" y="108105"/>
                  <a:pt x="2888307" y="112124"/>
                </a:cubicBezTo>
                <a:cubicBezTo>
                  <a:pt x="2887860" y="116291"/>
                  <a:pt x="2887712" y="119714"/>
                  <a:pt x="2887860" y="122393"/>
                </a:cubicBezTo>
                <a:lnTo>
                  <a:pt x="2888530" y="159451"/>
                </a:lnTo>
                <a:lnTo>
                  <a:pt x="2906836" y="152307"/>
                </a:lnTo>
                <a:lnTo>
                  <a:pt x="2906389" y="68145"/>
                </a:lnTo>
                <a:cubicBezTo>
                  <a:pt x="2906389" y="67401"/>
                  <a:pt x="2906240" y="64201"/>
                  <a:pt x="2905943" y="58546"/>
                </a:cubicBezTo>
                <a:cubicBezTo>
                  <a:pt x="2905645" y="52890"/>
                  <a:pt x="2905348" y="49318"/>
                  <a:pt x="2905050" y="47830"/>
                </a:cubicBezTo>
                <a:cubicBezTo>
                  <a:pt x="2904752" y="46044"/>
                  <a:pt x="2904082" y="44109"/>
                  <a:pt x="2903041" y="42026"/>
                </a:cubicBezTo>
                <a:cubicBezTo>
                  <a:pt x="2901850" y="39942"/>
                  <a:pt x="2901255" y="38454"/>
                  <a:pt x="2901255" y="37561"/>
                </a:cubicBezTo>
                <a:cubicBezTo>
                  <a:pt x="2901106" y="36817"/>
                  <a:pt x="2901329" y="36072"/>
                  <a:pt x="2901924" y="35328"/>
                </a:cubicBezTo>
                <a:cubicBezTo>
                  <a:pt x="2902520" y="34733"/>
                  <a:pt x="2903710" y="34435"/>
                  <a:pt x="2905496" y="34435"/>
                </a:cubicBezTo>
                <a:close/>
                <a:moveTo>
                  <a:pt x="524247" y="34435"/>
                </a:moveTo>
                <a:cubicBezTo>
                  <a:pt x="525735" y="34435"/>
                  <a:pt x="527967" y="34733"/>
                  <a:pt x="530944" y="35328"/>
                </a:cubicBezTo>
                <a:cubicBezTo>
                  <a:pt x="533920" y="35924"/>
                  <a:pt x="536525" y="36817"/>
                  <a:pt x="538757" y="38007"/>
                </a:cubicBezTo>
                <a:cubicBezTo>
                  <a:pt x="540990" y="39198"/>
                  <a:pt x="542180" y="40314"/>
                  <a:pt x="542329" y="41356"/>
                </a:cubicBezTo>
                <a:cubicBezTo>
                  <a:pt x="542478" y="42398"/>
                  <a:pt x="542255" y="43960"/>
                  <a:pt x="541659" y="46044"/>
                </a:cubicBezTo>
                <a:cubicBezTo>
                  <a:pt x="541213" y="47532"/>
                  <a:pt x="540915" y="48872"/>
                  <a:pt x="540766" y="50062"/>
                </a:cubicBezTo>
                <a:cubicBezTo>
                  <a:pt x="540618" y="51551"/>
                  <a:pt x="540469" y="52890"/>
                  <a:pt x="540320" y="54081"/>
                </a:cubicBezTo>
                <a:lnTo>
                  <a:pt x="540320" y="63234"/>
                </a:lnTo>
                <a:lnTo>
                  <a:pt x="539427" y="91362"/>
                </a:lnTo>
                <a:lnTo>
                  <a:pt x="553268" y="87344"/>
                </a:lnTo>
                <a:lnTo>
                  <a:pt x="559072" y="85558"/>
                </a:lnTo>
                <a:cubicBezTo>
                  <a:pt x="560263" y="85409"/>
                  <a:pt x="561603" y="85632"/>
                  <a:pt x="563091" y="86228"/>
                </a:cubicBezTo>
                <a:cubicBezTo>
                  <a:pt x="564579" y="86525"/>
                  <a:pt x="566067" y="87121"/>
                  <a:pt x="567556" y="88013"/>
                </a:cubicBezTo>
                <a:cubicBezTo>
                  <a:pt x="569044" y="88906"/>
                  <a:pt x="569862" y="89725"/>
                  <a:pt x="570011" y="90469"/>
                </a:cubicBezTo>
                <a:cubicBezTo>
                  <a:pt x="570160" y="91213"/>
                  <a:pt x="569937" y="91957"/>
                  <a:pt x="569342" y="92702"/>
                </a:cubicBezTo>
                <a:cubicBezTo>
                  <a:pt x="568597" y="93595"/>
                  <a:pt x="567109" y="94264"/>
                  <a:pt x="564877" y="94711"/>
                </a:cubicBezTo>
                <a:cubicBezTo>
                  <a:pt x="562644" y="95008"/>
                  <a:pt x="559742" y="95604"/>
                  <a:pt x="556170" y="96497"/>
                </a:cubicBezTo>
                <a:lnTo>
                  <a:pt x="547464" y="98283"/>
                </a:lnTo>
                <a:cubicBezTo>
                  <a:pt x="545380" y="98580"/>
                  <a:pt x="543892" y="98655"/>
                  <a:pt x="542999" y="98506"/>
                </a:cubicBezTo>
                <a:lnTo>
                  <a:pt x="539427" y="98283"/>
                </a:lnTo>
                <a:lnTo>
                  <a:pt x="538757" y="146726"/>
                </a:lnTo>
                <a:lnTo>
                  <a:pt x="562644" y="137573"/>
                </a:lnTo>
                <a:cubicBezTo>
                  <a:pt x="564133" y="136978"/>
                  <a:pt x="565174" y="136531"/>
                  <a:pt x="565770" y="136234"/>
                </a:cubicBezTo>
                <a:cubicBezTo>
                  <a:pt x="566365" y="136085"/>
                  <a:pt x="566960" y="136234"/>
                  <a:pt x="567556" y="136680"/>
                </a:cubicBezTo>
                <a:cubicBezTo>
                  <a:pt x="568151" y="136978"/>
                  <a:pt x="568300" y="137573"/>
                  <a:pt x="568002" y="138466"/>
                </a:cubicBezTo>
                <a:cubicBezTo>
                  <a:pt x="567704" y="139359"/>
                  <a:pt x="566811" y="140252"/>
                  <a:pt x="565323" y="141145"/>
                </a:cubicBezTo>
                <a:lnTo>
                  <a:pt x="561305" y="143824"/>
                </a:lnTo>
                <a:cubicBezTo>
                  <a:pt x="561007" y="144122"/>
                  <a:pt x="557584" y="146131"/>
                  <a:pt x="551036" y="149852"/>
                </a:cubicBezTo>
                <a:lnTo>
                  <a:pt x="537195" y="158112"/>
                </a:lnTo>
                <a:lnTo>
                  <a:pt x="519335" y="168827"/>
                </a:lnTo>
                <a:lnTo>
                  <a:pt x="510406" y="174631"/>
                </a:lnTo>
                <a:cubicBezTo>
                  <a:pt x="505345" y="177608"/>
                  <a:pt x="501922" y="179915"/>
                  <a:pt x="500136" y="181552"/>
                </a:cubicBezTo>
                <a:cubicBezTo>
                  <a:pt x="498351" y="183189"/>
                  <a:pt x="497011" y="184008"/>
                  <a:pt x="496118" y="184008"/>
                </a:cubicBezTo>
                <a:cubicBezTo>
                  <a:pt x="494927" y="184305"/>
                  <a:pt x="493588" y="184156"/>
                  <a:pt x="492100" y="183561"/>
                </a:cubicBezTo>
                <a:cubicBezTo>
                  <a:pt x="490611" y="182817"/>
                  <a:pt x="489198" y="181924"/>
                  <a:pt x="487858" y="180882"/>
                </a:cubicBezTo>
                <a:cubicBezTo>
                  <a:pt x="486519" y="179989"/>
                  <a:pt x="484807" y="178650"/>
                  <a:pt x="482724" y="176864"/>
                </a:cubicBezTo>
                <a:cubicBezTo>
                  <a:pt x="480640" y="175078"/>
                  <a:pt x="479300" y="173515"/>
                  <a:pt x="478705" y="172176"/>
                </a:cubicBezTo>
                <a:cubicBezTo>
                  <a:pt x="478259" y="170836"/>
                  <a:pt x="478259" y="169869"/>
                  <a:pt x="478705" y="169274"/>
                </a:cubicBezTo>
                <a:cubicBezTo>
                  <a:pt x="479003" y="168678"/>
                  <a:pt x="479821" y="168232"/>
                  <a:pt x="481161" y="167934"/>
                </a:cubicBezTo>
                <a:lnTo>
                  <a:pt x="486295" y="166595"/>
                </a:lnTo>
                <a:lnTo>
                  <a:pt x="494332" y="163916"/>
                </a:lnTo>
                <a:lnTo>
                  <a:pt x="492993" y="122393"/>
                </a:lnTo>
                <a:cubicBezTo>
                  <a:pt x="492844" y="119416"/>
                  <a:pt x="492621" y="115770"/>
                  <a:pt x="492323" y="111454"/>
                </a:cubicBezTo>
                <a:cubicBezTo>
                  <a:pt x="492025" y="107138"/>
                  <a:pt x="491653" y="104161"/>
                  <a:pt x="491207" y="102524"/>
                </a:cubicBezTo>
                <a:cubicBezTo>
                  <a:pt x="490760" y="101036"/>
                  <a:pt x="490165" y="99548"/>
                  <a:pt x="489421" y="98059"/>
                </a:cubicBezTo>
                <a:cubicBezTo>
                  <a:pt x="488528" y="96720"/>
                  <a:pt x="488230" y="95678"/>
                  <a:pt x="488528" y="94934"/>
                </a:cubicBezTo>
                <a:cubicBezTo>
                  <a:pt x="488677" y="94190"/>
                  <a:pt x="489123" y="93595"/>
                  <a:pt x="489867" y="93148"/>
                </a:cubicBezTo>
                <a:cubicBezTo>
                  <a:pt x="490760" y="92702"/>
                  <a:pt x="491951" y="92553"/>
                  <a:pt x="493439" y="92702"/>
                </a:cubicBezTo>
                <a:cubicBezTo>
                  <a:pt x="494630" y="92850"/>
                  <a:pt x="495895" y="93074"/>
                  <a:pt x="497234" y="93371"/>
                </a:cubicBezTo>
                <a:cubicBezTo>
                  <a:pt x="498723" y="93520"/>
                  <a:pt x="500583" y="93967"/>
                  <a:pt x="502815" y="94711"/>
                </a:cubicBezTo>
                <a:cubicBezTo>
                  <a:pt x="504899" y="95604"/>
                  <a:pt x="506536" y="96422"/>
                  <a:pt x="507727" y="97166"/>
                </a:cubicBezTo>
                <a:cubicBezTo>
                  <a:pt x="508917" y="98059"/>
                  <a:pt x="509513" y="98878"/>
                  <a:pt x="509513" y="99622"/>
                </a:cubicBezTo>
                <a:cubicBezTo>
                  <a:pt x="509810" y="100366"/>
                  <a:pt x="509513" y="101855"/>
                  <a:pt x="508620" y="104087"/>
                </a:cubicBezTo>
                <a:cubicBezTo>
                  <a:pt x="508024" y="105426"/>
                  <a:pt x="507503" y="108105"/>
                  <a:pt x="507057" y="112124"/>
                </a:cubicBezTo>
                <a:cubicBezTo>
                  <a:pt x="506610" y="116291"/>
                  <a:pt x="506462" y="119714"/>
                  <a:pt x="506610" y="122393"/>
                </a:cubicBezTo>
                <a:lnTo>
                  <a:pt x="507280" y="159451"/>
                </a:lnTo>
                <a:lnTo>
                  <a:pt x="525586" y="152307"/>
                </a:lnTo>
                <a:lnTo>
                  <a:pt x="525140" y="68145"/>
                </a:lnTo>
                <a:cubicBezTo>
                  <a:pt x="525140" y="67401"/>
                  <a:pt x="524991" y="64201"/>
                  <a:pt x="524693" y="58546"/>
                </a:cubicBezTo>
                <a:cubicBezTo>
                  <a:pt x="524395" y="52890"/>
                  <a:pt x="524098" y="49318"/>
                  <a:pt x="523800" y="47830"/>
                </a:cubicBezTo>
                <a:cubicBezTo>
                  <a:pt x="523502" y="46044"/>
                  <a:pt x="522833" y="44109"/>
                  <a:pt x="521791" y="42026"/>
                </a:cubicBezTo>
                <a:cubicBezTo>
                  <a:pt x="520600" y="39942"/>
                  <a:pt x="520005" y="38454"/>
                  <a:pt x="520005" y="37561"/>
                </a:cubicBezTo>
                <a:cubicBezTo>
                  <a:pt x="519856" y="36817"/>
                  <a:pt x="520079" y="36072"/>
                  <a:pt x="520675" y="35328"/>
                </a:cubicBezTo>
                <a:cubicBezTo>
                  <a:pt x="521270" y="34733"/>
                  <a:pt x="522461" y="34435"/>
                  <a:pt x="524247" y="34435"/>
                </a:cubicBezTo>
                <a:close/>
                <a:moveTo>
                  <a:pt x="3877642" y="29078"/>
                </a:moveTo>
                <a:lnTo>
                  <a:pt x="3881660" y="29971"/>
                </a:lnTo>
                <a:cubicBezTo>
                  <a:pt x="3883000" y="30268"/>
                  <a:pt x="3885902" y="31384"/>
                  <a:pt x="3890366" y="33319"/>
                </a:cubicBezTo>
                <a:cubicBezTo>
                  <a:pt x="3894831" y="35403"/>
                  <a:pt x="3897957" y="37114"/>
                  <a:pt x="3899743" y="38454"/>
                </a:cubicBezTo>
                <a:cubicBezTo>
                  <a:pt x="3901528" y="39793"/>
                  <a:pt x="3903017" y="41579"/>
                  <a:pt x="3904208" y="43812"/>
                </a:cubicBezTo>
                <a:cubicBezTo>
                  <a:pt x="3905398" y="46193"/>
                  <a:pt x="3906068" y="48723"/>
                  <a:pt x="3906217" y="51402"/>
                </a:cubicBezTo>
                <a:cubicBezTo>
                  <a:pt x="3906217" y="53932"/>
                  <a:pt x="3905844" y="56090"/>
                  <a:pt x="3905100" y="57876"/>
                </a:cubicBezTo>
                <a:lnTo>
                  <a:pt x="3903761" y="62117"/>
                </a:lnTo>
                <a:lnTo>
                  <a:pt x="3935015" y="57653"/>
                </a:lnTo>
                <a:cubicBezTo>
                  <a:pt x="3940522" y="56760"/>
                  <a:pt x="3944838" y="55867"/>
                  <a:pt x="3947963" y="54974"/>
                </a:cubicBezTo>
                <a:cubicBezTo>
                  <a:pt x="3951237" y="54081"/>
                  <a:pt x="3953470" y="53634"/>
                  <a:pt x="3954660" y="53634"/>
                </a:cubicBezTo>
                <a:cubicBezTo>
                  <a:pt x="3955702" y="53634"/>
                  <a:pt x="3958232" y="54230"/>
                  <a:pt x="3962250" y="55420"/>
                </a:cubicBezTo>
                <a:cubicBezTo>
                  <a:pt x="3966418" y="56313"/>
                  <a:pt x="3969394" y="57653"/>
                  <a:pt x="3971180" y="59438"/>
                </a:cubicBezTo>
                <a:cubicBezTo>
                  <a:pt x="3972966" y="61224"/>
                  <a:pt x="3973934" y="62564"/>
                  <a:pt x="3974082" y="63457"/>
                </a:cubicBezTo>
                <a:cubicBezTo>
                  <a:pt x="3974231" y="64350"/>
                  <a:pt x="3973859" y="65243"/>
                  <a:pt x="3972966" y="66136"/>
                </a:cubicBezTo>
                <a:cubicBezTo>
                  <a:pt x="3972222" y="66582"/>
                  <a:pt x="3971106" y="66805"/>
                  <a:pt x="3969618" y="66805"/>
                </a:cubicBezTo>
                <a:cubicBezTo>
                  <a:pt x="3968278" y="66954"/>
                  <a:pt x="3966418" y="67029"/>
                  <a:pt x="3964036" y="67029"/>
                </a:cubicBezTo>
                <a:cubicBezTo>
                  <a:pt x="3961804" y="67326"/>
                  <a:pt x="3957934" y="67475"/>
                  <a:pt x="3952428" y="67475"/>
                </a:cubicBezTo>
                <a:cubicBezTo>
                  <a:pt x="3946772" y="67475"/>
                  <a:pt x="3943052" y="67550"/>
                  <a:pt x="3941266" y="67698"/>
                </a:cubicBezTo>
                <a:lnTo>
                  <a:pt x="3927425" y="69038"/>
                </a:lnTo>
                <a:cubicBezTo>
                  <a:pt x="3929508" y="70377"/>
                  <a:pt x="3931890" y="71791"/>
                  <a:pt x="3934568" y="73280"/>
                </a:cubicBezTo>
                <a:cubicBezTo>
                  <a:pt x="3937098" y="74917"/>
                  <a:pt x="3938661" y="76554"/>
                  <a:pt x="3939256" y="78191"/>
                </a:cubicBezTo>
                <a:cubicBezTo>
                  <a:pt x="3939852" y="79977"/>
                  <a:pt x="3940075" y="81167"/>
                  <a:pt x="3939926" y="81763"/>
                </a:cubicBezTo>
                <a:cubicBezTo>
                  <a:pt x="3939926" y="82358"/>
                  <a:pt x="3939628" y="83102"/>
                  <a:pt x="3939033" y="83995"/>
                </a:cubicBezTo>
                <a:lnTo>
                  <a:pt x="3937247" y="86451"/>
                </a:lnTo>
                <a:cubicBezTo>
                  <a:pt x="3936354" y="87790"/>
                  <a:pt x="3935312" y="89799"/>
                  <a:pt x="3934122" y="92478"/>
                </a:cubicBezTo>
                <a:lnTo>
                  <a:pt x="3929657" y="103194"/>
                </a:lnTo>
                <a:cubicBezTo>
                  <a:pt x="3924894" y="113910"/>
                  <a:pt x="3921472" y="120756"/>
                  <a:pt x="3919388" y="123732"/>
                </a:cubicBezTo>
                <a:lnTo>
                  <a:pt x="3911128" y="136457"/>
                </a:lnTo>
                <a:cubicBezTo>
                  <a:pt x="3915593" y="140178"/>
                  <a:pt x="3920132" y="143750"/>
                  <a:pt x="3924746" y="147173"/>
                </a:cubicBezTo>
                <a:cubicBezTo>
                  <a:pt x="3929360" y="150596"/>
                  <a:pt x="3934643" y="154019"/>
                  <a:pt x="3940596" y="157442"/>
                </a:cubicBezTo>
                <a:cubicBezTo>
                  <a:pt x="3946549" y="160865"/>
                  <a:pt x="3953842" y="164437"/>
                  <a:pt x="3962474" y="168157"/>
                </a:cubicBezTo>
                <a:cubicBezTo>
                  <a:pt x="3970957" y="171878"/>
                  <a:pt x="3978696" y="174780"/>
                  <a:pt x="3985691" y="176864"/>
                </a:cubicBezTo>
                <a:lnTo>
                  <a:pt x="4003327" y="182668"/>
                </a:lnTo>
                <a:lnTo>
                  <a:pt x="4006899" y="183784"/>
                </a:lnTo>
                <a:cubicBezTo>
                  <a:pt x="4008536" y="184380"/>
                  <a:pt x="4009131" y="185198"/>
                  <a:pt x="4008685" y="186240"/>
                </a:cubicBezTo>
                <a:cubicBezTo>
                  <a:pt x="4008387" y="187133"/>
                  <a:pt x="4007792" y="187654"/>
                  <a:pt x="4006899" y="187803"/>
                </a:cubicBezTo>
                <a:lnTo>
                  <a:pt x="4004220" y="188026"/>
                </a:lnTo>
                <a:cubicBezTo>
                  <a:pt x="4000946" y="188621"/>
                  <a:pt x="3993504" y="189514"/>
                  <a:pt x="3981896" y="190705"/>
                </a:cubicBezTo>
                <a:cubicBezTo>
                  <a:pt x="3970138" y="192193"/>
                  <a:pt x="3962474" y="192788"/>
                  <a:pt x="3958902" y="192491"/>
                </a:cubicBezTo>
                <a:cubicBezTo>
                  <a:pt x="3954437" y="192342"/>
                  <a:pt x="3950716" y="191672"/>
                  <a:pt x="3947740" y="190482"/>
                </a:cubicBezTo>
                <a:cubicBezTo>
                  <a:pt x="3944763" y="189142"/>
                  <a:pt x="3941786" y="187282"/>
                  <a:pt x="3938810" y="184901"/>
                </a:cubicBezTo>
                <a:cubicBezTo>
                  <a:pt x="3935685" y="182519"/>
                  <a:pt x="3932038" y="179245"/>
                  <a:pt x="3927871" y="175078"/>
                </a:cubicBezTo>
                <a:cubicBezTo>
                  <a:pt x="3923704" y="170911"/>
                  <a:pt x="3917751" y="164437"/>
                  <a:pt x="3910012" y="155656"/>
                </a:cubicBezTo>
                <a:lnTo>
                  <a:pt x="3901975" y="146949"/>
                </a:lnTo>
                <a:cubicBezTo>
                  <a:pt x="3896022" y="152158"/>
                  <a:pt x="3890515" y="156772"/>
                  <a:pt x="3885455" y="160790"/>
                </a:cubicBezTo>
                <a:cubicBezTo>
                  <a:pt x="3880395" y="164660"/>
                  <a:pt x="3874293" y="168306"/>
                  <a:pt x="3867149" y="171729"/>
                </a:cubicBezTo>
                <a:cubicBezTo>
                  <a:pt x="3860006" y="175152"/>
                  <a:pt x="3852415" y="177906"/>
                  <a:pt x="3844378" y="179989"/>
                </a:cubicBezTo>
                <a:cubicBezTo>
                  <a:pt x="3836342" y="181775"/>
                  <a:pt x="3829868" y="182668"/>
                  <a:pt x="3824956" y="182668"/>
                </a:cubicBezTo>
                <a:cubicBezTo>
                  <a:pt x="3820045" y="182668"/>
                  <a:pt x="3816994" y="182519"/>
                  <a:pt x="3815804" y="182222"/>
                </a:cubicBezTo>
                <a:lnTo>
                  <a:pt x="3811339" y="181552"/>
                </a:lnTo>
                <a:cubicBezTo>
                  <a:pt x="3810446" y="181403"/>
                  <a:pt x="3809999" y="180957"/>
                  <a:pt x="3809999" y="180213"/>
                </a:cubicBezTo>
                <a:cubicBezTo>
                  <a:pt x="3809999" y="179468"/>
                  <a:pt x="3810446" y="178947"/>
                  <a:pt x="3811339" y="178650"/>
                </a:cubicBezTo>
                <a:lnTo>
                  <a:pt x="3817366" y="177534"/>
                </a:lnTo>
                <a:cubicBezTo>
                  <a:pt x="3821236" y="176789"/>
                  <a:pt x="3826668" y="175376"/>
                  <a:pt x="3833663" y="173292"/>
                </a:cubicBezTo>
                <a:cubicBezTo>
                  <a:pt x="3840658" y="171208"/>
                  <a:pt x="3848844" y="167637"/>
                  <a:pt x="3858220" y="162576"/>
                </a:cubicBezTo>
                <a:cubicBezTo>
                  <a:pt x="3867596" y="157516"/>
                  <a:pt x="3875112" y="152382"/>
                  <a:pt x="3880767" y="147173"/>
                </a:cubicBezTo>
                <a:lnTo>
                  <a:pt x="3892599" y="136680"/>
                </a:lnTo>
                <a:cubicBezTo>
                  <a:pt x="3888878" y="132364"/>
                  <a:pt x="3886050" y="129239"/>
                  <a:pt x="3884116" y="127304"/>
                </a:cubicBezTo>
                <a:cubicBezTo>
                  <a:pt x="3882330" y="125369"/>
                  <a:pt x="3879353" y="122393"/>
                  <a:pt x="3875186" y="118374"/>
                </a:cubicBezTo>
                <a:cubicBezTo>
                  <a:pt x="3871019" y="114356"/>
                  <a:pt x="3867670" y="111305"/>
                  <a:pt x="3865140" y="109222"/>
                </a:cubicBezTo>
                <a:lnTo>
                  <a:pt x="3858220" y="104087"/>
                </a:lnTo>
                <a:cubicBezTo>
                  <a:pt x="3855987" y="102747"/>
                  <a:pt x="3854127" y="101706"/>
                  <a:pt x="3852638" y="100962"/>
                </a:cubicBezTo>
                <a:cubicBezTo>
                  <a:pt x="3851150" y="100366"/>
                  <a:pt x="3849588" y="99994"/>
                  <a:pt x="3847950" y="99845"/>
                </a:cubicBezTo>
                <a:cubicBezTo>
                  <a:pt x="3846462" y="99697"/>
                  <a:pt x="3845569" y="99473"/>
                  <a:pt x="3845272" y="99176"/>
                </a:cubicBezTo>
                <a:cubicBezTo>
                  <a:pt x="3844974" y="98878"/>
                  <a:pt x="3844751" y="98357"/>
                  <a:pt x="3844602" y="97613"/>
                </a:cubicBezTo>
                <a:cubicBezTo>
                  <a:pt x="3844602" y="96869"/>
                  <a:pt x="3845197" y="96199"/>
                  <a:pt x="3846388" y="95604"/>
                </a:cubicBezTo>
                <a:cubicBezTo>
                  <a:pt x="3847430" y="95008"/>
                  <a:pt x="3848992" y="94636"/>
                  <a:pt x="3851076" y="94488"/>
                </a:cubicBezTo>
                <a:cubicBezTo>
                  <a:pt x="3852862" y="94488"/>
                  <a:pt x="3854201" y="94562"/>
                  <a:pt x="3855094" y="94711"/>
                </a:cubicBezTo>
                <a:lnTo>
                  <a:pt x="3858443" y="95827"/>
                </a:lnTo>
                <a:cubicBezTo>
                  <a:pt x="3859634" y="96273"/>
                  <a:pt x="3861494" y="97241"/>
                  <a:pt x="3864024" y="98729"/>
                </a:cubicBezTo>
                <a:cubicBezTo>
                  <a:pt x="3866554" y="100217"/>
                  <a:pt x="3868861" y="101706"/>
                  <a:pt x="3870944" y="103194"/>
                </a:cubicBezTo>
                <a:cubicBezTo>
                  <a:pt x="3873028" y="104682"/>
                  <a:pt x="3875632" y="106766"/>
                  <a:pt x="3878758" y="109445"/>
                </a:cubicBezTo>
                <a:lnTo>
                  <a:pt x="3890366" y="119267"/>
                </a:lnTo>
                <a:lnTo>
                  <a:pt x="3899966" y="127751"/>
                </a:lnTo>
                <a:lnTo>
                  <a:pt x="3906440" y="118598"/>
                </a:lnTo>
                <a:cubicBezTo>
                  <a:pt x="3908524" y="115621"/>
                  <a:pt x="3910756" y="111231"/>
                  <a:pt x="3913137" y="105426"/>
                </a:cubicBezTo>
                <a:cubicBezTo>
                  <a:pt x="3915518" y="99771"/>
                  <a:pt x="3917453" y="94115"/>
                  <a:pt x="3918942" y="88460"/>
                </a:cubicBezTo>
                <a:cubicBezTo>
                  <a:pt x="3920132" y="83102"/>
                  <a:pt x="3920430" y="79009"/>
                  <a:pt x="3919834" y="76182"/>
                </a:cubicBezTo>
                <a:lnTo>
                  <a:pt x="3918942" y="69931"/>
                </a:lnTo>
                <a:cubicBezTo>
                  <a:pt x="3910310" y="70675"/>
                  <a:pt x="3904208" y="71270"/>
                  <a:pt x="3900636" y="71717"/>
                </a:cubicBezTo>
                <a:cubicBezTo>
                  <a:pt x="3897212" y="72163"/>
                  <a:pt x="3889250" y="73428"/>
                  <a:pt x="3876749" y="75512"/>
                </a:cubicBezTo>
                <a:cubicBezTo>
                  <a:pt x="3864098" y="77596"/>
                  <a:pt x="3855392" y="79233"/>
                  <a:pt x="3850629" y="80423"/>
                </a:cubicBezTo>
                <a:cubicBezTo>
                  <a:pt x="3845718" y="81912"/>
                  <a:pt x="3842444" y="82656"/>
                  <a:pt x="3840807" y="82656"/>
                </a:cubicBezTo>
                <a:cubicBezTo>
                  <a:pt x="3837830" y="82953"/>
                  <a:pt x="3835300" y="82656"/>
                  <a:pt x="3833216" y="81763"/>
                </a:cubicBezTo>
                <a:cubicBezTo>
                  <a:pt x="3831133" y="81167"/>
                  <a:pt x="3829124" y="80274"/>
                  <a:pt x="3827189" y="79084"/>
                </a:cubicBezTo>
                <a:cubicBezTo>
                  <a:pt x="3825254" y="78042"/>
                  <a:pt x="3824138" y="77000"/>
                  <a:pt x="3823840" y="75958"/>
                </a:cubicBezTo>
                <a:cubicBezTo>
                  <a:pt x="3823543" y="75065"/>
                  <a:pt x="3823692" y="74321"/>
                  <a:pt x="3824287" y="73726"/>
                </a:cubicBezTo>
                <a:cubicBezTo>
                  <a:pt x="3824584" y="73428"/>
                  <a:pt x="3825403" y="73205"/>
                  <a:pt x="3826742" y="73056"/>
                </a:cubicBezTo>
                <a:lnTo>
                  <a:pt x="3831654" y="72387"/>
                </a:lnTo>
                <a:lnTo>
                  <a:pt x="3834779" y="72163"/>
                </a:lnTo>
                <a:cubicBezTo>
                  <a:pt x="3839095" y="71866"/>
                  <a:pt x="3846462" y="70898"/>
                  <a:pt x="3856880" y="69261"/>
                </a:cubicBezTo>
                <a:lnTo>
                  <a:pt x="3888580" y="64573"/>
                </a:lnTo>
                <a:lnTo>
                  <a:pt x="3897510" y="63457"/>
                </a:lnTo>
                <a:cubicBezTo>
                  <a:pt x="3896022" y="62564"/>
                  <a:pt x="3894831" y="61745"/>
                  <a:pt x="3893938" y="61001"/>
                </a:cubicBezTo>
                <a:cubicBezTo>
                  <a:pt x="3893046" y="60257"/>
                  <a:pt x="3891706" y="58918"/>
                  <a:pt x="3889920" y="56983"/>
                </a:cubicBezTo>
                <a:cubicBezTo>
                  <a:pt x="3888134" y="54899"/>
                  <a:pt x="3885827" y="51402"/>
                  <a:pt x="3883000" y="46490"/>
                </a:cubicBezTo>
                <a:lnTo>
                  <a:pt x="3876526" y="34882"/>
                </a:lnTo>
                <a:lnTo>
                  <a:pt x="3874740" y="31310"/>
                </a:lnTo>
                <a:cubicBezTo>
                  <a:pt x="3874442" y="30863"/>
                  <a:pt x="3874665" y="30343"/>
                  <a:pt x="3875409" y="29747"/>
                </a:cubicBezTo>
                <a:cubicBezTo>
                  <a:pt x="3876154" y="29003"/>
                  <a:pt x="3876898" y="28780"/>
                  <a:pt x="3877642" y="29078"/>
                </a:cubicBezTo>
                <a:close/>
                <a:moveTo>
                  <a:pt x="1496392" y="29078"/>
                </a:moveTo>
                <a:lnTo>
                  <a:pt x="1500410" y="29971"/>
                </a:lnTo>
                <a:cubicBezTo>
                  <a:pt x="1501750" y="30268"/>
                  <a:pt x="1504652" y="31384"/>
                  <a:pt x="1509117" y="33319"/>
                </a:cubicBezTo>
                <a:cubicBezTo>
                  <a:pt x="1513582" y="35403"/>
                  <a:pt x="1516707" y="37114"/>
                  <a:pt x="1518493" y="38454"/>
                </a:cubicBezTo>
                <a:cubicBezTo>
                  <a:pt x="1520279" y="39793"/>
                  <a:pt x="1521767" y="41579"/>
                  <a:pt x="1522958" y="43812"/>
                </a:cubicBezTo>
                <a:cubicBezTo>
                  <a:pt x="1524148" y="46193"/>
                  <a:pt x="1524818" y="48723"/>
                  <a:pt x="1524967" y="51402"/>
                </a:cubicBezTo>
                <a:cubicBezTo>
                  <a:pt x="1524967" y="53932"/>
                  <a:pt x="1524595" y="56090"/>
                  <a:pt x="1523851" y="57876"/>
                </a:cubicBezTo>
                <a:lnTo>
                  <a:pt x="1522511" y="62117"/>
                </a:lnTo>
                <a:lnTo>
                  <a:pt x="1553765" y="57653"/>
                </a:lnTo>
                <a:cubicBezTo>
                  <a:pt x="1559272" y="56760"/>
                  <a:pt x="1563588" y="55867"/>
                  <a:pt x="1566713" y="54974"/>
                </a:cubicBezTo>
                <a:cubicBezTo>
                  <a:pt x="1569987" y="54081"/>
                  <a:pt x="1572220" y="53634"/>
                  <a:pt x="1573411" y="53634"/>
                </a:cubicBezTo>
                <a:cubicBezTo>
                  <a:pt x="1574452" y="53634"/>
                  <a:pt x="1576982" y="54230"/>
                  <a:pt x="1581001" y="55420"/>
                </a:cubicBezTo>
                <a:cubicBezTo>
                  <a:pt x="1585168" y="56313"/>
                  <a:pt x="1588145" y="57653"/>
                  <a:pt x="1589930" y="59438"/>
                </a:cubicBezTo>
                <a:cubicBezTo>
                  <a:pt x="1591716" y="61224"/>
                  <a:pt x="1592684" y="62564"/>
                  <a:pt x="1592833" y="63457"/>
                </a:cubicBezTo>
                <a:cubicBezTo>
                  <a:pt x="1592981" y="64350"/>
                  <a:pt x="1592609" y="65243"/>
                  <a:pt x="1591716" y="66136"/>
                </a:cubicBezTo>
                <a:cubicBezTo>
                  <a:pt x="1590972" y="66582"/>
                  <a:pt x="1589856" y="66805"/>
                  <a:pt x="1588368" y="66805"/>
                </a:cubicBezTo>
                <a:cubicBezTo>
                  <a:pt x="1587028" y="66954"/>
                  <a:pt x="1585168" y="67029"/>
                  <a:pt x="1582787" y="67029"/>
                </a:cubicBezTo>
                <a:cubicBezTo>
                  <a:pt x="1580554" y="67326"/>
                  <a:pt x="1576685" y="67475"/>
                  <a:pt x="1571178" y="67475"/>
                </a:cubicBezTo>
                <a:cubicBezTo>
                  <a:pt x="1565523" y="67475"/>
                  <a:pt x="1561802" y="67550"/>
                  <a:pt x="1560016" y="67698"/>
                </a:cubicBezTo>
                <a:lnTo>
                  <a:pt x="1546175" y="69038"/>
                </a:lnTo>
                <a:cubicBezTo>
                  <a:pt x="1548258" y="70377"/>
                  <a:pt x="1550640" y="71791"/>
                  <a:pt x="1553319" y="73280"/>
                </a:cubicBezTo>
                <a:cubicBezTo>
                  <a:pt x="1555849" y="74917"/>
                  <a:pt x="1557412" y="76554"/>
                  <a:pt x="1558007" y="78191"/>
                </a:cubicBezTo>
                <a:cubicBezTo>
                  <a:pt x="1558602" y="79977"/>
                  <a:pt x="1558825" y="81167"/>
                  <a:pt x="1558676" y="81763"/>
                </a:cubicBezTo>
                <a:cubicBezTo>
                  <a:pt x="1558676" y="82358"/>
                  <a:pt x="1558379" y="83102"/>
                  <a:pt x="1557783" y="83995"/>
                </a:cubicBezTo>
                <a:lnTo>
                  <a:pt x="1555998" y="86451"/>
                </a:lnTo>
                <a:cubicBezTo>
                  <a:pt x="1555105" y="87790"/>
                  <a:pt x="1554063" y="89799"/>
                  <a:pt x="1552872" y="92478"/>
                </a:cubicBezTo>
                <a:lnTo>
                  <a:pt x="1548407" y="103194"/>
                </a:lnTo>
                <a:cubicBezTo>
                  <a:pt x="1543645" y="113910"/>
                  <a:pt x="1540222" y="120756"/>
                  <a:pt x="1538138" y="123732"/>
                </a:cubicBezTo>
                <a:lnTo>
                  <a:pt x="1529878" y="136457"/>
                </a:lnTo>
                <a:cubicBezTo>
                  <a:pt x="1534343" y="140178"/>
                  <a:pt x="1538882" y="143750"/>
                  <a:pt x="1543496" y="147173"/>
                </a:cubicBezTo>
                <a:cubicBezTo>
                  <a:pt x="1548110" y="150596"/>
                  <a:pt x="1553393" y="154019"/>
                  <a:pt x="1559346" y="157442"/>
                </a:cubicBezTo>
                <a:cubicBezTo>
                  <a:pt x="1565299" y="160865"/>
                  <a:pt x="1572592" y="164437"/>
                  <a:pt x="1581224" y="168157"/>
                </a:cubicBezTo>
                <a:cubicBezTo>
                  <a:pt x="1589707" y="171878"/>
                  <a:pt x="1597446" y="174780"/>
                  <a:pt x="1604441" y="176864"/>
                </a:cubicBezTo>
                <a:lnTo>
                  <a:pt x="1622077" y="182668"/>
                </a:lnTo>
                <a:lnTo>
                  <a:pt x="1625649" y="183784"/>
                </a:lnTo>
                <a:cubicBezTo>
                  <a:pt x="1627286" y="184380"/>
                  <a:pt x="1627882" y="185198"/>
                  <a:pt x="1627435" y="186240"/>
                </a:cubicBezTo>
                <a:cubicBezTo>
                  <a:pt x="1627138" y="187133"/>
                  <a:pt x="1626542" y="187654"/>
                  <a:pt x="1625649" y="187803"/>
                </a:cubicBezTo>
                <a:lnTo>
                  <a:pt x="1622970" y="188026"/>
                </a:lnTo>
                <a:cubicBezTo>
                  <a:pt x="1619696" y="188621"/>
                  <a:pt x="1612255" y="189514"/>
                  <a:pt x="1600646" y="190705"/>
                </a:cubicBezTo>
                <a:cubicBezTo>
                  <a:pt x="1588889" y="192193"/>
                  <a:pt x="1581224" y="192788"/>
                  <a:pt x="1577652" y="192491"/>
                </a:cubicBezTo>
                <a:cubicBezTo>
                  <a:pt x="1573187" y="192342"/>
                  <a:pt x="1569466" y="191672"/>
                  <a:pt x="1566490" y="190482"/>
                </a:cubicBezTo>
                <a:cubicBezTo>
                  <a:pt x="1563513" y="189142"/>
                  <a:pt x="1560537" y="187282"/>
                  <a:pt x="1557560" y="184901"/>
                </a:cubicBezTo>
                <a:cubicBezTo>
                  <a:pt x="1554435" y="182519"/>
                  <a:pt x="1550789" y="179245"/>
                  <a:pt x="1546621" y="175078"/>
                </a:cubicBezTo>
                <a:cubicBezTo>
                  <a:pt x="1542454" y="170911"/>
                  <a:pt x="1536501" y="164437"/>
                  <a:pt x="1528762" y="155656"/>
                </a:cubicBezTo>
                <a:lnTo>
                  <a:pt x="1520725" y="146949"/>
                </a:lnTo>
                <a:cubicBezTo>
                  <a:pt x="1514772" y="152158"/>
                  <a:pt x="1509265" y="156772"/>
                  <a:pt x="1504205" y="160790"/>
                </a:cubicBezTo>
                <a:cubicBezTo>
                  <a:pt x="1499145" y="164660"/>
                  <a:pt x="1493043" y="168306"/>
                  <a:pt x="1485899" y="171729"/>
                </a:cubicBezTo>
                <a:cubicBezTo>
                  <a:pt x="1478756" y="175152"/>
                  <a:pt x="1471166" y="177906"/>
                  <a:pt x="1463129" y="179989"/>
                </a:cubicBezTo>
                <a:cubicBezTo>
                  <a:pt x="1455092" y="181775"/>
                  <a:pt x="1448618" y="182668"/>
                  <a:pt x="1443707" y="182668"/>
                </a:cubicBezTo>
                <a:cubicBezTo>
                  <a:pt x="1438795" y="182668"/>
                  <a:pt x="1435744" y="182519"/>
                  <a:pt x="1434554" y="182222"/>
                </a:cubicBezTo>
                <a:lnTo>
                  <a:pt x="1430089" y="181552"/>
                </a:lnTo>
                <a:cubicBezTo>
                  <a:pt x="1429196" y="181403"/>
                  <a:pt x="1428750" y="180957"/>
                  <a:pt x="1428750" y="180213"/>
                </a:cubicBezTo>
                <a:cubicBezTo>
                  <a:pt x="1428750" y="179468"/>
                  <a:pt x="1429196" y="178947"/>
                  <a:pt x="1430089" y="178650"/>
                </a:cubicBezTo>
                <a:lnTo>
                  <a:pt x="1436116" y="177534"/>
                </a:lnTo>
                <a:cubicBezTo>
                  <a:pt x="1439986" y="176789"/>
                  <a:pt x="1445418" y="175376"/>
                  <a:pt x="1452413" y="173292"/>
                </a:cubicBezTo>
                <a:cubicBezTo>
                  <a:pt x="1459408" y="171208"/>
                  <a:pt x="1467594" y="167637"/>
                  <a:pt x="1476970" y="162576"/>
                </a:cubicBezTo>
                <a:cubicBezTo>
                  <a:pt x="1486346" y="157516"/>
                  <a:pt x="1493862" y="152382"/>
                  <a:pt x="1499517" y="147173"/>
                </a:cubicBezTo>
                <a:lnTo>
                  <a:pt x="1511349" y="136680"/>
                </a:lnTo>
                <a:cubicBezTo>
                  <a:pt x="1507628" y="132364"/>
                  <a:pt x="1504801" y="129239"/>
                  <a:pt x="1502866" y="127304"/>
                </a:cubicBezTo>
                <a:cubicBezTo>
                  <a:pt x="1501080" y="125369"/>
                  <a:pt x="1498103" y="122393"/>
                  <a:pt x="1493936" y="118374"/>
                </a:cubicBezTo>
                <a:cubicBezTo>
                  <a:pt x="1489769" y="114356"/>
                  <a:pt x="1486421" y="111305"/>
                  <a:pt x="1483890" y="109222"/>
                </a:cubicBezTo>
                <a:lnTo>
                  <a:pt x="1476970" y="104087"/>
                </a:lnTo>
                <a:cubicBezTo>
                  <a:pt x="1474738" y="102747"/>
                  <a:pt x="1472877" y="101706"/>
                  <a:pt x="1471389" y="100962"/>
                </a:cubicBezTo>
                <a:cubicBezTo>
                  <a:pt x="1469901" y="100366"/>
                  <a:pt x="1468338" y="99994"/>
                  <a:pt x="1466701" y="99845"/>
                </a:cubicBezTo>
                <a:cubicBezTo>
                  <a:pt x="1465213" y="99697"/>
                  <a:pt x="1464320" y="99473"/>
                  <a:pt x="1464022" y="99176"/>
                </a:cubicBezTo>
                <a:cubicBezTo>
                  <a:pt x="1463724" y="98878"/>
                  <a:pt x="1463501" y="98357"/>
                  <a:pt x="1463352" y="97613"/>
                </a:cubicBezTo>
                <a:cubicBezTo>
                  <a:pt x="1463352" y="96869"/>
                  <a:pt x="1463947" y="96199"/>
                  <a:pt x="1465138" y="95604"/>
                </a:cubicBezTo>
                <a:cubicBezTo>
                  <a:pt x="1466180" y="95008"/>
                  <a:pt x="1467742" y="94636"/>
                  <a:pt x="1469826" y="94488"/>
                </a:cubicBezTo>
                <a:cubicBezTo>
                  <a:pt x="1471612" y="94488"/>
                  <a:pt x="1472952" y="94562"/>
                  <a:pt x="1473845" y="94711"/>
                </a:cubicBezTo>
                <a:lnTo>
                  <a:pt x="1477193" y="95827"/>
                </a:lnTo>
                <a:cubicBezTo>
                  <a:pt x="1478384" y="96273"/>
                  <a:pt x="1480244" y="97241"/>
                  <a:pt x="1482774" y="98729"/>
                </a:cubicBezTo>
                <a:cubicBezTo>
                  <a:pt x="1485304" y="100217"/>
                  <a:pt x="1487611" y="101706"/>
                  <a:pt x="1489695" y="103194"/>
                </a:cubicBezTo>
                <a:cubicBezTo>
                  <a:pt x="1491778" y="104682"/>
                  <a:pt x="1494383" y="106766"/>
                  <a:pt x="1497508" y="109445"/>
                </a:cubicBezTo>
                <a:lnTo>
                  <a:pt x="1509117" y="119267"/>
                </a:lnTo>
                <a:lnTo>
                  <a:pt x="1518716" y="127751"/>
                </a:lnTo>
                <a:lnTo>
                  <a:pt x="1525190" y="118598"/>
                </a:lnTo>
                <a:cubicBezTo>
                  <a:pt x="1527274" y="115621"/>
                  <a:pt x="1529506" y="111231"/>
                  <a:pt x="1531887" y="105426"/>
                </a:cubicBezTo>
                <a:cubicBezTo>
                  <a:pt x="1534269" y="99771"/>
                  <a:pt x="1536204" y="94115"/>
                  <a:pt x="1537692" y="88460"/>
                </a:cubicBezTo>
                <a:cubicBezTo>
                  <a:pt x="1538882" y="83102"/>
                  <a:pt x="1539180" y="79009"/>
                  <a:pt x="1538585" y="76182"/>
                </a:cubicBezTo>
                <a:lnTo>
                  <a:pt x="1537692" y="69931"/>
                </a:lnTo>
                <a:cubicBezTo>
                  <a:pt x="1529060" y="70675"/>
                  <a:pt x="1522958" y="71270"/>
                  <a:pt x="1519386" y="71717"/>
                </a:cubicBezTo>
                <a:cubicBezTo>
                  <a:pt x="1515963" y="72163"/>
                  <a:pt x="1508000" y="73428"/>
                  <a:pt x="1495499" y="75512"/>
                </a:cubicBezTo>
                <a:cubicBezTo>
                  <a:pt x="1482849" y="77596"/>
                  <a:pt x="1474142" y="79233"/>
                  <a:pt x="1469380" y="80423"/>
                </a:cubicBezTo>
                <a:cubicBezTo>
                  <a:pt x="1464468" y="81912"/>
                  <a:pt x="1461194" y="82656"/>
                  <a:pt x="1459557" y="82656"/>
                </a:cubicBezTo>
                <a:cubicBezTo>
                  <a:pt x="1456580" y="82953"/>
                  <a:pt x="1454050" y="82656"/>
                  <a:pt x="1451967" y="81763"/>
                </a:cubicBezTo>
                <a:cubicBezTo>
                  <a:pt x="1449883" y="81167"/>
                  <a:pt x="1447874" y="80274"/>
                  <a:pt x="1445939" y="79084"/>
                </a:cubicBezTo>
                <a:cubicBezTo>
                  <a:pt x="1444005" y="78042"/>
                  <a:pt x="1442888" y="77000"/>
                  <a:pt x="1442591" y="75958"/>
                </a:cubicBezTo>
                <a:cubicBezTo>
                  <a:pt x="1442293" y="75065"/>
                  <a:pt x="1442442" y="74321"/>
                  <a:pt x="1443037" y="73726"/>
                </a:cubicBezTo>
                <a:cubicBezTo>
                  <a:pt x="1443335" y="73428"/>
                  <a:pt x="1444153" y="73205"/>
                  <a:pt x="1445493" y="73056"/>
                </a:cubicBezTo>
                <a:lnTo>
                  <a:pt x="1450404" y="72387"/>
                </a:lnTo>
                <a:lnTo>
                  <a:pt x="1453530" y="72163"/>
                </a:lnTo>
                <a:cubicBezTo>
                  <a:pt x="1457845" y="71866"/>
                  <a:pt x="1465213" y="70898"/>
                  <a:pt x="1475630" y="69261"/>
                </a:cubicBezTo>
                <a:lnTo>
                  <a:pt x="1507331" y="64573"/>
                </a:lnTo>
                <a:lnTo>
                  <a:pt x="1516261" y="63457"/>
                </a:lnTo>
                <a:cubicBezTo>
                  <a:pt x="1514772" y="62564"/>
                  <a:pt x="1513582" y="61745"/>
                  <a:pt x="1512689" y="61001"/>
                </a:cubicBezTo>
                <a:cubicBezTo>
                  <a:pt x="1511796" y="60257"/>
                  <a:pt x="1510456" y="58918"/>
                  <a:pt x="1508670" y="56983"/>
                </a:cubicBezTo>
                <a:cubicBezTo>
                  <a:pt x="1506884" y="54899"/>
                  <a:pt x="1504578" y="51402"/>
                  <a:pt x="1501750" y="46490"/>
                </a:cubicBezTo>
                <a:lnTo>
                  <a:pt x="1495276" y="34882"/>
                </a:lnTo>
                <a:lnTo>
                  <a:pt x="1493490" y="31310"/>
                </a:lnTo>
                <a:cubicBezTo>
                  <a:pt x="1493192" y="30863"/>
                  <a:pt x="1493415" y="30343"/>
                  <a:pt x="1494160" y="29747"/>
                </a:cubicBezTo>
                <a:cubicBezTo>
                  <a:pt x="1494904" y="29003"/>
                  <a:pt x="1495648" y="28780"/>
                  <a:pt x="1496392" y="29078"/>
                </a:cubicBezTo>
                <a:close/>
                <a:moveTo>
                  <a:pt x="3230909" y="26399"/>
                </a:moveTo>
                <a:cubicBezTo>
                  <a:pt x="3232248" y="25952"/>
                  <a:pt x="3234853" y="26399"/>
                  <a:pt x="3238722" y="27738"/>
                </a:cubicBezTo>
                <a:cubicBezTo>
                  <a:pt x="3244080" y="29673"/>
                  <a:pt x="3247354" y="31533"/>
                  <a:pt x="3248545" y="33319"/>
                </a:cubicBezTo>
                <a:cubicBezTo>
                  <a:pt x="3249587" y="34659"/>
                  <a:pt x="3249662" y="36296"/>
                  <a:pt x="3248768" y="38230"/>
                </a:cubicBezTo>
                <a:cubicBezTo>
                  <a:pt x="3246982" y="42249"/>
                  <a:pt x="3245494" y="46416"/>
                  <a:pt x="3244304" y="50732"/>
                </a:cubicBezTo>
                <a:cubicBezTo>
                  <a:pt x="3240583" y="64127"/>
                  <a:pt x="3236564" y="75065"/>
                  <a:pt x="3232248" y="83549"/>
                </a:cubicBezTo>
                <a:cubicBezTo>
                  <a:pt x="3237309" y="85930"/>
                  <a:pt x="3244750" y="90097"/>
                  <a:pt x="3254573" y="96050"/>
                </a:cubicBezTo>
                <a:cubicBezTo>
                  <a:pt x="3263205" y="101110"/>
                  <a:pt x="3269381" y="105575"/>
                  <a:pt x="3273102" y="109445"/>
                </a:cubicBezTo>
                <a:cubicBezTo>
                  <a:pt x="3275483" y="111677"/>
                  <a:pt x="3277194" y="114728"/>
                  <a:pt x="3278236" y="118598"/>
                </a:cubicBezTo>
                <a:cubicBezTo>
                  <a:pt x="3279576" y="125295"/>
                  <a:pt x="3279427" y="129685"/>
                  <a:pt x="3277790" y="131769"/>
                </a:cubicBezTo>
                <a:cubicBezTo>
                  <a:pt x="3276450" y="133108"/>
                  <a:pt x="3275111" y="133629"/>
                  <a:pt x="3273772" y="133332"/>
                </a:cubicBezTo>
                <a:cubicBezTo>
                  <a:pt x="3271539" y="132885"/>
                  <a:pt x="3269232" y="131025"/>
                  <a:pt x="3266851" y="127751"/>
                </a:cubicBezTo>
                <a:cubicBezTo>
                  <a:pt x="3253903" y="113017"/>
                  <a:pt x="3241997" y="100515"/>
                  <a:pt x="3231132" y="90246"/>
                </a:cubicBezTo>
                <a:cubicBezTo>
                  <a:pt x="3230537" y="89651"/>
                  <a:pt x="3230090" y="88981"/>
                  <a:pt x="3229793" y="88237"/>
                </a:cubicBezTo>
                <a:cubicBezTo>
                  <a:pt x="3225774" y="95381"/>
                  <a:pt x="3220789" y="102003"/>
                  <a:pt x="3214836" y="108105"/>
                </a:cubicBezTo>
                <a:cubicBezTo>
                  <a:pt x="3207543" y="115249"/>
                  <a:pt x="3199358" y="121500"/>
                  <a:pt x="3190279" y="126858"/>
                </a:cubicBezTo>
                <a:cubicBezTo>
                  <a:pt x="3188344" y="127751"/>
                  <a:pt x="3186782" y="128197"/>
                  <a:pt x="3185591" y="128197"/>
                </a:cubicBezTo>
                <a:cubicBezTo>
                  <a:pt x="3184102" y="128048"/>
                  <a:pt x="3184102" y="127081"/>
                  <a:pt x="3185591" y="125295"/>
                </a:cubicBezTo>
                <a:cubicBezTo>
                  <a:pt x="3197200" y="113091"/>
                  <a:pt x="3205460" y="103492"/>
                  <a:pt x="3210371" y="96497"/>
                </a:cubicBezTo>
                <a:cubicBezTo>
                  <a:pt x="3214538" y="90246"/>
                  <a:pt x="3218259" y="83697"/>
                  <a:pt x="3221533" y="76851"/>
                </a:cubicBezTo>
                <a:cubicBezTo>
                  <a:pt x="3224807" y="69559"/>
                  <a:pt x="3227188" y="62489"/>
                  <a:pt x="3228677" y="55643"/>
                </a:cubicBezTo>
                <a:cubicBezTo>
                  <a:pt x="3230462" y="47160"/>
                  <a:pt x="3230462" y="39049"/>
                  <a:pt x="3228677" y="31310"/>
                </a:cubicBezTo>
                <a:cubicBezTo>
                  <a:pt x="3228230" y="28929"/>
                  <a:pt x="3228974" y="27292"/>
                  <a:pt x="3230909" y="26399"/>
                </a:cubicBezTo>
                <a:close/>
                <a:moveTo>
                  <a:pt x="849659" y="26399"/>
                </a:moveTo>
                <a:cubicBezTo>
                  <a:pt x="850999" y="25952"/>
                  <a:pt x="853603" y="26399"/>
                  <a:pt x="857473" y="27738"/>
                </a:cubicBezTo>
                <a:cubicBezTo>
                  <a:pt x="862831" y="29673"/>
                  <a:pt x="866105" y="31533"/>
                  <a:pt x="867295" y="33319"/>
                </a:cubicBezTo>
                <a:cubicBezTo>
                  <a:pt x="868337" y="34659"/>
                  <a:pt x="868412" y="36296"/>
                  <a:pt x="867519" y="38230"/>
                </a:cubicBezTo>
                <a:cubicBezTo>
                  <a:pt x="865733" y="42249"/>
                  <a:pt x="864244" y="46416"/>
                  <a:pt x="863054" y="50732"/>
                </a:cubicBezTo>
                <a:cubicBezTo>
                  <a:pt x="859333" y="64127"/>
                  <a:pt x="855315" y="75065"/>
                  <a:pt x="850999" y="83549"/>
                </a:cubicBezTo>
                <a:cubicBezTo>
                  <a:pt x="856059" y="85930"/>
                  <a:pt x="863500" y="90097"/>
                  <a:pt x="873323" y="96050"/>
                </a:cubicBezTo>
                <a:cubicBezTo>
                  <a:pt x="881955" y="101110"/>
                  <a:pt x="888131" y="105575"/>
                  <a:pt x="891852" y="109445"/>
                </a:cubicBezTo>
                <a:cubicBezTo>
                  <a:pt x="894233" y="111677"/>
                  <a:pt x="895945" y="114728"/>
                  <a:pt x="896987" y="118598"/>
                </a:cubicBezTo>
                <a:cubicBezTo>
                  <a:pt x="898326" y="125295"/>
                  <a:pt x="898177" y="129685"/>
                  <a:pt x="896540" y="131769"/>
                </a:cubicBezTo>
                <a:cubicBezTo>
                  <a:pt x="895201" y="133108"/>
                  <a:pt x="893861" y="133629"/>
                  <a:pt x="892522" y="133332"/>
                </a:cubicBezTo>
                <a:cubicBezTo>
                  <a:pt x="890289" y="132885"/>
                  <a:pt x="887983" y="131025"/>
                  <a:pt x="885601" y="127751"/>
                </a:cubicBezTo>
                <a:cubicBezTo>
                  <a:pt x="872653" y="113017"/>
                  <a:pt x="860747" y="100515"/>
                  <a:pt x="849883" y="90246"/>
                </a:cubicBezTo>
                <a:cubicBezTo>
                  <a:pt x="849287" y="89651"/>
                  <a:pt x="848841" y="88981"/>
                  <a:pt x="848543" y="88237"/>
                </a:cubicBezTo>
                <a:cubicBezTo>
                  <a:pt x="844525" y="95381"/>
                  <a:pt x="839539" y="102003"/>
                  <a:pt x="833586" y="108105"/>
                </a:cubicBezTo>
                <a:cubicBezTo>
                  <a:pt x="826293" y="115249"/>
                  <a:pt x="818108" y="121500"/>
                  <a:pt x="809029" y="126858"/>
                </a:cubicBezTo>
                <a:cubicBezTo>
                  <a:pt x="807094" y="127751"/>
                  <a:pt x="805532" y="128197"/>
                  <a:pt x="804341" y="128197"/>
                </a:cubicBezTo>
                <a:cubicBezTo>
                  <a:pt x="802853" y="128048"/>
                  <a:pt x="802853" y="127081"/>
                  <a:pt x="804341" y="125295"/>
                </a:cubicBezTo>
                <a:cubicBezTo>
                  <a:pt x="815950" y="113091"/>
                  <a:pt x="824210" y="103492"/>
                  <a:pt x="829121" y="96497"/>
                </a:cubicBezTo>
                <a:cubicBezTo>
                  <a:pt x="833288" y="90246"/>
                  <a:pt x="837009" y="83697"/>
                  <a:pt x="840283" y="76851"/>
                </a:cubicBezTo>
                <a:cubicBezTo>
                  <a:pt x="843557" y="69559"/>
                  <a:pt x="845939" y="62489"/>
                  <a:pt x="847427" y="55643"/>
                </a:cubicBezTo>
                <a:cubicBezTo>
                  <a:pt x="849213" y="47160"/>
                  <a:pt x="849213" y="39049"/>
                  <a:pt x="847427" y="31310"/>
                </a:cubicBezTo>
                <a:cubicBezTo>
                  <a:pt x="846980" y="28929"/>
                  <a:pt x="847725" y="27292"/>
                  <a:pt x="849659" y="26399"/>
                </a:cubicBezTo>
                <a:close/>
                <a:moveTo>
                  <a:pt x="2961754" y="14344"/>
                </a:moveTo>
                <a:cubicBezTo>
                  <a:pt x="2964581" y="14939"/>
                  <a:pt x="2966590" y="15460"/>
                  <a:pt x="2967781" y="15906"/>
                </a:cubicBezTo>
                <a:cubicBezTo>
                  <a:pt x="2968972" y="16353"/>
                  <a:pt x="2970683" y="17246"/>
                  <a:pt x="2972916" y="18585"/>
                </a:cubicBezTo>
                <a:cubicBezTo>
                  <a:pt x="2975148" y="19925"/>
                  <a:pt x="2976860" y="21115"/>
                  <a:pt x="2978050" y="22157"/>
                </a:cubicBezTo>
                <a:cubicBezTo>
                  <a:pt x="2979241" y="23199"/>
                  <a:pt x="2979910" y="24092"/>
                  <a:pt x="2980059" y="24836"/>
                </a:cubicBezTo>
                <a:cubicBezTo>
                  <a:pt x="2980059" y="25580"/>
                  <a:pt x="2979613" y="26994"/>
                  <a:pt x="2978720" y="29078"/>
                </a:cubicBezTo>
                <a:cubicBezTo>
                  <a:pt x="2977976" y="30715"/>
                  <a:pt x="2977380" y="32947"/>
                  <a:pt x="2976934" y="35775"/>
                </a:cubicBezTo>
                <a:cubicBezTo>
                  <a:pt x="2976338" y="38454"/>
                  <a:pt x="2975892" y="41579"/>
                  <a:pt x="2975594" y="45151"/>
                </a:cubicBezTo>
                <a:cubicBezTo>
                  <a:pt x="2975148" y="48574"/>
                  <a:pt x="2974776" y="52146"/>
                  <a:pt x="2974478" y="55867"/>
                </a:cubicBezTo>
                <a:lnTo>
                  <a:pt x="2972022" y="87121"/>
                </a:lnTo>
                <a:lnTo>
                  <a:pt x="2988766" y="82656"/>
                </a:lnTo>
                <a:cubicBezTo>
                  <a:pt x="2992784" y="81763"/>
                  <a:pt x="2996356" y="80795"/>
                  <a:pt x="2999481" y="79754"/>
                </a:cubicBezTo>
                <a:cubicBezTo>
                  <a:pt x="3002756" y="78712"/>
                  <a:pt x="3005955" y="77596"/>
                  <a:pt x="3009081" y="76405"/>
                </a:cubicBezTo>
                <a:cubicBezTo>
                  <a:pt x="3012206" y="75214"/>
                  <a:pt x="3014438" y="74545"/>
                  <a:pt x="3015778" y="74396"/>
                </a:cubicBezTo>
                <a:cubicBezTo>
                  <a:pt x="3016820" y="74396"/>
                  <a:pt x="3018531" y="74768"/>
                  <a:pt x="3020912" y="75512"/>
                </a:cubicBezTo>
                <a:cubicBezTo>
                  <a:pt x="3023145" y="76107"/>
                  <a:pt x="3025228" y="76851"/>
                  <a:pt x="3027163" y="77744"/>
                </a:cubicBezTo>
                <a:cubicBezTo>
                  <a:pt x="3029098" y="78786"/>
                  <a:pt x="3030066" y="80051"/>
                  <a:pt x="3030066" y="81539"/>
                </a:cubicBezTo>
                <a:cubicBezTo>
                  <a:pt x="3030066" y="82581"/>
                  <a:pt x="3029619" y="83549"/>
                  <a:pt x="3028726" y="84442"/>
                </a:cubicBezTo>
                <a:cubicBezTo>
                  <a:pt x="3027833" y="85335"/>
                  <a:pt x="3026047" y="86079"/>
                  <a:pt x="3023368" y="86674"/>
                </a:cubicBezTo>
                <a:lnTo>
                  <a:pt x="3013322" y="89353"/>
                </a:lnTo>
                <a:lnTo>
                  <a:pt x="3004170" y="91139"/>
                </a:lnTo>
                <a:lnTo>
                  <a:pt x="2992561" y="93371"/>
                </a:lnTo>
                <a:lnTo>
                  <a:pt x="2989436" y="93818"/>
                </a:lnTo>
                <a:cubicBezTo>
                  <a:pt x="2987947" y="94264"/>
                  <a:pt x="2985492" y="94562"/>
                  <a:pt x="2982068" y="94711"/>
                </a:cubicBezTo>
                <a:cubicBezTo>
                  <a:pt x="2978646" y="94860"/>
                  <a:pt x="2976487" y="94860"/>
                  <a:pt x="2975594" y="94711"/>
                </a:cubicBezTo>
                <a:lnTo>
                  <a:pt x="2972022" y="94264"/>
                </a:lnTo>
                <a:lnTo>
                  <a:pt x="2970460" y="125072"/>
                </a:lnTo>
                <a:cubicBezTo>
                  <a:pt x="2970013" y="132513"/>
                  <a:pt x="2970236" y="139359"/>
                  <a:pt x="2971130" y="145610"/>
                </a:cubicBezTo>
                <a:cubicBezTo>
                  <a:pt x="2971874" y="151861"/>
                  <a:pt x="2973436" y="156400"/>
                  <a:pt x="2975818" y="159228"/>
                </a:cubicBezTo>
                <a:cubicBezTo>
                  <a:pt x="2978199" y="162055"/>
                  <a:pt x="2982068" y="163990"/>
                  <a:pt x="2987426" y="165032"/>
                </a:cubicBezTo>
                <a:cubicBezTo>
                  <a:pt x="2992933" y="166074"/>
                  <a:pt x="2999407" y="166520"/>
                  <a:pt x="3006848" y="166372"/>
                </a:cubicBezTo>
                <a:cubicBezTo>
                  <a:pt x="3016076" y="166223"/>
                  <a:pt x="3022252" y="165255"/>
                  <a:pt x="3025378" y="163469"/>
                </a:cubicBezTo>
                <a:cubicBezTo>
                  <a:pt x="3028652" y="161683"/>
                  <a:pt x="3031182" y="159674"/>
                  <a:pt x="3032968" y="157442"/>
                </a:cubicBezTo>
                <a:cubicBezTo>
                  <a:pt x="3034902" y="155209"/>
                  <a:pt x="3036242" y="152903"/>
                  <a:pt x="3036986" y="150521"/>
                </a:cubicBezTo>
                <a:cubicBezTo>
                  <a:pt x="3037879" y="148289"/>
                  <a:pt x="3038772" y="145387"/>
                  <a:pt x="3039665" y="141815"/>
                </a:cubicBezTo>
                <a:cubicBezTo>
                  <a:pt x="3040558" y="138243"/>
                  <a:pt x="3041228" y="135043"/>
                  <a:pt x="3041674" y="132215"/>
                </a:cubicBezTo>
                <a:lnTo>
                  <a:pt x="3042120" y="127081"/>
                </a:lnTo>
                <a:cubicBezTo>
                  <a:pt x="3042270" y="125741"/>
                  <a:pt x="3042865" y="124923"/>
                  <a:pt x="3043906" y="124625"/>
                </a:cubicBezTo>
                <a:cubicBezTo>
                  <a:pt x="3044800" y="124328"/>
                  <a:pt x="3045395" y="125295"/>
                  <a:pt x="3045692" y="127527"/>
                </a:cubicBezTo>
                <a:lnTo>
                  <a:pt x="3046139" y="132439"/>
                </a:lnTo>
                <a:cubicBezTo>
                  <a:pt x="3046139" y="132736"/>
                  <a:pt x="3046362" y="134746"/>
                  <a:pt x="3046809" y="138466"/>
                </a:cubicBezTo>
                <a:cubicBezTo>
                  <a:pt x="3047255" y="142187"/>
                  <a:pt x="3047702" y="145312"/>
                  <a:pt x="3048148" y="147842"/>
                </a:cubicBezTo>
                <a:cubicBezTo>
                  <a:pt x="3048594" y="150224"/>
                  <a:pt x="3049264" y="152605"/>
                  <a:pt x="3050157" y="154986"/>
                </a:cubicBezTo>
                <a:lnTo>
                  <a:pt x="3053060" y="161237"/>
                </a:lnTo>
                <a:cubicBezTo>
                  <a:pt x="3053804" y="163321"/>
                  <a:pt x="3054176" y="164958"/>
                  <a:pt x="3054176" y="166148"/>
                </a:cubicBezTo>
                <a:cubicBezTo>
                  <a:pt x="3053878" y="168381"/>
                  <a:pt x="3051943" y="170613"/>
                  <a:pt x="3048371" y="172846"/>
                </a:cubicBezTo>
                <a:cubicBezTo>
                  <a:pt x="3045097" y="174929"/>
                  <a:pt x="3041228" y="176715"/>
                  <a:pt x="3036763" y="178203"/>
                </a:cubicBezTo>
                <a:cubicBezTo>
                  <a:pt x="3032596" y="179692"/>
                  <a:pt x="3027833" y="180808"/>
                  <a:pt x="3022475" y="181552"/>
                </a:cubicBezTo>
                <a:cubicBezTo>
                  <a:pt x="3017118" y="182296"/>
                  <a:pt x="3011760" y="182668"/>
                  <a:pt x="3006402" y="182668"/>
                </a:cubicBezTo>
                <a:cubicBezTo>
                  <a:pt x="2999854" y="182668"/>
                  <a:pt x="2993826" y="182073"/>
                  <a:pt x="2988319" y="180882"/>
                </a:cubicBezTo>
                <a:cubicBezTo>
                  <a:pt x="2982812" y="179840"/>
                  <a:pt x="2977976" y="178203"/>
                  <a:pt x="2973808" y="175971"/>
                </a:cubicBezTo>
                <a:cubicBezTo>
                  <a:pt x="2969641" y="173738"/>
                  <a:pt x="2966293" y="170241"/>
                  <a:pt x="2963762" y="165479"/>
                </a:cubicBezTo>
                <a:cubicBezTo>
                  <a:pt x="2961084" y="160567"/>
                  <a:pt x="2959818" y="156102"/>
                  <a:pt x="2959968" y="152084"/>
                </a:cubicBezTo>
                <a:lnTo>
                  <a:pt x="2959298" y="126411"/>
                </a:lnTo>
                <a:lnTo>
                  <a:pt x="2960637" y="55420"/>
                </a:lnTo>
                <a:lnTo>
                  <a:pt x="2960860" y="41133"/>
                </a:lnTo>
                <a:lnTo>
                  <a:pt x="2960860" y="35328"/>
                </a:lnTo>
                <a:lnTo>
                  <a:pt x="2960191" y="28631"/>
                </a:lnTo>
                <a:cubicBezTo>
                  <a:pt x="2959744" y="24762"/>
                  <a:pt x="2959149" y="22008"/>
                  <a:pt x="2958405" y="20371"/>
                </a:cubicBezTo>
                <a:cubicBezTo>
                  <a:pt x="2957512" y="18734"/>
                  <a:pt x="2957065" y="17469"/>
                  <a:pt x="2957065" y="16576"/>
                </a:cubicBezTo>
                <a:cubicBezTo>
                  <a:pt x="2957214" y="15832"/>
                  <a:pt x="2957586" y="15237"/>
                  <a:pt x="2958182" y="14790"/>
                </a:cubicBezTo>
                <a:cubicBezTo>
                  <a:pt x="2958777" y="14344"/>
                  <a:pt x="2959968" y="14195"/>
                  <a:pt x="2961754" y="14344"/>
                </a:cubicBezTo>
                <a:close/>
                <a:moveTo>
                  <a:pt x="580504" y="14344"/>
                </a:moveTo>
                <a:cubicBezTo>
                  <a:pt x="583331" y="14939"/>
                  <a:pt x="585341" y="15460"/>
                  <a:pt x="586531" y="15906"/>
                </a:cubicBezTo>
                <a:cubicBezTo>
                  <a:pt x="587722" y="16353"/>
                  <a:pt x="589433" y="17246"/>
                  <a:pt x="591666" y="18585"/>
                </a:cubicBezTo>
                <a:cubicBezTo>
                  <a:pt x="593898" y="19925"/>
                  <a:pt x="595610" y="21115"/>
                  <a:pt x="596800" y="22157"/>
                </a:cubicBezTo>
                <a:cubicBezTo>
                  <a:pt x="597991" y="23199"/>
                  <a:pt x="598661" y="24092"/>
                  <a:pt x="598809" y="24836"/>
                </a:cubicBezTo>
                <a:cubicBezTo>
                  <a:pt x="598809" y="25580"/>
                  <a:pt x="598363" y="26994"/>
                  <a:pt x="597470" y="29078"/>
                </a:cubicBezTo>
                <a:cubicBezTo>
                  <a:pt x="596726" y="30715"/>
                  <a:pt x="596131" y="32947"/>
                  <a:pt x="595684" y="35775"/>
                </a:cubicBezTo>
                <a:cubicBezTo>
                  <a:pt x="595089" y="38454"/>
                  <a:pt x="594642" y="41579"/>
                  <a:pt x="594345" y="45151"/>
                </a:cubicBezTo>
                <a:cubicBezTo>
                  <a:pt x="593898" y="48574"/>
                  <a:pt x="593526" y="52146"/>
                  <a:pt x="593228" y="55867"/>
                </a:cubicBezTo>
                <a:lnTo>
                  <a:pt x="590773" y="87121"/>
                </a:lnTo>
                <a:lnTo>
                  <a:pt x="607516" y="82656"/>
                </a:lnTo>
                <a:cubicBezTo>
                  <a:pt x="611534" y="81763"/>
                  <a:pt x="615106" y="80795"/>
                  <a:pt x="618232" y="79754"/>
                </a:cubicBezTo>
                <a:cubicBezTo>
                  <a:pt x="621506" y="78712"/>
                  <a:pt x="624706" y="77596"/>
                  <a:pt x="627831" y="76405"/>
                </a:cubicBezTo>
                <a:cubicBezTo>
                  <a:pt x="630956" y="75214"/>
                  <a:pt x="633189" y="74545"/>
                  <a:pt x="634528" y="74396"/>
                </a:cubicBezTo>
                <a:cubicBezTo>
                  <a:pt x="635570" y="74396"/>
                  <a:pt x="637282" y="74768"/>
                  <a:pt x="639663" y="75512"/>
                </a:cubicBezTo>
                <a:cubicBezTo>
                  <a:pt x="641895" y="76107"/>
                  <a:pt x="643979" y="76851"/>
                  <a:pt x="645914" y="77744"/>
                </a:cubicBezTo>
                <a:cubicBezTo>
                  <a:pt x="647848" y="78786"/>
                  <a:pt x="648816" y="80051"/>
                  <a:pt x="648816" y="81539"/>
                </a:cubicBezTo>
                <a:cubicBezTo>
                  <a:pt x="648816" y="82581"/>
                  <a:pt x="648369" y="83549"/>
                  <a:pt x="647476" y="84442"/>
                </a:cubicBezTo>
                <a:cubicBezTo>
                  <a:pt x="646583" y="85335"/>
                  <a:pt x="644797" y="86079"/>
                  <a:pt x="642118" y="86674"/>
                </a:cubicBezTo>
                <a:lnTo>
                  <a:pt x="632073" y="89353"/>
                </a:lnTo>
                <a:lnTo>
                  <a:pt x="622920" y="91139"/>
                </a:lnTo>
                <a:lnTo>
                  <a:pt x="611311" y="93371"/>
                </a:lnTo>
                <a:lnTo>
                  <a:pt x="608186" y="93818"/>
                </a:lnTo>
                <a:cubicBezTo>
                  <a:pt x="606697" y="94264"/>
                  <a:pt x="604242" y="94562"/>
                  <a:pt x="600819" y="94711"/>
                </a:cubicBezTo>
                <a:cubicBezTo>
                  <a:pt x="597396" y="94860"/>
                  <a:pt x="595238" y="94860"/>
                  <a:pt x="594345" y="94711"/>
                </a:cubicBezTo>
                <a:lnTo>
                  <a:pt x="590773" y="94264"/>
                </a:lnTo>
                <a:lnTo>
                  <a:pt x="589210" y="125072"/>
                </a:lnTo>
                <a:cubicBezTo>
                  <a:pt x="588764" y="132513"/>
                  <a:pt x="588987" y="139359"/>
                  <a:pt x="589880" y="145610"/>
                </a:cubicBezTo>
                <a:cubicBezTo>
                  <a:pt x="590624" y="151861"/>
                  <a:pt x="592187" y="156400"/>
                  <a:pt x="594568" y="159228"/>
                </a:cubicBezTo>
                <a:cubicBezTo>
                  <a:pt x="596949" y="162055"/>
                  <a:pt x="600819" y="163990"/>
                  <a:pt x="606176" y="165032"/>
                </a:cubicBezTo>
                <a:cubicBezTo>
                  <a:pt x="611683" y="166074"/>
                  <a:pt x="618157" y="166520"/>
                  <a:pt x="625599" y="166372"/>
                </a:cubicBezTo>
                <a:cubicBezTo>
                  <a:pt x="634826" y="166223"/>
                  <a:pt x="641002" y="165255"/>
                  <a:pt x="644128" y="163469"/>
                </a:cubicBezTo>
                <a:cubicBezTo>
                  <a:pt x="647402" y="161683"/>
                  <a:pt x="649932" y="159674"/>
                  <a:pt x="651718" y="157442"/>
                </a:cubicBezTo>
                <a:cubicBezTo>
                  <a:pt x="653653" y="155209"/>
                  <a:pt x="654992" y="152903"/>
                  <a:pt x="655736" y="150521"/>
                </a:cubicBezTo>
                <a:cubicBezTo>
                  <a:pt x="656629" y="148289"/>
                  <a:pt x="657522" y="145387"/>
                  <a:pt x="658415" y="141815"/>
                </a:cubicBezTo>
                <a:cubicBezTo>
                  <a:pt x="659308" y="138243"/>
                  <a:pt x="659978" y="135043"/>
                  <a:pt x="660424" y="132215"/>
                </a:cubicBezTo>
                <a:lnTo>
                  <a:pt x="660871" y="127081"/>
                </a:lnTo>
                <a:cubicBezTo>
                  <a:pt x="661020" y="125741"/>
                  <a:pt x="661615" y="124923"/>
                  <a:pt x="662657" y="124625"/>
                </a:cubicBezTo>
                <a:cubicBezTo>
                  <a:pt x="663550" y="124328"/>
                  <a:pt x="664145" y="125295"/>
                  <a:pt x="664443" y="127527"/>
                </a:cubicBezTo>
                <a:lnTo>
                  <a:pt x="664889" y="132439"/>
                </a:lnTo>
                <a:cubicBezTo>
                  <a:pt x="664889" y="132736"/>
                  <a:pt x="665112" y="134746"/>
                  <a:pt x="665559" y="138466"/>
                </a:cubicBezTo>
                <a:cubicBezTo>
                  <a:pt x="666005" y="142187"/>
                  <a:pt x="666452" y="145312"/>
                  <a:pt x="666898" y="147842"/>
                </a:cubicBezTo>
                <a:cubicBezTo>
                  <a:pt x="667345" y="150224"/>
                  <a:pt x="668015" y="152605"/>
                  <a:pt x="668908" y="154986"/>
                </a:cubicBezTo>
                <a:lnTo>
                  <a:pt x="671810" y="161237"/>
                </a:lnTo>
                <a:cubicBezTo>
                  <a:pt x="672554" y="163321"/>
                  <a:pt x="672926" y="164958"/>
                  <a:pt x="672926" y="166148"/>
                </a:cubicBezTo>
                <a:cubicBezTo>
                  <a:pt x="672628" y="168381"/>
                  <a:pt x="670693" y="170613"/>
                  <a:pt x="667122" y="172846"/>
                </a:cubicBezTo>
                <a:cubicBezTo>
                  <a:pt x="663847" y="174929"/>
                  <a:pt x="659978" y="176715"/>
                  <a:pt x="655513" y="178203"/>
                </a:cubicBezTo>
                <a:cubicBezTo>
                  <a:pt x="651346" y="179692"/>
                  <a:pt x="646583" y="180808"/>
                  <a:pt x="641225" y="181552"/>
                </a:cubicBezTo>
                <a:cubicBezTo>
                  <a:pt x="635868" y="182296"/>
                  <a:pt x="630510" y="182668"/>
                  <a:pt x="625152" y="182668"/>
                </a:cubicBezTo>
                <a:cubicBezTo>
                  <a:pt x="618604" y="182668"/>
                  <a:pt x="612576" y="182073"/>
                  <a:pt x="607069" y="180882"/>
                </a:cubicBezTo>
                <a:cubicBezTo>
                  <a:pt x="601563" y="179840"/>
                  <a:pt x="596726" y="178203"/>
                  <a:pt x="592559" y="175971"/>
                </a:cubicBezTo>
                <a:cubicBezTo>
                  <a:pt x="588392" y="173738"/>
                  <a:pt x="585043" y="170241"/>
                  <a:pt x="582513" y="165479"/>
                </a:cubicBezTo>
                <a:cubicBezTo>
                  <a:pt x="579834" y="160567"/>
                  <a:pt x="578569" y="156102"/>
                  <a:pt x="578718" y="152084"/>
                </a:cubicBezTo>
                <a:lnTo>
                  <a:pt x="578048" y="126411"/>
                </a:lnTo>
                <a:lnTo>
                  <a:pt x="579387" y="55420"/>
                </a:lnTo>
                <a:lnTo>
                  <a:pt x="579611" y="41133"/>
                </a:lnTo>
                <a:lnTo>
                  <a:pt x="579611" y="35328"/>
                </a:lnTo>
                <a:lnTo>
                  <a:pt x="578941" y="28631"/>
                </a:lnTo>
                <a:cubicBezTo>
                  <a:pt x="578494" y="24762"/>
                  <a:pt x="577899" y="22008"/>
                  <a:pt x="577155" y="20371"/>
                </a:cubicBezTo>
                <a:cubicBezTo>
                  <a:pt x="576262" y="18734"/>
                  <a:pt x="575816" y="17469"/>
                  <a:pt x="575816" y="16576"/>
                </a:cubicBezTo>
                <a:cubicBezTo>
                  <a:pt x="575964" y="15832"/>
                  <a:pt x="576336" y="15237"/>
                  <a:pt x="576932" y="14790"/>
                </a:cubicBezTo>
                <a:cubicBezTo>
                  <a:pt x="577527" y="14344"/>
                  <a:pt x="578718" y="14195"/>
                  <a:pt x="580504" y="14344"/>
                </a:cubicBezTo>
                <a:close/>
                <a:moveTo>
                  <a:pt x="3143398" y="13897"/>
                </a:moveTo>
                <a:cubicBezTo>
                  <a:pt x="3146077" y="13451"/>
                  <a:pt x="3149723" y="14418"/>
                  <a:pt x="3154337" y="16799"/>
                </a:cubicBezTo>
                <a:cubicBezTo>
                  <a:pt x="3159248" y="19478"/>
                  <a:pt x="3162225" y="21785"/>
                  <a:pt x="3163267" y="23720"/>
                </a:cubicBezTo>
                <a:cubicBezTo>
                  <a:pt x="3164308" y="25655"/>
                  <a:pt x="3164160" y="27589"/>
                  <a:pt x="3162820" y="29524"/>
                </a:cubicBezTo>
                <a:cubicBezTo>
                  <a:pt x="3160141" y="33245"/>
                  <a:pt x="3157165" y="38826"/>
                  <a:pt x="3153890" y="46267"/>
                </a:cubicBezTo>
                <a:lnTo>
                  <a:pt x="3147640" y="59662"/>
                </a:lnTo>
                <a:cubicBezTo>
                  <a:pt x="3150468" y="59215"/>
                  <a:pt x="3153965" y="58471"/>
                  <a:pt x="3158132" y="57429"/>
                </a:cubicBezTo>
                <a:cubicBezTo>
                  <a:pt x="3163936" y="56090"/>
                  <a:pt x="3168327" y="54602"/>
                  <a:pt x="3171304" y="52964"/>
                </a:cubicBezTo>
                <a:cubicBezTo>
                  <a:pt x="3172792" y="52071"/>
                  <a:pt x="3174206" y="51551"/>
                  <a:pt x="3175545" y="51402"/>
                </a:cubicBezTo>
                <a:cubicBezTo>
                  <a:pt x="3177480" y="51402"/>
                  <a:pt x="3181275" y="52592"/>
                  <a:pt x="3186930" y="54974"/>
                </a:cubicBezTo>
                <a:cubicBezTo>
                  <a:pt x="3192884" y="57653"/>
                  <a:pt x="3196009" y="60331"/>
                  <a:pt x="3196306" y="63010"/>
                </a:cubicBezTo>
                <a:cubicBezTo>
                  <a:pt x="3196306" y="64350"/>
                  <a:pt x="3194595" y="66582"/>
                  <a:pt x="3191172" y="69708"/>
                </a:cubicBezTo>
                <a:cubicBezTo>
                  <a:pt x="3188493" y="71940"/>
                  <a:pt x="3186484" y="74396"/>
                  <a:pt x="3185144" y="77075"/>
                </a:cubicBezTo>
                <a:cubicBezTo>
                  <a:pt x="3178001" y="95083"/>
                  <a:pt x="3171452" y="109370"/>
                  <a:pt x="3165499" y="119937"/>
                </a:cubicBezTo>
                <a:cubicBezTo>
                  <a:pt x="3181721" y="133332"/>
                  <a:pt x="3197051" y="144122"/>
                  <a:pt x="3211487" y="152307"/>
                </a:cubicBezTo>
                <a:cubicBezTo>
                  <a:pt x="3215505" y="154540"/>
                  <a:pt x="3221161" y="157070"/>
                  <a:pt x="3228454" y="159897"/>
                </a:cubicBezTo>
                <a:cubicBezTo>
                  <a:pt x="3232918" y="161237"/>
                  <a:pt x="3238946" y="162279"/>
                  <a:pt x="3246536" y="163023"/>
                </a:cubicBezTo>
                <a:cubicBezTo>
                  <a:pt x="3271986" y="164809"/>
                  <a:pt x="3286422" y="166223"/>
                  <a:pt x="3289845" y="167264"/>
                </a:cubicBezTo>
                <a:cubicBezTo>
                  <a:pt x="3292524" y="168157"/>
                  <a:pt x="3293342" y="169497"/>
                  <a:pt x="3292301" y="171283"/>
                </a:cubicBezTo>
                <a:cubicBezTo>
                  <a:pt x="3290961" y="172622"/>
                  <a:pt x="3288357" y="173813"/>
                  <a:pt x="3284487" y="174855"/>
                </a:cubicBezTo>
                <a:cubicBezTo>
                  <a:pt x="3276004" y="176641"/>
                  <a:pt x="3265809" y="179096"/>
                  <a:pt x="3253903" y="182222"/>
                </a:cubicBezTo>
                <a:cubicBezTo>
                  <a:pt x="3245271" y="184156"/>
                  <a:pt x="3237606" y="183263"/>
                  <a:pt x="3230909" y="179543"/>
                </a:cubicBezTo>
                <a:cubicBezTo>
                  <a:pt x="3206799" y="165255"/>
                  <a:pt x="3187898" y="152084"/>
                  <a:pt x="3174206" y="140029"/>
                </a:cubicBezTo>
                <a:cubicBezTo>
                  <a:pt x="3169741" y="136011"/>
                  <a:pt x="3165127" y="132067"/>
                  <a:pt x="3160364" y="128197"/>
                </a:cubicBezTo>
                <a:cubicBezTo>
                  <a:pt x="3152774" y="139508"/>
                  <a:pt x="3144663" y="148959"/>
                  <a:pt x="3136031" y="156549"/>
                </a:cubicBezTo>
                <a:cubicBezTo>
                  <a:pt x="3124869" y="166372"/>
                  <a:pt x="3114972" y="172399"/>
                  <a:pt x="3106340" y="174631"/>
                </a:cubicBezTo>
                <a:cubicBezTo>
                  <a:pt x="3100982" y="176120"/>
                  <a:pt x="3098006" y="176641"/>
                  <a:pt x="3097410" y="176194"/>
                </a:cubicBezTo>
                <a:cubicBezTo>
                  <a:pt x="3096964" y="175748"/>
                  <a:pt x="3097559" y="174855"/>
                  <a:pt x="3099196" y="173515"/>
                </a:cubicBezTo>
                <a:cubicBezTo>
                  <a:pt x="3111251" y="165330"/>
                  <a:pt x="3121520" y="156995"/>
                  <a:pt x="3130004" y="148512"/>
                </a:cubicBezTo>
                <a:cubicBezTo>
                  <a:pt x="3137743" y="140327"/>
                  <a:pt x="3144812" y="131025"/>
                  <a:pt x="3151212" y="120607"/>
                </a:cubicBezTo>
                <a:cubicBezTo>
                  <a:pt x="3147044" y="117035"/>
                  <a:pt x="3142654" y="113463"/>
                  <a:pt x="3138040" y="109891"/>
                </a:cubicBezTo>
                <a:cubicBezTo>
                  <a:pt x="3134915" y="107510"/>
                  <a:pt x="3131194" y="105575"/>
                  <a:pt x="3126878" y="104087"/>
                </a:cubicBezTo>
                <a:cubicBezTo>
                  <a:pt x="3125539" y="103640"/>
                  <a:pt x="3124274" y="103120"/>
                  <a:pt x="3123083" y="102524"/>
                </a:cubicBezTo>
                <a:cubicBezTo>
                  <a:pt x="3120255" y="106543"/>
                  <a:pt x="3117428" y="110114"/>
                  <a:pt x="3114600" y="113240"/>
                </a:cubicBezTo>
                <a:cubicBezTo>
                  <a:pt x="3111028" y="116961"/>
                  <a:pt x="3108498" y="119193"/>
                  <a:pt x="3107010" y="119937"/>
                </a:cubicBezTo>
                <a:cubicBezTo>
                  <a:pt x="3104777" y="120532"/>
                  <a:pt x="3103884" y="120012"/>
                  <a:pt x="3104331" y="118374"/>
                </a:cubicBezTo>
                <a:cubicBezTo>
                  <a:pt x="3104480" y="117481"/>
                  <a:pt x="3105224" y="116068"/>
                  <a:pt x="3106563" y="114133"/>
                </a:cubicBezTo>
                <a:cubicBezTo>
                  <a:pt x="3115195" y="99845"/>
                  <a:pt x="3122711" y="86228"/>
                  <a:pt x="3129110" y="73280"/>
                </a:cubicBezTo>
                <a:cubicBezTo>
                  <a:pt x="3135362" y="59885"/>
                  <a:pt x="3140347" y="46267"/>
                  <a:pt x="3144068" y="32426"/>
                </a:cubicBezTo>
                <a:cubicBezTo>
                  <a:pt x="3144961" y="28408"/>
                  <a:pt x="3144142" y="24166"/>
                  <a:pt x="3141612" y="19701"/>
                </a:cubicBezTo>
                <a:cubicBezTo>
                  <a:pt x="3139826" y="16576"/>
                  <a:pt x="3140422" y="14641"/>
                  <a:pt x="3143398" y="13897"/>
                </a:cubicBezTo>
                <a:close/>
                <a:moveTo>
                  <a:pt x="762148" y="13897"/>
                </a:moveTo>
                <a:cubicBezTo>
                  <a:pt x="764827" y="13451"/>
                  <a:pt x="768474" y="14418"/>
                  <a:pt x="773087" y="16799"/>
                </a:cubicBezTo>
                <a:cubicBezTo>
                  <a:pt x="777999" y="19478"/>
                  <a:pt x="780975" y="21785"/>
                  <a:pt x="782017" y="23720"/>
                </a:cubicBezTo>
                <a:cubicBezTo>
                  <a:pt x="783059" y="25655"/>
                  <a:pt x="782910" y="27589"/>
                  <a:pt x="781570" y="29524"/>
                </a:cubicBezTo>
                <a:cubicBezTo>
                  <a:pt x="778891" y="33245"/>
                  <a:pt x="775915" y="38826"/>
                  <a:pt x="772641" y="46267"/>
                </a:cubicBezTo>
                <a:lnTo>
                  <a:pt x="766390" y="59662"/>
                </a:lnTo>
                <a:cubicBezTo>
                  <a:pt x="769218" y="59215"/>
                  <a:pt x="772715" y="58471"/>
                  <a:pt x="776882" y="57429"/>
                </a:cubicBezTo>
                <a:cubicBezTo>
                  <a:pt x="782687" y="56090"/>
                  <a:pt x="787077" y="54602"/>
                  <a:pt x="790054" y="52964"/>
                </a:cubicBezTo>
                <a:cubicBezTo>
                  <a:pt x="791542" y="52071"/>
                  <a:pt x="792956" y="51551"/>
                  <a:pt x="794295" y="51402"/>
                </a:cubicBezTo>
                <a:cubicBezTo>
                  <a:pt x="796230" y="51402"/>
                  <a:pt x="800025" y="52592"/>
                  <a:pt x="805681" y="54974"/>
                </a:cubicBezTo>
                <a:cubicBezTo>
                  <a:pt x="811634" y="57653"/>
                  <a:pt x="814759" y="60331"/>
                  <a:pt x="815057" y="63010"/>
                </a:cubicBezTo>
                <a:cubicBezTo>
                  <a:pt x="815057" y="64350"/>
                  <a:pt x="813345" y="66582"/>
                  <a:pt x="809922" y="69708"/>
                </a:cubicBezTo>
                <a:cubicBezTo>
                  <a:pt x="807243" y="71940"/>
                  <a:pt x="805234" y="74396"/>
                  <a:pt x="803895" y="77075"/>
                </a:cubicBezTo>
                <a:cubicBezTo>
                  <a:pt x="796751" y="95083"/>
                  <a:pt x="790202" y="109370"/>
                  <a:pt x="784249" y="119937"/>
                </a:cubicBezTo>
                <a:cubicBezTo>
                  <a:pt x="800472" y="133332"/>
                  <a:pt x="815801" y="144122"/>
                  <a:pt x="830237" y="152307"/>
                </a:cubicBezTo>
                <a:cubicBezTo>
                  <a:pt x="834256" y="154540"/>
                  <a:pt x="839911" y="157070"/>
                  <a:pt x="847204" y="159897"/>
                </a:cubicBezTo>
                <a:cubicBezTo>
                  <a:pt x="851668" y="161237"/>
                  <a:pt x="857696" y="162279"/>
                  <a:pt x="865286" y="163023"/>
                </a:cubicBezTo>
                <a:cubicBezTo>
                  <a:pt x="890736" y="164809"/>
                  <a:pt x="905172" y="166223"/>
                  <a:pt x="908595" y="167264"/>
                </a:cubicBezTo>
                <a:cubicBezTo>
                  <a:pt x="911274" y="168157"/>
                  <a:pt x="912093" y="169497"/>
                  <a:pt x="911051" y="171283"/>
                </a:cubicBezTo>
                <a:cubicBezTo>
                  <a:pt x="909711" y="172622"/>
                  <a:pt x="907107" y="173813"/>
                  <a:pt x="903237" y="174855"/>
                </a:cubicBezTo>
                <a:cubicBezTo>
                  <a:pt x="894754" y="176641"/>
                  <a:pt x="884559" y="179096"/>
                  <a:pt x="872653" y="182222"/>
                </a:cubicBezTo>
                <a:cubicBezTo>
                  <a:pt x="864021" y="184156"/>
                  <a:pt x="856357" y="183263"/>
                  <a:pt x="849659" y="179543"/>
                </a:cubicBezTo>
                <a:cubicBezTo>
                  <a:pt x="825549" y="165255"/>
                  <a:pt x="806648" y="152084"/>
                  <a:pt x="792956" y="140029"/>
                </a:cubicBezTo>
                <a:cubicBezTo>
                  <a:pt x="788491" y="136011"/>
                  <a:pt x="783877" y="132067"/>
                  <a:pt x="779115" y="128197"/>
                </a:cubicBezTo>
                <a:cubicBezTo>
                  <a:pt x="771525" y="139508"/>
                  <a:pt x="763413" y="148959"/>
                  <a:pt x="754781" y="156549"/>
                </a:cubicBezTo>
                <a:cubicBezTo>
                  <a:pt x="743619" y="166372"/>
                  <a:pt x="733722" y="172399"/>
                  <a:pt x="725090" y="174631"/>
                </a:cubicBezTo>
                <a:cubicBezTo>
                  <a:pt x="719732" y="176120"/>
                  <a:pt x="716756" y="176641"/>
                  <a:pt x="716160" y="176194"/>
                </a:cubicBezTo>
                <a:cubicBezTo>
                  <a:pt x="715714" y="175748"/>
                  <a:pt x="716309" y="174855"/>
                  <a:pt x="717946" y="173515"/>
                </a:cubicBezTo>
                <a:cubicBezTo>
                  <a:pt x="730001" y="165330"/>
                  <a:pt x="740271" y="156995"/>
                  <a:pt x="748754" y="148512"/>
                </a:cubicBezTo>
                <a:cubicBezTo>
                  <a:pt x="756493" y="140327"/>
                  <a:pt x="763562" y="131025"/>
                  <a:pt x="769962" y="120607"/>
                </a:cubicBezTo>
                <a:cubicBezTo>
                  <a:pt x="765795" y="117035"/>
                  <a:pt x="761404" y="113463"/>
                  <a:pt x="756791" y="109891"/>
                </a:cubicBezTo>
                <a:cubicBezTo>
                  <a:pt x="753665" y="107510"/>
                  <a:pt x="749944" y="105575"/>
                  <a:pt x="745628" y="104087"/>
                </a:cubicBezTo>
                <a:cubicBezTo>
                  <a:pt x="744289" y="103640"/>
                  <a:pt x="743024" y="103120"/>
                  <a:pt x="741833" y="102524"/>
                </a:cubicBezTo>
                <a:cubicBezTo>
                  <a:pt x="739006" y="106543"/>
                  <a:pt x="736178" y="110114"/>
                  <a:pt x="733350" y="113240"/>
                </a:cubicBezTo>
                <a:cubicBezTo>
                  <a:pt x="729778" y="116961"/>
                  <a:pt x="727248" y="119193"/>
                  <a:pt x="725760" y="119937"/>
                </a:cubicBezTo>
                <a:cubicBezTo>
                  <a:pt x="723527" y="120532"/>
                  <a:pt x="722634" y="120012"/>
                  <a:pt x="723081" y="118374"/>
                </a:cubicBezTo>
                <a:cubicBezTo>
                  <a:pt x="723230" y="117481"/>
                  <a:pt x="723974" y="116068"/>
                  <a:pt x="725313" y="114133"/>
                </a:cubicBezTo>
                <a:cubicBezTo>
                  <a:pt x="733945" y="99845"/>
                  <a:pt x="741461" y="86228"/>
                  <a:pt x="747861" y="73280"/>
                </a:cubicBezTo>
                <a:cubicBezTo>
                  <a:pt x="754112" y="59885"/>
                  <a:pt x="759097" y="46267"/>
                  <a:pt x="762818" y="32426"/>
                </a:cubicBezTo>
                <a:cubicBezTo>
                  <a:pt x="763711" y="28408"/>
                  <a:pt x="762892" y="24166"/>
                  <a:pt x="760362" y="19701"/>
                </a:cubicBezTo>
                <a:cubicBezTo>
                  <a:pt x="758576" y="16576"/>
                  <a:pt x="759172" y="14641"/>
                  <a:pt x="762148" y="13897"/>
                </a:cubicBezTo>
                <a:close/>
                <a:moveTo>
                  <a:pt x="2439739" y="12558"/>
                </a:moveTo>
                <a:cubicBezTo>
                  <a:pt x="2449562" y="16725"/>
                  <a:pt x="2457152" y="20818"/>
                  <a:pt x="2462510" y="24836"/>
                </a:cubicBezTo>
                <a:cubicBezTo>
                  <a:pt x="2466081" y="27515"/>
                  <a:pt x="2468760" y="30045"/>
                  <a:pt x="2470546" y="32426"/>
                </a:cubicBezTo>
                <a:cubicBezTo>
                  <a:pt x="2471439" y="33468"/>
                  <a:pt x="2472183" y="35403"/>
                  <a:pt x="2472778" y="38230"/>
                </a:cubicBezTo>
                <a:cubicBezTo>
                  <a:pt x="2473374" y="42695"/>
                  <a:pt x="2472630" y="45449"/>
                  <a:pt x="2470546" y="46490"/>
                </a:cubicBezTo>
                <a:cubicBezTo>
                  <a:pt x="2469207" y="47383"/>
                  <a:pt x="2467644" y="47160"/>
                  <a:pt x="2465858" y="45821"/>
                </a:cubicBezTo>
                <a:cubicBezTo>
                  <a:pt x="2459607" y="41356"/>
                  <a:pt x="2450306" y="31980"/>
                  <a:pt x="2437953" y="17692"/>
                </a:cubicBezTo>
                <a:cubicBezTo>
                  <a:pt x="2436613" y="15757"/>
                  <a:pt x="2436018" y="14344"/>
                  <a:pt x="2436167" y="13451"/>
                </a:cubicBezTo>
                <a:cubicBezTo>
                  <a:pt x="2436613" y="12409"/>
                  <a:pt x="2437804" y="12111"/>
                  <a:pt x="2439739" y="12558"/>
                </a:cubicBezTo>
                <a:close/>
                <a:moveTo>
                  <a:pt x="58489" y="12558"/>
                </a:moveTo>
                <a:cubicBezTo>
                  <a:pt x="68312" y="16725"/>
                  <a:pt x="75902" y="20818"/>
                  <a:pt x="81260" y="24836"/>
                </a:cubicBezTo>
                <a:cubicBezTo>
                  <a:pt x="84832" y="27515"/>
                  <a:pt x="87511" y="30045"/>
                  <a:pt x="89296" y="32426"/>
                </a:cubicBezTo>
                <a:cubicBezTo>
                  <a:pt x="90189" y="33468"/>
                  <a:pt x="90934" y="35403"/>
                  <a:pt x="91529" y="38230"/>
                </a:cubicBezTo>
                <a:cubicBezTo>
                  <a:pt x="92124" y="42695"/>
                  <a:pt x="91380" y="45449"/>
                  <a:pt x="89296" y="46490"/>
                </a:cubicBezTo>
                <a:cubicBezTo>
                  <a:pt x="87957" y="47383"/>
                  <a:pt x="86394" y="47160"/>
                  <a:pt x="84608" y="45821"/>
                </a:cubicBezTo>
                <a:cubicBezTo>
                  <a:pt x="78358" y="41356"/>
                  <a:pt x="69056" y="31980"/>
                  <a:pt x="56703" y="17692"/>
                </a:cubicBezTo>
                <a:cubicBezTo>
                  <a:pt x="55364" y="15757"/>
                  <a:pt x="54768" y="14344"/>
                  <a:pt x="54917" y="13451"/>
                </a:cubicBezTo>
                <a:cubicBezTo>
                  <a:pt x="55364" y="12409"/>
                  <a:pt x="56554" y="12111"/>
                  <a:pt x="58489" y="12558"/>
                </a:cubicBezTo>
                <a:close/>
                <a:moveTo>
                  <a:pt x="4602732" y="10102"/>
                </a:moveTo>
                <a:lnTo>
                  <a:pt x="4606304" y="10772"/>
                </a:lnTo>
                <a:cubicBezTo>
                  <a:pt x="4607346" y="10921"/>
                  <a:pt x="4609058" y="11441"/>
                  <a:pt x="4611438" y="12334"/>
                </a:cubicBezTo>
                <a:cubicBezTo>
                  <a:pt x="4614118" y="13376"/>
                  <a:pt x="4616648" y="14641"/>
                  <a:pt x="4619029" y="16130"/>
                </a:cubicBezTo>
                <a:cubicBezTo>
                  <a:pt x="4621559" y="17618"/>
                  <a:pt x="4623420" y="19553"/>
                  <a:pt x="4624610" y="21934"/>
                </a:cubicBezTo>
                <a:cubicBezTo>
                  <a:pt x="4625800" y="24315"/>
                  <a:pt x="4626470" y="26399"/>
                  <a:pt x="4626619" y="28185"/>
                </a:cubicBezTo>
                <a:cubicBezTo>
                  <a:pt x="4626619" y="30268"/>
                  <a:pt x="4626322" y="31756"/>
                  <a:pt x="4625726" y="32649"/>
                </a:cubicBezTo>
                <a:lnTo>
                  <a:pt x="4623717" y="36668"/>
                </a:lnTo>
                <a:lnTo>
                  <a:pt x="4667250" y="30417"/>
                </a:lnTo>
                <a:lnTo>
                  <a:pt x="4675286" y="29078"/>
                </a:lnTo>
                <a:cubicBezTo>
                  <a:pt x="4676476" y="29226"/>
                  <a:pt x="4677890" y="29598"/>
                  <a:pt x="4679528" y="30194"/>
                </a:cubicBezTo>
                <a:cubicBezTo>
                  <a:pt x="4681164" y="30938"/>
                  <a:pt x="4684364" y="33245"/>
                  <a:pt x="4689127" y="37114"/>
                </a:cubicBezTo>
                <a:cubicBezTo>
                  <a:pt x="4693890" y="41133"/>
                  <a:pt x="4696643" y="43960"/>
                  <a:pt x="4697387" y="45597"/>
                </a:cubicBezTo>
                <a:cubicBezTo>
                  <a:pt x="4698131" y="47086"/>
                  <a:pt x="4698503" y="48425"/>
                  <a:pt x="4698503" y="49616"/>
                </a:cubicBezTo>
                <a:cubicBezTo>
                  <a:pt x="4698503" y="50211"/>
                  <a:pt x="4698354" y="50658"/>
                  <a:pt x="4698056" y="50955"/>
                </a:cubicBezTo>
                <a:cubicBezTo>
                  <a:pt x="4697908" y="51551"/>
                  <a:pt x="4697610" y="51997"/>
                  <a:pt x="4697164" y="52295"/>
                </a:cubicBezTo>
                <a:cubicBezTo>
                  <a:pt x="4696866" y="52592"/>
                  <a:pt x="4696271" y="52890"/>
                  <a:pt x="4695378" y="53188"/>
                </a:cubicBezTo>
                <a:lnTo>
                  <a:pt x="4679304" y="55867"/>
                </a:lnTo>
                <a:cubicBezTo>
                  <a:pt x="4676626" y="56462"/>
                  <a:pt x="4672756" y="57578"/>
                  <a:pt x="4667696" y="59215"/>
                </a:cubicBezTo>
                <a:lnTo>
                  <a:pt x="4661892" y="61001"/>
                </a:lnTo>
                <a:cubicBezTo>
                  <a:pt x="4660403" y="61448"/>
                  <a:pt x="4659510" y="61522"/>
                  <a:pt x="4659212" y="61224"/>
                </a:cubicBezTo>
                <a:cubicBezTo>
                  <a:pt x="4659064" y="60927"/>
                  <a:pt x="4659510" y="60108"/>
                  <a:pt x="4660552" y="58769"/>
                </a:cubicBezTo>
                <a:lnTo>
                  <a:pt x="4665017" y="52741"/>
                </a:lnTo>
                <a:cubicBezTo>
                  <a:pt x="4666208" y="51253"/>
                  <a:pt x="4667398" y="49393"/>
                  <a:pt x="4668588" y="47160"/>
                </a:cubicBezTo>
                <a:cubicBezTo>
                  <a:pt x="4669928" y="44928"/>
                  <a:pt x="4670524" y="43439"/>
                  <a:pt x="4670374" y="42695"/>
                </a:cubicBezTo>
                <a:cubicBezTo>
                  <a:pt x="4670374" y="41951"/>
                  <a:pt x="4669854" y="41133"/>
                  <a:pt x="4668812" y="40240"/>
                </a:cubicBezTo>
                <a:cubicBezTo>
                  <a:pt x="4667770" y="39644"/>
                  <a:pt x="4666803" y="39347"/>
                  <a:pt x="4665910" y="39347"/>
                </a:cubicBezTo>
                <a:cubicBezTo>
                  <a:pt x="4665017" y="39644"/>
                  <a:pt x="4664496" y="39793"/>
                  <a:pt x="4664347" y="39793"/>
                </a:cubicBezTo>
                <a:lnTo>
                  <a:pt x="4642692" y="40909"/>
                </a:lnTo>
                <a:lnTo>
                  <a:pt x="4586212" y="47830"/>
                </a:lnTo>
                <a:lnTo>
                  <a:pt x="4573934" y="49839"/>
                </a:lnTo>
                <a:cubicBezTo>
                  <a:pt x="4570660" y="50286"/>
                  <a:pt x="4568725" y="50360"/>
                  <a:pt x="4568130" y="50062"/>
                </a:cubicBezTo>
                <a:lnTo>
                  <a:pt x="4561432" y="48053"/>
                </a:lnTo>
                <a:cubicBezTo>
                  <a:pt x="4560688" y="51476"/>
                  <a:pt x="4560093" y="53932"/>
                  <a:pt x="4559646" y="55420"/>
                </a:cubicBezTo>
                <a:cubicBezTo>
                  <a:pt x="4559051" y="57057"/>
                  <a:pt x="4557786" y="59885"/>
                  <a:pt x="4555852" y="63903"/>
                </a:cubicBezTo>
                <a:cubicBezTo>
                  <a:pt x="4553916" y="67922"/>
                  <a:pt x="4552056" y="70898"/>
                  <a:pt x="4550270" y="72833"/>
                </a:cubicBezTo>
                <a:cubicBezTo>
                  <a:pt x="4548484" y="74917"/>
                  <a:pt x="4546773" y="75884"/>
                  <a:pt x="4545136" y="75735"/>
                </a:cubicBezTo>
                <a:cubicBezTo>
                  <a:pt x="4543498" y="75735"/>
                  <a:pt x="4542085" y="74917"/>
                  <a:pt x="4540894" y="73280"/>
                </a:cubicBezTo>
                <a:cubicBezTo>
                  <a:pt x="4539704" y="71494"/>
                  <a:pt x="4539257" y="69484"/>
                  <a:pt x="4539555" y="67252"/>
                </a:cubicBezTo>
                <a:cubicBezTo>
                  <a:pt x="4539555" y="65317"/>
                  <a:pt x="4539927" y="63457"/>
                  <a:pt x="4540671" y="61671"/>
                </a:cubicBezTo>
                <a:lnTo>
                  <a:pt x="4543573" y="55867"/>
                </a:lnTo>
                <a:lnTo>
                  <a:pt x="4549378" y="42472"/>
                </a:lnTo>
                <a:lnTo>
                  <a:pt x="4552503" y="32649"/>
                </a:lnTo>
                <a:cubicBezTo>
                  <a:pt x="4553396" y="30715"/>
                  <a:pt x="4554586" y="29598"/>
                  <a:pt x="4556074" y="29301"/>
                </a:cubicBezTo>
                <a:cubicBezTo>
                  <a:pt x="4557414" y="29003"/>
                  <a:pt x="4558605" y="30863"/>
                  <a:pt x="4559646" y="34882"/>
                </a:cubicBezTo>
                <a:lnTo>
                  <a:pt x="4560986" y="40686"/>
                </a:lnTo>
                <a:lnTo>
                  <a:pt x="4587775" y="39347"/>
                </a:lnTo>
                <a:lnTo>
                  <a:pt x="4615904" y="37561"/>
                </a:lnTo>
                <a:cubicBezTo>
                  <a:pt x="4614416" y="36072"/>
                  <a:pt x="4613076" y="34510"/>
                  <a:pt x="4611885" y="32873"/>
                </a:cubicBezTo>
                <a:cubicBezTo>
                  <a:pt x="4610546" y="31384"/>
                  <a:pt x="4608760" y="28780"/>
                  <a:pt x="4606528" y="25059"/>
                </a:cubicBezTo>
                <a:cubicBezTo>
                  <a:pt x="4604444" y="21487"/>
                  <a:pt x="4603104" y="18734"/>
                  <a:pt x="4602509" y="16799"/>
                </a:cubicBezTo>
                <a:lnTo>
                  <a:pt x="4601170" y="13227"/>
                </a:lnTo>
                <a:cubicBezTo>
                  <a:pt x="4600574" y="12186"/>
                  <a:pt x="4600426" y="11367"/>
                  <a:pt x="4600723" y="10772"/>
                </a:cubicBezTo>
                <a:cubicBezTo>
                  <a:pt x="4601021" y="10176"/>
                  <a:pt x="4601690" y="9953"/>
                  <a:pt x="4602732" y="10102"/>
                </a:cubicBezTo>
                <a:close/>
                <a:moveTo>
                  <a:pt x="2221482" y="10102"/>
                </a:moveTo>
                <a:lnTo>
                  <a:pt x="2225054" y="10772"/>
                </a:lnTo>
                <a:cubicBezTo>
                  <a:pt x="2226096" y="10921"/>
                  <a:pt x="2227808" y="11441"/>
                  <a:pt x="2230189" y="12334"/>
                </a:cubicBezTo>
                <a:cubicBezTo>
                  <a:pt x="2232868" y="13376"/>
                  <a:pt x="2235398" y="14641"/>
                  <a:pt x="2237779" y="16130"/>
                </a:cubicBezTo>
                <a:cubicBezTo>
                  <a:pt x="2240309" y="17618"/>
                  <a:pt x="2242170" y="19553"/>
                  <a:pt x="2243360" y="21934"/>
                </a:cubicBezTo>
                <a:cubicBezTo>
                  <a:pt x="2244551" y="24315"/>
                  <a:pt x="2245220" y="26399"/>
                  <a:pt x="2245369" y="28185"/>
                </a:cubicBezTo>
                <a:cubicBezTo>
                  <a:pt x="2245369" y="30268"/>
                  <a:pt x="2245072" y="31756"/>
                  <a:pt x="2244476" y="32649"/>
                </a:cubicBezTo>
                <a:lnTo>
                  <a:pt x="2242467" y="36668"/>
                </a:lnTo>
                <a:lnTo>
                  <a:pt x="2286000" y="30417"/>
                </a:lnTo>
                <a:lnTo>
                  <a:pt x="2294036" y="29078"/>
                </a:lnTo>
                <a:cubicBezTo>
                  <a:pt x="2295227" y="29226"/>
                  <a:pt x="2296640" y="29598"/>
                  <a:pt x="2298278" y="30194"/>
                </a:cubicBezTo>
                <a:cubicBezTo>
                  <a:pt x="2299915" y="30938"/>
                  <a:pt x="2303114" y="33245"/>
                  <a:pt x="2307877" y="37114"/>
                </a:cubicBezTo>
                <a:cubicBezTo>
                  <a:pt x="2312640" y="41133"/>
                  <a:pt x="2315393" y="43960"/>
                  <a:pt x="2316137" y="45597"/>
                </a:cubicBezTo>
                <a:cubicBezTo>
                  <a:pt x="2316881" y="47086"/>
                  <a:pt x="2317253" y="48425"/>
                  <a:pt x="2317253" y="49616"/>
                </a:cubicBezTo>
                <a:cubicBezTo>
                  <a:pt x="2317253" y="50211"/>
                  <a:pt x="2317104" y="50658"/>
                  <a:pt x="2316807" y="50955"/>
                </a:cubicBezTo>
                <a:cubicBezTo>
                  <a:pt x="2316658" y="51551"/>
                  <a:pt x="2316360" y="51997"/>
                  <a:pt x="2315914" y="52295"/>
                </a:cubicBezTo>
                <a:cubicBezTo>
                  <a:pt x="2315616" y="52592"/>
                  <a:pt x="2315021" y="52890"/>
                  <a:pt x="2314128" y="53188"/>
                </a:cubicBezTo>
                <a:lnTo>
                  <a:pt x="2298054" y="55867"/>
                </a:lnTo>
                <a:cubicBezTo>
                  <a:pt x="2295376" y="56462"/>
                  <a:pt x="2291506" y="57578"/>
                  <a:pt x="2286446" y="59215"/>
                </a:cubicBezTo>
                <a:lnTo>
                  <a:pt x="2280642" y="61001"/>
                </a:lnTo>
                <a:cubicBezTo>
                  <a:pt x="2279153" y="61448"/>
                  <a:pt x="2278260" y="61522"/>
                  <a:pt x="2277963" y="61224"/>
                </a:cubicBezTo>
                <a:cubicBezTo>
                  <a:pt x="2277814" y="60927"/>
                  <a:pt x="2278260" y="60108"/>
                  <a:pt x="2279302" y="58769"/>
                </a:cubicBezTo>
                <a:lnTo>
                  <a:pt x="2283767" y="52741"/>
                </a:lnTo>
                <a:cubicBezTo>
                  <a:pt x="2284958" y="51253"/>
                  <a:pt x="2286148" y="49393"/>
                  <a:pt x="2287339" y="47160"/>
                </a:cubicBezTo>
                <a:cubicBezTo>
                  <a:pt x="2288678" y="44928"/>
                  <a:pt x="2289274" y="43439"/>
                  <a:pt x="2289125" y="42695"/>
                </a:cubicBezTo>
                <a:cubicBezTo>
                  <a:pt x="2289125" y="41951"/>
                  <a:pt x="2288604" y="41133"/>
                  <a:pt x="2287562" y="40240"/>
                </a:cubicBezTo>
                <a:cubicBezTo>
                  <a:pt x="2286520" y="39644"/>
                  <a:pt x="2285553" y="39347"/>
                  <a:pt x="2284660" y="39347"/>
                </a:cubicBezTo>
                <a:cubicBezTo>
                  <a:pt x="2283767" y="39644"/>
                  <a:pt x="2283246" y="39793"/>
                  <a:pt x="2283097" y="39793"/>
                </a:cubicBezTo>
                <a:lnTo>
                  <a:pt x="2261443" y="40909"/>
                </a:lnTo>
                <a:lnTo>
                  <a:pt x="2204962" y="47830"/>
                </a:lnTo>
                <a:lnTo>
                  <a:pt x="2192684" y="49839"/>
                </a:lnTo>
                <a:cubicBezTo>
                  <a:pt x="2189410" y="50286"/>
                  <a:pt x="2187475" y="50360"/>
                  <a:pt x="2186880" y="50062"/>
                </a:cubicBezTo>
                <a:lnTo>
                  <a:pt x="2180183" y="48053"/>
                </a:lnTo>
                <a:cubicBezTo>
                  <a:pt x="2179439" y="51476"/>
                  <a:pt x="2178843" y="53932"/>
                  <a:pt x="2178397" y="55420"/>
                </a:cubicBezTo>
                <a:cubicBezTo>
                  <a:pt x="2177801" y="57057"/>
                  <a:pt x="2176536" y="59885"/>
                  <a:pt x="2174602" y="63903"/>
                </a:cubicBezTo>
                <a:cubicBezTo>
                  <a:pt x="2172667" y="67922"/>
                  <a:pt x="2170807" y="70898"/>
                  <a:pt x="2169021" y="72833"/>
                </a:cubicBezTo>
                <a:cubicBezTo>
                  <a:pt x="2167235" y="74917"/>
                  <a:pt x="2165523" y="75884"/>
                  <a:pt x="2163886" y="75735"/>
                </a:cubicBezTo>
                <a:cubicBezTo>
                  <a:pt x="2162249" y="75735"/>
                  <a:pt x="2160835" y="74917"/>
                  <a:pt x="2159644" y="73280"/>
                </a:cubicBezTo>
                <a:cubicBezTo>
                  <a:pt x="2158454" y="71494"/>
                  <a:pt x="2158007" y="69484"/>
                  <a:pt x="2158305" y="67252"/>
                </a:cubicBezTo>
                <a:cubicBezTo>
                  <a:pt x="2158305" y="65317"/>
                  <a:pt x="2158677" y="63457"/>
                  <a:pt x="2159421" y="61671"/>
                </a:cubicBezTo>
                <a:lnTo>
                  <a:pt x="2162323" y="55867"/>
                </a:lnTo>
                <a:lnTo>
                  <a:pt x="2168128" y="42472"/>
                </a:lnTo>
                <a:lnTo>
                  <a:pt x="2171253" y="32649"/>
                </a:lnTo>
                <a:cubicBezTo>
                  <a:pt x="2172146" y="30715"/>
                  <a:pt x="2173337" y="29598"/>
                  <a:pt x="2174825" y="29301"/>
                </a:cubicBezTo>
                <a:cubicBezTo>
                  <a:pt x="2176164" y="29003"/>
                  <a:pt x="2177355" y="30863"/>
                  <a:pt x="2178397" y="34882"/>
                </a:cubicBezTo>
                <a:lnTo>
                  <a:pt x="2179736" y="40686"/>
                </a:lnTo>
                <a:lnTo>
                  <a:pt x="2206525" y="39347"/>
                </a:lnTo>
                <a:lnTo>
                  <a:pt x="2234654" y="37561"/>
                </a:lnTo>
                <a:cubicBezTo>
                  <a:pt x="2233166" y="36072"/>
                  <a:pt x="2231826" y="34510"/>
                  <a:pt x="2230635" y="32873"/>
                </a:cubicBezTo>
                <a:cubicBezTo>
                  <a:pt x="2229296" y="31384"/>
                  <a:pt x="2227510" y="28780"/>
                  <a:pt x="2225278" y="25059"/>
                </a:cubicBezTo>
                <a:cubicBezTo>
                  <a:pt x="2223194" y="21487"/>
                  <a:pt x="2221854" y="18734"/>
                  <a:pt x="2221259" y="16799"/>
                </a:cubicBezTo>
                <a:lnTo>
                  <a:pt x="2219920" y="13227"/>
                </a:lnTo>
                <a:cubicBezTo>
                  <a:pt x="2219324" y="12186"/>
                  <a:pt x="2219176" y="11367"/>
                  <a:pt x="2219473" y="10772"/>
                </a:cubicBezTo>
                <a:cubicBezTo>
                  <a:pt x="2219771" y="10176"/>
                  <a:pt x="2220440" y="9953"/>
                  <a:pt x="2221482" y="10102"/>
                </a:cubicBezTo>
                <a:close/>
                <a:moveTo>
                  <a:pt x="4882157" y="7870"/>
                </a:moveTo>
                <a:cubicBezTo>
                  <a:pt x="4884836" y="7870"/>
                  <a:pt x="4888036" y="8911"/>
                  <a:pt x="4891756" y="10995"/>
                </a:cubicBezTo>
                <a:cubicBezTo>
                  <a:pt x="4896816" y="13376"/>
                  <a:pt x="4899346" y="15311"/>
                  <a:pt x="4899346" y="16799"/>
                </a:cubicBezTo>
                <a:cubicBezTo>
                  <a:pt x="4899346" y="17692"/>
                  <a:pt x="4898676" y="19032"/>
                  <a:pt x="4897338" y="20818"/>
                </a:cubicBezTo>
                <a:cubicBezTo>
                  <a:pt x="4896296" y="22306"/>
                  <a:pt x="4895180" y="24017"/>
                  <a:pt x="4893988" y="25952"/>
                </a:cubicBezTo>
                <a:cubicBezTo>
                  <a:pt x="4895328" y="26994"/>
                  <a:pt x="4896816" y="28408"/>
                  <a:pt x="4898454" y="30194"/>
                </a:cubicBezTo>
                <a:cubicBezTo>
                  <a:pt x="4912890" y="44630"/>
                  <a:pt x="4924945" y="54750"/>
                  <a:pt x="4934618" y="60555"/>
                </a:cubicBezTo>
                <a:cubicBezTo>
                  <a:pt x="4941316" y="64722"/>
                  <a:pt x="4949278" y="67996"/>
                  <a:pt x="4958506" y="70377"/>
                </a:cubicBezTo>
                <a:cubicBezTo>
                  <a:pt x="4963714" y="71568"/>
                  <a:pt x="4966319" y="72461"/>
                  <a:pt x="4966319" y="73056"/>
                </a:cubicBezTo>
                <a:cubicBezTo>
                  <a:pt x="4966319" y="74693"/>
                  <a:pt x="4960887" y="76330"/>
                  <a:pt x="4950022" y="77968"/>
                </a:cubicBezTo>
                <a:cubicBezTo>
                  <a:pt x="4940944" y="79605"/>
                  <a:pt x="4933800" y="80423"/>
                  <a:pt x="4928591" y="80423"/>
                </a:cubicBezTo>
                <a:cubicBezTo>
                  <a:pt x="4927698" y="80423"/>
                  <a:pt x="4926284" y="79679"/>
                  <a:pt x="4924350" y="78191"/>
                </a:cubicBezTo>
                <a:cubicBezTo>
                  <a:pt x="4919736" y="73875"/>
                  <a:pt x="4910508" y="60927"/>
                  <a:pt x="4896668" y="39347"/>
                </a:cubicBezTo>
                <a:cubicBezTo>
                  <a:pt x="4894286" y="35775"/>
                  <a:pt x="4892426" y="33021"/>
                  <a:pt x="4891086" y="31087"/>
                </a:cubicBezTo>
                <a:cubicBezTo>
                  <a:pt x="4890640" y="31831"/>
                  <a:pt x="4890268" y="32501"/>
                  <a:pt x="4889970" y="33096"/>
                </a:cubicBezTo>
                <a:cubicBezTo>
                  <a:pt x="4881190" y="50062"/>
                  <a:pt x="4871739" y="63234"/>
                  <a:pt x="4861618" y="72610"/>
                </a:cubicBezTo>
                <a:cubicBezTo>
                  <a:pt x="4850159" y="83177"/>
                  <a:pt x="4841824" y="88460"/>
                  <a:pt x="4836616" y="88460"/>
                </a:cubicBezTo>
                <a:cubicBezTo>
                  <a:pt x="4834830" y="88460"/>
                  <a:pt x="4833936" y="88162"/>
                  <a:pt x="4833936" y="87567"/>
                </a:cubicBezTo>
                <a:cubicBezTo>
                  <a:pt x="4833936" y="87121"/>
                  <a:pt x="4836616" y="84590"/>
                  <a:pt x="4841973" y="79977"/>
                </a:cubicBezTo>
                <a:cubicBezTo>
                  <a:pt x="4851498" y="71940"/>
                  <a:pt x="4860502" y="61001"/>
                  <a:pt x="4868986" y="47160"/>
                </a:cubicBezTo>
                <a:cubicBezTo>
                  <a:pt x="4876130" y="34361"/>
                  <a:pt x="4879999" y="24538"/>
                  <a:pt x="4880594" y="17692"/>
                </a:cubicBezTo>
                <a:cubicBezTo>
                  <a:pt x="4880594" y="16055"/>
                  <a:pt x="4880371" y="14418"/>
                  <a:pt x="4879924" y="12781"/>
                </a:cubicBezTo>
                <a:cubicBezTo>
                  <a:pt x="4879776" y="11739"/>
                  <a:pt x="4879701" y="11069"/>
                  <a:pt x="4879701" y="10772"/>
                </a:cubicBezTo>
                <a:cubicBezTo>
                  <a:pt x="4879701" y="8837"/>
                  <a:pt x="4880520" y="7870"/>
                  <a:pt x="4882157" y="7870"/>
                </a:cubicBezTo>
                <a:close/>
                <a:moveTo>
                  <a:pt x="4131170" y="7870"/>
                </a:moveTo>
                <a:cubicBezTo>
                  <a:pt x="4133552" y="7870"/>
                  <a:pt x="4135858" y="8242"/>
                  <a:pt x="4138091" y="8986"/>
                </a:cubicBezTo>
                <a:cubicBezTo>
                  <a:pt x="4140324" y="9581"/>
                  <a:pt x="4142556" y="10400"/>
                  <a:pt x="4144788" y="11441"/>
                </a:cubicBezTo>
                <a:cubicBezTo>
                  <a:pt x="4147020" y="12483"/>
                  <a:pt x="4148584" y="13599"/>
                  <a:pt x="4149476" y="14790"/>
                </a:cubicBezTo>
                <a:cubicBezTo>
                  <a:pt x="4150369" y="15981"/>
                  <a:pt x="4150816" y="17171"/>
                  <a:pt x="4150816" y="18362"/>
                </a:cubicBezTo>
                <a:cubicBezTo>
                  <a:pt x="4150667" y="18957"/>
                  <a:pt x="4150072" y="20371"/>
                  <a:pt x="4149030" y="22604"/>
                </a:cubicBezTo>
                <a:cubicBezTo>
                  <a:pt x="4147988" y="24836"/>
                  <a:pt x="4147244" y="27440"/>
                  <a:pt x="4146798" y="30417"/>
                </a:cubicBezTo>
                <a:cubicBezTo>
                  <a:pt x="4146202" y="33691"/>
                  <a:pt x="4145756" y="38826"/>
                  <a:pt x="4145458" y="45821"/>
                </a:cubicBezTo>
                <a:lnTo>
                  <a:pt x="4144788" y="63010"/>
                </a:lnTo>
                <a:lnTo>
                  <a:pt x="4169122" y="58992"/>
                </a:lnTo>
                <a:lnTo>
                  <a:pt x="4178274" y="57653"/>
                </a:lnTo>
                <a:cubicBezTo>
                  <a:pt x="4181698" y="57057"/>
                  <a:pt x="4184004" y="56685"/>
                  <a:pt x="4185195" y="56536"/>
                </a:cubicBezTo>
                <a:cubicBezTo>
                  <a:pt x="4187278" y="56536"/>
                  <a:pt x="4189362" y="56908"/>
                  <a:pt x="4191446" y="57653"/>
                </a:cubicBezTo>
                <a:cubicBezTo>
                  <a:pt x="4193530" y="58397"/>
                  <a:pt x="4195538" y="59290"/>
                  <a:pt x="4197474" y="60331"/>
                </a:cubicBezTo>
                <a:cubicBezTo>
                  <a:pt x="4199408" y="61522"/>
                  <a:pt x="4200748" y="62638"/>
                  <a:pt x="4201492" y="63680"/>
                </a:cubicBezTo>
                <a:cubicBezTo>
                  <a:pt x="4202087" y="64722"/>
                  <a:pt x="4202384" y="65689"/>
                  <a:pt x="4202384" y="66582"/>
                </a:cubicBezTo>
                <a:cubicBezTo>
                  <a:pt x="4202236" y="67178"/>
                  <a:pt x="4202012" y="67773"/>
                  <a:pt x="4201715" y="68368"/>
                </a:cubicBezTo>
                <a:cubicBezTo>
                  <a:pt x="4201268" y="68963"/>
                  <a:pt x="4199854" y="69261"/>
                  <a:pt x="4197474" y="69261"/>
                </a:cubicBezTo>
                <a:cubicBezTo>
                  <a:pt x="4195241" y="69261"/>
                  <a:pt x="4192413" y="69410"/>
                  <a:pt x="4188990" y="69708"/>
                </a:cubicBezTo>
                <a:lnTo>
                  <a:pt x="4171130" y="70824"/>
                </a:lnTo>
                <a:lnTo>
                  <a:pt x="4159968" y="71494"/>
                </a:lnTo>
                <a:lnTo>
                  <a:pt x="4150816" y="71940"/>
                </a:lnTo>
                <a:lnTo>
                  <a:pt x="4145012" y="72387"/>
                </a:lnTo>
                <a:lnTo>
                  <a:pt x="4145012" y="74172"/>
                </a:lnTo>
                <a:lnTo>
                  <a:pt x="4151708" y="81763"/>
                </a:lnTo>
                <a:lnTo>
                  <a:pt x="4161754" y="92032"/>
                </a:lnTo>
                <a:cubicBezTo>
                  <a:pt x="4166368" y="96646"/>
                  <a:pt x="4170610" y="100664"/>
                  <a:pt x="4174480" y="104087"/>
                </a:cubicBezTo>
                <a:cubicBezTo>
                  <a:pt x="4178200" y="107659"/>
                  <a:pt x="4182740" y="111528"/>
                  <a:pt x="4188097" y="115696"/>
                </a:cubicBezTo>
                <a:cubicBezTo>
                  <a:pt x="4193455" y="119863"/>
                  <a:pt x="4197994" y="123137"/>
                  <a:pt x="4201715" y="125518"/>
                </a:cubicBezTo>
                <a:cubicBezTo>
                  <a:pt x="4205584" y="127899"/>
                  <a:pt x="4210496" y="130578"/>
                  <a:pt x="4216449" y="133555"/>
                </a:cubicBezTo>
                <a:cubicBezTo>
                  <a:pt x="4222253" y="136531"/>
                  <a:pt x="4227760" y="138987"/>
                  <a:pt x="4232969" y="140922"/>
                </a:cubicBezTo>
                <a:lnTo>
                  <a:pt x="4241452" y="144047"/>
                </a:lnTo>
                <a:lnTo>
                  <a:pt x="4246810" y="146056"/>
                </a:lnTo>
                <a:cubicBezTo>
                  <a:pt x="4248894" y="146949"/>
                  <a:pt x="4249935" y="147991"/>
                  <a:pt x="4249935" y="149182"/>
                </a:cubicBezTo>
                <a:cubicBezTo>
                  <a:pt x="4249935" y="150224"/>
                  <a:pt x="4248447" y="150968"/>
                  <a:pt x="4245470" y="151414"/>
                </a:cubicBezTo>
                <a:lnTo>
                  <a:pt x="4239443" y="152307"/>
                </a:lnTo>
                <a:cubicBezTo>
                  <a:pt x="4237210" y="152754"/>
                  <a:pt x="4232374" y="153423"/>
                  <a:pt x="4224932" y="154316"/>
                </a:cubicBezTo>
                <a:cubicBezTo>
                  <a:pt x="4217788" y="155209"/>
                  <a:pt x="4212208" y="155581"/>
                  <a:pt x="4208189" y="155433"/>
                </a:cubicBezTo>
                <a:cubicBezTo>
                  <a:pt x="4203724" y="155135"/>
                  <a:pt x="4200226" y="154316"/>
                  <a:pt x="4197696" y="152977"/>
                </a:cubicBezTo>
                <a:cubicBezTo>
                  <a:pt x="4195018" y="151638"/>
                  <a:pt x="4190702" y="147173"/>
                  <a:pt x="4184748" y="139582"/>
                </a:cubicBezTo>
                <a:lnTo>
                  <a:pt x="4172470" y="123732"/>
                </a:lnTo>
                <a:lnTo>
                  <a:pt x="4162871" y="110338"/>
                </a:lnTo>
                <a:lnTo>
                  <a:pt x="4153718" y="97836"/>
                </a:lnTo>
                <a:lnTo>
                  <a:pt x="4144565" y="85335"/>
                </a:lnTo>
                <a:lnTo>
                  <a:pt x="4144118" y="142931"/>
                </a:lnTo>
                <a:lnTo>
                  <a:pt x="4151486" y="141592"/>
                </a:lnTo>
                <a:cubicBezTo>
                  <a:pt x="4155802" y="140699"/>
                  <a:pt x="4158480" y="140252"/>
                  <a:pt x="4159522" y="140252"/>
                </a:cubicBezTo>
                <a:cubicBezTo>
                  <a:pt x="4160564" y="140252"/>
                  <a:pt x="4162796" y="140624"/>
                  <a:pt x="4166220" y="141368"/>
                </a:cubicBezTo>
                <a:cubicBezTo>
                  <a:pt x="4169642" y="142113"/>
                  <a:pt x="4172247" y="142857"/>
                  <a:pt x="4174033" y="143601"/>
                </a:cubicBezTo>
                <a:cubicBezTo>
                  <a:pt x="4175968" y="144345"/>
                  <a:pt x="4176935" y="145163"/>
                  <a:pt x="4176935" y="146056"/>
                </a:cubicBezTo>
                <a:cubicBezTo>
                  <a:pt x="4177084" y="146949"/>
                  <a:pt x="4176786" y="147694"/>
                  <a:pt x="4176042" y="148289"/>
                </a:cubicBezTo>
                <a:cubicBezTo>
                  <a:pt x="4175298" y="149182"/>
                  <a:pt x="4173586" y="150000"/>
                  <a:pt x="4170908" y="150745"/>
                </a:cubicBezTo>
                <a:cubicBezTo>
                  <a:pt x="4168080" y="151489"/>
                  <a:pt x="4166070" y="151935"/>
                  <a:pt x="4164880" y="152084"/>
                </a:cubicBezTo>
                <a:lnTo>
                  <a:pt x="4144565" y="155209"/>
                </a:lnTo>
                <a:cubicBezTo>
                  <a:pt x="4144714" y="157144"/>
                  <a:pt x="4144862" y="159228"/>
                  <a:pt x="4145012" y="161460"/>
                </a:cubicBezTo>
                <a:cubicBezTo>
                  <a:pt x="4145012" y="163693"/>
                  <a:pt x="4145160" y="167637"/>
                  <a:pt x="4145458" y="173292"/>
                </a:cubicBezTo>
                <a:cubicBezTo>
                  <a:pt x="4145904" y="178799"/>
                  <a:pt x="4146053" y="182147"/>
                  <a:pt x="4145904" y="183338"/>
                </a:cubicBezTo>
                <a:cubicBezTo>
                  <a:pt x="4145606" y="184677"/>
                  <a:pt x="4145160" y="186463"/>
                  <a:pt x="4144565" y="188696"/>
                </a:cubicBezTo>
                <a:cubicBezTo>
                  <a:pt x="4143821" y="190928"/>
                  <a:pt x="4143076" y="192788"/>
                  <a:pt x="4142332" y="194277"/>
                </a:cubicBezTo>
                <a:cubicBezTo>
                  <a:pt x="4141440" y="196063"/>
                  <a:pt x="4140324" y="197849"/>
                  <a:pt x="4138984" y="199635"/>
                </a:cubicBezTo>
                <a:cubicBezTo>
                  <a:pt x="4137644" y="201421"/>
                  <a:pt x="4136528" y="202313"/>
                  <a:pt x="4135635" y="202313"/>
                </a:cubicBezTo>
                <a:cubicBezTo>
                  <a:pt x="4134891" y="202313"/>
                  <a:pt x="4133552" y="201197"/>
                  <a:pt x="4131617" y="198965"/>
                </a:cubicBezTo>
                <a:cubicBezTo>
                  <a:pt x="4129831" y="196732"/>
                  <a:pt x="4128566" y="194426"/>
                  <a:pt x="4127822" y="192044"/>
                </a:cubicBezTo>
                <a:cubicBezTo>
                  <a:pt x="4127078" y="189663"/>
                  <a:pt x="4126482" y="187282"/>
                  <a:pt x="4126036" y="184901"/>
                </a:cubicBezTo>
                <a:cubicBezTo>
                  <a:pt x="4125590" y="182519"/>
                  <a:pt x="4125366" y="180733"/>
                  <a:pt x="4125366" y="179543"/>
                </a:cubicBezTo>
                <a:cubicBezTo>
                  <a:pt x="4125366" y="178650"/>
                  <a:pt x="4125887" y="176715"/>
                  <a:pt x="4126929" y="173738"/>
                </a:cubicBezTo>
                <a:cubicBezTo>
                  <a:pt x="4127822" y="170762"/>
                  <a:pt x="4128714" y="166744"/>
                  <a:pt x="4129608" y="161683"/>
                </a:cubicBezTo>
                <a:lnTo>
                  <a:pt x="4130278" y="156995"/>
                </a:lnTo>
                <a:cubicBezTo>
                  <a:pt x="4128045" y="157144"/>
                  <a:pt x="4126408" y="157219"/>
                  <a:pt x="4125366" y="157219"/>
                </a:cubicBezTo>
                <a:lnTo>
                  <a:pt x="4115990" y="158335"/>
                </a:lnTo>
                <a:cubicBezTo>
                  <a:pt x="4113162" y="158632"/>
                  <a:pt x="4110632" y="158707"/>
                  <a:pt x="4108400" y="158558"/>
                </a:cubicBezTo>
                <a:cubicBezTo>
                  <a:pt x="4105423" y="158558"/>
                  <a:pt x="4102670" y="158112"/>
                  <a:pt x="4100140" y="157219"/>
                </a:cubicBezTo>
                <a:cubicBezTo>
                  <a:pt x="4097610" y="156474"/>
                  <a:pt x="4096122" y="155656"/>
                  <a:pt x="4095675" y="154763"/>
                </a:cubicBezTo>
                <a:cubicBezTo>
                  <a:pt x="4095228" y="153721"/>
                  <a:pt x="4095005" y="152903"/>
                  <a:pt x="4095005" y="152307"/>
                </a:cubicBezTo>
                <a:cubicBezTo>
                  <a:pt x="4095154" y="151861"/>
                  <a:pt x="4095675" y="151414"/>
                  <a:pt x="4096568" y="150968"/>
                </a:cubicBezTo>
                <a:cubicBezTo>
                  <a:pt x="4097312" y="150372"/>
                  <a:pt x="4098130" y="150000"/>
                  <a:pt x="4099024" y="149852"/>
                </a:cubicBezTo>
                <a:cubicBezTo>
                  <a:pt x="4099916" y="149703"/>
                  <a:pt x="4102744" y="149331"/>
                  <a:pt x="4107506" y="148735"/>
                </a:cubicBezTo>
                <a:lnTo>
                  <a:pt x="4130947" y="145610"/>
                </a:lnTo>
                <a:lnTo>
                  <a:pt x="4131617" y="134448"/>
                </a:lnTo>
                <a:lnTo>
                  <a:pt x="4132510" y="95157"/>
                </a:lnTo>
                <a:lnTo>
                  <a:pt x="4126259" y="103864"/>
                </a:lnTo>
                <a:cubicBezTo>
                  <a:pt x="4124771" y="106096"/>
                  <a:pt x="4122092" y="109445"/>
                  <a:pt x="4118222" y="113910"/>
                </a:cubicBezTo>
                <a:cubicBezTo>
                  <a:pt x="4114502" y="118523"/>
                  <a:pt x="4110632" y="122988"/>
                  <a:pt x="4106614" y="127304"/>
                </a:cubicBezTo>
                <a:cubicBezTo>
                  <a:pt x="4102446" y="131620"/>
                  <a:pt x="4098205" y="135490"/>
                  <a:pt x="4093889" y="138913"/>
                </a:cubicBezTo>
                <a:cubicBezTo>
                  <a:pt x="4089573" y="142336"/>
                  <a:pt x="4085257" y="145312"/>
                  <a:pt x="4080941" y="147842"/>
                </a:cubicBezTo>
                <a:cubicBezTo>
                  <a:pt x="4076774" y="150521"/>
                  <a:pt x="4072532" y="152903"/>
                  <a:pt x="4068216" y="154986"/>
                </a:cubicBezTo>
                <a:cubicBezTo>
                  <a:pt x="4064049" y="157367"/>
                  <a:pt x="4060179" y="159153"/>
                  <a:pt x="4056608" y="160344"/>
                </a:cubicBezTo>
                <a:lnTo>
                  <a:pt x="4049687" y="163023"/>
                </a:lnTo>
                <a:cubicBezTo>
                  <a:pt x="4047454" y="163916"/>
                  <a:pt x="4046041" y="164065"/>
                  <a:pt x="4045446" y="163469"/>
                </a:cubicBezTo>
                <a:cubicBezTo>
                  <a:pt x="4045148" y="163172"/>
                  <a:pt x="4044999" y="162725"/>
                  <a:pt x="4044999" y="162130"/>
                </a:cubicBezTo>
                <a:cubicBezTo>
                  <a:pt x="4044999" y="161535"/>
                  <a:pt x="4046041" y="160567"/>
                  <a:pt x="4048124" y="159228"/>
                </a:cubicBezTo>
                <a:lnTo>
                  <a:pt x="4054822" y="154763"/>
                </a:lnTo>
                <a:cubicBezTo>
                  <a:pt x="4059138" y="151786"/>
                  <a:pt x="4064496" y="147842"/>
                  <a:pt x="4070895" y="142931"/>
                </a:cubicBezTo>
                <a:cubicBezTo>
                  <a:pt x="4077146" y="137871"/>
                  <a:pt x="4082876" y="132960"/>
                  <a:pt x="4088084" y="128197"/>
                </a:cubicBezTo>
                <a:cubicBezTo>
                  <a:pt x="4093294" y="123435"/>
                  <a:pt x="4098280" y="118374"/>
                  <a:pt x="4103042" y="113017"/>
                </a:cubicBezTo>
                <a:cubicBezTo>
                  <a:pt x="4107804" y="107659"/>
                  <a:pt x="4112567" y="101706"/>
                  <a:pt x="4117330" y="95157"/>
                </a:cubicBezTo>
                <a:cubicBezTo>
                  <a:pt x="4122092" y="88460"/>
                  <a:pt x="4125218" y="83549"/>
                  <a:pt x="4126706" y="80423"/>
                </a:cubicBezTo>
                <a:lnTo>
                  <a:pt x="4129384" y="74619"/>
                </a:lnTo>
                <a:lnTo>
                  <a:pt x="4110186" y="77298"/>
                </a:lnTo>
                <a:cubicBezTo>
                  <a:pt x="4107804" y="77596"/>
                  <a:pt x="4104382" y="78265"/>
                  <a:pt x="4099916" y="79307"/>
                </a:cubicBezTo>
                <a:cubicBezTo>
                  <a:pt x="4095154" y="80200"/>
                  <a:pt x="4091880" y="80646"/>
                  <a:pt x="4090094" y="80646"/>
                </a:cubicBezTo>
                <a:cubicBezTo>
                  <a:pt x="4088456" y="80795"/>
                  <a:pt x="4087043" y="80721"/>
                  <a:pt x="4085852" y="80423"/>
                </a:cubicBezTo>
                <a:cubicBezTo>
                  <a:pt x="4084810" y="80126"/>
                  <a:pt x="4083099" y="79456"/>
                  <a:pt x="4080718" y="78414"/>
                </a:cubicBezTo>
                <a:cubicBezTo>
                  <a:pt x="4078336" y="77372"/>
                  <a:pt x="4076699" y="76256"/>
                  <a:pt x="4075806" y="75065"/>
                </a:cubicBezTo>
                <a:cubicBezTo>
                  <a:pt x="4074913" y="73875"/>
                  <a:pt x="4074541" y="72982"/>
                  <a:pt x="4074690" y="72387"/>
                </a:cubicBezTo>
                <a:cubicBezTo>
                  <a:pt x="4074839" y="71791"/>
                  <a:pt x="4077444" y="71196"/>
                  <a:pt x="4082504" y="70601"/>
                </a:cubicBezTo>
                <a:lnTo>
                  <a:pt x="4132510" y="64573"/>
                </a:lnTo>
                <a:lnTo>
                  <a:pt x="4132510" y="35105"/>
                </a:lnTo>
                <a:cubicBezTo>
                  <a:pt x="4132510" y="33617"/>
                  <a:pt x="4132286" y="31012"/>
                  <a:pt x="4131840" y="27292"/>
                </a:cubicBezTo>
                <a:cubicBezTo>
                  <a:pt x="4131394" y="23720"/>
                  <a:pt x="4131022" y="21264"/>
                  <a:pt x="4130724" y="19925"/>
                </a:cubicBezTo>
                <a:cubicBezTo>
                  <a:pt x="4130426" y="18585"/>
                  <a:pt x="4129831" y="17171"/>
                  <a:pt x="4128938" y="15683"/>
                </a:cubicBezTo>
                <a:cubicBezTo>
                  <a:pt x="4128045" y="14046"/>
                  <a:pt x="4127376" y="12706"/>
                  <a:pt x="4126929" y="11665"/>
                </a:cubicBezTo>
                <a:cubicBezTo>
                  <a:pt x="4126631" y="10772"/>
                  <a:pt x="4126706" y="9953"/>
                  <a:pt x="4127152" y="9209"/>
                </a:cubicBezTo>
                <a:cubicBezTo>
                  <a:pt x="4127748" y="8465"/>
                  <a:pt x="4129087" y="8018"/>
                  <a:pt x="4131170" y="7870"/>
                </a:cubicBezTo>
                <a:close/>
                <a:moveTo>
                  <a:pt x="3453407" y="7870"/>
                </a:moveTo>
                <a:cubicBezTo>
                  <a:pt x="3456086" y="7870"/>
                  <a:pt x="3459286" y="8911"/>
                  <a:pt x="3463006" y="10995"/>
                </a:cubicBezTo>
                <a:cubicBezTo>
                  <a:pt x="3468067" y="13376"/>
                  <a:pt x="3470597" y="15311"/>
                  <a:pt x="3470597" y="16799"/>
                </a:cubicBezTo>
                <a:cubicBezTo>
                  <a:pt x="3470597" y="17692"/>
                  <a:pt x="3469927" y="19032"/>
                  <a:pt x="3468588" y="20818"/>
                </a:cubicBezTo>
                <a:cubicBezTo>
                  <a:pt x="3467546" y="22306"/>
                  <a:pt x="3466430" y="24017"/>
                  <a:pt x="3465239" y="25952"/>
                </a:cubicBezTo>
                <a:cubicBezTo>
                  <a:pt x="3466578" y="26994"/>
                  <a:pt x="3468067" y="28408"/>
                  <a:pt x="3469704" y="30194"/>
                </a:cubicBezTo>
                <a:cubicBezTo>
                  <a:pt x="3484140" y="44630"/>
                  <a:pt x="3496195" y="54750"/>
                  <a:pt x="3505869" y="60555"/>
                </a:cubicBezTo>
                <a:cubicBezTo>
                  <a:pt x="3512566" y="64722"/>
                  <a:pt x="3520528" y="67996"/>
                  <a:pt x="3529756" y="70377"/>
                </a:cubicBezTo>
                <a:cubicBezTo>
                  <a:pt x="3534965" y="71568"/>
                  <a:pt x="3537570" y="72461"/>
                  <a:pt x="3537570" y="73056"/>
                </a:cubicBezTo>
                <a:cubicBezTo>
                  <a:pt x="3537570" y="74693"/>
                  <a:pt x="3532137" y="76330"/>
                  <a:pt x="3521273" y="77968"/>
                </a:cubicBezTo>
                <a:cubicBezTo>
                  <a:pt x="3512194" y="79605"/>
                  <a:pt x="3505050" y="80423"/>
                  <a:pt x="3499842" y="80423"/>
                </a:cubicBezTo>
                <a:cubicBezTo>
                  <a:pt x="3498948" y="80423"/>
                  <a:pt x="3497535" y="79679"/>
                  <a:pt x="3495600" y="78191"/>
                </a:cubicBezTo>
                <a:cubicBezTo>
                  <a:pt x="3490986" y="73875"/>
                  <a:pt x="3481759" y="60927"/>
                  <a:pt x="3467918" y="39347"/>
                </a:cubicBezTo>
                <a:cubicBezTo>
                  <a:pt x="3465536" y="35775"/>
                  <a:pt x="3463676" y="33021"/>
                  <a:pt x="3462337" y="31087"/>
                </a:cubicBezTo>
                <a:cubicBezTo>
                  <a:pt x="3461890" y="31831"/>
                  <a:pt x="3461518" y="32501"/>
                  <a:pt x="3461220" y="33096"/>
                </a:cubicBezTo>
                <a:cubicBezTo>
                  <a:pt x="3452440" y="50062"/>
                  <a:pt x="3442989" y="63234"/>
                  <a:pt x="3432869" y="72610"/>
                </a:cubicBezTo>
                <a:cubicBezTo>
                  <a:pt x="3421409" y="83177"/>
                  <a:pt x="3413075" y="88460"/>
                  <a:pt x="3407866" y="88460"/>
                </a:cubicBezTo>
                <a:cubicBezTo>
                  <a:pt x="3406080" y="88460"/>
                  <a:pt x="3405187" y="88162"/>
                  <a:pt x="3405187" y="87567"/>
                </a:cubicBezTo>
                <a:cubicBezTo>
                  <a:pt x="3405187" y="87121"/>
                  <a:pt x="3407866" y="84590"/>
                  <a:pt x="3413224" y="79977"/>
                </a:cubicBezTo>
                <a:cubicBezTo>
                  <a:pt x="3422748" y="71940"/>
                  <a:pt x="3431752" y="61001"/>
                  <a:pt x="3440236" y="47160"/>
                </a:cubicBezTo>
                <a:cubicBezTo>
                  <a:pt x="3447380" y="34361"/>
                  <a:pt x="3451249" y="24538"/>
                  <a:pt x="3451844" y="17692"/>
                </a:cubicBezTo>
                <a:cubicBezTo>
                  <a:pt x="3451844" y="16055"/>
                  <a:pt x="3451621" y="14418"/>
                  <a:pt x="3451175" y="12781"/>
                </a:cubicBezTo>
                <a:cubicBezTo>
                  <a:pt x="3451026" y="11739"/>
                  <a:pt x="3450952" y="11069"/>
                  <a:pt x="3450952" y="10772"/>
                </a:cubicBezTo>
                <a:cubicBezTo>
                  <a:pt x="3450952" y="8837"/>
                  <a:pt x="3451770" y="7870"/>
                  <a:pt x="3453407" y="7870"/>
                </a:cubicBezTo>
                <a:close/>
                <a:moveTo>
                  <a:pt x="1749921" y="7870"/>
                </a:moveTo>
                <a:cubicBezTo>
                  <a:pt x="1752302" y="7870"/>
                  <a:pt x="1754609" y="8242"/>
                  <a:pt x="1756841" y="8986"/>
                </a:cubicBezTo>
                <a:cubicBezTo>
                  <a:pt x="1759074" y="9581"/>
                  <a:pt x="1761306" y="10400"/>
                  <a:pt x="1763538" y="11441"/>
                </a:cubicBezTo>
                <a:cubicBezTo>
                  <a:pt x="1765771" y="12483"/>
                  <a:pt x="1767334" y="13599"/>
                  <a:pt x="1768227" y="14790"/>
                </a:cubicBezTo>
                <a:cubicBezTo>
                  <a:pt x="1769120" y="15981"/>
                  <a:pt x="1769566" y="17171"/>
                  <a:pt x="1769566" y="18362"/>
                </a:cubicBezTo>
                <a:cubicBezTo>
                  <a:pt x="1769417" y="18957"/>
                  <a:pt x="1768822" y="20371"/>
                  <a:pt x="1767780" y="22604"/>
                </a:cubicBezTo>
                <a:cubicBezTo>
                  <a:pt x="1766738" y="24836"/>
                  <a:pt x="1765994" y="27440"/>
                  <a:pt x="1765548" y="30417"/>
                </a:cubicBezTo>
                <a:cubicBezTo>
                  <a:pt x="1764952" y="33691"/>
                  <a:pt x="1764506" y="38826"/>
                  <a:pt x="1764208" y="45821"/>
                </a:cubicBezTo>
                <a:lnTo>
                  <a:pt x="1763538" y="63010"/>
                </a:lnTo>
                <a:lnTo>
                  <a:pt x="1787872" y="58992"/>
                </a:lnTo>
                <a:lnTo>
                  <a:pt x="1797025" y="57653"/>
                </a:lnTo>
                <a:cubicBezTo>
                  <a:pt x="1800448" y="57057"/>
                  <a:pt x="1802755" y="56685"/>
                  <a:pt x="1803945" y="56536"/>
                </a:cubicBezTo>
                <a:cubicBezTo>
                  <a:pt x="1806029" y="56536"/>
                  <a:pt x="1808112" y="56908"/>
                  <a:pt x="1810196" y="57653"/>
                </a:cubicBezTo>
                <a:cubicBezTo>
                  <a:pt x="1812280" y="58397"/>
                  <a:pt x="1814289" y="59290"/>
                  <a:pt x="1816223" y="60331"/>
                </a:cubicBezTo>
                <a:cubicBezTo>
                  <a:pt x="1818158" y="61522"/>
                  <a:pt x="1819498" y="62638"/>
                  <a:pt x="1820242" y="63680"/>
                </a:cubicBezTo>
                <a:cubicBezTo>
                  <a:pt x="1820837" y="64722"/>
                  <a:pt x="1821135" y="65689"/>
                  <a:pt x="1821135" y="66582"/>
                </a:cubicBezTo>
                <a:cubicBezTo>
                  <a:pt x="1820986" y="67178"/>
                  <a:pt x="1820763" y="67773"/>
                  <a:pt x="1820465" y="68368"/>
                </a:cubicBezTo>
                <a:cubicBezTo>
                  <a:pt x="1820019" y="68963"/>
                  <a:pt x="1818605" y="69261"/>
                  <a:pt x="1816223" y="69261"/>
                </a:cubicBezTo>
                <a:cubicBezTo>
                  <a:pt x="1813991" y="69261"/>
                  <a:pt x="1811163" y="69410"/>
                  <a:pt x="1807740" y="69708"/>
                </a:cubicBezTo>
                <a:lnTo>
                  <a:pt x="1789881" y="70824"/>
                </a:lnTo>
                <a:lnTo>
                  <a:pt x="1778719" y="71494"/>
                </a:lnTo>
                <a:lnTo>
                  <a:pt x="1769566" y="71940"/>
                </a:lnTo>
                <a:lnTo>
                  <a:pt x="1763762" y="72387"/>
                </a:lnTo>
                <a:lnTo>
                  <a:pt x="1763762" y="74172"/>
                </a:lnTo>
                <a:lnTo>
                  <a:pt x="1770459" y="81763"/>
                </a:lnTo>
                <a:lnTo>
                  <a:pt x="1780505" y="92032"/>
                </a:lnTo>
                <a:cubicBezTo>
                  <a:pt x="1785118" y="96646"/>
                  <a:pt x="1789360" y="100664"/>
                  <a:pt x="1793230" y="104087"/>
                </a:cubicBezTo>
                <a:cubicBezTo>
                  <a:pt x="1796950" y="107659"/>
                  <a:pt x="1801490" y="111528"/>
                  <a:pt x="1806847" y="115696"/>
                </a:cubicBezTo>
                <a:cubicBezTo>
                  <a:pt x="1812205" y="119863"/>
                  <a:pt x="1816744" y="123137"/>
                  <a:pt x="1820465" y="125518"/>
                </a:cubicBezTo>
                <a:cubicBezTo>
                  <a:pt x="1824335" y="127899"/>
                  <a:pt x="1829246" y="130578"/>
                  <a:pt x="1835199" y="133555"/>
                </a:cubicBezTo>
                <a:cubicBezTo>
                  <a:pt x="1841004" y="136531"/>
                  <a:pt x="1846510" y="138987"/>
                  <a:pt x="1851719" y="140922"/>
                </a:cubicBezTo>
                <a:lnTo>
                  <a:pt x="1860202" y="144047"/>
                </a:lnTo>
                <a:lnTo>
                  <a:pt x="1865560" y="146056"/>
                </a:lnTo>
                <a:cubicBezTo>
                  <a:pt x="1867644" y="146949"/>
                  <a:pt x="1868685" y="147991"/>
                  <a:pt x="1868685" y="149182"/>
                </a:cubicBezTo>
                <a:cubicBezTo>
                  <a:pt x="1868685" y="150224"/>
                  <a:pt x="1867197" y="150968"/>
                  <a:pt x="1864221" y="151414"/>
                </a:cubicBezTo>
                <a:lnTo>
                  <a:pt x="1858193" y="152307"/>
                </a:lnTo>
                <a:cubicBezTo>
                  <a:pt x="1855961" y="152754"/>
                  <a:pt x="1851124" y="153423"/>
                  <a:pt x="1843682" y="154316"/>
                </a:cubicBezTo>
                <a:cubicBezTo>
                  <a:pt x="1836539" y="155209"/>
                  <a:pt x="1830958" y="155581"/>
                  <a:pt x="1826939" y="155433"/>
                </a:cubicBezTo>
                <a:cubicBezTo>
                  <a:pt x="1822474" y="155135"/>
                  <a:pt x="1818977" y="154316"/>
                  <a:pt x="1816447" y="152977"/>
                </a:cubicBezTo>
                <a:cubicBezTo>
                  <a:pt x="1813768" y="151638"/>
                  <a:pt x="1809452" y="147173"/>
                  <a:pt x="1803499" y="139582"/>
                </a:cubicBezTo>
                <a:lnTo>
                  <a:pt x="1791221" y="123732"/>
                </a:lnTo>
                <a:lnTo>
                  <a:pt x="1781621" y="110338"/>
                </a:lnTo>
                <a:lnTo>
                  <a:pt x="1772468" y="97836"/>
                </a:lnTo>
                <a:lnTo>
                  <a:pt x="1763315" y="85335"/>
                </a:lnTo>
                <a:lnTo>
                  <a:pt x="1762869" y="142931"/>
                </a:lnTo>
                <a:lnTo>
                  <a:pt x="1770236" y="141592"/>
                </a:lnTo>
                <a:cubicBezTo>
                  <a:pt x="1774552" y="140699"/>
                  <a:pt x="1777231" y="140252"/>
                  <a:pt x="1778272" y="140252"/>
                </a:cubicBezTo>
                <a:cubicBezTo>
                  <a:pt x="1779314" y="140252"/>
                  <a:pt x="1781547" y="140624"/>
                  <a:pt x="1784970" y="141368"/>
                </a:cubicBezTo>
                <a:cubicBezTo>
                  <a:pt x="1788393" y="142113"/>
                  <a:pt x="1790997" y="142857"/>
                  <a:pt x="1792783" y="143601"/>
                </a:cubicBezTo>
                <a:cubicBezTo>
                  <a:pt x="1794718" y="144345"/>
                  <a:pt x="1795685" y="145163"/>
                  <a:pt x="1795685" y="146056"/>
                </a:cubicBezTo>
                <a:cubicBezTo>
                  <a:pt x="1795834" y="146949"/>
                  <a:pt x="1795536" y="147694"/>
                  <a:pt x="1794792" y="148289"/>
                </a:cubicBezTo>
                <a:cubicBezTo>
                  <a:pt x="1794048" y="149182"/>
                  <a:pt x="1792337" y="150000"/>
                  <a:pt x="1789658" y="150745"/>
                </a:cubicBezTo>
                <a:cubicBezTo>
                  <a:pt x="1786830" y="151489"/>
                  <a:pt x="1784821" y="151935"/>
                  <a:pt x="1783630" y="152084"/>
                </a:cubicBezTo>
                <a:lnTo>
                  <a:pt x="1763315" y="155209"/>
                </a:lnTo>
                <a:cubicBezTo>
                  <a:pt x="1763464" y="157144"/>
                  <a:pt x="1763613" y="159228"/>
                  <a:pt x="1763762" y="161460"/>
                </a:cubicBezTo>
                <a:cubicBezTo>
                  <a:pt x="1763762" y="163693"/>
                  <a:pt x="1763910" y="167637"/>
                  <a:pt x="1764208" y="173292"/>
                </a:cubicBezTo>
                <a:cubicBezTo>
                  <a:pt x="1764655" y="178799"/>
                  <a:pt x="1764803" y="182147"/>
                  <a:pt x="1764655" y="183338"/>
                </a:cubicBezTo>
                <a:cubicBezTo>
                  <a:pt x="1764357" y="184677"/>
                  <a:pt x="1763910" y="186463"/>
                  <a:pt x="1763315" y="188696"/>
                </a:cubicBezTo>
                <a:cubicBezTo>
                  <a:pt x="1762571" y="190928"/>
                  <a:pt x="1761827" y="192788"/>
                  <a:pt x="1761083" y="194277"/>
                </a:cubicBezTo>
                <a:cubicBezTo>
                  <a:pt x="1760190" y="196063"/>
                  <a:pt x="1759074" y="197849"/>
                  <a:pt x="1757734" y="199635"/>
                </a:cubicBezTo>
                <a:cubicBezTo>
                  <a:pt x="1756395" y="201421"/>
                  <a:pt x="1755278" y="202313"/>
                  <a:pt x="1754385" y="202313"/>
                </a:cubicBezTo>
                <a:cubicBezTo>
                  <a:pt x="1753641" y="202313"/>
                  <a:pt x="1752302" y="201197"/>
                  <a:pt x="1750367" y="198965"/>
                </a:cubicBezTo>
                <a:cubicBezTo>
                  <a:pt x="1748581" y="196732"/>
                  <a:pt x="1747316" y="194426"/>
                  <a:pt x="1746572" y="192044"/>
                </a:cubicBezTo>
                <a:cubicBezTo>
                  <a:pt x="1745828" y="189663"/>
                  <a:pt x="1745232" y="187282"/>
                  <a:pt x="1744786" y="184901"/>
                </a:cubicBezTo>
                <a:cubicBezTo>
                  <a:pt x="1744340" y="182519"/>
                  <a:pt x="1744116" y="180733"/>
                  <a:pt x="1744116" y="179543"/>
                </a:cubicBezTo>
                <a:cubicBezTo>
                  <a:pt x="1744116" y="178650"/>
                  <a:pt x="1744637" y="176715"/>
                  <a:pt x="1745679" y="173738"/>
                </a:cubicBezTo>
                <a:cubicBezTo>
                  <a:pt x="1746572" y="170762"/>
                  <a:pt x="1747465" y="166744"/>
                  <a:pt x="1748358" y="161683"/>
                </a:cubicBezTo>
                <a:lnTo>
                  <a:pt x="1749028" y="156995"/>
                </a:lnTo>
                <a:cubicBezTo>
                  <a:pt x="1746795" y="157144"/>
                  <a:pt x="1745158" y="157219"/>
                  <a:pt x="1744116" y="157219"/>
                </a:cubicBezTo>
                <a:lnTo>
                  <a:pt x="1734740" y="158335"/>
                </a:lnTo>
                <a:cubicBezTo>
                  <a:pt x="1731913" y="158632"/>
                  <a:pt x="1729382" y="158707"/>
                  <a:pt x="1727150" y="158558"/>
                </a:cubicBezTo>
                <a:cubicBezTo>
                  <a:pt x="1724173" y="158558"/>
                  <a:pt x="1721420" y="158112"/>
                  <a:pt x="1718890" y="157219"/>
                </a:cubicBezTo>
                <a:cubicBezTo>
                  <a:pt x="1716360" y="156474"/>
                  <a:pt x="1714872" y="155656"/>
                  <a:pt x="1714425" y="154763"/>
                </a:cubicBezTo>
                <a:cubicBezTo>
                  <a:pt x="1713979" y="153721"/>
                  <a:pt x="1713755" y="152903"/>
                  <a:pt x="1713755" y="152307"/>
                </a:cubicBezTo>
                <a:cubicBezTo>
                  <a:pt x="1713904" y="151861"/>
                  <a:pt x="1714425" y="151414"/>
                  <a:pt x="1715318" y="150968"/>
                </a:cubicBezTo>
                <a:cubicBezTo>
                  <a:pt x="1716062" y="150372"/>
                  <a:pt x="1716881" y="150000"/>
                  <a:pt x="1717774" y="149852"/>
                </a:cubicBezTo>
                <a:cubicBezTo>
                  <a:pt x="1718667" y="149703"/>
                  <a:pt x="1721495" y="149331"/>
                  <a:pt x="1726257" y="148735"/>
                </a:cubicBezTo>
                <a:lnTo>
                  <a:pt x="1749697" y="145610"/>
                </a:lnTo>
                <a:lnTo>
                  <a:pt x="1750367" y="134448"/>
                </a:lnTo>
                <a:lnTo>
                  <a:pt x="1751260" y="95157"/>
                </a:lnTo>
                <a:lnTo>
                  <a:pt x="1745009" y="103864"/>
                </a:lnTo>
                <a:cubicBezTo>
                  <a:pt x="1743521" y="106096"/>
                  <a:pt x="1740842" y="109445"/>
                  <a:pt x="1736973" y="113910"/>
                </a:cubicBezTo>
                <a:cubicBezTo>
                  <a:pt x="1733252" y="118523"/>
                  <a:pt x="1729382" y="122988"/>
                  <a:pt x="1725364" y="127304"/>
                </a:cubicBezTo>
                <a:cubicBezTo>
                  <a:pt x="1721197" y="131620"/>
                  <a:pt x="1716955" y="135490"/>
                  <a:pt x="1712639" y="138913"/>
                </a:cubicBezTo>
                <a:cubicBezTo>
                  <a:pt x="1708323" y="142336"/>
                  <a:pt x="1704007" y="145312"/>
                  <a:pt x="1699691" y="147842"/>
                </a:cubicBezTo>
                <a:cubicBezTo>
                  <a:pt x="1695524" y="150521"/>
                  <a:pt x="1691282" y="152903"/>
                  <a:pt x="1686966" y="154986"/>
                </a:cubicBezTo>
                <a:cubicBezTo>
                  <a:pt x="1682799" y="157367"/>
                  <a:pt x="1678930" y="159153"/>
                  <a:pt x="1675358" y="160344"/>
                </a:cubicBezTo>
                <a:lnTo>
                  <a:pt x="1668437" y="163023"/>
                </a:lnTo>
                <a:cubicBezTo>
                  <a:pt x="1666205" y="163916"/>
                  <a:pt x="1664791" y="164065"/>
                  <a:pt x="1664196" y="163469"/>
                </a:cubicBezTo>
                <a:cubicBezTo>
                  <a:pt x="1663898" y="163172"/>
                  <a:pt x="1663749" y="162725"/>
                  <a:pt x="1663749" y="162130"/>
                </a:cubicBezTo>
                <a:cubicBezTo>
                  <a:pt x="1663749" y="161535"/>
                  <a:pt x="1664791" y="160567"/>
                  <a:pt x="1666875" y="159228"/>
                </a:cubicBezTo>
                <a:lnTo>
                  <a:pt x="1673572" y="154763"/>
                </a:lnTo>
                <a:cubicBezTo>
                  <a:pt x="1677888" y="151786"/>
                  <a:pt x="1683246" y="147842"/>
                  <a:pt x="1689645" y="142931"/>
                </a:cubicBezTo>
                <a:cubicBezTo>
                  <a:pt x="1695896" y="137871"/>
                  <a:pt x="1701626" y="132960"/>
                  <a:pt x="1706835" y="128197"/>
                </a:cubicBezTo>
                <a:cubicBezTo>
                  <a:pt x="1712044" y="123435"/>
                  <a:pt x="1717030" y="118374"/>
                  <a:pt x="1721792" y="113017"/>
                </a:cubicBezTo>
                <a:cubicBezTo>
                  <a:pt x="1726555" y="107659"/>
                  <a:pt x="1731317" y="101706"/>
                  <a:pt x="1736080" y="95157"/>
                </a:cubicBezTo>
                <a:cubicBezTo>
                  <a:pt x="1740842" y="88460"/>
                  <a:pt x="1743967" y="83549"/>
                  <a:pt x="1745456" y="80423"/>
                </a:cubicBezTo>
                <a:lnTo>
                  <a:pt x="1748135" y="74619"/>
                </a:lnTo>
                <a:lnTo>
                  <a:pt x="1728936" y="77298"/>
                </a:lnTo>
                <a:cubicBezTo>
                  <a:pt x="1726555" y="77596"/>
                  <a:pt x="1723132" y="78265"/>
                  <a:pt x="1718667" y="79307"/>
                </a:cubicBezTo>
                <a:cubicBezTo>
                  <a:pt x="1713904" y="80200"/>
                  <a:pt x="1710630" y="80646"/>
                  <a:pt x="1708844" y="80646"/>
                </a:cubicBezTo>
                <a:cubicBezTo>
                  <a:pt x="1707207" y="80795"/>
                  <a:pt x="1705793" y="80721"/>
                  <a:pt x="1704602" y="80423"/>
                </a:cubicBezTo>
                <a:cubicBezTo>
                  <a:pt x="1703561" y="80126"/>
                  <a:pt x="1701849" y="79456"/>
                  <a:pt x="1699468" y="78414"/>
                </a:cubicBezTo>
                <a:cubicBezTo>
                  <a:pt x="1697087" y="77372"/>
                  <a:pt x="1695450" y="76256"/>
                  <a:pt x="1694557" y="75065"/>
                </a:cubicBezTo>
                <a:cubicBezTo>
                  <a:pt x="1693664" y="73875"/>
                  <a:pt x="1693291" y="72982"/>
                  <a:pt x="1693440" y="72387"/>
                </a:cubicBezTo>
                <a:cubicBezTo>
                  <a:pt x="1693589" y="71791"/>
                  <a:pt x="1696194" y="71196"/>
                  <a:pt x="1701254" y="70601"/>
                </a:cubicBezTo>
                <a:lnTo>
                  <a:pt x="1751260" y="64573"/>
                </a:lnTo>
                <a:lnTo>
                  <a:pt x="1751260" y="35105"/>
                </a:lnTo>
                <a:cubicBezTo>
                  <a:pt x="1751260" y="33617"/>
                  <a:pt x="1751037" y="31012"/>
                  <a:pt x="1750590" y="27292"/>
                </a:cubicBezTo>
                <a:cubicBezTo>
                  <a:pt x="1750144" y="23720"/>
                  <a:pt x="1749772" y="21264"/>
                  <a:pt x="1749474" y="19925"/>
                </a:cubicBezTo>
                <a:cubicBezTo>
                  <a:pt x="1749177" y="18585"/>
                  <a:pt x="1748581" y="17171"/>
                  <a:pt x="1747688" y="15683"/>
                </a:cubicBezTo>
                <a:cubicBezTo>
                  <a:pt x="1746795" y="14046"/>
                  <a:pt x="1746125" y="12706"/>
                  <a:pt x="1745679" y="11665"/>
                </a:cubicBezTo>
                <a:cubicBezTo>
                  <a:pt x="1745381" y="10772"/>
                  <a:pt x="1745456" y="9953"/>
                  <a:pt x="1745902" y="9209"/>
                </a:cubicBezTo>
                <a:cubicBezTo>
                  <a:pt x="1746498" y="8465"/>
                  <a:pt x="1747837" y="8018"/>
                  <a:pt x="1749921" y="7870"/>
                </a:cubicBezTo>
                <a:close/>
                <a:moveTo>
                  <a:pt x="1072157" y="7870"/>
                </a:moveTo>
                <a:cubicBezTo>
                  <a:pt x="1074836" y="7870"/>
                  <a:pt x="1078036" y="8911"/>
                  <a:pt x="1081757" y="10995"/>
                </a:cubicBezTo>
                <a:cubicBezTo>
                  <a:pt x="1086817" y="13376"/>
                  <a:pt x="1089347" y="15311"/>
                  <a:pt x="1089347" y="16799"/>
                </a:cubicBezTo>
                <a:cubicBezTo>
                  <a:pt x="1089347" y="17692"/>
                  <a:pt x="1088677" y="19032"/>
                  <a:pt x="1087338" y="20818"/>
                </a:cubicBezTo>
                <a:cubicBezTo>
                  <a:pt x="1086296" y="22306"/>
                  <a:pt x="1085180" y="24017"/>
                  <a:pt x="1083989" y="25952"/>
                </a:cubicBezTo>
                <a:cubicBezTo>
                  <a:pt x="1085329" y="26994"/>
                  <a:pt x="1086817" y="28408"/>
                  <a:pt x="1088454" y="30194"/>
                </a:cubicBezTo>
                <a:cubicBezTo>
                  <a:pt x="1102890" y="44630"/>
                  <a:pt x="1114945" y="54750"/>
                  <a:pt x="1124619" y="60555"/>
                </a:cubicBezTo>
                <a:cubicBezTo>
                  <a:pt x="1131316" y="64722"/>
                  <a:pt x="1139279" y="67996"/>
                  <a:pt x="1148506" y="70377"/>
                </a:cubicBezTo>
                <a:cubicBezTo>
                  <a:pt x="1153715" y="71568"/>
                  <a:pt x="1156320" y="72461"/>
                  <a:pt x="1156320" y="73056"/>
                </a:cubicBezTo>
                <a:cubicBezTo>
                  <a:pt x="1156320" y="74693"/>
                  <a:pt x="1150887" y="76330"/>
                  <a:pt x="1140023" y="77968"/>
                </a:cubicBezTo>
                <a:cubicBezTo>
                  <a:pt x="1130944" y="79605"/>
                  <a:pt x="1123801" y="80423"/>
                  <a:pt x="1118592" y="80423"/>
                </a:cubicBezTo>
                <a:cubicBezTo>
                  <a:pt x="1117699" y="80423"/>
                  <a:pt x="1116285" y="79679"/>
                  <a:pt x="1114350" y="78191"/>
                </a:cubicBezTo>
                <a:cubicBezTo>
                  <a:pt x="1109736" y="73875"/>
                  <a:pt x="1100509" y="60927"/>
                  <a:pt x="1086668" y="39347"/>
                </a:cubicBezTo>
                <a:cubicBezTo>
                  <a:pt x="1084287" y="35775"/>
                  <a:pt x="1082426" y="33021"/>
                  <a:pt x="1081087" y="31087"/>
                </a:cubicBezTo>
                <a:cubicBezTo>
                  <a:pt x="1080640" y="31831"/>
                  <a:pt x="1080268" y="32501"/>
                  <a:pt x="1079971" y="33096"/>
                </a:cubicBezTo>
                <a:cubicBezTo>
                  <a:pt x="1071190" y="50062"/>
                  <a:pt x="1061739" y="63234"/>
                  <a:pt x="1051619" y="72610"/>
                </a:cubicBezTo>
                <a:cubicBezTo>
                  <a:pt x="1040159" y="83177"/>
                  <a:pt x="1031825" y="88460"/>
                  <a:pt x="1026616" y="88460"/>
                </a:cubicBezTo>
                <a:cubicBezTo>
                  <a:pt x="1024830" y="88460"/>
                  <a:pt x="1023937" y="88162"/>
                  <a:pt x="1023937" y="87567"/>
                </a:cubicBezTo>
                <a:cubicBezTo>
                  <a:pt x="1023937" y="87121"/>
                  <a:pt x="1026616" y="84590"/>
                  <a:pt x="1031974" y="79977"/>
                </a:cubicBezTo>
                <a:cubicBezTo>
                  <a:pt x="1041499" y="71940"/>
                  <a:pt x="1050503" y="61001"/>
                  <a:pt x="1058986" y="47160"/>
                </a:cubicBezTo>
                <a:cubicBezTo>
                  <a:pt x="1066130" y="34361"/>
                  <a:pt x="1069999" y="24538"/>
                  <a:pt x="1070595" y="17692"/>
                </a:cubicBezTo>
                <a:cubicBezTo>
                  <a:pt x="1070595" y="16055"/>
                  <a:pt x="1070371" y="14418"/>
                  <a:pt x="1069925" y="12781"/>
                </a:cubicBezTo>
                <a:cubicBezTo>
                  <a:pt x="1069776" y="11739"/>
                  <a:pt x="1069702" y="11069"/>
                  <a:pt x="1069702" y="10772"/>
                </a:cubicBezTo>
                <a:cubicBezTo>
                  <a:pt x="1069702" y="8837"/>
                  <a:pt x="1070520" y="7870"/>
                  <a:pt x="1072157" y="7870"/>
                </a:cubicBezTo>
                <a:close/>
                <a:moveTo>
                  <a:pt x="4798218" y="5414"/>
                </a:moveTo>
                <a:cubicBezTo>
                  <a:pt x="4801492" y="5414"/>
                  <a:pt x="4805362" y="6530"/>
                  <a:pt x="4809826" y="8763"/>
                </a:cubicBezTo>
                <a:cubicBezTo>
                  <a:pt x="4814589" y="11739"/>
                  <a:pt x="4816970" y="14120"/>
                  <a:pt x="4816970" y="15906"/>
                </a:cubicBezTo>
                <a:cubicBezTo>
                  <a:pt x="4816970" y="16650"/>
                  <a:pt x="4816002" y="19404"/>
                  <a:pt x="4814068" y="24166"/>
                </a:cubicBezTo>
                <a:cubicBezTo>
                  <a:pt x="4812133" y="29078"/>
                  <a:pt x="4809752" y="35849"/>
                  <a:pt x="4806924" y="44481"/>
                </a:cubicBezTo>
                <a:cubicBezTo>
                  <a:pt x="4811389" y="43439"/>
                  <a:pt x="4814886" y="42398"/>
                  <a:pt x="4817416" y="41356"/>
                </a:cubicBezTo>
                <a:cubicBezTo>
                  <a:pt x="4820691" y="40016"/>
                  <a:pt x="4822923" y="39347"/>
                  <a:pt x="4824114" y="39347"/>
                </a:cubicBezTo>
                <a:cubicBezTo>
                  <a:pt x="4833788" y="39496"/>
                  <a:pt x="4838922" y="41207"/>
                  <a:pt x="4839518" y="44481"/>
                </a:cubicBezTo>
                <a:cubicBezTo>
                  <a:pt x="4839368" y="46565"/>
                  <a:pt x="4838104" y="48128"/>
                  <a:pt x="4835722" y="49169"/>
                </a:cubicBezTo>
                <a:cubicBezTo>
                  <a:pt x="4831406" y="50955"/>
                  <a:pt x="4827314" y="52146"/>
                  <a:pt x="4823444" y="52741"/>
                </a:cubicBezTo>
                <a:cubicBezTo>
                  <a:pt x="4815110" y="54230"/>
                  <a:pt x="4808487" y="55420"/>
                  <a:pt x="4803576" y="56313"/>
                </a:cubicBezTo>
                <a:cubicBezTo>
                  <a:pt x="4802534" y="60183"/>
                  <a:pt x="4801268" y="64052"/>
                  <a:pt x="4799780" y="67922"/>
                </a:cubicBezTo>
                <a:lnTo>
                  <a:pt x="4800227" y="67922"/>
                </a:lnTo>
                <a:cubicBezTo>
                  <a:pt x="4802162" y="67922"/>
                  <a:pt x="4804915" y="68740"/>
                  <a:pt x="4808487" y="70377"/>
                </a:cubicBezTo>
                <a:cubicBezTo>
                  <a:pt x="4813547" y="72312"/>
                  <a:pt x="4816077" y="74396"/>
                  <a:pt x="4816077" y="76628"/>
                </a:cubicBezTo>
                <a:cubicBezTo>
                  <a:pt x="4815036" y="83921"/>
                  <a:pt x="4814366" y="90320"/>
                  <a:pt x="4814068" y="95827"/>
                </a:cubicBezTo>
                <a:cubicBezTo>
                  <a:pt x="4821063" y="94488"/>
                  <a:pt x="4825007" y="93743"/>
                  <a:pt x="4825900" y="93595"/>
                </a:cubicBezTo>
                <a:cubicBezTo>
                  <a:pt x="4828578" y="93892"/>
                  <a:pt x="4830736" y="94413"/>
                  <a:pt x="4832374" y="95157"/>
                </a:cubicBezTo>
                <a:cubicBezTo>
                  <a:pt x="4834011" y="96050"/>
                  <a:pt x="4834830" y="97390"/>
                  <a:pt x="4834830" y="99176"/>
                </a:cubicBezTo>
                <a:cubicBezTo>
                  <a:pt x="4834830" y="100366"/>
                  <a:pt x="4830736" y="101706"/>
                  <a:pt x="4822551" y="103194"/>
                </a:cubicBezTo>
                <a:cubicBezTo>
                  <a:pt x="4819426" y="103640"/>
                  <a:pt x="4816449" y="104161"/>
                  <a:pt x="4813622" y="104757"/>
                </a:cubicBezTo>
                <a:cubicBezTo>
                  <a:pt x="4813622" y="105947"/>
                  <a:pt x="4813622" y="106915"/>
                  <a:pt x="4813622" y="107659"/>
                </a:cubicBezTo>
                <a:lnTo>
                  <a:pt x="4813622" y="131099"/>
                </a:lnTo>
                <a:cubicBezTo>
                  <a:pt x="4814812" y="130653"/>
                  <a:pt x="4816002" y="130281"/>
                  <a:pt x="4817194" y="129983"/>
                </a:cubicBezTo>
                <a:cubicBezTo>
                  <a:pt x="4824634" y="127304"/>
                  <a:pt x="4829397" y="125965"/>
                  <a:pt x="4831481" y="125965"/>
                </a:cubicBezTo>
                <a:cubicBezTo>
                  <a:pt x="4835499" y="126113"/>
                  <a:pt x="4837508" y="127527"/>
                  <a:pt x="4837508" y="130206"/>
                </a:cubicBezTo>
                <a:cubicBezTo>
                  <a:pt x="4837210" y="132736"/>
                  <a:pt x="4835797" y="134299"/>
                  <a:pt x="4833267" y="134894"/>
                </a:cubicBezTo>
                <a:cubicBezTo>
                  <a:pt x="4826420" y="136680"/>
                  <a:pt x="4819872" y="138689"/>
                  <a:pt x="4813622" y="140922"/>
                </a:cubicBezTo>
                <a:lnTo>
                  <a:pt x="4813622" y="171953"/>
                </a:lnTo>
                <a:cubicBezTo>
                  <a:pt x="4813472" y="179543"/>
                  <a:pt x="4813100" y="185942"/>
                  <a:pt x="4812505" y="191151"/>
                </a:cubicBezTo>
                <a:cubicBezTo>
                  <a:pt x="4811314" y="195765"/>
                  <a:pt x="4809231" y="198072"/>
                  <a:pt x="4806254" y="198072"/>
                </a:cubicBezTo>
                <a:cubicBezTo>
                  <a:pt x="4805212" y="198072"/>
                  <a:pt x="4803501" y="195914"/>
                  <a:pt x="4801120" y="191598"/>
                </a:cubicBezTo>
                <a:cubicBezTo>
                  <a:pt x="4799185" y="188026"/>
                  <a:pt x="4798218" y="185198"/>
                  <a:pt x="4798218" y="183115"/>
                </a:cubicBezTo>
                <a:cubicBezTo>
                  <a:pt x="4798218" y="180882"/>
                  <a:pt x="4799260" y="177385"/>
                  <a:pt x="4801343" y="172622"/>
                </a:cubicBezTo>
                <a:cubicBezTo>
                  <a:pt x="4802682" y="163395"/>
                  <a:pt x="4803426" y="154019"/>
                  <a:pt x="4803576" y="144494"/>
                </a:cubicBezTo>
                <a:cubicBezTo>
                  <a:pt x="4795688" y="147173"/>
                  <a:pt x="4788172" y="150075"/>
                  <a:pt x="4781028" y="153200"/>
                </a:cubicBezTo>
                <a:cubicBezTo>
                  <a:pt x="4777754" y="154688"/>
                  <a:pt x="4775224" y="155433"/>
                  <a:pt x="4773438" y="155433"/>
                </a:cubicBezTo>
                <a:cubicBezTo>
                  <a:pt x="4770759" y="155433"/>
                  <a:pt x="4767560" y="154093"/>
                  <a:pt x="4763838" y="151414"/>
                </a:cubicBezTo>
                <a:cubicBezTo>
                  <a:pt x="4759374" y="148884"/>
                  <a:pt x="4757142" y="146652"/>
                  <a:pt x="4757142" y="144717"/>
                </a:cubicBezTo>
                <a:cubicBezTo>
                  <a:pt x="4757142" y="143080"/>
                  <a:pt x="4758630" y="142113"/>
                  <a:pt x="4761606" y="141815"/>
                </a:cubicBezTo>
                <a:cubicBezTo>
                  <a:pt x="4769643" y="141517"/>
                  <a:pt x="4777456" y="140550"/>
                  <a:pt x="4785046" y="138913"/>
                </a:cubicBezTo>
                <a:cubicBezTo>
                  <a:pt x="4791744" y="137276"/>
                  <a:pt x="4797994" y="135564"/>
                  <a:pt x="4803799" y="133778"/>
                </a:cubicBezTo>
                <a:lnTo>
                  <a:pt x="4803799" y="107212"/>
                </a:lnTo>
                <a:cubicBezTo>
                  <a:pt x="4800674" y="107956"/>
                  <a:pt x="4797772" y="108701"/>
                  <a:pt x="4795092" y="109445"/>
                </a:cubicBezTo>
                <a:cubicBezTo>
                  <a:pt x="4787948" y="111677"/>
                  <a:pt x="4782888" y="113761"/>
                  <a:pt x="4779912" y="115696"/>
                </a:cubicBezTo>
                <a:cubicBezTo>
                  <a:pt x="4777530" y="117779"/>
                  <a:pt x="4775968" y="118821"/>
                  <a:pt x="4775224" y="118821"/>
                </a:cubicBezTo>
                <a:cubicBezTo>
                  <a:pt x="4773586" y="118821"/>
                  <a:pt x="4771875" y="117258"/>
                  <a:pt x="4770090" y="114133"/>
                </a:cubicBezTo>
                <a:cubicBezTo>
                  <a:pt x="4768601" y="111603"/>
                  <a:pt x="4767857" y="109891"/>
                  <a:pt x="4767857" y="108998"/>
                </a:cubicBezTo>
                <a:cubicBezTo>
                  <a:pt x="4767857" y="106915"/>
                  <a:pt x="4769346" y="104533"/>
                  <a:pt x="4772322" y="101855"/>
                </a:cubicBezTo>
                <a:cubicBezTo>
                  <a:pt x="4778424" y="96050"/>
                  <a:pt x="4783558" y="86823"/>
                  <a:pt x="4787726" y="74172"/>
                </a:cubicBezTo>
                <a:cubicBezTo>
                  <a:pt x="4789362" y="68963"/>
                  <a:pt x="4790851" y="63755"/>
                  <a:pt x="4792190" y="58546"/>
                </a:cubicBezTo>
                <a:cubicBezTo>
                  <a:pt x="4790553" y="58843"/>
                  <a:pt x="4789288" y="58992"/>
                  <a:pt x="4788395" y="58992"/>
                </a:cubicBezTo>
                <a:cubicBezTo>
                  <a:pt x="4784972" y="58992"/>
                  <a:pt x="4781177" y="58248"/>
                  <a:pt x="4777010" y="56760"/>
                </a:cubicBezTo>
                <a:cubicBezTo>
                  <a:pt x="4773438" y="55718"/>
                  <a:pt x="4771652" y="54602"/>
                  <a:pt x="4771652" y="53411"/>
                </a:cubicBezTo>
                <a:cubicBezTo>
                  <a:pt x="4771652" y="52071"/>
                  <a:pt x="4772545" y="51253"/>
                  <a:pt x="4774331" y="50955"/>
                </a:cubicBezTo>
                <a:cubicBezTo>
                  <a:pt x="4781921" y="49765"/>
                  <a:pt x="4788618" y="48574"/>
                  <a:pt x="4794422" y="47383"/>
                </a:cubicBezTo>
                <a:cubicBezTo>
                  <a:pt x="4795018" y="44258"/>
                  <a:pt x="4795539" y="41133"/>
                  <a:pt x="4795986" y="38007"/>
                </a:cubicBezTo>
                <a:cubicBezTo>
                  <a:pt x="4797474" y="29524"/>
                  <a:pt x="4798218" y="23720"/>
                  <a:pt x="4798218" y="20594"/>
                </a:cubicBezTo>
                <a:cubicBezTo>
                  <a:pt x="4798218" y="18660"/>
                  <a:pt x="4797920" y="15906"/>
                  <a:pt x="4797325" y="12334"/>
                </a:cubicBezTo>
                <a:cubicBezTo>
                  <a:pt x="4796134" y="9507"/>
                  <a:pt x="4795539" y="7721"/>
                  <a:pt x="4795539" y="6977"/>
                </a:cubicBezTo>
                <a:cubicBezTo>
                  <a:pt x="4795539" y="5935"/>
                  <a:pt x="4796432" y="5414"/>
                  <a:pt x="4798218" y="5414"/>
                </a:cubicBezTo>
                <a:close/>
                <a:moveTo>
                  <a:pt x="3369468" y="5414"/>
                </a:moveTo>
                <a:cubicBezTo>
                  <a:pt x="3372742" y="5414"/>
                  <a:pt x="3376612" y="6530"/>
                  <a:pt x="3381077" y="8763"/>
                </a:cubicBezTo>
                <a:cubicBezTo>
                  <a:pt x="3385839" y="11739"/>
                  <a:pt x="3388220" y="14120"/>
                  <a:pt x="3388220" y="15906"/>
                </a:cubicBezTo>
                <a:cubicBezTo>
                  <a:pt x="3388220" y="16650"/>
                  <a:pt x="3387253" y="19404"/>
                  <a:pt x="3385318" y="24166"/>
                </a:cubicBezTo>
                <a:cubicBezTo>
                  <a:pt x="3383384" y="29078"/>
                  <a:pt x="3381002" y="35849"/>
                  <a:pt x="3378174" y="44481"/>
                </a:cubicBezTo>
                <a:cubicBezTo>
                  <a:pt x="3382639" y="43439"/>
                  <a:pt x="3386137" y="42398"/>
                  <a:pt x="3388667" y="41356"/>
                </a:cubicBezTo>
                <a:cubicBezTo>
                  <a:pt x="3391941" y="40016"/>
                  <a:pt x="3394174" y="39347"/>
                  <a:pt x="3395364" y="39347"/>
                </a:cubicBezTo>
                <a:cubicBezTo>
                  <a:pt x="3405038" y="39496"/>
                  <a:pt x="3410172" y="41207"/>
                  <a:pt x="3410768" y="44481"/>
                </a:cubicBezTo>
                <a:cubicBezTo>
                  <a:pt x="3410619" y="46565"/>
                  <a:pt x="3409354" y="48128"/>
                  <a:pt x="3406973" y="49169"/>
                </a:cubicBezTo>
                <a:cubicBezTo>
                  <a:pt x="3402657" y="50955"/>
                  <a:pt x="3398564" y="52146"/>
                  <a:pt x="3394694" y="52741"/>
                </a:cubicBezTo>
                <a:cubicBezTo>
                  <a:pt x="3386360" y="54230"/>
                  <a:pt x="3379737" y="55420"/>
                  <a:pt x="3374826" y="56313"/>
                </a:cubicBezTo>
                <a:cubicBezTo>
                  <a:pt x="3373784" y="60183"/>
                  <a:pt x="3372519" y="64052"/>
                  <a:pt x="3371031" y="67922"/>
                </a:cubicBezTo>
                <a:lnTo>
                  <a:pt x="3371477" y="67922"/>
                </a:lnTo>
                <a:cubicBezTo>
                  <a:pt x="3373412" y="67922"/>
                  <a:pt x="3376165" y="68740"/>
                  <a:pt x="3379737" y="70377"/>
                </a:cubicBezTo>
                <a:cubicBezTo>
                  <a:pt x="3384797" y="72312"/>
                  <a:pt x="3387328" y="74396"/>
                  <a:pt x="3387328" y="76628"/>
                </a:cubicBezTo>
                <a:cubicBezTo>
                  <a:pt x="3386286" y="83921"/>
                  <a:pt x="3385616" y="90320"/>
                  <a:pt x="3385318" y="95827"/>
                </a:cubicBezTo>
                <a:cubicBezTo>
                  <a:pt x="3392313" y="94488"/>
                  <a:pt x="3396257" y="93743"/>
                  <a:pt x="3397150" y="93595"/>
                </a:cubicBezTo>
                <a:cubicBezTo>
                  <a:pt x="3399829" y="93892"/>
                  <a:pt x="3401987" y="94413"/>
                  <a:pt x="3403624" y="95157"/>
                </a:cubicBezTo>
                <a:cubicBezTo>
                  <a:pt x="3405261" y="96050"/>
                  <a:pt x="3406080" y="97390"/>
                  <a:pt x="3406080" y="99176"/>
                </a:cubicBezTo>
                <a:cubicBezTo>
                  <a:pt x="3406080" y="100366"/>
                  <a:pt x="3401987" y="101706"/>
                  <a:pt x="3393802" y="103194"/>
                </a:cubicBezTo>
                <a:cubicBezTo>
                  <a:pt x="3390676" y="103640"/>
                  <a:pt x="3387700" y="104161"/>
                  <a:pt x="3384872" y="104757"/>
                </a:cubicBezTo>
                <a:cubicBezTo>
                  <a:pt x="3384872" y="105947"/>
                  <a:pt x="3384872" y="106915"/>
                  <a:pt x="3384872" y="107659"/>
                </a:cubicBezTo>
                <a:lnTo>
                  <a:pt x="3384872" y="131099"/>
                </a:lnTo>
                <a:cubicBezTo>
                  <a:pt x="3386062" y="130653"/>
                  <a:pt x="3387253" y="130281"/>
                  <a:pt x="3388444" y="129983"/>
                </a:cubicBezTo>
                <a:cubicBezTo>
                  <a:pt x="3395885" y="127304"/>
                  <a:pt x="3400648" y="125965"/>
                  <a:pt x="3402731" y="125965"/>
                </a:cubicBezTo>
                <a:cubicBezTo>
                  <a:pt x="3406750" y="126113"/>
                  <a:pt x="3408759" y="127527"/>
                  <a:pt x="3408759" y="130206"/>
                </a:cubicBezTo>
                <a:cubicBezTo>
                  <a:pt x="3408461" y="132736"/>
                  <a:pt x="3407047" y="134299"/>
                  <a:pt x="3404517" y="134894"/>
                </a:cubicBezTo>
                <a:cubicBezTo>
                  <a:pt x="3397671" y="136680"/>
                  <a:pt x="3391122" y="138689"/>
                  <a:pt x="3384872" y="140922"/>
                </a:cubicBezTo>
                <a:lnTo>
                  <a:pt x="3384872" y="171953"/>
                </a:lnTo>
                <a:cubicBezTo>
                  <a:pt x="3384723" y="179543"/>
                  <a:pt x="3384351" y="185942"/>
                  <a:pt x="3383756" y="191151"/>
                </a:cubicBezTo>
                <a:cubicBezTo>
                  <a:pt x="3382565" y="195765"/>
                  <a:pt x="3380481" y="198072"/>
                  <a:pt x="3377505" y="198072"/>
                </a:cubicBezTo>
                <a:cubicBezTo>
                  <a:pt x="3376463" y="198072"/>
                  <a:pt x="3374752" y="195914"/>
                  <a:pt x="3372370" y="191598"/>
                </a:cubicBezTo>
                <a:cubicBezTo>
                  <a:pt x="3370436" y="188026"/>
                  <a:pt x="3369468" y="185198"/>
                  <a:pt x="3369468" y="183115"/>
                </a:cubicBezTo>
                <a:cubicBezTo>
                  <a:pt x="3369468" y="180882"/>
                  <a:pt x="3370510" y="177385"/>
                  <a:pt x="3372594" y="172622"/>
                </a:cubicBezTo>
                <a:cubicBezTo>
                  <a:pt x="3373933" y="163395"/>
                  <a:pt x="3374677" y="154019"/>
                  <a:pt x="3374826" y="144494"/>
                </a:cubicBezTo>
                <a:cubicBezTo>
                  <a:pt x="3366938" y="147173"/>
                  <a:pt x="3359422" y="150075"/>
                  <a:pt x="3352278" y="153200"/>
                </a:cubicBezTo>
                <a:cubicBezTo>
                  <a:pt x="3349004" y="154688"/>
                  <a:pt x="3346474" y="155433"/>
                  <a:pt x="3344688" y="155433"/>
                </a:cubicBezTo>
                <a:cubicBezTo>
                  <a:pt x="3342009" y="155433"/>
                  <a:pt x="3338810" y="154093"/>
                  <a:pt x="3335089" y="151414"/>
                </a:cubicBezTo>
                <a:cubicBezTo>
                  <a:pt x="3330624" y="148884"/>
                  <a:pt x="3328392" y="146652"/>
                  <a:pt x="3328392" y="144717"/>
                </a:cubicBezTo>
                <a:cubicBezTo>
                  <a:pt x="3328392" y="143080"/>
                  <a:pt x="3329880" y="142113"/>
                  <a:pt x="3332856" y="141815"/>
                </a:cubicBezTo>
                <a:cubicBezTo>
                  <a:pt x="3340893" y="141517"/>
                  <a:pt x="3348706" y="140550"/>
                  <a:pt x="3356297" y="138913"/>
                </a:cubicBezTo>
                <a:cubicBezTo>
                  <a:pt x="3362994" y="137276"/>
                  <a:pt x="3369245" y="135564"/>
                  <a:pt x="3375049" y="133778"/>
                </a:cubicBezTo>
                <a:lnTo>
                  <a:pt x="3375049" y="107212"/>
                </a:lnTo>
                <a:cubicBezTo>
                  <a:pt x="3371924" y="107956"/>
                  <a:pt x="3369022" y="108701"/>
                  <a:pt x="3366343" y="109445"/>
                </a:cubicBezTo>
                <a:cubicBezTo>
                  <a:pt x="3359199" y="111677"/>
                  <a:pt x="3354139" y="113761"/>
                  <a:pt x="3351162" y="115696"/>
                </a:cubicBezTo>
                <a:cubicBezTo>
                  <a:pt x="3348781" y="117779"/>
                  <a:pt x="3347218" y="118821"/>
                  <a:pt x="3346474" y="118821"/>
                </a:cubicBezTo>
                <a:cubicBezTo>
                  <a:pt x="3344837" y="118821"/>
                  <a:pt x="3343126" y="117258"/>
                  <a:pt x="3341340" y="114133"/>
                </a:cubicBezTo>
                <a:cubicBezTo>
                  <a:pt x="3339851" y="111603"/>
                  <a:pt x="3339107" y="109891"/>
                  <a:pt x="3339107" y="108998"/>
                </a:cubicBezTo>
                <a:cubicBezTo>
                  <a:pt x="3339107" y="106915"/>
                  <a:pt x="3340596" y="104533"/>
                  <a:pt x="3343572" y="101855"/>
                </a:cubicBezTo>
                <a:cubicBezTo>
                  <a:pt x="3349674" y="96050"/>
                  <a:pt x="3354808" y="86823"/>
                  <a:pt x="3358976" y="74172"/>
                </a:cubicBezTo>
                <a:cubicBezTo>
                  <a:pt x="3360613" y="68963"/>
                  <a:pt x="3362101" y="63755"/>
                  <a:pt x="3363440" y="58546"/>
                </a:cubicBezTo>
                <a:cubicBezTo>
                  <a:pt x="3361804" y="58843"/>
                  <a:pt x="3360538" y="58992"/>
                  <a:pt x="3359646" y="58992"/>
                </a:cubicBezTo>
                <a:cubicBezTo>
                  <a:pt x="3356222" y="58992"/>
                  <a:pt x="3352427" y="58248"/>
                  <a:pt x="3348260" y="56760"/>
                </a:cubicBezTo>
                <a:cubicBezTo>
                  <a:pt x="3344688" y="55718"/>
                  <a:pt x="3342902" y="54602"/>
                  <a:pt x="3342902" y="53411"/>
                </a:cubicBezTo>
                <a:cubicBezTo>
                  <a:pt x="3342902" y="52071"/>
                  <a:pt x="3343795" y="51253"/>
                  <a:pt x="3345581" y="50955"/>
                </a:cubicBezTo>
                <a:cubicBezTo>
                  <a:pt x="3353171" y="49765"/>
                  <a:pt x="3359868" y="48574"/>
                  <a:pt x="3365673" y="47383"/>
                </a:cubicBezTo>
                <a:cubicBezTo>
                  <a:pt x="3366268" y="44258"/>
                  <a:pt x="3366789" y="41133"/>
                  <a:pt x="3367236" y="38007"/>
                </a:cubicBezTo>
                <a:cubicBezTo>
                  <a:pt x="3368724" y="29524"/>
                  <a:pt x="3369468" y="23720"/>
                  <a:pt x="3369468" y="20594"/>
                </a:cubicBezTo>
                <a:cubicBezTo>
                  <a:pt x="3369468" y="18660"/>
                  <a:pt x="3369170" y="15906"/>
                  <a:pt x="3368575" y="12334"/>
                </a:cubicBezTo>
                <a:cubicBezTo>
                  <a:pt x="3367384" y="9507"/>
                  <a:pt x="3366789" y="7721"/>
                  <a:pt x="3366789" y="6977"/>
                </a:cubicBezTo>
                <a:cubicBezTo>
                  <a:pt x="3366789" y="5935"/>
                  <a:pt x="3367682" y="5414"/>
                  <a:pt x="3369468" y="5414"/>
                </a:cubicBezTo>
                <a:close/>
                <a:moveTo>
                  <a:pt x="2702420" y="5414"/>
                </a:moveTo>
                <a:cubicBezTo>
                  <a:pt x="2706588" y="5414"/>
                  <a:pt x="2711648" y="6902"/>
                  <a:pt x="2717601" y="9879"/>
                </a:cubicBezTo>
                <a:cubicBezTo>
                  <a:pt x="2723703" y="13451"/>
                  <a:pt x="2726754" y="16353"/>
                  <a:pt x="2726754" y="18585"/>
                </a:cubicBezTo>
                <a:cubicBezTo>
                  <a:pt x="2726754" y="20669"/>
                  <a:pt x="2726530" y="23273"/>
                  <a:pt x="2726084" y="26399"/>
                </a:cubicBezTo>
                <a:cubicBezTo>
                  <a:pt x="2724149" y="33096"/>
                  <a:pt x="2722884" y="40686"/>
                  <a:pt x="2722289" y="49169"/>
                </a:cubicBezTo>
                <a:lnTo>
                  <a:pt x="2742827" y="44258"/>
                </a:lnTo>
                <a:cubicBezTo>
                  <a:pt x="2748780" y="42770"/>
                  <a:pt x="2752054" y="42026"/>
                  <a:pt x="2752650" y="42026"/>
                </a:cubicBezTo>
                <a:cubicBezTo>
                  <a:pt x="2755329" y="42026"/>
                  <a:pt x="2759198" y="42695"/>
                  <a:pt x="2764258" y="44035"/>
                </a:cubicBezTo>
                <a:cubicBezTo>
                  <a:pt x="2769021" y="45821"/>
                  <a:pt x="2771402" y="47532"/>
                  <a:pt x="2771402" y="49169"/>
                </a:cubicBezTo>
                <a:cubicBezTo>
                  <a:pt x="2771402" y="51253"/>
                  <a:pt x="2769318" y="52667"/>
                  <a:pt x="2765152" y="53411"/>
                </a:cubicBezTo>
                <a:cubicBezTo>
                  <a:pt x="2748483" y="55792"/>
                  <a:pt x="2733972" y="57876"/>
                  <a:pt x="2721619" y="59662"/>
                </a:cubicBezTo>
                <a:lnTo>
                  <a:pt x="2721619" y="60555"/>
                </a:lnTo>
                <a:cubicBezTo>
                  <a:pt x="2721024" y="67847"/>
                  <a:pt x="2720503" y="78488"/>
                  <a:pt x="2720056" y="92478"/>
                </a:cubicBezTo>
                <a:cubicBezTo>
                  <a:pt x="2733749" y="90841"/>
                  <a:pt x="2748260" y="88832"/>
                  <a:pt x="2763589" y="86451"/>
                </a:cubicBezTo>
                <a:cubicBezTo>
                  <a:pt x="2770881" y="85260"/>
                  <a:pt x="2777951" y="84665"/>
                  <a:pt x="2784797" y="84665"/>
                </a:cubicBezTo>
                <a:cubicBezTo>
                  <a:pt x="2789113" y="84665"/>
                  <a:pt x="2792982" y="85707"/>
                  <a:pt x="2796405" y="87790"/>
                </a:cubicBezTo>
                <a:cubicBezTo>
                  <a:pt x="2799977" y="89874"/>
                  <a:pt x="2801763" y="92106"/>
                  <a:pt x="2801763" y="94488"/>
                </a:cubicBezTo>
                <a:cubicBezTo>
                  <a:pt x="2801763" y="97613"/>
                  <a:pt x="2799605" y="99176"/>
                  <a:pt x="2795289" y="99176"/>
                </a:cubicBezTo>
                <a:cubicBezTo>
                  <a:pt x="2774751" y="99473"/>
                  <a:pt x="2755850" y="100069"/>
                  <a:pt x="2738586" y="100962"/>
                </a:cubicBezTo>
                <a:cubicBezTo>
                  <a:pt x="2732037" y="101557"/>
                  <a:pt x="2725786" y="102152"/>
                  <a:pt x="2719833" y="102747"/>
                </a:cubicBezTo>
                <a:cubicBezTo>
                  <a:pt x="2719536" y="119565"/>
                  <a:pt x="2719387" y="140252"/>
                  <a:pt x="2719387" y="164809"/>
                </a:cubicBezTo>
                <a:cubicBezTo>
                  <a:pt x="2739330" y="161981"/>
                  <a:pt x="2750046" y="160567"/>
                  <a:pt x="2751534" y="160567"/>
                </a:cubicBezTo>
                <a:cubicBezTo>
                  <a:pt x="2754808" y="160567"/>
                  <a:pt x="2757561" y="161014"/>
                  <a:pt x="2759794" y="161907"/>
                </a:cubicBezTo>
                <a:cubicBezTo>
                  <a:pt x="2760240" y="154763"/>
                  <a:pt x="2760463" y="147768"/>
                  <a:pt x="2760463" y="140922"/>
                </a:cubicBezTo>
                <a:cubicBezTo>
                  <a:pt x="2760463" y="136011"/>
                  <a:pt x="2759050" y="130355"/>
                  <a:pt x="2756222" y="123955"/>
                </a:cubicBezTo>
                <a:cubicBezTo>
                  <a:pt x="2756222" y="122170"/>
                  <a:pt x="2756743" y="121277"/>
                  <a:pt x="2757784" y="121277"/>
                </a:cubicBezTo>
                <a:cubicBezTo>
                  <a:pt x="2759570" y="121277"/>
                  <a:pt x="2762696" y="122839"/>
                  <a:pt x="2767160" y="125965"/>
                </a:cubicBezTo>
                <a:cubicBezTo>
                  <a:pt x="2773412" y="129983"/>
                  <a:pt x="2776537" y="133257"/>
                  <a:pt x="2776537" y="135787"/>
                </a:cubicBezTo>
                <a:cubicBezTo>
                  <a:pt x="2776537" y="137276"/>
                  <a:pt x="2776314" y="138764"/>
                  <a:pt x="2775867" y="140252"/>
                </a:cubicBezTo>
                <a:cubicBezTo>
                  <a:pt x="2775123" y="143229"/>
                  <a:pt x="2773932" y="153423"/>
                  <a:pt x="2772295" y="170836"/>
                </a:cubicBezTo>
                <a:cubicBezTo>
                  <a:pt x="2770807" y="186166"/>
                  <a:pt x="2768426" y="193830"/>
                  <a:pt x="2765152" y="193830"/>
                </a:cubicBezTo>
                <a:cubicBezTo>
                  <a:pt x="2761431" y="193830"/>
                  <a:pt x="2758975" y="189961"/>
                  <a:pt x="2757784" y="182222"/>
                </a:cubicBezTo>
                <a:cubicBezTo>
                  <a:pt x="2757784" y="181180"/>
                  <a:pt x="2758008" y="178724"/>
                  <a:pt x="2758454" y="174855"/>
                </a:cubicBezTo>
                <a:lnTo>
                  <a:pt x="2747292" y="174185"/>
                </a:lnTo>
                <a:cubicBezTo>
                  <a:pt x="2736130" y="174185"/>
                  <a:pt x="2718568" y="175748"/>
                  <a:pt x="2694607" y="178873"/>
                </a:cubicBezTo>
                <a:cubicBezTo>
                  <a:pt x="2681956" y="180808"/>
                  <a:pt x="2671464" y="183636"/>
                  <a:pt x="2663130" y="187356"/>
                </a:cubicBezTo>
                <a:cubicBezTo>
                  <a:pt x="2661195" y="188547"/>
                  <a:pt x="2659186" y="189142"/>
                  <a:pt x="2657102" y="189142"/>
                </a:cubicBezTo>
                <a:cubicBezTo>
                  <a:pt x="2655018" y="189142"/>
                  <a:pt x="2652563" y="186984"/>
                  <a:pt x="2649735" y="182668"/>
                </a:cubicBezTo>
                <a:cubicBezTo>
                  <a:pt x="2647949" y="180436"/>
                  <a:pt x="2647056" y="178203"/>
                  <a:pt x="2647056" y="175971"/>
                </a:cubicBezTo>
                <a:cubicBezTo>
                  <a:pt x="2647056" y="173887"/>
                  <a:pt x="2648544" y="171580"/>
                  <a:pt x="2651521" y="169050"/>
                </a:cubicBezTo>
                <a:cubicBezTo>
                  <a:pt x="2657623" y="164139"/>
                  <a:pt x="2660674" y="156326"/>
                  <a:pt x="2660674" y="145610"/>
                </a:cubicBezTo>
                <a:lnTo>
                  <a:pt x="2658888" y="129537"/>
                </a:lnTo>
                <a:cubicBezTo>
                  <a:pt x="2658888" y="126560"/>
                  <a:pt x="2660302" y="125072"/>
                  <a:pt x="2663130" y="125072"/>
                </a:cubicBezTo>
                <a:cubicBezTo>
                  <a:pt x="2666850" y="125221"/>
                  <a:pt x="2669902" y="126634"/>
                  <a:pt x="2672283" y="129313"/>
                </a:cubicBezTo>
                <a:cubicBezTo>
                  <a:pt x="2674515" y="132439"/>
                  <a:pt x="2675631" y="136011"/>
                  <a:pt x="2675631" y="140029"/>
                </a:cubicBezTo>
                <a:cubicBezTo>
                  <a:pt x="2675631" y="146577"/>
                  <a:pt x="2672134" y="157293"/>
                  <a:pt x="2665139" y="172176"/>
                </a:cubicBezTo>
                <a:cubicBezTo>
                  <a:pt x="2682701" y="169795"/>
                  <a:pt x="2697509" y="167785"/>
                  <a:pt x="2709564" y="166148"/>
                </a:cubicBezTo>
                <a:cubicBezTo>
                  <a:pt x="2709415" y="142038"/>
                  <a:pt x="2709118" y="121202"/>
                  <a:pt x="2708671" y="103640"/>
                </a:cubicBezTo>
                <a:cubicBezTo>
                  <a:pt x="2693044" y="105278"/>
                  <a:pt x="2679426" y="106691"/>
                  <a:pt x="2667818" y="107882"/>
                </a:cubicBezTo>
                <a:cubicBezTo>
                  <a:pt x="2659037" y="109222"/>
                  <a:pt x="2652786" y="109891"/>
                  <a:pt x="2649066" y="109891"/>
                </a:cubicBezTo>
                <a:cubicBezTo>
                  <a:pt x="2644750" y="109594"/>
                  <a:pt x="2640359" y="108477"/>
                  <a:pt x="2635894" y="106543"/>
                </a:cubicBezTo>
                <a:cubicBezTo>
                  <a:pt x="2633513" y="105352"/>
                  <a:pt x="2632248" y="104310"/>
                  <a:pt x="2632099" y="103417"/>
                </a:cubicBezTo>
                <a:cubicBezTo>
                  <a:pt x="2632248" y="101185"/>
                  <a:pt x="2634629" y="100069"/>
                  <a:pt x="2639243" y="100069"/>
                </a:cubicBezTo>
                <a:cubicBezTo>
                  <a:pt x="2651744" y="99622"/>
                  <a:pt x="2663576" y="98804"/>
                  <a:pt x="2674738" y="97613"/>
                </a:cubicBezTo>
                <a:cubicBezTo>
                  <a:pt x="2685156" y="96422"/>
                  <a:pt x="2696393" y="95157"/>
                  <a:pt x="2708448" y="93818"/>
                </a:cubicBezTo>
                <a:cubicBezTo>
                  <a:pt x="2708299" y="81019"/>
                  <a:pt x="2707927" y="70229"/>
                  <a:pt x="2707332" y="61448"/>
                </a:cubicBezTo>
                <a:cubicBezTo>
                  <a:pt x="2688282" y="63829"/>
                  <a:pt x="2676004" y="65020"/>
                  <a:pt x="2670497" y="65020"/>
                </a:cubicBezTo>
                <a:cubicBezTo>
                  <a:pt x="2666776" y="65020"/>
                  <a:pt x="2663204" y="63010"/>
                  <a:pt x="2659781" y="58992"/>
                </a:cubicBezTo>
                <a:cubicBezTo>
                  <a:pt x="2659781" y="57653"/>
                  <a:pt x="2660376" y="56983"/>
                  <a:pt x="2661567" y="56983"/>
                </a:cubicBezTo>
                <a:cubicBezTo>
                  <a:pt x="2675854" y="56388"/>
                  <a:pt x="2690960" y="54750"/>
                  <a:pt x="2706885" y="52071"/>
                </a:cubicBezTo>
                <a:cubicBezTo>
                  <a:pt x="2706439" y="44481"/>
                  <a:pt x="2705918" y="38528"/>
                  <a:pt x="2705322" y="34212"/>
                </a:cubicBezTo>
                <a:cubicBezTo>
                  <a:pt x="2703983" y="24241"/>
                  <a:pt x="2702420" y="17618"/>
                  <a:pt x="2700634" y="14344"/>
                </a:cubicBezTo>
                <a:cubicBezTo>
                  <a:pt x="2699593" y="11367"/>
                  <a:pt x="2699072" y="9209"/>
                  <a:pt x="2699072" y="7870"/>
                </a:cubicBezTo>
                <a:cubicBezTo>
                  <a:pt x="2699072" y="6232"/>
                  <a:pt x="2700188" y="5414"/>
                  <a:pt x="2702420" y="5414"/>
                </a:cubicBezTo>
                <a:close/>
                <a:moveTo>
                  <a:pt x="988218" y="5414"/>
                </a:moveTo>
                <a:cubicBezTo>
                  <a:pt x="991492" y="5414"/>
                  <a:pt x="995362" y="6530"/>
                  <a:pt x="999827" y="8763"/>
                </a:cubicBezTo>
                <a:cubicBezTo>
                  <a:pt x="1004589" y="11739"/>
                  <a:pt x="1006971" y="14120"/>
                  <a:pt x="1006971" y="15906"/>
                </a:cubicBezTo>
                <a:cubicBezTo>
                  <a:pt x="1006971" y="16650"/>
                  <a:pt x="1006003" y="19404"/>
                  <a:pt x="1004068" y="24166"/>
                </a:cubicBezTo>
                <a:cubicBezTo>
                  <a:pt x="1002134" y="29078"/>
                  <a:pt x="999752" y="35849"/>
                  <a:pt x="996925" y="44481"/>
                </a:cubicBezTo>
                <a:cubicBezTo>
                  <a:pt x="1001390" y="43439"/>
                  <a:pt x="1004887" y="42398"/>
                  <a:pt x="1007417" y="41356"/>
                </a:cubicBezTo>
                <a:cubicBezTo>
                  <a:pt x="1010691" y="40016"/>
                  <a:pt x="1012924" y="39347"/>
                  <a:pt x="1014114" y="39347"/>
                </a:cubicBezTo>
                <a:cubicBezTo>
                  <a:pt x="1023788" y="39496"/>
                  <a:pt x="1028923" y="41207"/>
                  <a:pt x="1029518" y="44481"/>
                </a:cubicBezTo>
                <a:cubicBezTo>
                  <a:pt x="1029369" y="46565"/>
                  <a:pt x="1028104" y="48128"/>
                  <a:pt x="1025723" y="49169"/>
                </a:cubicBezTo>
                <a:cubicBezTo>
                  <a:pt x="1021407" y="50955"/>
                  <a:pt x="1017314" y="52146"/>
                  <a:pt x="1013445" y="52741"/>
                </a:cubicBezTo>
                <a:cubicBezTo>
                  <a:pt x="1005110" y="54230"/>
                  <a:pt x="998487" y="55420"/>
                  <a:pt x="993576" y="56313"/>
                </a:cubicBezTo>
                <a:cubicBezTo>
                  <a:pt x="992534" y="60183"/>
                  <a:pt x="991269" y="64052"/>
                  <a:pt x="989781" y="67922"/>
                </a:cubicBezTo>
                <a:lnTo>
                  <a:pt x="990227" y="67922"/>
                </a:lnTo>
                <a:cubicBezTo>
                  <a:pt x="992162" y="67922"/>
                  <a:pt x="994915" y="68740"/>
                  <a:pt x="998487" y="70377"/>
                </a:cubicBezTo>
                <a:cubicBezTo>
                  <a:pt x="1003548" y="72312"/>
                  <a:pt x="1006078" y="74396"/>
                  <a:pt x="1006078" y="76628"/>
                </a:cubicBezTo>
                <a:cubicBezTo>
                  <a:pt x="1005036" y="83921"/>
                  <a:pt x="1004366" y="90320"/>
                  <a:pt x="1004068" y="95827"/>
                </a:cubicBezTo>
                <a:cubicBezTo>
                  <a:pt x="1011063" y="94488"/>
                  <a:pt x="1015007" y="93743"/>
                  <a:pt x="1015900" y="93595"/>
                </a:cubicBezTo>
                <a:cubicBezTo>
                  <a:pt x="1018579" y="93892"/>
                  <a:pt x="1020737" y="94413"/>
                  <a:pt x="1022374" y="95157"/>
                </a:cubicBezTo>
                <a:cubicBezTo>
                  <a:pt x="1024011" y="96050"/>
                  <a:pt x="1024830" y="97390"/>
                  <a:pt x="1024830" y="99176"/>
                </a:cubicBezTo>
                <a:cubicBezTo>
                  <a:pt x="1024830" y="100366"/>
                  <a:pt x="1020737" y="101706"/>
                  <a:pt x="1012552" y="103194"/>
                </a:cubicBezTo>
                <a:cubicBezTo>
                  <a:pt x="1009426" y="103640"/>
                  <a:pt x="1006450" y="104161"/>
                  <a:pt x="1003622" y="104757"/>
                </a:cubicBezTo>
                <a:cubicBezTo>
                  <a:pt x="1003622" y="105947"/>
                  <a:pt x="1003622" y="106915"/>
                  <a:pt x="1003622" y="107659"/>
                </a:cubicBezTo>
                <a:lnTo>
                  <a:pt x="1003622" y="131099"/>
                </a:lnTo>
                <a:cubicBezTo>
                  <a:pt x="1004813" y="130653"/>
                  <a:pt x="1006003" y="130281"/>
                  <a:pt x="1007194" y="129983"/>
                </a:cubicBezTo>
                <a:cubicBezTo>
                  <a:pt x="1014635" y="127304"/>
                  <a:pt x="1019398" y="125965"/>
                  <a:pt x="1021481" y="125965"/>
                </a:cubicBezTo>
                <a:cubicBezTo>
                  <a:pt x="1025500" y="126113"/>
                  <a:pt x="1027509" y="127527"/>
                  <a:pt x="1027509" y="130206"/>
                </a:cubicBezTo>
                <a:cubicBezTo>
                  <a:pt x="1027211" y="132736"/>
                  <a:pt x="1025797" y="134299"/>
                  <a:pt x="1023267" y="134894"/>
                </a:cubicBezTo>
                <a:cubicBezTo>
                  <a:pt x="1016421" y="136680"/>
                  <a:pt x="1009873" y="138689"/>
                  <a:pt x="1003622" y="140922"/>
                </a:cubicBezTo>
                <a:lnTo>
                  <a:pt x="1003622" y="171953"/>
                </a:lnTo>
                <a:cubicBezTo>
                  <a:pt x="1003473" y="179543"/>
                  <a:pt x="1003101" y="185942"/>
                  <a:pt x="1002506" y="191151"/>
                </a:cubicBezTo>
                <a:cubicBezTo>
                  <a:pt x="1001315" y="195765"/>
                  <a:pt x="999232" y="198072"/>
                  <a:pt x="996255" y="198072"/>
                </a:cubicBezTo>
                <a:cubicBezTo>
                  <a:pt x="995213" y="198072"/>
                  <a:pt x="993502" y="195914"/>
                  <a:pt x="991120" y="191598"/>
                </a:cubicBezTo>
                <a:cubicBezTo>
                  <a:pt x="989186" y="188026"/>
                  <a:pt x="988218" y="185198"/>
                  <a:pt x="988218" y="183115"/>
                </a:cubicBezTo>
                <a:cubicBezTo>
                  <a:pt x="988218" y="180882"/>
                  <a:pt x="989260" y="177385"/>
                  <a:pt x="991344" y="172622"/>
                </a:cubicBezTo>
                <a:cubicBezTo>
                  <a:pt x="992683" y="163395"/>
                  <a:pt x="993427" y="154019"/>
                  <a:pt x="993576" y="144494"/>
                </a:cubicBezTo>
                <a:cubicBezTo>
                  <a:pt x="985688" y="147173"/>
                  <a:pt x="978172" y="150075"/>
                  <a:pt x="971029" y="153200"/>
                </a:cubicBezTo>
                <a:cubicBezTo>
                  <a:pt x="967754" y="154688"/>
                  <a:pt x="965224" y="155433"/>
                  <a:pt x="963438" y="155433"/>
                </a:cubicBezTo>
                <a:cubicBezTo>
                  <a:pt x="960759" y="155433"/>
                  <a:pt x="957560" y="154093"/>
                  <a:pt x="953839" y="151414"/>
                </a:cubicBezTo>
                <a:cubicBezTo>
                  <a:pt x="949374" y="148884"/>
                  <a:pt x="947142" y="146652"/>
                  <a:pt x="947142" y="144717"/>
                </a:cubicBezTo>
                <a:cubicBezTo>
                  <a:pt x="947142" y="143080"/>
                  <a:pt x="948630" y="142113"/>
                  <a:pt x="951607" y="141815"/>
                </a:cubicBezTo>
                <a:cubicBezTo>
                  <a:pt x="959643" y="141517"/>
                  <a:pt x="967457" y="140550"/>
                  <a:pt x="975047" y="138913"/>
                </a:cubicBezTo>
                <a:cubicBezTo>
                  <a:pt x="981744" y="137276"/>
                  <a:pt x="987995" y="135564"/>
                  <a:pt x="993799" y="133778"/>
                </a:cubicBezTo>
                <a:lnTo>
                  <a:pt x="993799" y="107212"/>
                </a:lnTo>
                <a:cubicBezTo>
                  <a:pt x="990674" y="107956"/>
                  <a:pt x="987772" y="108701"/>
                  <a:pt x="985093" y="109445"/>
                </a:cubicBezTo>
                <a:cubicBezTo>
                  <a:pt x="977949" y="111677"/>
                  <a:pt x="972889" y="113761"/>
                  <a:pt x="969912" y="115696"/>
                </a:cubicBezTo>
                <a:cubicBezTo>
                  <a:pt x="967531" y="117779"/>
                  <a:pt x="965968" y="118821"/>
                  <a:pt x="965224" y="118821"/>
                </a:cubicBezTo>
                <a:cubicBezTo>
                  <a:pt x="963587" y="118821"/>
                  <a:pt x="961876" y="117258"/>
                  <a:pt x="960090" y="114133"/>
                </a:cubicBezTo>
                <a:cubicBezTo>
                  <a:pt x="958601" y="111603"/>
                  <a:pt x="957857" y="109891"/>
                  <a:pt x="957857" y="108998"/>
                </a:cubicBezTo>
                <a:cubicBezTo>
                  <a:pt x="957857" y="106915"/>
                  <a:pt x="959346" y="104533"/>
                  <a:pt x="962322" y="101855"/>
                </a:cubicBezTo>
                <a:cubicBezTo>
                  <a:pt x="968424" y="96050"/>
                  <a:pt x="973559" y="86823"/>
                  <a:pt x="977726" y="74172"/>
                </a:cubicBezTo>
                <a:cubicBezTo>
                  <a:pt x="979363" y="68963"/>
                  <a:pt x="980851" y="63755"/>
                  <a:pt x="982191" y="58546"/>
                </a:cubicBezTo>
                <a:cubicBezTo>
                  <a:pt x="980554" y="58843"/>
                  <a:pt x="979289" y="58992"/>
                  <a:pt x="978396" y="58992"/>
                </a:cubicBezTo>
                <a:cubicBezTo>
                  <a:pt x="974973" y="58992"/>
                  <a:pt x="971177" y="58248"/>
                  <a:pt x="967010" y="56760"/>
                </a:cubicBezTo>
                <a:cubicBezTo>
                  <a:pt x="963438" y="55718"/>
                  <a:pt x="961652" y="54602"/>
                  <a:pt x="961652" y="53411"/>
                </a:cubicBezTo>
                <a:cubicBezTo>
                  <a:pt x="961652" y="52071"/>
                  <a:pt x="962545" y="51253"/>
                  <a:pt x="964331" y="50955"/>
                </a:cubicBezTo>
                <a:cubicBezTo>
                  <a:pt x="971922" y="49765"/>
                  <a:pt x="978619" y="48574"/>
                  <a:pt x="984423" y="47383"/>
                </a:cubicBezTo>
                <a:cubicBezTo>
                  <a:pt x="985018" y="44258"/>
                  <a:pt x="985539" y="41133"/>
                  <a:pt x="985986" y="38007"/>
                </a:cubicBezTo>
                <a:cubicBezTo>
                  <a:pt x="987474" y="29524"/>
                  <a:pt x="988218" y="23720"/>
                  <a:pt x="988218" y="20594"/>
                </a:cubicBezTo>
                <a:cubicBezTo>
                  <a:pt x="988218" y="18660"/>
                  <a:pt x="987921" y="15906"/>
                  <a:pt x="987325" y="12334"/>
                </a:cubicBezTo>
                <a:cubicBezTo>
                  <a:pt x="986135" y="9507"/>
                  <a:pt x="985539" y="7721"/>
                  <a:pt x="985539" y="6977"/>
                </a:cubicBezTo>
                <a:cubicBezTo>
                  <a:pt x="985539" y="5935"/>
                  <a:pt x="986432" y="5414"/>
                  <a:pt x="988218" y="5414"/>
                </a:cubicBezTo>
                <a:close/>
                <a:moveTo>
                  <a:pt x="321171" y="5414"/>
                </a:moveTo>
                <a:cubicBezTo>
                  <a:pt x="325338" y="5414"/>
                  <a:pt x="330398" y="6902"/>
                  <a:pt x="336351" y="9879"/>
                </a:cubicBezTo>
                <a:cubicBezTo>
                  <a:pt x="342453" y="13451"/>
                  <a:pt x="345504" y="16353"/>
                  <a:pt x="345504" y="18585"/>
                </a:cubicBezTo>
                <a:cubicBezTo>
                  <a:pt x="345504" y="20669"/>
                  <a:pt x="345281" y="23273"/>
                  <a:pt x="344834" y="26399"/>
                </a:cubicBezTo>
                <a:cubicBezTo>
                  <a:pt x="342900" y="33096"/>
                  <a:pt x="341634" y="40686"/>
                  <a:pt x="341039" y="49169"/>
                </a:cubicBezTo>
                <a:lnTo>
                  <a:pt x="361577" y="44258"/>
                </a:lnTo>
                <a:cubicBezTo>
                  <a:pt x="367531" y="42770"/>
                  <a:pt x="370805" y="42026"/>
                  <a:pt x="371400" y="42026"/>
                </a:cubicBezTo>
                <a:cubicBezTo>
                  <a:pt x="374079" y="42026"/>
                  <a:pt x="377949" y="42695"/>
                  <a:pt x="383009" y="44035"/>
                </a:cubicBezTo>
                <a:cubicBezTo>
                  <a:pt x="387771" y="45821"/>
                  <a:pt x="390152" y="47532"/>
                  <a:pt x="390152" y="49169"/>
                </a:cubicBezTo>
                <a:cubicBezTo>
                  <a:pt x="390152" y="51253"/>
                  <a:pt x="388069" y="52667"/>
                  <a:pt x="383902" y="53411"/>
                </a:cubicBezTo>
                <a:cubicBezTo>
                  <a:pt x="367233" y="55792"/>
                  <a:pt x="352722" y="57876"/>
                  <a:pt x="340369" y="59662"/>
                </a:cubicBezTo>
                <a:lnTo>
                  <a:pt x="340369" y="60555"/>
                </a:lnTo>
                <a:cubicBezTo>
                  <a:pt x="339774" y="67847"/>
                  <a:pt x="339253" y="78488"/>
                  <a:pt x="338807" y="92478"/>
                </a:cubicBezTo>
                <a:cubicBezTo>
                  <a:pt x="352499" y="90841"/>
                  <a:pt x="367010" y="88832"/>
                  <a:pt x="382339" y="86451"/>
                </a:cubicBezTo>
                <a:cubicBezTo>
                  <a:pt x="389632" y="85260"/>
                  <a:pt x="396701" y="84665"/>
                  <a:pt x="403547" y="84665"/>
                </a:cubicBezTo>
                <a:cubicBezTo>
                  <a:pt x="407863" y="84665"/>
                  <a:pt x="411733" y="85707"/>
                  <a:pt x="415156" y="87790"/>
                </a:cubicBezTo>
                <a:cubicBezTo>
                  <a:pt x="418727" y="89874"/>
                  <a:pt x="420513" y="92106"/>
                  <a:pt x="420513" y="94488"/>
                </a:cubicBezTo>
                <a:cubicBezTo>
                  <a:pt x="420513" y="97613"/>
                  <a:pt x="418355" y="99176"/>
                  <a:pt x="414039" y="99176"/>
                </a:cubicBezTo>
                <a:cubicBezTo>
                  <a:pt x="393501" y="99473"/>
                  <a:pt x="374600" y="100069"/>
                  <a:pt x="357336" y="100962"/>
                </a:cubicBezTo>
                <a:cubicBezTo>
                  <a:pt x="350787" y="101557"/>
                  <a:pt x="344537" y="102152"/>
                  <a:pt x="338584" y="102747"/>
                </a:cubicBezTo>
                <a:cubicBezTo>
                  <a:pt x="338286" y="119565"/>
                  <a:pt x="338137" y="140252"/>
                  <a:pt x="338137" y="164809"/>
                </a:cubicBezTo>
                <a:cubicBezTo>
                  <a:pt x="358080" y="161981"/>
                  <a:pt x="368796" y="160567"/>
                  <a:pt x="370284" y="160567"/>
                </a:cubicBezTo>
                <a:cubicBezTo>
                  <a:pt x="373558" y="160567"/>
                  <a:pt x="376311" y="161014"/>
                  <a:pt x="378544" y="161907"/>
                </a:cubicBezTo>
                <a:cubicBezTo>
                  <a:pt x="378990" y="154763"/>
                  <a:pt x="379214" y="147768"/>
                  <a:pt x="379214" y="140922"/>
                </a:cubicBezTo>
                <a:cubicBezTo>
                  <a:pt x="379214" y="136011"/>
                  <a:pt x="377800" y="130355"/>
                  <a:pt x="374972" y="123955"/>
                </a:cubicBezTo>
                <a:cubicBezTo>
                  <a:pt x="374972" y="122170"/>
                  <a:pt x="375493" y="121277"/>
                  <a:pt x="376535" y="121277"/>
                </a:cubicBezTo>
                <a:cubicBezTo>
                  <a:pt x="378321" y="121277"/>
                  <a:pt x="381446" y="122839"/>
                  <a:pt x="385911" y="125965"/>
                </a:cubicBezTo>
                <a:cubicBezTo>
                  <a:pt x="392162" y="129983"/>
                  <a:pt x="395287" y="133257"/>
                  <a:pt x="395287" y="135787"/>
                </a:cubicBezTo>
                <a:cubicBezTo>
                  <a:pt x="395287" y="137276"/>
                  <a:pt x="395064" y="138764"/>
                  <a:pt x="394617" y="140252"/>
                </a:cubicBezTo>
                <a:cubicBezTo>
                  <a:pt x="393873" y="143229"/>
                  <a:pt x="392683" y="153423"/>
                  <a:pt x="391045" y="170836"/>
                </a:cubicBezTo>
                <a:cubicBezTo>
                  <a:pt x="389557" y="186166"/>
                  <a:pt x="387176" y="193830"/>
                  <a:pt x="383902" y="193830"/>
                </a:cubicBezTo>
                <a:cubicBezTo>
                  <a:pt x="380181" y="193830"/>
                  <a:pt x="377725" y="189961"/>
                  <a:pt x="376535" y="182222"/>
                </a:cubicBezTo>
                <a:cubicBezTo>
                  <a:pt x="376535" y="181180"/>
                  <a:pt x="376758" y="178724"/>
                  <a:pt x="377204" y="174855"/>
                </a:cubicBezTo>
                <a:lnTo>
                  <a:pt x="366042" y="174185"/>
                </a:lnTo>
                <a:cubicBezTo>
                  <a:pt x="354880" y="174185"/>
                  <a:pt x="337318" y="175748"/>
                  <a:pt x="313357" y="178873"/>
                </a:cubicBezTo>
                <a:cubicBezTo>
                  <a:pt x="300707" y="180808"/>
                  <a:pt x="290214" y="183636"/>
                  <a:pt x="281880" y="187356"/>
                </a:cubicBezTo>
                <a:cubicBezTo>
                  <a:pt x="279945" y="188547"/>
                  <a:pt x="277936" y="189142"/>
                  <a:pt x="275852" y="189142"/>
                </a:cubicBezTo>
                <a:cubicBezTo>
                  <a:pt x="273769" y="189142"/>
                  <a:pt x="271313" y="186984"/>
                  <a:pt x="268485" y="182668"/>
                </a:cubicBezTo>
                <a:cubicBezTo>
                  <a:pt x="266700" y="180436"/>
                  <a:pt x="265807" y="178203"/>
                  <a:pt x="265807" y="175971"/>
                </a:cubicBezTo>
                <a:cubicBezTo>
                  <a:pt x="265807" y="173887"/>
                  <a:pt x="267295" y="171580"/>
                  <a:pt x="270271" y="169050"/>
                </a:cubicBezTo>
                <a:cubicBezTo>
                  <a:pt x="276373" y="164139"/>
                  <a:pt x="279424" y="156326"/>
                  <a:pt x="279424" y="145610"/>
                </a:cubicBezTo>
                <a:lnTo>
                  <a:pt x="277638" y="129537"/>
                </a:lnTo>
                <a:cubicBezTo>
                  <a:pt x="277638" y="126560"/>
                  <a:pt x="279052" y="125072"/>
                  <a:pt x="281880" y="125072"/>
                </a:cubicBezTo>
                <a:cubicBezTo>
                  <a:pt x="285601" y="125221"/>
                  <a:pt x="288652" y="126634"/>
                  <a:pt x="291033" y="129313"/>
                </a:cubicBezTo>
                <a:cubicBezTo>
                  <a:pt x="293265" y="132439"/>
                  <a:pt x="294382" y="136011"/>
                  <a:pt x="294382" y="140029"/>
                </a:cubicBezTo>
                <a:cubicBezTo>
                  <a:pt x="294382" y="146577"/>
                  <a:pt x="290884" y="157293"/>
                  <a:pt x="283889" y="172176"/>
                </a:cubicBezTo>
                <a:cubicBezTo>
                  <a:pt x="301451" y="169795"/>
                  <a:pt x="316259" y="167785"/>
                  <a:pt x="328314" y="166148"/>
                </a:cubicBezTo>
                <a:cubicBezTo>
                  <a:pt x="328166" y="142038"/>
                  <a:pt x="327868" y="121202"/>
                  <a:pt x="327421" y="103640"/>
                </a:cubicBezTo>
                <a:cubicBezTo>
                  <a:pt x="311794" y="105278"/>
                  <a:pt x="298177" y="106691"/>
                  <a:pt x="286568" y="107882"/>
                </a:cubicBezTo>
                <a:cubicBezTo>
                  <a:pt x="277787" y="109222"/>
                  <a:pt x="271536" y="109891"/>
                  <a:pt x="267816" y="109891"/>
                </a:cubicBezTo>
                <a:cubicBezTo>
                  <a:pt x="263500" y="109594"/>
                  <a:pt x="259109" y="108477"/>
                  <a:pt x="254644" y="106543"/>
                </a:cubicBezTo>
                <a:cubicBezTo>
                  <a:pt x="252263" y="105352"/>
                  <a:pt x="250998" y="104310"/>
                  <a:pt x="250849" y="103417"/>
                </a:cubicBezTo>
                <a:cubicBezTo>
                  <a:pt x="250998" y="101185"/>
                  <a:pt x="253379" y="100069"/>
                  <a:pt x="257993" y="100069"/>
                </a:cubicBezTo>
                <a:cubicBezTo>
                  <a:pt x="270495" y="99622"/>
                  <a:pt x="282327" y="98804"/>
                  <a:pt x="293489" y="97613"/>
                </a:cubicBezTo>
                <a:cubicBezTo>
                  <a:pt x="303907" y="96422"/>
                  <a:pt x="315143" y="95157"/>
                  <a:pt x="327198" y="93818"/>
                </a:cubicBezTo>
                <a:cubicBezTo>
                  <a:pt x="327049" y="81019"/>
                  <a:pt x="326677" y="70229"/>
                  <a:pt x="326082" y="61448"/>
                </a:cubicBezTo>
                <a:cubicBezTo>
                  <a:pt x="307032" y="63829"/>
                  <a:pt x="294754" y="65020"/>
                  <a:pt x="289247" y="65020"/>
                </a:cubicBezTo>
                <a:cubicBezTo>
                  <a:pt x="285526" y="65020"/>
                  <a:pt x="281954" y="63010"/>
                  <a:pt x="278531" y="58992"/>
                </a:cubicBezTo>
                <a:cubicBezTo>
                  <a:pt x="278531" y="57653"/>
                  <a:pt x="279127" y="56983"/>
                  <a:pt x="280317" y="56983"/>
                </a:cubicBezTo>
                <a:cubicBezTo>
                  <a:pt x="294605" y="56388"/>
                  <a:pt x="309711" y="54750"/>
                  <a:pt x="325635" y="52071"/>
                </a:cubicBezTo>
                <a:cubicBezTo>
                  <a:pt x="325189" y="44481"/>
                  <a:pt x="324668" y="38528"/>
                  <a:pt x="324073" y="34212"/>
                </a:cubicBezTo>
                <a:cubicBezTo>
                  <a:pt x="322733" y="24241"/>
                  <a:pt x="321171" y="17618"/>
                  <a:pt x="319385" y="14344"/>
                </a:cubicBezTo>
                <a:cubicBezTo>
                  <a:pt x="318343" y="11367"/>
                  <a:pt x="317822" y="9209"/>
                  <a:pt x="317822" y="7870"/>
                </a:cubicBezTo>
                <a:cubicBezTo>
                  <a:pt x="317822" y="6232"/>
                  <a:pt x="318938" y="5414"/>
                  <a:pt x="321171" y="5414"/>
                </a:cubicBezTo>
                <a:close/>
                <a:moveTo>
                  <a:pt x="2505372" y="726"/>
                </a:moveTo>
                <a:cubicBezTo>
                  <a:pt x="2507158" y="130"/>
                  <a:pt x="2510134" y="577"/>
                  <a:pt x="2514302" y="2065"/>
                </a:cubicBezTo>
                <a:cubicBezTo>
                  <a:pt x="2518469" y="3851"/>
                  <a:pt x="2521818" y="6009"/>
                  <a:pt x="2524348" y="8539"/>
                </a:cubicBezTo>
                <a:cubicBezTo>
                  <a:pt x="2526282" y="10772"/>
                  <a:pt x="2525762" y="13004"/>
                  <a:pt x="2522785" y="15237"/>
                </a:cubicBezTo>
                <a:cubicBezTo>
                  <a:pt x="2519510" y="17469"/>
                  <a:pt x="2516460" y="19925"/>
                  <a:pt x="2513632" y="22604"/>
                </a:cubicBezTo>
                <a:lnTo>
                  <a:pt x="2503140" y="33096"/>
                </a:lnTo>
                <a:cubicBezTo>
                  <a:pt x="2499121" y="36817"/>
                  <a:pt x="2493689" y="41579"/>
                  <a:pt x="2486843" y="47383"/>
                </a:cubicBezTo>
                <a:cubicBezTo>
                  <a:pt x="2490861" y="46937"/>
                  <a:pt x="2495177" y="46416"/>
                  <a:pt x="2499791" y="45821"/>
                </a:cubicBezTo>
                <a:cubicBezTo>
                  <a:pt x="2506042" y="44928"/>
                  <a:pt x="2511846" y="43886"/>
                  <a:pt x="2517204" y="42695"/>
                </a:cubicBezTo>
                <a:cubicBezTo>
                  <a:pt x="2519585" y="41356"/>
                  <a:pt x="2521892" y="41058"/>
                  <a:pt x="2524124" y="41802"/>
                </a:cubicBezTo>
                <a:cubicBezTo>
                  <a:pt x="2530375" y="44035"/>
                  <a:pt x="2534766" y="46193"/>
                  <a:pt x="2537296" y="48276"/>
                </a:cubicBezTo>
                <a:cubicBezTo>
                  <a:pt x="2541314" y="51551"/>
                  <a:pt x="2541537" y="55271"/>
                  <a:pt x="2537965" y="59438"/>
                </a:cubicBezTo>
                <a:cubicBezTo>
                  <a:pt x="2534691" y="63159"/>
                  <a:pt x="2532533" y="66657"/>
                  <a:pt x="2531491" y="69931"/>
                </a:cubicBezTo>
                <a:cubicBezTo>
                  <a:pt x="2527026" y="87493"/>
                  <a:pt x="2523306" y="98283"/>
                  <a:pt x="2520329" y="102301"/>
                </a:cubicBezTo>
                <a:cubicBezTo>
                  <a:pt x="2518543" y="104533"/>
                  <a:pt x="2516832" y="105798"/>
                  <a:pt x="2515194" y="106096"/>
                </a:cubicBezTo>
                <a:cubicBezTo>
                  <a:pt x="2513409" y="106245"/>
                  <a:pt x="2511920" y="105129"/>
                  <a:pt x="2510730" y="102747"/>
                </a:cubicBezTo>
                <a:cubicBezTo>
                  <a:pt x="2502693" y="103640"/>
                  <a:pt x="2494210" y="104757"/>
                  <a:pt x="2485280" y="106096"/>
                </a:cubicBezTo>
                <a:lnTo>
                  <a:pt x="2485280" y="126634"/>
                </a:lnTo>
                <a:cubicBezTo>
                  <a:pt x="2509837" y="123360"/>
                  <a:pt x="2529705" y="120384"/>
                  <a:pt x="2544886" y="117705"/>
                </a:cubicBezTo>
                <a:cubicBezTo>
                  <a:pt x="2548904" y="117258"/>
                  <a:pt x="2552327" y="117481"/>
                  <a:pt x="2555155" y="118374"/>
                </a:cubicBezTo>
                <a:cubicBezTo>
                  <a:pt x="2558876" y="119714"/>
                  <a:pt x="2563266" y="122318"/>
                  <a:pt x="2568326" y="126188"/>
                </a:cubicBezTo>
                <a:cubicBezTo>
                  <a:pt x="2571154" y="128420"/>
                  <a:pt x="2572121" y="130653"/>
                  <a:pt x="2571228" y="132885"/>
                </a:cubicBezTo>
                <a:cubicBezTo>
                  <a:pt x="2570633" y="134225"/>
                  <a:pt x="2568475" y="134969"/>
                  <a:pt x="2564754" y="135118"/>
                </a:cubicBezTo>
                <a:cubicBezTo>
                  <a:pt x="2560587" y="135118"/>
                  <a:pt x="2549946" y="135192"/>
                  <a:pt x="2532831" y="135341"/>
                </a:cubicBezTo>
                <a:cubicBezTo>
                  <a:pt x="2516311" y="135341"/>
                  <a:pt x="2500460" y="135936"/>
                  <a:pt x="2485280" y="137127"/>
                </a:cubicBezTo>
                <a:cubicBezTo>
                  <a:pt x="2485280" y="144271"/>
                  <a:pt x="2485429" y="149777"/>
                  <a:pt x="2485727" y="153647"/>
                </a:cubicBezTo>
                <a:cubicBezTo>
                  <a:pt x="2486173" y="164809"/>
                  <a:pt x="2485876" y="176120"/>
                  <a:pt x="2484834" y="187580"/>
                </a:cubicBezTo>
                <a:cubicBezTo>
                  <a:pt x="2484387" y="192491"/>
                  <a:pt x="2483792" y="196212"/>
                  <a:pt x="2483048" y="198742"/>
                </a:cubicBezTo>
                <a:cubicBezTo>
                  <a:pt x="2482452" y="200974"/>
                  <a:pt x="2481485" y="202388"/>
                  <a:pt x="2480146" y="202983"/>
                </a:cubicBezTo>
                <a:cubicBezTo>
                  <a:pt x="2479252" y="203430"/>
                  <a:pt x="2478211" y="203206"/>
                  <a:pt x="2477020" y="202313"/>
                </a:cubicBezTo>
                <a:cubicBezTo>
                  <a:pt x="2475681" y="200974"/>
                  <a:pt x="2474788" y="198295"/>
                  <a:pt x="2474341" y="194277"/>
                </a:cubicBezTo>
                <a:cubicBezTo>
                  <a:pt x="2473448" y="187580"/>
                  <a:pt x="2473151" y="174185"/>
                  <a:pt x="2473448" y="154093"/>
                </a:cubicBezTo>
                <a:lnTo>
                  <a:pt x="2473448" y="138243"/>
                </a:lnTo>
                <a:cubicBezTo>
                  <a:pt x="2471067" y="138689"/>
                  <a:pt x="2468612" y="139062"/>
                  <a:pt x="2466081" y="139359"/>
                </a:cubicBezTo>
                <a:cubicBezTo>
                  <a:pt x="2445990" y="141740"/>
                  <a:pt x="2427088" y="144866"/>
                  <a:pt x="2409378" y="148735"/>
                </a:cubicBezTo>
                <a:cubicBezTo>
                  <a:pt x="2406550" y="149182"/>
                  <a:pt x="2403276" y="148959"/>
                  <a:pt x="2399555" y="148066"/>
                </a:cubicBezTo>
                <a:cubicBezTo>
                  <a:pt x="2396430" y="147470"/>
                  <a:pt x="2393676" y="145759"/>
                  <a:pt x="2391295" y="142931"/>
                </a:cubicBezTo>
                <a:cubicBezTo>
                  <a:pt x="2388468" y="140103"/>
                  <a:pt x="2388914" y="138466"/>
                  <a:pt x="2392635" y="138020"/>
                </a:cubicBezTo>
                <a:cubicBezTo>
                  <a:pt x="2421656" y="134894"/>
                  <a:pt x="2448594" y="131620"/>
                  <a:pt x="2473448" y="128197"/>
                </a:cubicBezTo>
                <a:cubicBezTo>
                  <a:pt x="2473448" y="121053"/>
                  <a:pt x="2473374" y="114282"/>
                  <a:pt x="2473225" y="107882"/>
                </a:cubicBezTo>
                <a:cubicBezTo>
                  <a:pt x="2466826" y="108775"/>
                  <a:pt x="2460128" y="109817"/>
                  <a:pt x="2453133" y="111007"/>
                </a:cubicBezTo>
                <a:cubicBezTo>
                  <a:pt x="2450901" y="111156"/>
                  <a:pt x="2449040" y="111156"/>
                  <a:pt x="2447552" y="111007"/>
                </a:cubicBezTo>
                <a:cubicBezTo>
                  <a:pt x="2447552" y="111603"/>
                  <a:pt x="2447404" y="112272"/>
                  <a:pt x="2447106" y="113017"/>
                </a:cubicBezTo>
                <a:cubicBezTo>
                  <a:pt x="2446659" y="115398"/>
                  <a:pt x="2444799" y="115026"/>
                  <a:pt x="2441525" y="111900"/>
                </a:cubicBezTo>
                <a:cubicBezTo>
                  <a:pt x="2438697" y="108775"/>
                  <a:pt x="2436762" y="104682"/>
                  <a:pt x="2435720" y="99622"/>
                </a:cubicBezTo>
                <a:cubicBezTo>
                  <a:pt x="2432148" y="83102"/>
                  <a:pt x="2427609" y="69782"/>
                  <a:pt x="2422102" y="59662"/>
                </a:cubicBezTo>
                <a:cubicBezTo>
                  <a:pt x="2420614" y="57429"/>
                  <a:pt x="2420317" y="55643"/>
                  <a:pt x="2421210" y="54304"/>
                </a:cubicBezTo>
                <a:cubicBezTo>
                  <a:pt x="2421656" y="53709"/>
                  <a:pt x="2422847" y="53485"/>
                  <a:pt x="2424782" y="53634"/>
                </a:cubicBezTo>
                <a:cubicBezTo>
                  <a:pt x="2429693" y="54081"/>
                  <a:pt x="2433339" y="54825"/>
                  <a:pt x="2435720" y="55867"/>
                </a:cubicBezTo>
                <a:cubicBezTo>
                  <a:pt x="2442120" y="55271"/>
                  <a:pt x="2449785" y="54081"/>
                  <a:pt x="2458714" y="52295"/>
                </a:cubicBezTo>
                <a:cubicBezTo>
                  <a:pt x="2465560" y="50955"/>
                  <a:pt x="2473002" y="49616"/>
                  <a:pt x="2481038" y="48276"/>
                </a:cubicBezTo>
                <a:lnTo>
                  <a:pt x="2481485" y="47607"/>
                </a:lnTo>
                <a:lnTo>
                  <a:pt x="2494210" y="28854"/>
                </a:lnTo>
                <a:cubicBezTo>
                  <a:pt x="2497038" y="24389"/>
                  <a:pt x="2499791" y="19255"/>
                  <a:pt x="2502470" y="13451"/>
                </a:cubicBezTo>
                <a:cubicBezTo>
                  <a:pt x="2503958" y="10176"/>
                  <a:pt x="2504330" y="7274"/>
                  <a:pt x="2503586" y="4744"/>
                </a:cubicBezTo>
                <a:cubicBezTo>
                  <a:pt x="2502991" y="2809"/>
                  <a:pt x="2503586" y="1470"/>
                  <a:pt x="2505372" y="726"/>
                </a:cubicBezTo>
                <a:close/>
                <a:moveTo>
                  <a:pt x="124122" y="726"/>
                </a:moveTo>
                <a:cubicBezTo>
                  <a:pt x="125908" y="130"/>
                  <a:pt x="128885" y="577"/>
                  <a:pt x="133052" y="2065"/>
                </a:cubicBezTo>
                <a:cubicBezTo>
                  <a:pt x="137219" y="3851"/>
                  <a:pt x="140568" y="6009"/>
                  <a:pt x="143098" y="8539"/>
                </a:cubicBezTo>
                <a:cubicBezTo>
                  <a:pt x="145033" y="10772"/>
                  <a:pt x="144512" y="13004"/>
                  <a:pt x="141535" y="15237"/>
                </a:cubicBezTo>
                <a:cubicBezTo>
                  <a:pt x="138261" y="17469"/>
                  <a:pt x="135210" y="19925"/>
                  <a:pt x="132382" y="22604"/>
                </a:cubicBezTo>
                <a:lnTo>
                  <a:pt x="121890" y="33096"/>
                </a:lnTo>
                <a:cubicBezTo>
                  <a:pt x="117871" y="36817"/>
                  <a:pt x="112439" y="41579"/>
                  <a:pt x="105593" y="47383"/>
                </a:cubicBezTo>
                <a:cubicBezTo>
                  <a:pt x="109611" y="46937"/>
                  <a:pt x="113927" y="46416"/>
                  <a:pt x="118541" y="45821"/>
                </a:cubicBezTo>
                <a:cubicBezTo>
                  <a:pt x="124792" y="44928"/>
                  <a:pt x="130596" y="43886"/>
                  <a:pt x="135954" y="42695"/>
                </a:cubicBezTo>
                <a:cubicBezTo>
                  <a:pt x="138335" y="41356"/>
                  <a:pt x="140642" y="41058"/>
                  <a:pt x="142875" y="41802"/>
                </a:cubicBezTo>
                <a:cubicBezTo>
                  <a:pt x="149125" y="44035"/>
                  <a:pt x="153516" y="46193"/>
                  <a:pt x="156046" y="48276"/>
                </a:cubicBezTo>
                <a:cubicBezTo>
                  <a:pt x="160064" y="51551"/>
                  <a:pt x="160287" y="55271"/>
                  <a:pt x="156716" y="59438"/>
                </a:cubicBezTo>
                <a:cubicBezTo>
                  <a:pt x="153441" y="63159"/>
                  <a:pt x="151283" y="66657"/>
                  <a:pt x="150242" y="69931"/>
                </a:cubicBezTo>
                <a:cubicBezTo>
                  <a:pt x="145777" y="87493"/>
                  <a:pt x="142056" y="98283"/>
                  <a:pt x="139079" y="102301"/>
                </a:cubicBezTo>
                <a:cubicBezTo>
                  <a:pt x="137294" y="104533"/>
                  <a:pt x="135582" y="105798"/>
                  <a:pt x="133945" y="106096"/>
                </a:cubicBezTo>
                <a:cubicBezTo>
                  <a:pt x="132159" y="106245"/>
                  <a:pt x="130671" y="105129"/>
                  <a:pt x="129480" y="102747"/>
                </a:cubicBezTo>
                <a:cubicBezTo>
                  <a:pt x="121443" y="103640"/>
                  <a:pt x="112960" y="104757"/>
                  <a:pt x="104030" y="106096"/>
                </a:cubicBezTo>
                <a:lnTo>
                  <a:pt x="104030" y="126634"/>
                </a:lnTo>
                <a:cubicBezTo>
                  <a:pt x="128587" y="123360"/>
                  <a:pt x="148456" y="120384"/>
                  <a:pt x="163636" y="117705"/>
                </a:cubicBezTo>
                <a:cubicBezTo>
                  <a:pt x="167654" y="117258"/>
                  <a:pt x="171078" y="117481"/>
                  <a:pt x="173905" y="118374"/>
                </a:cubicBezTo>
                <a:cubicBezTo>
                  <a:pt x="177626" y="119714"/>
                  <a:pt x="182016" y="122318"/>
                  <a:pt x="187076" y="126188"/>
                </a:cubicBezTo>
                <a:cubicBezTo>
                  <a:pt x="189904" y="128420"/>
                  <a:pt x="190872" y="130653"/>
                  <a:pt x="189979" y="132885"/>
                </a:cubicBezTo>
                <a:cubicBezTo>
                  <a:pt x="189383" y="134225"/>
                  <a:pt x="187225" y="134969"/>
                  <a:pt x="183505" y="135118"/>
                </a:cubicBezTo>
                <a:cubicBezTo>
                  <a:pt x="179337" y="135118"/>
                  <a:pt x="168696" y="135192"/>
                  <a:pt x="151581" y="135341"/>
                </a:cubicBezTo>
                <a:cubicBezTo>
                  <a:pt x="135061" y="135341"/>
                  <a:pt x="119211" y="135936"/>
                  <a:pt x="104030" y="137127"/>
                </a:cubicBezTo>
                <a:cubicBezTo>
                  <a:pt x="104030" y="144271"/>
                  <a:pt x="104179" y="149777"/>
                  <a:pt x="104477" y="153647"/>
                </a:cubicBezTo>
                <a:cubicBezTo>
                  <a:pt x="104923" y="164809"/>
                  <a:pt x="104626" y="176120"/>
                  <a:pt x="103584" y="187580"/>
                </a:cubicBezTo>
                <a:cubicBezTo>
                  <a:pt x="103137" y="192491"/>
                  <a:pt x="102542" y="196212"/>
                  <a:pt x="101798" y="198742"/>
                </a:cubicBezTo>
                <a:cubicBezTo>
                  <a:pt x="101203" y="200974"/>
                  <a:pt x="100235" y="202388"/>
                  <a:pt x="98896" y="202983"/>
                </a:cubicBezTo>
                <a:cubicBezTo>
                  <a:pt x="98003" y="203430"/>
                  <a:pt x="96961" y="203206"/>
                  <a:pt x="95770" y="202313"/>
                </a:cubicBezTo>
                <a:cubicBezTo>
                  <a:pt x="94431" y="200974"/>
                  <a:pt x="93538" y="198295"/>
                  <a:pt x="93092" y="194277"/>
                </a:cubicBezTo>
                <a:cubicBezTo>
                  <a:pt x="92199" y="187580"/>
                  <a:pt x="91901" y="174185"/>
                  <a:pt x="92199" y="154093"/>
                </a:cubicBezTo>
                <a:lnTo>
                  <a:pt x="92199" y="138243"/>
                </a:lnTo>
                <a:cubicBezTo>
                  <a:pt x="89817" y="138689"/>
                  <a:pt x="87362" y="139062"/>
                  <a:pt x="84832" y="139359"/>
                </a:cubicBezTo>
                <a:cubicBezTo>
                  <a:pt x="64740" y="141740"/>
                  <a:pt x="45839" y="144866"/>
                  <a:pt x="28128" y="148735"/>
                </a:cubicBezTo>
                <a:cubicBezTo>
                  <a:pt x="25300" y="149182"/>
                  <a:pt x="22026" y="148959"/>
                  <a:pt x="18305" y="148066"/>
                </a:cubicBezTo>
                <a:cubicBezTo>
                  <a:pt x="15180" y="147470"/>
                  <a:pt x="12427" y="145759"/>
                  <a:pt x="10045" y="142931"/>
                </a:cubicBezTo>
                <a:cubicBezTo>
                  <a:pt x="7218" y="140103"/>
                  <a:pt x="7664" y="138466"/>
                  <a:pt x="11385" y="138020"/>
                </a:cubicBezTo>
                <a:cubicBezTo>
                  <a:pt x="40406" y="134894"/>
                  <a:pt x="67344" y="131620"/>
                  <a:pt x="92199" y="128197"/>
                </a:cubicBezTo>
                <a:cubicBezTo>
                  <a:pt x="92199" y="121053"/>
                  <a:pt x="92124" y="114282"/>
                  <a:pt x="91975" y="107882"/>
                </a:cubicBezTo>
                <a:cubicBezTo>
                  <a:pt x="85576" y="108775"/>
                  <a:pt x="78878" y="109817"/>
                  <a:pt x="71884" y="111007"/>
                </a:cubicBezTo>
                <a:cubicBezTo>
                  <a:pt x="69651" y="111156"/>
                  <a:pt x="67791" y="111156"/>
                  <a:pt x="66302" y="111007"/>
                </a:cubicBezTo>
                <a:cubicBezTo>
                  <a:pt x="66302" y="111603"/>
                  <a:pt x="66154" y="112272"/>
                  <a:pt x="65856" y="113017"/>
                </a:cubicBezTo>
                <a:cubicBezTo>
                  <a:pt x="65410" y="115398"/>
                  <a:pt x="63549" y="115026"/>
                  <a:pt x="60275" y="111900"/>
                </a:cubicBezTo>
                <a:cubicBezTo>
                  <a:pt x="57447" y="108775"/>
                  <a:pt x="55512" y="104682"/>
                  <a:pt x="54471" y="99622"/>
                </a:cubicBezTo>
                <a:cubicBezTo>
                  <a:pt x="50899" y="83102"/>
                  <a:pt x="46360" y="69782"/>
                  <a:pt x="40853" y="59662"/>
                </a:cubicBezTo>
                <a:cubicBezTo>
                  <a:pt x="39365" y="57429"/>
                  <a:pt x="39067" y="55643"/>
                  <a:pt x="39960" y="54304"/>
                </a:cubicBezTo>
                <a:cubicBezTo>
                  <a:pt x="40406" y="53709"/>
                  <a:pt x="41597" y="53485"/>
                  <a:pt x="43532" y="53634"/>
                </a:cubicBezTo>
                <a:cubicBezTo>
                  <a:pt x="48443" y="54081"/>
                  <a:pt x="52089" y="54825"/>
                  <a:pt x="54471" y="55867"/>
                </a:cubicBezTo>
                <a:cubicBezTo>
                  <a:pt x="60870" y="55271"/>
                  <a:pt x="68535" y="54081"/>
                  <a:pt x="77465" y="52295"/>
                </a:cubicBezTo>
                <a:cubicBezTo>
                  <a:pt x="84311" y="50955"/>
                  <a:pt x="91752" y="49616"/>
                  <a:pt x="99789" y="48276"/>
                </a:cubicBezTo>
                <a:lnTo>
                  <a:pt x="100235" y="47607"/>
                </a:lnTo>
                <a:lnTo>
                  <a:pt x="112960" y="28854"/>
                </a:lnTo>
                <a:cubicBezTo>
                  <a:pt x="115788" y="24389"/>
                  <a:pt x="118541" y="19255"/>
                  <a:pt x="121220" y="13451"/>
                </a:cubicBezTo>
                <a:cubicBezTo>
                  <a:pt x="122708" y="10176"/>
                  <a:pt x="123080" y="7274"/>
                  <a:pt x="122336" y="4744"/>
                </a:cubicBezTo>
                <a:cubicBezTo>
                  <a:pt x="121741" y="2809"/>
                  <a:pt x="122336" y="1470"/>
                  <a:pt x="124122" y="726"/>
                </a:cubicBezTo>
                <a:close/>
                <a:moveTo>
                  <a:pt x="4374653" y="503"/>
                </a:moveTo>
                <a:cubicBezTo>
                  <a:pt x="4377034" y="-390"/>
                  <a:pt x="4380011" y="-93"/>
                  <a:pt x="4383583" y="1396"/>
                </a:cubicBezTo>
                <a:cubicBezTo>
                  <a:pt x="4388940" y="3777"/>
                  <a:pt x="4393108" y="6307"/>
                  <a:pt x="4396084" y="8986"/>
                </a:cubicBezTo>
                <a:cubicBezTo>
                  <a:pt x="4397424" y="10325"/>
                  <a:pt x="4397647" y="11888"/>
                  <a:pt x="4396754" y="13674"/>
                </a:cubicBezTo>
                <a:cubicBezTo>
                  <a:pt x="4394522" y="20073"/>
                  <a:pt x="4393182" y="26175"/>
                  <a:pt x="4392736" y="31980"/>
                </a:cubicBezTo>
                <a:cubicBezTo>
                  <a:pt x="4392587" y="35552"/>
                  <a:pt x="4392290" y="39421"/>
                  <a:pt x="4391843" y="43588"/>
                </a:cubicBezTo>
                <a:cubicBezTo>
                  <a:pt x="4391843" y="44928"/>
                  <a:pt x="4391620" y="46490"/>
                  <a:pt x="4391173" y="48276"/>
                </a:cubicBezTo>
                <a:cubicBezTo>
                  <a:pt x="4408586" y="45151"/>
                  <a:pt x="4421534" y="42100"/>
                  <a:pt x="4430018" y="39123"/>
                </a:cubicBezTo>
                <a:cubicBezTo>
                  <a:pt x="4433292" y="38230"/>
                  <a:pt x="4436492" y="38528"/>
                  <a:pt x="4439616" y="40016"/>
                </a:cubicBezTo>
                <a:cubicBezTo>
                  <a:pt x="4447207" y="44035"/>
                  <a:pt x="4452044" y="47235"/>
                  <a:pt x="4454128" y="49616"/>
                </a:cubicBezTo>
                <a:cubicBezTo>
                  <a:pt x="4455914" y="51402"/>
                  <a:pt x="4455839" y="54230"/>
                  <a:pt x="4453904" y="58099"/>
                </a:cubicBezTo>
                <a:cubicBezTo>
                  <a:pt x="4452118" y="61820"/>
                  <a:pt x="4451151" y="67029"/>
                  <a:pt x="4451002" y="73726"/>
                </a:cubicBezTo>
                <a:cubicBezTo>
                  <a:pt x="4451002" y="89353"/>
                  <a:pt x="4452416" y="118821"/>
                  <a:pt x="4455244" y="162130"/>
                </a:cubicBezTo>
                <a:cubicBezTo>
                  <a:pt x="4455690" y="172846"/>
                  <a:pt x="4454500" y="181850"/>
                  <a:pt x="4451672" y="189142"/>
                </a:cubicBezTo>
                <a:cubicBezTo>
                  <a:pt x="4450184" y="193756"/>
                  <a:pt x="4448323" y="196360"/>
                  <a:pt x="4446090" y="196956"/>
                </a:cubicBezTo>
                <a:cubicBezTo>
                  <a:pt x="4443858" y="197402"/>
                  <a:pt x="4441105" y="196063"/>
                  <a:pt x="4437830" y="192937"/>
                </a:cubicBezTo>
                <a:cubicBezTo>
                  <a:pt x="4432770" y="187431"/>
                  <a:pt x="4425106" y="180882"/>
                  <a:pt x="4414837" y="173292"/>
                </a:cubicBezTo>
                <a:cubicBezTo>
                  <a:pt x="4412902" y="171953"/>
                  <a:pt x="4411712" y="170688"/>
                  <a:pt x="4411265" y="169497"/>
                </a:cubicBezTo>
                <a:cubicBezTo>
                  <a:pt x="4411265" y="168157"/>
                  <a:pt x="4412530" y="167785"/>
                  <a:pt x="4415060" y="168381"/>
                </a:cubicBezTo>
                <a:cubicBezTo>
                  <a:pt x="4425924" y="170762"/>
                  <a:pt x="4432696" y="171283"/>
                  <a:pt x="4435375" y="169943"/>
                </a:cubicBezTo>
                <a:cubicBezTo>
                  <a:pt x="4437161" y="168902"/>
                  <a:pt x="4438203" y="165851"/>
                  <a:pt x="4438500" y="160790"/>
                </a:cubicBezTo>
                <a:cubicBezTo>
                  <a:pt x="4439542" y="128048"/>
                  <a:pt x="4438947" y="97092"/>
                  <a:pt x="4436714" y="67922"/>
                </a:cubicBezTo>
                <a:cubicBezTo>
                  <a:pt x="4436119" y="59438"/>
                  <a:pt x="4434780" y="54602"/>
                  <a:pt x="4432696" y="53411"/>
                </a:cubicBezTo>
                <a:cubicBezTo>
                  <a:pt x="4429571" y="51625"/>
                  <a:pt x="4426371" y="51030"/>
                  <a:pt x="4423096" y="51625"/>
                </a:cubicBezTo>
                <a:cubicBezTo>
                  <a:pt x="4411786" y="52964"/>
                  <a:pt x="4400847" y="54527"/>
                  <a:pt x="4390280" y="56313"/>
                </a:cubicBezTo>
                <a:cubicBezTo>
                  <a:pt x="4389238" y="66136"/>
                  <a:pt x="4387378" y="75884"/>
                  <a:pt x="4384699" y="85558"/>
                </a:cubicBezTo>
                <a:cubicBezTo>
                  <a:pt x="4389313" y="87493"/>
                  <a:pt x="4395787" y="90916"/>
                  <a:pt x="4404121" y="95827"/>
                </a:cubicBezTo>
                <a:cubicBezTo>
                  <a:pt x="4411860" y="100292"/>
                  <a:pt x="4417442" y="104161"/>
                  <a:pt x="4420864" y="107436"/>
                </a:cubicBezTo>
                <a:cubicBezTo>
                  <a:pt x="4423096" y="109370"/>
                  <a:pt x="4424660" y="112049"/>
                  <a:pt x="4425552" y="115472"/>
                </a:cubicBezTo>
                <a:cubicBezTo>
                  <a:pt x="4426892" y="121277"/>
                  <a:pt x="4426892" y="125221"/>
                  <a:pt x="4425552" y="127304"/>
                </a:cubicBezTo>
                <a:cubicBezTo>
                  <a:pt x="4424510" y="128644"/>
                  <a:pt x="4423320" y="129164"/>
                  <a:pt x="4421980" y="128867"/>
                </a:cubicBezTo>
                <a:cubicBezTo>
                  <a:pt x="4420194" y="128420"/>
                  <a:pt x="4418111" y="126783"/>
                  <a:pt x="4415730" y="123955"/>
                </a:cubicBezTo>
                <a:cubicBezTo>
                  <a:pt x="4404121" y="111305"/>
                  <a:pt x="4393256" y="100366"/>
                  <a:pt x="4383136" y="91139"/>
                </a:cubicBezTo>
                <a:lnTo>
                  <a:pt x="4382913" y="90916"/>
                </a:lnTo>
                <a:cubicBezTo>
                  <a:pt x="4380978" y="97166"/>
                  <a:pt x="4378597" y="102747"/>
                  <a:pt x="4375770" y="107659"/>
                </a:cubicBezTo>
                <a:cubicBezTo>
                  <a:pt x="4373090" y="112124"/>
                  <a:pt x="4369518" y="116216"/>
                  <a:pt x="4365054" y="119937"/>
                </a:cubicBezTo>
                <a:cubicBezTo>
                  <a:pt x="4359696" y="124551"/>
                  <a:pt x="4355156" y="127751"/>
                  <a:pt x="4351436" y="129537"/>
                </a:cubicBezTo>
                <a:cubicBezTo>
                  <a:pt x="4346376" y="131918"/>
                  <a:pt x="4343102" y="133108"/>
                  <a:pt x="4341614" y="133108"/>
                </a:cubicBezTo>
                <a:cubicBezTo>
                  <a:pt x="4339381" y="133108"/>
                  <a:pt x="4338414" y="132811"/>
                  <a:pt x="4338711" y="132215"/>
                </a:cubicBezTo>
                <a:cubicBezTo>
                  <a:pt x="4339158" y="131620"/>
                  <a:pt x="4340348" y="130578"/>
                  <a:pt x="4342283" y="129090"/>
                </a:cubicBezTo>
                <a:cubicBezTo>
                  <a:pt x="4349874" y="122690"/>
                  <a:pt x="4355454" y="117035"/>
                  <a:pt x="4359026" y="112124"/>
                </a:cubicBezTo>
                <a:cubicBezTo>
                  <a:pt x="4362598" y="107510"/>
                  <a:pt x="4365649" y="102375"/>
                  <a:pt x="4368179" y="96720"/>
                </a:cubicBezTo>
                <a:cubicBezTo>
                  <a:pt x="4371304" y="89576"/>
                  <a:pt x="4373834" y="80870"/>
                  <a:pt x="4375770" y="70601"/>
                </a:cubicBezTo>
                <a:cubicBezTo>
                  <a:pt x="4376216" y="66880"/>
                  <a:pt x="4376811" y="62862"/>
                  <a:pt x="4377556" y="58546"/>
                </a:cubicBezTo>
                <a:cubicBezTo>
                  <a:pt x="4365054" y="60778"/>
                  <a:pt x="4353073" y="63308"/>
                  <a:pt x="4341614" y="66136"/>
                </a:cubicBezTo>
                <a:cubicBezTo>
                  <a:pt x="4340572" y="66136"/>
                  <a:pt x="4339456" y="66285"/>
                  <a:pt x="4338264" y="66582"/>
                </a:cubicBezTo>
                <a:cubicBezTo>
                  <a:pt x="4337223" y="73875"/>
                  <a:pt x="4336181" y="88609"/>
                  <a:pt x="4335140" y="110784"/>
                </a:cubicBezTo>
                <a:lnTo>
                  <a:pt x="4333800" y="141592"/>
                </a:lnTo>
                <a:cubicBezTo>
                  <a:pt x="4333354" y="149628"/>
                  <a:pt x="4332163" y="157665"/>
                  <a:pt x="4330228" y="165702"/>
                </a:cubicBezTo>
                <a:cubicBezTo>
                  <a:pt x="4329186" y="170167"/>
                  <a:pt x="4327698" y="173590"/>
                  <a:pt x="4325763" y="175971"/>
                </a:cubicBezTo>
                <a:cubicBezTo>
                  <a:pt x="4324275" y="177906"/>
                  <a:pt x="4322564" y="177831"/>
                  <a:pt x="4320628" y="175748"/>
                </a:cubicBezTo>
                <a:cubicBezTo>
                  <a:pt x="4319140" y="173813"/>
                  <a:pt x="4317652" y="170092"/>
                  <a:pt x="4316164" y="164586"/>
                </a:cubicBezTo>
                <a:cubicBezTo>
                  <a:pt x="4315568" y="161758"/>
                  <a:pt x="4315940" y="158260"/>
                  <a:pt x="4317280" y="154093"/>
                </a:cubicBezTo>
                <a:cubicBezTo>
                  <a:pt x="4320852" y="144271"/>
                  <a:pt x="4323158" y="134299"/>
                  <a:pt x="4324200" y="124179"/>
                </a:cubicBezTo>
                <a:cubicBezTo>
                  <a:pt x="4325242" y="113761"/>
                  <a:pt x="4325763" y="99101"/>
                  <a:pt x="4325763" y="80200"/>
                </a:cubicBezTo>
                <a:cubicBezTo>
                  <a:pt x="4325763" y="74842"/>
                  <a:pt x="4325540" y="70526"/>
                  <a:pt x="4325094" y="67252"/>
                </a:cubicBezTo>
                <a:cubicBezTo>
                  <a:pt x="4324647" y="63531"/>
                  <a:pt x="4323530" y="59736"/>
                  <a:pt x="4321745" y="55867"/>
                </a:cubicBezTo>
                <a:cubicBezTo>
                  <a:pt x="4320852" y="53932"/>
                  <a:pt x="4320628" y="52518"/>
                  <a:pt x="4321075" y="51625"/>
                </a:cubicBezTo>
                <a:cubicBezTo>
                  <a:pt x="4321968" y="50732"/>
                  <a:pt x="4323158" y="50434"/>
                  <a:pt x="4324647" y="50732"/>
                </a:cubicBezTo>
                <a:cubicBezTo>
                  <a:pt x="4328219" y="51774"/>
                  <a:pt x="4331790" y="53560"/>
                  <a:pt x="4335362" y="56090"/>
                </a:cubicBezTo>
                <a:cubicBezTo>
                  <a:pt x="4349799" y="54750"/>
                  <a:pt x="4364161" y="52890"/>
                  <a:pt x="4378448" y="50509"/>
                </a:cubicBezTo>
                <a:cubicBezTo>
                  <a:pt x="4379342" y="41579"/>
                  <a:pt x="4379862" y="31608"/>
                  <a:pt x="4380011" y="20594"/>
                </a:cubicBezTo>
                <a:cubicBezTo>
                  <a:pt x="4380011" y="15981"/>
                  <a:pt x="4377853" y="11293"/>
                  <a:pt x="4373537" y="6530"/>
                </a:cubicBezTo>
                <a:cubicBezTo>
                  <a:pt x="4371156" y="3851"/>
                  <a:pt x="4371528" y="1842"/>
                  <a:pt x="4374653" y="503"/>
                </a:cubicBezTo>
                <a:close/>
                <a:moveTo>
                  <a:pt x="1993403" y="503"/>
                </a:moveTo>
                <a:cubicBezTo>
                  <a:pt x="1995785" y="-390"/>
                  <a:pt x="1998761" y="-93"/>
                  <a:pt x="2002333" y="1396"/>
                </a:cubicBezTo>
                <a:cubicBezTo>
                  <a:pt x="2007691" y="3777"/>
                  <a:pt x="2011858" y="6307"/>
                  <a:pt x="2014835" y="8986"/>
                </a:cubicBezTo>
                <a:cubicBezTo>
                  <a:pt x="2016174" y="10325"/>
                  <a:pt x="2016397" y="11888"/>
                  <a:pt x="2015504" y="13674"/>
                </a:cubicBezTo>
                <a:cubicBezTo>
                  <a:pt x="2013272" y="20073"/>
                  <a:pt x="2011932" y="26175"/>
                  <a:pt x="2011486" y="31980"/>
                </a:cubicBezTo>
                <a:cubicBezTo>
                  <a:pt x="2011337" y="35552"/>
                  <a:pt x="2011039" y="39421"/>
                  <a:pt x="2010593" y="43588"/>
                </a:cubicBezTo>
                <a:cubicBezTo>
                  <a:pt x="2010593" y="44928"/>
                  <a:pt x="2010370" y="46490"/>
                  <a:pt x="2009923" y="48276"/>
                </a:cubicBezTo>
                <a:cubicBezTo>
                  <a:pt x="2027336" y="45151"/>
                  <a:pt x="2040284" y="42100"/>
                  <a:pt x="2048768" y="39123"/>
                </a:cubicBezTo>
                <a:cubicBezTo>
                  <a:pt x="2052042" y="38230"/>
                  <a:pt x="2055242" y="38528"/>
                  <a:pt x="2058367" y="40016"/>
                </a:cubicBezTo>
                <a:cubicBezTo>
                  <a:pt x="2065957" y="44035"/>
                  <a:pt x="2070794" y="47235"/>
                  <a:pt x="2072878" y="49616"/>
                </a:cubicBezTo>
                <a:cubicBezTo>
                  <a:pt x="2074664" y="51402"/>
                  <a:pt x="2074589" y="54230"/>
                  <a:pt x="2072654" y="58099"/>
                </a:cubicBezTo>
                <a:cubicBezTo>
                  <a:pt x="2070869" y="61820"/>
                  <a:pt x="2069901" y="67029"/>
                  <a:pt x="2069752" y="73726"/>
                </a:cubicBezTo>
                <a:cubicBezTo>
                  <a:pt x="2069752" y="89353"/>
                  <a:pt x="2071166" y="118821"/>
                  <a:pt x="2073994" y="162130"/>
                </a:cubicBezTo>
                <a:cubicBezTo>
                  <a:pt x="2074440" y="172846"/>
                  <a:pt x="2073250" y="181850"/>
                  <a:pt x="2070422" y="189142"/>
                </a:cubicBezTo>
                <a:cubicBezTo>
                  <a:pt x="2068934" y="193756"/>
                  <a:pt x="2067073" y="196360"/>
                  <a:pt x="2064841" y="196956"/>
                </a:cubicBezTo>
                <a:cubicBezTo>
                  <a:pt x="2062608" y="197402"/>
                  <a:pt x="2059855" y="196063"/>
                  <a:pt x="2056581" y="192937"/>
                </a:cubicBezTo>
                <a:cubicBezTo>
                  <a:pt x="2051521" y="187431"/>
                  <a:pt x="2043856" y="180882"/>
                  <a:pt x="2033587" y="173292"/>
                </a:cubicBezTo>
                <a:cubicBezTo>
                  <a:pt x="2031652" y="171953"/>
                  <a:pt x="2030462" y="170688"/>
                  <a:pt x="2030015" y="169497"/>
                </a:cubicBezTo>
                <a:cubicBezTo>
                  <a:pt x="2030015" y="168157"/>
                  <a:pt x="2031280" y="167785"/>
                  <a:pt x="2033810" y="168381"/>
                </a:cubicBezTo>
                <a:cubicBezTo>
                  <a:pt x="2044675" y="170762"/>
                  <a:pt x="2051446" y="171283"/>
                  <a:pt x="2054125" y="169943"/>
                </a:cubicBezTo>
                <a:cubicBezTo>
                  <a:pt x="2055911" y="168902"/>
                  <a:pt x="2056953" y="165851"/>
                  <a:pt x="2057251" y="160790"/>
                </a:cubicBezTo>
                <a:cubicBezTo>
                  <a:pt x="2058293" y="128048"/>
                  <a:pt x="2057697" y="97092"/>
                  <a:pt x="2055465" y="67922"/>
                </a:cubicBezTo>
                <a:cubicBezTo>
                  <a:pt x="2054869" y="59438"/>
                  <a:pt x="2053530" y="54602"/>
                  <a:pt x="2051446" y="53411"/>
                </a:cubicBezTo>
                <a:cubicBezTo>
                  <a:pt x="2048321" y="51625"/>
                  <a:pt x="2045121" y="51030"/>
                  <a:pt x="2041847" y="51625"/>
                </a:cubicBezTo>
                <a:cubicBezTo>
                  <a:pt x="2030536" y="52964"/>
                  <a:pt x="2019597" y="54527"/>
                  <a:pt x="2009030" y="56313"/>
                </a:cubicBezTo>
                <a:cubicBezTo>
                  <a:pt x="2007988" y="66136"/>
                  <a:pt x="2006128" y="75884"/>
                  <a:pt x="2003449" y="85558"/>
                </a:cubicBezTo>
                <a:cubicBezTo>
                  <a:pt x="2008063" y="87493"/>
                  <a:pt x="2014537" y="90916"/>
                  <a:pt x="2022871" y="95827"/>
                </a:cubicBezTo>
                <a:cubicBezTo>
                  <a:pt x="2030610" y="100292"/>
                  <a:pt x="2036192" y="104161"/>
                  <a:pt x="2039614" y="107436"/>
                </a:cubicBezTo>
                <a:cubicBezTo>
                  <a:pt x="2041847" y="109370"/>
                  <a:pt x="2043410" y="112049"/>
                  <a:pt x="2044303" y="115472"/>
                </a:cubicBezTo>
                <a:cubicBezTo>
                  <a:pt x="2045642" y="121277"/>
                  <a:pt x="2045642" y="125221"/>
                  <a:pt x="2044303" y="127304"/>
                </a:cubicBezTo>
                <a:cubicBezTo>
                  <a:pt x="2043261" y="128644"/>
                  <a:pt x="2042070" y="129164"/>
                  <a:pt x="2040731" y="128867"/>
                </a:cubicBezTo>
                <a:cubicBezTo>
                  <a:pt x="2038945" y="128420"/>
                  <a:pt x="2036861" y="126783"/>
                  <a:pt x="2034480" y="123955"/>
                </a:cubicBezTo>
                <a:cubicBezTo>
                  <a:pt x="2022871" y="111305"/>
                  <a:pt x="2012007" y="100366"/>
                  <a:pt x="2001887" y="91139"/>
                </a:cubicBezTo>
                <a:lnTo>
                  <a:pt x="2001663" y="90916"/>
                </a:lnTo>
                <a:cubicBezTo>
                  <a:pt x="1999729" y="97166"/>
                  <a:pt x="1997347" y="102747"/>
                  <a:pt x="1994520" y="107659"/>
                </a:cubicBezTo>
                <a:cubicBezTo>
                  <a:pt x="1991841" y="112124"/>
                  <a:pt x="1988269" y="116216"/>
                  <a:pt x="1983804" y="119937"/>
                </a:cubicBezTo>
                <a:cubicBezTo>
                  <a:pt x="1978446" y="124551"/>
                  <a:pt x="1973907" y="127751"/>
                  <a:pt x="1970186" y="129537"/>
                </a:cubicBezTo>
                <a:cubicBezTo>
                  <a:pt x="1965126" y="131918"/>
                  <a:pt x="1961852" y="133108"/>
                  <a:pt x="1960364" y="133108"/>
                </a:cubicBezTo>
                <a:cubicBezTo>
                  <a:pt x="1958131" y="133108"/>
                  <a:pt x="1957164" y="132811"/>
                  <a:pt x="1957462" y="132215"/>
                </a:cubicBezTo>
                <a:cubicBezTo>
                  <a:pt x="1957908" y="131620"/>
                  <a:pt x="1959098" y="130578"/>
                  <a:pt x="1961033" y="129090"/>
                </a:cubicBezTo>
                <a:cubicBezTo>
                  <a:pt x="1968623" y="122690"/>
                  <a:pt x="1974205" y="117035"/>
                  <a:pt x="1977777" y="112124"/>
                </a:cubicBezTo>
                <a:cubicBezTo>
                  <a:pt x="1981348" y="107510"/>
                  <a:pt x="1984399" y="102375"/>
                  <a:pt x="1986930" y="96720"/>
                </a:cubicBezTo>
                <a:cubicBezTo>
                  <a:pt x="1990055" y="89576"/>
                  <a:pt x="1992585" y="80870"/>
                  <a:pt x="1994520" y="70601"/>
                </a:cubicBezTo>
                <a:cubicBezTo>
                  <a:pt x="1994966" y="66880"/>
                  <a:pt x="1995561" y="62862"/>
                  <a:pt x="1996306" y="58546"/>
                </a:cubicBezTo>
                <a:cubicBezTo>
                  <a:pt x="1983804" y="60778"/>
                  <a:pt x="1971823" y="63308"/>
                  <a:pt x="1960364" y="66136"/>
                </a:cubicBezTo>
                <a:cubicBezTo>
                  <a:pt x="1959322" y="66136"/>
                  <a:pt x="1958206" y="66285"/>
                  <a:pt x="1957015" y="66582"/>
                </a:cubicBezTo>
                <a:cubicBezTo>
                  <a:pt x="1955973" y="73875"/>
                  <a:pt x="1954931" y="88609"/>
                  <a:pt x="1953890" y="110784"/>
                </a:cubicBezTo>
                <a:lnTo>
                  <a:pt x="1952550" y="141592"/>
                </a:lnTo>
                <a:cubicBezTo>
                  <a:pt x="1952104" y="149628"/>
                  <a:pt x="1950913" y="157665"/>
                  <a:pt x="1948978" y="165702"/>
                </a:cubicBezTo>
                <a:cubicBezTo>
                  <a:pt x="1947937" y="170167"/>
                  <a:pt x="1946448" y="173590"/>
                  <a:pt x="1944513" y="175971"/>
                </a:cubicBezTo>
                <a:cubicBezTo>
                  <a:pt x="1943025" y="177906"/>
                  <a:pt x="1941314" y="177831"/>
                  <a:pt x="1939379" y="175748"/>
                </a:cubicBezTo>
                <a:cubicBezTo>
                  <a:pt x="1937890" y="173813"/>
                  <a:pt x="1936402" y="170092"/>
                  <a:pt x="1934914" y="164586"/>
                </a:cubicBezTo>
                <a:cubicBezTo>
                  <a:pt x="1934319" y="161758"/>
                  <a:pt x="1934691" y="158260"/>
                  <a:pt x="1936030" y="154093"/>
                </a:cubicBezTo>
                <a:cubicBezTo>
                  <a:pt x="1939602" y="144271"/>
                  <a:pt x="1941909" y="134299"/>
                  <a:pt x="1942951" y="124179"/>
                </a:cubicBezTo>
                <a:cubicBezTo>
                  <a:pt x="1943993" y="113761"/>
                  <a:pt x="1944513" y="99101"/>
                  <a:pt x="1944513" y="80200"/>
                </a:cubicBezTo>
                <a:cubicBezTo>
                  <a:pt x="1944513" y="74842"/>
                  <a:pt x="1944290" y="70526"/>
                  <a:pt x="1943844" y="67252"/>
                </a:cubicBezTo>
                <a:cubicBezTo>
                  <a:pt x="1943397" y="63531"/>
                  <a:pt x="1942281" y="59736"/>
                  <a:pt x="1940495" y="55867"/>
                </a:cubicBezTo>
                <a:cubicBezTo>
                  <a:pt x="1939602" y="53932"/>
                  <a:pt x="1939379" y="52518"/>
                  <a:pt x="1939825" y="51625"/>
                </a:cubicBezTo>
                <a:cubicBezTo>
                  <a:pt x="1940718" y="50732"/>
                  <a:pt x="1941909" y="50434"/>
                  <a:pt x="1943397" y="50732"/>
                </a:cubicBezTo>
                <a:cubicBezTo>
                  <a:pt x="1946969" y="51774"/>
                  <a:pt x="1950541" y="53560"/>
                  <a:pt x="1954113" y="56090"/>
                </a:cubicBezTo>
                <a:cubicBezTo>
                  <a:pt x="1968549" y="54750"/>
                  <a:pt x="1982911" y="52890"/>
                  <a:pt x="1997199" y="50509"/>
                </a:cubicBezTo>
                <a:cubicBezTo>
                  <a:pt x="1998092" y="41579"/>
                  <a:pt x="1998612" y="31608"/>
                  <a:pt x="1998761" y="20594"/>
                </a:cubicBezTo>
                <a:cubicBezTo>
                  <a:pt x="1998761" y="15981"/>
                  <a:pt x="1996603" y="11293"/>
                  <a:pt x="1992287" y="6530"/>
                </a:cubicBezTo>
                <a:cubicBezTo>
                  <a:pt x="1989906" y="3851"/>
                  <a:pt x="1990278" y="1842"/>
                  <a:pt x="1993403" y="503"/>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25" name="文本框 24"/>
          <p:cNvSpPr txBox="1"/>
          <p:nvPr/>
        </p:nvSpPr>
        <p:spPr>
          <a:xfrm>
            <a:off x="6199988" y="3173975"/>
            <a:ext cx="1213052" cy="260147"/>
          </a:xfrm>
          <a:custGeom>
            <a:avLst/>
            <a:gdLst/>
            <a:ahLst/>
            <a:cxnLst/>
            <a:rect l="l" t="t" r="r" b="b"/>
            <a:pathLst>
              <a:path w="1213052" h="260147">
                <a:moveTo>
                  <a:pt x="1149074" y="169269"/>
                </a:moveTo>
                <a:cubicBezTo>
                  <a:pt x="1152274" y="169269"/>
                  <a:pt x="1157745" y="171019"/>
                  <a:pt x="1165487" y="174519"/>
                </a:cubicBezTo>
                <a:cubicBezTo>
                  <a:pt x="1182203" y="182553"/>
                  <a:pt x="1193189" y="189514"/>
                  <a:pt x="1198448" y="195402"/>
                </a:cubicBezTo>
                <a:cubicBezTo>
                  <a:pt x="1201958" y="200450"/>
                  <a:pt x="1203713" y="205183"/>
                  <a:pt x="1203713" y="209601"/>
                </a:cubicBezTo>
                <a:cubicBezTo>
                  <a:pt x="1203713" y="217616"/>
                  <a:pt x="1200384" y="221623"/>
                  <a:pt x="1193727" y="221623"/>
                </a:cubicBezTo>
                <a:cubicBezTo>
                  <a:pt x="1188447" y="221623"/>
                  <a:pt x="1182753" y="217697"/>
                  <a:pt x="1176645" y="209843"/>
                </a:cubicBezTo>
                <a:cubicBezTo>
                  <a:pt x="1168599" y="200079"/>
                  <a:pt x="1161238" y="191754"/>
                  <a:pt x="1154562" y="184868"/>
                </a:cubicBezTo>
                <a:cubicBezTo>
                  <a:pt x="1148141" y="178877"/>
                  <a:pt x="1144930" y="175059"/>
                  <a:pt x="1144930" y="173412"/>
                </a:cubicBezTo>
                <a:cubicBezTo>
                  <a:pt x="1144930" y="170650"/>
                  <a:pt x="1146312" y="169269"/>
                  <a:pt x="1149074" y="169269"/>
                </a:cubicBezTo>
                <a:close/>
                <a:moveTo>
                  <a:pt x="156721" y="167050"/>
                </a:moveTo>
                <a:cubicBezTo>
                  <a:pt x="147233" y="169189"/>
                  <a:pt x="141610" y="170259"/>
                  <a:pt x="139852" y="170259"/>
                </a:cubicBezTo>
                <a:cubicBezTo>
                  <a:pt x="136835" y="170259"/>
                  <a:pt x="135105" y="169870"/>
                  <a:pt x="134662" y="169092"/>
                </a:cubicBezTo>
                <a:lnTo>
                  <a:pt x="134662" y="182403"/>
                </a:lnTo>
                <a:cubicBezTo>
                  <a:pt x="137192" y="181404"/>
                  <a:pt x="142218" y="179966"/>
                  <a:pt x="149740" y="178087"/>
                </a:cubicBezTo>
                <a:cubicBezTo>
                  <a:pt x="151411" y="177460"/>
                  <a:pt x="153076" y="177147"/>
                  <a:pt x="154735" y="177147"/>
                </a:cubicBezTo>
                <a:cubicBezTo>
                  <a:pt x="157398" y="177147"/>
                  <a:pt x="158060" y="177439"/>
                  <a:pt x="156721" y="178022"/>
                </a:cubicBezTo>
                <a:close/>
                <a:moveTo>
                  <a:pt x="766167" y="138624"/>
                </a:moveTo>
                <a:cubicBezTo>
                  <a:pt x="770223" y="138624"/>
                  <a:pt x="772773" y="142588"/>
                  <a:pt x="773818" y="150516"/>
                </a:cubicBezTo>
                <a:cubicBezTo>
                  <a:pt x="774596" y="154724"/>
                  <a:pt x="774986" y="158854"/>
                  <a:pt x="774986" y="162906"/>
                </a:cubicBezTo>
                <a:cubicBezTo>
                  <a:pt x="774986" y="168807"/>
                  <a:pt x="772693" y="176031"/>
                  <a:pt x="768107" y="184579"/>
                </a:cubicBezTo>
                <a:cubicBezTo>
                  <a:pt x="760727" y="197019"/>
                  <a:pt x="752979" y="203239"/>
                  <a:pt x="744862" y="203239"/>
                </a:cubicBezTo>
                <a:cubicBezTo>
                  <a:pt x="739182" y="203239"/>
                  <a:pt x="736341" y="199036"/>
                  <a:pt x="736341" y="190630"/>
                </a:cubicBezTo>
                <a:cubicBezTo>
                  <a:pt x="736341" y="184875"/>
                  <a:pt x="739754" y="177656"/>
                  <a:pt x="746578" y="168971"/>
                </a:cubicBezTo>
                <a:cubicBezTo>
                  <a:pt x="753743" y="159917"/>
                  <a:pt x="757951" y="153254"/>
                  <a:pt x="759200" y="148981"/>
                </a:cubicBezTo>
                <a:cubicBezTo>
                  <a:pt x="761172" y="142076"/>
                  <a:pt x="763495" y="138624"/>
                  <a:pt x="766167" y="138624"/>
                </a:cubicBezTo>
                <a:close/>
                <a:moveTo>
                  <a:pt x="152400" y="137866"/>
                </a:moveTo>
                <a:cubicBezTo>
                  <a:pt x="151650" y="137866"/>
                  <a:pt x="148585" y="138700"/>
                  <a:pt x="143206" y="140368"/>
                </a:cubicBezTo>
                <a:cubicBezTo>
                  <a:pt x="138136" y="142396"/>
                  <a:pt x="135073" y="143410"/>
                  <a:pt x="134015" y="143410"/>
                </a:cubicBezTo>
                <a:lnTo>
                  <a:pt x="136290" y="143410"/>
                </a:lnTo>
                <a:cubicBezTo>
                  <a:pt x="135356" y="149769"/>
                  <a:pt x="134814" y="154691"/>
                  <a:pt x="134662" y="158176"/>
                </a:cubicBezTo>
                <a:cubicBezTo>
                  <a:pt x="137139" y="157107"/>
                  <a:pt x="141813" y="155238"/>
                  <a:pt x="148684" y="152572"/>
                </a:cubicBezTo>
                <a:cubicBezTo>
                  <a:pt x="150672" y="151834"/>
                  <a:pt x="152151" y="151465"/>
                  <a:pt x="153121" y="151465"/>
                </a:cubicBezTo>
                <a:cubicBezTo>
                  <a:pt x="156836" y="151732"/>
                  <a:pt x="158036" y="152218"/>
                  <a:pt x="156721" y="152925"/>
                </a:cubicBezTo>
                <a:lnTo>
                  <a:pt x="156721" y="149479"/>
                </a:lnTo>
                <a:cubicBezTo>
                  <a:pt x="156721" y="143721"/>
                  <a:pt x="156199" y="140095"/>
                  <a:pt x="155154" y="138601"/>
                </a:cubicBezTo>
                <a:cubicBezTo>
                  <a:pt x="154875" y="138111"/>
                  <a:pt x="153957" y="137866"/>
                  <a:pt x="152400" y="137866"/>
                </a:cubicBezTo>
                <a:close/>
                <a:moveTo>
                  <a:pt x="848758" y="136582"/>
                </a:moveTo>
                <a:cubicBezTo>
                  <a:pt x="852441" y="136582"/>
                  <a:pt x="860450" y="141233"/>
                  <a:pt x="872784" y="150535"/>
                </a:cubicBezTo>
                <a:cubicBezTo>
                  <a:pt x="883853" y="159902"/>
                  <a:pt x="889388" y="170154"/>
                  <a:pt x="889388" y="181291"/>
                </a:cubicBezTo>
                <a:cubicBezTo>
                  <a:pt x="889388" y="191836"/>
                  <a:pt x="886059" y="197109"/>
                  <a:pt x="879402" y="197109"/>
                </a:cubicBezTo>
                <a:cubicBezTo>
                  <a:pt x="871654" y="197109"/>
                  <a:pt x="862179" y="183970"/>
                  <a:pt x="850976" y="157693"/>
                </a:cubicBezTo>
                <a:cubicBezTo>
                  <a:pt x="846735" y="148000"/>
                  <a:pt x="844614" y="142247"/>
                  <a:pt x="844614" y="140433"/>
                </a:cubicBezTo>
                <a:cubicBezTo>
                  <a:pt x="844614" y="137866"/>
                  <a:pt x="845995" y="136582"/>
                  <a:pt x="848758" y="136582"/>
                </a:cubicBezTo>
                <a:close/>
                <a:moveTo>
                  <a:pt x="190924" y="130452"/>
                </a:moveTo>
                <a:cubicBezTo>
                  <a:pt x="194734" y="130452"/>
                  <a:pt x="198850" y="132001"/>
                  <a:pt x="203272" y="135099"/>
                </a:cubicBezTo>
                <a:cubicBezTo>
                  <a:pt x="209870" y="139647"/>
                  <a:pt x="213169" y="143473"/>
                  <a:pt x="213169" y="146577"/>
                </a:cubicBezTo>
                <a:cubicBezTo>
                  <a:pt x="211417" y="152604"/>
                  <a:pt x="210541" y="156393"/>
                  <a:pt x="210541" y="157944"/>
                </a:cubicBezTo>
                <a:lnTo>
                  <a:pt x="210541" y="185379"/>
                </a:lnTo>
                <a:cubicBezTo>
                  <a:pt x="210541" y="192021"/>
                  <a:pt x="209468" y="197369"/>
                  <a:pt x="207323" y="201425"/>
                </a:cubicBezTo>
                <a:cubicBezTo>
                  <a:pt x="204231" y="204773"/>
                  <a:pt x="201197" y="206448"/>
                  <a:pt x="198221" y="206448"/>
                </a:cubicBezTo>
                <a:cubicBezTo>
                  <a:pt x="193883" y="206448"/>
                  <a:pt x="191237" y="201673"/>
                  <a:pt x="190282" y="192123"/>
                </a:cubicBezTo>
                <a:lnTo>
                  <a:pt x="190282" y="147763"/>
                </a:lnTo>
                <a:cubicBezTo>
                  <a:pt x="189962" y="144551"/>
                  <a:pt x="189119" y="142197"/>
                  <a:pt x="187752" y="140703"/>
                </a:cubicBezTo>
                <a:lnTo>
                  <a:pt x="184738" y="137201"/>
                </a:lnTo>
                <a:cubicBezTo>
                  <a:pt x="184738" y="132702"/>
                  <a:pt x="186800" y="130452"/>
                  <a:pt x="190924" y="130452"/>
                </a:cubicBezTo>
                <a:close/>
                <a:moveTo>
                  <a:pt x="157070" y="119072"/>
                </a:moveTo>
                <a:cubicBezTo>
                  <a:pt x="160502" y="119072"/>
                  <a:pt x="165105" y="120574"/>
                  <a:pt x="170878" y="123578"/>
                </a:cubicBezTo>
                <a:cubicBezTo>
                  <a:pt x="177281" y="127327"/>
                  <a:pt x="180482" y="131097"/>
                  <a:pt x="180482" y="134889"/>
                </a:cubicBezTo>
                <a:cubicBezTo>
                  <a:pt x="180482" y="136024"/>
                  <a:pt x="179729" y="137722"/>
                  <a:pt x="178222" y="139982"/>
                </a:cubicBezTo>
                <a:cubicBezTo>
                  <a:pt x="176616" y="142072"/>
                  <a:pt x="175813" y="145237"/>
                  <a:pt x="175813" y="149479"/>
                </a:cubicBezTo>
                <a:cubicBezTo>
                  <a:pt x="175813" y="171800"/>
                  <a:pt x="176202" y="194135"/>
                  <a:pt x="176980" y="216484"/>
                </a:cubicBezTo>
                <a:cubicBezTo>
                  <a:pt x="176980" y="226859"/>
                  <a:pt x="175534" y="235046"/>
                  <a:pt x="172641" y="241046"/>
                </a:cubicBezTo>
                <a:cubicBezTo>
                  <a:pt x="168387" y="250667"/>
                  <a:pt x="163586" y="255477"/>
                  <a:pt x="158237" y="255477"/>
                </a:cubicBezTo>
                <a:cubicBezTo>
                  <a:pt x="156098" y="255477"/>
                  <a:pt x="153960" y="253611"/>
                  <a:pt x="151824" y="249878"/>
                </a:cubicBezTo>
                <a:cubicBezTo>
                  <a:pt x="149098" y="244228"/>
                  <a:pt x="144393" y="236192"/>
                  <a:pt x="137708" y="225767"/>
                </a:cubicBezTo>
                <a:cubicBezTo>
                  <a:pt x="137153" y="224667"/>
                  <a:pt x="136876" y="223558"/>
                  <a:pt x="136876" y="222442"/>
                </a:cubicBezTo>
                <a:cubicBezTo>
                  <a:pt x="136876" y="219484"/>
                  <a:pt x="138548" y="218005"/>
                  <a:pt x="141894" y="218005"/>
                </a:cubicBezTo>
                <a:cubicBezTo>
                  <a:pt x="143757" y="218005"/>
                  <a:pt x="145598" y="219075"/>
                  <a:pt x="147415" y="221214"/>
                </a:cubicBezTo>
                <a:cubicBezTo>
                  <a:pt x="151421" y="224523"/>
                  <a:pt x="153472" y="226177"/>
                  <a:pt x="153568" y="226177"/>
                </a:cubicBezTo>
                <a:cubicBezTo>
                  <a:pt x="154079" y="226177"/>
                  <a:pt x="154641" y="225567"/>
                  <a:pt x="155251" y="224349"/>
                </a:cubicBezTo>
                <a:cubicBezTo>
                  <a:pt x="155847" y="222861"/>
                  <a:pt x="156239" y="212322"/>
                  <a:pt x="156428" y="192732"/>
                </a:cubicBezTo>
                <a:cubicBezTo>
                  <a:pt x="145970" y="194093"/>
                  <a:pt x="139666" y="194774"/>
                  <a:pt x="137518" y="194774"/>
                </a:cubicBezTo>
                <a:cubicBezTo>
                  <a:pt x="135372" y="194774"/>
                  <a:pt x="134420" y="194580"/>
                  <a:pt x="134662" y="194193"/>
                </a:cubicBezTo>
                <a:lnTo>
                  <a:pt x="134662" y="218735"/>
                </a:lnTo>
                <a:cubicBezTo>
                  <a:pt x="134426" y="226775"/>
                  <a:pt x="134003" y="233331"/>
                  <a:pt x="133392" y="238404"/>
                </a:cubicBezTo>
                <a:cubicBezTo>
                  <a:pt x="131495" y="243560"/>
                  <a:pt x="128200" y="246138"/>
                  <a:pt x="123509" y="246138"/>
                </a:cubicBezTo>
                <a:cubicBezTo>
                  <a:pt x="120963" y="246138"/>
                  <a:pt x="117926" y="242962"/>
                  <a:pt x="114398" y="236609"/>
                </a:cubicBezTo>
                <a:cubicBezTo>
                  <a:pt x="112262" y="231700"/>
                  <a:pt x="111194" y="227756"/>
                  <a:pt x="111194" y="224777"/>
                </a:cubicBezTo>
                <a:cubicBezTo>
                  <a:pt x="111194" y="222510"/>
                  <a:pt x="112211" y="219549"/>
                  <a:pt x="114245" y="215894"/>
                </a:cubicBezTo>
                <a:cubicBezTo>
                  <a:pt x="115906" y="207944"/>
                  <a:pt x="116737" y="199523"/>
                  <a:pt x="116737" y="190630"/>
                </a:cubicBezTo>
                <a:lnTo>
                  <a:pt x="116737" y="156776"/>
                </a:lnTo>
                <a:cubicBezTo>
                  <a:pt x="116737" y="151022"/>
                  <a:pt x="115719" y="145644"/>
                  <a:pt x="113682" y="140642"/>
                </a:cubicBezTo>
                <a:cubicBezTo>
                  <a:pt x="111245" y="135362"/>
                  <a:pt x="110026" y="132179"/>
                  <a:pt x="110026" y="131094"/>
                </a:cubicBezTo>
                <a:cubicBezTo>
                  <a:pt x="110026" y="126970"/>
                  <a:pt x="112088" y="124908"/>
                  <a:pt x="116212" y="124908"/>
                </a:cubicBezTo>
                <a:cubicBezTo>
                  <a:pt x="118819" y="124908"/>
                  <a:pt x="122359" y="125974"/>
                  <a:pt x="126830" y="128104"/>
                </a:cubicBezTo>
                <a:cubicBezTo>
                  <a:pt x="128495" y="128817"/>
                  <a:pt x="129363" y="129211"/>
                  <a:pt x="129434" y="129285"/>
                </a:cubicBezTo>
                <a:cubicBezTo>
                  <a:pt x="133812" y="128947"/>
                  <a:pt x="137807" y="128175"/>
                  <a:pt x="141420" y="126969"/>
                </a:cubicBezTo>
                <a:cubicBezTo>
                  <a:pt x="144753" y="125970"/>
                  <a:pt x="148260" y="124116"/>
                  <a:pt x="151940" y="121406"/>
                </a:cubicBezTo>
                <a:cubicBezTo>
                  <a:pt x="154163" y="119850"/>
                  <a:pt x="155873" y="119072"/>
                  <a:pt x="157070" y="119072"/>
                </a:cubicBezTo>
                <a:close/>
                <a:moveTo>
                  <a:pt x="223903" y="105938"/>
                </a:moveTo>
                <a:cubicBezTo>
                  <a:pt x="225695" y="105938"/>
                  <a:pt x="230273" y="107562"/>
                  <a:pt x="237637" y="110812"/>
                </a:cubicBezTo>
                <a:cubicBezTo>
                  <a:pt x="243699" y="114777"/>
                  <a:pt x="246729" y="118912"/>
                  <a:pt x="246729" y="123216"/>
                </a:cubicBezTo>
                <a:cubicBezTo>
                  <a:pt x="246729" y="124437"/>
                  <a:pt x="245827" y="128060"/>
                  <a:pt x="244023" y="134085"/>
                </a:cubicBezTo>
                <a:cubicBezTo>
                  <a:pt x="243492" y="139864"/>
                  <a:pt x="243227" y="144121"/>
                  <a:pt x="243227" y="146856"/>
                </a:cubicBezTo>
                <a:cubicBezTo>
                  <a:pt x="243227" y="177022"/>
                  <a:pt x="243688" y="199202"/>
                  <a:pt x="244609" y="213396"/>
                </a:cubicBezTo>
                <a:cubicBezTo>
                  <a:pt x="246023" y="224096"/>
                  <a:pt x="246729" y="231003"/>
                  <a:pt x="246729" y="234116"/>
                </a:cubicBezTo>
                <a:cubicBezTo>
                  <a:pt x="246729" y="238624"/>
                  <a:pt x="244931" y="244478"/>
                  <a:pt x="241334" y="251677"/>
                </a:cubicBezTo>
                <a:cubicBezTo>
                  <a:pt x="236860" y="257324"/>
                  <a:pt x="232898" y="260147"/>
                  <a:pt x="229447" y="260147"/>
                </a:cubicBezTo>
                <a:cubicBezTo>
                  <a:pt x="224681" y="260147"/>
                  <a:pt x="221019" y="257472"/>
                  <a:pt x="218461" y="252124"/>
                </a:cubicBezTo>
                <a:cubicBezTo>
                  <a:pt x="215051" y="247997"/>
                  <a:pt x="207833" y="240612"/>
                  <a:pt x="196807" y="229967"/>
                </a:cubicBezTo>
                <a:cubicBezTo>
                  <a:pt x="192457" y="226997"/>
                  <a:pt x="190282" y="224488"/>
                  <a:pt x="190282" y="222442"/>
                </a:cubicBezTo>
                <a:cubicBezTo>
                  <a:pt x="190282" y="218706"/>
                  <a:pt x="192280" y="216838"/>
                  <a:pt x="196277" y="216838"/>
                </a:cubicBezTo>
                <a:cubicBezTo>
                  <a:pt x="207954" y="222285"/>
                  <a:pt x="216306" y="225009"/>
                  <a:pt x="221336" y="225009"/>
                </a:cubicBezTo>
                <a:cubicBezTo>
                  <a:pt x="221841" y="224926"/>
                  <a:pt x="222094" y="221540"/>
                  <a:pt x="222094" y="214852"/>
                </a:cubicBezTo>
                <a:lnTo>
                  <a:pt x="222094" y="141893"/>
                </a:lnTo>
                <a:cubicBezTo>
                  <a:pt x="222094" y="134300"/>
                  <a:pt x="221201" y="128147"/>
                  <a:pt x="219415" y="123434"/>
                </a:cubicBezTo>
                <a:cubicBezTo>
                  <a:pt x="217114" y="117692"/>
                  <a:pt x="215964" y="114117"/>
                  <a:pt x="215964" y="112709"/>
                </a:cubicBezTo>
                <a:cubicBezTo>
                  <a:pt x="215964" y="108195"/>
                  <a:pt x="218610" y="105938"/>
                  <a:pt x="223903" y="105938"/>
                </a:cubicBezTo>
                <a:close/>
                <a:moveTo>
                  <a:pt x="56978" y="93799"/>
                </a:moveTo>
                <a:cubicBezTo>
                  <a:pt x="54919" y="104176"/>
                  <a:pt x="51436" y="114546"/>
                  <a:pt x="46528" y="124908"/>
                </a:cubicBezTo>
                <a:cubicBezTo>
                  <a:pt x="51045" y="123547"/>
                  <a:pt x="55868" y="122431"/>
                  <a:pt x="60997" y="121560"/>
                </a:cubicBezTo>
                <a:lnTo>
                  <a:pt x="60997" y="115918"/>
                </a:lnTo>
                <a:cubicBezTo>
                  <a:pt x="60997" y="109593"/>
                  <a:pt x="59750" y="103846"/>
                  <a:pt x="57257" y="98678"/>
                </a:cubicBezTo>
                <a:cubicBezTo>
                  <a:pt x="55660" y="95884"/>
                  <a:pt x="55567" y="94258"/>
                  <a:pt x="56978" y="93799"/>
                </a:cubicBezTo>
                <a:close/>
                <a:moveTo>
                  <a:pt x="872105" y="90762"/>
                </a:moveTo>
                <a:cubicBezTo>
                  <a:pt x="877987" y="90762"/>
                  <a:pt x="883312" y="92239"/>
                  <a:pt x="888081" y="95194"/>
                </a:cubicBezTo>
                <a:cubicBezTo>
                  <a:pt x="893039" y="98025"/>
                  <a:pt x="895518" y="101431"/>
                  <a:pt x="895518" y="105412"/>
                </a:cubicBezTo>
                <a:cubicBezTo>
                  <a:pt x="895518" y="111483"/>
                  <a:pt x="891622" y="114518"/>
                  <a:pt x="883830" y="114518"/>
                </a:cubicBezTo>
                <a:cubicBezTo>
                  <a:pt x="866513" y="114903"/>
                  <a:pt x="850542" y="115672"/>
                  <a:pt x="835917" y="116825"/>
                </a:cubicBezTo>
                <a:cubicBezTo>
                  <a:pt x="829362" y="117622"/>
                  <a:pt x="824034" y="118120"/>
                  <a:pt x="819932" y="118318"/>
                </a:cubicBezTo>
                <a:cubicBezTo>
                  <a:pt x="822654" y="118433"/>
                  <a:pt x="824015" y="119676"/>
                  <a:pt x="824015" y="122048"/>
                </a:cubicBezTo>
                <a:cubicBezTo>
                  <a:pt x="824015" y="123350"/>
                  <a:pt x="823697" y="124744"/>
                  <a:pt x="823062" y="126229"/>
                </a:cubicBezTo>
                <a:cubicBezTo>
                  <a:pt x="822919" y="128502"/>
                  <a:pt x="822848" y="130513"/>
                  <a:pt x="822848" y="132262"/>
                </a:cubicBezTo>
                <a:cubicBezTo>
                  <a:pt x="822848" y="155454"/>
                  <a:pt x="822928" y="176712"/>
                  <a:pt x="823090" y="196034"/>
                </a:cubicBezTo>
                <a:cubicBezTo>
                  <a:pt x="823707" y="208632"/>
                  <a:pt x="824015" y="216170"/>
                  <a:pt x="824015" y="218647"/>
                </a:cubicBezTo>
                <a:cubicBezTo>
                  <a:pt x="824015" y="224991"/>
                  <a:pt x="822260" y="232606"/>
                  <a:pt x="818750" y="241492"/>
                </a:cubicBezTo>
                <a:cubicBezTo>
                  <a:pt x="814487" y="250233"/>
                  <a:pt x="809800" y="254603"/>
                  <a:pt x="804691" y="254603"/>
                </a:cubicBezTo>
                <a:cubicBezTo>
                  <a:pt x="802040" y="254603"/>
                  <a:pt x="798567" y="251383"/>
                  <a:pt x="794273" y="244943"/>
                </a:cubicBezTo>
                <a:cubicBezTo>
                  <a:pt x="785827" y="233077"/>
                  <a:pt x="778968" y="223813"/>
                  <a:pt x="773697" y="217149"/>
                </a:cubicBezTo>
                <a:cubicBezTo>
                  <a:pt x="774085" y="213946"/>
                  <a:pt x="775327" y="211995"/>
                  <a:pt x="777423" y="211294"/>
                </a:cubicBezTo>
                <a:cubicBezTo>
                  <a:pt x="779974" y="211294"/>
                  <a:pt x="784104" y="212283"/>
                  <a:pt x="789813" y="214261"/>
                </a:cubicBezTo>
                <a:cubicBezTo>
                  <a:pt x="795341" y="216757"/>
                  <a:pt x="798257" y="218005"/>
                  <a:pt x="798561" y="218005"/>
                </a:cubicBezTo>
                <a:cubicBezTo>
                  <a:pt x="800663" y="218005"/>
                  <a:pt x="801714" y="215593"/>
                  <a:pt x="801714" y="210768"/>
                </a:cubicBezTo>
                <a:lnTo>
                  <a:pt x="801714" y="134889"/>
                </a:lnTo>
                <a:cubicBezTo>
                  <a:pt x="801714" y="130871"/>
                  <a:pt x="800091" y="126415"/>
                  <a:pt x="796845" y="121523"/>
                </a:cubicBezTo>
                <a:cubicBezTo>
                  <a:pt x="789840" y="122642"/>
                  <a:pt x="782557" y="123809"/>
                  <a:pt x="774995" y="125025"/>
                </a:cubicBezTo>
                <a:cubicBezTo>
                  <a:pt x="767811" y="126581"/>
                  <a:pt x="762358" y="127359"/>
                  <a:pt x="758638" y="127359"/>
                </a:cubicBezTo>
                <a:cubicBezTo>
                  <a:pt x="753230" y="126941"/>
                  <a:pt x="747612" y="125484"/>
                  <a:pt x="741783" y="122988"/>
                </a:cubicBezTo>
                <a:cubicBezTo>
                  <a:pt x="737820" y="121502"/>
                  <a:pt x="735617" y="119613"/>
                  <a:pt x="735174" y="117318"/>
                </a:cubicBezTo>
                <a:cubicBezTo>
                  <a:pt x="735493" y="112261"/>
                  <a:pt x="739335" y="109733"/>
                  <a:pt x="746699" y="109733"/>
                </a:cubicBezTo>
                <a:cubicBezTo>
                  <a:pt x="756562" y="109196"/>
                  <a:pt x="766521" y="108249"/>
                  <a:pt x="776576" y="106891"/>
                </a:cubicBezTo>
                <a:cubicBezTo>
                  <a:pt x="798231" y="103533"/>
                  <a:pt x="823626" y="99008"/>
                  <a:pt x="852762" y="93315"/>
                </a:cubicBezTo>
                <a:cubicBezTo>
                  <a:pt x="859574" y="91613"/>
                  <a:pt x="866022" y="90762"/>
                  <a:pt x="872105" y="90762"/>
                </a:cubicBezTo>
                <a:close/>
                <a:moveTo>
                  <a:pt x="1125876" y="88427"/>
                </a:moveTo>
                <a:cubicBezTo>
                  <a:pt x="1128542" y="88963"/>
                  <a:pt x="1133007" y="91004"/>
                  <a:pt x="1139270" y="94548"/>
                </a:cubicBezTo>
                <a:cubicBezTo>
                  <a:pt x="1146823" y="99322"/>
                  <a:pt x="1150405" y="103203"/>
                  <a:pt x="1150014" y="106189"/>
                </a:cubicBezTo>
                <a:cubicBezTo>
                  <a:pt x="1150405" y="107280"/>
                  <a:pt x="1149936" y="109243"/>
                  <a:pt x="1148609" y="112077"/>
                </a:cubicBezTo>
                <a:cubicBezTo>
                  <a:pt x="1147980" y="114284"/>
                  <a:pt x="1146211" y="122550"/>
                  <a:pt x="1143303" y="136875"/>
                </a:cubicBezTo>
                <a:cubicBezTo>
                  <a:pt x="1138645" y="164765"/>
                  <a:pt x="1129793" y="184027"/>
                  <a:pt x="1116746" y="194662"/>
                </a:cubicBezTo>
                <a:cubicBezTo>
                  <a:pt x="1105844" y="205371"/>
                  <a:pt x="1096103" y="212064"/>
                  <a:pt x="1087520" y="214741"/>
                </a:cubicBezTo>
                <a:lnTo>
                  <a:pt x="1079491" y="216053"/>
                </a:lnTo>
                <a:lnTo>
                  <a:pt x="1081878" y="216856"/>
                </a:lnTo>
                <a:cubicBezTo>
                  <a:pt x="1110487" y="224239"/>
                  <a:pt x="1148646" y="227930"/>
                  <a:pt x="1196355" y="227930"/>
                </a:cubicBezTo>
                <a:cubicBezTo>
                  <a:pt x="1207486" y="227930"/>
                  <a:pt x="1213052" y="229116"/>
                  <a:pt x="1213052" y="231488"/>
                </a:cubicBezTo>
                <a:cubicBezTo>
                  <a:pt x="1213052" y="234567"/>
                  <a:pt x="1201195" y="240512"/>
                  <a:pt x="1177482" y="249324"/>
                </a:cubicBezTo>
                <a:cubicBezTo>
                  <a:pt x="1155638" y="255761"/>
                  <a:pt x="1141500" y="258979"/>
                  <a:pt x="1135066" y="258979"/>
                </a:cubicBezTo>
                <a:cubicBezTo>
                  <a:pt x="1127448" y="258979"/>
                  <a:pt x="1114777" y="255815"/>
                  <a:pt x="1097054" y="249487"/>
                </a:cubicBezTo>
                <a:cubicBezTo>
                  <a:pt x="1079613" y="243059"/>
                  <a:pt x="1059579" y="233631"/>
                  <a:pt x="1036951" y="221200"/>
                </a:cubicBezTo>
                <a:cubicBezTo>
                  <a:pt x="1015985" y="210441"/>
                  <a:pt x="1000772" y="201341"/>
                  <a:pt x="991312" y="193900"/>
                </a:cubicBezTo>
                <a:cubicBezTo>
                  <a:pt x="986968" y="205824"/>
                  <a:pt x="980178" y="217841"/>
                  <a:pt x="970941" y="229949"/>
                </a:cubicBezTo>
                <a:cubicBezTo>
                  <a:pt x="962765" y="239963"/>
                  <a:pt x="956867" y="244971"/>
                  <a:pt x="953249" y="244971"/>
                </a:cubicBezTo>
                <a:cubicBezTo>
                  <a:pt x="950291" y="244971"/>
                  <a:pt x="948812" y="243590"/>
                  <a:pt x="948812" y="240827"/>
                </a:cubicBezTo>
                <a:cubicBezTo>
                  <a:pt x="948812" y="239711"/>
                  <a:pt x="949979" y="237143"/>
                  <a:pt x="952314" y="233125"/>
                </a:cubicBezTo>
                <a:cubicBezTo>
                  <a:pt x="960621" y="218242"/>
                  <a:pt x="966958" y="202758"/>
                  <a:pt x="971327" y="186672"/>
                </a:cubicBezTo>
                <a:cubicBezTo>
                  <a:pt x="974412" y="175963"/>
                  <a:pt x="975955" y="167652"/>
                  <a:pt x="975955" y="161739"/>
                </a:cubicBezTo>
                <a:cubicBezTo>
                  <a:pt x="975955" y="159013"/>
                  <a:pt x="975565" y="156384"/>
                  <a:pt x="974787" y="153851"/>
                </a:cubicBezTo>
                <a:cubicBezTo>
                  <a:pt x="974787" y="149343"/>
                  <a:pt x="976558" y="147089"/>
                  <a:pt x="980099" y="147089"/>
                </a:cubicBezTo>
                <a:cubicBezTo>
                  <a:pt x="981968" y="147089"/>
                  <a:pt x="986311" y="148847"/>
                  <a:pt x="993126" y="152363"/>
                </a:cubicBezTo>
                <a:cubicBezTo>
                  <a:pt x="999659" y="157996"/>
                  <a:pt x="1002925" y="162289"/>
                  <a:pt x="1002925" y="165241"/>
                </a:cubicBezTo>
                <a:cubicBezTo>
                  <a:pt x="1002925" y="166081"/>
                  <a:pt x="1002382" y="167453"/>
                  <a:pt x="1001297" y="169357"/>
                </a:cubicBezTo>
                <a:cubicBezTo>
                  <a:pt x="1000466" y="170855"/>
                  <a:pt x="998480" y="175549"/>
                  <a:pt x="995339" y="183440"/>
                </a:cubicBezTo>
                <a:cubicBezTo>
                  <a:pt x="1003060" y="187257"/>
                  <a:pt x="1009731" y="190898"/>
                  <a:pt x="1015352" y="194365"/>
                </a:cubicBezTo>
                <a:cubicBezTo>
                  <a:pt x="1014772" y="169002"/>
                  <a:pt x="1013827" y="150947"/>
                  <a:pt x="1012515" y="140201"/>
                </a:cubicBezTo>
                <a:cubicBezTo>
                  <a:pt x="1003992" y="141540"/>
                  <a:pt x="995687" y="142805"/>
                  <a:pt x="987600" y="143996"/>
                </a:cubicBezTo>
                <a:cubicBezTo>
                  <a:pt x="982075" y="145162"/>
                  <a:pt x="977874" y="145744"/>
                  <a:pt x="974997" y="145744"/>
                </a:cubicBezTo>
                <a:cubicBezTo>
                  <a:pt x="969611" y="145537"/>
                  <a:pt x="963628" y="144185"/>
                  <a:pt x="957049" y="141689"/>
                </a:cubicBezTo>
                <a:cubicBezTo>
                  <a:pt x="953747" y="140368"/>
                  <a:pt x="951877" y="138576"/>
                  <a:pt x="951440" y="136312"/>
                </a:cubicBezTo>
                <a:cubicBezTo>
                  <a:pt x="951747" y="130849"/>
                  <a:pt x="955654" y="128118"/>
                  <a:pt x="963160" y="128118"/>
                </a:cubicBezTo>
                <a:cubicBezTo>
                  <a:pt x="970719" y="127767"/>
                  <a:pt x="978623" y="126891"/>
                  <a:pt x="986870" y="125490"/>
                </a:cubicBezTo>
                <a:cubicBezTo>
                  <a:pt x="1002407" y="123006"/>
                  <a:pt x="1021555" y="119180"/>
                  <a:pt x="1044313" y="114011"/>
                </a:cubicBezTo>
                <a:cubicBezTo>
                  <a:pt x="1049507" y="112715"/>
                  <a:pt x="1054465" y="112067"/>
                  <a:pt x="1059187" y="112067"/>
                </a:cubicBezTo>
                <a:cubicBezTo>
                  <a:pt x="1064957" y="112067"/>
                  <a:pt x="1070239" y="113323"/>
                  <a:pt x="1075032" y="115835"/>
                </a:cubicBezTo>
                <a:cubicBezTo>
                  <a:pt x="1080077" y="118957"/>
                  <a:pt x="1082599" y="122585"/>
                  <a:pt x="1082599" y="126718"/>
                </a:cubicBezTo>
                <a:cubicBezTo>
                  <a:pt x="1082599" y="132398"/>
                  <a:pt x="1078703" y="135238"/>
                  <a:pt x="1070912" y="135238"/>
                </a:cubicBezTo>
                <a:cubicBezTo>
                  <a:pt x="1057743" y="135619"/>
                  <a:pt x="1045530" y="136391"/>
                  <a:pt x="1034272" y="137554"/>
                </a:cubicBezTo>
                <a:cubicBezTo>
                  <a:pt x="1033230" y="137762"/>
                  <a:pt x="1033288" y="137866"/>
                  <a:pt x="1034444" y="137866"/>
                </a:cubicBezTo>
                <a:cubicBezTo>
                  <a:pt x="1036779" y="137708"/>
                  <a:pt x="1037946" y="138953"/>
                  <a:pt x="1037946" y="141600"/>
                </a:cubicBezTo>
                <a:cubicBezTo>
                  <a:pt x="1037946" y="143061"/>
                  <a:pt x="1037421" y="145475"/>
                  <a:pt x="1036370" y="148842"/>
                </a:cubicBezTo>
                <a:cubicBezTo>
                  <a:pt x="1035818" y="151046"/>
                  <a:pt x="1035371" y="155812"/>
                  <a:pt x="1035030" y="163139"/>
                </a:cubicBezTo>
                <a:cubicBezTo>
                  <a:pt x="1037740" y="161728"/>
                  <a:pt x="1042696" y="159562"/>
                  <a:pt x="1049899" y="156641"/>
                </a:cubicBezTo>
                <a:cubicBezTo>
                  <a:pt x="1051905" y="155525"/>
                  <a:pt x="1053674" y="154967"/>
                  <a:pt x="1055206" y="154967"/>
                </a:cubicBezTo>
                <a:cubicBezTo>
                  <a:pt x="1065686" y="155494"/>
                  <a:pt x="1070926" y="158919"/>
                  <a:pt x="1070926" y="165241"/>
                </a:cubicBezTo>
                <a:cubicBezTo>
                  <a:pt x="1070926" y="169424"/>
                  <a:pt x="1068916" y="172106"/>
                  <a:pt x="1064898" y="173287"/>
                </a:cubicBezTo>
                <a:cubicBezTo>
                  <a:pt x="1051680" y="176912"/>
                  <a:pt x="1044037" y="178724"/>
                  <a:pt x="1041969" y="178724"/>
                </a:cubicBezTo>
                <a:cubicBezTo>
                  <a:pt x="1038326" y="178724"/>
                  <a:pt x="1035965" y="178237"/>
                  <a:pt x="1034886" y="177263"/>
                </a:cubicBezTo>
                <a:cubicBezTo>
                  <a:pt x="1034787" y="181871"/>
                  <a:pt x="1034737" y="189779"/>
                  <a:pt x="1034737" y="200988"/>
                </a:cubicBezTo>
                <a:lnTo>
                  <a:pt x="1071820" y="213470"/>
                </a:lnTo>
                <a:lnTo>
                  <a:pt x="1082971" y="202583"/>
                </a:lnTo>
                <a:cubicBezTo>
                  <a:pt x="1097256" y="194047"/>
                  <a:pt x="1107987" y="182494"/>
                  <a:pt x="1115165" y="167924"/>
                </a:cubicBezTo>
                <a:cubicBezTo>
                  <a:pt x="1120222" y="153426"/>
                  <a:pt x="1122750" y="137243"/>
                  <a:pt x="1122750" y="119374"/>
                </a:cubicBezTo>
                <a:cubicBezTo>
                  <a:pt x="1122946" y="109833"/>
                  <a:pt x="1122519" y="103496"/>
                  <a:pt x="1121471" y="100361"/>
                </a:cubicBezTo>
                <a:cubicBezTo>
                  <a:pt x="1119989" y="96985"/>
                  <a:pt x="1119248" y="94777"/>
                  <a:pt x="1119248" y="93738"/>
                </a:cubicBezTo>
                <a:cubicBezTo>
                  <a:pt x="1119248" y="90197"/>
                  <a:pt x="1121457" y="88427"/>
                  <a:pt x="1125876" y="88427"/>
                </a:cubicBezTo>
                <a:close/>
                <a:moveTo>
                  <a:pt x="192626" y="82883"/>
                </a:moveTo>
                <a:cubicBezTo>
                  <a:pt x="203791" y="83162"/>
                  <a:pt x="209374" y="86391"/>
                  <a:pt x="209374" y="92571"/>
                </a:cubicBezTo>
                <a:cubicBezTo>
                  <a:pt x="209374" y="97073"/>
                  <a:pt x="207127" y="100074"/>
                  <a:pt x="202634" y="101575"/>
                </a:cubicBezTo>
                <a:cubicBezTo>
                  <a:pt x="179132" y="106117"/>
                  <a:pt x="165598" y="108389"/>
                  <a:pt x="162032" y="108389"/>
                </a:cubicBezTo>
                <a:cubicBezTo>
                  <a:pt x="157229" y="108389"/>
                  <a:pt x="152403" y="107610"/>
                  <a:pt x="147554" y="106054"/>
                </a:cubicBezTo>
                <a:cubicBezTo>
                  <a:pt x="141796" y="104686"/>
                  <a:pt x="138917" y="102625"/>
                  <a:pt x="138917" y="99868"/>
                </a:cubicBezTo>
                <a:cubicBezTo>
                  <a:pt x="138917" y="96950"/>
                  <a:pt x="141437" y="95196"/>
                  <a:pt x="146475" y="94603"/>
                </a:cubicBezTo>
                <a:cubicBezTo>
                  <a:pt x="156871" y="92526"/>
                  <a:pt x="169937" y="89185"/>
                  <a:pt x="185673" y="84581"/>
                </a:cubicBezTo>
                <a:cubicBezTo>
                  <a:pt x="188835" y="83449"/>
                  <a:pt x="191153" y="82883"/>
                  <a:pt x="192626" y="82883"/>
                </a:cubicBezTo>
                <a:close/>
                <a:moveTo>
                  <a:pt x="1034361" y="69070"/>
                </a:moveTo>
                <a:lnTo>
                  <a:pt x="1000088" y="75995"/>
                </a:lnTo>
                <a:cubicBezTo>
                  <a:pt x="997713" y="75995"/>
                  <a:pt x="997491" y="75800"/>
                  <a:pt x="999423" y="75409"/>
                </a:cubicBezTo>
                <a:cubicBezTo>
                  <a:pt x="1000201" y="83424"/>
                  <a:pt x="1000590" y="89320"/>
                  <a:pt x="1000590" y="93096"/>
                </a:cubicBezTo>
                <a:cubicBezTo>
                  <a:pt x="1017278" y="88622"/>
                  <a:pt x="1026401" y="86385"/>
                  <a:pt x="1027961" y="86385"/>
                </a:cubicBezTo>
                <a:cubicBezTo>
                  <a:pt x="1030606" y="86385"/>
                  <a:pt x="1031836" y="86677"/>
                  <a:pt x="1031654" y="87260"/>
                </a:cubicBezTo>
                <a:cubicBezTo>
                  <a:pt x="1031734" y="86078"/>
                  <a:pt x="1032041" y="83542"/>
                  <a:pt x="1032574" y="79651"/>
                </a:cubicBezTo>
                <a:cubicBezTo>
                  <a:pt x="1032964" y="76829"/>
                  <a:pt x="1033328" y="74433"/>
                  <a:pt x="1033669" y="72462"/>
                </a:cubicBezTo>
                <a:close/>
                <a:moveTo>
                  <a:pt x="408068" y="53113"/>
                </a:moveTo>
                <a:cubicBezTo>
                  <a:pt x="412366" y="53113"/>
                  <a:pt x="416197" y="53508"/>
                  <a:pt x="419561" y="54299"/>
                </a:cubicBezTo>
                <a:cubicBezTo>
                  <a:pt x="423393" y="54978"/>
                  <a:pt x="426658" y="56103"/>
                  <a:pt x="429355" y="57675"/>
                </a:cubicBezTo>
                <a:cubicBezTo>
                  <a:pt x="431957" y="59409"/>
                  <a:pt x="435096" y="62253"/>
                  <a:pt x="438773" y="66210"/>
                </a:cubicBezTo>
                <a:cubicBezTo>
                  <a:pt x="441068" y="68802"/>
                  <a:pt x="443955" y="72758"/>
                  <a:pt x="447433" y="78079"/>
                </a:cubicBezTo>
                <a:lnTo>
                  <a:pt x="456507" y="96017"/>
                </a:lnTo>
                <a:cubicBezTo>
                  <a:pt x="462383" y="104668"/>
                  <a:pt x="467764" y="112607"/>
                  <a:pt x="472651" y="119834"/>
                </a:cubicBezTo>
                <a:cubicBezTo>
                  <a:pt x="477500" y="127211"/>
                  <a:pt x="482135" y="133877"/>
                  <a:pt x="486557" y="139833"/>
                </a:cubicBezTo>
                <a:cubicBezTo>
                  <a:pt x="491012" y="145839"/>
                  <a:pt x="495629" y="151662"/>
                  <a:pt x="500407" y="157302"/>
                </a:cubicBezTo>
                <a:cubicBezTo>
                  <a:pt x="507055" y="164452"/>
                  <a:pt x="513716" y="170775"/>
                  <a:pt x="520392" y="176273"/>
                </a:cubicBezTo>
                <a:cubicBezTo>
                  <a:pt x="529774" y="182852"/>
                  <a:pt x="538323" y="188171"/>
                  <a:pt x="546037" y="192230"/>
                </a:cubicBezTo>
                <a:cubicBezTo>
                  <a:pt x="553199" y="196372"/>
                  <a:pt x="560298" y="200112"/>
                  <a:pt x="567333" y="203448"/>
                </a:cubicBezTo>
                <a:cubicBezTo>
                  <a:pt x="574486" y="206837"/>
                  <a:pt x="579202" y="208817"/>
                  <a:pt x="581481" y="209387"/>
                </a:cubicBezTo>
                <a:lnTo>
                  <a:pt x="587458" y="211480"/>
                </a:lnTo>
                <a:cubicBezTo>
                  <a:pt x="591646" y="213120"/>
                  <a:pt x="593496" y="215497"/>
                  <a:pt x="593006" y="218610"/>
                </a:cubicBezTo>
                <a:cubicBezTo>
                  <a:pt x="592206" y="221397"/>
                  <a:pt x="590147" y="222791"/>
                  <a:pt x="586830" y="222791"/>
                </a:cubicBezTo>
                <a:lnTo>
                  <a:pt x="580700" y="223084"/>
                </a:lnTo>
                <a:lnTo>
                  <a:pt x="570235" y="223661"/>
                </a:lnTo>
                <a:lnTo>
                  <a:pt x="544460" y="224251"/>
                </a:lnTo>
                <a:cubicBezTo>
                  <a:pt x="533084" y="224639"/>
                  <a:pt x="525706" y="224102"/>
                  <a:pt x="522327" y="222642"/>
                </a:cubicBezTo>
                <a:cubicBezTo>
                  <a:pt x="518531" y="221166"/>
                  <a:pt x="515356" y="219576"/>
                  <a:pt x="512799" y="217873"/>
                </a:cubicBezTo>
                <a:cubicBezTo>
                  <a:pt x="510243" y="216169"/>
                  <a:pt x="507220" y="212852"/>
                  <a:pt x="503732" y="207922"/>
                </a:cubicBezTo>
                <a:cubicBezTo>
                  <a:pt x="500805" y="204524"/>
                  <a:pt x="498130" y="201006"/>
                  <a:pt x="495705" y="197369"/>
                </a:cubicBezTo>
                <a:cubicBezTo>
                  <a:pt x="493339" y="194095"/>
                  <a:pt x="489248" y="187804"/>
                  <a:pt x="483431" y="178496"/>
                </a:cubicBezTo>
                <a:cubicBezTo>
                  <a:pt x="477621" y="169005"/>
                  <a:pt x="474201" y="163331"/>
                  <a:pt x="473171" y="161474"/>
                </a:cubicBezTo>
                <a:lnTo>
                  <a:pt x="459075" y="136326"/>
                </a:lnTo>
                <a:lnTo>
                  <a:pt x="445736" y="113346"/>
                </a:lnTo>
                <a:lnTo>
                  <a:pt x="442834" y="105179"/>
                </a:lnTo>
                <a:lnTo>
                  <a:pt x="442420" y="108970"/>
                </a:lnTo>
                <a:cubicBezTo>
                  <a:pt x="441483" y="110843"/>
                  <a:pt x="438403" y="115416"/>
                  <a:pt x="433178" y="122690"/>
                </a:cubicBezTo>
                <a:lnTo>
                  <a:pt x="424253" y="137605"/>
                </a:lnTo>
                <a:lnTo>
                  <a:pt x="412668" y="152753"/>
                </a:lnTo>
                <a:cubicBezTo>
                  <a:pt x="408287" y="158523"/>
                  <a:pt x="404107" y="163760"/>
                  <a:pt x="400129" y="168464"/>
                </a:cubicBezTo>
                <a:cubicBezTo>
                  <a:pt x="395640" y="174175"/>
                  <a:pt x="390457" y="179685"/>
                  <a:pt x="384582" y="184993"/>
                </a:cubicBezTo>
                <a:cubicBezTo>
                  <a:pt x="378362" y="191216"/>
                  <a:pt x="372009" y="195991"/>
                  <a:pt x="365522" y="199318"/>
                </a:cubicBezTo>
                <a:cubicBezTo>
                  <a:pt x="357120" y="205339"/>
                  <a:pt x="349176" y="210071"/>
                  <a:pt x="341691" y="213512"/>
                </a:cubicBezTo>
                <a:cubicBezTo>
                  <a:pt x="334526" y="216805"/>
                  <a:pt x="330341" y="218752"/>
                  <a:pt x="329138" y="219354"/>
                </a:cubicBezTo>
                <a:cubicBezTo>
                  <a:pt x="327517" y="220284"/>
                  <a:pt x="326346" y="220749"/>
                  <a:pt x="325627" y="220749"/>
                </a:cubicBezTo>
                <a:lnTo>
                  <a:pt x="322032" y="222289"/>
                </a:lnTo>
                <a:cubicBezTo>
                  <a:pt x="319275" y="222819"/>
                  <a:pt x="317448" y="222033"/>
                  <a:pt x="316551" y="219931"/>
                </a:cubicBezTo>
                <a:cubicBezTo>
                  <a:pt x="315653" y="217828"/>
                  <a:pt x="315845" y="216149"/>
                  <a:pt x="317125" y="214894"/>
                </a:cubicBezTo>
                <a:lnTo>
                  <a:pt x="320241" y="212085"/>
                </a:lnTo>
                <a:cubicBezTo>
                  <a:pt x="322188" y="210367"/>
                  <a:pt x="325356" y="207790"/>
                  <a:pt x="329743" y="204355"/>
                </a:cubicBezTo>
                <a:lnTo>
                  <a:pt x="341598" y="194932"/>
                </a:lnTo>
                <a:cubicBezTo>
                  <a:pt x="344460" y="192607"/>
                  <a:pt x="349412" y="188305"/>
                  <a:pt x="356453" y="182026"/>
                </a:cubicBezTo>
                <a:cubicBezTo>
                  <a:pt x="363603" y="175651"/>
                  <a:pt x="368795" y="170751"/>
                  <a:pt x="372029" y="167324"/>
                </a:cubicBezTo>
                <a:cubicBezTo>
                  <a:pt x="375204" y="163960"/>
                  <a:pt x="379507" y="158910"/>
                  <a:pt x="384940" y="152172"/>
                </a:cubicBezTo>
                <a:lnTo>
                  <a:pt x="398809" y="134466"/>
                </a:lnTo>
                <a:cubicBezTo>
                  <a:pt x="402368" y="130116"/>
                  <a:pt x="406268" y="124471"/>
                  <a:pt x="410508" y="117530"/>
                </a:cubicBezTo>
                <a:cubicBezTo>
                  <a:pt x="414748" y="110589"/>
                  <a:pt x="417806" y="105369"/>
                  <a:pt x="419682" y="101868"/>
                </a:cubicBezTo>
                <a:cubicBezTo>
                  <a:pt x="422066" y="96228"/>
                  <a:pt x="424207" y="91103"/>
                  <a:pt x="426105" y="86492"/>
                </a:cubicBezTo>
                <a:lnTo>
                  <a:pt x="427853" y="81930"/>
                </a:lnTo>
                <a:cubicBezTo>
                  <a:pt x="426086" y="79713"/>
                  <a:pt x="424553" y="77874"/>
                  <a:pt x="423254" y="76414"/>
                </a:cubicBezTo>
                <a:cubicBezTo>
                  <a:pt x="421753" y="74538"/>
                  <a:pt x="419860" y="72896"/>
                  <a:pt x="417575" y="71488"/>
                </a:cubicBezTo>
                <a:cubicBezTo>
                  <a:pt x="415339" y="70112"/>
                  <a:pt x="412034" y="68929"/>
                  <a:pt x="407659" y="67940"/>
                </a:cubicBezTo>
                <a:lnTo>
                  <a:pt x="401948" y="66656"/>
                </a:lnTo>
                <a:cubicBezTo>
                  <a:pt x="397877" y="66098"/>
                  <a:pt x="395389" y="64841"/>
                  <a:pt x="394483" y="62884"/>
                </a:cubicBezTo>
                <a:cubicBezTo>
                  <a:pt x="393578" y="60928"/>
                  <a:pt x="393243" y="59190"/>
                  <a:pt x="393479" y="57671"/>
                </a:cubicBezTo>
                <a:cubicBezTo>
                  <a:pt x="394375" y="55432"/>
                  <a:pt x="396466" y="54038"/>
                  <a:pt x="399753" y="53490"/>
                </a:cubicBezTo>
                <a:cubicBezTo>
                  <a:pt x="402754" y="53238"/>
                  <a:pt x="405526" y="53113"/>
                  <a:pt x="408068" y="53113"/>
                </a:cubicBezTo>
                <a:close/>
                <a:moveTo>
                  <a:pt x="830605" y="35021"/>
                </a:moveTo>
                <a:cubicBezTo>
                  <a:pt x="847063" y="35278"/>
                  <a:pt x="855850" y="38475"/>
                  <a:pt x="856967" y="44611"/>
                </a:cubicBezTo>
                <a:cubicBezTo>
                  <a:pt x="856672" y="48701"/>
                  <a:pt x="854418" y="51666"/>
                  <a:pt x="850204" y="53508"/>
                </a:cubicBezTo>
                <a:cubicBezTo>
                  <a:pt x="844096" y="55824"/>
                  <a:pt x="838541" y="57351"/>
                  <a:pt x="833540" y="58089"/>
                </a:cubicBezTo>
                <a:cubicBezTo>
                  <a:pt x="814568" y="61190"/>
                  <a:pt x="801494" y="63267"/>
                  <a:pt x="794319" y="64321"/>
                </a:cubicBezTo>
                <a:cubicBezTo>
                  <a:pt x="790586" y="65100"/>
                  <a:pt x="787330" y="65489"/>
                  <a:pt x="784552" y="65489"/>
                </a:cubicBezTo>
                <a:cubicBezTo>
                  <a:pt x="779747" y="65489"/>
                  <a:pt x="774071" y="64436"/>
                  <a:pt x="767526" y="62331"/>
                </a:cubicBezTo>
                <a:cubicBezTo>
                  <a:pt x="762301" y="60591"/>
                  <a:pt x="759689" y="58220"/>
                  <a:pt x="759689" y="55215"/>
                </a:cubicBezTo>
                <a:cubicBezTo>
                  <a:pt x="759689" y="51783"/>
                  <a:pt x="761554" y="49758"/>
                  <a:pt x="765284" y="49141"/>
                </a:cubicBezTo>
                <a:cubicBezTo>
                  <a:pt x="793905" y="45247"/>
                  <a:pt x="813397" y="41388"/>
                  <a:pt x="823759" y="37565"/>
                </a:cubicBezTo>
                <a:cubicBezTo>
                  <a:pt x="828249" y="35869"/>
                  <a:pt x="830531" y="35021"/>
                  <a:pt x="830605" y="35021"/>
                </a:cubicBezTo>
                <a:close/>
                <a:moveTo>
                  <a:pt x="1031463" y="33677"/>
                </a:moveTo>
                <a:cubicBezTo>
                  <a:pt x="1027627" y="33677"/>
                  <a:pt x="1020932" y="34615"/>
                  <a:pt x="1011376" y="36491"/>
                </a:cubicBezTo>
                <a:cubicBezTo>
                  <a:pt x="1000610" y="39480"/>
                  <a:pt x="994465" y="40974"/>
                  <a:pt x="992940" y="40974"/>
                </a:cubicBezTo>
                <a:lnTo>
                  <a:pt x="995339" y="40974"/>
                </a:lnTo>
                <a:cubicBezTo>
                  <a:pt x="996471" y="48499"/>
                  <a:pt x="997372" y="55269"/>
                  <a:pt x="998042" y="61284"/>
                </a:cubicBezTo>
                <a:cubicBezTo>
                  <a:pt x="1015758" y="55254"/>
                  <a:pt x="1025245" y="52238"/>
                  <a:pt x="1026500" y="52238"/>
                </a:cubicBezTo>
                <a:lnTo>
                  <a:pt x="1036268" y="54343"/>
                </a:lnTo>
                <a:lnTo>
                  <a:pt x="1036658" y="37997"/>
                </a:lnTo>
                <a:cubicBezTo>
                  <a:pt x="1036658" y="35117"/>
                  <a:pt x="1034926" y="33677"/>
                  <a:pt x="1031463" y="33677"/>
                </a:cubicBezTo>
                <a:close/>
                <a:moveTo>
                  <a:pt x="1039634" y="12841"/>
                </a:moveTo>
                <a:cubicBezTo>
                  <a:pt x="1045020" y="12841"/>
                  <a:pt x="1051538" y="14752"/>
                  <a:pt x="1059187" y="18575"/>
                </a:cubicBezTo>
                <a:cubicBezTo>
                  <a:pt x="1068569" y="24032"/>
                  <a:pt x="1073260" y="28463"/>
                  <a:pt x="1073260" y="31868"/>
                </a:cubicBezTo>
                <a:cubicBezTo>
                  <a:pt x="1073260" y="34134"/>
                  <a:pt x="1071473" y="37174"/>
                  <a:pt x="1067898" y="40988"/>
                </a:cubicBezTo>
                <a:cubicBezTo>
                  <a:pt x="1065631" y="42929"/>
                  <a:pt x="1063041" y="50329"/>
                  <a:pt x="1060126" y="63187"/>
                </a:cubicBezTo>
                <a:cubicBezTo>
                  <a:pt x="1052251" y="94099"/>
                  <a:pt x="1046198" y="109556"/>
                  <a:pt x="1041969" y="109556"/>
                </a:cubicBezTo>
                <a:cubicBezTo>
                  <a:pt x="1038078" y="109556"/>
                  <a:pt x="1035007" y="107587"/>
                  <a:pt x="1032756" y="103649"/>
                </a:cubicBezTo>
                <a:cubicBezTo>
                  <a:pt x="1032322" y="102784"/>
                  <a:pt x="1032207" y="102614"/>
                  <a:pt x="1032412" y="103138"/>
                </a:cubicBezTo>
                <a:cubicBezTo>
                  <a:pt x="1022660" y="105007"/>
                  <a:pt x="1011875" y="106758"/>
                  <a:pt x="1000055" y="108389"/>
                </a:cubicBezTo>
                <a:cubicBezTo>
                  <a:pt x="998248" y="108389"/>
                  <a:pt x="998186" y="108291"/>
                  <a:pt x="999869" y="108096"/>
                </a:cubicBezTo>
                <a:cubicBezTo>
                  <a:pt x="999361" y="113934"/>
                  <a:pt x="997347" y="116853"/>
                  <a:pt x="993828" y="116853"/>
                </a:cubicBezTo>
                <a:cubicBezTo>
                  <a:pt x="987273" y="116326"/>
                  <a:pt x="983670" y="110976"/>
                  <a:pt x="983019" y="100803"/>
                </a:cubicBezTo>
                <a:cubicBezTo>
                  <a:pt x="981636" y="77474"/>
                  <a:pt x="979609" y="61325"/>
                  <a:pt x="976936" y="52355"/>
                </a:cubicBezTo>
                <a:cubicBezTo>
                  <a:pt x="975442" y="45444"/>
                  <a:pt x="973344" y="40368"/>
                  <a:pt x="970643" y="37128"/>
                </a:cubicBezTo>
                <a:cubicBezTo>
                  <a:pt x="968736" y="33792"/>
                  <a:pt x="967783" y="31260"/>
                  <a:pt x="967783" y="29533"/>
                </a:cubicBezTo>
                <a:cubicBezTo>
                  <a:pt x="967783" y="26187"/>
                  <a:pt x="969845" y="24515"/>
                  <a:pt x="973969" y="24515"/>
                </a:cubicBezTo>
                <a:cubicBezTo>
                  <a:pt x="978846" y="24515"/>
                  <a:pt x="982548" y="24806"/>
                  <a:pt x="985075" y="25389"/>
                </a:cubicBezTo>
                <a:lnTo>
                  <a:pt x="985494" y="25389"/>
                </a:lnTo>
                <a:lnTo>
                  <a:pt x="1023752" y="17566"/>
                </a:lnTo>
                <a:cubicBezTo>
                  <a:pt x="1027330" y="17207"/>
                  <a:pt x="1030733" y="16172"/>
                  <a:pt x="1033960" y="14464"/>
                </a:cubicBezTo>
                <a:cubicBezTo>
                  <a:pt x="1036342" y="13382"/>
                  <a:pt x="1038233" y="12841"/>
                  <a:pt x="1039634" y="12841"/>
                </a:cubicBezTo>
                <a:close/>
                <a:moveTo>
                  <a:pt x="687907" y="8181"/>
                </a:moveTo>
                <a:cubicBezTo>
                  <a:pt x="692505" y="8640"/>
                  <a:pt x="697007" y="9971"/>
                  <a:pt x="701413" y="12176"/>
                </a:cubicBezTo>
                <a:cubicBezTo>
                  <a:pt x="709993" y="15915"/>
                  <a:pt x="714282" y="19622"/>
                  <a:pt x="714282" y="23296"/>
                </a:cubicBezTo>
                <a:cubicBezTo>
                  <a:pt x="714047" y="27345"/>
                  <a:pt x="713312" y="32351"/>
                  <a:pt x="712078" y="38314"/>
                </a:cubicBezTo>
                <a:cubicBezTo>
                  <a:pt x="710845" y="45160"/>
                  <a:pt x="710075" y="55567"/>
                  <a:pt x="709767" y="69536"/>
                </a:cubicBezTo>
                <a:lnTo>
                  <a:pt x="709628" y="83169"/>
                </a:lnTo>
                <a:lnTo>
                  <a:pt x="717301" y="79674"/>
                </a:lnTo>
                <a:cubicBezTo>
                  <a:pt x="721874" y="77727"/>
                  <a:pt x="726192" y="76753"/>
                  <a:pt x="730253" y="76753"/>
                </a:cubicBezTo>
                <a:cubicBezTo>
                  <a:pt x="741397" y="77274"/>
                  <a:pt x="746969" y="80699"/>
                  <a:pt x="746969" y="87027"/>
                </a:cubicBezTo>
                <a:cubicBezTo>
                  <a:pt x="746969" y="91638"/>
                  <a:pt x="744784" y="94814"/>
                  <a:pt x="740416" y="96557"/>
                </a:cubicBezTo>
                <a:cubicBezTo>
                  <a:pt x="727449" y="100150"/>
                  <a:pt x="717181" y="102814"/>
                  <a:pt x="709613" y="104547"/>
                </a:cubicBezTo>
                <a:cubicBezTo>
                  <a:pt x="709613" y="108370"/>
                  <a:pt x="709517" y="112461"/>
                  <a:pt x="709324" y="116821"/>
                </a:cubicBezTo>
                <a:cubicBezTo>
                  <a:pt x="713014" y="117227"/>
                  <a:pt x="717160" y="118371"/>
                  <a:pt x="721761" y="120253"/>
                </a:cubicBezTo>
                <a:cubicBezTo>
                  <a:pt x="728458" y="122625"/>
                  <a:pt x="733269" y="126739"/>
                  <a:pt x="736193" y="132596"/>
                </a:cubicBezTo>
                <a:cubicBezTo>
                  <a:pt x="737929" y="136497"/>
                  <a:pt x="738797" y="140277"/>
                  <a:pt x="738797" y="143935"/>
                </a:cubicBezTo>
                <a:cubicBezTo>
                  <a:pt x="738797" y="150006"/>
                  <a:pt x="736247" y="153042"/>
                  <a:pt x="731146" y="153042"/>
                </a:cubicBezTo>
                <a:cubicBezTo>
                  <a:pt x="724697" y="153042"/>
                  <a:pt x="717392" y="147808"/>
                  <a:pt x="709231" y="137340"/>
                </a:cubicBezTo>
                <a:cubicBezTo>
                  <a:pt x="706887" y="133930"/>
                  <a:pt x="706900" y="131672"/>
                  <a:pt x="709269" y="130569"/>
                </a:cubicBezTo>
                <a:cubicBezTo>
                  <a:pt x="708915" y="192363"/>
                  <a:pt x="707618" y="227336"/>
                  <a:pt x="705376" y="235488"/>
                </a:cubicBezTo>
                <a:cubicBezTo>
                  <a:pt x="702272" y="247453"/>
                  <a:pt x="698410" y="253436"/>
                  <a:pt x="693790" y="253436"/>
                </a:cubicBezTo>
                <a:cubicBezTo>
                  <a:pt x="690870" y="253436"/>
                  <a:pt x="687769" y="249333"/>
                  <a:pt x="684489" y="241129"/>
                </a:cubicBezTo>
                <a:cubicBezTo>
                  <a:pt x="683062" y="236451"/>
                  <a:pt x="682349" y="232069"/>
                  <a:pt x="682349" y="227986"/>
                </a:cubicBezTo>
                <a:cubicBezTo>
                  <a:pt x="682349" y="225115"/>
                  <a:pt x="683238" y="220129"/>
                  <a:pt x="685014" y="213029"/>
                </a:cubicBezTo>
                <a:cubicBezTo>
                  <a:pt x="687721" y="195250"/>
                  <a:pt x="689461" y="169611"/>
                  <a:pt x="690233" y="136112"/>
                </a:cubicBezTo>
                <a:cubicBezTo>
                  <a:pt x="682732" y="159038"/>
                  <a:pt x="672280" y="176646"/>
                  <a:pt x="658876" y="188937"/>
                </a:cubicBezTo>
                <a:cubicBezTo>
                  <a:pt x="648843" y="199250"/>
                  <a:pt x="640927" y="204406"/>
                  <a:pt x="635129" y="204406"/>
                </a:cubicBezTo>
                <a:cubicBezTo>
                  <a:pt x="632351" y="204406"/>
                  <a:pt x="630191" y="203381"/>
                  <a:pt x="628650" y="201332"/>
                </a:cubicBezTo>
                <a:cubicBezTo>
                  <a:pt x="628650" y="199186"/>
                  <a:pt x="631618" y="195351"/>
                  <a:pt x="637552" y="189825"/>
                </a:cubicBezTo>
                <a:cubicBezTo>
                  <a:pt x="648175" y="178812"/>
                  <a:pt x="658083" y="165636"/>
                  <a:pt x="667276" y="150298"/>
                </a:cubicBezTo>
                <a:cubicBezTo>
                  <a:pt x="673616" y="138757"/>
                  <a:pt x="679906" y="125079"/>
                  <a:pt x="686144" y="109263"/>
                </a:cubicBezTo>
                <a:cubicBezTo>
                  <a:pt x="673491" y="112767"/>
                  <a:pt x="665047" y="114518"/>
                  <a:pt x="660811" y="114518"/>
                </a:cubicBezTo>
                <a:cubicBezTo>
                  <a:pt x="655965" y="114518"/>
                  <a:pt x="650869" y="113627"/>
                  <a:pt x="645524" y="111844"/>
                </a:cubicBezTo>
                <a:cubicBezTo>
                  <a:pt x="639918" y="110508"/>
                  <a:pt x="637115" y="108364"/>
                  <a:pt x="637115" y="105412"/>
                </a:cubicBezTo>
                <a:cubicBezTo>
                  <a:pt x="637115" y="102249"/>
                  <a:pt x="639364" y="100219"/>
                  <a:pt x="643863" y="99319"/>
                </a:cubicBezTo>
                <a:cubicBezTo>
                  <a:pt x="657627" y="96644"/>
                  <a:pt x="673277" y="92684"/>
                  <a:pt x="690814" y="87441"/>
                </a:cubicBezTo>
                <a:lnTo>
                  <a:pt x="690814" y="84692"/>
                </a:lnTo>
                <a:cubicBezTo>
                  <a:pt x="690814" y="51894"/>
                  <a:pt x="688792" y="31186"/>
                  <a:pt x="684749" y="22566"/>
                </a:cubicBezTo>
                <a:cubicBezTo>
                  <a:pt x="683149" y="19372"/>
                  <a:pt x="682349" y="16734"/>
                  <a:pt x="682349" y="14650"/>
                </a:cubicBezTo>
                <a:cubicBezTo>
                  <a:pt x="682349" y="10750"/>
                  <a:pt x="684202" y="8593"/>
                  <a:pt x="687907" y="8181"/>
                </a:cubicBezTo>
                <a:close/>
                <a:moveTo>
                  <a:pt x="1173101" y="5544"/>
                </a:moveTo>
                <a:cubicBezTo>
                  <a:pt x="1188951" y="5801"/>
                  <a:pt x="1197302" y="8788"/>
                  <a:pt x="1198155" y="14506"/>
                </a:cubicBezTo>
                <a:cubicBezTo>
                  <a:pt x="1197839" y="17954"/>
                  <a:pt x="1195831" y="20675"/>
                  <a:pt x="1192132" y="22668"/>
                </a:cubicBezTo>
                <a:cubicBezTo>
                  <a:pt x="1186626" y="24705"/>
                  <a:pt x="1181522" y="26116"/>
                  <a:pt x="1176822" y="26901"/>
                </a:cubicBezTo>
                <a:cubicBezTo>
                  <a:pt x="1163321" y="28637"/>
                  <a:pt x="1152538" y="29793"/>
                  <a:pt x="1144470" y="30370"/>
                </a:cubicBezTo>
                <a:cubicBezTo>
                  <a:pt x="1148166" y="30606"/>
                  <a:pt x="1150014" y="31883"/>
                  <a:pt x="1150014" y="34202"/>
                </a:cubicBezTo>
                <a:cubicBezTo>
                  <a:pt x="1150014" y="35564"/>
                  <a:pt x="1148789" y="37470"/>
                  <a:pt x="1146340" y="39923"/>
                </a:cubicBezTo>
                <a:cubicBezTo>
                  <a:pt x="1144635" y="41769"/>
                  <a:pt x="1140665" y="47227"/>
                  <a:pt x="1134429" y="56296"/>
                </a:cubicBezTo>
                <a:lnTo>
                  <a:pt x="1130703" y="61771"/>
                </a:lnTo>
                <a:lnTo>
                  <a:pt x="1148651" y="55182"/>
                </a:lnTo>
                <a:cubicBezTo>
                  <a:pt x="1157584" y="51859"/>
                  <a:pt x="1163270" y="50197"/>
                  <a:pt x="1165711" y="50197"/>
                </a:cubicBezTo>
                <a:cubicBezTo>
                  <a:pt x="1170287" y="50197"/>
                  <a:pt x="1176118" y="52631"/>
                  <a:pt x="1183203" y="57499"/>
                </a:cubicBezTo>
                <a:cubicBezTo>
                  <a:pt x="1189289" y="62066"/>
                  <a:pt x="1192332" y="65974"/>
                  <a:pt x="1192332" y="69223"/>
                </a:cubicBezTo>
                <a:cubicBezTo>
                  <a:pt x="1192332" y="70417"/>
                  <a:pt x="1191456" y="72600"/>
                  <a:pt x="1189704" y="75772"/>
                </a:cubicBezTo>
                <a:cubicBezTo>
                  <a:pt x="1187177" y="80972"/>
                  <a:pt x="1185914" y="90269"/>
                  <a:pt x="1185914" y="103663"/>
                </a:cubicBezTo>
                <a:cubicBezTo>
                  <a:pt x="1185914" y="137252"/>
                  <a:pt x="1185793" y="156716"/>
                  <a:pt x="1185551" y="162055"/>
                </a:cubicBezTo>
                <a:cubicBezTo>
                  <a:pt x="1184547" y="169081"/>
                  <a:pt x="1181824" y="172594"/>
                  <a:pt x="1177384" y="172594"/>
                </a:cubicBezTo>
                <a:cubicBezTo>
                  <a:pt x="1173149" y="172594"/>
                  <a:pt x="1169442" y="170760"/>
                  <a:pt x="1166264" y="167092"/>
                </a:cubicBezTo>
                <a:cubicBezTo>
                  <a:pt x="1163132" y="162178"/>
                  <a:pt x="1161567" y="158739"/>
                  <a:pt x="1161567" y="156776"/>
                </a:cubicBezTo>
                <a:cubicBezTo>
                  <a:pt x="1161567" y="151471"/>
                  <a:pt x="1162064" y="145140"/>
                  <a:pt x="1163060" y="137782"/>
                </a:cubicBezTo>
                <a:cubicBezTo>
                  <a:pt x="1163621" y="131234"/>
                  <a:pt x="1163901" y="125308"/>
                  <a:pt x="1163901" y="120006"/>
                </a:cubicBezTo>
                <a:lnTo>
                  <a:pt x="1163901" y="84692"/>
                </a:lnTo>
                <a:cubicBezTo>
                  <a:pt x="1163901" y="77142"/>
                  <a:pt x="1162072" y="73367"/>
                  <a:pt x="1158413" y="73367"/>
                </a:cubicBezTo>
                <a:cubicBezTo>
                  <a:pt x="1156420" y="73367"/>
                  <a:pt x="1148808" y="74437"/>
                  <a:pt x="1135578" y="76577"/>
                </a:cubicBezTo>
                <a:cubicBezTo>
                  <a:pt x="1127604" y="77939"/>
                  <a:pt x="1121265" y="78961"/>
                  <a:pt x="1116559" y="79643"/>
                </a:cubicBezTo>
                <a:lnTo>
                  <a:pt x="1107953" y="80597"/>
                </a:lnTo>
                <a:lnTo>
                  <a:pt x="1107114" y="97240"/>
                </a:lnTo>
                <a:lnTo>
                  <a:pt x="1107114" y="148865"/>
                </a:lnTo>
                <a:cubicBezTo>
                  <a:pt x="1106872" y="156493"/>
                  <a:pt x="1106361" y="162557"/>
                  <a:pt x="1105579" y="167059"/>
                </a:cubicBezTo>
                <a:cubicBezTo>
                  <a:pt x="1103676" y="172501"/>
                  <a:pt x="1100274" y="175222"/>
                  <a:pt x="1095375" y="175222"/>
                </a:cubicBezTo>
                <a:cubicBezTo>
                  <a:pt x="1092954" y="175222"/>
                  <a:pt x="1090016" y="171610"/>
                  <a:pt x="1086562" y="164385"/>
                </a:cubicBezTo>
                <a:cubicBezTo>
                  <a:pt x="1084227" y="160221"/>
                  <a:pt x="1083060" y="156517"/>
                  <a:pt x="1083060" y="153274"/>
                </a:cubicBezTo>
                <a:cubicBezTo>
                  <a:pt x="1083060" y="151336"/>
                  <a:pt x="1084179" y="148640"/>
                  <a:pt x="1086418" y="145186"/>
                </a:cubicBezTo>
                <a:cubicBezTo>
                  <a:pt x="1088266" y="137791"/>
                  <a:pt x="1089190" y="130079"/>
                  <a:pt x="1089190" y="122048"/>
                </a:cubicBezTo>
                <a:lnTo>
                  <a:pt x="1089190" y="90529"/>
                </a:lnTo>
                <a:cubicBezTo>
                  <a:pt x="1089190" y="84567"/>
                  <a:pt x="1088157" y="79263"/>
                  <a:pt x="1086092" y="74619"/>
                </a:cubicBezTo>
                <a:cubicBezTo>
                  <a:pt x="1083292" y="69016"/>
                  <a:pt x="1081892" y="65759"/>
                  <a:pt x="1081892" y="64847"/>
                </a:cubicBezTo>
                <a:cubicBezTo>
                  <a:pt x="1081892" y="60906"/>
                  <a:pt x="1084145" y="58747"/>
                  <a:pt x="1088650" y="58368"/>
                </a:cubicBezTo>
                <a:cubicBezTo>
                  <a:pt x="1091320" y="58368"/>
                  <a:pt x="1094783" y="59432"/>
                  <a:pt x="1099040" y="61559"/>
                </a:cubicBezTo>
                <a:lnTo>
                  <a:pt x="1107134" y="66109"/>
                </a:lnTo>
                <a:lnTo>
                  <a:pt x="1113221" y="65214"/>
                </a:lnTo>
                <a:cubicBezTo>
                  <a:pt x="1118796" y="48673"/>
                  <a:pt x="1121583" y="38335"/>
                  <a:pt x="1121583" y="34202"/>
                </a:cubicBezTo>
                <a:cubicBezTo>
                  <a:pt x="1121583" y="32891"/>
                  <a:pt x="1121688" y="32618"/>
                  <a:pt x="1121899" y="33384"/>
                </a:cubicBezTo>
                <a:cubicBezTo>
                  <a:pt x="1120321" y="33939"/>
                  <a:pt x="1118332" y="34316"/>
                  <a:pt x="1115932" y="34514"/>
                </a:cubicBezTo>
                <a:cubicBezTo>
                  <a:pt x="1109529" y="35512"/>
                  <a:pt x="1104234" y="36012"/>
                  <a:pt x="1100045" y="36012"/>
                </a:cubicBezTo>
                <a:cubicBezTo>
                  <a:pt x="1095772" y="36012"/>
                  <a:pt x="1090972" y="35089"/>
                  <a:pt x="1085646" y="33244"/>
                </a:cubicBezTo>
                <a:cubicBezTo>
                  <a:pt x="1080226" y="31440"/>
                  <a:pt x="1077516" y="29133"/>
                  <a:pt x="1077516" y="26324"/>
                </a:cubicBezTo>
                <a:cubicBezTo>
                  <a:pt x="1077516" y="23174"/>
                  <a:pt x="1079381" y="21428"/>
                  <a:pt x="1083111" y="21087"/>
                </a:cubicBezTo>
                <a:cubicBezTo>
                  <a:pt x="1122389" y="16808"/>
                  <a:pt x="1149040" y="12653"/>
                  <a:pt x="1163064" y="8623"/>
                </a:cubicBezTo>
                <a:cubicBezTo>
                  <a:pt x="1169005" y="6570"/>
                  <a:pt x="1172350" y="5544"/>
                  <a:pt x="1173101" y="5544"/>
                </a:cubicBezTo>
                <a:close/>
                <a:moveTo>
                  <a:pt x="166409" y="3209"/>
                </a:moveTo>
                <a:cubicBezTo>
                  <a:pt x="170471" y="3209"/>
                  <a:pt x="175202" y="4720"/>
                  <a:pt x="180603" y="7744"/>
                </a:cubicBezTo>
                <a:cubicBezTo>
                  <a:pt x="188305" y="11371"/>
                  <a:pt x="192156" y="14743"/>
                  <a:pt x="192156" y="17859"/>
                </a:cubicBezTo>
                <a:cubicBezTo>
                  <a:pt x="192156" y="19645"/>
                  <a:pt x="190987" y="22096"/>
                  <a:pt x="188649" y="25212"/>
                </a:cubicBezTo>
                <a:cubicBezTo>
                  <a:pt x="187555" y="26775"/>
                  <a:pt x="186389" y="28094"/>
                  <a:pt x="185152" y="29170"/>
                </a:cubicBezTo>
                <a:cubicBezTo>
                  <a:pt x="186305" y="29614"/>
                  <a:pt x="188001" y="31057"/>
                  <a:pt x="190240" y="33500"/>
                </a:cubicBezTo>
                <a:cubicBezTo>
                  <a:pt x="208930" y="52190"/>
                  <a:pt x="224898" y="65509"/>
                  <a:pt x="238144" y="73456"/>
                </a:cubicBezTo>
                <a:cubicBezTo>
                  <a:pt x="245759" y="78200"/>
                  <a:pt x="254991" y="82023"/>
                  <a:pt x="265840" y="84925"/>
                </a:cubicBezTo>
                <a:cubicBezTo>
                  <a:pt x="275086" y="86934"/>
                  <a:pt x="279709" y="89094"/>
                  <a:pt x="279709" y="91404"/>
                </a:cubicBezTo>
                <a:cubicBezTo>
                  <a:pt x="279709" y="95245"/>
                  <a:pt x="271336" y="98378"/>
                  <a:pt x="254589" y="100803"/>
                </a:cubicBezTo>
                <a:cubicBezTo>
                  <a:pt x="243291" y="102942"/>
                  <a:pt x="234132" y="104012"/>
                  <a:pt x="227112" y="104012"/>
                </a:cubicBezTo>
                <a:cubicBezTo>
                  <a:pt x="225230" y="104012"/>
                  <a:pt x="222784" y="102854"/>
                  <a:pt x="219773" y="100538"/>
                </a:cubicBezTo>
                <a:cubicBezTo>
                  <a:pt x="213395" y="94569"/>
                  <a:pt x="201340" y="77763"/>
                  <a:pt x="183608" y="50118"/>
                </a:cubicBezTo>
                <a:cubicBezTo>
                  <a:pt x="181695" y="47248"/>
                  <a:pt x="180301" y="44930"/>
                  <a:pt x="179425" y="43162"/>
                </a:cubicBezTo>
                <a:lnTo>
                  <a:pt x="178812" y="41067"/>
                </a:lnTo>
                <a:lnTo>
                  <a:pt x="170517" y="55693"/>
                </a:lnTo>
                <a:cubicBezTo>
                  <a:pt x="160652" y="71279"/>
                  <a:pt x="149340" y="83981"/>
                  <a:pt x="136583" y="93799"/>
                </a:cubicBezTo>
                <a:cubicBezTo>
                  <a:pt x="124515" y="107612"/>
                  <a:pt x="114612" y="114518"/>
                  <a:pt x="106873" y="114518"/>
                </a:cubicBezTo>
                <a:cubicBezTo>
                  <a:pt x="102554" y="114518"/>
                  <a:pt x="100394" y="113137"/>
                  <a:pt x="100394" y="110374"/>
                </a:cubicBezTo>
                <a:cubicBezTo>
                  <a:pt x="100394" y="108892"/>
                  <a:pt x="104237" y="104840"/>
                  <a:pt x="111924" y="98217"/>
                </a:cubicBezTo>
                <a:cubicBezTo>
                  <a:pt x="124131" y="87920"/>
                  <a:pt x="135716" y="73826"/>
                  <a:pt x="146680" y="55936"/>
                </a:cubicBezTo>
                <a:cubicBezTo>
                  <a:pt x="155746" y="39698"/>
                  <a:pt x="160649" y="27324"/>
                  <a:pt x="161390" y="18813"/>
                </a:cubicBezTo>
                <a:cubicBezTo>
                  <a:pt x="161390" y="17117"/>
                  <a:pt x="161099" y="15191"/>
                  <a:pt x="160516" y="13036"/>
                </a:cubicBezTo>
                <a:cubicBezTo>
                  <a:pt x="160321" y="11687"/>
                  <a:pt x="160223" y="10669"/>
                  <a:pt x="160223" y="9981"/>
                </a:cubicBezTo>
                <a:cubicBezTo>
                  <a:pt x="160223" y="5466"/>
                  <a:pt x="162285" y="3209"/>
                  <a:pt x="166409" y="3209"/>
                </a:cubicBezTo>
                <a:close/>
                <a:moveTo>
                  <a:pt x="56676" y="0"/>
                </a:moveTo>
                <a:cubicBezTo>
                  <a:pt x="61479" y="0"/>
                  <a:pt x="67075" y="1598"/>
                  <a:pt x="73466" y="4795"/>
                </a:cubicBezTo>
                <a:cubicBezTo>
                  <a:pt x="80798" y="9378"/>
                  <a:pt x="84465" y="13343"/>
                  <a:pt x="84465" y="16692"/>
                </a:cubicBezTo>
                <a:cubicBezTo>
                  <a:pt x="84465" y="18019"/>
                  <a:pt x="82913" y="22504"/>
                  <a:pt x="79809" y="30147"/>
                </a:cubicBezTo>
                <a:cubicBezTo>
                  <a:pt x="77642" y="35650"/>
                  <a:pt x="74817" y="42625"/>
                  <a:pt x="71336" y="51071"/>
                </a:cubicBezTo>
                <a:cubicBezTo>
                  <a:pt x="74334" y="49815"/>
                  <a:pt x="77427" y="48532"/>
                  <a:pt x="80614" y="47220"/>
                </a:cubicBezTo>
                <a:cubicBezTo>
                  <a:pt x="85274" y="45313"/>
                  <a:pt x="87587" y="44360"/>
                  <a:pt x="87553" y="44360"/>
                </a:cubicBezTo>
                <a:cubicBezTo>
                  <a:pt x="104011" y="44617"/>
                  <a:pt x="112798" y="47814"/>
                  <a:pt x="113914" y="53950"/>
                </a:cubicBezTo>
                <a:cubicBezTo>
                  <a:pt x="113620" y="58040"/>
                  <a:pt x="110956" y="61108"/>
                  <a:pt x="105924" y="63154"/>
                </a:cubicBezTo>
                <a:cubicBezTo>
                  <a:pt x="100780" y="65436"/>
                  <a:pt x="95732" y="66959"/>
                  <a:pt x="90781" y="67721"/>
                </a:cubicBezTo>
                <a:cubicBezTo>
                  <a:pt x="79510" y="69718"/>
                  <a:pt x="71359" y="71168"/>
                  <a:pt x="66327" y="72070"/>
                </a:cubicBezTo>
                <a:cubicBezTo>
                  <a:pt x="65275" y="75977"/>
                  <a:pt x="63832" y="79192"/>
                  <a:pt x="61997" y="81716"/>
                </a:cubicBezTo>
                <a:lnTo>
                  <a:pt x="59304" y="81716"/>
                </a:lnTo>
                <a:cubicBezTo>
                  <a:pt x="62314" y="81716"/>
                  <a:pt x="66494" y="82942"/>
                  <a:pt x="71842" y="85395"/>
                </a:cubicBezTo>
                <a:cubicBezTo>
                  <a:pt x="79479" y="88315"/>
                  <a:pt x="83298" y="91910"/>
                  <a:pt x="83298" y="96180"/>
                </a:cubicBezTo>
                <a:cubicBezTo>
                  <a:pt x="81887" y="106080"/>
                  <a:pt x="81012" y="113419"/>
                  <a:pt x="80674" y="118197"/>
                </a:cubicBezTo>
                <a:cubicBezTo>
                  <a:pt x="87263" y="116492"/>
                  <a:pt x="91274" y="115518"/>
                  <a:pt x="92706" y="115277"/>
                </a:cubicBezTo>
                <a:cubicBezTo>
                  <a:pt x="96957" y="115742"/>
                  <a:pt x="100343" y="116546"/>
                  <a:pt x="102864" y="117690"/>
                </a:cubicBezTo>
                <a:cubicBezTo>
                  <a:pt x="106163" y="119492"/>
                  <a:pt x="107812" y="122112"/>
                  <a:pt x="107812" y="125550"/>
                </a:cubicBezTo>
                <a:cubicBezTo>
                  <a:pt x="107812" y="128731"/>
                  <a:pt x="101279" y="131474"/>
                  <a:pt x="88214" y="133778"/>
                </a:cubicBezTo>
                <a:cubicBezTo>
                  <a:pt x="84567" y="134364"/>
                  <a:pt x="81859" y="134847"/>
                  <a:pt x="80088" y="135229"/>
                </a:cubicBezTo>
                <a:cubicBezTo>
                  <a:pt x="80088" y="135198"/>
                  <a:pt x="80088" y="135668"/>
                  <a:pt x="80088" y="136638"/>
                </a:cubicBezTo>
                <a:lnTo>
                  <a:pt x="80088" y="164306"/>
                </a:lnTo>
                <a:cubicBezTo>
                  <a:pt x="79065" y="163760"/>
                  <a:pt x="79261" y="163309"/>
                  <a:pt x="80674" y="162953"/>
                </a:cubicBezTo>
                <a:cubicBezTo>
                  <a:pt x="90609" y="159381"/>
                  <a:pt x="96722" y="157595"/>
                  <a:pt x="99013" y="157595"/>
                </a:cubicBezTo>
                <a:cubicBezTo>
                  <a:pt x="107214" y="157899"/>
                  <a:pt x="111314" y="160717"/>
                  <a:pt x="111314" y="166050"/>
                </a:cubicBezTo>
                <a:cubicBezTo>
                  <a:pt x="110735" y="170999"/>
                  <a:pt x="107766" y="174056"/>
                  <a:pt x="102408" y="175222"/>
                </a:cubicBezTo>
                <a:cubicBezTo>
                  <a:pt x="94365" y="177417"/>
                  <a:pt x="86925" y="179735"/>
                  <a:pt x="80088" y="182175"/>
                </a:cubicBezTo>
                <a:lnTo>
                  <a:pt x="80088" y="218182"/>
                </a:lnTo>
                <a:cubicBezTo>
                  <a:pt x="79856" y="230060"/>
                  <a:pt x="79354" y="239371"/>
                  <a:pt x="78582" y="246115"/>
                </a:cubicBezTo>
                <a:cubicBezTo>
                  <a:pt x="76569" y="253913"/>
                  <a:pt x="72770" y="257812"/>
                  <a:pt x="67182" y="257812"/>
                </a:cubicBezTo>
                <a:cubicBezTo>
                  <a:pt x="64618" y="257812"/>
                  <a:pt x="61497" y="254479"/>
                  <a:pt x="57820" y="247813"/>
                </a:cubicBezTo>
                <a:cubicBezTo>
                  <a:pt x="55073" y="242743"/>
                  <a:pt x="53699" y="238567"/>
                  <a:pt x="53699" y="235283"/>
                </a:cubicBezTo>
                <a:cubicBezTo>
                  <a:pt x="53699" y="231944"/>
                  <a:pt x="55078" y="227127"/>
                  <a:pt x="57834" y="220833"/>
                </a:cubicBezTo>
                <a:cubicBezTo>
                  <a:pt x="59561" y="208948"/>
                  <a:pt x="60518" y="197927"/>
                  <a:pt x="60704" y="187770"/>
                </a:cubicBezTo>
                <a:cubicBezTo>
                  <a:pt x="53200" y="191131"/>
                  <a:pt x="45258" y="194644"/>
                  <a:pt x="36877" y="198309"/>
                </a:cubicBezTo>
                <a:cubicBezTo>
                  <a:pt x="31361" y="200817"/>
                  <a:pt x="27163" y="202071"/>
                  <a:pt x="24283" y="202071"/>
                </a:cubicBezTo>
                <a:cubicBezTo>
                  <a:pt x="20122" y="202071"/>
                  <a:pt x="15413" y="200178"/>
                  <a:pt x="10158" y="196392"/>
                </a:cubicBezTo>
                <a:cubicBezTo>
                  <a:pt x="3386" y="192560"/>
                  <a:pt x="0" y="188791"/>
                  <a:pt x="0" y="185086"/>
                </a:cubicBezTo>
                <a:cubicBezTo>
                  <a:pt x="0" y="181170"/>
                  <a:pt x="2794" y="178932"/>
                  <a:pt x="8381" y="178370"/>
                </a:cubicBezTo>
                <a:cubicBezTo>
                  <a:pt x="18849" y="177986"/>
                  <a:pt x="28741" y="176787"/>
                  <a:pt x="38058" y="174775"/>
                </a:cubicBezTo>
                <a:cubicBezTo>
                  <a:pt x="47304" y="172512"/>
                  <a:pt x="54950" y="170450"/>
                  <a:pt x="60997" y="168590"/>
                </a:cubicBezTo>
                <a:lnTo>
                  <a:pt x="60997" y="139033"/>
                </a:lnTo>
                <a:cubicBezTo>
                  <a:pt x="59316" y="139988"/>
                  <a:pt x="57101" y="140847"/>
                  <a:pt x="54351" y="141610"/>
                </a:cubicBezTo>
                <a:cubicBezTo>
                  <a:pt x="44742" y="144614"/>
                  <a:pt x="38305" y="147177"/>
                  <a:pt x="35040" y="149298"/>
                </a:cubicBezTo>
                <a:cubicBezTo>
                  <a:pt x="31298" y="152572"/>
                  <a:pt x="28490" y="154209"/>
                  <a:pt x="26617" y="154209"/>
                </a:cubicBezTo>
                <a:cubicBezTo>
                  <a:pt x="23309" y="154209"/>
                  <a:pt x="20528" y="152166"/>
                  <a:pt x="18274" y="148079"/>
                </a:cubicBezTo>
                <a:cubicBezTo>
                  <a:pt x="15430" y="143388"/>
                  <a:pt x="14009" y="140159"/>
                  <a:pt x="14009" y="138391"/>
                </a:cubicBezTo>
                <a:cubicBezTo>
                  <a:pt x="14009" y="134795"/>
                  <a:pt x="16007" y="131198"/>
                  <a:pt x="20004" y="127601"/>
                </a:cubicBezTo>
                <a:cubicBezTo>
                  <a:pt x="28130" y="119875"/>
                  <a:pt x="34790" y="108723"/>
                  <a:pt x="39984" y="94148"/>
                </a:cubicBezTo>
                <a:cubicBezTo>
                  <a:pt x="42368" y="85311"/>
                  <a:pt x="44314" y="79065"/>
                  <a:pt x="45821" y="75409"/>
                </a:cubicBezTo>
                <a:cubicBezTo>
                  <a:pt x="45870" y="75800"/>
                  <a:pt x="45208" y="75995"/>
                  <a:pt x="43835" y="75995"/>
                </a:cubicBezTo>
                <a:cubicBezTo>
                  <a:pt x="38939" y="75995"/>
                  <a:pt x="33604" y="74963"/>
                  <a:pt x="27831" y="72898"/>
                </a:cubicBezTo>
                <a:cubicBezTo>
                  <a:pt x="21925" y="71177"/>
                  <a:pt x="18971" y="68785"/>
                  <a:pt x="18971" y="65721"/>
                </a:cubicBezTo>
                <a:cubicBezTo>
                  <a:pt x="18971" y="62289"/>
                  <a:pt x="20633" y="60297"/>
                  <a:pt x="23957" y="59745"/>
                </a:cubicBezTo>
                <a:cubicBezTo>
                  <a:pt x="34794" y="58049"/>
                  <a:pt x="43196" y="56589"/>
                  <a:pt x="49165" y="55364"/>
                </a:cubicBezTo>
                <a:cubicBezTo>
                  <a:pt x="49661" y="53042"/>
                  <a:pt x="50225" y="49468"/>
                  <a:pt x="50858" y="44644"/>
                </a:cubicBezTo>
                <a:cubicBezTo>
                  <a:pt x="52752" y="33847"/>
                  <a:pt x="53699" y="26573"/>
                  <a:pt x="53699" y="22822"/>
                </a:cubicBezTo>
                <a:cubicBezTo>
                  <a:pt x="53699" y="20633"/>
                  <a:pt x="53318" y="17256"/>
                  <a:pt x="52555" y="12692"/>
                </a:cubicBezTo>
                <a:cubicBezTo>
                  <a:pt x="50983" y="8956"/>
                  <a:pt x="50197" y="6398"/>
                  <a:pt x="50197" y="5018"/>
                </a:cubicBezTo>
                <a:cubicBezTo>
                  <a:pt x="50197" y="1673"/>
                  <a:pt x="52357" y="0"/>
                  <a:pt x="56676"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37" name="文本框 36"/>
          <p:cNvSpPr txBox="1"/>
          <p:nvPr/>
        </p:nvSpPr>
        <p:spPr>
          <a:xfrm>
            <a:off x="6202399" y="5359894"/>
            <a:ext cx="5203829" cy="621414"/>
          </a:xfrm>
          <a:custGeom>
            <a:avLst/>
            <a:gdLst/>
            <a:ahLst/>
            <a:cxnLst/>
            <a:rect l="l" t="t" r="r" b="b"/>
            <a:pathLst>
              <a:path w="5203829" h="621414">
                <a:moveTo>
                  <a:pt x="3539728" y="565603"/>
                </a:moveTo>
                <a:lnTo>
                  <a:pt x="3532137" y="566050"/>
                </a:lnTo>
                <a:lnTo>
                  <a:pt x="3516287" y="567835"/>
                </a:lnTo>
                <a:cubicBezTo>
                  <a:pt x="3511376" y="568431"/>
                  <a:pt x="3507655" y="569026"/>
                  <a:pt x="3505125" y="569621"/>
                </a:cubicBezTo>
                <a:lnTo>
                  <a:pt x="3495526" y="572524"/>
                </a:lnTo>
                <a:cubicBezTo>
                  <a:pt x="3496121" y="576840"/>
                  <a:pt x="3496493" y="579221"/>
                  <a:pt x="3496642" y="579667"/>
                </a:cubicBezTo>
                <a:lnTo>
                  <a:pt x="3498651" y="598196"/>
                </a:lnTo>
                <a:lnTo>
                  <a:pt x="3499097" y="602215"/>
                </a:lnTo>
                <a:lnTo>
                  <a:pt x="3511599" y="601768"/>
                </a:lnTo>
                <a:lnTo>
                  <a:pt x="3541513" y="598643"/>
                </a:lnTo>
                <a:lnTo>
                  <a:pt x="3545085" y="577658"/>
                </a:lnTo>
                <a:cubicBezTo>
                  <a:pt x="3546127" y="572300"/>
                  <a:pt x="3546425" y="569101"/>
                  <a:pt x="3545978" y="568059"/>
                </a:cubicBezTo>
                <a:cubicBezTo>
                  <a:pt x="3545680" y="567017"/>
                  <a:pt x="3545011" y="566347"/>
                  <a:pt x="3543969" y="566050"/>
                </a:cubicBezTo>
                <a:cubicBezTo>
                  <a:pt x="3542927" y="565752"/>
                  <a:pt x="3541513" y="565603"/>
                  <a:pt x="3539728" y="565603"/>
                </a:cubicBezTo>
                <a:close/>
                <a:moveTo>
                  <a:pt x="2168128" y="565603"/>
                </a:moveTo>
                <a:lnTo>
                  <a:pt x="2160537" y="566050"/>
                </a:lnTo>
                <a:lnTo>
                  <a:pt x="2144687" y="567835"/>
                </a:lnTo>
                <a:cubicBezTo>
                  <a:pt x="2139776" y="568431"/>
                  <a:pt x="2136055" y="569026"/>
                  <a:pt x="2133525" y="569621"/>
                </a:cubicBezTo>
                <a:lnTo>
                  <a:pt x="2123926" y="572524"/>
                </a:lnTo>
                <a:cubicBezTo>
                  <a:pt x="2124521" y="576840"/>
                  <a:pt x="2124893" y="579221"/>
                  <a:pt x="2125042" y="579667"/>
                </a:cubicBezTo>
                <a:lnTo>
                  <a:pt x="2127051" y="598196"/>
                </a:lnTo>
                <a:lnTo>
                  <a:pt x="2127497" y="602215"/>
                </a:lnTo>
                <a:lnTo>
                  <a:pt x="2139999" y="601768"/>
                </a:lnTo>
                <a:lnTo>
                  <a:pt x="2169913" y="598643"/>
                </a:lnTo>
                <a:lnTo>
                  <a:pt x="2173485" y="577658"/>
                </a:lnTo>
                <a:cubicBezTo>
                  <a:pt x="2174527" y="572300"/>
                  <a:pt x="2174825" y="569101"/>
                  <a:pt x="2174378" y="568059"/>
                </a:cubicBezTo>
                <a:cubicBezTo>
                  <a:pt x="2174081" y="567017"/>
                  <a:pt x="2173411" y="566347"/>
                  <a:pt x="2172369" y="566050"/>
                </a:cubicBezTo>
                <a:cubicBezTo>
                  <a:pt x="2171327" y="565752"/>
                  <a:pt x="2169913" y="565603"/>
                  <a:pt x="2168128" y="565603"/>
                </a:cubicBezTo>
                <a:close/>
                <a:moveTo>
                  <a:pt x="796528" y="565603"/>
                </a:moveTo>
                <a:lnTo>
                  <a:pt x="788937" y="566050"/>
                </a:lnTo>
                <a:lnTo>
                  <a:pt x="773087" y="567835"/>
                </a:lnTo>
                <a:cubicBezTo>
                  <a:pt x="768176" y="568431"/>
                  <a:pt x="764455" y="569026"/>
                  <a:pt x="761925" y="569621"/>
                </a:cubicBezTo>
                <a:lnTo>
                  <a:pt x="752326" y="572524"/>
                </a:lnTo>
                <a:cubicBezTo>
                  <a:pt x="752921" y="576840"/>
                  <a:pt x="753293" y="579221"/>
                  <a:pt x="753442" y="579667"/>
                </a:cubicBezTo>
                <a:lnTo>
                  <a:pt x="755451" y="598196"/>
                </a:lnTo>
                <a:lnTo>
                  <a:pt x="755898" y="602215"/>
                </a:lnTo>
                <a:lnTo>
                  <a:pt x="768399" y="601768"/>
                </a:lnTo>
                <a:lnTo>
                  <a:pt x="798314" y="598643"/>
                </a:lnTo>
                <a:lnTo>
                  <a:pt x="801885" y="577658"/>
                </a:lnTo>
                <a:cubicBezTo>
                  <a:pt x="802927" y="572300"/>
                  <a:pt x="803225" y="569101"/>
                  <a:pt x="802778" y="568059"/>
                </a:cubicBezTo>
                <a:cubicBezTo>
                  <a:pt x="802481" y="567017"/>
                  <a:pt x="801811" y="566347"/>
                  <a:pt x="800769" y="566050"/>
                </a:cubicBezTo>
                <a:cubicBezTo>
                  <a:pt x="799727" y="565752"/>
                  <a:pt x="798314" y="565603"/>
                  <a:pt x="796528" y="565603"/>
                </a:cubicBezTo>
                <a:close/>
                <a:moveTo>
                  <a:pt x="3551782" y="556673"/>
                </a:moveTo>
                <a:cubicBezTo>
                  <a:pt x="3552824" y="556673"/>
                  <a:pt x="3554312" y="557194"/>
                  <a:pt x="3556247" y="558236"/>
                </a:cubicBezTo>
                <a:cubicBezTo>
                  <a:pt x="3558331" y="559129"/>
                  <a:pt x="3560563" y="560394"/>
                  <a:pt x="3562944" y="562031"/>
                </a:cubicBezTo>
                <a:cubicBezTo>
                  <a:pt x="3565326" y="563817"/>
                  <a:pt x="3566888" y="565082"/>
                  <a:pt x="3567633" y="565826"/>
                </a:cubicBezTo>
                <a:cubicBezTo>
                  <a:pt x="3568377" y="566719"/>
                  <a:pt x="3568898" y="567612"/>
                  <a:pt x="3569196" y="568505"/>
                </a:cubicBezTo>
                <a:cubicBezTo>
                  <a:pt x="3569196" y="569398"/>
                  <a:pt x="3568005" y="571035"/>
                  <a:pt x="3565624" y="573417"/>
                </a:cubicBezTo>
                <a:cubicBezTo>
                  <a:pt x="3563242" y="575947"/>
                  <a:pt x="3561531" y="578551"/>
                  <a:pt x="3560489" y="581230"/>
                </a:cubicBezTo>
                <a:lnTo>
                  <a:pt x="3551782" y="601322"/>
                </a:lnTo>
                <a:cubicBezTo>
                  <a:pt x="3552676" y="601768"/>
                  <a:pt x="3553643" y="602438"/>
                  <a:pt x="3554685" y="603331"/>
                </a:cubicBezTo>
                <a:cubicBezTo>
                  <a:pt x="3555875" y="604075"/>
                  <a:pt x="3556322" y="604819"/>
                  <a:pt x="3556024" y="605563"/>
                </a:cubicBezTo>
                <a:cubicBezTo>
                  <a:pt x="3555875" y="606159"/>
                  <a:pt x="3555206" y="606680"/>
                  <a:pt x="3554015" y="607126"/>
                </a:cubicBezTo>
                <a:lnTo>
                  <a:pt x="3544862" y="607126"/>
                </a:lnTo>
                <a:lnTo>
                  <a:pt x="3502669" y="610251"/>
                </a:lnTo>
                <a:lnTo>
                  <a:pt x="3499320" y="610028"/>
                </a:lnTo>
                <a:lnTo>
                  <a:pt x="3498428" y="612930"/>
                </a:lnTo>
                <a:cubicBezTo>
                  <a:pt x="3497684" y="614865"/>
                  <a:pt x="3496865" y="615833"/>
                  <a:pt x="3495972" y="615833"/>
                </a:cubicBezTo>
                <a:cubicBezTo>
                  <a:pt x="3494930" y="615684"/>
                  <a:pt x="3493963" y="615237"/>
                  <a:pt x="3493070" y="614493"/>
                </a:cubicBezTo>
                <a:cubicBezTo>
                  <a:pt x="3492177" y="613749"/>
                  <a:pt x="3491358" y="612335"/>
                  <a:pt x="3490614" y="610251"/>
                </a:cubicBezTo>
                <a:cubicBezTo>
                  <a:pt x="3490019" y="608168"/>
                  <a:pt x="3489572" y="606233"/>
                  <a:pt x="3489275" y="604447"/>
                </a:cubicBezTo>
                <a:lnTo>
                  <a:pt x="3484810" y="577212"/>
                </a:lnTo>
                <a:cubicBezTo>
                  <a:pt x="3484661" y="576021"/>
                  <a:pt x="3484214" y="574607"/>
                  <a:pt x="3483470" y="572970"/>
                </a:cubicBezTo>
                <a:cubicBezTo>
                  <a:pt x="3482726" y="571184"/>
                  <a:pt x="3481982" y="569845"/>
                  <a:pt x="3481238" y="568952"/>
                </a:cubicBezTo>
                <a:lnTo>
                  <a:pt x="3479006" y="566943"/>
                </a:lnTo>
                <a:cubicBezTo>
                  <a:pt x="3478410" y="566347"/>
                  <a:pt x="3478112" y="565752"/>
                  <a:pt x="3478112" y="565157"/>
                </a:cubicBezTo>
                <a:cubicBezTo>
                  <a:pt x="3478112" y="564561"/>
                  <a:pt x="3478410" y="564115"/>
                  <a:pt x="3479006" y="563817"/>
                </a:cubicBezTo>
                <a:cubicBezTo>
                  <a:pt x="3479601" y="563519"/>
                  <a:pt x="3480494" y="563445"/>
                  <a:pt x="3481684" y="563594"/>
                </a:cubicBezTo>
                <a:lnTo>
                  <a:pt x="3486149" y="563817"/>
                </a:lnTo>
                <a:lnTo>
                  <a:pt x="3491060" y="564933"/>
                </a:lnTo>
                <a:lnTo>
                  <a:pt x="3533030" y="559799"/>
                </a:lnTo>
                <a:cubicBezTo>
                  <a:pt x="3539281" y="558906"/>
                  <a:pt x="3543746" y="558162"/>
                  <a:pt x="3546425" y="557566"/>
                </a:cubicBezTo>
                <a:cubicBezTo>
                  <a:pt x="3548955" y="556822"/>
                  <a:pt x="3550741" y="556525"/>
                  <a:pt x="3551782" y="556673"/>
                </a:cubicBezTo>
                <a:close/>
                <a:moveTo>
                  <a:pt x="2180183" y="556673"/>
                </a:moveTo>
                <a:cubicBezTo>
                  <a:pt x="2181224" y="556673"/>
                  <a:pt x="2182713" y="557194"/>
                  <a:pt x="2184647" y="558236"/>
                </a:cubicBezTo>
                <a:cubicBezTo>
                  <a:pt x="2186731" y="559129"/>
                  <a:pt x="2188963" y="560394"/>
                  <a:pt x="2191344" y="562031"/>
                </a:cubicBezTo>
                <a:cubicBezTo>
                  <a:pt x="2193726" y="563817"/>
                  <a:pt x="2195288" y="565082"/>
                  <a:pt x="2196033" y="565826"/>
                </a:cubicBezTo>
                <a:cubicBezTo>
                  <a:pt x="2196777" y="566719"/>
                  <a:pt x="2197298" y="567612"/>
                  <a:pt x="2197596" y="568505"/>
                </a:cubicBezTo>
                <a:cubicBezTo>
                  <a:pt x="2197596" y="569398"/>
                  <a:pt x="2196405" y="571035"/>
                  <a:pt x="2194024" y="573417"/>
                </a:cubicBezTo>
                <a:cubicBezTo>
                  <a:pt x="2191642" y="575947"/>
                  <a:pt x="2189931" y="578551"/>
                  <a:pt x="2188889" y="581230"/>
                </a:cubicBezTo>
                <a:lnTo>
                  <a:pt x="2180183" y="601322"/>
                </a:lnTo>
                <a:cubicBezTo>
                  <a:pt x="2181076" y="601768"/>
                  <a:pt x="2182043" y="602438"/>
                  <a:pt x="2183085" y="603331"/>
                </a:cubicBezTo>
                <a:cubicBezTo>
                  <a:pt x="2184275" y="604075"/>
                  <a:pt x="2184722" y="604819"/>
                  <a:pt x="2184424" y="605563"/>
                </a:cubicBezTo>
                <a:cubicBezTo>
                  <a:pt x="2184275" y="606159"/>
                  <a:pt x="2183606" y="606680"/>
                  <a:pt x="2182415" y="607126"/>
                </a:cubicBezTo>
                <a:lnTo>
                  <a:pt x="2173262" y="607126"/>
                </a:lnTo>
                <a:lnTo>
                  <a:pt x="2131069" y="610251"/>
                </a:lnTo>
                <a:lnTo>
                  <a:pt x="2127721" y="610028"/>
                </a:lnTo>
                <a:lnTo>
                  <a:pt x="2126828" y="612930"/>
                </a:lnTo>
                <a:cubicBezTo>
                  <a:pt x="2126084" y="614865"/>
                  <a:pt x="2125265" y="615833"/>
                  <a:pt x="2124372" y="615833"/>
                </a:cubicBezTo>
                <a:cubicBezTo>
                  <a:pt x="2123330" y="615684"/>
                  <a:pt x="2122363" y="615237"/>
                  <a:pt x="2121470" y="614493"/>
                </a:cubicBezTo>
                <a:cubicBezTo>
                  <a:pt x="2120577" y="613749"/>
                  <a:pt x="2119758" y="612335"/>
                  <a:pt x="2119014" y="610251"/>
                </a:cubicBezTo>
                <a:cubicBezTo>
                  <a:pt x="2118419" y="608168"/>
                  <a:pt x="2117972" y="606233"/>
                  <a:pt x="2117675" y="604447"/>
                </a:cubicBezTo>
                <a:lnTo>
                  <a:pt x="2113210" y="577212"/>
                </a:lnTo>
                <a:cubicBezTo>
                  <a:pt x="2113061" y="576021"/>
                  <a:pt x="2112615" y="574607"/>
                  <a:pt x="2111871" y="572970"/>
                </a:cubicBezTo>
                <a:cubicBezTo>
                  <a:pt x="2111126" y="571184"/>
                  <a:pt x="2110382" y="569845"/>
                  <a:pt x="2109638" y="568952"/>
                </a:cubicBezTo>
                <a:lnTo>
                  <a:pt x="2107406" y="566943"/>
                </a:lnTo>
                <a:cubicBezTo>
                  <a:pt x="2106810" y="566347"/>
                  <a:pt x="2106513" y="565752"/>
                  <a:pt x="2106513" y="565157"/>
                </a:cubicBezTo>
                <a:cubicBezTo>
                  <a:pt x="2106513" y="564561"/>
                  <a:pt x="2106810" y="564115"/>
                  <a:pt x="2107406" y="563817"/>
                </a:cubicBezTo>
                <a:cubicBezTo>
                  <a:pt x="2108001" y="563519"/>
                  <a:pt x="2108894" y="563445"/>
                  <a:pt x="2110085" y="563594"/>
                </a:cubicBezTo>
                <a:lnTo>
                  <a:pt x="2114549" y="563817"/>
                </a:lnTo>
                <a:lnTo>
                  <a:pt x="2119461" y="564933"/>
                </a:lnTo>
                <a:lnTo>
                  <a:pt x="2161430" y="559799"/>
                </a:lnTo>
                <a:cubicBezTo>
                  <a:pt x="2167681" y="558906"/>
                  <a:pt x="2172146" y="558162"/>
                  <a:pt x="2174825" y="557566"/>
                </a:cubicBezTo>
                <a:cubicBezTo>
                  <a:pt x="2177355" y="556822"/>
                  <a:pt x="2179141" y="556525"/>
                  <a:pt x="2180183" y="556673"/>
                </a:cubicBezTo>
                <a:close/>
                <a:moveTo>
                  <a:pt x="808583" y="556673"/>
                </a:moveTo>
                <a:cubicBezTo>
                  <a:pt x="809625" y="556673"/>
                  <a:pt x="811113" y="557194"/>
                  <a:pt x="813048" y="558236"/>
                </a:cubicBezTo>
                <a:cubicBezTo>
                  <a:pt x="815131" y="559129"/>
                  <a:pt x="817364" y="560394"/>
                  <a:pt x="819745" y="562031"/>
                </a:cubicBezTo>
                <a:cubicBezTo>
                  <a:pt x="822126" y="563817"/>
                  <a:pt x="823689" y="565082"/>
                  <a:pt x="824433" y="565826"/>
                </a:cubicBezTo>
                <a:cubicBezTo>
                  <a:pt x="825177" y="566719"/>
                  <a:pt x="825698" y="567612"/>
                  <a:pt x="825996" y="568505"/>
                </a:cubicBezTo>
                <a:cubicBezTo>
                  <a:pt x="825996" y="569398"/>
                  <a:pt x="824805" y="571035"/>
                  <a:pt x="822424" y="573417"/>
                </a:cubicBezTo>
                <a:cubicBezTo>
                  <a:pt x="820042" y="575947"/>
                  <a:pt x="818331" y="578551"/>
                  <a:pt x="817289" y="581230"/>
                </a:cubicBezTo>
                <a:lnTo>
                  <a:pt x="808583" y="601322"/>
                </a:lnTo>
                <a:cubicBezTo>
                  <a:pt x="809476" y="601768"/>
                  <a:pt x="810443" y="602438"/>
                  <a:pt x="811485" y="603331"/>
                </a:cubicBezTo>
                <a:cubicBezTo>
                  <a:pt x="812675" y="604075"/>
                  <a:pt x="813122" y="604819"/>
                  <a:pt x="812824" y="605563"/>
                </a:cubicBezTo>
                <a:cubicBezTo>
                  <a:pt x="812675" y="606159"/>
                  <a:pt x="812006" y="606680"/>
                  <a:pt x="810815" y="607126"/>
                </a:cubicBezTo>
                <a:lnTo>
                  <a:pt x="801662" y="607126"/>
                </a:lnTo>
                <a:lnTo>
                  <a:pt x="759469" y="610251"/>
                </a:lnTo>
                <a:lnTo>
                  <a:pt x="756121" y="610028"/>
                </a:lnTo>
                <a:lnTo>
                  <a:pt x="755228" y="612930"/>
                </a:lnTo>
                <a:cubicBezTo>
                  <a:pt x="754484" y="614865"/>
                  <a:pt x="753665" y="615833"/>
                  <a:pt x="752772" y="615833"/>
                </a:cubicBezTo>
                <a:cubicBezTo>
                  <a:pt x="751730" y="615684"/>
                  <a:pt x="750763" y="615237"/>
                  <a:pt x="749870" y="614493"/>
                </a:cubicBezTo>
                <a:cubicBezTo>
                  <a:pt x="748977" y="613749"/>
                  <a:pt x="748158" y="612335"/>
                  <a:pt x="747414" y="610251"/>
                </a:cubicBezTo>
                <a:cubicBezTo>
                  <a:pt x="746819" y="608168"/>
                  <a:pt x="746372" y="606233"/>
                  <a:pt x="746075" y="604447"/>
                </a:cubicBezTo>
                <a:lnTo>
                  <a:pt x="741610" y="577212"/>
                </a:lnTo>
                <a:cubicBezTo>
                  <a:pt x="741461" y="576021"/>
                  <a:pt x="741015" y="574607"/>
                  <a:pt x="740271" y="572970"/>
                </a:cubicBezTo>
                <a:cubicBezTo>
                  <a:pt x="739526" y="571184"/>
                  <a:pt x="738782" y="569845"/>
                  <a:pt x="738038" y="568952"/>
                </a:cubicBezTo>
                <a:lnTo>
                  <a:pt x="735806" y="566943"/>
                </a:lnTo>
                <a:cubicBezTo>
                  <a:pt x="735210" y="566347"/>
                  <a:pt x="734913" y="565752"/>
                  <a:pt x="734913" y="565157"/>
                </a:cubicBezTo>
                <a:cubicBezTo>
                  <a:pt x="734913" y="564561"/>
                  <a:pt x="735210" y="564115"/>
                  <a:pt x="735806" y="563817"/>
                </a:cubicBezTo>
                <a:cubicBezTo>
                  <a:pt x="736401" y="563519"/>
                  <a:pt x="737294" y="563445"/>
                  <a:pt x="738485" y="563594"/>
                </a:cubicBezTo>
                <a:lnTo>
                  <a:pt x="742950" y="563817"/>
                </a:lnTo>
                <a:lnTo>
                  <a:pt x="747861" y="564933"/>
                </a:lnTo>
                <a:lnTo>
                  <a:pt x="789830" y="559799"/>
                </a:lnTo>
                <a:cubicBezTo>
                  <a:pt x="796081" y="558906"/>
                  <a:pt x="800546" y="558162"/>
                  <a:pt x="803225" y="557566"/>
                </a:cubicBezTo>
                <a:cubicBezTo>
                  <a:pt x="805755" y="556822"/>
                  <a:pt x="807541" y="556525"/>
                  <a:pt x="808583" y="556673"/>
                </a:cubicBezTo>
                <a:close/>
                <a:moveTo>
                  <a:pt x="2400522" y="547744"/>
                </a:moveTo>
                <a:cubicBezTo>
                  <a:pt x="2391593" y="549381"/>
                  <a:pt x="2386533" y="550199"/>
                  <a:pt x="2385342" y="550199"/>
                </a:cubicBezTo>
                <a:cubicBezTo>
                  <a:pt x="2383258" y="550199"/>
                  <a:pt x="2381100" y="549902"/>
                  <a:pt x="2378868" y="549306"/>
                </a:cubicBezTo>
                <a:lnTo>
                  <a:pt x="2378868" y="564040"/>
                </a:lnTo>
                <a:cubicBezTo>
                  <a:pt x="2383184" y="563147"/>
                  <a:pt x="2388021" y="562031"/>
                  <a:pt x="2393379" y="560692"/>
                </a:cubicBezTo>
                <a:cubicBezTo>
                  <a:pt x="2394570" y="560245"/>
                  <a:pt x="2395686" y="560022"/>
                  <a:pt x="2396728" y="560022"/>
                </a:cubicBezTo>
                <a:cubicBezTo>
                  <a:pt x="2398364" y="560022"/>
                  <a:pt x="2399630" y="560245"/>
                  <a:pt x="2400522" y="560692"/>
                </a:cubicBezTo>
                <a:close/>
                <a:moveTo>
                  <a:pt x="1028923" y="547744"/>
                </a:moveTo>
                <a:cubicBezTo>
                  <a:pt x="1019993" y="549381"/>
                  <a:pt x="1014933" y="550199"/>
                  <a:pt x="1013742" y="550199"/>
                </a:cubicBezTo>
                <a:cubicBezTo>
                  <a:pt x="1011659" y="550199"/>
                  <a:pt x="1009501" y="549902"/>
                  <a:pt x="1007268" y="549306"/>
                </a:cubicBezTo>
                <a:lnTo>
                  <a:pt x="1007268" y="564040"/>
                </a:lnTo>
                <a:cubicBezTo>
                  <a:pt x="1011584" y="563147"/>
                  <a:pt x="1016421" y="562031"/>
                  <a:pt x="1021779" y="560692"/>
                </a:cubicBezTo>
                <a:cubicBezTo>
                  <a:pt x="1022970" y="560245"/>
                  <a:pt x="1024086" y="560022"/>
                  <a:pt x="1025128" y="560022"/>
                </a:cubicBezTo>
                <a:cubicBezTo>
                  <a:pt x="1026765" y="560022"/>
                  <a:pt x="1028030" y="560245"/>
                  <a:pt x="1028923" y="560692"/>
                </a:cubicBezTo>
                <a:close/>
                <a:moveTo>
                  <a:pt x="2394942" y="525419"/>
                </a:moveTo>
                <a:cubicBezTo>
                  <a:pt x="2394048" y="525419"/>
                  <a:pt x="2391444" y="526089"/>
                  <a:pt x="2387128" y="527429"/>
                </a:cubicBezTo>
                <a:cubicBezTo>
                  <a:pt x="2383407" y="528917"/>
                  <a:pt x="2381324" y="529661"/>
                  <a:pt x="2380877" y="529661"/>
                </a:cubicBezTo>
                <a:lnTo>
                  <a:pt x="2380431" y="529661"/>
                </a:lnTo>
                <a:cubicBezTo>
                  <a:pt x="2379538" y="535763"/>
                  <a:pt x="2379017" y="541046"/>
                  <a:pt x="2378868" y="545511"/>
                </a:cubicBezTo>
                <a:cubicBezTo>
                  <a:pt x="2382886" y="544618"/>
                  <a:pt x="2387574" y="543130"/>
                  <a:pt x="2392932" y="541046"/>
                </a:cubicBezTo>
                <a:cubicBezTo>
                  <a:pt x="2394123" y="540600"/>
                  <a:pt x="2395090" y="540377"/>
                  <a:pt x="2395834" y="540377"/>
                </a:cubicBezTo>
                <a:cubicBezTo>
                  <a:pt x="2397918" y="540526"/>
                  <a:pt x="2399481" y="540898"/>
                  <a:pt x="2400522" y="541493"/>
                </a:cubicBezTo>
                <a:lnTo>
                  <a:pt x="2400522" y="536582"/>
                </a:lnTo>
                <a:cubicBezTo>
                  <a:pt x="2400522" y="531670"/>
                  <a:pt x="2400002" y="528470"/>
                  <a:pt x="2398960" y="526982"/>
                </a:cubicBezTo>
                <a:cubicBezTo>
                  <a:pt x="2398364" y="525940"/>
                  <a:pt x="2397025" y="525419"/>
                  <a:pt x="2394942" y="525419"/>
                </a:cubicBezTo>
                <a:close/>
                <a:moveTo>
                  <a:pt x="1023342" y="525419"/>
                </a:moveTo>
                <a:cubicBezTo>
                  <a:pt x="1022449" y="525419"/>
                  <a:pt x="1019844" y="526089"/>
                  <a:pt x="1015528" y="527429"/>
                </a:cubicBezTo>
                <a:cubicBezTo>
                  <a:pt x="1011807" y="528917"/>
                  <a:pt x="1009724" y="529661"/>
                  <a:pt x="1009277" y="529661"/>
                </a:cubicBezTo>
                <a:lnTo>
                  <a:pt x="1008831" y="529661"/>
                </a:lnTo>
                <a:cubicBezTo>
                  <a:pt x="1007938" y="535763"/>
                  <a:pt x="1007417" y="541046"/>
                  <a:pt x="1007268" y="545511"/>
                </a:cubicBezTo>
                <a:cubicBezTo>
                  <a:pt x="1011287" y="544618"/>
                  <a:pt x="1015975" y="543130"/>
                  <a:pt x="1021332" y="541046"/>
                </a:cubicBezTo>
                <a:cubicBezTo>
                  <a:pt x="1022523" y="540600"/>
                  <a:pt x="1023490" y="540377"/>
                  <a:pt x="1024235" y="540377"/>
                </a:cubicBezTo>
                <a:cubicBezTo>
                  <a:pt x="1026318" y="540526"/>
                  <a:pt x="1027881" y="540898"/>
                  <a:pt x="1028923" y="541493"/>
                </a:cubicBezTo>
                <a:lnTo>
                  <a:pt x="1028923" y="536582"/>
                </a:lnTo>
                <a:cubicBezTo>
                  <a:pt x="1028923" y="531670"/>
                  <a:pt x="1028402" y="528470"/>
                  <a:pt x="1027360" y="526982"/>
                </a:cubicBezTo>
                <a:cubicBezTo>
                  <a:pt x="1026765" y="525940"/>
                  <a:pt x="1025425" y="525419"/>
                  <a:pt x="1023342" y="525419"/>
                </a:cubicBezTo>
                <a:close/>
                <a:moveTo>
                  <a:pt x="2424410" y="524303"/>
                </a:moveTo>
                <a:cubicBezTo>
                  <a:pt x="2426791" y="524303"/>
                  <a:pt x="2429470" y="525345"/>
                  <a:pt x="2432446" y="527429"/>
                </a:cubicBezTo>
                <a:cubicBezTo>
                  <a:pt x="2436762" y="530405"/>
                  <a:pt x="2438920" y="532638"/>
                  <a:pt x="2438920" y="534126"/>
                </a:cubicBezTo>
                <a:cubicBezTo>
                  <a:pt x="2437581" y="538740"/>
                  <a:pt x="2436911" y="541716"/>
                  <a:pt x="2436911" y="543056"/>
                </a:cubicBezTo>
                <a:lnTo>
                  <a:pt x="2436911" y="564040"/>
                </a:lnTo>
                <a:cubicBezTo>
                  <a:pt x="2436911" y="568803"/>
                  <a:pt x="2436241" y="572449"/>
                  <a:pt x="2434902" y="574979"/>
                </a:cubicBezTo>
                <a:cubicBezTo>
                  <a:pt x="2433116" y="576914"/>
                  <a:pt x="2431479" y="577881"/>
                  <a:pt x="2429990" y="577881"/>
                </a:cubicBezTo>
                <a:cubicBezTo>
                  <a:pt x="2428056" y="577881"/>
                  <a:pt x="2426791" y="574905"/>
                  <a:pt x="2426196" y="568952"/>
                </a:cubicBezTo>
                <a:lnTo>
                  <a:pt x="2426196" y="535019"/>
                </a:lnTo>
                <a:cubicBezTo>
                  <a:pt x="2425898" y="532042"/>
                  <a:pt x="2424930" y="529661"/>
                  <a:pt x="2423293" y="527875"/>
                </a:cubicBezTo>
                <a:lnTo>
                  <a:pt x="2421954" y="526312"/>
                </a:lnTo>
                <a:cubicBezTo>
                  <a:pt x="2421954" y="524973"/>
                  <a:pt x="2422772" y="524303"/>
                  <a:pt x="2424410" y="524303"/>
                </a:cubicBezTo>
                <a:close/>
                <a:moveTo>
                  <a:pt x="1052810" y="524303"/>
                </a:moveTo>
                <a:cubicBezTo>
                  <a:pt x="1055191" y="524303"/>
                  <a:pt x="1057870" y="525345"/>
                  <a:pt x="1060846" y="527429"/>
                </a:cubicBezTo>
                <a:cubicBezTo>
                  <a:pt x="1065162" y="530405"/>
                  <a:pt x="1067320" y="532638"/>
                  <a:pt x="1067320" y="534126"/>
                </a:cubicBezTo>
                <a:cubicBezTo>
                  <a:pt x="1065981" y="538740"/>
                  <a:pt x="1065311" y="541716"/>
                  <a:pt x="1065311" y="543056"/>
                </a:cubicBezTo>
                <a:lnTo>
                  <a:pt x="1065311" y="564040"/>
                </a:lnTo>
                <a:cubicBezTo>
                  <a:pt x="1065311" y="568803"/>
                  <a:pt x="1064641" y="572449"/>
                  <a:pt x="1063302" y="574979"/>
                </a:cubicBezTo>
                <a:cubicBezTo>
                  <a:pt x="1061516" y="576914"/>
                  <a:pt x="1059879" y="577881"/>
                  <a:pt x="1058391" y="577881"/>
                </a:cubicBezTo>
                <a:cubicBezTo>
                  <a:pt x="1056456" y="577881"/>
                  <a:pt x="1055191" y="574905"/>
                  <a:pt x="1054596" y="568952"/>
                </a:cubicBezTo>
                <a:lnTo>
                  <a:pt x="1054596" y="535019"/>
                </a:lnTo>
                <a:cubicBezTo>
                  <a:pt x="1054298" y="532042"/>
                  <a:pt x="1053331" y="529661"/>
                  <a:pt x="1051693" y="527875"/>
                </a:cubicBezTo>
                <a:lnTo>
                  <a:pt x="1050354" y="526312"/>
                </a:lnTo>
                <a:cubicBezTo>
                  <a:pt x="1050354" y="524973"/>
                  <a:pt x="1051173" y="524303"/>
                  <a:pt x="1052810" y="524303"/>
                </a:cubicBezTo>
                <a:close/>
                <a:moveTo>
                  <a:pt x="2398513" y="515597"/>
                </a:moveTo>
                <a:cubicBezTo>
                  <a:pt x="2400746" y="515597"/>
                  <a:pt x="2403722" y="516564"/>
                  <a:pt x="2407443" y="518499"/>
                </a:cubicBezTo>
                <a:cubicBezTo>
                  <a:pt x="2411759" y="521029"/>
                  <a:pt x="2413917" y="523336"/>
                  <a:pt x="2413917" y="525419"/>
                </a:cubicBezTo>
                <a:cubicBezTo>
                  <a:pt x="2413917" y="525866"/>
                  <a:pt x="2413470" y="526759"/>
                  <a:pt x="2412578" y="528098"/>
                </a:cubicBezTo>
                <a:cubicBezTo>
                  <a:pt x="2411089" y="530033"/>
                  <a:pt x="2410345" y="532861"/>
                  <a:pt x="2410345" y="536582"/>
                </a:cubicBezTo>
                <a:cubicBezTo>
                  <a:pt x="2410345" y="552953"/>
                  <a:pt x="2410643" y="569696"/>
                  <a:pt x="2411238" y="586811"/>
                </a:cubicBezTo>
                <a:cubicBezTo>
                  <a:pt x="2411238" y="595145"/>
                  <a:pt x="2410196" y="601471"/>
                  <a:pt x="2408113" y="605787"/>
                </a:cubicBezTo>
                <a:cubicBezTo>
                  <a:pt x="2405285" y="612186"/>
                  <a:pt x="2402383" y="615386"/>
                  <a:pt x="2399406" y="615386"/>
                </a:cubicBezTo>
                <a:cubicBezTo>
                  <a:pt x="2398662" y="615386"/>
                  <a:pt x="2397695" y="614344"/>
                  <a:pt x="2396504" y="612261"/>
                </a:cubicBezTo>
                <a:cubicBezTo>
                  <a:pt x="2394420" y="607945"/>
                  <a:pt x="2390849" y="601843"/>
                  <a:pt x="2385788" y="593955"/>
                </a:cubicBezTo>
                <a:cubicBezTo>
                  <a:pt x="2385491" y="593360"/>
                  <a:pt x="2385342" y="592839"/>
                  <a:pt x="2385342" y="592392"/>
                </a:cubicBezTo>
                <a:cubicBezTo>
                  <a:pt x="2385342" y="591648"/>
                  <a:pt x="2385863" y="591276"/>
                  <a:pt x="2386905" y="591276"/>
                </a:cubicBezTo>
                <a:cubicBezTo>
                  <a:pt x="2387649" y="591276"/>
                  <a:pt x="2388914" y="592094"/>
                  <a:pt x="2390700" y="593732"/>
                </a:cubicBezTo>
                <a:cubicBezTo>
                  <a:pt x="2393379" y="596262"/>
                  <a:pt x="2395090" y="597527"/>
                  <a:pt x="2395834" y="597527"/>
                </a:cubicBezTo>
                <a:cubicBezTo>
                  <a:pt x="2397174" y="597527"/>
                  <a:pt x="2398290" y="596634"/>
                  <a:pt x="2399183" y="594848"/>
                </a:cubicBezTo>
                <a:cubicBezTo>
                  <a:pt x="2399778" y="593360"/>
                  <a:pt x="2400150" y="584207"/>
                  <a:pt x="2400299" y="567389"/>
                </a:cubicBezTo>
                <a:cubicBezTo>
                  <a:pt x="2390626" y="568431"/>
                  <a:pt x="2385044" y="568952"/>
                  <a:pt x="2383556" y="568952"/>
                </a:cubicBezTo>
                <a:cubicBezTo>
                  <a:pt x="2382068" y="568952"/>
                  <a:pt x="2380505" y="568803"/>
                  <a:pt x="2378868" y="568505"/>
                </a:cubicBezTo>
                <a:lnTo>
                  <a:pt x="2378868" y="590829"/>
                </a:lnTo>
                <a:cubicBezTo>
                  <a:pt x="2378719" y="595890"/>
                  <a:pt x="2378422" y="600280"/>
                  <a:pt x="2377975" y="604001"/>
                </a:cubicBezTo>
                <a:cubicBezTo>
                  <a:pt x="2376933" y="606828"/>
                  <a:pt x="2375222" y="608242"/>
                  <a:pt x="2372840" y="608242"/>
                </a:cubicBezTo>
                <a:cubicBezTo>
                  <a:pt x="2371799" y="608242"/>
                  <a:pt x="2370162" y="606233"/>
                  <a:pt x="2367929" y="602215"/>
                </a:cubicBezTo>
                <a:cubicBezTo>
                  <a:pt x="2366441" y="598792"/>
                  <a:pt x="2365697" y="596113"/>
                  <a:pt x="2365697" y="594178"/>
                </a:cubicBezTo>
                <a:cubicBezTo>
                  <a:pt x="2365697" y="592839"/>
                  <a:pt x="2366441" y="590829"/>
                  <a:pt x="2367929" y="588151"/>
                </a:cubicBezTo>
                <a:cubicBezTo>
                  <a:pt x="2369268" y="581751"/>
                  <a:pt x="2369938" y="575054"/>
                  <a:pt x="2369938" y="568059"/>
                </a:cubicBezTo>
                <a:lnTo>
                  <a:pt x="2369938" y="542163"/>
                </a:lnTo>
                <a:cubicBezTo>
                  <a:pt x="2369938" y="537400"/>
                  <a:pt x="2369120" y="533010"/>
                  <a:pt x="2367483" y="528991"/>
                </a:cubicBezTo>
                <a:cubicBezTo>
                  <a:pt x="2365697" y="525122"/>
                  <a:pt x="2364804" y="522964"/>
                  <a:pt x="2364804" y="522517"/>
                </a:cubicBezTo>
                <a:cubicBezTo>
                  <a:pt x="2364804" y="520880"/>
                  <a:pt x="2365622" y="520062"/>
                  <a:pt x="2367260" y="520062"/>
                </a:cubicBezTo>
                <a:cubicBezTo>
                  <a:pt x="2368896" y="520062"/>
                  <a:pt x="2371278" y="520806"/>
                  <a:pt x="2374403" y="522294"/>
                </a:cubicBezTo>
                <a:cubicBezTo>
                  <a:pt x="2375445" y="522741"/>
                  <a:pt x="2376189" y="523113"/>
                  <a:pt x="2376636" y="523410"/>
                </a:cubicBezTo>
                <a:cubicBezTo>
                  <a:pt x="2380803" y="523113"/>
                  <a:pt x="2384226" y="522517"/>
                  <a:pt x="2386905" y="521624"/>
                </a:cubicBezTo>
                <a:cubicBezTo>
                  <a:pt x="2389881" y="520731"/>
                  <a:pt x="2392784" y="519243"/>
                  <a:pt x="2395611" y="517160"/>
                </a:cubicBezTo>
                <a:cubicBezTo>
                  <a:pt x="2397100" y="516118"/>
                  <a:pt x="2398067" y="515597"/>
                  <a:pt x="2398513" y="515597"/>
                </a:cubicBezTo>
                <a:close/>
                <a:moveTo>
                  <a:pt x="1026914" y="515597"/>
                </a:moveTo>
                <a:cubicBezTo>
                  <a:pt x="1029146" y="515597"/>
                  <a:pt x="1032123" y="516564"/>
                  <a:pt x="1035843" y="518499"/>
                </a:cubicBezTo>
                <a:cubicBezTo>
                  <a:pt x="1040159" y="521029"/>
                  <a:pt x="1042317" y="523336"/>
                  <a:pt x="1042317" y="525419"/>
                </a:cubicBezTo>
                <a:cubicBezTo>
                  <a:pt x="1042317" y="525866"/>
                  <a:pt x="1041871" y="526759"/>
                  <a:pt x="1040978" y="528098"/>
                </a:cubicBezTo>
                <a:cubicBezTo>
                  <a:pt x="1039490" y="530033"/>
                  <a:pt x="1038745" y="532861"/>
                  <a:pt x="1038745" y="536582"/>
                </a:cubicBezTo>
                <a:cubicBezTo>
                  <a:pt x="1038745" y="552953"/>
                  <a:pt x="1039043" y="569696"/>
                  <a:pt x="1039638" y="586811"/>
                </a:cubicBezTo>
                <a:cubicBezTo>
                  <a:pt x="1039638" y="595145"/>
                  <a:pt x="1038597" y="601471"/>
                  <a:pt x="1036513" y="605787"/>
                </a:cubicBezTo>
                <a:cubicBezTo>
                  <a:pt x="1033685" y="612186"/>
                  <a:pt x="1030783" y="615386"/>
                  <a:pt x="1027807" y="615386"/>
                </a:cubicBezTo>
                <a:cubicBezTo>
                  <a:pt x="1027062" y="615386"/>
                  <a:pt x="1026095" y="614344"/>
                  <a:pt x="1024904" y="612261"/>
                </a:cubicBezTo>
                <a:cubicBezTo>
                  <a:pt x="1022821" y="607945"/>
                  <a:pt x="1019249" y="601843"/>
                  <a:pt x="1014189" y="593955"/>
                </a:cubicBezTo>
                <a:cubicBezTo>
                  <a:pt x="1013891" y="593360"/>
                  <a:pt x="1013742" y="592839"/>
                  <a:pt x="1013742" y="592392"/>
                </a:cubicBezTo>
                <a:cubicBezTo>
                  <a:pt x="1013742" y="591648"/>
                  <a:pt x="1014263" y="591276"/>
                  <a:pt x="1015305" y="591276"/>
                </a:cubicBezTo>
                <a:cubicBezTo>
                  <a:pt x="1016049" y="591276"/>
                  <a:pt x="1017314" y="592094"/>
                  <a:pt x="1019100" y="593732"/>
                </a:cubicBezTo>
                <a:cubicBezTo>
                  <a:pt x="1021779" y="596262"/>
                  <a:pt x="1023490" y="597527"/>
                  <a:pt x="1024235" y="597527"/>
                </a:cubicBezTo>
                <a:cubicBezTo>
                  <a:pt x="1025574" y="597527"/>
                  <a:pt x="1026690" y="596634"/>
                  <a:pt x="1027583" y="594848"/>
                </a:cubicBezTo>
                <a:cubicBezTo>
                  <a:pt x="1028179" y="593360"/>
                  <a:pt x="1028551" y="584207"/>
                  <a:pt x="1028699" y="567389"/>
                </a:cubicBezTo>
                <a:cubicBezTo>
                  <a:pt x="1019026" y="568431"/>
                  <a:pt x="1013445" y="568952"/>
                  <a:pt x="1011956" y="568952"/>
                </a:cubicBezTo>
                <a:cubicBezTo>
                  <a:pt x="1010468" y="568952"/>
                  <a:pt x="1008905" y="568803"/>
                  <a:pt x="1007268" y="568505"/>
                </a:cubicBezTo>
                <a:lnTo>
                  <a:pt x="1007268" y="590829"/>
                </a:lnTo>
                <a:cubicBezTo>
                  <a:pt x="1007119" y="595890"/>
                  <a:pt x="1006822" y="600280"/>
                  <a:pt x="1006375" y="604001"/>
                </a:cubicBezTo>
                <a:cubicBezTo>
                  <a:pt x="1005333" y="606828"/>
                  <a:pt x="1003622" y="608242"/>
                  <a:pt x="1001241" y="608242"/>
                </a:cubicBezTo>
                <a:cubicBezTo>
                  <a:pt x="1000199" y="608242"/>
                  <a:pt x="998562" y="606233"/>
                  <a:pt x="996329" y="602215"/>
                </a:cubicBezTo>
                <a:cubicBezTo>
                  <a:pt x="994841" y="598792"/>
                  <a:pt x="994097" y="596113"/>
                  <a:pt x="994097" y="594178"/>
                </a:cubicBezTo>
                <a:cubicBezTo>
                  <a:pt x="994097" y="592839"/>
                  <a:pt x="994841" y="590829"/>
                  <a:pt x="996329" y="588151"/>
                </a:cubicBezTo>
                <a:cubicBezTo>
                  <a:pt x="997669" y="581751"/>
                  <a:pt x="998339" y="575054"/>
                  <a:pt x="998339" y="568059"/>
                </a:cubicBezTo>
                <a:lnTo>
                  <a:pt x="998339" y="542163"/>
                </a:lnTo>
                <a:cubicBezTo>
                  <a:pt x="998339" y="537400"/>
                  <a:pt x="997520" y="533010"/>
                  <a:pt x="995883" y="528991"/>
                </a:cubicBezTo>
                <a:cubicBezTo>
                  <a:pt x="994097" y="525122"/>
                  <a:pt x="993204" y="522964"/>
                  <a:pt x="993204" y="522517"/>
                </a:cubicBezTo>
                <a:cubicBezTo>
                  <a:pt x="993204" y="520880"/>
                  <a:pt x="994023" y="520062"/>
                  <a:pt x="995660" y="520062"/>
                </a:cubicBezTo>
                <a:cubicBezTo>
                  <a:pt x="997297" y="520062"/>
                  <a:pt x="999678" y="520806"/>
                  <a:pt x="1002803" y="522294"/>
                </a:cubicBezTo>
                <a:cubicBezTo>
                  <a:pt x="1003845" y="522741"/>
                  <a:pt x="1004589" y="523113"/>
                  <a:pt x="1005036" y="523410"/>
                </a:cubicBezTo>
                <a:cubicBezTo>
                  <a:pt x="1009203" y="523113"/>
                  <a:pt x="1012626" y="522517"/>
                  <a:pt x="1015305" y="521624"/>
                </a:cubicBezTo>
                <a:cubicBezTo>
                  <a:pt x="1018282" y="520731"/>
                  <a:pt x="1021184" y="519243"/>
                  <a:pt x="1024011" y="517160"/>
                </a:cubicBezTo>
                <a:cubicBezTo>
                  <a:pt x="1025500" y="516118"/>
                  <a:pt x="1026467" y="515597"/>
                  <a:pt x="1026914" y="515597"/>
                </a:cubicBezTo>
                <a:close/>
                <a:moveTo>
                  <a:pt x="2449636" y="505551"/>
                </a:moveTo>
                <a:cubicBezTo>
                  <a:pt x="2450678" y="505551"/>
                  <a:pt x="2453728" y="506667"/>
                  <a:pt x="2458789" y="508900"/>
                </a:cubicBezTo>
                <a:cubicBezTo>
                  <a:pt x="2462658" y="511430"/>
                  <a:pt x="2464593" y="513960"/>
                  <a:pt x="2464593" y="516490"/>
                </a:cubicBezTo>
                <a:cubicBezTo>
                  <a:pt x="2464593" y="517234"/>
                  <a:pt x="2463923" y="519838"/>
                  <a:pt x="2462584" y="524303"/>
                </a:cubicBezTo>
                <a:cubicBezTo>
                  <a:pt x="2462137" y="529215"/>
                  <a:pt x="2461914" y="532638"/>
                  <a:pt x="2461914" y="534572"/>
                </a:cubicBezTo>
                <a:cubicBezTo>
                  <a:pt x="2461914" y="557343"/>
                  <a:pt x="2462286" y="574458"/>
                  <a:pt x="2463030" y="585918"/>
                </a:cubicBezTo>
                <a:cubicBezTo>
                  <a:pt x="2464072" y="593806"/>
                  <a:pt x="2464593" y="598941"/>
                  <a:pt x="2464593" y="601322"/>
                </a:cubicBezTo>
                <a:cubicBezTo>
                  <a:pt x="2464593" y="604447"/>
                  <a:pt x="2463328" y="608540"/>
                  <a:pt x="2460798" y="613600"/>
                </a:cubicBezTo>
                <a:cubicBezTo>
                  <a:pt x="2457970" y="617172"/>
                  <a:pt x="2455663" y="618958"/>
                  <a:pt x="2453878" y="618958"/>
                </a:cubicBezTo>
                <a:cubicBezTo>
                  <a:pt x="2451198" y="618958"/>
                  <a:pt x="2449040" y="617246"/>
                  <a:pt x="2447404" y="613823"/>
                </a:cubicBezTo>
                <a:cubicBezTo>
                  <a:pt x="2444576" y="610400"/>
                  <a:pt x="2438920" y="604596"/>
                  <a:pt x="2430437" y="596410"/>
                </a:cubicBezTo>
                <a:cubicBezTo>
                  <a:pt x="2427609" y="594476"/>
                  <a:pt x="2426196" y="593136"/>
                  <a:pt x="2426196" y="592392"/>
                </a:cubicBezTo>
                <a:cubicBezTo>
                  <a:pt x="2426196" y="591053"/>
                  <a:pt x="2426791" y="590383"/>
                  <a:pt x="2427981" y="590383"/>
                </a:cubicBezTo>
                <a:cubicBezTo>
                  <a:pt x="2436911" y="594550"/>
                  <a:pt x="2443534" y="596634"/>
                  <a:pt x="2447850" y="596634"/>
                </a:cubicBezTo>
                <a:cubicBezTo>
                  <a:pt x="2449636" y="596336"/>
                  <a:pt x="2450529" y="592987"/>
                  <a:pt x="2450529" y="586588"/>
                </a:cubicBezTo>
                <a:lnTo>
                  <a:pt x="2450529" y="530777"/>
                </a:lnTo>
                <a:cubicBezTo>
                  <a:pt x="2450529" y="524675"/>
                  <a:pt x="2449710" y="519466"/>
                  <a:pt x="2448073" y="515150"/>
                </a:cubicBezTo>
                <a:cubicBezTo>
                  <a:pt x="2446585" y="511430"/>
                  <a:pt x="2445841" y="509197"/>
                  <a:pt x="2445841" y="508453"/>
                </a:cubicBezTo>
                <a:cubicBezTo>
                  <a:pt x="2445841" y="506518"/>
                  <a:pt x="2447106" y="505551"/>
                  <a:pt x="2449636" y="505551"/>
                </a:cubicBezTo>
                <a:close/>
                <a:moveTo>
                  <a:pt x="1078036" y="505551"/>
                </a:moveTo>
                <a:cubicBezTo>
                  <a:pt x="1079078" y="505551"/>
                  <a:pt x="1082129" y="506667"/>
                  <a:pt x="1087189" y="508900"/>
                </a:cubicBezTo>
                <a:cubicBezTo>
                  <a:pt x="1091058" y="511430"/>
                  <a:pt x="1092993" y="513960"/>
                  <a:pt x="1092993" y="516490"/>
                </a:cubicBezTo>
                <a:cubicBezTo>
                  <a:pt x="1092993" y="517234"/>
                  <a:pt x="1092323" y="519838"/>
                  <a:pt x="1090984" y="524303"/>
                </a:cubicBezTo>
                <a:cubicBezTo>
                  <a:pt x="1090538" y="529215"/>
                  <a:pt x="1090314" y="532638"/>
                  <a:pt x="1090314" y="534572"/>
                </a:cubicBezTo>
                <a:cubicBezTo>
                  <a:pt x="1090314" y="557343"/>
                  <a:pt x="1090686" y="574458"/>
                  <a:pt x="1091430" y="585918"/>
                </a:cubicBezTo>
                <a:cubicBezTo>
                  <a:pt x="1092472" y="593806"/>
                  <a:pt x="1092993" y="598941"/>
                  <a:pt x="1092993" y="601322"/>
                </a:cubicBezTo>
                <a:cubicBezTo>
                  <a:pt x="1092993" y="604447"/>
                  <a:pt x="1091728" y="608540"/>
                  <a:pt x="1089198" y="613600"/>
                </a:cubicBezTo>
                <a:cubicBezTo>
                  <a:pt x="1086370" y="617172"/>
                  <a:pt x="1084064" y="618958"/>
                  <a:pt x="1082278" y="618958"/>
                </a:cubicBezTo>
                <a:cubicBezTo>
                  <a:pt x="1079599" y="618958"/>
                  <a:pt x="1077441" y="617246"/>
                  <a:pt x="1075804" y="613823"/>
                </a:cubicBezTo>
                <a:cubicBezTo>
                  <a:pt x="1072976" y="610400"/>
                  <a:pt x="1067320" y="604596"/>
                  <a:pt x="1058837" y="596410"/>
                </a:cubicBezTo>
                <a:cubicBezTo>
                  <a:pt x="1056009" y="594476"/>
                  <a:pt x="1054596" y="593136"/>
                  <a:pt x="1054596" y="592392"/>
                </a:cubicBezTo>
                <a:cubicBezTo>
                  <a:pt x="1054596" y="591053"/>
                  <a:pt x="1055191" y="590383"/>
                  <a:pt x="1056382" y="590383"/>
                </a:cubicBezTo>
                <a:cubicBezTo>
                  <a:pt x="1065311" y="594550"/>
                  <a:pt x="1071934" y="596634"/>
                  <a:pt x="1076250" y="596634"/>
                </a:cubicBezTo>
                <a:cubicBezTo>
                  <a:pt x="1078036" y="596336"/>
                  <a:pt x="1078929" y="592987"/>
                  <a:pt x="1078929" y="586588"/>
                </a:cubicBezTo>
                <a:lnTo>
                  <a:pt x="1078929" y="530777"/>
                </a:lnTo>
                <a:cubicBezTo>
                  <a:pt x="1078929" y="524675"/>
                  <a:pt x="1078110" y="519466"/>
                  <a:pt x="1076473" y="515150"/>
                </a:cubicBezTo>
                <a:cubicBezTo>
                  <a:pt x="1074985" y="511430"/>
                  <a:pt x="1074241" y="509197"/>
                  <a:pt x="1074241" y="508453"/>
                </a:cubicBezTo>
                <a:cubicBezTo>
                  <a:pt x="1074241" y="506518"/>
                  <a:pt x="1075506" y="505551"/>
                  <a:pt x="1078036" y="505551"/>
                </a:cubicBezTo>
                <a:close/>
                <a:moveTo>
                  <a:pt x="3756942" y="503542"/>
                </a:moveTo>
                <a:cubicBezTo>
                  <a:pt x="3754114" y="503542"/>
                  <a:pt x="3751286" y="504286"/>
                  <a:pt x="3748459" y="505774"/>
                </a:cubicBezTo>
                <a:cubicBezTo>
                  <a:pt x="3745780" y="507262"/>
                  <a:pt x="3743696" y="509420"/>
                  <a:pt x="3742208" y="512248"/>
                </a:cubicBezTo>
                <a:cubicBezTo>
                  <a:pt x="3740571" y="514927"/>
                  <a:pt x="3739827" y="517755"/>
                  <a:pt x="3739976" y="520731"/>
                </a:cubicBezTo>
                <a:cubicBezTo>
                  <a:pt x="3739976" y="523857"/>
                  <a:pt x="3740720" y="526759"/>
                  <a:pt x="3742208" y="529438"/>
                </a:cubicBezTo>
                <a:cubicBezTo>
                  <a:pt x="3743696" y="532117"/>
                  <a:pt x="3745706" y="534200"/>
                  <a:pt x="3748236" y="535689"/>
                </a:cubicBezTo>
                <a:cubicBezTo>
                  <a:pt x="3750766" y="537177"/>
                  <a:pt x="3753668" y="537921"/>
                  <a:pt x="3756942" y="537921"/>
                </a:cubicBezTo>
                <a:cubicBezTo>
                  <a:pt x="3759918" y="537921"/>
                  <a:pt x="3762746" y="537177"/>
                  <a:pt x="3765425" y="535689"/>
                </a:cubicBezTo>
                <a:cubicBezTo>
                  <a:pt x="3767955" y="534200"/>
                  <a:pt x="3770039" y="532042"/>
                  <a:pt x="3771676" y="529215"/>
                </a:cubicBezTo>
                <a:cubicBezTo>
                  <a:pt x="3773164" y="526536"/>
                  <a:pt x="3773908" y="523708"/>
                  <a:pt x="3773908" y="520731"/>
                </a:cubicBezTo>
                <a:cubicBezTo>
                  <a:pt x="3773908" y="517904"/>
                  <a:pt x="3773164" y="515076"/>
                  <a:pt x="3771676" y="512248"/>
                </a:cubicBezTo>
                <a:cubicBezTo>
                  <a:pt x="3770039" y="509420"/>
                  <a:pt x="3767806" y="507337"/>
                  <a:pt x="3764979" y="505997"/>
                </a:cubicBezTo>
                <a:cubicBezTo>
                  <a:pt x="3762300" y="504509"/>
                  <a:pt x="3759621" y="503691"/>
                  <a:pt x="3756942" y="503542"/>
                </a:cubicBezTo>
                <a:close/>
                <a:moveTo>
                  <a:pt x="3511599" y="499077"/>
                </a:moveTo>
                <a:cubicBezTo>
                  <a:pt x="3512046" y="498779"/>
                  <a:pt x="3513236" y="498928"/>
                  <a:pt x="3515171" y="499523"/>
                </a:cubicBezTo>
                <a:cubicBezTo>
                  <a:pt x="3516957" y="500416"/>
                  <a:pt x="3518668" y="501384"/>
                  <a:pt x="3520305" y="502426"/>
                </a:cubicBezTo>
                <a:cubicBezTo>
                  <a:pt x="3521942" y="503467"/>
                  <a:pt x="3523803" y="505030"/>
                  <a:pt x="3525886" y="507114"/>
                </a:cubicBezTo>
                <a:cubicBezTo>
                  <a:pt x="3527970" y="509197"/>
                  <a:pt x="3528565" y="510834"/>
                  <a:pt x="3527672" y="512025"/>
                </a:cubicBezTo>
                <a:lnTo>
                  <a:pt x="3526779" y="513811"/>
                </a:lnTo>
                <a:lnTo>
                  <a:pt x="3538388" y="521178"/>
                </a:lnTo>
                <a:lnTo>
                  <a:pt x="3559819" y="536582"/>
                </a:lnTo>
                <a:cubicBezTo>
                  <a:pt x="3565772" y="540749"/>
                  <a:pt x="3571428" y="544469"/>
                  <a:pt x="3576786" y="547744"/>
                </a:cubicBezTo>
                <a:cubicBezTo>
                  <a:pt x="3582292" y="550720"/>
                  <a:pt x="3587427" y="553101"/>
                  <a:pt x="3592189" y="554887"/>
                </a:cubicBezTo>
                <a:cubicBezTo>
                  <a:pt x="3596952" y="556673"/>
                  <a:pt x="3602979" y="558608"/>
                  <a:pt x="3610272" y="560692"/>
                </a:cubicBezTo>
                <a:lnTo>
                  <a:pt x="3626568" y="565826"/>
                </a:lnTo>
                <a:cubicBezTo>
                  <a:pt x="3627610" y="566273"/>
                  <a:pt x="3628206" y="566719"/>
                  <a:pt x="3628354" y="567166"/>
                </a:cubicBezTo>
                <a:cubicBezTo>
                  <a:pt x="3628504" y="567612"/>
                  <a:pt x="3628354" y="568133"/>
                  <a:pt x="3627908" y="568728"/>
                </a:cubicBezTo>
                <a:cubicBezTo>
                  <a:pt x="3627462" y="569324"/>
                  <a:pt x="3626792" y="569696"/>
                  <a:pt x="3625899" y="569845"/>
                </a:cubicBezTo>
                <a:lnTo>
                  <a:pt x="3610718" y="572747"/>
                </a:lnTo>
                <a:cubicBezTo>
                  <a:pt x="3603575" y="573937"/>
                  <a:pt x="3598366" y="574533"/>
                  <a:pt x="3595092" y="574533"/>
                </a:cubicBezTo>
                <a:cubicBezTo>
                  <a:pt x="3591817" y="574533"/>
                  <a:pt x="3589064" y="574310"/>
                  <a:pt x="3586832" y="573863"/>
                </a:cubicBezTo>
                <a:cubicBezTo>
                  <a:pt x="3584599" y="573417"/>
                  <a:pt x="3582144" y="572300"/>
                  <a:pt x="3579464" y="570514"/>
                </a:cubicBezTo>
                <a:cubicBezTo>
                  <a:pt x="3576786" y="568877"/>
                  <a:pt x="3573362" y="565901"/>
                  <a:pt x="3569196" y="561585"/>
                </a:cubicBezTo>
                <a:lnTo>
                  <a:pt x="3553792" y="546851"/>
                </a:lnTo>
                <a:lnTo>
                  <a:pt x="3541736" y="534796"/>
                </a:lnTo>
                <a:cubicBezTo>
                  <a:pt x="3536825" y="530033"/>
                  <a:pt x="3533477" y="527057"/>
                  <a:pt x="3531691" y="525866"/>
                </a:cubicBezTo>
                <a:lnTo>
                  <a:pt x="3522091" y="518722"/>
                </a:lnTo>
                <a:cubicBezTo>
                  <a:pt x="3515096" y="527205"/>
                  <a:pt x="3509069" y="534200"/>
                  <a:pt x="3504009" y="539707"/>
                </a:cubicBezTo>
                <a:cubicBezTo>
                  <a:pt x="3498948" y="545065"/>
                  <a:pt x="3493293" y="550423"/>
                  <a:pt x="3487042" y="555780"/>
                </a:cubicBezTo>
                <a:cubicBezTo>
                  <a:pt x="3480792" y="561138"/>
                  <a:pt x="3474392" y="565826"/>
                  <a:pt x="3467844" y="569845"/>
                </a:cubicBezTo>
                <a:cubicBezTo>
                  <a:pt x="3461295" y="574012"/>
                  <a:pt x="3454970" y="577509"/>
                  <a:pt x="3448868" y="580337"/>
                </a:cubicBezTo>
                <a:cubicBezTo>
                  <a:pt x="3442915" y="583016"/>
                  <a:pt x="3438524" y="584727"/>
                  <a:pt x="3435696" y="585472"/>
                </a:cubicBezTo>
                <a:lnTo>
                  <a:pt x="3432571" y="586365"/>
                </a:lnTo>
                <a:cubicBezTo>
                  <a:pt x="3430488" y="586960"/>
                  <a:pt x="3429222" y="587034"/>
                  <a:pt x="3428776" y="586588"/>
                </a:cubicBezTo>
                <a:cubicBezTo>
                  <a:pt x="3428330" y="585993"/>
                  <a:pt x="3428404" y="585248"/>
                  <a:pt x="3428999" y="584355"/>
                </a:cubicBezTo>
                <a:lnTo>
                  <a:pt x="3431678" y="583016"/>
                </a:lnTo>
                <a:lnTo>
                  <a:pt x="3435250" y="581007"/>
                </a:lnTo>
                <a:cubicBezTo>
                  <a:pt x="3439120" y="578774"/>
                  <a:pt x="3445370" y="574533"/>
                  <a:pt x="3454002" y="568282"/>
                </a:cubicBezTo>
                <a:cubicBezTo>
                  <a:pt x="3462783" y="562031"/>
                  <a:pt x="3470374" y="556078"/>
                  <a:pt x="3476773" y="550423"/>
                </a:cubicBezTo>
                <a:cubicBezTo>
                  <a:pt x="3483322" y="544767"/>
                  <a:pt x="3488828" y="539260"/>
                  <a:pt x="3493293" y="533903"/>
                </a:cubicBezTo>
                <a:cubicBezTo>
                  <a:pt x="3497758" y="528545"/>
                  <a:pt x="3500958" y="524378"/>
                  <a:pt x="3502892" y="521401"/>
                </a:cubicBezTo>
                <a:cubicBezTo>
                  <a:pt x="3504827" y="518425"/>
                  <a:pt x="3506241" y="516118"/>
                  <a:pt x="3507134" y="514481"/>
                </a:cubicBezTo>
                <a:cubicBezTo>
                  <a:pt x="3508027" y="512843"/>
                  <a:pt x="3508697" y="511430"/>
                  <a:pt x="3509143" y="510239"/>
                </a:cubicBezTo>
                <a:cubicBezTo>
                  <a:pt x="3509590" y="508900"/>
                  <a:pt x="3509887" y="507560"/>
                  <a:pt x="3510036" y="506221"/>
                </a:cubicBezTo>
                <a:lnTo>
                  <a:pt x="3510706" y="501309"/>
                </a:lnTo>
                <a:cubicBezTo>
                  <a:pt x="3510855" y="500268"/>
                  <a:pt x="3511152" y="499523"/>
                  <a:pt x="3511599" y="499077"/>
                </a:cubicBezTo>
                <a:close/>
                <a:moveTo>
                  <a:pt x="2139999" y="499077"/>
                </a:moveTo>
                <a:cubicBezTo>
                  <a:pt x="2140446" y="498779"/>
                  <a:pt x="2141636" y="498928"/>
                  <a:pt x="2143571" y="499523"/>
                </a:cubicBezTo>
                <a:cubicBezTo>
                  <a:pt x="2145357" y="500416"/>
                  <a:pt x="2147068" y="501384"/>
                  <a:pt x="2148705" y="502426"/>
                </a:cubicBezTo>
                <a:cubicBezTo>
                  <a:pt x="2150343" y="503467"/>
                  <a:pt x="2152203" y="505030"/>
                  <a:pt x="2154287" y="507114"/>
                </a:cubicBezTo>
                <a:cubicBezTo>
                  <a:pt x="2156370" y="509197"/>
                  <a:pt x="2156965" y="510834"/>
                  <a:pt x="2156072" y="512025"/>
                </a:cubicBezTo>
                <a:lnTo>
                  <a:pt x="2155179" y="513811"/>
                </a:lnTo>
                <a:lnTo>
                  <a:pt x="2166788" y="521178"/>
                </a:lnTo>
                <a:lnTo>
                  <a:pt x="2188219" y="536582"/>
                </a:lnTo>
                <a:cubicBezTo>
                  <a:pt x="2194172" y="540749"/>
                  <a:pt x="2199828" y="544469"/>
                  <a:pt x="2205186" y="547744"/>
                </a:cubicBezTo>
                <a:cubicBezTo>
                  <a:pt x="2210692" y="550720"/>
                  <a:pt x="2215827" y="553101"/>
                  <a:pt x="2220589" y="554887"/>
                </a:cubicBezTo>
                <a:cubicBezTo>
                  <a:pt x="2225352" y="556673"/>
                  <a:pt x="2231379" y="558608"/>
                  <a:pt x="2238672" y="560692"/>
                </a:cubicBezTo>
                <a:lnTo>
                  <a:pt x="2254968" y="565826"/>
                </a:lnTo>
                <a:cubicBezTo>
                  <a:pt x="2256010" y="566273"/>
                  <a:pt x="2256606" y="566719"/>
                  <a:pt x="2256754" y="567166"/>
                </a:cubicBezTo>
                <a:cubicBezTo>
                  <a:pt x="2256904" y="567612"/>
                  <a:pt x="2256754" y="568133"/>
                  <a:pt x="2256308" y="568728"/>
                </a:cubicBezTo>
                <a:cubicBezTo>
                  <a:pt x="2255862" y="569324"/>
                  <a:pt x="2255192" y="569696"/>
                  <a:pt x="2254299" y="569845"/>
                </a:cubicBezTo>
                <a:lnTo>
                  <a:pt x="2239118" y="572747"/>
                </a:lnTo>
                <a:cubicBezTo>
                  <a:pt x="2231975" y="573937"/>
                  <a:pt x="2226766" y="574533"/>
                  <a:pt x="2223492" y="574533"/>
                </a:cubicBezTo>
                <a:cubicBezTo>
                  <a:pt x="2220217" y="574533"/>
                  <a:pt x="2217464" y="574310"/>
                  <a:pt x="2215232" y="573863"/>
                </a:cubicBezTo>
                <a:cubicBezTo>
                  <a:pt x="2212999" y="573417"/>
                  <a:pt x="2210544" y="572300"/>
                  <a:pt x="2207864" y="570514"/>
                </a:cubicBezTo>
                <a:cubicBezTo>
                  <a:pt x="2205186" y="568877"/>
                  <a:pt x="2201762" y="565901"/>
                  <a:pt x="2197596" y="561585"/>
                </a:cubicBezTo>
                <a:lnTo>
                  <a:pt x="2182192" y="546851"/>
                </a:lnTo>
                <a:lnTo>
                  <a:pt x="2170137" y="534796"/>
                </a:lnTo>
                <a:cubicBezTo>
                  <a:pt x="2165225" y="530033"/>
                  <a:pt x="2161877" y="527057"/>
                  <a:pt x="2160091" y="525866"/>
                </a:cubicBezTo>
                <a:lnTo>
                  <a:pt x="2150491" y="518722"/>
                </a:lnTo>
                <a:cubicBezTo>
                  <a:pt x="2143496" y="527205"/>
                  <a:pt x="2137469" y="534200"/>
                  <a:pt x="2132409" y="539707"/>
                </a:cubicBezTo>
                <a:cubicBezTo>
                  <a:pt x="2127349" y="545065"/>
                  <a:pt x="2121693" y="550423"/>
                  <a:pt x="2115442" y="555780"/>
                </a:cubicBezTo>
                <a:cubicBezTo>
                  <a:pt x="2109192" y="561138"/>
                  <a:pt x="2102792" y="565826"/>
                  <a:pt x="2096244" y="569845"/>
                </a:cubicBezTo>
                <a:cubicBezTo>
                  <a:pt x="2089695" y="574012"/>
                  <a:pt x="2083370" y="577509"/>
                  <a:pt x="2077268" y="580337"/>
                </a:cubicBezTo>
                <a:cubicBezTo>
                  <a:pt x="2071315" y="583016"/>
                  <a:pt x="2066924" y="584727"/>
                  <a:pt x="2064097" y="585472"/>
                </a:cubicBezTo>
                <a:lnTo>
                  <a:pt x="2060971" y="586365"/>
                </a:lnTo>
                <a:cubicBezTo>
                  <a:pt x="2058888" y="586960"/>
                  <a:pt x="2057623" y="587034"/>
                  <a:pt x="2057176" y="586588"/>
                </a:cubicBezTo>
                <a:cubicBezTo>
                  <a:pt x="2056730" y="585993"/>
                  <a:pt x="2056804" y="585248"/>
                  <a:pt x="2057399" y="584355"/>
                </a:cubicBezTo>
                <a:lnTo>
                  <a:pt x="2060078" y="583016"/>
                </a:lnTo>
                <a:lnTo>
                  <a:pt x="2063650" y="581007"/>
                </a:lnTo>
                <a:cubicBezTo>
                  <a:pt x="2067520" y="578774"/>
                  <a:pt x="2073771" y="574533"/>
                  <a:pt x="2082403" y="568282"/>
                </a:cubicBezTo>
                <a:cubicBezTo>
                  <a:pt x="2091183" y="562031"/>
                  <a:pt x="2098774" y="556078"/>
                  <a:pt x="2105173" y="550423"/>
                </a:cubicBezTo>
                <a:cubicBezTo>
                  <a:pt x="2111722" y="544767"/>
                  <a:pt x="2117228" y="539260"/>
                  <a:pt x="2121693" y="533903"/>
                </a:cubicBezTo>
                <a:cubicBezTo>
                  <a:pt x="2126158" y="528545"/>
                  <a:pt x="2129358" y="524378"/>
                  <a:pt x="2131293" y="521401"/>
                </a:cubicBezTo>
                <a:cubicBezTo>
                  <a:pt x="2133227" y="518425"/>
                  <a:pt x="2134641" y="516118"/>
                  <a:pt x="2135534" y="514481"/>
                </a:cubicBezTo>
                <a:cubicBezTo>
                  <a:pt x="2136427" y="512843"/>
                  <a:pt x="2137097" y="511430"/>
                  <a:pt x="2137543" y="510239"/>
                </a:cubicBezTo>
                <a:cubicBezTo>
                  <a:pt x="2137990" y="508900"/>
                  <a:pt x="2138287" y="507560"/>
                  <a:pt x="2138436" y="506221"/>
                </a:cubicBezTo>
                <a:lnTo>
                  <a:pt x="2139106" y="501309"/>
                </a:lnTo>
                <a:cubicBezTo>
                  <a:pt x="2139255" y="500268"/>
                  <a:pt x="2139553" y="499523"/>
                  <a:pt x="2139999" y="499077"/>
                </a:cubicBezTo>
                <a:close/>
                <a:moveTo>
                  <a:pt x="768399" y="499077"/>
                </a:moveTo>
                <a:cubicBezTo>
                  <a:pt x="768846" y="498779"/>
                  <a:pt x="770036" y="498928"/>
                  <a:pt x="771971" y="499523"/>
                </a:cubicBezTo>
                <a:cubicBezTo>
                  <a:pt x="773757" y="500416"/>
                  <a:pt x="775468" y="501384"/>
                  <a:pt x="777106" y="502426"/>
                </a:cubicBezTo>
                <a:cubicBezTo>
                  <a:pt x="778743" y="503467"/>
                  <a:pt x="780603" y="505030"/>
                  <a:pt x="782687" y="507114"/>
                </a:cubicBezTo>
                <a:cubicBezTo>
                  <a:pt x="784770" y="509197"/>
                  <a:pt x="785365" y="510834"/>
                  <a:pt x="784473" y="512025"/>
                </a:cubicBezTo>
                <a:lnTo>
                  <a:pt x="783580" y="513811"/>
                </a:lnTo>
                <a:lnTo>
                  <a:pt x="795188" y="521178"/>
                </a:lnTo>
                <a:lnTo>
                  <a:pt x="816619" y="536582"/>
                </a:lnTo>
                <a:cubicBezTo>
                  <a:pt x="822573" y="540749"/>
                  <a:pt x="828228" y="544469"/>
                  <a:pt x="833586" y="547744"/>
                </a:cubicBezTo>
                <a:cubicBezTo>
                  <a:pt x="839092" y="550720"/>
                  <a:pt x="844227" y="553101"/>
                  <a:pt x="848990" y="554887"/>
                </a:cubicBezTo>
                <a:cubicBezTo>
                  <a:pt x="853752" y="556673"/>
                  <a:pt x="859780" y="558608"/>
                  <a:pt x="867072" y="560692"/>
                </a:cubicBezTo>
                <a:lnTo>
                  <a:pt x="883369" y="565826"/>
                </a:lnTo>
                <a:cubicBezTo>
                  <a:pt x="884411" y="566273"/>
                  <a:pt x="885006" y="566719"/>
                  <a:pt x="885155" y="567166"/>
                </a:cubicBezTo>
                <a:cubicBezTo>
                  <a:pt x="885304" y="567612"/>
                  <a:pt x="885155" y="568133"/>
                  <a:pt x="884708" y="568728"/>
                </a:cubicBezTo>
                <a:cubicBezTo>
                  <a:pt x="884262" y="569324"/>
                  <a:pt x="883592" y="569696"/>
                  <a:pt x="882699" y="569845"/>
                </a:cubicBezTo>
                <a:lnTo>
                  <a:pt x="867519" y="572747"/>
                </a:lnTo>
                <a:cubicBezTo>
                  <a:pt x="860375" y="573937"/>
                  <a:pt x="855166" y="574533"/>
                  <a:pt x="851892" y="574533"/>
                </a:cubicBezTo>
                <a:cubicBezTo>
                  <a:pt x="848617" y="574533"/>
                  <a:pt x="845864" y="574310"/>
                  <a:pt x="843632" y="573863"/>
                </a:cubicBezTo>
                <a:cubicBezTo>
                  <a:pt x="841399" y="573417"/>
                  <a:pt x="838944" y="572300"/>
                  <a:pt x="836265" y="570514"/>
                </a:cubicBezTo>
                <a:cubicBezTo>
                  <a:pt x="833586" y="568877"/>
                  <a:pt x="830163" y="565901"/>
                  <a:pt x="825996" y="561585"/>
                </a:cubicBezTo>
                <a:lnTo>
                  <a:pt x="810592" y="546851"/>
                </a:lnTo>
                <a:lnTo>
                  <a:pt x="798537" y="534796"/>
                </a:lnTo>
                <a:cubicBezTo>
                  <a:pt x="793625" y="530033"/>
                  <a:pt x="790277" y="527057"/>
                  <a:pt x="788491" y="525866"/>
                </a:cubicBezTo>
                <a:lnTo>
                  <a:pt x="778891" y="518722"/>
                </a:lnTo>
                <a:cubicBezTo>
                  <a:pt x="771897" y="527205"/>
                  <a:pt x="765869" y="534200"/>
                  <a:pt x="760809" y="539707"/>
                </a:cubicBezTo>
                <a:cubicBezTo>
                  <a:pt x="755749" y="545065"/>
                  <a:pt x="750093" y="550423"/>
                  <a:pt x="743842" y="555780"/>
                </a:cubicBezTo>
                <a:cubicBezTo>
                  <a:pt x="737592" y="561138"/>
                  <a:pt x="731192" y="565826"/>
                  <a:pt x="724644" y="569845"/>
                </a:cubicBezTo>
                <a:cubicBezTo>
                  <a:pt x="718095" y="574012"/>
                  <a:pt x="711770" y="577509"/>
                  <a:pt x="705668" y="580337"/>
                </a:cubicBezTo>
                <a:cubicBezTo>
                  <a:pt x="699715" y="583016"/>
                  <a:pt x="695325" y="584727"/>
                  <a:pt x="692497" y="585472"/>
                </a:cubicBezTo>
                <a:lnTo>
                  <a:pt x="689371" y="586365"/>
                </a:lnTo>
                <a:cubicBezTo>
                  <a:pt x="687288" y="586960"/>
                  <a:pt x="686023" y="587034"/>
                  <a:pt x="685576" y="586588"/>
                </a:cubicBezTo>
                <a:cubicBezTo>
                  <a:pt x="685130" y="585993"/>
                  <a:pt x="685204" y="585248"/>
                  <a:pt x="685799" y="584355"/>
                </a:cubicBezTo>
                <a:lnTo>
                  <a:pt x="688478" y="583016"/>
                </a:lnTo>
                <a:lnTo>
                  <a:pt x="692050" y="581007"/>
                </a:lnTo>
                <a:cubicBezTo>
                  <a:pt x="695920" y="578774"/>
                  <a:pt x="702171" y="574533"/>
                  <a:pt x="710803" y="568282"/>
                </a:cubicBezTo>
                <a:cubicBezTo>
                  <a:pt x="719583" y="562031"/>
                  <a:pt x="727174" y="556078"/>
                  <a:pt x="733573" y="550423"/>
                </a:cubicBezTo>
                <a:cubicBezTo>
                  <a:pt x="740122" y="544767"/>
                  <a:pt x="745628" y="539260"/>
                  <a:pt x="750093" y="533903"/>
                </a:cubicBezTo>
                <a:cubicBezTo>
                  <a:pt x="754558" y="528545"/>
                  <a:pt x="757758" y="524378"/>
                  <a:pt x="759693" y="521401"/>
                </a:cubicBezTo>
                <a:cubicBezTo>
                  <a:pt x="761627" y="518425"/>
                  <a:pt x="763041" y="516118"/>
                  <a:pt x="763934" y="514481"/>
                </a:cubicBezTo>
                <a:cubicBezTo>
                  <a:pt x="764827" y="512843"/>
                  <a:pt x="765497" y="511430"/>
                  <a:pt x="765943" y="510239"/>
                </a:cubicBezTo>
                <a:cubicBezTo>
                  <a:pt x="766390" y="508900"/>
                  <a:pt x="766688" y="507560"/>
                  <a:pt x="766836" y="506221"/>
                </a:cubicBezTo>
                <a:lnTo>
                  <a:pt x="767506" y="501309"/>
                </a:lnTo>
                <a:cubicBezTo>
                  <a:pt x="767655" y="500268"/>
                  <a:pt x="767953" y="499523"/>
                  <a:pt x="768399" y="499077"/>
                </a:cubicBezTo>
                <a:close/>
                <a:moveTo>
                  <a:pt x="3756942" y="496398"/>
                </a:moveTo>
                <a:cubicBezTo>
                  <a:pt x="3760960" y="496398"/>
                  <a:pt x="3764904" y="497440"/>
                  <a:pt x="3768774" y="499523"/>
                </a:cubicBezTo>
                <a:cubicBezTo>
                  <a:pt x="3772644" y="501607"/>
                  <a:pt x="3775694" y="504584"/>
                  <a:pt x="3777927" y="508453"/>
                </a:cubicBezTo>
                <a:cubicBezTo>
                  <a:pt x="3780010" y="512323"/>
                  <a:pt x="3781127" y="516490"/>
                  <a:pt x="3781276" y="520955"/>
                </a:cubicBezTo>
                <a:cubicBezTo>
                  <a:pt x="3781276" y="525271"/>
                  <a:pt x="3780159" y="529289"/>
                  <a:pt x="3777927" y="533010"/>
                </a:cubicBezTo>
                <a:cubicBezTo>
                  <a:pt x="3775843" y="536730"/>
                  <a:pt x="3772867" y="539707"/>
                  <a:pt x="3768997" y="541939"/>
                </a:cubicBezTo>
                <a:cubicBezTo>
                  <a:pt x="3765128" y="544023"/>
                  <a:pt x="3761109" y="545065"/>
                  <a:pt x="3756942" y="545065"/>
                </a:cubicBezTo>
                <a:cubicBezTo>
                  <a:pt x="3752626" y="545065"/>
                  <a:pt x="3748533" y="544023"/>
                  <a:pt x="3744664" y="541939"/>
                </a:cubicBezTo>
                <a:cubicBezTo>
                  <a:pt x="3740943" y="539707"/>
                  <a:pt x="3737966" y="536730"/>
                  <a:pt x="3735734" y="533010"/>
                </a:cubicBezTo>
                <a:cubicBezTo>
                  <a:pt x="3733650" y="529289"/>
                  <a:pt x="3732609" y="525196"/>
                  <a:pt x="3732609" y="520731"/>
                </a:cubicBezTo>
                <a:cubicBezTo>
                  <a:pt x="3732609" y="516415"/>
                  <a:pt x="3733725" y="512323"/>
                  <a:pt x="3735957" y="508453"/>
                </a:cubicBezTo>
                <a:cubicBezTo>
                  <a:pt x="3738041" y="504584"/>
                  <a:pt x="3741018" y="501607"/>
                  <a:pt x="3744887" y="499523"/>
                </a:cubicBezTo>
                <a:cubicBezTo>
                  <a:pt x="3748756" y="497440"/>
                  <a:pt x="3752775" y="496398"/>
                  <a:pt x="3756942" y="496398"/>
                </a:cubicBezTo>
                <a:close/>
                <a:moveTo>
                  <a:pt x="2321718" y="491710"/>
                </a:moveTo>
                <a:cubicBezTo>
                  <a:pt x="2318742" y="500640"/>
                  <a:pt x="2315318" y="510090"/>
                  <a:pt x="2311449" y="520062"/>
                </a:cubicBezTo>
                <a:cubicBezTo>
                  <a:pt x="2316509" y="519020"/>
                  <a:pt x="2321792" y="518052"/>
                  <a:pt x="2327299" y="517160"/>
                </a:cubicBezTo>
                <a:lnTo>
                  <a:pt x="2327299" y="510909"/>
                </a:lnTo>
                <a:cubicBezTo>
                  <a:pt x="2327299" y="505700"/>
                  <a:pt x="2326257" y="500937"/>
                  <a:pt x="2324174" y="496621"/>
                </a:cubicBezTo>
                <a:cubicBezTo>
                  <a:pt x="2322983" y="494538"/>
                  <a:pt x="2322164" y="492901"/>
                  <a:pt x="2321718" y="491710"/>
                </a:cubicBezTo>
                <a:close/>
                <a:moveTo>
                  <a:pt x="950118" y="491710"/>
                </a:moveTo>
                <a:cubicBezTo>
                  <a:pt x="947142" y="500640"/>
                  <a:pt x="943719" y="510090"/>
                  <a:pt x="939849" y="520062"/>
                </a:cubicBezTo>
                <a:cubicBezTo>
                  <a:pt x="944909" y="519020"/>
                  <a:pt x="950193" y="518052"/>
                  <a:pt x="955699" y="517160"/>
                </a:cubicBezTo>
                <a:lnTo>
                  <a:pt x="955699" y="510909"/>
                </a:lnTo>
                <a:cubicBezTo>
                  <a:pt x="955699" y="505700"/>
                  <a:pt x="954657" y="500937"/>
                  <a:pt x="952574" y="496621"/>
                </a:cubicBezTo>
                <a:cubicBezTo>
                  <a:pt x="951383" y="494538"/>
                  <a:pt x="950565" y="492901"/>
                  <a:pt x="950118" y="491710"/>
                </a:cubicBezTo>
                <a:close/>
                <a:moveTo>
                  <a:pt x="2427088" y="487915"/>
                </a:moveTo>
                <a:cubicBezTo>
                  <a:pt x="2433042" y="488064"/>
                  <a:pt x="2436018" y="489775"/>
                  <a:pt x="2436018" y="493049"/>
                </a:cubicBezTo>
                <a:cubicBezTo>
                  <a:pt x="2436018" y="495431"/>
                  <a:pt x="2434902" y="496993"/>
                  <a:pt x="2432670" y="497737"/>
                </a:cubicBezTo>
                <a:cubicBezTo>
                  <a:pt x="2414959" y="501160"/>
                  <a:pt x="2404838" y="502872"/>
                  <a:pt x="2402308" y="502872"/>
                </a:cubicBezTo>
                <a:cubicBezTo>
                  <a:pt x="2398886" y="502872"/>
                  <a:pt x="2395314" y="502277"/>
                  <a:pt x="2391593" y="501086"/>
                </a:cubicBezTo>
                <a:cubicBezTo>
                  <a:pt x="2388468" y="500342"/>
                  <a:pt x="2386905" y="499523"/>
                  <a:pt x="2386905" y="498630"/>
                </a:cubicBezTo>
                <a:cubicBezTo>
                  <a:pt x="2386905" y="497737"/>
                  <a:pt x="2388170" y="497142"/>
                  <a:pt x="2390700" y="496844"/>
                </a:cubicBezTo>
                <a:cubicBezTo>
                  <a:pt x="2398886" y="495207"/>
                  <a:pt x="2409080" y="492603"/>
                  <a:pt x="2421284" y="489031"/>
                </a:cubicBezTo>
                <a:cubicBezTo>
                  <a:pt x="2423368" y="488287"/>
                  <a:pt x="2425302" y="487915"/>
                  <a:pt x="2427088" y="487915"/>
                </a:cubicBezTo>
                <a:close/>
                <a:moveTo>
                  <a:pt x="1055488" y="487915"/>
                </a:moveTo>
                <a:cubicBezTo>
                  <a:pt x="1061442" y="488064"/>
                  <a:pt x="1064418" y="489775"/>
                  <a:pt x="1064418" y="493049"/>
                </a:cubicBezTo>
                <a:cubicBezTo>
                  <a:pt x="1064418" y="495431"/>
                  <a:pt x="1063302" y="496993"/>
                  <a:pt x="1061070" y="497737"/>
                </a:cubicBezTo>
                <a:cubicBezTo>
                  <a:pt x="1043359" y="501160"/>
                  <a:pt x="1033239" y="502872"/>
                  <a:pt x="1030709" y="502872"/>
                </a:cubicBezTo>
                <a:cubicBezTo>
                  <a:pt x="1027286" y="502872"/>
                  <a:pt x="1023714" y="502277"/>
                  <a:pt x="1019993" y="501086"/>
                </a:cubicBezTo>
                <a:cubicBezTo>
                  <a:pt x="1016868" y="500342"/>
                  <a:pt x="1015305" y="499523"/>
                  <a:pt x="1015305" y="498630"/>
                </a:cubicBezTo>
                <a:cubicBezTo>
                  <a:pt x="1015305" y="497737"/>
                  <a:pt x="1016570" y="497142"/>
                  <a:pt x="1019100" y="496844"/>
                </a:cubicBezTo>
                <a:cubicBezTo>
                  <a:pt x="1027286" y="495207"/>
                  <a:pt x="1037480" y="492603"/>
                  <a:pt x="1049684" y="489031"/>
                </a:cubicBezTo>
                <a:cubicBezTo>
                  <a:pt x="1051768" y="488287"/>
                  <a:pt x="1053703" y="487915"/>
                  <a:pt x="1055488" y="487915"/>
                </a:cubicBezTo>
                <a:close/>
                <a:moveTo>
                  <a:pt x="3532584" y="478539"/>
                </a:moveTo>
                <a:cubicBezTo>
                  <a:pt x="3534816" y="479134"/>
                  <a:pt x="3537197" y="479804"/>
                  <a:pt x="3539728" y="480548"/>
                </a:cubicBezTo>
                <a:cubicBezTo>
                  <a:pt x="3542406" y="481292"/>
                  <a:pt x="3545904" y="482483"/>
                  <a:pt x="3550220" y="484120"/>
                </a:cubicBezTo>
                <a:cubicBezTo>
                  <a:pt x="3554685" y="485608"/>
                  <a:pt x="3558256" y="487245"/>
                  <a:pt x="3560936" y="489031"/>
                </a:cubicBezTo>
                <a:cubicBezTo>
                  <a:pt x="3563614" y="490668"/>
                  <a:pt x="3565549" y="492528"/>
                  <a:pt x="3566740" y="494612"/>
                </a:cubicBezTo>
                <a:cubicBezTo>
                  <a:pt x="3567930" y="496696"/>
                  <a:pt x="3568526" y="498779"/>
                  <a:pt x="3568526" y="500863"/>
                </a:cubicBezTo>
                <a:cubicBezTo>
                  <a:pt x="3568377" y="502946"/>
                  <a:pt x="3568005" y="504658"/>
                  <a:pt x="3567410" y="505997"/>
                </a:cubicBezTo>
                <a:cubicBezTo>
                  <a:pt x="3566516" y="507337"/>
                  <a:pt x="3565698" y="508230"/>
                  <a:pt x="3564954" y="508676"/>
                </a:cubicBezTo>
                <a:cubicBezTo>
                  <a:pt x="3564210" y="509123"/>
                  <a:pt x="3563094" y="509346"/>
                  <a:pt x="3561605" y="509346"/>
                </a:cubicBezTo>
                <a:cubicBezTo>
                  <a:pt x="3559373" y="509048"/>
                  <a:pt x="3556917" y="507560"/>
                  <a:pt x="3554238" y="504881"/>
                </a:cubicBezTo>
                <a:lnTo>
                  <a:pt x="3548210" y="498630"/>
                </a:lnTo>
                <a:lnTo>
                  <a:pt x="3534146" y="485013"/>
                </a:lnTo>
                <a:lnTo>
                  <a:pt x="3529905" y="481218"/>
                </a:lnTo>
                <a:cubicBezTo>
                  <a:pt x="3529012" y="480027"/>
                  <a:pt x="3528714" y="479208"/>
                  <a:pt x="3529012" y="478762"/>
                </a:cubicBezTo>
                <a:cubicBezTo>
                  <a:pt x="3529310" y="478315"/>
                  <a:pt x="3530500" y="478241"/>
                  <a:pt x="3532584" y="478539"/>
                </a:cubicBezTo>
                <a:close/>
                <a:moveTo>
                  <a:pt x="2160984" y="478539"/>
                </a:moveTo>
                <a:cubicBezTo>
                  <a:pt x="2163216" y="479134"/>
                  <a:pt x="2165597" y="479804"/>
                  <a:pt x="2168128" y="480548"/>
                </a:cubicBezTo>
                <a:cubicBezTo>
                  <a:pt x="2170806" y="481292"/>
                  <a:pt x="2174304" y="482483"/>
                  <a:pt x="2178620" y="484120"/>
                </a:cubicBezTo>
                <a:cubicBezTo>
                  <a:pt x="2183085" y="485608"/>
                  <a:pt x="2186656" y="487245"/>
                  <a:pt x="2189336" y="489031"/>
                </a:cubicBezTo>
                <a:cubicBezTo>
                  <a:pt x="2192014" y="490668"/>
                  <a:pt x="2193949" y="492528"/>
                  <a:pt x="2195140" y="494612"/>
                </a:cubicBezTo>
                <a:cubicBezTo>
                  <a:pt x="2196330" y="496696"/>
                  <a:pt x="2196926" y="498779"/>
                  <a:pt x="2196926" y="500863"/>
                </a:cubicBezTo>
                <a:cubicBezTo>
                  <a:pt x="2196777" y="502946"/>
                  <a:pt x="2196405" y="504658"/>
                  <a:pt x="2195810" y="505997"/>
                </a:cubicBezTo>
                <a:cubicBezTo>
                  <a:pt x="2194916" y="507337"/>
                  <a:pt x="2194098" y="508230"/>
                  <a:pt x="2193354" y="508676"/>
                </a:cubicBezTo>
                <a:cubicBezTo>
                  <a:pt x="2192610" y="509123"/>
                  <a:pt x="2191494" y="509346"/>
                  <a:pt x="2190005" y="509346"/>
                </a:cubicBezTo>
                <a:cubicBezTo>
                  <a:pt x="2187773" y="509048"/>
                  <a:pt x="2185317" y="507560"/>
                  <a:pt x="2182638" y="504881"/>
                </a:cubicBezTo>
                <a:lnTo>
                  <a:pt x="2176611" y="498630"/>
                </a:lnTo>
                <a:lnTo>
                  <a:pt x="2162546" y="485013"/>
                </a:lnTo>
                <a:lnTo>
                  <a:pt x="2158305" y="481218"/>
                </a:lnTo>
                <a:cubicBezTo>
                  <a:pt x="2157412" y="480027"/>
                  <a:pt x="2157114" y="479208"/>
                  <a:pt x="2157412" y="478762"/>
                </a:cubicBezTo>
                <a:cubicBezTo>
                  <a:pt x="2157710" y="478315"/>
                  <a:pt x="2158900" y="478241"/>
                  <a:pt x="2160984" y="478539"/>
                </a:cubicBezTo>
                <a:close/>
                <a:moveTo>
                  <a:pt x="789384" y="478539"/>
                </a:moveTo>
                <a:cubicBezTo>
                  <a:pt x="791616" y="479134"/>
                  <a:pt x="793998" y="479804"/>
                  <a:pt x="796528" y="480548"/>
                </a:cubicBezTo>
                <a:cubicBezTo>
                  <a:pt x="799207" y="481292"/>
                  <a:pt x="802704" y="482483"/>
                  <a:pt x="807020" y="484120"/>
                </a:cubicBezTo>
                <a:cubicBezTo>
                  <a:pt x="811485" y="485608"/>
                  <a:pt x="815057" y="487245"/>
                  <a:pt x="817736" y="489031"/>
                </a:cubicBezTo>
                <a:cubicBezTo>
                  <a:pt x="820415" y="490668"/>
                  <a:pt x="822349" y="492528"/>
                  <a:pt x="823540" y="494612"/>
                </a:cubicBezTo>
                <a:cubicBezTo>
                  <a:pt x="824731" y="496696"/>
                  <a:pt x="825326" y="498779"/>
                  <a:pt x="825326" y="500863"/>
                </a:cubicBezTo>
                <a:cubicBezTo>
                  <a:pt x="825177" y="502946"/>
                  <a:pt x="824805" y="504658"/>
                  <a:pt x="824210" y="505997"/>
                </a:cubicBezTo>
                <a:cubicBezTo>
                  <a:pt x="823317" y="507337"/>
                  <a:pt x="822498" y="508230"/>
                  <a:pt x="821754" y="508676"/>
                </a:cubicBezTo>
                <a:cubicBezTo>
                  <a:pt x="821010" y="509123"/>
                  <a:pt x="819894" y="509346"/>
                  <a:pt x="818405" y="509346"/>
                </a:cubicBezTo>
                <a:cubicBezTo>
                  <a:pt x="816173" y="509048"/>
                  <a:pt x="813717" y="507560"/>
                  <a:pt x="811038" y="504881"/>
                </a:cubicBezTo>
                <a:lnTo>
                  <a:pt x="805011" y="498630"/>
                </a:lnTo>
                <a:lnTo>
                  <a:pt x="790947" y="485013"/>
                </a:lnTo>
                <a:lnTo>
                  <a:pt x="786705" y="481218"/>
                </a:lnTo>
                <a:cubicBezTo>
                  <a:pt x="785812" y="480027"/>
                  <a:pt x="785514" y="479208"/>
                  <a:pt x="785812" y="478762"/>
                </a:cubicBezTo>
                <a:cubicBezTo>
                  <a:pt x="786110" y="478315"/>
                  <a:pt x="787300" y="478241"/>
                  <a:pt x="789384" y="478539"/>
                </a:cubicBezTo>
                <a:close/>
                <a:moveTo>
                  <a:pt x="3487489" y="477646"/>
                </a:moveTo>
                <a:cubicBezTo>
                  <a:pt x="3487786" y="477348"/>
                  <a:pt x="3488605" y="477348"/>
                  <a:pt x="3489944" y="477646"/>
                </a:cubicBezTo>
                <a:cubicBezTo>
                  <a:pt x="3491582" y="477943"/>
                  <a:pt x="3493442" y="478836"/>
                  <a:pt x="3495526" y="480325"/>
                </a:cubicBezTo>
                <a:cubicBezTo>
                  <a:pt x="3497758" y="481813"/>
                  <a:pt x="3499320" y="483152"/>
                  <a:pt x="3500214" y="484343"/>
                </a:cubicBezTo>
                <a:cubicBezTo>
                  <a:pt x="3501255" y="485534"/>
                  <a:pt x="3501702" y="486575"/>
                  <a:pt x="3501553" y="487468"/>
                </a:cubicBezTo>
                <a:cubicBezTo>
                  <a:pt x="3501404" y="488361"/>
                  <a:pt x="3500586" y="489477"/>
                  <a:pt x="3499097" y="490817"/>
                </a:cubicBezTo>
                <a:cubicBezTo>
                  <a:pt x="3497609" y="492156"/>
                  <a:pt x="3496493" y="493273"/>
                  <a:pt x="3495749" y="494166"/>
                </a:cubicBezTo>
                <a:lnTo>
                  <a:pt x="3488605" y="502649"/>
                </a:lnTo>
                <a:cubicBezTo>
                  <a:pt x="3486968" y="504584"/>
                  <a:pt x="3484438" y="507039"/>
                  <a:pt x="3481015" y="510016"/>
                </a:cubicBezTo>
                <a:cubicBezTo>
                  <a:pt x="3477592" y="512843"/>
                  <a:pt x="3474987" y="514853"/>
                  <a:pt x="3473201" y="516043"/>
                </a:cubicBezTo>
                <a:cubicBezTo>
                  <a:pt x="3471415" y="517085"/>
                  <a:pt x="3469480" y="518052"/>
                  <a:pt x="3467397" y="518945"/>
                </a:cubicBezTo>
                <a:lnTo>
                  <a:pt x="3463378" y="520508"/>
                </a:lnTo>
                <a:cubicBezTo>
                  <a:pt x="3461593" y="521401"/>
                  <a:pt x="3460551" y="521624"/>
                  <a:pt x="3460253" y="521178"/>
                </a:cubicBezTo>
                <a:cubicBezTo>
                  <a:pt x="3459956" y="520731"/>
                  <a:pt x="3460551" y="519764"/>
                  <a:pt x="3462039" y="518276"/>
                </a:cubicBezTo>
                <a:lnTo>
                  <a:pt x="3464718" y="515597"/>
                </a:lnTo>
                <a:cubicBezTo>
                  <a:pt x="3467992" y="512323"/>
                  <a:pt x="3470746" y="509346"/>
                  <a:pt x="3472978" y="506667"/>
                </a:cubicBezTo>
                <a:cubicBezTo>
                  <a:pt x="3475062" y="503988"/>
                  <a:pt x="3477368" y="500714"/>
                  <a:pt x="3479898" y="496844"/>
                </a:cubicBezTo>
                <a:cubicBezTo>
                  <a:pt x="3482428" y="492975"/>
                  <a:pt x="3484066" y="489998"/>
                  <a:pt x="3484810" y="487915"/>
                </a:cubicBezTo>
                <a:lnTo>
                  <a:pt x="3486372" y="479878"/>
                </a:lnTo>
                <a:cubicBezTo>
                  <a:pt x="3486521" y="478687"/>
                  <a:pt x="3486894" y="477943"/>
                  <a:pt x="3487489" y="477646"/>
                </a:cubicBezTo>
                <a:close/>
                <a:moveTo>
                  <a:pt x="2115889" y="477646"/>
                </a:moveTo>
                <a:cubicBezTo>
                  <a:pt x="2116187" y="477348"/>
                  <a:pt x="2117005" y="477348"/>
                  <a:pt x="2118345" y="477646"/>
                </a:cubicBezTo>
                <a:cubicBezTo>
                  <a:pt x="2119982" y="477943"/>
                  <a:pt x="2121842" y="478836"/>
                  <a:pt x="2123926" y="480325"/>
                </a:cubicBezTo>
                <a:cubicBezTo>
                  <a:pt x="2126158" y="481813"/>
                  <a:pt x="2127721" y="483152"/>
                  <a:pt x="2128614" y="484343"/>
                </a:cubicBezTo>
                <a:cubicBezTo>
                  <a:pt x="2129655" y="485534"/>
                  <a:pt x="2130102" y="486575"/>
                  <a:pt x="2129953" y="487468"/>
                </a:cubicBezTo>
                <a:cubicBezTo>
                  <a:pt x="2129804" y="488361"/>
                  <a:pt x="2128986" y="489477"/>
                  <a:pt x="2127497" y="490817"/>
                </a:cubicBezTo>
                <a:cubicBezTo>
                  <a:pt x="2126009" y="492156"/>
                  <a:pt x="2124893" y="493273"/>
                  <a:pt x="2124149" y="494166"/>
                </a:cubicBezTo>
                <a:lnTo>
                  <a:pt x="2117005" y="502649"/>
                </a:lnTo>
                <a:cubicBezTo>
                  <a:pt x="2115368" y="504584"/>
                  <a:pt x="2112838" y="507039"/>
                  <a:pt x="2109415" y="510016"/>
                </a:cubicBezTo>
                <a:cubicBezTo>
                  <a:pt x="2105992" y="512843"/>
                  <a:pt x="2103387" y="514853"/>
                  <a:pt x="2101601" y="516043"/>
                </a:cubicBezTo>
                <a:cubicBezTo>
                  <a:pt x="2099815" y="517085"/>
                  <a:pt x="2097881" y="518052"/>
                  <a:pt x="2095797" y="518945"/>
                </a:cubicBezTo>
                <a:lnTo>
                  <a:pt x="2091779" y="520508"/>
                </a:lnTo>
                <a:cubicBezTo>
                  <a:pt x="2089993" y="521401"/>
                  <a:pt x="2088951" y="521624"/>
                  <a:pt x="2088653" y="521178"/>
                </a:cubicBezTo>
                <a:cubicBezTo>
                  <a:pt x="2088356" y="520731"/>
                  <a:pt x="2088951" y="519764"/>
                  <a:pt x="2090439" y="518276"/>
                </a:cubicBezTo>
                <a:lnTo>
                  <a:pt x="2093118" y="515597"/>
                </a:lnTo>
                <a:cubicBezTo>
                  <a:pt x="2096392" y="512323"/>
                  <a:pt x="2099146" y="509346"/>
                  <a:pt x="2101378" y="506667"/>
                </a:cubicBezTo>
                <a:cubicBezTo>
                  <a:pt x="2103462" y="503988"/>
                  <a:pt x="2105769" y="500714"/>
                  <a:pt x="2108299" y="496844"/>
                </a:cubicBezTo>
                <a:cubicBezTo>
                  <a:pt x="2110829" y="492975"/>
                  <a:pt x="2112466" y="489998"/>
                  <a:pt x="2113210" y="487915"/>
                </a:cubicBezTo>
                <a:lnTo>
                  <a:pt x="2114773" y="479878"/>
                </a:lnTo>
                <a:cubicBezTo>
                  <a:pt x="2114921" y="478687"/>
                  <a:pt x="2115294" y="477943"/>
                  <a:pt x="2115889" y="477646"/>
                </a:cubicBezTo>
                <a:close/>
                <a:moveTo>
                  <a:pt x="744289" y="477646"/>
                </a:moveTo>
                <a:cubicBezTo>
                  <a:pt x="744587" y="477348"/>
                  <a:pt x="745405" y="477348"/>
                  <a:pt x="746745" y="477646"/>
                </a:cubicBezTo>
                <a:cubicBezTo>
                  <a:pt x="748382" y="477943"/>
                  <a:pt x="750242" y="478836"/>
                  <a:pt x="752326" y="480325"/>
                </a:cubicBezTo>
                <a:cubicBezTo>
                  <a:pt x="754558" y="481813"/>
                  <a:pt x="756121" y="483152"/>
                  <a:pt x="757014" y="484343"/>
                </a:cubicBezTo>
                <a:cubicBezTo>
                  <a:pt x="758056" y="485534"/>
                  <a:pt x="758502" y="486575"/>
                  <a:pt x="758353" y="487468"/>
                </a:cubicBezTo>
                <a:cubicBezTo>
                  <a:pt x="758204" y="488361"/>
                  <a:pt x="757386" y="489477"/>
                  <a:pt x="755898" y="490817"/>
                </a:cubicBezTo>
                <a:cubicBezTo>
                  <a:pt x="754409" y="492156"/>
                  <a:pt x="753293" y="493273"/>
                  <a:pt x="752549" y="494166"/>
                </a:cubicBezTo>
                <a:lnTo>
                  <a:pt x="745405" y="502649"/>
                </a:lnTo>
                <a:cubicBezTo>
                  <a:pt x="743768" y="504584"/>
                  <a:pt x="741238" y="507039"/>
                  <a:pt x="737815" y="510016"/>
                </a:cubicBezTo>
                <a:cubicBezTo>
                  <a:pt x="734392" y="512843"/>
                  <a:pt x="731787" y="514853"/>
                  <a:pt x="730001" y="516043"/>
                </a:cubicBezTo>
                <a:cubicBezTo>
                  <a:pt x="728216" y="517085"/>
                  <a:pt x="726281" y="518052"/>
                  <a:pt x="724197" y="518945"/>
                </a:cubicBezTo>
                <a:lnTo>
                  <a:pt x="720179" y="520508"/>
                </a:lnTo>
                <a:cubicBezTo>
                  <a:pt x="718393" y="521401"/>
                  <a:pt x="717351" y="521624"/>
                  <a:pt x="717053" y="521178"/>
                </a:cubicBezTo>
                <a:cubicBezTo>
                  <a:pt x="716756" y="520731"/>
                  <a:pt x="717351" y="519764"/>
                  <a:pt x="718839" y="518276"/>
                </a:cubicBezTo>
                <a:lnTo>
                  <a:pt x="721518" y="515597"/>
                </a:lnTo>
                <a:cubicBezTo>
                  <a:pt x="724792" y="512323"/>
                  <a:pt x="727546" y="509346"/>
                  <a:pt x="729778" y="506667"/>
                </a:cubicBezTo>
                <a:cubicBezTo>
                  <a:pt x="731862" y="503988"/>
                  <a:pt x="734169" y="500714"/>
                  <a:pt x="736699" y="496844"/>
                </a:cubicBezTo>
                <a:cubicBezTo>
                  <a:pt x="739229" y="492975"/>
                  <a:pt x="740866" y="489998"/>
                  <a:pt x="741610" y="487915"/>
                </a:cubicBezTo>
                <a:lnTo>
                  <a:pt x="743173" y="479878"/>
                </a:lnTo>
                <a:cubicBezTo>
                  <a:pt x="743322" y="478687"/>
                  <a:pt x="743694" y="477943"/>
                  <a:pt x="744289" y="477646"/>
                </a:cubicBezTo>
                <a:close/>
                <a:moveTo>
                  <a:pt x="2578670" y="465144"/>
                </a:moveTo>
                <a:cubicBezTo>
                  <a:pt x="2581795" y="465144"/>
                  <a:pt x="2584623" y="465442"/>
                  <a:pt x="2587153" y="466037"/>
                </a:cubicBezTo>
                <a:cubicBezTo>
                  <a:pt x="2589683" y="466484"/>
                  <a:pt x="2591841" y="467228"/>
                  <a:pt x="2593627" y="468269"/>
                </a:cubicBezTo>
                <a:cubicBezTo>
                  <a:pt x="2595413" y="469460"/>
                  <a:pt x="2597422" y="471246"/>
                  <a:pt x="2599654" y="473627"/>
                </a:cubicBezTo>
                <a:cubicBezTo>
                  <a:pt x="2601738" y="476009"/>
                  <a:pt x="2604045" y="479134"/>
                  <a:pt x="2606575" y="483003"/>
                </a:cubicBezTo>
                <a:lnTo>
                  <a:pt x="2615282" y="497961"/>
                </a:lnTo>
                <a:cubicBezTo>
                  <a:pt x="2618704" y="503914"/>
                  <a:pt x="2622276" y="509644"/>
                  <a:pt x="2625997" y="515150"/>
                </a:cubicBezTo>
                <a:cubicBezTo>
                  <a:pt x="2629718" y="520806"/>
                  <a:pt x="2633290" y="525940"/>
                  <a:pt x="2636713" y="530554"/>
                </a:cubicBezTo>
                <a:cubicBezTo>
                  <a:pt x="2640136" y="535168"/>
                  <a:pt x="2644080" y="539930"/>
                  <a:pt x="2648544" y="544842"/>
                </a:cubicBezTo>
                <a:cubicBezTo>
                  <a:pt x="2653010" y="549902"/>
                  <a:pt x="2658367" y="554739"/>
                  <a:pt x="2664618" y="559352"/>
                </a:cubicBezTo>
                <a:cubicBezTo>
                  <a:pt x="2670869" y="564115"/>
                  <a:pt x="2676822" y="567984"/>
                  <a:pt x="2682478" y="570961"/>
                </a:cubicBezTo>
                <a:cubicBezTo>
                  <a:pt x="2688133" y="574235"/>
                  <a:pt x="2693788" y="577212"/>
                  <a:pt x="2699444" y="579891"/>
                </a:cubicBezTo>
                <a:cubicBezTo>
                  <a:pt x="2705099" y="582569"/>
                  <a:pt x="2708820" y="584132"/>
                  <a:pt x="2710606" y="584579"/>
                </a:cubicBezTo>
                <a:lnTo>
                  <a:pt x="2715071" y="586141"/>
                </a:lnTo>
                <a:cubicBezTo>
                  <a:pt x="2717154" y="586885"/>
                  <a:pt x="2718047" y="587778"/>
                  <a:pt x="2717750" y="588820"/>
                </a:cubicBezTo>
                <a:cubicBezTo>
                  <a:pt x="2717452" y="589862"/>
                  <a:pt x="2716634" y="590383"/>
                  <a:pt x="2715294" y="590383"/>
                </a:cubicBezTo>
                <a:lnTo>
                  <a:pt x="2710606" y="590606"/>
                </a:lnTo>
                <a:lnTo>
                  <a:pt x="2702569" y="591053"/>
                </a:lnTo>
                <a:lnTo>
                  <a:pt x="2682924" y="591499"/>
                </a:lnTo>
                <a:cubicBezTo>
                  <a:pt x="2674590" y="591797"/>
                  <a:pt x="2669232" y="591425"/>
                  <a:pt x="2666850" y="590383"/>
                </a:cubicBezTo>
                <a:cubicBezTo>
                  <a:pt x="2664172" y="589341"/>
                  <a:pt x="2661939" y="588225"/>
                  <a:pt x="2660153" y="587034"/>
                </a:cubicBezTo>
                <a:cubicBezTo>
                  <a:pt x="2658367" y="585844"/>
                  <a:pt x="2656358" y="583760"/>
                  <a:pt x="2654126" y="580784"/>
                </a:cubicBezTo>
                <a:cubicBezTo>
                  <a:pt x="2651744" y="577807"/>
                  <a:pt x="2649661" y="574979"/>
                  <a:pt x="2647875" y="572300"/>
                </a:cubicBezTo>
                <a:cubicBezTo>
                  <a:pt x="2645940" y="569621"/>
                  <a:pt x="2642740" y="564710"/>
                  <a:pt x="2638276" y="557566"/>
                </a:cubicBezTo>
                <a:cubicBezTo>
                  <a:pt x="2633810" y="550274"/>
                  <a:pt x="2631206" y="545958"/>
                  <a:pt x="2630462" y="544618"/>
                </a:cubicBezTo>
                <a:lnTo>
                  <a:pt x="2619077" y="524303"/>
                </a:lnTo>
                <a:lnTo>
                  <a:pt x="2609477" y="507783"/>
                </a:lnTo>
                <a:lnTo>
                  <a:pt x="2605236" y="500416"/>
                </a:lnTo>
                <a:lnTo>
                  <a:pt x="2602557" y="504881"/>
                </a:lnTo>
                <a:cubicBezTo>
                  <a:pt x="2601962" y="506072"/>
                  <a:pt x="2600101" y="509048"/>
                  <a:pt x="2596976" y="513811"/>
                </a:cubicBezTo>
                <a:lnTo>
                  <a:pt x="2588939" y="526312"/>
                </a:lnTo>
                <a:lnTo>
                  <a:pt x="2580232" y="537698"/>
                </a:lnTo>
                <a:cubicBezTo>
                  <a:pt x="2576958" y="542014"/>
                  <a:pt x="2573684" y="546107"/>
                  <a:pt x="2570410" y="549976"/>
                </a:cubicBezTo>
                <a:cubicBezTo>
                  <a:pt x="2567136" y="554143"/>
                  <a:pt x="2563192" y="558310"/>
                  <a:pt x="2558578" y="562478"/>
                </a:cubicBezTo>
                <a:cubicBezTo>
                  <a:pt x="2554113" y="566943"/>
                  <a:pt x="2549128" y="570886"/>
                  <a:pt x="2543621" y="574310"/>
                </a:cubicBezTo>
                <a:cubicBezTo>
                  <a:pt x="2537965" y="577881"/>
                  <a:pt x="2532384" y="580932"/>
                  <a:pt x="2526878" y="583462"/>
                </a:cubicBezTo>
                <a:cubicBezTo>
                  <a:pt x="2521371" y="585993"/>
                  <a:pt x="2518171" y="587481"/>
                  <a:pt x="2517278" y="587927"/>
                </a:cubicBezTo>
                <a:cubicBezTo>
                  <a:pt x="2516236" y="588523"/>
                  <a:pt x="2515492" y="588820"/>
                  <a:pt x="2515046" y="588820"/>
                </a:cubicBezTo>
                <a:lnTo>
                  <a:pt x="2511920" y="590160"/>
                </a:lnTo>
                <a:cubicBezTo>
                  <a:pt x="2511176" y="590457"/>
                  <a:pt x="2510655" y="590309"/>
                  <a:pt x="2510358" y="589713"/>
                </a:cubicBezTo>
                <a:cubicBezTo>
                  <a:pt x="2510060" y="589118"/>
                  <a:pt x="2510134" y="588671"/>
                  <a:pt x="2510581" y="588374"/>
                </a:cubicBezTo>
                <a:lnTo>
                  <a:pt x="2513036" y="586141"/>
                </a:lnTo>
                <a:cubicBezTo>
                  <a:pt x="2514376" y="584951"/>
                  <a:pt x="2516757" y="583016"/>
                  <a:pt x="2520180" y="580337"/>
                </a:cubicBezTo>
                <a:lnTo>
                  <a:pt x="2528887" y="573417"/>
                </a:lnTo>
                <a:cubicBezTo>
                  <a:pt x="2531268" y="571482"/>
                  <a:pt x="2535212" y="568059"/>
                  <a:pt x="2540718" y="563147"/>
                </a:cubicBezTo>
                <a:cubicBezTo>
                  <a:pt x="2546225" y="558236"/>
                  <a:pt x="2550244" y="554441"/>
                  <a:pt x="2552774" y="551762"/>
                </a:cubicBezTo>
                <a:cubicBezTo>
                  <a:pt x="2555304" y="549083"/>
                  <a:pt x="2558727" y="545065"/>
                  <a:pt x="2563043" y="539707"/>
                </a:cubicBezTo>
                <a:lnTo>
                  <a:pt x="2573535" y="526312"/>
                </a:lnTo>
                <a:cubicBezTo>
                  <a:pt x="2576214" y="523038"/>
                  <a:pt x="2579191" y="518722"/>
                  <a:pt x="2582465" y="513364"/>
                </a:cubicBezTo>
                <a:cubicBezTo>
                  <a:pt x="2585739" y="508007"/>
                  <a:pt x="2588195" y="503616"/>
                  <a:pt x="2589832" y="500193"/>
                </a:cubicBezTo>
                <a:cubicBezTo>
                  <a:pt x="2591469" y="496621"/>
                  <a:pt x="2593106" y="492677"/>
                  <a:pt x="2594743" y="488361"/>
                </a:cubicBezTo>
                <a:lnTo>
                  <a:pt x="2596083" y="484566"/>
                </a:lnTo>
                <a:cubicBezTo>
                  <a:pt x="2594446" y="482185"/>
                  <a:pt x="2593032" y="480325"/>
                  <a:pt x="2591841" y="478985"/>
                </a:cubicBezTo>
                <a:cubicBezTo>
                  <a:pt x="2590650" y="477497"/>
                  <a:pt x="2589088" y="476157"/>
                  <a:pt x="2587153" y="474967"/>
                </a:cubicBezTo>
                <a:cubicBezTo>
                  <a:pt x="2585218" y="473776"/>
                  <a:pt x="2582614" y="472809"/>
                  <a:pt x="2579340" y="472065"/>
                </a:cubicBezTo>
                <a:lnTo>
                  <a:pt x="2573535" y="470948"/>
                </a:lnTo>
                <a:cubicBezTo>
                  <a:pt x="2571749" y="470651"/>
                  <a:pt x="2570633" y="470055"/>
                  <a:pt x="2570186" y="469162"/>
                </a:cubicBezTo>
                <a:cubicBezTo>
                  <a:pt x="2569740" y="468269"/>
                  <a:pt x="2569591" y="467525"/>
                  <a:pt x="2569740" y="466930"/>
                </a:cubicBezTo>
                <a:cubicBezTo>
                  <a:pt x="2570038" y="466186"/>
                  <a:pt x="2571080" y="465665"/>
                  <a:pt x="2572866" y="465367"/>
                </a:cubicBezTo>
                <a:cubicBezTo>
                  <a:pt x="2574652" y="465218"/>
                  <a:pt x="2576586" y="465144"/>
                  <a:pt x="2578670" y="465144"/>
                </a:cubicBezTo>
                <a:close/>
                <a:moveTo>
                  <a:pt x="1207070" y="465144"/>
                </a:moveTo>
                <a:cubicBezTo>
                  <a:pt x="1210195" y="465144"/>
                  <a:pt x="1213023" y="465442"/>
                  <a:pt x="1215553" y="466037"/>
                </a:cubicBezTo>
                <a:cubicBezTo>
                  <a:pt x="1218083" y="466484"/>
                  <a:pt x="1220241" y="467228"/>
                  <a:pt x="1222027" y="468269"/>
                </a:cubicBezTo>
                <a:cubicBezTo>
                  <a:pt x="1223813" y="469460"/>
                  <a:pt x="1225822" y="471246"/>
                  <a:pt x="1228055" y="473627"/>
                </a:cubicBezTo>
                <a:cubicBezTo>
                  <a:pt x="1230138" y="476009"/>
                  <a:pt x="1232445" y="479134"/>
                  <a:pt x="1234975" y="483003"/>
                </a:cubicBezTo>
                <a:lnTo>
                  <a:pt x="1243682" y="497961"/>
                </a:lnTo>
                <a:cubicBezTo>
                  <a:pt x="1247105" y="503914"/>
                  <a:pt x="1250677" y="509644"/>
                  <a:pt x="1254397" y="515150"/>
                </a:cubicBezTo>
                <a:cubicBezTo>
                  <a:pt x="1258118" y="520806"/>
                  <a:pt x="1261690" y="525940"/>
                  <a:pt x="1265113" y="530554"/>
                </a:cubicBezTo>
                <a:cubicBezTo>
                  <a:pt x="1268536" y="535168"/>
                  <a:pt x="1272480" y="539930"/>
                  <a:pt x="1276945" y="544842"/>
                </a:cubicBezTo>
                <a:cubicBezTo>
                  <a:pt x="1281410" y="549902"/>
                  <a:pt x="1286767" y="554739"/>
                  <a:pt x="1293018" y="559352"/>
                </a:cubicBezTo>
                <a:cubicBezTo>
                  <a:pt x="1299269" y="564115"/>
                  <a:pt x="1305222" y="567984"/>
                  <a:pt x="1310878" y="570961"/>
                </a:cubicBezTo>
                <a:cubicBezTo>
                  <a:pt x="1316533" y="574235"/>
                  <a:pt x="1322189" y="577212"/>
                  <a:pt x="1327844" y="579891"/>
                </a:cubicBezTo>
                <a:cubicBezTo>
                  <a:pt x="1333499" y="582569"/>
                  <a:pt x="1337220" y="584132"/>
                  <a:pt x="1339006" y="584579"/>
                </a:cubicBezTo>
                <a:lnTo>
                  <a:pt x="1343471" y="586141"/>
                </a:lnTo>
                <a:cubicBezTo>
                  <a:pt x="1345555" y="586885"/>
                  <a:pt x="1346448" y="587778"/>
                  <a:pt x="1346150" y="588820"/>
                </a:cubicBezTo>
                <a:cubicBezTo>
                  <a:pt x="1345852" y="589862"/>
                  <a:pt x="1345034" y="590383"/>
                  <a:pt x="1343694" y="590383"/>
                </a:cubicBezTo>
                <a:lnTo>
                  <a:pt x="1339006" y="590606"/>
                </a:lnTo>
                <a:lnTo>
                  <a:pt x="1330969" y="591053"/>
                </a:lnTo>
                <a:lnTo>
                  <a:pt x="1311324" y="591499"/>
                </a:lnTo>
                <a:cubicBezTo>
                  <a:pt x="1302990" y="591797"/>
                  <a:pt x="1297632" y="591425"/>
                  <a:pt x="1295251" y="590383"/>
                </a:cubicBezTo>
                <a:cubicBezTo>
                  <a:pt x="1292572" y="589341"/>
                  <a:pt x="1290339" y="588225"/>
                  <a:pt x="1288553" y="587034"/>
                </a:cubicBezTo>
                <a:cubicBezTo>
                  <a:pt x="1286767" y="585844"/>
                  <a:pt x="1284758" y="583760"/>
                  <a:pt x="1282526" y="580784"/>
                </a:cubicBezTo>
                <a:cubicBezTo>
                  <a:pt x="1280145" y="577807"/>
                  <a:pt x="1278061" y="574979"/>
                  <a:pt x="1276275" y="572300"/>
                </a:cubicBezTo>
                <a:cubicBezTo>
                  <a:pt x="1274340" y="569621"/>
                  <a:pt x="1271141" y="564710"/>
                  <a:pt x="1266676" y="557566"/>
                </a:cubicBezTo>
                <a:cubicBezTo>
                  <a:pt x="1262211" y="550274"/>
                  <a:pt x="1259606" y="545958"/>
                  <a:pt x="1258862" y="544618"/>
                </a:cubicBezTo>
                <a:lnTo>
                  <a:pt x="1247477" y="524303"/>
                </a:lnTo>
                <a:lnTo>
                  <a:pt x="1237877" y="507783"/>
                </a:lnTo>
                <a:lnTo>
                  <a:pt x="1233636" y="500416"/>
                </a:lnTo>
                <a:lnTo>
                  <a:pt x="1230957" y="504881"/>
                </a:lnTo>
                <a:cubicBezTo>
                  <a:pt x="1230362" y="506072"/>
                  <a:pt x="1228501" y="509048"/>
                  <a:pt x="1225376" y="513811"/>
                </a:cubicBezTo>
                <a:lnTo>
                  <a:pt x="1217339" y="526312"/>
                </a:lnTo>
                <a:lnTo>
                  <a:pt x="1208633" y="537698"/>
                </a:lnTo>
                <a:cubicBezTo>
                  <a:pt x="1205359" y="542014"/>
                  <a:pt x="1202084" y="546107"/>
                  <a:pt x="1198810" y="549976"/>
                </a:cubicBezTo>
                <a:cubicBezTo>
                  <a:pt x="1195536" y="554143"/>
                  <a:pt x="1191592" y="558310"/>
                  <a:pt x="1186978" y="562478"/>
                </a:cubicBezTo>
                <a:cubicBezTo>
                  <a:pt x="1182513" y="566943"/>
                  <a:pt x="1177528" y="570886"/>
                  <a:pt x="1172021" y="574310"/>
                </a:cubicBezTo>
                <a:cubicBezTo>
                  <a:pt x="1166365" y="577881"/>
                  <a:pt x="1160784" y="580932"/>
                  <a:pt x="1155278" y="583462"/>
                </a:cubicBezTo>
                <a:cubicBezTo>
                  <a:pt x="1149771" y="585993"/>
                  <a:pt x="1146571" y="587481"/>
                  <a:pt x="1145678" y="587927"/>
                </a:cubicBezTo>
                <a:cubicBezTo>
                  <a:pt x="1144637" y="588523"/>
                  <a:pt x="1143892" y="588820"/>
                  <a:pt x="1143446" y="588820"/>
                </a:cubicBezTo>
                <a:lnTo>
                  <a:pt x="1140321" y="590160"/>
                </a:lnTo>
                <a:cubicBezTo>
                  <a:pt x="1139576" y="590457"/>
                  <a:pt x="1139056" y="590309"/>
                  <a:pt x="1138758" y="589713"/>
                </a:cubicBezTo>
                <a:cubicBezTo>
                  <a:pt x="1138460" y="589118"/>
                  <a:pt x="1138535" y="588671"/>
                  <a:pt x="1138981" y="588374"/>
                </a:cubicBezTo>
                <a:lnTo>
                  <a:pt x="1141437" y="586141"/>
                </a:lnTo>
                <a:cubicBezTo>
                  <a:pt x="1142776" y="584951"/>
                  <a:pt x="1145157" y="583016"/>
                  <a:pt x="1148581" y="580337"/>
                </a:cubicBezTo>
                <a:lnTo>
                  <a:pt x="1157287" y="573417"/>
                </a:lnTo>
                <a:cubicBezTo>
                  <a:pt x="1159668" y="571482"/>
                  <a:pt x="1163612" y="568059"/>
                  <a:pt x="1169119" y="563147"/>
                </a:cubicBezTo>
                <a:cubicBezTo>
                  <a:pt x="1174625" y="558236"/>
                  <a:pt x="1178644" y="554441"/>
                  <a:pt x="1181174" y="551762"/>
                </a:cubicBezTo>
                <a:cubicBezTo>
                  <a:pt x="1183704" y="549083"/>
                  <a:pt x="1187127" y="545065"/>
                  <a:pt x="1191443" y="539707"/>
                </a:cubicBezTo>
                <a:lnTo>
                  <a:pt x="1201935" y="526312"/>
                </a:lnTo>
                <a:cubicBezTo>
                  <a:pt x="1204614" y="523038"/>
                  <a:pt x="1207591" y="518722"/>
                  <a:pt x="1210865" y="513364"/>
                </a:cubicBezTo>
                <a:cubicBezTo>
                  <a:pt x="1214139" y="508007"/>
                  <a:pt x="1216595" y="503616"/>
                  <a:pt x="1218232" y="500193"/>
                </a:cubicBezTo>
                <a:cubicBezTo>
                  <a:pt x="1219869" y="496621"/>
                  <a:pt x="1221506" y="492677"/>
                  <a:pt x="1223143" y="488361"/>
                </a:cubicBezTo>
                <a:lnTo>
                  <a:pt x="1224483" y="484566"/>
                </a:lnTo>
                <a:cubicBezTo>
                  <a:pt x="1222846" y="482185"/>
                  <a:pt x="1221432" y="480325"/>
                  <a:pt x="1220241" y="478985"/>
                </a:cubicBezTo>
                <a:cubicBezTo>
                  <a:pt x="1219051" y="477497"/>
                  <a:pt x="1217488" y="476157"/>
                  <a:pt x="1215553" y="474967"/>
                </a:cubicBezTo>
                <a:cubicBezTo>
                  <a:pt x="1213618" y="473776"/>
                  <a:pt x="1211014" y="472809"/>
                  <a:pt x="1207740" y="472065"/>
                </a:cubicBezTo>
                <a:lnTo>
                  <a:pt x="1201935" y="470948"/>
                </a:lnTo>
                <a:cubicBezTo>
                  <a:pt x="1200149" y="470651"/>
                  <a:pt x="1199033" y="470055"/>
                  <a:pt x="1198587" y="469162"/>
                </a:cubicBezTo>
                <a:cubicBezTo>
                  <a:pt x="1198140" y="468269"/>
                  <a:pt x="1197991" y="467525"/>
                  <a:pt x="1198140" y="466930"/>
                </a:cubicBezTo>
                <a:cubicBezTo>
                  <a:pt x="1198438" y="466186"/>
                  <a:pt x="1199480" y="465665"/>
                  <a:pt x="1201266" y="465367"/>
                </a:cubicBezTo>
                <a:cubicBezTo>
                  <a:pt x="1203052" y="465218"/>
                  <a:pt x="1204986" y="465144"/>
                  <a:pt x="1207070" y="465144"/>
                </a:cubicBezTo>
                <a:close/>
                <a:moveTo>
                  <a:pt x="2810842" y="448178"/>
                </a:moveTo>
                <a:lnTo>
                  <a:pt x="2814860" y="449071"/>
                </a:lnTo>
                <a:cubicBezTo>
                  <a:pt x="2816200" y="449368"/>
                  <a:pt x="2819102" y="450485"/>
                  <a:pt x="2823566" y="452419"/>
                </a:cubicBezTo>
                <a:cubicBezTo>
                  <a:pt x="2828031" y="454503"/>
                  <a:pt x="2831157" y="456214"/>
                  <a:pt x="2832943" y="457554"/>
                </a:cubicBezTo>
                <a:cubicBezTo>
                  <a:pt x="2834728" y="458893"/>
                  <a:pt x="2836217" y="460679"/>
                  <a:pt x="2837408" y="462912"/>
                </a:cubicBezTo>
                <a:cubicBezTo>
                  <a:pt x="2838598" y="465293"/>
                  <a:pt x="2839268" y="467823"/>
                  <a:pt x="2839417" y="470502"/>
                </a:cubicBezTo>
                <a:cubicBezTo>
                  <a:pt x="2839417" y="473032"/>
                  <a:pt x="2839044" y="475190"/>
                  <a:pt x="2838300" y="476976"/>
                </a:cubicBezTo>
                <a:lnTo>
                  <a:pt x="2836961" y="481218"/>
                </a:lnTo>
                <a:lnTo>
                  <a:pt x="2868215" y="476753"/>
                </a:lnTo>
                <a:cubicBezTo>
                  <a:pt x="2873722" y="475860"/>
                  <a:pt x="2878038" y="474967"/>
                  <a:pt x="2881163" y="474074"/>
                </a:cubicBezTo>
                <a:cubicBezTo>
                  <a:pt x="2884437" y="473181"/>
                  <a:pt x="2886670" y="472734"/>
                  <a:pt x="2887860" y="472734"/>
                </a:cubicBezTo>
                <a:cubicBezTo>
                  <a:pt x="2888902" y="472734"/>
                  <a:pt x="2891432" y="473330"/>
                  <a:pt x="2895450" y="474520"/>
                </a:cubicBezTo>
                <a:cubicBezTo>
                  <a:pt x="2899618" y="475413"/>
                  <a:pt x="2902594" y="476753"/>
                  <a:pt x="2904380" y="478539"/>
                </a:cubicBezTo>
                <a:cubicBezTo>
                  <a:pt x="2906166" y="480325"/>
                  <a:pt x="2907134" y="481664"/>
                  <a:pt x="2907282" y="482557"/>
                </a:cubicBezTo>
                <a:cubicBezTo>
                  <a:pt x="2907431" y="483450"/>
                  <a:pt x="2907059" y="484343"/>
                  <a:pt x="2906166" y="485236"/>
                </a:cubicBezTo>
                <a:cubicBezTo>
                  <a:pt x="2905422" y="485682"/>
                  <a:pt x="2904306" y="485906"/>
                  <a:pt x="2902818" y="485906"/>
                </a:cubicBezTo>
                <a:cubicBezTo>
                  <a:pt x="2901478" y="486054"/>
                  <a:pt x="2899618" y="486129"/>
                  <a:pt x="2897236" y="486129"/>
                </a:cubicBezTo>
                <a:cubicBezTo>
                  <a:pt x="2895004" y="486426"/>
                  <a:pt x="2891134" y="486575"/>
                  <a:pt x="2885628" y="486575"/>
                </a:cubicBezTo>
                <a:cubicBezTo>
                  <a:pt x="2879972" y="486575"/>
                  <a:pt x="2876252" y="486650"/>
                  <a:pt x="2874466" y="486799"/>
                </a:cubicBezTo>
                <a:lnTo>
                  <a:pt x="2860625" y="488138"/>
                </a:lnTo>
                <a:cubicBezTo>
                  <a:pt x="2862708" y="489477"/>
                  <a:pt x="2865090" y="490891"/>
                  <a:pt x="2867768" y="492380"/>
                </a:cubicBezTo>
                <a:cubicBezTo>
                  <a:pt x="2870298" y="494017"/>
                  <a:pt x="2871861" y="495654"/>
                  <a:pt x="2872456" y="497291"/>
                </a:cubicBezTo>
                <a:cubicBezTo>
                  <a:pt x="2873052" y="499077"/>
                  <a:pt x="2873275" y="500268"/>
                  <a:pt x="2873126" y="500863"/>
                </a:cubicBezTo>
                <a:cubicBezTo>
                  <a:pt x="2873126" y="501458"/>
                  <a:pt x="2872828" y="502202"/>
                  <a:pt x="2872233" y="503095"/>
                </a:cubicBezTo>
                <a:lnTo>
                  <a:pt x="2870447" y="505551"/>
                </a:lnTo>
                <a:cubicBezTo>
                  <a:pt x="2869554" y="506890"/>
                  <a:pt x="2868512" y="508900"/>
                  <a:pt x="2867322" y="511578"/>
                </a:cubicBezTo>
                <a:lnTo>
                  <a:pt x="2862857" y="522294"/>
                </a:lnTo>
                <a:cubicBezTo>
                  <a:pt x="2858094" y="533010"/>
                  <a:pt x="2854672" y="539856"/>
                  <a:pt x="2852588" y="542832"/>
                </a:cubicBezTo>
                <a:lnTo>
                  <a:pt x="2844328" y="555557"/>
                </a:lnTo>
                <a:cubicBezTo>
                  <a:pt x="2848793" y="559278"/>
                  <a:pt x="2853332" y="562850"/>
                  <a:pt x="2857946" y="566273"/>
                </a:cubicBezTo>
                <a:cubicBezTo>
                  <a:pt x="2862560" y="569696"/>
                  <a:pt x="2867843" y="573119"/>
                  <a:pt x="2873796" y="576542"/>
                </a:cubicBezTo>
                <a:cubicBezTo>
                  <a:pt x="2879749" y="579965"/>
                  <a:pt x="2887042" y="583537"/>
                  <a:pt x="2895674" y="587258"/>
                </a:cubicBezTo>
                <a:cubicBezTo>
                  <a:pt x="2904157" y="590978"/>
                  <a:pt x="2911896" y="593880"/>
                  <a:pt x="2918891" y="595964"/>
                </a:cubicBezTo>
                <a:lnTo>
                  <a:pt x="2936527" y="601768"/>
                </a:lnTo>
                <a:lnTo>
                  <a:pt x="2940099" y="602885"/>
                </a:lnTo>
                <a:cubicBezTo>
                  <a:pt x="2941736" y="603480"/>
                  <a:pt x="2942331" y="604298"/>
                  <a:pt x="2941885" y="605340"/>
                </a:cubicBezTo>
                <a:cubicBezTo>
                  <a:pt x="2941587" y="606233"/>
                  <a:pt x="2940992" y="606754"/>
                  <a:pt x="2940099" y="606903"/>
                </a:cubicBezTo>
                <a:lnTo>
                  <a:pt x="2937420" y="607126"/>
                </a:lnTo>
                <a:cubicBezTo>
                  <a:pt x="2934146" y="607721"/>
                  <a:pt x="2926704" y="608614"/>
                  <a:pt x="2915096" y="609805"/>
                </a:cubicBezTo>
                <a:cubicBezTo>
                  <a:pt x="2903338" y="611293"/>
                  <a:pt x="2895674" y="611889"/>
                  <a:pt x="2892102" y="611591"/>
                </a:cubicBezTo>
                <a:cubicBezTo>
                  <a:pt x="2887637" y="611442"/>
                  <a:pt x="2883916" y="610772"/>
                  <a:pt x="2880940" y="609582"/>
                </a:cubicBezTo>
                <a:cubicBezTo>
                  <a:pt x="2877963" y="608242"/>
                  <a:pt x="2874986" y="606382"/>
                  <a:pt x="2872010" y="604001"/>
                </a:cubicBezTo>
                <a:cubicBezTo>
                  <a:pt x="2868885" y="601619"/>
                  <a:pt x="2865238" y="598345"/>
                  <a:pt x="2861071" y="594178"/>
                </a:cubicBezTo>
                <a:cubicBezTo>
                  <a:pt x="2856904" y="590011"/>
                  <a:pt x="2850951" y="583537"/>
                  <a:pt x="2843212" y="574756"/>
                </a:cubicBezTo>
                <a:lnTo>
                  <a:pt x="2835175" y="566050"/>
                </a:lnTo>
                <a:cubicBezTo>
                  <a:pt x="2829222" y="571259"/>
                  <a:pt x="2823715" y="575872"/>
                  <a:pt x="2818655" y="579891"/>
                </a:cubicBezTo>
                <a:cubicBezTo>
                  <a:pt x="2813595" y="583760"/>
                  <a:pt x="2807493" y="587406"/>
                  <a:pt x="2800349" y="590829"/>
                </a:cubicBezTo>
                <a:cubicBezTo>
                  <a:pt x="2793206" y="594252"/>
                  <a:pt x="2785615" y="597006"/>
                  <a:pt x="2777578" y="599089"/>
                </a:cubicBezTo>
                <a:cubicBezTo>
                  <a:pt x="2769542" y="600875"/>
                  <a:pt x="2763068" y="601768"/>
                  <a:pt x="2758156" y="601768"/>
                </a:cubicBezTo>
                <a:cubicBezTo>
                  <a:pt x="2753245" y="601768"/>
                  <a:pt x="2750194" y="601619"/>
                  <a:pt x="2749004" y="601322"/>
                </a:cubicBezTo>
                <a:lnTo>
                  <a:pt x="2744539" y="600652"/>
                </a:lnTo>
                <a:cubicBezTo>
                  <a:pt x="2743646" y="600503"/>
                  <a:pt x="2743199" y="600057"/>
                  <a:pt x="2743199" y="599313"/>
                </a:cubicBezTo>
                <a:cubicBezTo>
                  <a:pt x="2743199" y="598568"/>
                  <a:pt x="2743646" y="598048"/>
                  <a:pt x="2744539" y="597750"/>
                </a:cubicBezTo>
                <a:lnTo>
                  <a:pt x="2750566" y="596634"/>
                </a:lnTo>
                <a:cubicBezTo>
                  <a:pt x="2754436" y="595890"/>
                  <a:pt x="2759868" y="594476"/>
                  <a:pt x="2766863" y="592392"/>
                </a:cubicBezTo>
                <a:cubicBezTo>
                  <a:pt x="2773858" y="590309"/>
                  <a:pt x="2782044" y="586737"/>
                  <a:pt x="2791420" y="581676"/>
                </a:cubicBezTo>
                <a:cubicBezTo>
                  <a:pt x="2800796" y="576616"/>
                  <a:pt x="2808312" y="571482"/>
                  <a:pt x="2813967" y="566273"/>
                </a:cubicBezTo>
                <a:lnTo>
                  <a:pt x="2825799" y="555780"/>
                </a:lnTo>
                <a:cubicBezTo>
                  <a:pt x="2822078" y="551464"/>
                  <a:pt x="2819250" y="548339"/>
                  <a:pt x="2817316" y="546404"/>
                </a:cubicBezTo>
                <a:cubicBezTo>
                  <a:pt x="2815530" y="544469"/>
                  <a:pt x="2812553" y="541493"/>
                  <a:pt x="2808386" y="537475"/>
                </a:cubicBezTo>
                <a:cubicBezTo>
                  <a:pt x="2804219" y="533456"/>
                  <a:pt x="2800870" y="530405"/>
                  <a:pt x="2798340" y="528322"/>
                </a:cubicBezTo>
                <a:lnTo>
                  <a:pt x="2791420" y="523187"/>
                </a:lnTo>
                <a:cubicBezTo>
                  <a:pt x="2789187" y="521848"/>
                  <a:pt x="2787327" y="520806"/>
                  <a:pt x="2785838" y="520062"/>
                </a:cubicBezTo>
                <a:cubicBezTo>
                  <a:pt x="2784350" y="519466"/>
                  <a:pt x="2782788" y="519094"/>
                  <a:pt x="2781150" y="518945"/>
                </a:cubicBezTo>
                <a:cubicBezTo>
                  <a:pt x="2779662" y="518797"/>
                  <a:pt x="2778769" y="518573"/>
                  <a:pt x="2778472" y="518276"/>
                </a:cubicBezTo>
                <a:cubicBezTo>
                  <a:pt x="2778174" y="517978"/>
                  <a:pt x="2777951" y="517457"/>
                  <a:pt x="2777802" y="516713"/>
                </a:cubicBezTo>
                <a:cubicBezTo>
                  <a:pt x="2777802" y="515969"/>
                  <a:pt x="2778397" y="515299"/>
                  <a:pt x="2779588" y="514704"/>
                </a:cubicBezTo>
                <a:cubicBezTo>
                  <a:pt x="2780630" y="514109"/>
                  <a:pt x="2782192" y="513736"/>
                  <a:pt x="2784276" y="513588"/>
                </a:cubicBezTo>
                <a:cubicBezTo>
                  <a:pt x="2786062" y="513588"/>
                  <a:pt x="2787401" y="513662"/>
                  <a:pt x="2788294" y="513811"/>
                </a:cubicBezTo>
                <a:lnTo>
                  <a:pt x="2791643" y="514927"/>
                </a:lnTo>
                <a:cubicBezTo>
                  <a:pt x="2792834" y="515374"/>
                  <a:pt x="2794694" y="516341"/>
                  <a:pt x="2797224" y="517829"/>
                </a:cubicBezTo>
                <a:cubicBezTo>
                  <a:pt x="2799754" y="519318"/>
                  <a:pt x="2802061" y="520806"/>
                  <a:pt x="2804144" y="522294"/>
                </a:cubicBezTo>
                <a:cubicBezTo>
                  <a:pt x="2806228" y="523782"/>
                  <a:pt x="2808832" y="525866"/>
                  <a:pt x="2811958" y="528545"/>
                </a:cubicBezTo>
                <a:lnTo>
                  <a:pt x="2823566" y="538368"/>
                </a:lnTo>
                <a:lnTo>
                  <a:pt x="2833166" y="546851"/>
                </a:lnTo>
                <a:lnTo>
                  <a:pt x="2839640" y="537698"/>
                </a:lnTo>
                <a:cubicBezTo>
                  <a:pt x="2841724" y="534721"/>
                  <a:pt x="2843956" y="530331"/>
                  <a:pt x="2846337" y="524526"/>
                </a:cubicBezTo>
                <a:cubicBezTo>
                  <a:pt x="2848718" y="518871"/>
                  <a:pt x="2850653" y="513216"/>
                  <a:pt x="2852142" y="507560"/>
                </a:cubicBezTo>
                <a:cubicBezTo>
                  <a:pt x="2853332" y="502202"/>
                  <a:pt x="2853630" y="498110"/>
                  <a:pt x="2853034" y="495282"/>
                </a:cubicBezTo>
                <a:lnTo>
                  <a:pt x="2852142" y="489031"/>
                </a:lnTo>
                <a:cubicBezTo>
                  <a:pt x="2843510" y="489775"/>
                  <a:pt x="2837408" y="490370"/>
                  <a:pt x="2833836" y="490817"/>
                </a:cubicBezTo>
                <a:cubicBezTo>
                  <a:pt x="2830412" y="491263"/>
                  <a:pt x="2822450" y="492528"/>
                  <a:pt x="2809949" y="494612"/>
                </a:cubicBezTo>
                <a:cubicBezTo>
                  <a:pt x="2797298" y="496696"/>
                  <a:pt x="2788592" y="498333"/>
                  <a:pt x="2783829" y="499523"/>
                </a:cubicBezTo>
                <a:cubicBezTo>
                  <a:pt x="2778918" y="501012"/>
                  <a:pt x="2775644" y="501756"/>
                  <a:pt x="2774007" y="501756"/>
                </a:cubicBezTo>
                <a:cubicBezTo>
                  <a:pt x="2771030" y="502053"/>
                  <a:pt x="2768500" y="501756"/>
                  <a:pt x="2766416" y="500863"/>
                </a:cubicBezTo>
                <a:cubicBezTo>
                  <a:pt x="2764333" y="500268"/>
                  <a:pt x="2762324" y="499375"/>
                  <a:pt x="2760389" y="498184"/>
                </a:cubicBezTo>
                <a:cubicBezTo>
                  <a:pt x="2758454" y="497142"/>
                  <a:pt x="2757338" y="496100"/>
                  <a:pt x="2757040" y="495059"/>
                </a:cubicBezTo>
                <a:cubicBezTo>
                  <a:pt x="2756743" y="494166"/>
                  <a:pt x="2756892" y="493421"/>
                  <a:pt x="2757487" y="492826"/>
                </a:cubicBezTo>
                <a:cubicBezTo>
                  <a:pt x="2757784" y="492528"/>
                  <a:pt x="2758603" y="492305"/>
                  <a:pt x="2759942" y="492156"/>
                </a:cubicBezTo>
                <a:lnTo>
                  <a:pt x="2764854" y="491487"/>
                </a:lnTo>
                <a:lnTo>
                  <a:pt x="2767979" y="491263"/>
                </a:lnTo>
                <a:cubicBezTo>
                  <a:pt x="2772295" y="490966"/>
                  <a:pt x="2779662" y="489998"/>
                  <a:pt x="2790080" y="488361"/>
                </a:cubicBezTo>
                <a:lnTo>
                  <a:pt x="2821780" y="483673"/>
                </a:lnTo>
                <a:lnTo>
                  <a:pt x="2830710" y="482557"/>
                </a:lnTo>
                <a:cubicBezTo>
                  <a:pt x="2829222" y="481664"/>
                  <a:pt x="2828031" y="480845"/>
                  <a:pt x="2827138" y="480101"/>
                </a:cubicBezTo>
                <a:cubicBezTo>
                  <a:pt x="2826246" y="479357"/>
                  <a:pt x="2824906" y="478018"/>
                  <a:pt x="2823120" y="476083"/>
                </a:cubicBezTo>
                <a:cubicBezTo>
                  <a:pt x="2821334" y="473999"/>
                  <a:pt x="2819027" y="470502"/>
                  <a:pt x="2816200" y="465591"/>
                </a:cubicBezTo>
                <a:lnTo>
                  <a:pt x="2809726" y="453982"/>
                </a:lnTo>
                <a:lnTo>
                  <a:pt x="2807940" y="450410"/>
                </a:lnTo>
                <a:cubicBezTo>
                  <a:pt x="2807642" y="449964"/>
                  <a:pt x="2807865" y="449443"/>
                  <a:pt x="2808609" y="448847"/>
                </a:cubicBezTo>
                <a:cubicBezTo>
                  <a:pt x="2809354" y="448103"/>
                  <a:pt x="2810098" y="447880"/>
                  <a:pt x="2810842" y="448178"/>
                </a:cubicBezTo>
                <a:close/>
                <a:moveTo>
                  <a:pt x="1439242" y="448178"/>
                </a:moveTo>
                <a:lnTo>
                  <a:pt x="1443260" y="449071"/>
                </a:lnTo>
                <a:cubicBezTo>
                  <a:pt x="1444600" y="449368"/>
                  <a:pt x="1447502" y="450485"/>
                  <a:pt x="1451967" y="452419"/>
                </a:cubicBezTo>
                <a:cubicBezTo>
                  <a:pt x="1456432" y="454503"/>
                  <a:pt x="1459557" y="456214"/>
                  <a:pt x="1461343" y="457554"/>
                </a:cubicBezTo>
                <a:cubicBezTo>
                  <a:pt x="1463129" y="458893"/>
                  <a:pt x="1464617" y="460679"/>
                  <a:pt x="1465808" y="462912"/>
                </a:cubicBezTo>
                <a:cubicBezTo>
                  <a:pt x="1466998" y="465293"/>
                  <a:pt x="1467668" y="467823"/>
                  <a:pt x="1467817" y="470502"/>
                </a:cubicBezTo>
                <a:cubicBezTo>
                  <a:pt x="1467817" y="473032"/>
                  <a:pt x="1467445" y="475190"/>
                  <a:pt x="1466701" y="476976"/>
                </a:cubicBezTo>
                <a:lnTo>
                  <a:pt x="1465361" y="481218"/>
                </a:lnTo>
                <a:lnTo>
                  <a:pt x="1496615" y="476753"/>
                </a:lnTo>
                <a:cubicBezTo>
                  <a:pt x="1502122" y="475860"/>
                  <a:pt x="1506438" y="474967"/>
                  <a:pt x="1509563" y="474074"/>
                </a:cubicBezTo>
                <a:cubicBezTo>
                  <a:pt x="1512838" y="473181"/>
                  <a:pt x="1515070" y="472734"/>
                  <a:pt x="1516260" y="472734"/>
                </a:cubicBezTo>
                <a:cubicBezTo>
                  <a:pt x="1517302" y="472734"/>
                  <a:pt x="1519832" y="473330"/>
                  <a:pt x="1523851" y="474520"/>
                </a:cubicBezTo>
                <a:cubicBezTo>
                  <a:pt x="1528018" y="475413"/>
                  <a:pt x="1530994" y="476753"/>
                  <a:pt x="1532780" y="478539"/>
                </a:cubicBezTo>
                <a:cubicBezTo>
                  <a:pt x="1534566" y="480325"/>
                  <a:pt x="1535534" y="481664"/>
                  <a:pt x="1535682" y="482557"/>
                </a:cubicBezTo>
                <a:cubicBezTo>
                  <a:pt x="1535831" y="483450"/>
                  <a:pt x="1535459" y="484343"/>
                  <a:pt x="1534566" y="485236"/>
                </a:cubicBezTo>
                <a:cubicBezTo>
                  <a:pt x="1533822" y="485682"/>
                  <a:pt x="1532706" y="485906"/>
                  <a:pt x="1531218" y="485906"/>
                </a:cubicBezTo>
                <a:cubicBezTo>
                  <a:pt x="1529878" y="486054"/>
                  <a:pt x="1528018" y="486129"/>
                  <a:pt x="1525637" y="486129"/>
                </a:cubicBezTo>
                <a:cubicBezTo>
                  <a:pt x="1523404" y="486426"/>
                  <a:pt x="1519535" y="486575"/>
                  <a:pt x="1514028" y="486575"/>
                </a:cubicBezTo>
                <a:cubicBezTo>
                  <a:pt x="1508373" y="486575"/>
                  <a:pt x="1504652" y="486650"/>
                  <a:pt x="1502866" y="486799"/>
                </a:cubicBezTo>
                <a:lnTo>
                  <a:pt x="1489025" y="488138"/>
                </a:lnTo>
                <a:cubicBezTo>
                  <a:pt x="1491108" y="489477"/>
                  <a:pt x="1493490" y="490891"/>
                  <a:pt x="1496169" y="492380"/>
                </a:cubicBezTo>
                <a:cubicBezTo>
                  <a:pt x="1498699" y="494017"/>
                  <a:pt x="1500261" y="495654"/>
                  <a:pt x="1500857" y="497291"/>
                </a:cubicBezTo>
                <a:cubicBezTo>
                  <a:pt x="1501452" y="499077"/>
                  <a:pt x="1501675" y="500268"/>
                  <a:pt x="1501526" y="500863"/>
                </a:cubicBezTo>
                <a:cubicBezTo>
                  <a:pt x="1501526" y="501458"/>
                  <a:pt x="1501229" y="502202"/>
                  <a:pt x="1500634" y="503095"/>
                </a:cubicBezTo>
                <a:lnTo>
                  <a:pt x="1498848" y="505551"/>
                </a:lnTo>
                <a:cubicBezTo>
                  <a:pt x="1497955" y="506890"/>
                  <a:pt x="1496913" y="508900"/>
                  <a:pt x="1495722" y="511578"/>
                </a:cubicBezTo>
                <a:lnTo>
                  <a:pt x="1491257" y="522294"/>
                </a:lnTo>
                <a:cubicBezTo>
                  <a:pt x="1486495" y="533010"/>
                  <a:pt x="1483072" y="539856"/>
                  <a:pt x="1480988" y="542832"/>
                </a:cubicBezTo>
                <a:lnTo>
                  <a:pt x="1472728" y="555557"/>
                </a:lnTo>
                <a:cubicBezTo>
                  <a:pt x="1477193" y="559278"/>
                  <a:pt x="1481732" y="562850"/>
                  <a:pt x="1486346" y="566273"/>
                </a:cubicBezTo>
                <a:cubicBezTo>
                  <a:pt x="1490960" y="569696"/>
                  <a:pt x="1496243" y="573119"/>
                  <a:pt x="1502196" y="576542"/>
                </a:cubicBezTo>
                <a:cubicBezTo>
                  <a:pt x="1508149" y="579965"/>
                  <a:pt x="1515442" y="583537"/>
                  <a:pt x="1524074" y="587258"/>
                </a:cubicBezTo>
                <a:cubicBezTo>
                  <a:pt x="1532557" y="590978"/>
                  <a:pt x="1540296" y="593880"/>
                  <a:pt x="1547291" y="595964"/>
                </a:cubicBezTo>
                <a:lnTo>
                  <a:pt x="1564927" y="601768"/>
                </a:lnTo>
                <a:lnTo>
                  <a:pt x="1568499" y="602885"/>
                </a:lnTo>
                <a:cubicBezTo>
                  <a:pt x="1570136" y="603480"/>
                  <a:pt x="1570732" y="604298"/>
                  <a:pt x="1570285" y="605340"/>
                </a:cubicBezTo>
                <a:cubicBezTo>
                  <a:pt x="1569987" y="606233"/>
                  <a:pt x="1569392" y="606754"/>
                  <a:pt x="1568499" y="606903"/>
                </a:cubicBezTo>
                <a:lnTo>
                  <a:pt x="1565820" y="607126"/>
                </a:lnTo>
                <a:cubicBezTo>
                  <a:pt x="1562546" y="607721"/>
                  <a:pt x="1555105" y="608614"/>
                  <a:pt x="1543496" y="609805"/>
                </a:cubicBezTo>
                <a:cubicBezTo>
                  <a:pt x="1531739" y="611293"/>
                  <a:pt x="1524074" y="611889"/>
                  <a:pt x="1520502" y="611591"/>
                </a:cubicBezTo>
                <a:cubicBezTo>
                  <a:pt x="1516037" y="611442"/>
                  <a:pt x="1512316" y="610772"/>
                  <a:pt x="1509340" y="609582"/>
                </a:cubicBezTo>
                <a:cubicBezTo>
                  <a:pt x="1506363" y="608242"/>
                  <a:pt x="1503387" y="606382"/>
                  <a:pt x="1500410" y="604001"/>
                </a:cubicBezTo>
                <a:cubicBezTo>
                  <a:pt x="1497285" y="601619"/>
                  <a:pt x="1493639" y="598345"/>
                  <a:pt x="1489471" y="594178"/>
                </a:cubicBezTo>
                <a:cubicBezTo>
                  <a:pt x="1485304" y="590011"/>
                  <a:pt x="1479351" y="583537"/>
                  <a:pt x="1471612" y="574756"/>
                </a:cubicBezTo>
                <a:lnTo>
                  <a:pt x="1463575" y="566050"/>
                </a:lnTo>
                <a:cubicBezTo>
                  <a:pt x="1457622" y="571259"/>
                  <a:pt x="1452115" y="575872"/>
                  <a:pt x="1447055" y="579891"/>
                </a:cubicBezTo>
                <a:cubicBezTo>
                  <a:pt x="1441995" y="583760"/>
                  <a:pt x="1435893" y="587406"/>
                  <a:pt x="1428750" y="590829"/>
                </a:cubicBezTo>
                <a:cubicBezTo>
                  <a:pt x="1421606" y="594252"/>
                  <a:pt x="1414015" y="597006"/>
                  <a:pt x="1405979" y="599089"/>
                </a:cubicBezTo>
                <a:cubicBezTo>
                  <a:pt x="1397942" y="600875"/>
                  <a:pt x="1391468" y="601768"/>
                  <a:pt x="1386557" y="601768"/>
                </a:cubicBezTo>
                <a:cubicBezTo>
                  <a:pt x="1381645" y="601768"/>
                  <a:pt x="1378594" y="601619"/>
                  <a:pt x="1377404" y="601322"/>
                </a:cubicBezTo>
                <a:lnTo>
                  <a:pt x="1372939" y="600652"/>
                </a:lnTo>
                <a:cubicBezTo>
                  <a:pt x="1372046" y="600503"/>
                  <a:pt x="1371599" y="600057"/>
                  <a:pt x="1371599" y="599313"/>
                </a:cubicBezTo>
                <a:cubicBezTo>
                  <a:pt x="1371599" y="598568"/>
                  <a:pt x="1372046" y="598048"/>
                  <a:pt x="1372939" y="597750"/>
                </a:cubicBezTo>
                <a:lnTo>
                  <a:pt x="1378967" y="596634"/>
                </a:lnTo>
                <a:cubicBezTo>
                  <a:pt x="1382836" y="595890"/>
                  <a:pt x="1388268" y="594476"/>
                  <a:pt x="1395263" y="592392"/>
                </a:cubicBezTo>
                <a:cubicBezTo>
                  <a:pt x="1402258" y="590309"/>
                  <a:pt x="1410444" y="586737"/>
                  <a:pt x="1419820" y="581676"/>
                </a:cubicBezTo>
                <a:cubicBezTo>
                  <a:pt x="1429196" y="576616"/>
                  <a:pt x="1436712" y="571482"/>
                  <a:pt x="1442367" y="566273"/>
                </a:cubicBezTo>
                <a:lnTo>
                  <a:pt x="1454199" y="555780"/>
                </a:lnTo>
                <a:cubicBezTo>
                  <a:pt x="1450478" y="551464"/>
                  <a:pt x="1447651" y="548339"/>
                  <a:pt x="1445716" y="546404"/>
                </a:cubicBezTo>
                <a:cubicBezTo>
                  <a:pt x="1443930" y="544469"/>
                  <a:pt x="1440954" y="541493"/>
                  <a:pt x="1436786" y="537475"/>
                </a:cubicBezTo>
                <a:cubicBezTo>
                  <a:pt x="1432619" y="533456"/>
                  <a:pt x="1429270" y="530405"/>
                  <a:pt x="1426740" y="528322"/>
                </a:cubicBezTo>
                <a:lnTo>
                  <a:pt x="1419820" y="523187"/>
                </a:lnTo>
                <a:cubicBezTo>
                  <a:pt x="1417587" y="521848"/>
                  <a:pt x="1415727" y="520806"/>
                  <a:pt x="1414239" y="520062"/>
                </a:cubicBezTo>
                <a:cubicBezTo>
                  <a:pt x="1412750" y="519466"/>
                  <a:pt x="1411188" y="519094"/>
                  <a:pt x="1409551" y="518945"/>
                </a:cubicBezTo>
                <a:cubicBezTo>
                  <a:pt x="1408063" y="518797"/>
                  <a:pt x="1407169" y="518573"/>
                  <a:pt x="1406872" y="518276"/>
                </a:cubicBezTo>
                <a:cubicBezTo>
                  <a:pt x="1406574" y="517978"/>
                  <a:pt x="1406351" y="517457"/>
                  <a:pt x="1406202" y="516713"/>
                </a:cubicBezTo>
                <a:cubicBezTo>
                  <a:pt x="1406202" y="515969"/>
                  <a:pt x="1406797" y="515299"/>
                  <a:pt x="1407988" y="514704"/>
                </a:cubicBezTo>
                <a:cubicBezTo>
                  <a:pt x="1409030" y="514109"/>
                  <a:pt x="1410592" y="513736"/>
                  <a:pt x="1412676" y="513588"/>
                </a:cubicBezTo>
                <a:cubicBezTo>
                  <a:pt x="1414462" y="513588"/>
                  <a:pt x="1415801" y="513662"/>
                  <a:pt x="1416694" y="513811"/>
                </a:cubicBezTo>
                <a:lnTo>
                  <a:pt x="1420043" y="514927"/>
                </a:lnTo>
                <a:cubicBezTo>
                  <a:pt x="1421234" y="515374"/>
                  <a:pt x="1423094" y="516341"/>
                  <a:pt x="1425624" y="517829"/>
                </a:cubicBezTo>
                <a:cubicBezTo>
                  <a:pt x="1428154" y="519318"/>
                  <a:pt x="1430461" y="520806"/>
                  <a:pt x="1432545" y="522294"/>
                </a:cubicBezTo>
                <a:cubicBezTo>
                  <a:pt x="1434628" y="523782"/>
                  <a:pt x="1437233" y="525866"/>
                  <a:pt x="1440358" y="528545"/>
                </a:cubicBezTo>
                <a:lnTo>
                  <a:pt x="1451967" y="538368"/>
                </a:lnTo>
                <a:lnTo>
                  <a:pt x="1461566" y="546851"/>
                </a:lnTo>
                <a:lnTo>
                  <a:pt x="1468040" y="537698"/>
                </a:lnTo>
                <a:cubicBezTo>
                  <a:pt x="1470124" y="534721"/>
                  <a:pt x="1472356" y="530331"/>
                  <a:pt x="1474737" y="524526"/>
                </a:cubicBezTo>
                <a:cubicBezTo>
                  <a:pt x="1477119" y="518871"/>
                  <a:pt x="1479053" y="513216"/>
                  <a:pt x="1480542" y="507560"/>
                </a:cubicBezTo>
                <a:cubicBezTo>
                  <a:pt x="1481732" y="502202"/>
                  <a:pt x="1482030" y="498110"/>
                  <a:pt x="1481435" y="495282"/>
                </a:cubicBezTo>
                <a:lnTo>
                  <a:pt x="1480542" y="489031"/>
                </a:lnTo>
                <a:cubicBezTo>
                  <a:pt x="1471910" y="489775"/>
                  <a:pt x="1465808" y="490370"/>
                  <a:pt x="1462236" y="490817"/>
                </a:cubicBezTo>
                <a:cubicBezTo>
                  <a:pt x="1458813" y="491263"/>
                  <a:pt x="1450850" y="492528"/>
                  <a:pt x="1438349" y="494612"/>
                </a:cubicBezTo>
                <a:cubicBezTo>
                  <a:pt x="1425699" y="496696"/>
                  <a:pt x="1416992" y="498333"/>
                  <a:pt x="1412230" y="499523"/>
                </a:cubicBezTo>
                <a:cubicBezTo>
                  <a:pt x="1407318" y="501012"/>
                  <a:pt x="1404044" y="501756"/>
                  <a:pt x="1402407" y="501756"/>
                </a:cubicBezTo>
                <a:cubicBezTo>
                  <a:pt x="1399430" y="502053"/>
                  <a:pt x="1396900" y="501756"/>
                  <a:pt x="1394817" y="500863"/>
                </a:cubicBezTo>
                <a:cubicBezTo>
                  <a:pt x="1392733" y="500268"/>
                  <a:pt x="1390724" y="499375"/>
                  <a:pt x="1388789" y="498184"/>
                </a:cubicBezTo>
                <a:cubicBezTo>
                  <a:pt x="1386854" y="497142"/>
                  <a:pt x="1385738" y="496100"/>
                  <a:pt x="1385440" y="495059"/>
                </a:cubicBezTo>
                <a:cubicBezTo>
                  <a:pt x="1385143" y="494166"/>
                  <a:pt x="1385292" y="493421"/>
                  <a:pt x="1385887" y="492826"/>
                </a:cubicBezTo>
                <a:cubicBezTo>
                  <a:pt x="1386185" y="492528"/>
                  <a:pt x="1387003" y="492305"/>
                  <a:pt x="1388343" y="492156"/>
                </a:cubicBezTo>
                <a:lnTo>
                  <a:pt x="1393254" y="491487"/>
                </a:lnTo>
                <a:lnTo>
                  <a:pt x="1396379" y="491263"/>
                </a:lnTo>
                <a:cubicBezTo>
                  <a:pt x="1400695" y="490966"/>
                  <a:pt x="1408063" y="489998"/>
                  <a:pt x="1418480" y="488361"/>
                </a:cubicBezTo>
                <a:lnTo>
                  <a:pt x="1450181" y="483673"/>
                </a:lnTo>
                <a:lnTo>
                  <a:pt x="1459110" y="482557"/>
                </a:lnTo>
                <a:cubicBezTo>
                  <a:pt x="1457622" y="481664"/>
                  <a:pt x="1456432" y="480845"/>
                  <a:pt x="1455539" y="480101"/>
                </a:cubicBezTo>
                <a:cubicBezTo>
                  <a:pt x="1454646" y="479357"/>
                  <a:pt x="1453306" y="478018"/>
                  <a:pt x="1451520" y="476083"/>
                </a:cubicBezTo>
                <a:cubicBezTo>
                  <a:pt x="1449734" y="473999"/>
                  <a:pt x="1447427" y="470502"/>
                  <a:pt x="1444600" y="465591"/>
                </a:cubicBezTo>
                <a:lnTo>
                  <a:pt x="1438126" y="453982"/>
                </a:lnTo>
                <a:lnTo>
                  <a:pt x="1436340" y="450410"/>
                </a:lnTo>
                <a:cubicBezTo>
                  <a:pt x="1436042" y="449964"/>
                  <a:pt x="1436265" y="449443"/>
                  <a:pt x="1437009" y="448847"/>
                </a:cubicBezTo>
                <a:cubicBezTo>
                  <a:pt x="1437754" y="448103"/>
                  <a:pt x="1438498" y="447880"/>
                  <a:pt x="1439242" y="448178"/>
                </a:cubicBezTo>
                <a:close/>
                <a:moveTo>
                  <a:pt x="67642" y="448178"/>
                </a:moveTo>
                <a:lnTo>
                  <a:pt x="71660" y="449071"/>
                </a:lnTo>
                <a:cubicBezTo>
                  <a:pt x="73000" y="449368"/>
                  <a:pt x="75902" y="450485"/>
                  <a:pt x="80367" y="452419"/>
                </a:cubicBezTo>
                <a:cubicBezTo>
                  <a:pt x="84832" y="454503"/>
                  <a:pt x="87957" y="456214"/>
                  <a:pt x="89743" y="457554"/>
                </a:cubicBezTo>
                <a:cubicBezTo>
                  <a:pt x="91529" y="458893"/>
                  <a:pt x="93017" y="460679"/>
                  <a:pt x="94208" y="462912"/>
                </a:cubicBezTo>
                <a:cubicBezTo>
                  <a:pt x="95398" y="465293"/>
                  <a:pt x="96068" y="467823"/>
                  <a:pt x="96217" y="470502"/>
                </a:cubicBezTo>
                <a:cubicBezTo>
                  <a:pt x="96217" y="473032"/>
                  <a:pt x="95845" y="475190"/>
                  <a:pt x="95101" y="476976"/>
                </a:cubicBezTo>
                <a:lnTo>
                  <a:pt x="93761" y="481218"/>
                </a:lnTo>
                <a:lnTo>
                  <a:pt x="125015" y="476753"/>
                </a:lnTo>
                <a:cubicBezTo>
                  <a:pt x="130522" y="475860"/>
                  <a:pt x="134838" y="474967"/>
                  <a:pt x="137963" y="474074"/>
                </a:cubicBezTo>
                <a:cubicBezTo>
                  <a:pt x="141237" y="473181"/>
                  <a:pt x="143470" y="472734"/>
                  <a:pt x="144660" y="472734"/>
                </a:cubicBezTo>
                <a:cubicBezTo>
                  <a:pt x="145702" y="472734"/>
                  <a:pt x="148232" y="473330"/>
                  <a:pt x="152251" y="474520"/>
                </a:cubicBezTo>
                <a:cubicBezTo>
                  <a:pt x="156418" y="475413"/>
                  <a:pt x="159394" y="476753"/>
                  <a:pt x="161180" y="478539"/>
                </a:cubicBezTo>
                <a:cubicBezTo>
                  <a:pt x="162966" y="480325"/>
                  <a:pt x="163934" y="481664"/>
                  <a:pt x="164083" y="482557"/>
                </a:cubicBezTo>
                <a:cubicBezTo>
                  <a:pt x="164231" y="483450"/>
                  <a:pt x="163859" y="484343"/>
                  <a:pt x="162966" y="485236"/>
                </a:cubicBezTo>
                <a:cubicBezTo>
                  <a:pt x="162222" y="485682"/>
                  <a:pt x="161106" y="485906"/>
                  <a:pt x="159618" y="485906"/>
                </a:cubicBezTo>
                <a:cubicBezTo>
                  <a:pt x="158278" y="486054"/>
                  <a:pt x="156418" y="486129"/>
                  <a:pt x="154037" y="486129"/>
                </a:cubicBezTo>
                <a:cubicBezTo>
                  <a:pt x="151804" y="486426"/>
                  <a:pt x="147935" y="486575"/>
                  <a:pt x="142428" y="486575"/>
                </a:cubicBezTo>
                <a:cubicBezTo>
                  <a:pt x="136773" y="486575"/>
                  <a:pt x="133052" y="486650"/>
                  <a:pt x="131266" y="486799"/>
                </a:cubicBezTo>
                <a:lnTo>
                  <a:pt x="117425" y="488138"/>
                </a:lnTo>
                <a:cubicBezTo>
                  <a:pt x="119508" y="489477"/>
                  <a:pt x="121890" y="490891"/>
                  <a:pt x="124569" y="492380"/>
                </a:cubicBezTo>
                <a:cubicBezTo>
                  <a:pt x="127099" y="494017"/>
                  <a:pt x="128661" y="495654"/>
                  <a:pt x="129257" y="497291"/>
                </a:cubicBezTo>
                <a:cubicBezTo>
                  <a:pt x="129852" y="499077"/>
                  <a:pt x="130075" y="500268"/>
                  <a:pt x="129926" y="500863"/>
                </a:cubicBezTo>
                <a:cubicBezTo>
                  <a:pt x="129926" y="501458"/>
                  <a:pt x="129629" y="502202"/>
                  <a:pt x="129034" y="503095"/>
                </a:cubicBezTo>
                <a:lnTo>
                  <a:pt x="127248" y="505551"/>
                </a:lnTo>
                <a:cubicBezTo>
                  <a:pt x="126355" y="506890"/>
                  <a:pt x="125313" y="508900"/>
                  <a:pt x="124122" y="511578"/>
                </a:cubicBezTo>
                <a:lnTo>
                  <a:pt x="119657" y="522294"/>
                </a:lnTo>
                <a:cubicBezTo>
                  <a:pt x="114895" y="533010"/>
                  <a:pt x="111472" y="539856"/>
                  <a:pt x="109388" y="542832"/>
                </a:cubicBezTo>
                <a:lnTo>
                  <a:pt x="101128" y="555557"/>
                </a:lnTo>
                <a:cubicBezTo>
                  <a:pt x="105593" y="559278"/>
                  <a:pt x="110132" y="562850"/>
                  <a:pt x="114746" y="566273"/>
                </a:cubicBezTo>
                <a:cubicBezTo>
                  <a:pt x="119360" y="569696"/>
                  <a:pt x="124643" y="573119"/>
                  <a:pt x="130596" y="576542"/>
                </a:cubicBezTo>
                <a:cubicBezTo>
                  <a:pt x="136549" y="579965"/>
                  <a:pt x="143842" y="583537"/>
                  <a:pt x="152474" y="587258"/>
                </a:cubicBezTo>
                <a:cubicBezTo>
                  <a:pt x="160957" y="590978"/>
                  <a:pt x="168696" y="593880"/>
                  <a:pt x="175691" y="595964"/>
                </a:cubicBezTo>
                <a:lnTo>
                  <a:pt x="193327" y="601768"/>
                </a:lnTo>
                <a:lnTo>
                  <a:pt x="196899" y="602885"/>
                </a:lnTo>
                <a:cubicBezTo>
                  <a:pt x="198536" y="603480"/>
                  <a:pt x="199132" y="604298"/>
                  <a:pt x="198685" y="605340"/>
                </a:cubicBezTo>
                <a:cubicBezTo>
                  <a:pt x="198387" y="606233"/>
                  <a:pt x="197792" y="606754"/>
                  <a:pt x="196899" y="606903"/>
                </a:cubicBezTo>
                <a:lnTo>
                  <a:pt x="194220" y="607126"/>
                </a:lnTo>
                <a:cubicBezTo>
                  <a:pt x="190946" y="607721"/>
                  <a:pt x="183505" y="608614"/>
                  <a:pt x="171896" y="609805"/>
                </a:cubicBezTo>
                <a:cubicBezTo>
                  <a:pt x="160139" y="611293"/>
                  <a:pt x="152474" y="611889"/>
                  <a:pt x="148902" y="611591"/>
                </a:cubicBezTo>
                <a:cubicBezTo>
                  <a:pt x="144437" y="611442"/>
                  <a:pt x="140717" y="610772"/>
                  <a:pt x="137740" y="609582"/>
                </a:cubicBezTo>
                <a:cubicBezTo>
                  <a:pt x="134763" y="608242"/>
                  <a:pt x="131787" y="606382"/>
                  <a:pt x="128810" y="604001"/>
                </a:cubicBezTo>
                <a:cubicBezTo>
                  <a:pt x="125685" y="601619"/>
                  <a:pt x="122039" y="598345"/>
                  <a:pt x="117871" y="594178"/>
                </a:cubicBezTo>
                <a:cubicBezTo>
                  <a:pt x="113704" y="590011"/>
                  <a:pt x="107751" y="583537"/>
                  <a:pt x="100012" y="574756"/>
                </a:cubicBezTo>
                <a:lnTo>
                  <a:pt x="91975" y="566050"/>
                </a:lnTo>
                <a:cubicBezTo>
                  <a:pt x="86022" y="571259"/>
                  <a:pt x="80516" y="575872"/>
                  <a:pt x="75455" y="579891"/>
                </a:cubicBezTo>
                <a:cubicBezTo>
                  <a:pt x="70395" y="583760"/>
                  <a:pt x="64293" y="587406"/>
                  <a:pt x="57150" y="590829"/>
                </a:cubicBezTo>
                <a:cubicBezTo>
                  <a:pt x="50006" y="594252"/>
                  <a:pt x="42416" y="597006"/>
                  <a:pt x="34379" y="599089"/>
                </a:cubicBezTo>
                <a:cubicBezTo>
                  <a:pt x="26342" y="600875"/>
                  <a:pt x="19868" y="601768"/>
                  <a:pt x="14957" y="601768"/>
                </a:cubicBezTo>
                <a:cubicBezTo>
                  <a:pt x="10045" y="601768"/>
                  <a:pt x="6994" y="601619"/>
                  <a:pt x="5804" y="601322"/>
                </a:cubicBezTo>
                <a:lnTo>
                  <a:pt x="1339" y="600652"/>
                </a:lnTo>
                <a:cubicBezTo>
                  <a:pt x="446" y="600503"/>
                  <a:pt x="0" y="600057"/>
                  <a:pt x="0" y="599313"/>
                </a:cubicBezTo>
                <a:cubicBezTo>
                  <a:pt x="0" y="598568"/>
                  <a:pt x="446" y="598048"/>
                  <a:pt x="1339" y="597750"/>
                </a:cubicBezTo>
                <a:lnTo>
                  <a:pt x="7367" y="596634"/>
                </a:lnTo>
                <a:cubicBezTo>
                  <a:pt x="11236" y="595890"/>
                  <a:pt x="16668" y="594476"/>
                  <a:pt x="23663" y="592392"/>
                </a:cubicBezTo>
                <a:cubicBezTo>
                  <a:pt x="30658" y="590309"/>
                  <a:pt x="38844" y="586737"/>
                  <a:pt x="48220" y="581676"/>
                </a:cubicBezTo>
                <a:cubicBezTo>
                  <a:pt x="57596" y="576616"/>
                  <a:pt x="65112" y="571482"/>
                  <a:pt x="70767" y="566273"/>
                </a:cubicBezTo>
                <a:lnTo>
                  <a:pt x="82599" y="555780"/>
                </a:lnTo>
                <a:cubicBezTo>
                  <a:pt x="78878" y="551464"/>
                  <a:pt x="76051" y="548339"/>
                  <a:pt x="74116" y="546404"/>
                </a:cubicBezTo>
                <a:cubicBezTo>
                  <a:pt x="72330" y="544469"/>
                  <a:pt x="69353" y="541493"/>
                  <a:pt x="65186" y="537475"/>
                </a:cubicBezTo>
                <a:cubicBezTo>
                  <a:pt x="61019" y="533456"/>
                  <a:pt x="57670" y="530405"/>
                  <a:pt x="55140" y="528322"/>
                </a:cubicBezTo>
                <a:lnTo>
                  <a:pt x="48220" y="523187"/>
                </a:lnTo>
                <a:cubicBezTo>
                  <a:pt x="45987" y="521848"/>
                  <a:pt x="44127" y="520806"/>
                  <a:pt x="42639" y="520062"/>
                </a:cubicBezTo>
                <a:cubicBezTo>
                  <a:pt x="41151" y="519466"/>
                  <a:pt x="39588" y="519094"/>
                  <a:pt x="37951" y="518945"/>
                </a:cubicBezTo>
                <a:cubicBezTo>
                  <a:pt x="36462" y="518797"/>
                  <a:pt x="35569" y="518573"/>
                  <a:pt x="35272" y="518276"/>
                </a:cubicBezTo>
                <a:cubicBezTo>
                  <a:pt x="34974" y="517978"/>
                  <a:pt x="34751" y="517457"/>
                  <a:pt x="34602" y="516713"/>
                </a:cubicBezTo>
                <a:cubicBezTo>
                  <a:pt x="34602" y="515969"/>
                  <a:pt x="35197" y="515299"/>
                  <a:pt x="36388" y="514704"/>
                </a:cubicBezTo>
                <a:cubicBezTo>
                  <a:pt x="37430" y="514109"/>
                  <a:pt x="38993" y="513736"/>
                  <a:pt x="41076" y="513588"/>
                </a:cubicBezTo>
                <a:cubicBezTo>
                  <a:pt x="42862" y="513588"/>
                  <a:pt x="44201" y="513662"/>
                  <a:pt x="45094" y="513811"/>
                </a:cubicBezTo>
                <a:lnTo>
                  <a:pt x="48443" y="514927"/>
                </a:lnTo>
                <a:cubicBezTo>
                  <a:pt x="49634" y="515374"/>
                  <a:pt x="51494" y="516341"/>
                  <a:pt x="54024" y="517829"/>
                </a:cubicBezTo>
                <a:cubicBezTo>
                  <a:pt x="56554" y="519318"/>
                  <a:pt x="58861" y="520806"/>
                  <a:pt x="60945" y="522294"/>
                </a:cubicBezTo>
                <a:cubicBezTo>
                  <a:pt x="63028" y="523782"/>
                  <a:pt x="65633" y="525866"/>
                  <a:pt x="68758" y="528545"/>
                </a:cubicBezTo>
                <a:lnTo>
                  <a:pt x="80367" y="538368"/>
                </a:lnTo>
                <a:lnTo>
                  <a:pt x="89966" y="546851"/>
                </a:lnTo>
                <a:lnTo>
                  <a:pt x="96440" y="537698"/>
                </a:lnTo>
                <a:cubicBezTo>
                  <a:pt x="98524" y="534721"/>
                  <a:pt x="100756" y="530331"/>
                  <a:pt x="103137" y="524526"/>
                </a:cubicBezTo>
                <a:cubicBezTo>
                  <a:pt x="105519" y="518871"/>
                  <a:pt x="107453" y="513216"/>
                  <a:pt x="108942" y="507560"/>
                </a:cubicBezTo>
                <a:cubicBezTo>
                  <a:pt x="110132" y="502202"/>
                  <a:pt x="110430" y="498110"/>
                  <a:pt x="109835" y="495282"/>
                </a:cubicBezTo>
                <a:lnTo>
                  <a:pt x="108942" y="489031"/>
                </a:lnTo>
                <a:cubicBezTo>
                  <a:pt x="100310" y="489775"/>
                  <a:pt x="94208" y="490370"/>
                  <a:pt x="90636" y="490817"/>
                </a:cubicBezTo>
                <a:cubicBezTo>
                  <a:pt x="87213" y="491263"/>
                  <a:pt x="79250" y="492528"/>
                  <a:pt x="66749" y="494612"/>
                </a:cubicBezTo>
                <a:cubicBezTo>
                  <a:pt x="54099" y="496696"/>
                  <a:pt x="45392" y="498333"/>
                  <a:pt x="40630" y="499523"/>
                </a:cubicBezTo>
                <a:cubicBezTo>
                  <a:pt x="35718" y="501012"/>
                  <a:pt x="32444" y="501756"/>
                  <a:pt x="30807" y="501756"/>
                </a:cubicBezTo>
                <a:cubicBezTo>
                  <a:pt x="27830" y="502053"/>
                  <a:pt x="25300" y="501756"/>
                  <a:pt x="23217" y="500863"/>
                </a:cubicBezTo>
                <a:cubicBezTo>
                  <a:pt x="21133" y="500268"/>
                  <a:pt x="19124" y="499375"/>
                  <a:pt x="17189" y="498184"/>
                </a:cubicBezTo>
                <a:cubicBezTo>
                  <a:pt x="15254" y="497142"/>
                  <a:pt x="14138" y="496100"/>
                  <a:pt x="13841" y="495059"/>
                </a:cubicBezTo>
                <a:cubicBezTo>
                  <a:pt x="13543" y="494166"/>
                  <a:pt x="13692" y="493421"/>
                  <a:pt x="14287" y="492826"/>
                </a:cubicBezTo>
                <a:cubicBezTo>
                  <a:pt x="14585" y="492528"/>
                  <a:pt x="15403" y="492305"/>
                  <a:pt x="16743" y="492156"/>
                </a:cubicBezTo>
                <a:lnTo>
                  <a:pt x="21654" y="491487"/>
                </a:lnTo>
                <a:lnTo>
                  <a:pt x="24779" y="491263"/>
                </a:lnTo>
                <a:cubicBezTo>
                  <a:pt x="29095" y="490966"/>
                  <a:pt x="36462" y="489998"/>
                  <a:pt x="46880" y="488361"/>
                </a:cubicBezTo>
                <a:lnTo>
                  <a:pt x="78581" y="483673"/>
                </a:lnTo>
                <a:lnTo>
                  <a:pt x="87510" y="482557"/>
                </a:lnTo>
                <a:cubicBezTo>
                  <a:pt x="86022" y="481664"/>
                  <a:pt x="84832" y="480845"/>
                  <a:pt x="83939" y="480101"/>
                </a:cubicBezTo>
                <a:cubicBezTo>
                  <a:pt x="83046" y="479357"/>
                  <a:pt x="81706" y="478018"/>
                  <a:pt x="79920" y="476083"/>
                </a:cubicBezTo>
                <a:cubicBezTo>
                  <a:pt x="78134" y="473999"/>
                  <a:pt x="75827" y="470502"/>
                  <a:pt x="73000" y="465591"/>
                </a:cubicBezTo>
                <a:lnTo>
                  <a:pt x="66526" y="453982"/>
                </a:lnTo>
                <a:lnTo>
                  <a:pt x="64740" y="450410"/>
                </a:lnTo>
                <a:cubicBezTo>
                  <a:pt x="64442" y="449964"/>
                  <a:pt x="64665" y="449443"/>
                  <a:pt x="65409" y="448847"/>
                </a:cubicBezTo>
                <a:cubicBezTo>
                  <a:pt x="66154" y="448103"/>
                  <a:pt x="66898" y="447880"/>
                  <a:pt x="67642" y="448178"/>
                </a:cubicBezTo>
                <a:close/>
                <a:moveTo>
                  <a:pt x="3507357" y="429202"/>
                </a:moveTo>
                <a:lnTo>
                  <a:pt x="3510929" y="429872"/>
                </a:lnTo>
                <a:cubicBezTo>
                  <a:pt x="3511971" y="430021"/>
                  <a:pt x="3513682" y="430542"/>
                  <a:pt x="3516064" y="431435"/>
                </a:cubicBezTo>
                <a:cubicBezTo>
                  <a:pt x="3518743" y="432476"/>
                  <a:pt x="3521273" y="433741"/>
                  <a:pt x="3523654" y="435230"/>
                </a:cubicBezTo>
                <a:cubicBezTo>
                  <a:pt x="3526184" y="436718"/>
                  <a:pt x="3528044" y="438653"/>
                  <a:pt x="3529235" y="441034"/>
                </a:cubicBezTo>
                <a:cubicBezTo>
                  <a:pt x="3530426" y="443415"/>
                  <a:pt x="3531096" y="445499"/>
                  <a:pt x="3531244" y="447285"/>
                </a:cubicBezTo>
                <a:cubicBezTo>
                  <a:pt x="3531244" y="449368"/>
                  <a:pt x="3530946" y="450857"/>
                  <a:pt x="3530351" y="451750"/>
                </a:cubicBezTo>
                <a:lnTo>
                  <a:pt x="3528342" y="455768"/>
                </a:lnTo>
                <a:lnTo>
                  <a:pt x="3571874" y="449517"/>
                </a:lnTo>
                <a:lnTo>
                  <a:pt x="3579911" y="448178"/>
                </a:lnTo>
                <a:cubicBezTo>
                  <a:pt x="3581102" y="448326"/>
                  <a:pt x="3582516" y="448699"/>
                  <a:pt x="3584152" y="449294"/>
                </a:cubicBezTo>
                <a:cubicBezTo>
                  <a:pt x="3585790" y="450038"/>
                  <a:pt x="3588990" y="452345"/>
                  <a:pt x="3593752" y="456214"/>
                </a:cubicBezTo>
                <a:cubicBezTo>
                  <a:pt x="3598514" y="460233"/>
                  <a:pt x="3601268" y="463060"/>
                  <a:pt x="3602012" y="464698"/>
                </a:cubicBezTo>
                <a:cubicBezTo>
                  <a:pt x="3602756" y="466186"/>
                  <a:pt x="3603128" y="467525"/>
                  <a:pt x="3603128" y="468716"/>
                </a:cubicBezTo>
                <a:cubicBezTo>
                  <a:pt x="3603128" y="469311"/>
                  <a:pt x="3602979" y="469758"/>
                  <a:pt x="3602682" y="470055"/>
                </a:cubicBezTo>
                <a:cubicBezTo>
                  <a:pt x="3602533" y="470651"/>
                  <a:pt x="3602235" y="471097"/>
                  <a:pt x="3601789" y="471395"/>
                </a:cubicBezTo>
                <a:cubicBezTo>
                  <a:pt x="3601491" y="471693"/>
                  <a:pt x="3600896" y="471990"/>
                  <a:pt x="3600003" y="472288"/>
                </a:cubicBezTo>
                <a:lnTo>
                  <a:pt x="3583929" y="474967"/>
                </a:lnTo>
                <a:cubicBezTo>
                  <a:pt x="3581250" y="475562"/>
                  <a:pt x="3577381" y="476678"/>
                  <a:pt x="3572321" y="478315"/>
                </a:cubicBezTo>
                <a:lnTo>
                  <a:pt x="3566516" y="480101"/>
                </a:lnTo>
                <a:cubicBezTo>
                  <a:pt x="3565028" y="480548"/>
                  <a:pt x="3564135" y="480622"/>
                  <a:pt x="3563838" y="480325"/>
                </a:cubicBezTo>
                <a:cubicBezTo>
                  <a:pt x="3563689" y="480027"/>
                  <a:pt x="3564135" y="479208"/>
                  <a:pt x="3565177" y="477869"/>
                </a:cubicBezTo>
                <a:lnTo>
                  <a:pt x="3569642" y="471841"/>
                </a:lnTo>
                <a:cubicBezTo>
                  <a:pt x="3570832" y="470353"/>
                  <a:pt x="3572023" y="468493"/>
                  <a:pt x="3573214" y="466260"/>
                </a:cubicBezTo>
                <a:cubicBezTo>
                  <a:pt x="3574553" y="464028"/>
                  <a:pt x="3575148" y="462540"/>
                  <a:pt x="3575000" y="461795"/>
                </a:cubicBezTo>
                <a:cubicBezTo>
                  <a:pt x="3575000" y="461051"/>
                  <a:pt x="3574479" y="460233"/>
                  <a:pt x="3573437" y="459340"/>
                </a:cubicBezTo>
                <a:cubicBezTo>
                  <a:pt x="3572395" y="458744"/>
                  <a:pt x="3571428" y="458447"/>
                  <a:pt x="3570535" y="458447"/>
                </a:cubicBezTo>
                <a:cubicBezTo>
                  <a:pt x="3569642" y="458744"/>
                  <a:pt x="3569121" y="458893"/>
                  <a:pt x="3568972" y="458893"/>
                </a:cubicBezTo>
                <a:lnTo>
                  <a:pt x="3547318" y="460010"/>
                </a:lnTo>
                <a:lnTo>
                  <a:pt x="3490837" y="466930"/>
                </a:lnTo>
                <a:lnTo>
                  <a:pt x="3478559" y="468939"/>
                </a:lnTo>
                <a:cubicBezTo>
                  <a:pt x="3475285" y="469386"/>
                  <a:pt x="3473350" y="469460"/>
                  <a:pt x="3472755" y="469162"/>
                </a:cubicBezTo>
                <a:lnTo>
                  <a:pt x="3466058" y="467153"/>
                </a:lnTo>
                <a:cubicBezTo>
                  <a:pt x="3465313" y="470576"/>
                  <a:pt x="3464718" y="473032"/>
                  <a:pt x="3464272" y="474520"/>
                </a:cubicBezTo>
                <a:cubicBezTo>
                  <a:pt x="3463676" y="476157"/>
                  <a:pt x="3462411" y="478985"/>
                  <a:pt x="3460476" y="483003"/>
                </a:cubicBezTo>
                <a:cubicBezTo>
                  <a:pt x="3458542" y="487022"/>
                  <a:pt x="3456681" y="489998"/>
                  <a:pt x="3454896" y="491933"/>
                </a:cubicBezTo>
                <a:cubicBezTo>
                  <a:pt x="3453110" y="494017"/>
                  <a:pt x="3451398" y="494984"/>
                  <a:pt x="3449761" y="494835"/>
                </a:cubicBezTo>
                <a:cubicBezTo>
                  <a:pt x="3448124" y="494835"/>
                  <a:pt x="3446710" y="494017"/>
                  <a:pt x="3445519" y="492380"/>
                </a:cubicBezTo>
                <a:cubicBezTo>
                  <a:pt x="3444328" y="490594"/>
                  <a:pt x="3443882" y="488585"/>
                  <a:pt x="3444180" y="486352"/>
                </a:cubicBezTo>
                <a:cubicBezTo>
                  <a:pt x="3444180" y="484417"/>
                  <a:pt x="3444552" y="482557"/>
                  <a:pt x="3445296" y="480771"/>
                </a:cubicBezTo>
                <a:lnTo>
                  <a:pt x="3448198" y="474967"/>
                </a:lnTo>
                <a:lnTo>
                  <a:pt x="3454002" y="461572"/>
                </a:lnTo>
                <a:lnTo>
                  <a:pt x="3457128" y="451750"/>
                </a:lnTo>
                <a:cubicBezTo>
                  <a:pt x="3458021" y="449815"/>
                  <a:pt x="3459212" y="448699"/>
                  <a:pt x="3460700" y="448401"/>
                </a:cubicBezTo>
                <a:cubicBezTo>
                  <a:pt x="3462039" y="448103"/>
                  <a:pt x="3463230" y="449964"/>
                  <a:pt x="3464272" y="453982"/>
                </a:cubicBezTo>
                <a:lnTo>
                  <a:pt x="3465611" y="459786"/>
                </a:lnTo>
                <a:lnTo>
                  <a:pt x="3492400" y="458447"/>
                </a:lnTo>
                <a:lnTo>
                  <a:pt x="3520528" y="456661"/>
                </a:lnTo>
                <a:cubicBezTo>
                  <a:pt x="3519040" y="455173"/>
                  <a:pt x="3517701" y="453610"/>
                  <a:pt x="3516510" y="451973"/>
                </a:cubicBezTo>
                <a:cubicBezTo>
                  <a:pt x="3515171" y="450485"/>
                  <a:pt x="3513385" y="447880"/>
                  <a:pt x="3511152" y="444159"/>
                </a:cubicBezTo>
                <a:cubicBezTo>
                  <a:pt x="3509069" y="440587"/>
                  <a:pt x="3507729" y="437834"/>
                  <a:pt x="3507134" y="435899"/>
                </a:cubicBezTo>
                <a:lnTo>
                  <a:pt x="3505794" y="432327"/>
                </a:lnTo>
                <a:cubicBezTo>
                  <a:pt x="3505199" y="431286"/>
                  <a:pt x="3505050" y="430467"/>
                  <a:pt x="3505348" y="429872"/>
                </a:cubicBezTo>
                <a:cubicBezTo>
                  <a:pt x="3505646" y="429276"/>
                  <a:pt x="3506316" y="429053"/>
                  <a:pt x="3507357" y="429202"/>
                </a:cubicBezTo>
                <a:close/>
                <a:moveTo>
                  <a:pt x="2135757" y="429202"/>
                </a:moveTo>
                <a:lnTo>
                  <a:pt x="2139329" y="429872"/>
                </a:lnTo>
                <a:cubicBezTo>
                  <a:pt x="2140371" y="430021"/>
                  <a:pt x="2142083" y="430542"/>
                  <a:pt x="2144464" y="431435"/>
                </a:cubicBezTo>
                <a:cubicBezTo>
                  <a:pt x="2147143" y="432476"/>
                  <a:pt x="2149673" y="433741"/>
                  <a:pt x="2152054" y="435230"/>
                </a:cubicBezTo>
                <a:cubicBezTo>
                  <a:pt x="2154584" y="436718"/>
                  <a:pt x="2156445" y="438653"/>
                  <a:pt x="2157635" y="441034"/>
                </a:cubicBezTo>
                <a:cubicBezTo>
                  <a:pt x="2158826" y="443415"/>
                  <a:pt x="2159496" y="445499"/>
                  <a:pt x="2159644" y="447285"/>
                </a:cubicBezTo>
                <a:cubicBezTo>
                  <a:pt x="2159644" y="449368"/>
                  <a:pt x="2159347" y="450857"/>
                  <a:pt x="2158751" y="451750"/>
                </a:cubicBezTo>
                <a:lnTo>
                  <a:pt x="2156742" y="455768"/>
                </a:lnTo>
                <a:lnTo>
                  <a:pt x="2200274" y="449517"/>
                </a:lnTo>
                <a:lnTo>
                  <a:pt x="2208311" y="448178"/>
                </a:lnTo>
                <a:cubicBezTo>
                  <a:pt x="2209502" y="448326"/>
                  <a:pt x="2210916" y="448699"/>
                  <a:pt x="2212552" y="449294"/>
                </a:cubicBezTo>
                <a:cubicBezTo>
                  <a:pt x="2214190" y="450038"/>
                  <a:pt x="2217390" y="452345"/>
                  <a:pt x="2222152" y="456214"/>
                </a:cubicBezTo>
                <a:cubicBezTo>
                  <a:pt x="2226914" y="460233"/>
                  <a:pt x="2229668" y="463060"/>
                  <a:pt x="2230412" y="464698"/>
                </a:cubicBezTo>
                <a:cubicBezTo>
                  <a:pt x="2231156" y="466186"/>
                  <a:pt x="2231528" y="467525"/>
                  <a:pt x="2231528" y="468716"/>
                </a:cubicBezTo>
                <a:cubicBezTo>
                  <a:pt x="2231528" y="469311"/>
                  <a:pt x="2231379" y="469758"/>
                  <a:pt x="2231082" y="470055"/>
                </a:cubicBezTo>
                <a:cubicBezTo>
                  <a:pt x="2230933" y="470651"/>
                  <a:pt x="2230635" y="471097"/>
                  <a:pt x="2230189" y="471395"/>
                </a:cubicBezTo>
                <a:cubicBezTo>
                  <a:pt x="2229891" y="471693"/>
                  <a:pt x="2229296" y="471990"/>
                  <a:pt x="2228403" y="472288"/>
                </a:cubicBezTo>
                <a:lnTo>
                  <a:pt x="2212329" y="474967"/>
                </a:lnTo>
                <a:cubicBezTo>
                  <a:pt x="2209650" y="475562"/>
                  <a:pt x="2205781" y="476678"/>
                  <a:pt x="2200721" y="478315"/>
                </a:cubicBezTo>
                <a:lnTo>
                  <a:pt x="2194916" y="480101"/>
                </a:lnTo>
                <a:cubicBezTo>
                  <a:pt x="2193428" y="480548"/>
                  <a:pt x="2192535" y="480622"/>
                  <a:pt x="2192238" y="480325"/>
                </a:cubicBezTo>
                <a:cubicBezTo>
                  <a:pt x="2192089" y="480027"/>
                  <a:pt x="2192535" y="479208"/>
                  <a:pt x="2193577" y="477869"/>
                </a:cubicBezTo>
                <a:lnTo>
                  <a:pt x="2198042" y="471841"/>
                </a:lnTo>
                <a:cubicBezTo>
                  <a:pt x="2199232" y="470353"/>
                  <a:pt x="2200423" y="468493"/>
                  <a:pt x="2201614" y="466260"/>
                </a:cubicBezTo>
                <a:cubicBezTo>
                  <a:pt x="2202953" y="464028"/>
                  <a:pt x="2203548" y="462540"/>
                  <a:pt x="2203400" y="461795"/>
                </a:cubicBezTo>
                <a:cubicBezTo>
                  <a:pt x="2203400" y="461051"/>
                  <a:pt x="2202879" y="460233"/>
                  <a:pt x="2201837" y="459340"/>
                </a:cubicBezTo>
                <a:cubicBezTo>
                  <a:pt x="2200795" y="458744"/>
                  <a:pt x="2199828" y="458447"/>
                  <a:pt x="2198935" y="458447"/>
                </a:cubicBezTo>
                <a:cubicBezTo>
                  <a:pt x="2198042" y="458744"/>
                  <a:pt x="2197521" y="458893"/>
                  <a:pt x="2197372" y="458893"/>
                </a:cubicBezTo>
                <a:lnTo>
                  <a:pt x="2175718" y="460010"/>
                </a:lnTo>
                <a:lnTo>
                  <a:pt x="2119237" y="466930"/>
                </a:lnTo>
                <a:lnTo>
                  <a:pt x="2106959" y="468939"/>
                </a:lnTo>
                <a:cubicBezTo>
                  <a:pt x="2103685" y="469386"/>
                  <a:pt x="2101750" y="469460"/>
                  <a:pt x="2101155" y="469162"/>
                </a:cubicBezTo>
                <a:lnTo>
                  <a:pt x="2094458" y="467153"/>
                </a:lnTo>
                <a:cubicBezTo>
                  <a:pt x="2093713" y="470576"/>
                  <a:pt x="2093118" y="473032"/>
                  <a:pt x="2092672" y="474520"/>
                </a:cubicBezTo>
                <a:cubicBezTo>
                  <a:pt x="2092076" y="476157"/>
                  <a:pt x="2090811" y="478985"/>
                  <a:pt x="2088877" y="483003"/>
                </a:cubicBezTo>
                <a:cubicBezTo>
                  <a:pt x="2086942" y="487022"/>
                  <a:pt x="2085081" y="489998"/>
                  <a:pt x="2083296" y="491933"/>
                </a:cubicBezTo>
                <a:cubicBezTo>
                  <a:pt x="2081510" y="494017"/>
                  <a:pt x="2079798" y="494984"/>
                  <a:pt x="2078161" y="494835"/>
                </a:cubicBezTo>
                <a:cubicBezTo>
                  <a:pt x="2076524" y="494835"/>
                  <a:pt x="2075110" y="494017"/>
                  <a:pt x="2073919" y="492380"/>
                </a:cubicBezTo>
                <a:cubicBezTo>
                  <a:pt x="2072729" y="490594"/>
                  <a:pt x="2072282" y="488585"/>
                  <a:pt x="2072580" y="486352"/>
                </a:cubicBezTo>
                <a:cubicBezTo>
                  <a:pt x="2072580" y="484417"/>
                  <a:pt x="2072952" y="482557"/>
                  <a:pt x="2073696" y="480771"/>
                </a:cubicBezTo>
                <a:lnTo>
                  <a:pt x="2076598" y="474967"/>
                </a:lnTo>
                <a:lnTo>
                  <a:pt x="2082403" y="461572"/>
                </a:lnTo>
                <a:lnTo>
                  <a:pt x="2085528" y="451750"/>
                </a:lnTo>
                <a:cubicBezTo>
                  <a:pt x="2086421" y="449815"/>
                  <a:pt x="2087612" y="448699"/>
                  <a:pt x="2089100" y="448401"/>
                </a:cubicBezTo>
                <a:cubicBezTo>
                  <a:pt x="2090439" y="448103"/>
                  <a:pt x="2091630" y="449964"/>
                  <a:pt x="2092672" y="453982"/>
                </a:cubicBezTo>
                <a:lnTo>
                  <a:pt x="2094011" y="459786"/>
                </a:lnTo>
                <a:lnTo>
                  <a:pt x="2120800" y="458447"/>
                </a:lnTo>
                <a:lnTo>
                  <a:pt x="2148929" y="456661"/>
                </a:lnTo>
                <a:cubicBezTo>
                  <a:pt x="2147440" y="455173"/>
                  <a:pt x="2146101" y="453610"/>
                  <a:pt x="2144910" y="451973"/>
                </a:cubicBezTo>
                <a:cubicBezTo>
                  <a:pt x="2143571" y="450485"/>
                  <a:pt x="2141785" y="447880"/>
                  <a:pt x="2139553" y="444159"/>
                </a:cubicBezTo>
                <a:cubicBezTo>
                  <a:pt x="2137469" y="440587"/>
                  <a:pt x="2136129" y="437834"/>
                  <a:pt x="2135534" y="435899"/>
                </a:cubicBezTo>
                <a:lnTo>
                  <a:pt x="2134195" y="432327"/>
                </a:lnTo>
                <a:cubicBezTo>
                  <a:pt x="2133599" y="431286"/>
                  <a:pt x="2133451" y="430467"/>
                  <a:pt x="2133748" y="429872"/>
                </a:cubicBezTo>
                <a:cubicBezTo>
                  <a:pt x="2134046" y="429276"/>
                  <a:pt x="2134716" y="429053"/>
                  <a:pt x="2135757" y="429202"/>
                </a:cubicBezTo>
                <a:close/>
                <a:moveTo>
                  <a:pt x="764158" y="429202"/>
                </a:moveTo>
                <a:lnTo>
                  <a:pt x="767729" y="429872"/>
                </a:lnTo>
                <a:cubicBezTo>
                  <a:pt x="768771" y="430021"/>
                  <a:pt x="770483" y="430542"/>
                  <a:pt x="772864" y="431435"/>
                </a:cubicBezTo>
                <a:cubicBezTo>
                  <a:pt x="775543" y="432476"/>
                  <a:pt x="778073" y="433741"/>
                  <a:pt x="780454" y="435230"/>
                </a:cubicBezTo>
                <a:cubicBezTo>
                  <a:pt x="782984" y="436718"/>
                  <a:pt x="784845" y="438653"/>
                  <a:pt x="786035" y="441034"/>
                </a:cubicBezTo>
                <a:cubicBezTo>
                  <a:pt x="787226" y="443415"/>
                  <a:pt x="787896" y="445499"/>
                  <a:pt x="788044" y="447285"/>
                </a:cubicBezTo>
                <a:cubicBezTo>
                  <a:pt x="788044" y="449368"/>
                  <a:pt x="787747" y="450857"/>
                  <a:pt x="787151" y="451750"/>
                </a:cubicBezTo>
                <a:lnTo>
                  <a:pt x="785142" y="455768"/>
                </a:lnTo>
                <a:lnTo>
                  <a:pt x="828675" y="449517"/>
                </a:lnTo>
                <a:lnTo>
                  <a:pt x="836711" y="448178"/>
                </a:lnTo>
                <a:cubicBezTo>
                  <a:pt x="837902" y="448326"/>
                  <a:pt x="839316" y="448699"/>
                  <a:pt x="840953" y="449294"/>
                </a:cubicBezTo>
                <a:cubicBezTo>
                  <a:pt x="842590" y="450038"/>
                  <a:pt x="845790" y="452345"/>
                  <a:pt x="850552" y="456214"/>
                </a:cubicBezTo>
                <a:cubicBezTo>
                  <a:pt x="855315" y="460233"/>
                  <a:pt x="858068" y="463060"/>
                  <a:pt x="858812" y="464698"/>
                </a:cubicBezTo>
                <a:cubicBezTo>
                  <a:pt x="859556" y="466186"/>
                  <a:pt x="859928" y="467525"/>
                  <a:pt x="859928" y="468716"/>
                </a:cubicBezTo>
                <a:cubicBezTo>
                  <a:pt x="859928" y="469311"/>
                  <a:pt x="859780" y="469758"/>
                  <a:pt x="859482" y="470055"/>
                </a:cubicBezTo>
                <a:cubicBezTo>
                  <a:pt x="859333" y="470651"/>
                  <a:pt x="859035" y="471097"/>
                  <a:pt x="858589" y="471395"/>
                </a:cubicBezTo>
                <a:cubicBezTo>
                  <a:pt x="858291" y="471693"/>
                  <a:pt x="857696" y="471990"/>
                  <a:pt x="856803" y="472288"/>
                </a:cubicBezTo>
                <a:lnTo>
                  <a:pt x="840730" y="474967"/>
                </a:lnTo>
                <a:cubicBezTo>
                  <a:pt x="838051" y="475562"/>
                  <a:pt x="834181" y="476678"/>
                  <a:pt x="829121" y="478315"/>
                </a:cubicBezTo>
                <a:lnTo>
                  <a:pt x="823317" y="480101"/>
                </a:lnTo>
                <a:cubicBezTo>
                  <a:pt x="821828" y="480548"/>
                  <a:pt x="820935" y="480622"/>
                  <a:pt x="820638" y="480325"/>
                </a:cubicBezTo>
                <a:cubicBezTo>
                  <a:pt x="820489" y="480027"/>
                  <a:pt x="820935" y="479208"/>
                  <a:pt x="821977" y="477869"/>
                </a:cubicBezTo>
                <a:lnTo>
                  <a:pt x="826442" y="471841"/>
                </a:lnTo>
                <a:cubicBezTo>
                  <a:pt x="827633" y="470353"/>
                  <a:pt x="828823" y="468493"/>
                  <a:pt x="830014" y="466260"/>
                </a:cubicBezTo>
                <a:cubicBezTo>
                  <a:pt x="831353" y="464028"/>
                  <a:pt x="831949" y="462540"/>
                  <a:pt x="831800" y="461795"/>
                </a:cubicBezTo>
                <a:cubicBezTo>
                  <a:pt x="831800" y="461051"/>
                  <a:pt x="831279" y="460233"/>
                  <a:pt x="830237" y="459340"/>
                </a:cubicBezTo>
                <a:cubicBezTo>
                  <a:pt x="829195" y="458744"/>
                  <a:pt x="828228" y="458447"/>
                  <a:pt x="827335" y="458447"/>
                </a:cubicBezTo>
                <a:cubicBezTo>
                  <a:pt x="826442" y="458744"/>
                  <a:pt x="825921" y="458893"/>
                  <a:pt x="825772" y="458893"/>
                </a:cubicBezTo>
                <a:lnTo>
                  <a:pt x="804118" y="460010"/>
                </a:lnTo>
                <a:lnTo>
                  <a:pt x="747638" y="466930"/>
                </a:lnTo>
                <a:lnTo>
                  <a:pt x="735359" y="468939"/>
                </a:lnTo>
                <a:cubicBezTo>
                  <a:pt x="732085" y="469386"/>
                  <a:pt x="730150" y="469460"/>
                  <a:pt x="729555" y="469162"/>
                </a:cubicBezTo>
                <a:lnTo>
                  <a:pt x="722858" y="467153"/>
                </a:lnTo>
                <a:cubicBezTo>
                  <a:pt x="722114" y="470576"/>
                  <a:pt x="721518" y="473032"/>
                  <a:pt x="721072" y="474520"/>
                </a:cubicBezTo>
                <a:cubicBezTo>
                  <a:pt x="720476" y="476157"/>
                  <a:pt x="719211" y="478985"/>
                  <a:pt x="717277" y="483003"/>
                </a:cubicBezTo>
                <a:cubicBezTo>
                  <a:pt x="715342" y="487022"/>
                  <a:pt x="713481" y="489998"/>
                  <a:pt x="711696" y="491933"/>
                </a:cubicBezTo>
                <a:cubicBezTo>
                  <a:pt x="709910" y="494017"/>
                  <a:pt x="708198" y="494984"/>
                  <a:pt x="706561" y="494835"/>
                </a:cubicBezTo>
                <a:cubicBezTo>
                  <a:pt x="704924" y="494835"/>
                  <a:pt x="703510" y="494017"/>
                  <a:pt x="702319" y="492380"/>
                </a:cubicBezTo>
                <a:cubicBezTo>
                  <a:pt x="701129" y="490594"/>
                  <a:pt x="700682" y="488585"/>
                  <a:pt x="700980" y="486352"/>
                </a:cubicBezTo>
                <a:cubicBezTo>
                  <a:pt x="700980" y="484417"/>
                  <a:pt x="701352" y="482557"/>
                  <a:pt x="702096" y="480771"/>
                </a:cubicBezTo>
                <a:lnTo>
                  <a:pt x="704998" y="474967"/>
                </a:lnTo>
                <a:lnTo>
                  <a:pt x="710803" y="461572"/>
                </a:lnTo>
                <a:lnTo>
                  <a:pt x="713928" y="451750"/>
                </a:lnTo>
                <a:cubicBezTo>
                  <a:pt x="714821" y="449815"/>
                  <a:pt x="716012" y="448699"/>
                  <a:pt x="717500" y="448401"/>
                </a:cubicBezTo>
                <a:cubicBezTo>
                  <a:pt x="718839" y="448103"/>
                  <a:pt x="720030" y="449964"/>
                  <a:pt x="721072" y="453982"/>
                </a:cubicBezTo>
                <a:lnTo>
                  <a:pt x="722411" y="459786"/>
                </a:lnTo>
                <a:lnTo>
                  <a:pt x="749200" y="458447"/>
                </a:lnTo>
                <a:lnTo>
                  <a:pt x="777329" y="456661"/>
                </a:lnTo>
                <a:cubicBezTo>
                  <a:pt x="775841" y="455173"/>
                  <a:pt x="774501" y="453610"/>
                  <a:pt x="773310" y="451973"/>
                </a:cubicBezTo>
                <a:cubicBezTo>
                  <a:pt x="771971" y="450485"/>
                  <a:pt x="770185" y="447880"/>
                  <a:pt x="767953" y="444159"/>
                </a:cubicBezTo>
                <a:cubicBezTo>
                  <a:pt x="765869" y="440587"/>
                  <a:pt x="764530" y="437834"/>
                  <a:pt x="763934" y="435899"/>
                </a:cubicBezTo>
                <a:lnTo>
                  <a:pt x="762595" y="432327"/>
                </a:lnTo>
                <a:cubicBezTo>
                  <a:pt x="762000" y="431286"/>
                  <a:pt x="761851" y="430467"/>
                  <a:pt x="762148" y="429872"/>
                </a:cubicBezTo>
                <a:cubicBezTo>
                  <a:pt x="762446" y="429276"/>
                  <a:pt x="763116" y="429053"/>
                  <a:pt x="764158" y="429202"/>
                </a:cubicBezTo>
                <a:close/>
                <a:moveTo>
                  <a:pt x="3054846" y="426970"/>
                </a:moveTo>
                <a:cubicBezTo>
                  <a:pt x="3057227" y="426970"/>
                  <a:pt x="3059534" y="427342"/>
                  <a:pt x="3061766" y="428086"/>
                </a:cubicBezTo>
                <a:cubicBezTo>
                  <a:pt x="3063998" y="428681"/>
                  <a:pt x="3066231" y="429500"/>
                  <a:pt x="3068463" y="430542"/>
                </a:cubicBezTo>
                <a:cubicBezTo>
                  <a:pt x="3070696" y="431583"/>
                  <a:pt x="3072258" y="432700"/>
                  <a:pt x="3073151" y="433890"/>
                </a:cubicBezTo>
                <a:cubicBezTo>
                  <a:pt x="3074044" y="435081"/>
                  <a:pt x="3074491" y="436271"/>
                  <a:pt x="3074491" y="437462"/>
                </a:cubicBezTo>
                <a:cubicBezTo>
                  <a:pt x="3074342" y="438057"/>
                  <a:pt x="3073746" y="439471"/>
                  <a:pt x="3072705" y="441704"/>
                </a:cubicBezTo>
                <a:cubicBezTo>
                  <a:pt x="3071663" y="443936"/>
                  <a:pt x="3070919" y="446541"/>
                  <a:pt x="3070472" y="449517"/>
                </a:cubicBezTo>
                <a:cubicBezTo>
                  <a:pt x="3069877" y="452791"/>
                  <a:pt x="3069430" y="457926"/>
                  <a:pt x="3069133" y="464921"/>
                </a:cubicBezTo>
                <a:lnTo>
                  <a:pt x="3068463" y="482110"/>
                </a:lnTo>
                <a:lnTo>
                  <a:pt x="3092796" y="478092"/>
                </a:lnTo>
                <a:lnTo>
                  <a:pt x="3101950" y="476753"/>
                </a:lnTo>
                <a:cubicBezTo>
                  <a:pt x="3105372" y="476157"/>
                  <a:pt x="3107679" y="475785"/>
                  <a:pt x="3108870" y="475636"/>
                </a:cubicBezTo>
                <a:cubicBezTo>
                  <a:pt x="3110954" y="475636"/>
                  <a:pt x="3113037" y="476009"/>
                  <a:pt x="3115121" y="476753"/>
                </a:cubicBezTo>
                <a:cubicBezTo>
                  <a:pt x="3117204" y="477497"/>
                  <a:pt x="3119214" y="478390"/>
                  <a:pt x="3121148" y="479432"/>
                </a:cubicBezTo>
                <a:cubicBezTo>
                  <a:pt x="3123083" y="480622"/>
                  <a:pt x="3124422" y="481738"/>
                  <a:pt x="3125167" y="482780"/>
                </a:cubicBezTo>
                <a:cubicBezTo>
                  <a:pt x="3125762" y="483822"/>
                  <a:pt x="3126060" y="484789"/>
                  <a:pt x="3126060" y="485682"/>
                </a:cubicBezTo>
                <a:cubicBezTo>
                  <a:pt x="3125911" y="486278"/>
                  <a:pt x="3125688" y="486873"/>
                  <a:pt x="3125390" y="487468"/>
                </a:cubicBezTo>
                <a:cubicBezTo>
                  <a:pt x="3124944" y="488064"/>
                  <a:pt x="3123530" y="488361"/>
                  <a:pt x="3121148" y="488361"/>
                </a:cubicBezTo>
                <a:cubicBezTo>
                  <a:pt x="3118916" y="488361"/>
                  <a:pt x="3116088" y="488510"/>
                  <a:pt x="3112665" y="488808"/>
                </a:cubicBezTo>
                <a:lnTo>
                  <a:pt x="3094806" y="489924"/>
                </a:lnTo>
                <a:lnTo>
                  <a:pt x="3083644" y="490594"/>
                </a:lnTo>
                <a:lnTo>
                  <a:pt x="3074491" y="491040"/>
                </a:lnTo>
                <a:lnTo>
                  <a:pt x="3068686" y="491487"/>
                </a:lnTo>
                <a:lnTo>
                  <a:pt x="3068686" y="493273"/>
                </a:lnTo>
                <a:lnTo>
                  <a:pt x="3075384" y="500863"/>
                </a:lnTo>
                <a:lnTo>
                  <a:pt x="3085430" y="511132"/>
                </a:lnTo>
                <a:cubicBezTo>
                  <a:pt x="3090043" y="515746"/>
                  <a:pt x="3094285" y="519764"/>
                  <a:pt x="3098154" y="523187"/>
                </a:cubicBezTo>
                <a:cubicBezTo>
                  <a:pt x="3101875" y="526759"/>
                  <a:pt x="3106414" y="530628"/>
                  <a:pt x="3111772" y="534796"/>
                </a:cubicBezTo>
                <a:cubicBezTo>
                  <a:pt x="3117130" y="538963"/>
                  <a:pt x="3121669" y="542237"/>
                  <a:pt x="3125390" y="544618"/>
                </a:cubicBezTo>
                <a:cubicBezTo>
                  <a:pt x="3129260" y="547000"/>
                  <a:pt x="3134171" y="549678"/>
                  <a:pt x="3140124" y="552655"/>
                </a:cubicBezTo>
                <a:cubicBezTo>
                  <a:pt x="3145928" y="555632"/>
                  <a:pt x="3151435" y="558087"/>
                  <a:pt x="3156644" y="560022"/>
                </a:cubicBezTo>
                <a:lnTo>
                  <a:pt x="3165127" y="563147"/>
                </a:lnTo>
                <a:lnTo>
                  <a:pt x="3170485" y="565157"/>
                </a:lnTo>
                <a:cubicBezTo>
                  <a:pt x="3172568" y="566050"/>
                  <a:pt x="3173610" y="567091"/>
                  <a:pt x="3173610" y="568282"/>
                </a:cubicBezTo>
                <a:cubicBezTo>
                  <a:pt x="3173610" y="569324"/>
                  <a:pt x="3172122" y="570068"/>
                  <a:pt x="3169146" y="570514"/>
                </a:cubicBezTo>
                <a:lnTo>
                  <a:pt x="3163118" y="571407"/>
                </a:lnTo>
                <a:cubicBezTo>
                  <a:pt x="3160886" y="571854"/>
                  <a:pt x="3156048" y="572524"/>
                  <a:pt x="3148607" y="573417"/>
                </a:cubicBezTo>
                <a:cubicBezTo>
                  <a:pt x="3141463" y="574310"/>
                  <a:pt x="3135882" y="574682"/>
                  <a:pt x="3131864" y="574533"/>
                </a:cubicBezTo>
                <a:cubicBezTo>
                  <a:pt x="3127399" y="574235"/>
                  <a:pt x="3123902" y="573417"/>
                  <a:pt x="3121372" y="572077"/>
                </a:cubicBezTo>
                <a:cubicBezTo>
                  <a:pt x="3118693" y="570738"/>
                  <a:pt x="3114377" y="566273"/>
                  <a:pt x="3108424" y="558683"/>
                </a:cubicBezTo>
                <a:lnTo>
                  <a:pt x="3096145" y="542832"/>
                </a:lnTo>
                <a:lnTo>
                  <a:pt x="3086546" y="529438"/>
                </a:lnTo>
                <a:lnTo>
                  <a:pt x="3077393" y="516936"/>
                </a:lnTo>
                <a:lnTo>
                  <a:pt x="3068240" y="504435"/>
                </a:lnTo>
                <a:lnTo>
                  <a:pt x="3067794" y="562031"/>
                </a:lnTo>
                <a:lnTo>
                  <a:pt x="3075160" y="560692"/>
                </a:lnTo>
                <a:cubicBezTo>
                  <a:pt x="3079476" y="559799"/>
                  <a:pt x="3082155" y="559352"/>
                  <a:pt x="3083197" y="559352"/>
                </a:cubicBezTo>
                <a:cubicBezTo>
                  <a:pt x="3084239" y="559352"/>
                  <a:pt x="3086471" y="559724"/>
                  <a:pt x="3089894" y="560468"/>
                </a:cubicBezTo>
                <a:cubicBezTo>
                  <a:pt x="3093318" y="561213"/>
                  <a:pt x="3095922" y="561957"/>
                  <a:pt x="3097708" y="562701"/>
                </a:cubicBezTo>
                <a:cubicBezTo>
                  <a:pt x="3099643" y="563445"/>
                  <a:pt x="3100610" y="564264"/>
                  <a:pt x="3100610" y="565157"/>
                </a:cubicBezTo>
                <a:cubicBezTo>
                  <a:pt x="3100759" y="566050"/>
                  <a:pt x="3100461" y="566794"/>
                  <a:pt x="3099717" y="567389"/>
                </a:cubicBezTo>
                <a:cubicBezTo>
                  <a:pt x="3098973" y="568282"/>
                  <a:pt x="3097262" y="569101"/>
                  <a:pt x="3094582" y="569845"/>
                </a:cubicBezTo>
                <a:cubicBezTo>
                  <a:pt x="3091755" y="570589"/>
                  <a:pt x="3089746" y="571035"/>
                  <a:pt x="3088555" y="571184"/>
                </a:cubicBezTo>
                <a:lnTo>
                  <a:pt x="3068240" y="574310"/>
                </a:lnTo>
                <a:cubicBezTo>
                  <a:pt x="3068389" y="576244"/>
                  <a:pt x="3068538" y="578328"/>
                  <a:pt x="3068686" y="580560"/>
                </a:cubicBezTo>
                <a:cubicBezTo>
                  <a:pt x="3068686" y="582793"/>
                  <a:pt x="3068835" y="586737"/>
                  <a:pt x="3069133" y="592392"/>
                </a:cubicBezTo>
                <a:cubicBezTo>
                  <a:pt x="3069579" y="597899"/>
                  <a:pt x="3069728" y="601247"/>
                  <a:pt x="3069579" y="602438"/>
                </a:cubicBezTo>
                <a:cubicBezTo>
                  <a:pt x="3069282" y="603777"/>
                  <a:pt x="3068835" y="605563"/>
                  <a:pt x="3068240" y="607796"/>
                </a:cubicBezTo>
                <a:cubicBezTo>
                  <a:pt x="3067496" y="610028"/>
                  <a:pt x="3066752" y="611889"/>
                  <a:pt x="3066008" y="613377"/>
                </a:cubicBezTo>
                <a:cubicBezTo>
                  <a:pt x="3065114" y="615163"/>
                  <a:pt x="3063998" y="616949"/>
                  <a:pt x="3062659" y="618735"/>
                </a:cubicBezTo>
                <a:cubicBezTo>
                  <a:pt x="3061320" y="620521"/>
                  <a:pt x="3060203" y="621414"/>
                  <a:pt x="3059310" y="621414"/>
                </a:cubicBezTo>
                <a:cubicBezTo>
                  <a:pt x="3058566" y="621414"/>
                  <a:pt x="3057227" y="620297"/>
                  <a:pt x="3055292" y="618065"/>
                </a:cubicBezTo>
                <a:cubicBezTo>
                  <a:pt x="3053506" y="615833"/>
                  <a:pt x="3052241" y="613526"/>
                  <a:pt x="3051497" y="611144"/>
                </a:cubicBezTo>
                <a:cubicBezTo>
                  <a:pt x="3050752" y="608763"/>
                  <a:pt x="3050157" y="606382"/>
                  <a:pt x="3049711" y="604001"/>
                </a:cubicBezTo>
                <a:cubicBezTo>
                  <a:pt x="3049264" y="601619"/>
                  <a:pt x="3049041" y="599834"/>
                  <a:pt x="3049041" y="598643"/>
                </a:cubicBezTo>
                <a:cubicBezTo>
                  <a:pt x="3049041" y="597750"/>
                  <a:pt x="3049562" y="595815"/>
                  <a:pt x="3050604" y="592839"/>
                </a:cubicBezTo>
                <a:cubicBezTo>
                  <a:pt x="3051497" y="589862"/>
                  <a:pt x="3052390" y="585844"/>
                  <a:pt x="3053283" y="580784"/>
                </a:cubicBezTo>
                <a:lnTo>
                  <a:pt x="3053952" y="576095"/>
                </a:lnTo>
                <a:cubicBezTo>
                  <a:pt x="3051720" y="576244"/>
                  <a:pt x="3050083" y="576319"/>
                  <a:pt x="3049041" y="576319"/>
                </a:cubicBezTo>
                <a:lnTo>
                  <a:pt x="3039665" y="577435"/>
                </a:lnTo>
                <a:cubicBezTo>
                  <a:pt x="3036837" y="577733"/>
                  <a:pt x="3034307" y="577807"/>
                  <a:pt x="3032075" y="577658"/>
                </a:cubicBezTo>
                <a:cubicBezTo>
                  <a:pt x="3029098" y="577658"/>
                  <a:pt x="3026345" y="577212"/>
                  <a:pt x="3023815" y="576319"/>
                </a:cubicBezTo>
                <a:cubicBezTo>
                  <a:pt x="3021285" y="575575"/>
                  <a:pt x="3019796" y="574756"/>
                  <a:pt x="3019350" y="573863"/>
                </a:cubicBezTo>
                <a:cubicBezTo>
                  <a:pt x="3018904" y="572821"/>
                  <a:pt x="3018680" y="572003"/>
                  <a:pt x="3018680" y="571407"/>
                </a:cubicBezTo>
                <a:cubicBezTo>
                  <a:pt x="3018829" y="570961"/>
                  <a:pt x="3019350" y="570514"/>
                  <a:pt x="3020243" y="570068"/>
                </a:cubicBezTo>
                <a:cubicBezTo>
                  <a:pt x="3020987" y="569473"/>
                  <a:pt x="3021806" y="569101"/>
                  <a:pt x="3022698" y="568952"/>
                </a:cubicBezTo>
                <a:cubicBezTo>
                  <a:pt x="3023592" y="568803"/>
                  <a:pt x="3026419" y="568431"/>
                  <a:pt x="3031182" y="567835"/>
                </a:cubicBezTo>
                <a:lnTo>
                  <a:pt x="3054622" y="564710"/>
                </a:lnTo>
                <a:lnTo>
                  <a:pt x="3055292" y="553548"/>
                </a:lnTo>
                <a:lnTo>
                  <a:pt x="3056185" y="514257"/>
                </a:lnTo>
                <a:lnTo>
                  <a:pt x="3049934" y="522964"/>
                </a:lnTo>
                <a:cubicBezTo>
                  <a:pt x="3048446" y="525196"/>
                  <a:pt x="3045767" y="528545"/>
                  <a:pt x="3041897" y="533010"/>
                </a:cubicBezTo>
                <a:cubicBezTo>
                  <a:pt x="3038177" y="537623"/>
                  <a:pt x="3034307" y="542088"/>
                  <a:pt x="3030289" y="546404"/>
                </a:cubicBezTo>
                <a:cubicBezTo>
                  <a:pt x="3026122" y="550720"/>
                  <a:pt x="3021880" y="554590"/>
                  <a:pt x="3017564" y="558013"/>
                </a:cubicBezTo>
                <a:cubicBezTo>
                  <a:pt x="3013248" y="561436"/>
                  <a:pt x="3008932" y="564412"/>
                  <a:pt x="3004616" y="566943"/>
                </a:cubicBezTo>
                <a:cubicBezTo>
                  <a:pt x="3000449" y="569621"/>
                  <a:pt x="2996207" y="572003"/>
                  <a:pt x="2991891" y="574086"/>
                </a:cubicBezTo>
                <a:cubicBezTo>
                  <a:pt x="2987724" y="576468"/>
                  <a:pt x="2983854" y="578253"/>
                  <a:pt x="2980282" y="579444"/>
                </a:cubicBezTo>
                <a:lnTo>
                  <a:pt x="2973362" y="582123"/>
                </a:lnTo>
                <a:cubicBezTo>
                  <a:pt x="2971130" y="583016"/>
                  <a:pt x="2969716" y="583165"/>
                  <a:pt x="2969120" y="582569"/>
                </a:cubicBezTo>
                <a:cubicBezTo>
                  <a:pt x="2968823" y="582272"/>
                  <a:pt x="2968674" y="581825"/>
                  <a:pt x="2968674" y="581230"/>
                </a:cubicBezTo>
                <a:cubicBezTo>
                  <a:pt x="2968674" y="580635"/>
                  <a:pt x="2969716" y="579667"/>
                  <a:pt x="2971799" y="578328"/>
                </a:cubicBezTo>
                <a:lnTo>
                  <a:pt x="2978496" y="573863"/>
                </a:lnTo>
                <a:cubicBezTo>
                  <a:pt x="2982812" y="570886"/>
                  <a:pt x="2988170" y="566943"/>
                  <a:pt x="2994570" y="562031"/>
                </a:cubicBezTo>
                <a:cubicBezTo>
                  <a:pt x="3000821" y="556971"/>
                  <a:pt x="3006551" y="552060"/>
                  <a:pt x="3011760" y="547297"/>
                </a:cubicBezTo>
                <a:cubicBezTo>
                  <a:pt x="3016968" y="542535"/>
                  <a:pt x="3021954" y="537475"/>
                  <a:pt x="3026717" y="532117"/>
                </a:cubicBezTo>
                <a:cubicBezTo>
                  <a:pt x="3031479" y="526759"/>
                  <a:pt x="3036242" y="520806"/>
                  <a:pt x="3041004" y="514257"/>
                </a:cubicBezTo>
                <a:cubicBezTo>
                  <a:pt x="3045767" y="507560"/>
                  <a:pt x="3048892" y="502649"/>
                  <a:pt x="3050380" y="499523"/>
                </a:cubicBezTo>
                <a:lnTo>
                  <a:pt x="3053060" y="493719"/>
                </a:lnTo>
                <a:lnTo>
                  <a:pt x="3033860" y="496398"/>
                </a:lnTo>
                <a:cubicBezTo>
                  <a:pt x="3031479" y="496696"/>
                  <a:pt x="3028056" y="497365"/>
                  <a:pt x="3023592" y="498407"/>
                </a:cubicBezTo>
                <a:cubicBezTo>
                  <a:pt x="3018829" y="499300"/>
                  <a:pt x="3015555" y="499747"/>
                  <a:pt x="3013769" y="499747"/>
                </a:cubicBezTo>
                <a:cubicBezTo>
                  <a:pt x="3012132" y="499895"/>
                  <a:pt x="3010718" y="499821"/>
                  <a:pt x="3009527" y="499523"/>
                </a:cubicBezTo>
                <a:cubicBezTo>
                  <a:pt x="3008486" y="499226"/>
                  <a:pt x="3006774" y="498556"/>
                  <a:pt x="3004393" y="497514"/>
                </a:cubicBezTo>
                <a:cubicBezTo>
                  <a:pt x="3002012" y="496472"/>
                  <a:pt x="3000374" y="495356"/>
                  <a:pt x="2999481" y="494166"/>
                </a:cubicBezTo>
                <a:cubicBezTo>
                  <a:pt x="2998588" y="492975"/>
                  <a:pt x="2998216" y="492082"/>
                  <a:pt x="2998365" y="491487"/>
                </a:cubicBezTo>
                <a:cubicBezTo>
                  <a:pt x="2998514" y="490891"/>
                  <a:pt x="3001118" y="490296"/>
                  <a:pt x="3006178" y="489701"/>
                </a:cubicBezTo>
                <a:lnTo>
                  <a:pt x="3056185" y="483673"/>
                </a:lnTo>
                <a:lnTo>
                  <a:pt x="3056185" y="454205"/>
                </a:lnTo>
                <a:cubicBezTo>
                  <a:pt x="3056185" y="452717"/>
                  <a:pt x="3055962" y="450112"/>
                  <a:pt x="3055515" y="446392"/>
                </a:cubicBezTo>
                <a:cubicBezTo>
                  <a:pt x="3055068" y="442820"/>
                  <a:pt x="3054696" y="440364"/>
                  <a:pt x="3054399" y="439025"/>
                </a:cubicBezTo>
                <a:cubicBezTo>
                  <a:pt x="3054101" y="437685"/>
                  <a:pt x="3053506" y="436271"/>
                  <a:pt x="3052613" y="434783"/>
                </a:cubicBezTo>
                <a:cubicBezTo>
                  <a:pt x="3051720" y="433146"/>
                  <a:pt x="3051050" y="431807"/>
                  <a:pt x="3050604" y="430765"/>
                </a:cubicBezTo>
                <a:cubicBezTo>
                  <a:pt x="3050306" y="429872"/>
                  <a:pt x="3050380" y="429053"/>
                  <a:pt x="3050827" y="428309"/>
                </a:cubicBezTo>
                <a:cubicBezTo>
                  <a:pt x="3051422" y="427565"/>
                  <a:pt x="3052762" y="427118"/>
                  <a:pt x="3054846" y="426970"/>
                </a:cubicBezTo>
                <a:close/>
                <a:moveTo>
                  <a:pt x="2405657" y="426970"/>
                </a:moveTo>
                <a:cubicBezTo>
                  <a:pt x="2408336" y="426970"/>
                  <a:pt x="2411536" y="428011"/>
                  <a:pt x="2415256" y="430095"/>
                </a:cubicBezTo>
                <a:cubicBezTo>
                  <a:pt x="2420317" y="432476"/>
                  <a:pt x="2422847" y="434411"/>
                  <a:pt x="2422847" y="435899"/>
                </a:cubicBezTo>
                <a:cubicBezTo>
                  <a:pt x="2422847" y="436792"/>
                  <a:pt x="2422177" y="438132"/>
                  <a:pt x="2420838" y="439918"/>
                </a:cubicBezTo>
                <a:cubicBezTo>
                  <a:pt x="2419796" y="441406"/>
                  <a:pt x="2418680" y="443118"/>
                  <a:pt x="2417489" y="445052"/>
                </a:cubicBezTo>
                <a:cubicBezTo>
                  <a:pt x="2418828" y="446094"/>
                  <a:pt x="2420317" y="447508"/>
                  <a:pt x="2421954" y="449294"/>
                </a:cubicBezTo>
                <a:cubicBezTo>
                  <a:pt x="2436390" y="463730"/>
                  <a:pt x="2448445" y="473851"/>
                  <a:pt x="2458119" y="479655"/>
                </a:cubicBezTo>
                <a:cubicBezTo>
                  <a:pt x="2464816" y="483822"/>
                  <a:pt x="2472778" y="487096"/>
                  <a:pt x="2482006" y="489477"/>
                </a:cubicBezTo>
                <a:cubicBezTo>
                  <a:pt x="2487215" y="490668"/>
                  <a:pt x="2489820" y="491561"/>
                  <a:pt x="2489820" y="492156"/>
                </a:cubicBezTo>
                <a:cubicBezTo>
                  <a:pt x="2489820" y="493793"/>
                  <a:pt x="2484387" y="495431"/>
                  <a:pt x="2473523" y="497068"/>
                </a:cubicBezTo>
                <a:cubicBezTo>
                  <a:pt x="2464444" y="498705"/>
                  <a:pt x="2457300" y="499523"/>
                  <a:pt x="2452092" y="499523"/>
                </a:cubicBezTo>
                <a:cubicBezTo>
                  <a:pt x="2451198" y="499523"/>
                  <a:pt x="2449785" y="498779"/>
                  <a:pt x="2447850" y="497291"/>
                </a:cubicBezTo>
                <a:cubicBezTo>
                  <a:pt x="2443236" y="492975"/>
                  <a:pt x="2434009" y="480027"/>
                  <a:pt x="2420168" y="458447"/>
                </a:cubicBezTo>
                <a:cubicBezTo>
                  <a:pt x="2417786" y="454875"/>
                  <a:pt x="2415926" y="452122"/>
                  <a:pt x="2414587" y="450187"/>
                </a:cubicBezTo>
                <a:cubicBezTo>
                  <a:pt x="2414140" y="450931"/>
                  <a:pt x="2413768" y="451601"/>
                  <a:pt x="2413470" y="452196"/>
                </a:cubicBezTo>
                <a:cubicBezTo>
                  <a:pt x="2404690" y="469162"/>
                  <a:pt x="2395239" y="482334"/>
                  <a:pt x="2385119" y="491710"/>
                </a:cubicBezTo>
                <a:cubicBezTo>
                  <a:pt x="2373659" y="502277"/>
                  <a:pt x="2365325" y="507560"/>
                  <a:pt x="2360116" y="507560"/>
                </a:cubicBezTo>
                <a:cubicBezTo>
                  <a:pt x="2358330" y="507560"/>
                  <a:pt x="2357437" y="507262"/>
                  <a:pt x="2357437" y="506667"/>
                </a:cubicBezTo>
                <a:cubicBezTo>
                  <a:pt x="2357437" y="506221"/>
                  <a:pt x="2360116" y="503691"/>
                  <a:pt x="2365474" y="499077"/>
                </a:cubicBezTo>
                <a:cubicBezTo>
                  <a:pt x="2374998" y="491040"/>
                  <a:pt x="2384002" y="480101"/>
                  <a:pt x="2392486" y="466260"/>
                </a:cubicBezTo>
                <a:cubicBezTo>
                  <a:pt x="2399630" y="453461"/>
                  <a:pt x="2403499" y="443638"/>
                  <a:pt x="2404094" y="436792"/>
                </a:cubicBezTo>
                <a:cubicBezTo>
                  <a:pt x="2404094" y="435155"/>
                  <a:pt x="2403871" y="433518"/>
                  <a:pt x="2403425" y="431881"/>
                </a:cubicBezTo>
                <a:cubicBezTo>
                  <a:pt x="2403276" y="430839"/>
                  <a:pt x="2403202" y="430169"/>
                  <a:pt x="2403202" y="429872"/>
                </a:cubicBezTo>
                <a:cubicBezTo>
                  <a:pt x="2403202" y="427937"/>
                  <a:pt x="2404020" y="426970"/>
                  <a:pt x="2405657" y="426970"/>
                </a:cubicBezTo>
                <a:close/>
                <a:moveTo>
                  <a:pt x="1683246" y="426970"/>
                </a:moveTo>
                <a:cubicBezTo>
                  <a:pt x="1685627" y="426970"/>
                  <a:pt x="1687934" y="427342"/>
                  <a:pt x="1690166" y="428086"/>
                </a:cubicBezTo>
                <a:cubicBezTo>
                  <a:pt x="1692398" y="428681"/>
                  <a:pt x="1694631" y="429500"/>
                  <a:pt x="1696863" y="430542"/>
                </a:cubicBezTo>
                <a:cubicBezTo>
                  <a:pt x="1699096" y="431583"/>
                  <a:pt x="1700658" y="432700"/>
                  <a:pt x="1701551" y="433890"/>
                </a:cubicBezTo>
                <a:cubicBezTo>
                  <a:pt x="1702444" y="435081"/>
                  <a:pt x="1702891" y="436271"/>
                  <a:pt x="1702891" y="437462"/>
                </a:cubicBezTo>
                <a:cubicBezTo>
                  <a:pt x="1702742" y="438057"/>
                  <a:pt x="1702147" y="439471"/>
                  <a:pt x="1701105" y="441704"/>
                </a:cubicBezTo>
                <a:cubicBezTo>
                  <a:pt x="1700063" y="443936"/>
                  <a:pt x="1699319" y="446541"/>
                  <a:pt x="1698873" y="449517"/>
                </a:cubicBezTo>
                <a:cubicBezTo>
                  <a:pt x="1698277" y="452791"/>
                  <a:pt x="1697831" y="457926"/>
                  <a:pt x="1697533" y="464921"/>
                </a:cubicBezTo>
                <a:lnTo>
                  <a:pt x="1696863" y="482110"/>
                </a:lnTo>
                <a:lnTo>
                  <a:pt x="1721197" y="478092"/>
                </a:lnTo>
                <a:lnTo>
                  <a:pt x="1730350" y="476753"/>
                </a:lnTo>
                <a:cubicBezTo>
                  <a:pt x="1733773" y="476157"/>
                  <a:pt x="1736080" y="475785"/>
                  <a:pt x="1737270" y="475636"/>
                </a:cubicBezTo>
                <a:cubicBezTo>
                  <a:pt x="1739354" y="475636"/>
                  <a:pt x="1741437" y="476009"/>
                  <a:pt x="1743521" y="476753"/>
                </a:cubicBezTo>
                <a:cubicBezTo>
                  <a:pt x="1745605" y="477497"/>
                  <a:pt x="1747614" y="478390"/>
                  <a:pt x="1749548" y="479432"/>
                </a:cubicBezTo>
                <a:cubicBezTo>
                  <a:pt x="1751483" y="480622"/>
                  <a:pt x="1752823" y="481738"/>
                  <a:pt x="1753567" y="482780"/>
                </a:cubicBezTo>
                <a:cubicBezTo>
                  <a:pt x="1754162" y="483822"/>
                  <a:pt x="1754460" y="484789"/>
                  <a:pt x="1754460" y="485682"/>
                </a:cubicBezTo>
                <a:cubicBezTo>
                  <a:pt x="1754311" y="486278"/>
                  <a:pt x="1754088" y="486873"/>
                  <a:pt x="1753790" y="487468"/>
                </a:cubicBezTo>
                <a:cubicBezTo>
                  <a:pt x="1753344" y="488064"/>
                  <a:pt x="1751930" y="488361"/>
                  <a:pt x="1749548" y="488361"/>
                </a:cubicBezTo>
                <a:cubicBezTo>
                  <a:pt x="1747316" y="488361"/>
                  <a:pt x="1744488" y="488510"/>
                  <a:pt x="1741065" y="488808"/>
                </a:cubicBezTo>
                <a:lnTo>
                  <a:pt x="1723206" y="489924"/>
                </a:lnTo>
                <a:lnTo>
                  <a:pt x="1712044" y="490594"/>
                </a:lnTo>
                <a:lnTo>
                  <a:pt x="1702891" y="491040"/>
                </a:lnTo>
                <a:lnTo>
                  <a:pt x="1697087" y="491487"/>
                </a:lnTo>
                <a:lnTo>
                  <a:pt x="1697087" y="493273"/>
                </a:lnTo>
                <a:lnTo>
                  <a:pt x="1703784" y="500863"/>
                </a:lnTo>
                <a:lnTo>
                  <a:pt x="1713830" y="511132"/>
                </a:lnTo>
                <a:cubicBezTo>
                  <a:pt x="1718443" y="515746"/>
                  <a:pt x="1722685" y="519764"/>
                  <a:pt x="1726555" y="523187"/>
                </a:cubicBezTo>
                <a:cubicBezTo>
                  <a:pt x="1730275" y="526759"/>
                  <a:pt x="1734815" y="530628"/>
                  <a:pt x="1740172" y="534796"/>
                </a:cubicBezTo>
                <a:cubicBezTo>
                  <a:pt x="1745530" y="538963"/>
                  <a:pt x="1750070" y="542237"/>
                  <a:pt x="1753790" y="544618"/>
                </a:cubicBezTo>
                <a:cubicBezTo>
                  <a:pt x="1757660" y="547000"/>
                  <a:pt x="1762571" y="549678"/>
                  <a:pt x="1768524" y="552655"/>
                </a:cubicBezTo>
                <a:cubicBezTo>
                  <a:pt x="1774328" y="555632"/>
                  <a:pt x="1779835" y="558087"/>
                  <a:pt x="1785044" y="560022"/>
                </a:cubicBezTo>
                <a:lnTo>
                  <a:pt x="1793527" y="563147"/>
                </a:lnTo>
                <a:lnTo>
                  <a:pt x="1798885" y="565157"/>
                </a:lnTo>
                <a:cubicBezTo>
                  <a:pt x="1800969" y="566050"/>
                  <a:pt x="1802010" y="567091"/>
                  <a:pt x="1802010" y="568282"/>
                </a:cubicBezTo>
                <a:cubicBezTo>
                  <a:pt x="1802010" y="569324"/>
                  <a:pt x="1800522" y="570068"/>
                  <a:pt x="1797546" y="570514"/>
                </a:cubicBezTo>
                <a:lnTo>
                  <a:pt x="1791518" y="571407"/>
                </a:lnTo>
                <a:cubicBezTo>
                  <a:pt x="1789286" y="571854"/>
                  <a:pt x="1784449" y="572524"/>
                  <a:pt x="1777007" y="573417"/>
                </a:cubicBezTo>
                <a:cubicBezTo>
                  <a:pt x="1769864" y="574310"/>
                  <a:pt x="1764282" y="574682"/>
                  <a:pt x="1760264" y="574533"/>
                </a:cubicBezTo>
                <a:cubicBezTo>
                  <a:pt x="1755799" y="574235"/>
                  <a:pt x="1752302" y="573417"/>
                  <a:pt x="1749772" y="572077"/>
                </a:cubicBezTo>
                <a:cubicBezTo>
                  <a:pt x="1747093" y="570738"/>
                  <a:pt x="1742777" y="566273"/>
                  <a:pt x="1736824" y="558683"/>
                </a:cubicBezTo>
                <a:lnTo>
                  <a:pt x="1724545" y="542832"/>
                </a:lnTo>
                <a:lnTo>
                  <a:pt x="1714946" y="529438"/>
                </a:lnTo>
                <a:lnTo>
                  <a:pt x="1705793" y="516936"/>
                </a:lnTo>
                <a:lnTo>
                  <a:pt x="1696640" y="504435"/>
                </a:lnTo>
                <a:lnTo>
                  <a:pt x="1696194" y="562031"/>
                </a:lnTo>
                <a:lnTo>
                  <a:pt x="1703561" y="560692"/>
                </a:lnTo>
                <a:cubicBezTo>
                  <a:pt x="1707877" y="559799"/>
                  <a:pt x="1710556" y="559352"/>
                  <a:pt x="1711597" y="559352"/>
                </a:cubicBezTo>
                <a:cubicBezTo>
                  <a:pt x="1712639" y="559352"/>
                  <a:pt x="1714872" y="559724"/>
                  <a:pt x="1718295" y="560468"/>
                </a:cubicBezTo>
                <a:cubicBezTo>
                  <a:pt x="1721718" y="561213"/>
                  <a:pt x="1724322" y="561957"/>
                  <a:pt x="1726108" y="562701"/>
                </a:cubicBezTo>
                <a:cubicBezTo>
                  <a:pt x="1728043" y="563445"/>
                  <a:pt x="1729010" y="564264"/>
                  <a:pt x="1729010" y="565157"/>
                </a:cubicBezTo>
                <a:cubicBezTo>
                  <a:pt x="1729159" y="566050"/>
                  <a:pt x="1728861" y="566794"/>
                  <a:pt x="1728117" y="567389"/>
                </a:cubicBezTo>
                <a:cubicBezTo>
                  <a:pt x="1727373" y="568282"/>
                  <a:pt x="1725662" y="569101"/>
                  <a:pt x="1722983" y="569845"/>
                </a:cubicBezTo>
                <a:cubicBezTo>
                  <a:pt x="1720155" y="570589"/>
                  <a:pt x="1718146" y="571035"/>
                  <a:pt x="1716955" y="571184"/>
                </a:cubicBezTo>
                <a:lnTo>
                  <a:pt x="1696640" y="574310"/>
                </a:lnTo>
                <a:cubicBezTo>
                  <a:pt x="1696789" y="576244"/>
                  <a:pt x="1696938" y="578328"/>
                  <a:pt x="1697087" y="580560"/>
                </a:cubicBezTo>
                <a:cubicBezTo>
                  <a:pt x="1697087" y="582793"/>
                  <a:pt x="1697235" y="586737"/>
                  <a:pt x="1697533" y="592392"/>
                </a:cubicBezTo>
                <a:cubicBezTo>
                  <a:pt x="1697980" y="597899"/>
                  <a:pt x="1698128" y="601247"/>
                  <a:pt x="1697980" y="602438"/>
                </a:cubicBezTo>
                <a:cubicBezTo>
                  <a:pt x="1697682" y="603777"/>
                  <a:pt x="1697235" y="605563"/>
                  <a:pt x="1696640" y="607796"/>
                </a:cubicBezTo>
                <a:cubicBezTo>
                  <a:pt x="1695896" y="610028"/>
                  <a:pt x="1695152" y="611889"/>
                  <a:pt x="1694408" y="613377"/>
                </a:cubicBezTo>
                <a:cubicBezTo>
                  <a:pt x="1693515" y="615163"/>
                  <a:pt x="1692398" y="616949"/>
                  <a:pt x="1691059" y="618735"/>
                </a:cubicBezTo>
                <a:cubicBezTo>
                  <a:pt x="1689720" y="620521"/>
                  <a:pt x="1688603" y="621414"/>
                  <a:pt x="1687710" y="621414"/>
                </a:cubicBezTo>
                <a:cubicBezTo>
                  <a:pt x="1686966" y="621414"/>
                  <a:pt x="1685627" y="620297"/>
                  <a:pt x="1683692" y="618065"/>
                </a:cubicBezTo>
                <a:cubicBezTo>
                  <a:pt x="1681906" y="615833"/>
                  <a:pt x="1680641" y="613526"/>
                  <a:pt x="1679897" y="611144"/>
                </a:cubicBezTo>
                <a:cubicBezTo>
                  <a:pt x="1679153" y="608763"/>
                  <a:pt x="1678557" y="606382"/>
                  <a:pt x="1678111" y="604001"/>
                </a:cubicBezTo>
                <a:cubicBezTo>
                  <a:pt x="1677665" y="601619"/>
                  <a:pt x="1677441" y="599834"/>
                  <a:pt x="1677441" y="598643"/>
                </a:cubicBezTo>
                <a:cubicBezTo>
                  <a:pt x="1677441" y="597750"/>
                  <a:pt x="1677962" y="595815"/>
                  <a:pt x="1679004" y="592839"/>
                </a:cubicBezTo>
                <a:cubicBezTo>
                  <a:pt x="1679897" y="589862"/>
                  <a:pt x="1680790" y="585844"/>
                  <a:pt x="1681683" y="580784"/>
                </a:cubicBezTo>
                <a:lnTo>
                  <a:pt x="1682353" y="576095"/>
                </a:lnTo>
                <a:cubicBezTo>
                  <a:pt x="1680120" y="576244"/>
                  <a:pt x="1678483" y="576319"/>
                  <a:pt x="1677441" y="576319"/>
                </a:cubicBezTo>
                <a:lnTo>
                  <a:pt x="1668065" y="577435"/>
                </a:lnTo>
                <a:cubicBezTo>
                  <a:pt x="1665237" y="577733"/>
                  <a:pt x="1662707" y="577807"/>
                  <a:pt x="1660475" y="577658"/>
                </a:cubicBezTo>
                <a:cubicBezTo>
                  <a:pt x="1657498" y="577658"/>
                  <a:pt x="1654745" y="577212"/>
                  <a:pt x="1652215" y="576319"/>
                </a:cubicBezTo>
                <a:cubicBezTo>
                  <a:pt x="1649685" y="575575"/>
                  <a:pt x="1648197" y="574756"/>
                  <a:pt x="1647750" y="573863"/>
                </a:cubicBezTo>
                <a:cubicBezTo>
                  <a:pt x="1647304" y="572821"/>
                  <a:pt x="1647080" y="572003"/>
                  <a:pt x="1647080" y="571407"/>
                </a:cubicBezTo>
                <a:cubicBezTo>
                  <a:pt x="1647229" y="570961"/>
                  <a:pt x="1647750" y="570514"/>
                  <a:pt x="1648643" y="570068"/>
                </a:cubicBezTo>
                <a:cubicBezTo>
                  <a:pt x="1649387" y="569473"/>
                  <a:pt x="1650206" y="569101"/>
                  <a:pt x="1651099" y="568952"/>
                </a:cubicBezTo>
                <a:cubicBezTo>
                  <a:pt x="1651992" y="568803"/>
                  <a:pt x="1654819" y="568431"/>
                  <a:pt x="1659582" y="567835"/>
                </a:cubicBezTo>
                <a:lnTo>
                  <a:pt x="1683022" y="564710"/>
                </a:lnTo>
                <a:lnTo>
                  <a:pt x="1683692" y="553548"/>
                </a:lnTo>
                <a:lnTo>
                  <a:pt x="1684585" y="514257"/>
                </a:lnTo>
                <a:lnTo>
                  <a:pt x="1678334" y="522964"/>
                </a:lnTo>
                <a:cubicBezTo>
                  <a:pt x="1676846" y="525196"/>
                  <a:pt x="1674167" y="528545"/>
                  <a:pt x="1670298" y="533010"/>
                </a:cubicBezTo>
                <a:cubicBezTo>
                  <a:pt x="1666577" y="537623"/>
                  <a:pt x="1662707" y="542088"/>
                  <a:pt x="1658689" y="546404"/>
                </a:cubicBezTo>
                <a:cubicBezTo>
                  <a:pt x="1654522" y="550720"/>
                  <a:pt x="1650280" y="554590"/>
                  <a:pt x="1645964" y="558013"/>
                </a:cubicBezTo>
                <a:cubicBezTo>
                  <a:pt x="1641648" y="561436"/>
                  <a:pt x="1637332" y="564412"/>
                  <a:pt x="1633016" y="566943"/>
                </a:cubicBezTo>
                <a:cubicBezTo>
                  <a:pt x="1628849" y="569621"/>
                  <a:pt x="1624607" y="572003"/>
                  <a:pt x="1620291" y="574086"/>
                </a:cubicBezTo>
                <a:cubicBezTo>
                  <a:pt x="1616124" y="576468"/>
                  <a:pt x="1612255" y="578253"/>
                  <a:pt x="1608683" y="579444"/>
                </a:cubicBezTo>
                <a:lnTo>
                  <a:pt x="1601762" y="582123"/>
                </a:lnTo>
                <a:cubicBezTo>
                  <a:pt x="1599530" y="583016"/>
                  <a:pt x="1598116" y="583165"/>
                  <a:pt x="1597521" y="582569"/>
                </a:cubicBezTo>
                <a:cubicBezTo>
                  <a:pt x="1597223" y="582272"/>
                  <a:pt x="1597074" y="581825"/>
                  <a:pt x="1597074" y="581230"/>
                </a:cubicBezTo>
                <a:cubicBezTo>
                  <a:pt x="1597074" y="580635"/>
                  <a:pt x="1598116" y="579667"/>
                  <a:pt x="1600200" y="578328"/>
                </a:cubicBezTo>
                <a:lnTo>
                  <a:pt x="1606897" y="573863"/>
                </a:lnTo>
                <a:cubicBezTo>
                  <a:pt x="1611213" y="570886"/>
                  <a:pt x="1616571" y="566943"/>
                  <a:pt x="1622970" y="562031"/>
                </a:cubicBezTo>
                <a:cubicBezTo>
                  <a:pt x="1629221" y="556971"/>
                  <a:pt x="1634951" y="552060"/>
                  <a:pt x="1640160" y="547297"/>
                </a:cubicBezTo>
                <a:cubicBezTo>
                  <a:pt x="1645369" y="542535"/>
                  <a:pt x="1650355" y="537475"/>
                  <a:pt x="1655117" y="532117"/>
                </a:cubicBezTo>
                <a:cubicBezTo>
                  <a:pt x="1659880" y="526759"/>
                  <a:pt x="1664642" y="520806"/>
                  <a:pt x="1669405" y="514257"/>
                </a:cubicBezTo>
                <a:cubicBezTo>
                  <a:pt x="1674167" y="507560"/>
                  <a:pt x="1677292" y="502649"/>
                  <a:pt x="1678781" y="499523"/>
                </a:cubicBezTo>
                <a:lnTo>
                  <a:pt x="1681460" y="493719"/>
                </a:lnTo>
                <a:lnTo>
                  <a:pt x="1662261" y="496398"/>
                </a:lnTo>
                <a:cubicBezTo>
                  <a:pt x="1659880" y="496696"/>
                  <a:pt x="1656457" y="497365"/>
                  <a:pt x="1651992" y="498407"/>
                </a:cubicBezTo>
                <a:cubicBezTo>
                  <a:pt x="1647229" y="499300"/>
                  <a:pt x="1643955" y="499747"/>
                  <a:pt x="1642169" y="499747"/>
                </a:cubicBezTo>
                <a:cubicBezTo>
                  <a:pt x="1640532" y="499895"/>
                  <a:pt x="1639118" y="499821"/>
                  <a:pt x="1637927" y="499523"/>
                </a:cubicBezTo>
                <a:cubicBezTo>
                  <a:pt x="1636886" y="499226"/>
                  <a:pt x="1635174" y="498556"/>
                  <a:pt x="1632793" y="497514"/>
                </a:cubicBezTo>
                <a:cubicBezTo>
                  <a:pt x="1630412" y="496472"/>
                  <a:pt x="1628774" y="495356"/>
                  <a:pt x="1627882" y="494166"/>
                </a:cubicBezTo>
                <a:cubicBezTo>
                  <a:pt x="1626989" y="492975"/>
                  <a:pt x="1626616" y="492082"/>
                  <a:pt x="1626765" y="491487"/>
                </a:cubicBezTo>
                <a:cubicBezTo>
                  <a:pt x="1626914" y="490891"/>
                  <a:pt x="1629519" y="490296"/>
                  <a:pt x="1634579" y="489701"/>
                </a:cubicBezTo>
                <a:lnTo>
                  <a:pt x="1684585" y="483673"/>
                </a:lnTo>
                <a:lnTo>
                  <a:pt x="1684585" y="454205"/>
                </a:lnTo>
                <a:cubicBezTo>
                  <a:pt x="1684585" y="452717"/>
                  <a:pt x="1684362" y="450112"/>
                  <a:pt x="1683915" y="446392"/>
                </a:cubicBezTo>
                <a:cubicBezTo>
                  <a:pt x="1683469" y="442820"/>
                  <a:pt x="1683097" y="440364"/>
                  <a:pt x="1682799" y="439025"/>
                </a:cubicBezTo>
                <a:cubicBezTo>
                  <a:pt x="1682501" y="437685"/>
                  <a:pt x="1681906" y="436271"/>
                  <a:pt x="1681013" y="434783"/>
                </a:cubicBezTo>
                <a:cubicBezTo>
                  <a:pt x="1680120" y="433146"/>
                  <a:pt x="1679450" y="431807"/>
                  <a:pt x="1679004" y="430765"/>
                </a:cubicBezTo>
                <a:cubicBezTo>
                  <a:pt x="1678706" y="429872"/>
                  <a:pt x="1678781" y="429053"/>
                  <a:pt x="1679227" y="428309"/>
                </a:cubicBezTo>
                <a:cubicBezTo>
                  <a:pt x="1679823" y="427565"/>
                  <a:pt x="1681162" y="427118"/>
                  <a:pt x="1683246" y="426970"/>
                </a:cubicBezTo>
                <a:close/>
                <a:moveTo>
                  <a:pt x="1034057" y="426970"/>
                </a:moveTo>
                <a:cubicBezTo>
                  <a:pt x="1036736" y="426970"/>
                  <a:pt x="1039936" y="428011"/>
                  <a:pt x="1043657" y="430095"/>
                </a:cubicBezTo>
                <a:cubicBezTo>
                  <a:pt x="1048717" y="432476"/>
                  <a:pt x="1051247" y="434411"/>
                  <a:pt x="1051247" y="435899"/>
                </a:cubicBezTo>
                <a:cubicBezTo>
                  <a:pt x="1051247" y="436792"/>
                  <a:pt x="1050577" y="438132"/>
                  <a:pt x="1049238" y="439918"/>
                </a:cubicBezTo>
                <a:cubicBezTo>
                  <a:pt x="1048196" y="441406"/>
                  <a:pt x="1047080" y="443118"/>
                  <a:pt x="1045889" y="445052"/>
                </a:cubicBezTo>
                <a:cubicBezTo>
                  <a:pt x="1047229" y="446094"/>
                  <a:pt x="1048717" y="447508"/>
                  <a:pt x="1050354" y="449294"/>
                </a:cubicBezTo>
                <a:cubicBezTo>
                  <a:pt x="1064790" y="463730"/>
                  <a:pt x="1076845" y="473851"/>
                  <a:pt x="1086519" y="479655"/>
                </a:cubicBezTo>
                <a:cubicBezTo>
                  <a:pt x="1093216" y="483822"/>
                  <a:pt x="1101179" y="487096"/>
                  <a:pt x="1110406" y="489477"/>
                </a:cubicBezTo>
                <a:cubicBezTo>
                  <a:pt x="1115615" y="490668"/>
                  <a:pt x="1118220" y="491561"/>
                  <a:pt x="1118220" y="492156"/>
                </a:cubicBezTo>
                <a:cubicBezTo>
                  <a:pt x="1118220" y="493793"/>
                  <a:pt x="1112787" y="495431"/>
                  <a:pt x="1101923" y="497068"/>
                </a:cubicBezTo>
                <a:cubicBezTo>
                  <a:pt x="1092844" y="498705"/>
                  <a:pt x="1085701" y="499523"/>
                  <a:pt x="1080492" y="499523"/>
                </a:cubicBezTo>
                <a:cubicBezTo>
                  <a:pt x="1079599" y="499523"/>
                  <a:pt x="1078185" y="498779"/>
                  <a:pt x="1076250" y="497291"/>
                </a:cubicBezTo>
                <a:cubicBezTo>
                  <a:pt x="1071636" y="492975"/>
                  <a:pt x="1062409" y="480027"/>
                  <a:pt x="1048568" y="458447"/>
                </a:cubicBezTo>
                <a:cubicBezTo>
                  <a:pt x="1046187" y="454875"/>
                  <a:pt x="1044326" y="452122"/>
                  <a:pt x="1042987" y="450187"/>
                </a:cubicBezTo>
                <a:cubicBezTo>
                  <a:pt x="1042540" y="450931"/>
                  <a:pt x="1042168" y="451601"/>
                  <a:pt x="1041871" y="452196"/>
                </a:cubicBezTo>
                <a:cubicBezTo>
                  <a:pt x="1033090" y="469162"/>
                  <a:pt x="1023639" y="482334"/>
                  <a:pt x="1013519" y="491710"/>
                </a:cubicBezTo>
                <a:cubicBezTo>
                  <a:pt x="1002059" y="502277"/>
                  <a:pt x="993725" y="507560"/>
                  <a:pt x="988516" y="507560"/>
                </a:cubicBezTo>
                <a:cubicBezTo>
                  <a:pt x="986730" y="507560"/>
                  <a:pt x="985837" y="507262"/>
                  <a:pt x="985837" y="506667"/>
                </a:cubicBezTo>
                <a:cubicBezTo>
                  <a:pt x="985837" y="506221"/>
                  <a:pt x="988516" y="503691"/>
                  <a:pt x="993874" y="499077"/>
                </a:cubicBezTo>
                <a:cubicBezTo>
                  <a:pt x="1003399" y="491040"/>
                  <a:pt x="1012403" y="480101"/>
                  <a:pt x="1020886" y="466260"/>
                </a:cubicBezTo>
                <a:cubicBezTo>
                  <a:pt x="1028030" y="453461"/>
                  <a:pt x="1031899" y="443638"/>
                  <a:pt x="1032495" y="436792"/>
                </a:cubicBezTo>
                <a:cubicBezTo>
                  <a:pt x="1032495" y="435155"/>
                  <a:pt x="1032271" y="433518"/>
                  <a:pt x="1031825" y="431881"/>
                </a:cubicBezTo>
                <a:cubicBezTo>
                  <a:pt x="1031676" y="430839"/>
                  <a:pt x="1031602" y="430169"/>
                  <a:pt x="1031602" y="429872"/>
                </a:cubicBezTo>
                <a:cubicBezTo>
                  <a:pt x="1031602" y="427937"/>
                  <a:pt x="1032420" y="426970"/>
                  <a:pt x="1034057" y="426970"/>
                </a:cubicBezTo>
                <a:close/>
                <a:moveTo>
                  <a:pt x="311646" y="426970"/>
                </a:moveTo>
                <a:cubicBezTo>
                  <a:pt x="314027" y="426970"/>
                  <a:pt x="316334" y="427342"/>
                  <a:pt x="318566" y="428086"/>
                </a:cubicBezTo>
                <a:cubicBezTo>
                  <a:pt x="320799" y="428681"/>
                  <a:pt x="323031" y="429500"/>
                  <a:pt x="325263" y="430542"/>
                </a:cubicBezTo>
                <a:cubicBezTo>
                  <a:pt x="327496" y="431583"/>
                  <a:pt x="329059" y="432700"/>
                  <a:pt x="329951" y="433890"/>
                </a:cubicBezTo>
                <a:cubicBezTo>
                  <a:pt x="330844" y="435081"/>
                  <a:pt x="331291" y="436271"/>
                  <a:pt x="331291" y="437462"/>
                </a:cubicBezTo>
                <a:cubicBezTo>
                  <a:pt x="331142" y="438057"/>
                  <a:pt x="330547" y="439471"/>
                  <a:pt x="329505" y="441704"/>
                </a:cubicBezTo>
                <a:cubicBezTo>
                  <a:pt x="328463" y="443936"/>
                  <a:pt x="327719" y="446541"/>
                  <a:pt x="327273" y="449517"/>
                </a:cubicBezTo>
                <a:cubicBezTo>
                  <a:pt x="326677" y="452791"/>
                  <a:pt x="326231" y="457926"/>
                  <a:pt x="325933" y="464921"/>
                </a:cubicBezTo>
                <a:lnTo>
                  <a:pt x="325263" y="482110"/>
                </a:lnTo>
                <a:lnTo>
                  <a:pt x="349597" y="478092"/>
                </a:lnTo>
                <a:lnTo>
                  <a:pt x="358750" y="476753"/>
                </a:lnTo>
                <a:cubicBezTo>
                  <a:pt x="362173" y="476157"/>
                  <a:pt x="364480" y="475785"/>
                  <a:pt x="365670" y="475636"/>
                </a:cubicBezTo>
                <a:cubicBezTo>
                  <a:pt x="367754" y="475636"/>
                  <a:pt x="369837" y="476009"/>
                  <a:pt x="371921" y="476753"/>
                </a:cubicBezTo>
                <a:cubicBezTo>
                  <a:pt x="374005" y="477497"/>
                  <a:pt x="376014" y="478390"/>
                  <a:pt x="377949" y="479432"/>
                </a:cubicBezTo>
                <a:cubicBezTo>
                  <a:pt x="379883" y="480622"/>
                  <a:pt x="381223" y="481738"/>
                  <a:pt x="381967" y="482780"/>
                </a:cubicBezTo>
                <a:cubicBezTo>
                  <a:pt x="382562" y="483822"/>
                  <a:pt x="382860" y="484789"/>
                  <a:pt x="382860" y="485682"/>
                </a:cubicBezTo>
                <a:cubicBezTo>
                  <a:pt x="382711" y="486278"/>
                  <a:pt x="382488" y="486873"/>
                  <a:pt x="382190" y="487468"/>
                </a:cubicBezTo>
                <a:cubicBezTo>
                  <a:pt x="381744" y="488064"/>
                  <a:pt x="380330" y="488361"/>
                  <a:pt x="377949" y="488361"/>
                </a:cubicBezTo>
                <a:cubicBezTo>
                  <a:pt x="375716" y="488361"/>
                  <a:pt x="372888" y="488510"/>
                  <a:pt x="369465" y="488808"/>
                </a:cubicBezTo>
                <a:lnTo>
                  <a:pt x="351606" y="489924"/>
                </a:lnTo>
                <a:lnTo>
                  <a:pt x="340444" y="490594"/>
                </a:lnTo>
                <a:lnTo>
                  <a:pt x="331291" y="491040"/>
                </a:lnTo>
                <a:lnTo>
                  <a:pt x="325487" y="491487"/>
                </a:lnTo>
                <a:lnTo>
                  <a:pt x="325487" y="493273"/>
                </a:lnTo>
                <a:lnTo>
                  <a:pt x="332184" y="500863"/>
                </a:lnTo>
                <a:lnTo>
                  <a:pt x="342230" y="511132"/>
                </a:lnTo>
                <a:cubicBezTo>
                  <a:pt x="346843" y="515746"/>
                  <a:pt x="351085" y="519764"/>
                  <a:pt x="354955" y="523187"/>
                </a:cubicBezTo>
                <a:cubicBezTo>
                  <a:pt x="358675" y="526759"/>
                  <a:pt x="363215" y="530628"/>
                  <a:pt x="368572" y="534796"/>
                </a:cubicBezTo>
                <a:cubicBezTo>
                  <a:pt x="373930" y="538963"/>
                  <a:pt x="378469" y="542237"/>
                  <a:pt x="382190" y="544618"/>
                </a:cubicBezTo>
                <a:cubicBezTo>
                  <a:pt x="386060" y="547000"/>
                  <a:pt x="390971" y="549678"/>
                  <a:pt x="396924" y="552655"/>
                </a:cubicBezTo>
                <a:cubicBezTo>
                  <a:pt x="402728" y="555632"/>
                  <a:pt x="408235" y="558087"/>
                  <a:pt x="413444" y="560022"/>
                </a:cubicBezTo>
                <a:lnTo>
                  <a:pt x="421927" y="563147"/>
                </a:lnTo>
                <a:lnTo>
                  <a:pt x="427285" y="565157"/>
                </a:lnTo>
                <a:cubicBezTo>
                  <a:pt x="429369" y="566050"/>
                  <a:pt x="430410" y="567091"/>
                  <a:pt x="430410" y="568282"/>
                </a:cubicBezTo>
                <a:cubicBezTo>
                  <a:pt x="430410" y="569324"/>
                  <a:pt x="428922" y="570068"/>
                  <a:pt x="425946" y="570514"/>
                </a:cubicBezTo>
                <a:lnTo>
                  <a:pt x="419918" y="571407"/>
                </a:lnTo>
                <a:cubicBezTo>
                  <a:pt x="417686" y="571854"/>
                  <a:pt x="412849" y="572524"/>
                  <a:pt x="405407" y="573417"/>
                </a:cubicBezTo>
                <a:cubicBezTo>
                  <a:pt x="398264" y="574310"/>
                  <a:pt x="392683" y="574682"/>
                  <a:pt x="388664" y="574533"/>
                </a:cubicBezTo>
                <a:cubicBezTo>
                  <a:pt x="384199" y="574235"/>
                  <a:pt x="380702" y="573417"/>
                  <a:pt x="378172" y="572077"/>
                </a:cubicBezTo>
                <a:cubicBezTo>
                  <a:pt x="375493" y="570738"/>
                  <a:pt x="371177" y="566273"/>
                  <a:pt x="365224" y="558683"/>
                </a:cubicBezTo>
                <a:lnTo>
                  <a:pt x="352945" y="542832"/>
                </a:lnTo>
                <a:lnTo>
                  <a:pt x="343346" y="529438"/>
                </a:lnTo>
                <a:lnTo>
                  <a:pt x="334193" y="516936"/>
                </a:lnTo>
                <a:lnTo>
                  <a:pt x="325040" y="504435"/>
                </a:lnTo>
                <a:lnTo>
                  <a:pt x="324594" y="562031"/>
                </a:lnTo>
                <a:lnTo>
                  <a:pt x="331961" y="560692"/>
                </a:lnTo>
                <a:cubicBezTo>
                  <a:pt x="336277" y="559799"/>
                  <a:pt x="338956" y="559352"/>
                  <a:pt x="339997" y="559352"/>
                </a:cubicBezTo>
                <a:cubicBezTo>
                  <a:pt x="341039" y="559352"/>
                  <a:pt x="343272" y="559724"/>
                  <a:pt x="346695" y="560468"/>
                </a:cubicBezTo>
                <a:cubicBezTo>
                  <a:pt x="350118" y="561213"/>
                  <a:pt x="352722" y="561957"/>
                  <a:pt x="354508" y="562701"/>
                </a:cubicBezTo>
                <a:cubicBezTo>
                  <a:pt x="356443" y="563445"/>
                  <a:pt x="357410" y="564264"/>
                  <a:pt x="357410" y="565157"/>
                </a:cubicBezTo>
                <a:cubicBezTo>
                  <a:pt x="357559" y="566050"/>
                  <a:pt x="357261" y="566794"/>
                  <a:pt x="356517" y="567389"/>
                </a:cubicBezTo>
                <a:cubicBezTo>
                  <a:pt x="355773" y="568282"/>
                  <a:pt x="354062" y="569101"/>
                  <a:pt x="351383" y="569845"/>
                </a:cubicBezTo>
                <a:cubicBezTo>
                  <a:pt x="348555" y="570589"/>
                  <a:pt x="346546" y="571035"/>
                  <a:pt x="345355" y="571184"/>
                </a:cubicBezTo>
                <a:lnTo>
                  <a:pt x="325040" y="574310"/>
                </a:lnTo>
                <a:cubicBezTo>
                  <a:pt x="325189" y="576244"/>
                  <a:pt x="325338" y="578328"/>
                  <a:pt x="325487" y="580560"/>
                </a:cubicBezTo>
                <a:cubicBezTo>
                  <a:pt x="325487" y="582793"/>
                  <a:pt x="325635" y="586737"/>
                  <a:pt x="325933" y="592392"/>
                </a:cubicBezTo>
                <a:cubicBezTo>
                  <a:pt x="326380" y="597899"/>
                  <a:pt x="326528" y="601247"/>
                  <a:pt x="326380" y="602438"/>
                </a:cubicBezTo>
                <a:cubicBezTo>
                  <a:pt x="326082" y="603777"/>
                  <a:pt x="325635" y="605563"/>
                  <a:pt x="325040" y="607796"/>
                </a:cubicBezTo>
                <a:cubicBezTo>
                  <a:pt x="324296" y="610028"/>
                  <a:pt x="323552" y="611889"/>
                  <a:pt x="322808" y="613377"/>
                </a:cubicBezTo>
                <a:cubicBezTo>
                  <a:pt x="321915" y="615163"/>
                  <a:pt x="320799" y="616949"/>
                  <a:pt x="319459" y="618735"/>
                </a:cubicBezTo>
                <a:cubicBezTo>
                  <a:pt x="318120" y="620521"/>
                  <a:pt x="317003" y="621414"/>
                  <a:pt x="316110" y="621414"/>
                </a:cubicBezTo>
                <a:cubicBezTo>
                  <a:pt x="315366" y="621414"/>
                  <a:pt x="314027" y="620297"/>
                  <a:pt x="312092" y="618065"/>
                </a:cubicBezTo>
                <a:cubicBezTo>
                  <a:pt x="310306" y="615833"/>
                  <a:pt x="309041" y="613526"/>
                  <a:pt x="308297" y="611144"/>
                </a:cubicBezTo>
                <a:cubicBezTo>
                  <a:pt x="307553" y="608763"/>
                  <a:pt x="306958" y="606382"/>
                  <a:pt x="306511" y="604001"/>
                </a:cubicBezTo>
                <a:cubicBezTo>
                  <a:pt x="306065" y="601619"/>
                  <a:pt x="305841" y="599834"/>
                  <a:pt x="305841" y="598643"/>
                </a:cubicBezTo>
                <a:cubicBezTo>
                  <a:pt x="305841" y="597750"/>
                  <a:pt x="306362" y="595815"/>
                  <a:pt x="307404" y="592839"/>
                </a:cubicBezTo>
                <a:cubicBezTo>
                  <a:pt x="308297" y="589862"/>
                  <a:pt x="309190" y="585844"/>
                  <a:pt x="310083" y="580784"/>
                </a:cubicBezTo>
                <a:lnTo>
                  <a:pt x="310753" y="576095"/>
                </a:lnTo>
                <a:cubicBezTo>
                  <a:pt x="308520" y="576244"/>
                  <a:pt x="306883" y="576319"/>
                  <a:pt x="305841" y="576319"/>
                </a:cubicBezTo>
                <a:lnTo>
                  <a:pt x="296465" y="577435"/>
                </a:lnTo>
                <a:cubicBezTo>
                  <a:pt x="293637" y="577733"/>
                  <a:pt x="291107" y="577807"/>
                  <a:pt x="288875" y="577658"/>
                </a:cubicBezTo>
                <a:cubicBezTo>
                  <a:pt x="285898" y="577658"/>
                  <a:pt x="283145" y="577212"/>
                  <a:pt x="280615" y="576319"/>
                </a:cubicBezTo>
                <a:cubicBezTo>
                  <a:pt x="278085" y="575575"/>
                  <a:pt x="276597" y="574756"/>
                  <a:pt x="276150" y="573863"/>
                </a:cubicBezTo>
                <a:cubicBezTo>
                  <a:pt x="275704" y="572821"/>
                  <a:pt x="275480" y="572003"/>
                  <a:pt x="275480" y="571407"/>
                </a:cubicBezTo>
                <a:cubicBezTo>
                  <a:pt x="275629" y="570961"/>
                  <a:pt x="276150" y="570514"/>
                  <a:pt x="277043" y="570068"/>
                </a:cubicBezTo>
                <a:cubicBezTo>
                  <a:pt x="277787" y="569473"/>
                  <a:pt x="278606" y="569101"/>
                  <a:pt x="279499" y="568952"/>
                </a:cubicBezTo>
                <a:cubicBezTo>
                  <a:pt x="280392" y="568803"/>
                  <a:pt x="283219" y="568431"/>
                  <a:pt x="287982" y="567835"/>
                </a:cubicBezTo>
                <a:lnTo>
                  <a:pt x="311422" y="564710"/>
                </a:lnTo>
                <a:lnTo>
                  <a:pt x="312092" y="553548"/>
                </a:lnTo>
                <a:lnTo>
                  <a:pt x="312985" y="514257"/>
                </a:lnTo>
                <a:lnTo>
                  <a:pt x="306734" y="522964"/>
                </a:lnTo>
                <a:cubicBezTo>
                  <a:pt x="305246" y="525196"/>
                  <a:pt x="302567" y="528545"/>
                  <a:pt x="298698" y="533010"/>
                </a:cubicBezTo>
                <a:cubicBezTo>
                  <a:pt x="294977" y="537623"/>
                  <a:pt x="291107" y="542088"/>
                  <a:pt x="287089" y="546404"/>
                </a:cubicBezTo>
                <a:cubicBezTo>
                  <a:pt x="282922" y="550720"/>
                  <a:pt x="278680" y="554590"/>
                  <a:pt x="274364" y="558013"/>
                </a:cubicBezTo>
                <a:cubicBezTo>
                  <a:pt x="270048" y="561436"/>
                  <a:pt x="265732" y="564412"/>
                  <a:pt x="261416" y="566943"/>
                </a:cubicBezTo>
                <a:cubicBezTo>
                  <a:pt x="257249" y="569621"/>
                  <a:pt x="253007" y="572003"/>
                  <a:pt x="248691" y="574086"/>
                </a:cubicBezTo>
                <a:cubicBezTo>
                  <a:pt x="244524" y="576468"/>
                  <a:pt x="240655" y="578253"/>
                  <a:pt x="237083" y="579444"/>
                </a:cubicBezTo>
                <a:lnTo>
                  <a:pt x="230162" y="582123"/>
                </a:lnTo>
                <a:cubicBezTo>
                  <a:pt x="227930" y="583016"/>
                  <a:pt x="226516" y="583165"/>
                  <a:pt x="225921" y="582569"/>
                </a:cubicBezTo>
                <a:cubicBezTo>
                  <a:pt x="225623" y="582272"/>
                  <a:pt x="225474" y="581825"/>
                  <a:pt x="225474" y="581230"/>
                </a:cubicBezTo>
                <a:cubicBezTo>
                  <a:pt x="225474" y="580635"/>
                  <a:pt x="226516" y="579667"/>
                  <a:pt x="228600" y="578328"/>
                </a:cubicBezTo>
                <a:lnTo>
                  <a:pt x="235297" y="573863"/>
                </a:lnTo>
                <a:cubicBezTo>
                  <a:pt x="239613" y="570886"/>
                  <a:pt x="244971" y="566943"/>
                  <a:pt x="251370" y="562031"/>
                </a:cubicBezTo>
                <a:cubicBezTo>
                  <a:pt x="257621" y="556971"/>
                  <a:pt x="263351" y="552060"/>
                  <a:pt x="268560" y="547297"/>
                </a:cubicBezTo>
                <a:cubicBezTo>
                  <a:pt x="273769" y="542535"/>
                  <a:pt x="278755" y="537475"/>
                  <a:pt x="283517" y="532117"/>
                </a:cubicBezTo>
                <a:cubicBezTo>
                  <a:pt x="288280" y="526759"/>
                  <a:pt x="293042" y="520806"/>
                  <a:pt x="297805" y="514257"/>
                </a:cubicBezTo>
                <a:cubicBezTo>
                  <a:pt x="302567" y="507560"/>
                  <a:pt x="305692" y="502649"/>
                  <a:pt x="307181" y="499523"/>
                </a:cubicBezTo>
                <a:lnTo>
                  <a:pt x="309860" y="493719"/>
                </a:lnTo>
                <a:lnTo>
                  <a:pt x="290661" y="496398"/>
                </a:lnTo>
                <a:cubicBezTo>
                  <a:pt x="288280" y="496696"/>
                  <a:pt x="284857" y="497365"/>
                  <a:pt x="280392" y="498407"/>
                </a:cubicBezTo>
                <a:cubicBezTo>
                  <a:pt x="275629" y="499300"/>
                  <a:pt x="272355" y="499747"/>
                  <a:pt x="270569" y="499747"/>
                </a:cubicBezTo>
                <a:cubicBezTo>
                  <a:pt x="268932" y="499895"/>
                  <a:pt x="267518" y="499821"/>
                  <a:pt x="266327" y="499523"/>
                </a:cubicBezTo>
                <a:cubicBezTo>
                  <a:pt x="265286" y="499226"/>
                  <a:pt x="263574" y="498556"/>
                  <a:pt x="261193" y="497514"/>
                </a:cubicBezTo>
                <a:cubicBezTo>
                  <a:pt x="258812" y="496472"/>
                  <a:pt x="257175" y="495356"/>
                  <a:pt x="256282" y="494166"/>
                </a:cubicBezTo>
                <a:cubicBezTo>
                  <a:pt x="255389" y="492975"/>
                  <a:pt x="255016" y="492082"/>
                  <a:pt x="255165" y="491487"/>
                </a:cubicBezTo>
                <a:cubicBezTo>
                  <a:pt x="255314" y="490891"/>
                  <a:pt x="257919" y="490296"/>
                  <a:pt x="262979" y="489701"/>
                </a:cubicBezTo>
                <a:lnTo>
                  <a:pt x="312985" y="483673"/>
                </a:lnTo>
                <a:lnTo>
                  <a:pt x="312985" y="454205"/>
                </a:lnTo>
                <a:cubicBezTo>
                  <a:pt x="312985" y="452717"/>
                  <a:pt x="312762" y="450112"/>
                  <a:pt x="312315" y="446392"/>
                </a:cubicBezTo>
                <a:cubicBezTo>
                  <a:pt x="311869" y="442820"/>
                  <a:pt x="311497" y="440364"/>
                  <a:pt x="311199" y="439025"/>
                </a:cubicBezTo>
                <a:cubicBezTo>
                  <a:pt x="310901" y="437685"/>
                  <a:pt x="310306" y="436271"/>
                  <a:pt x="309413" y="434783"/>
                </a:cubicBezTo>
                <a:cubicBezTo>
                  <a:pt x="308520" y="433146"/>
                  <a:pt x="307850" y="431807"/>
                  <a:pt x="307404" y="430765"/>
                </a:cubicBezTo>
                <a:cubicBezTo>
                  <a:pt x="307106" y="429872"/>
                  <a:pt x="307181" y="429053"/>
                  <a:pt x="307627" y="428309"/>
                </a:cubicBezTo>
                <a:cubicBezTo>
                  <a:pt x="308223" y="427565"/>
                  <a:pt x="309562" y="427118"/>
                  <a:pt x="311646" y="426970"/>
                </a:cubicBezTo>
                <a:close/>
                <a:moveTo>
                  <a:pt x="2321718" y="424514"/>
                </a:moveTo>
                <a:cubicBezTo>
                  <a:pt x="2324992" y="424514"/>
                  <a:pt x="2328862" y="425630"/>
                  <a:pt x="2333327" y="427863"/>
                </a:cubicBezTo>
                <a:cubicBezTo>
                  <a:pt x="2338089" y="430839"/>
                  <a:pt x="2340470" y="433220"/>
                  <a:pt x="2340470" y="435006"/>
                </a:cubicBezTo>
                <a:cubicBezTo>
                  <a:pt x="2340470" y="435751"/>
                  <a:pt x="2339503" y="438504"/>
                  <a:pt x="2337568" y="443266"/>
                </a:cubicBezTo>
                <a:cubicBezTo>
                  <a:pt x="2335634" y="448178"/>
                  <a:pt x="2333252" y="454949"/>
                  <a:pt x="2330424" y="463581"/>
                </a:cubicBezTo>
                <a:cubicBezTo>
                  <a:pt x="2334889" y="462540"/>
                  <a:pt x="2338387" y="461498"/>
                  <a:pt x="2340917" y="460456"/>
                </a:cubicBezTo>
                <a:cubicBezTo>
                  <a:pt x="2344191" y="459117"/>
                  <a:pt x="2346424" y="458447"/>
                  <a:pt x="2347614" y="458447"/>
                </a:cubicBezTo>
                <a:cubicBezTo>
                  <a:pt x="2357288" y="458596"/>
                  <a:pt x="2362422" y="460307"/>
                  <a:pt x="2363018" y="463581"/>
                </a:cubicBezTo>
                <a:cubicBezTo>
                  <a:pt x="2362869" y="465665"/>
                  <a:pt x="2361604" y="467228"/>
                  <a:pt x="2359223" y="468269"/>
                </a:cubicBezTo>
                <a:cubicBezTo>
                  <a:pt x="2354907" y="470055"/>
                  <a:pt x="2350814" y="471246"/>
                  <a:pt x="2346944" y="471841"/>
                </a:cubicBezTo>
                <a:cubicBezTo>
                  <a:pt x="2338610" y="473330"/>
                  <a:pt x="2331987" y="474520"/>
                  <a:pt x="2327076" y="475413"/>
                </a:cubicBezTo>
                <a:cubicBezTo>
                  <a:pt x="2326034" y="479283"/>
                  <a:pt x="2324769" y="483152"/>
                  <a:pt x="2323281" y="487022"/>
                </a:cubicBezTo>
                <a:lnTo>
                  <a:pt x="2323727" y="487022"/>
                </a:lnTo>
                <a:cubicBezTo>
                  <a:pt x="2325662" y="487022"/>
                  <a:pt x="2328415" y="487840"/>
                  <a:pt x="2331987" y="489477"/>
                </a:cubicBezTo>
                <a:cubicBezTo>
                  <a:pt x="2337047" y="491412"/>
                  <a:pt x="2339578" y="493496"/>
                  <a:pt x="2339578" y="495728"/>
                </a:cubicBezTo>
                <a:cubicBezTo>
                  <a:pt x="2338536" y="503021"/>
                  <a:pt x="2337866" y="509420"/>
                  <a:pt x="2337568" y="514927"/>
                </a:cubicBezTo>
                <a:cubicBezTo>
                  <a:pt x="2344563" y="513588"/>
                  <a:pt x="2348507" y="512843"/>
                  <a:pt x="2349400" y="512695"/>
                </a:cubicBezTo>
                <a:cubicBezTo>
                  <a:pt x="2352079" y="512992"/>
                  <a:pt x="2354237" y="513513"/>
                  <a:pt x="2355874" y="514257"/>
                </a:cubicBezTo>
                <a:cubicBezTo>
                  <a:pt x="2357511" y="515150"/>
                  <a:pt x="2358330" y="516490"/>
                  <a:pt x="2358330" y="518276"/>
                </a:cubicBezTo>
                <a:cubicBezTo>
                  <a:pt x="2358330" y="519466"/>
                  <a:pt x="2354237" y="520806"/>
                  <a:pt x="2346052" y="522294"/>
                </a:cubicBezTo>
                <a:cubicBezTo>
                  <a:pt x="2342926" y="522741"/>
                  <a:pt x="2339950" y="523261"/>
                  <a:pt x="2337122" y="523857"/>
                </a:cubicBezTo>
                <a:cubicBezTo>
                  <a:pt x="2337122" y="525047"/>
                  <a:pt x="2337122" y="526015"/>
                  <a:pt x="2337122" y="526759"/>
                </a:cubicBezTo>
                <a:lnTo>
                  <a:pt x="2337122" y="550199"/>
                </a:lnTo>
                <a:cubicBezTo>
                  <a:pt x="2338312" y="549753"/>
                  <a:pt x="2339503" y="549381"/>
                  <a:pt x="2340694" y="549083"/>
                </a:cubicBezTo>
                <a:cubicBezTo>
                  <a:pt x="2348135" y="546404"/>
                  <a:pt x="2352898" y="545065"/>
                  <a:pt x="2354981" y="545065"/>
                </a:cubicBezTo>
                <a:cubicBezTo>
                  <a:pt x="2359000" y="545214"/>
                  <a:pt x="2361009" y="546627"/>
                  <a:pt x="2361009" y="549306"/>
                </a:cubicBezTo>
                <a:cubicBezTo>
                  <a:pt x="2360711" y="551836"/>
                  <a:pt x="2359297" y="553399"/>
                  <a:pt x="2356767" y="553994"/>
                </a:cubicBezTo>
                <a:cubicBezTo>
                  <a:pt x="2349921" y="555780"/>
                  <a:pt x="2343372" y="557790"/>
                  <a:pt x="2337122" y="560022"/>
                </a:cubicBezTo>
                <a:lnTo>
                  <a:pt x="2337122" y="591053"/>
                </a:lnTo>
                <a:cubicBezTo>
                  <a:pt x="2336973" y="598643"/>
                  <a:pt x="2336601" y="605043"/>
                  <a:pt x="2336006" y="610251"/>
                </a:cubicBezTo>
                <a:cubicBezTo>
                  <a:pt x="2334815" y="614865"/>
                  <a:pt x="2332731" y="617172"/>
                  <a:pt x="2329755" y="617172"/>
                </a:cubicBezTo>
                <a:cubicBezTo>
                  <a:pt x="2328713" y="617172"/>
                  <a:pt x="2327002" y="615014"/>
                  <a:pt x="2324620" y="610698"/>
                </a:cubicBezTo>
                <a:cubicBezTo>
                  <a:pt x="2322686" y="607126"/>
                  <a:pt x="2321718" y="604298"/>
                  <a:pt x="2321718" y="602215"/>
                </a:cubicBezTo>
                <a:cubicBezTo>
                  <a:pt x="2321718" y="599982"/>
                  <a:pt x="2322760" y="596485"/>
                  <a:pt x="2324844" y="591722"/>
                </a:cubicBezTo>
                <a:cubicBezTo>
                  <a:pt x="2326183" y="582495"/>
                  <a:pt x="2326927" y="573119"/>
                  <a:pt x="2327076" y="563594"/>
                </a:cubicBezTo>
                <a:cubicBezTo>
                  <a:pt x="2319188" y="566273"/>
                  <a:pt x="2311672" y="569175"/>
                  <a:pt x="2304528" y="572300"/>
                </a:cubicBezTo>
                <a:cubicBezTo>
                  <a:pt x="2301254" y="573789"/>
                  <a:pt x="2298724" y="574533"/>
                  <a:pt x="2296938" y="574533"/>
                </a:cubicBezTo>
                <a:cubicBezTo>
                  <a:pt x="2294259" y="574533"/>
                  <a:pt x="2291060" y="573193"/>
                  <a:pt x="2287339" y="570514"/>
                </a:cubicBezTo>
                <a:cubicBezTo>
                  <a:pt x="2282874" y="567984"/>
                  <a:pt x="2280642" y="565752"/>
                  <a:pt x="2280642" y="563817"/>
                </a:cubicBezTo>
                <a:cubicBezTo>
                  <a:pt x="2280642" y="562180"/>
                  <a:pt x="2282130" y="561213"/>
                  <a:pt x="2285106" y="560915"/>
                </a:cubicBezTo>
                <a:cubicBezTo>
                  <a:pt x="2293143" y="560617"/>
                  <a:pt x="2300956" y="559650"/>
                  <a:pt x="2308547" y="558013"/>
                </a:cubicBezTo>
                <a:cubicBezTo>
                  <a:pt x="2315244" y="556376"/>
                  <a:pt x="2321495" y="554664"/>
                  <a:pt x="2327299" y="552878"/>
                </a:cubicBezTo>
                <a:lnTo>
                  <a:pt x="2327299" y="526312"/>
                </a:lnTo>
                <a:cubicBezTo>
                  <a:pt x="2324174" y="527057"/>
                  <a:pt x="2321272" y="527801"/>
                  <a:pt x="2318593" y="528545"/>
                </a:cubicBezTo>
                <a:cubicBezTo>
                  <a:pt x="2311449" y="530777"/>
                  <a:pt x="2306389" y="532861"/>
                  <a:pt x="2303412" y="534796"/>
                </a:cubicBezTo>
                <a:cubicBezTo>
                  <a:pt x="2301031" y="536879"/>
                  <a:pt x="2299468" y="537921"/>
                  <a:pt x="2298724" y="537921"/>
                </a:cubicBezTo>
                <a:cubicBezTo>
                  <a:pt x="2297087" y="537921"/>
                  <a:pt x="2295376" y="536358"/>
                  <a:pt x="2293590" y="533233"/>
                </a:cubicBezTo>
                <a:cubicBezTo>
                  <a:pt x="2292101" y="530703"/>
                  <a:pt x="2291357" y="528991"/>
                  <a:pt x="2291357" y="528098"/>
                </a:cubicBezTo>
                <a:cubicBezTo>
                  <a:pt x="2291357" y="526015"/>
                  <a:pt x="2292846" y="523634"/>
                  <a:pt x="2295822" y="520955"/>
                </a:cubicBezTo>
                <a:cubicBezTo>
                  <a:pt x="2301924" y="515150"/>
                  <a:pt x="2307058" y="505923"/>
                  <a:pt x="2311226" y="493273"/>
                </a:cubicBezTo>
                <a:cubicBezTo>
                  <a:pt x="2312863" y="488064"/>
                  <a:pt x="2314351" y="482855"/>
                  <a:pt x="2315690" y="477646"/>
                </a:cubicBezTo>
                <a:cubicBezTo>
                  <a:pt x="2314054" y="477943"/>
                  <a:pt x="2312788" y="478092"/>
                  <a:pt x="2311896" y="478092"/>
                </a:cubicBezTo>
                <a:cubicBezTo>
                  <a:pt x="2308472" y="478092"/>
                  <a:pt x="2304677" y="477348"/>
                  <a:pt x="2300510" y="475860"/>
                </a:cubicBezTo>
                <a:cubicBezTo>
                  <a:pt x="2296938" y="474818"/>
                  <a:pt x="2295152" y="473702"/>
                  <a:pt x="2295152" y="472511"/>
                </a:cubicBezTo>
                <a:cubicBezTo>
                  <a:pt x="2295152" y="471172"/>
                  <a:pt x="2296045" y="470353"/>
                  <a:pt x="2297831" y="470055"/>
                </a:cubicBezTo>
                <a:cubicBezTo>
                  <a:pt x="2305421" y="468865"/>
                  <a:pt x="2312118" y="467674"/>
                  <a:pt x="2317923" y="466484"/>
                </a:cubicBezTo>
                <a:cubicBezTo>
                  <a:pt x="2318518" y="463358"/>
                  <a:pt x="2319039" y="460233"/>
                  <a:pt x="2319486" y="457107"/>
                </a:cubicBezTo>
                <a:cubicBezTo>
                  <a:pt x="2320974" y="448624"/>
                  <a:pt x="2321718" y="442820"/>
                  <a:pt x="2321718" y="439694"/>
                </a:cubicBezTo>
                <a:cubicBezTo>
                  <a:pt x="2321718" y="437760"/>
                  <a:pt x="2321420" y="435006"/>
                  <a:pt x="2320825" y="431435"/>
                </a:cubicBezTo>
                <a:cubicBezTo>
                  <a:pt x="2319634" y="428607"/>
                  <a:pt x="2319039" y="426821"/>
                  <a:pt x="2319039" y="426077"/>
                </a:cubicBezTo>
                <a:cubicBezTo>
                  <a:pt x="2319039" y="425035"/>
                  <a:pt x="2319932" y="424514"/>
                  <a:pt x="2321718" y="424514"/>
                </a:cubicBezTo>
                <a:close/>
                <a:moveTo>
                  <a:pt x="950118" y="424514"/>
                </a:moveTo>
                <a:cubicBezTo>
                  <a:pt x="953392" y="424514"/>
                  <a:pt x="957262" y="425630"/>
                  <a:pt x="961727" y="427863"/>
                </a:cubicBezTo>
                <a:cubicBezTo>
                  <a:pt x="966489" y="430839"/>
                  <a:pt x="968871" y="433220"/>
                  <a:pt x="968871" y="435006"/>
                </a:cubicBezTo>
                <a:cubicBezTo>
                  <a:pt x="968871" y="435751"/>
                  <a:pt x="967903" y="438504"/>
                  <a:pt x="965968" y="443266"/>
                </a:cubicBezTo>
                <a:cubicBezTo>
                  <a:pt x="964034" y="448178"/>
                  <a:pt x="961652" y="454949"/>
                  <a:pt x="958825" y="463581"/>
                </a:cubicBezTo>
                <a:cubicBezTo>
                  <a:pt x="963290" y="462540"/>
                  <a:pt x="966787" y="461498"/>
                  <a:pt x="969317" y="460456"/>
                </a:cubicBezTo>
                <a:cubicBezTo>
                  <a:pt x="972591" y="459117"/>
                  <a:pt x="974824" y="458447"/>
                  <a:pt x="976014" y="458447"/>
                </a:cubicBezTo>
                <a:cubicBezTo>
                  <a:pt x="985688" y="458596"/>
                  <a:pt x="990823" y="460307"/>
                  <a:pt x="991418" y="463581"/>
                </a:cubicBezTo>
                <a:cubicBezTo>
                  <a:pt x="991269" y="465665"/>
                  <a:pt x="990004" y="467228"/>
                  <a:pt x="987623" y="468269"/>
                </a:cubicBezTo>
                <a:cubicBezTo>
                  <a:pt x="983307" y="470055"/>
                  <a:pt x="979214" y="471246"/>
                  <a:pt x="975345" y="471841"/>
                </a:cubicBezTo>
                <a:cubicBezTo>
                  <a:pt x="967010" y="473330"/>
                  <a:pt x="960387" y="474520"/>
                  <a:pt x="955476" y="475413"/>
                </a:cubicBezTo>
                <a:cubicBezTo>
                  <a:pt x="954434" y="479283"/>
                  <a:pt x="953169" y="483152"/>
                  <a:pt x="951681" y="487022"/>
                </a:cubicBezTo>
                <a:lnTo>
                  <a:pt x="952127" y="487022"/>
                </a:lnTo>
                <a:cubicBezTo>
                  <a:pt x="954062" y="487022"/>
                  <a:pt x="956815" y="487840"/>
                  <a:pt x="960387" y="489477"/>
                </a:cubicBezTo>
                <a:cubicBezTo>
                  <a:pt x="965448" y="491412"/>
                  <a:pt x="967978" y="493496"/>
                  <a:pt x="967978" y="495728"/>
                </a:cubicBezTo>
                <a:cubicBezTo>
                  <a:pt x="966936" y="503021"/>
                  <a:pt x="966266" y="509420"/>
                  <a:pt x="965968" y="514927"/>
                </a:cubicBezTo>
                <a:cubicBezTo>
                  <a:pt x="972963" y="513588"/>
                  <a:pt x="976907" y="512843"/>
                  <a:pt x="977800" y="512695"/>
                </a:cubicBezTo>
                <a:cubicBezTo>
                  <a:pt x="980479" y="512992"/>
                  <a:pt x="982637" y="513513"/>
                  <a:pt x="984274" y="514257"/>
                </a:cubicBezTo>
                <a:cubicBezTo>
                  <a:pt x="985911" y="515150"/>
                  <a:pt x="986730" y="516490"/>
                  <a:pt x="986730" y="518276"/>
                </a:cubicBezTo>
                <a:cubicBezTo>
                  <a:pt x="986730" y="519466"/>
                  <a:pt x="982637" y="520806"/>
                  <a:pt x="974452" y="522294"/>
                </a:cubicBezTo>
                <a:cubicBezTo>
                  <a:pt x="971326" y="522741"/>
                  <a:pt x="968350" y="523261"/>
                  <a:pt x="965522" y="523857"/>
                </a:cubicBezTo>
                <a:cubicBezTo>
                  <a:pt x="965522" y="525047"/>
                  <a:pt x="965522" y="526015"/>
                  <a:pt x="965522" y="526759"/>
                </a:cubicBezTo>
                <a:lnTo>
                  <a:pt x="965522" y="550199"/>
                </a:lnTo>
                <a:cubicBezTo>
                  <a:pt x="966712" y="549753"/>
                  <a:pt x="967903" y="549381"/>
                  <a:pt x="969094" y="549083"/>
                </a:cubicBezTo>
                <a:cubicBezTo>
                  <a:pt x="976535" y="546404"/>
                  <a:pt x="981298" y="545065"/>
                  <a:pt x="983381" y="545065"/>
                </a:cubicBezTo>
                <a:cubicBezTo>
                  <a:pt x="987400" y="545214"/>
                  <a:pt x="989409" y="546627"/>
                  <a:pt x="989409" y="549306"/>
                </a:cubicBezTo>
                <a:cubicBezTo>
                  <a:pt x="989111" y="551836"/>
                  <a:pt x="987697" y="553399"/>
                  <a:pt x="985167" y="553994"/>
                </a:cubicBezTo>
                <a:cubicBezTo>
                  <a:pt x="978321" y="555780"/>
                  <a:pt x="971773" y="557790"/>
                  <a:pt x="965522" y="560022"/>
                </a:cubicBezTo>
                <a:lnTo>
                  <a:pt x="965522" y="591053"/>
                </a:lnTo>
                <a:cubicBezTo>
                  <a:pt x="965373" y="598643"/>
                  <a:pt x="965001" y="605043"/>
                  <a:pt x="964406" y="610251"/>
                </a:cubicBezTo>
                <a:cubicBezTo>
                  <a:pt x="963215" y="614865"/>
                  <a:pt x="961132" y="617172"/>
                  <a:pt x="958155" y="617172"/>
                </a:cubicBezTo>
                <a:cubicBezTo>
                  <a:pt x="957113" y="617172"/>
                  <a:pt x="955402" y="615014"/>
                  <a:pt x="953020" y="610698"/>
                </a:cubicBezTo>
                <a:cubicBezTo>
                  <a:pt x="951086" y="607126"/>
                  <a:pt x="950118" y="604298"/>
                  <a:pt x="950118" y="602215"/>
                </a:cubicBezTo>
                <a:cubicBezTo>
                  <a:pt x="950118" y="599982"/>
                  <a:pt x="951160" y="596485"/>
                  <a:pt x="953244" y="591722"/>
                </a:cubicBezTo>
                <a:cubicBezTo>
                  <a:pt x="954583" y="582495"/>
                  <a:pt x="955327" y="573119"/>
                  <a:pt x="955476" y="563594"/>
                </a:cubicBezTo>
                <a:cubicBezTo>
                  <a:pt x="947588" y="566273"/>
                  <a:pt x="940072" y="569175"/>
                  <a:pt x="932929" y="572300"/>
                </a:cubicBezTo>
                <a:cubicBezTo>
                  <a:pt x="929654" y="573789"/>
                  <a:pt x="927124" y="574533"/>
                  <a:pt x="925338" y="574533"/>
                </a:cubicBezTo>
                <a:cubicBezTo>
                  <a:pt x="922659" y="574533"/>
                  <a:pt x="919460" y="573193"/>
                  <a:pt x="915739" y="570514"/>
                </a:cubicBezTo>
                <a:cubicBezTo>
                  <a:pt x="911274" y="567984"/>
                  <a:pt x="909042" y="565752"/>
                  <a:pt x="909042" y="563817"/>
                </a:cubicBezTo>
                <a:cubicBezTo>
                  <a:pt x="909042" y="562180"/>
                  <a:pt x="910530" y="561213"/>
                  <a:pt x="913507" y="560915"/>
                </a:cubicBezTo>
                <a:cubicBezTo>
                  <a:pt x="921543" y="560617"/>
                  <a:pt x="929357" y="559650"/>
                  <a:pt x="936947" y="558013"/>
                </a:cubicBezTo>
                <a:cubicBezTo>
                  <a:pt x="943644" y="556376"/>
                  <a:pt x="949895" y="554664"/>
                  <a:pt x="955699" y="552878"/>
                </a:cubicBezTo>
                <a:lnTo>
                  <a:pt x="955699" y="526312"/>
                </a:lnTo>
                <a:cubicBezTo>
                  <a:pt x="952574" y="527057"/>
                  <a:pt x="949672" y="527801"/>
                  <a:pt x="946993" y="528545"/>
                </a:cubicBezTo>
                <a:cubicBezTo>
                  <a:pt x="939849" y="530777"/>
                  <a:pt x="934789" y="532861"/>
                  <a:pt x="931812" y="534796"/>
                </a:cubicBezTo>
                <a:cubicBezTo>
                  <a:pt x="929431" y="536879"/>
                  <a:pt x="927868" y="537921"/>
                  <a:pt x="927124" y="537921"/>
                </a:cubicBezTo>
                <a:cubicBezTo>
                  <a:pt x="925487" y="537921"/>
                  <a:pt x="923776" y="536358"/>
                  <a:pt x="921990" y="533233"/>
                </a:cubicBezTo>
                <a:cubicBezTo>
                  <a:pt x="920501" y="530703"/>
                  <a:pt x="919757" y="528991"/>
                  <a:pt x="919757" y="528098"/>
                </a:cubicBezTo>
                <a:cubicBezTo>
                  <a:pt x="919757" y="526015"/>
                  <a:pt x="921246" y="523634"/>
                  <a:pt x="924222" y="520955"/>
                </a:cubicBezTo>
                <a:cubicBezTo>
                  <a:pt x="930324" y="515150"/>
                  <a:pt x="935459" y="505923"/>
                  <a:pt x="939626" y="493273"/>
                </a:cubicBezTo>
                <a:cubicBezTo>
                  <a:pt x="941263" y="488064"/>
                  <a:pt x="942751" y="482855"/>
                  <a:pt x="944091" y="477646"/>
                </a:cubicBezTo>
                <a:cubicBezTo>
                  <a:pt x="942454" y="477943"/>
                  <a:pt x="941189" y="478092"/>
                  <a:pt x="940296" y="478092"/>
                </a:cubicBezTo>
                <a:cubicBezTo>
                  <a:pt x="936872" y="478092"/>
                  <a:pt x="933077" y="477348"/>
                  <a:pt x="928910" y="475860"/>
                </a:cubicBezTo>
                <a:cubicBezTo>
                  <a:pt x="925338" y="474818"/>
                  <a:pt x="923552" y="473702"/>
                  <a:pt x="923552" y="472511"/>
                </a:cubicBezTo>
                <a:cubicBezTo>
                  <a:pt x="923552" y="471172"/>
                  <a:pt x="924445" y="470353"/>
                  <a:pt x="926231" y="470055"/>
                </a:cubicBezTo>
                <a:cubicBezTo>
                  <a:pt x="933822" y="468865"/>
                  <a:pt x="940519" y="467674"/>
                  <a:pt x="946323" y="466484"/>
                </a:cubicBezTo>
                <a:cubicBezTo>
                  <a:pt x="946918" y="463358"/>
                  <a:pt x="947439" y="460233"/>
                  <a:pt x="947886" y="457107"/>
                </a:cubicBezTo>
                <a:cubicBezTo>
                  <a:pt x="949374" y="448624"/>
                  <a:pt x="950118" y="442820"/>
                  <a:pt x="950118" y="439694"/>
                </a:cubicBezTo>
                <a:cubicBezTo>
                  <a:pt x="950118" y="437760"/>
                  <a:pt x="949821" y="435006"/>
                  <a:pt x="949225" y="431435"/>
                </a:cubicBezTo>
                <a:cubicBezTo>
                  <a:pt x="948035" y="428607"/>
                  <a:pt x="947439" y="426821"/>
                  <a:pt x="947439" y="426077"/>
                </a:cubicBezTo>
                <a:cubicBezTo>
                  <a:pt x="947439" y="425035"/>
                  <a:pt x="948332" y="424514"/>
                  <a:pt x="950118" y="424514"/>
                </a:cubicBezTo>
                <a:close/>
                <a:moveTo>
                  <a:pt x="3292822" y="419156"/>
                </a:moveTo>
                <a:cubicBezTo>
                  <a:pt x="3294310" y="419305"/>
                  <a:pt x="3295947" y="419751"/>
                  <a:pt x="3297733" y="420496"/>
                </a:cubicBezTo>
                <a:cubicBezTo>
                  <a:pt x="3303091" y="422877"/>
                  <a:pt x="3307258" y="425407"/>
                  <a:pt x="3310234" y="428086"/>
                </a:cubicBezTo>
                <a:cubicBezTo>
                  <a:pt x="3311574" y="429425"/>
                  <a:pt x="3311797" y="430988"/>
                  <a:pt x="3310904" y="432774"/>
                </a:cubicBezTo>
                <a:cubicBezTo>
                  <a:pt x="3308672" y="439174"/>
                  <a:pt x="3307332" y="445276"/>
                  <a:pt x="3306886" y="451080"/>
                </a:cubicBezTo>
                <a:cubicBezTo>
                  <a:pt x="3306737" y="454652"/>
                  <a:pt x="3306439" y="458521"/>
                  <a:pt x="3305993" y="462688"/>
                </a:cubicBezTo>
                <a:cubicBezTo>
                  <a:pt x="3305993" y="464028"/>
                  <a:pt x="3305770" y="465591"/>
                  <a:pt x="3305323" y="467376"/>
                </a:cubicBezTo>
                <a:cubicBezTo>
                  <a:pt x="3322736" y="464251"/>
                  <a:pt x="3335684" y="461200"/>
                  <a:pt x="3344167" y="458224"/>
                </a:cubicBezTo>
                <a:cubicBezTo>
                  <a:pt x="3347442" y="457331"/>
                  <a:pt x="3350641" y="457628"/>
                  <a:pt x="3353767" y="459117"/>
                </a:cubicBezTo>
                <a:cubicBezTo>
                  <a:pt x="3361357" y="463135"/>
                  <a:pt x="3366194" y="466335"/>
                  <a:pt x="3368278" y="468716"/>
                </a:cubicBezTo>
                <a:cubicBezTo>
                  <a:pt x="3370063" y="470502"/>
                  <a:pt x="3369989" y="473330"/>
                  <a:pt x="3368054" y="477199"/>
                </a:cubicBezTo>
                <a:cubicBezTo>
                  <a:pt x="3366268" y="480920"/>
                  <a:pt x="3365301" y="486129"/>
                  <a:pt x="3365152" y="492826"/>
                </a:cubicBezTo>
                <a:cubicBezTo>
                  <a:pt x="3365152" y="508453"/>
                  <a:pt x="3366566" y="537921"/>
                  <a:pt x="3369394" y="581230"/>
                </a:cubicBezTo>
                <a:cubicBezTo>
                  <a:pt x="3369840" y="591946"/>
                  <a:pt x="3368650" y="600950"/>
                  <a:pt x="3365822" y="608242"/>
                </a:cubicBezTo>
                <a:cubicBezTo>
                  <a:pt x="3364334" y="612856"/>
                  <a:pt x="3362473" y="615460"/>
                  <a:pt x="3360241" y="616056"/>
                </a:cubicBezTo>
                <a:cubicBezTo>
                  <a:pt x="3358008" y="616502"/>
                  <a:pt x="3355255" y="615163"/>
                  <a:pt x="3351981" y="612037"/>
                </a:cubicBezTo>
                <a:cubicBezTo>
                  <a:pt x="3346920" y="606531"/>
                  <a:pt x="3339256" y="599982"/>
                  <a:pt x="3328987" y="592392"/>
                </a:cubicBezTo>
                <a:cubicBezTo>
                  <a:pt x="3327052" y="591053"/>
                  <a:pt x="3325862" y="589788"/>
                  <a:pt x="3325415" y="588597"/>
                </a:cubicBezTo>
                <a:cubicBezTo>
                  <a:pt x="3325415" y="587258"/>
                  <a:pt x="3326680" y="586885"/>
                  <a:pt x="3329210" y="587481"/>
                </a:cubicBezTo>
                <a:cubicBezTo>
                  <a:pt x="3340074" y="589862"/>
                  <a:pt x="3346846" y="590383"/>
                  <a:pt x="3349525" y="589043"/>
                </a:cubicBezTo>
                <a:cubicBezTo>
                  <a:pt x="3351311" y="588002"/>
                  <a:pt x="3352353" y="584951"/>
                  <a:pt x="3352650" y="579891"/>
                </a:cubicBezTo>
                <a:cubicBezTo>
                  <a:pt x="3353692" y="547148"/>
                  <a:pt x="3353097" y="516192"/>
                  <a:pt x="3350864" y="487022"/>
                </a:cubicBezTo>
                <a:cubicBezTo>
                  <a:pt x="3350269" y="478539"/>
                  <a:pt x="3348930" y="473702"/>
                  <a:pt x="3346846" y="472511"/>
                </a:cubicBezTo>
                <a:cubicBezTo>
                  <a:pt x="3343721" y="470725"/>
                  <a:pt x="3340521" y="470130"/>
                  <a:pt x="3337247" y="470725"/>
                </a:cubicBezTo>
                <a:cubicBezTo>
                  <a:pt x="3325936" y="472065"/>
                  <a:pt x="3314997" y="473627"/>
                  <a:pt x="3304430" y="475413"/>
                </a:cubicBezTo>
                <a:cubicBezTo>
                  <a:pt x="3303388" y="485236"/>
                  <a:pt x="3301528" y="494984"/>
                  <a:pt x="3298849" y="504658"/>
                </a:cubicBezTo>
                <a:cubicBezTo>
                  <a:pt x="3303463" y="506593"/>
                  <a:pt x="3309937" y="510016"/>
                  <a:pt x="3318271" y="514927"/>
                </a:cubicBezTo>
                <a:cubicBezTo>
                  <a:pt x="3326010" y="519392"/>
                  <a:pt x="3331591" y="523261"/>
                  <a:pt x="3335014" y="526536"/>
                </a:cubicBezTo>
                <a:cubicBezTo>
                  <a:pt x="3337247" y="528470"/>
                  <a:pt x="3338810" y="531149"/>
                  <a:pt x="3339702" y="534572"/>
                </a:cubicBezTo>
                <a:cubicBezTo>
                  <a:pt x="3341042" y="540377"/>
                  <a:pt x="3341042" y="544321"/>
                  <a:pt x="3339702" y="546404"/>
                </a:cubicBezTo>
                <a:cubicBezTo>
                  <a:pt x="3338660" y="547744"/>
                  <a:pt x="3337470" y="548265"/>
                  <a:pt x="3336130" y="547967"/>
                </a:cubicBezTo>
                <a:cubicBezTo>
                  <a:pt x="3334344" y="547520"/>
                  <a:pt x="3332261" y="545883"/>
                  <a:pt x="3329880" y="543056"/>
                </a:cubicBezTo>
                <a:cubicBezTo>
                  <a:pt x="3318271" y="530405"/>
                  <a:pt x="3307407" y="519466"/>
                  <a:pt x="3297286" y="510239"/>
                </a:cubicBezTo>
                <a:lnTo>
                  <a:pt x="3297063" y="510016"/>
                </a:lnTo>
                <a:cubicBezTo>
                  <a:pt x="3295128" y="516267"/>
                  <a:pt x="3292747" y="521848"/>
                  <a:pt x="3289920" y="526759"/>
                </a:cubicBezTo>
                <a:cubicBezTo>
                  <a:pt x="3287240" y="531224"/>
                  <a:pt x="3283668" y="535317"/>
                  <a:pt x="3279204" y="539037"/>
                </a:cubicBezTo>
                <a:cubicBezTo>
                  <a:pt x="3273846" y="543651"/>
                  <a:pt x="3269307" y="546851"/>
                  <a:pt x="3265586" y="548637"/>
                </a:cubicBezTo>
                <a:cubicBezTo>
                  <a:pt x="3260526" y="551018"/>
                  <a:pt x="3257252" y="552209"/>
                  <a:pt x="3255763" y="552209"/>
                </a:cubicBezTo>
                <a:cubicBezTo>
                  <a:pt x="3253531" y="552209"/>
                  <a:pt x="3252564" y="551911"/>
                  <a:pt x="3252861" y="551316"/>
                </a:cubicBezTo>
                <a:cubicBezTo>
                  <a:pt x="3253308" y="550720"/>
                  <a:pt x="3254498" y="549678"/>
                  <a:pt x="3256433" y="548190"/>
                </a:cubicBezTo>
                <a:cubicBezTo>
                  <a:pt x="3264023" y="541791"/>
                  <a:pt x="3269604" y="536135"/>
                  <a:pt x="3273176" y="531224"/>
                </a:cubicBezTo>
                <a:cubicBezTo>
                  <a:pt x="3276748" y="526610"/>
                  <a:pt x="3279799" y="521476"/>
                  <a:pt x="3282329" y="515820"/>
                </a:cubicBezTo>
                <a:cubicBezTo>
                  <a:pt x="3285454" y="508676"/>
                  <a:pt x="3287985" y="499970"/>
                  <a:pt x="3289920" y="489701"/>
                </a:cubicBezTo>
                <a:cubicBezTo>
                  <a:pt x="3290366" y="485980"/>
                  <a:pt x="3290961" y="481962"/>
                  <a:pt x="3291705" y="477646"/>
                </a:cubicBezTo>
                <a:cubicBezTo>
                  <a:pt x="3279204" y="479878"/>
                  <a:pt x="3267223" y="482408"/>
                  <a:pt x="3255763" y="485236"/>
                </a:cubicBezTo>
                <a:cubicBezTo>
                  <a:pt x="3254722" y="485236"/>
                  <a:pt x="3253605" y="485385"/>
                  <a:pt x="3252415" y="485682"/>
                </a:cubicBezTo>
                <a:cubicBezTo>
                  <a:pt x="3251373" y="492975"/>
                  <a:pt x="3250331" y="507709"/>
                  <a:pt x="3249289" y="529884"/>
                </a:cubicBezTo>
                <a:lnTo>
                  <a:pt x="3247950" y="560692"/>
                </a:lnTo>
                <a:cubicBezTo>
                  <a:pt x="3247504" y="568728"/>
                  <a:pt x="3246313" y="576765"/>
                  <a:pt x="3244378" y="584802"/>
                </a:cubicBezTo>
                <a:cubicBezTo>
                  <a:pt x="3243336" y="589267"/>
                  <a:pt x="3241848" y="592690"/>
                  <a:pt x="3239913" y="595071"/>
                </a:cubicBezTo>
                <a:cubicBezTo>
                  <a:pt x="3238425" y="597006"/>
                  <a:pt x="3236713" y="596931"/>
                  <a:pt x="3234778" y="594848"/>
                </a:cubicBezTo>
                <a:cubicBezTo>
                  <a:pt x="3233290" y="592913"/>
                  <a:pt x="3231802" y="589192"/>
                  <a:pt x="3230314" y="583686"/>
                </a:cubicBezTo>
                <a:cubicBezTo>
                  <a:pt x="3229718" y="580858"/>
                  <a:pt x="3230090" y="577360"/>
                  <a:pt x="3231430" y="573193"/>
                </a:cubicBezTo>
                <a:cubicBezTo>
                  <a:pt x="3235002" y="563371"/>
                  <a:pt x="3237309" y="553399"/>
                  <a:pt x="3238350" y="543279"/>
                </a:cubicBezTo>
                <a:cubicBezTo>
                  <a:pt x="3239392" y="532861"/>
                  <a:pt x="3239913" y="518201"/>
                  <a:pt x="3239913" y="499300"/>
                </a:cubicBezTo>
                <a:cubicBezTo>
                  <a:pt x="3239913" y="493942"/>
                  <a:pt x="3239690" y="489626"/>
                  <a:pt x="3239244" y="486352"/>
                </a:cubicBezTo>
                <a:cubicBezTo>
                  <a:pt x="3238797" y="482631"/>
                  <a:pt x="3237681" y="478836"/>
                  <a:pt x="3235895" y="474967"/>
                </a:cubicBezTo>
                <a:cubicBezTo>
                  <a:pt x="3235002" y="473032"/>
                  <a:pt x="3234778" y="471618"/>
                  <a:pt x="3235225" y="470725"/>
                </a:cubicBezTo>
                <a:cubicBezTo>
                  <a:pt x="3236118" y="469832"/>
                  <a:pt x="3237309" y="469535"/>
                  <a:pt x="3238797" y="469832"/>
                </a:cubicBezTo>
                <a:cubicBezTo>
                  <a:pt x="3242369" y="470874"/>
                  <a:pt x="3245941" y="472660"/>
                  <a:pt x="3249512" y="475190"/>
                </a:cubicBezTo>
                <a:cubicBezTo>
                  <a:pt x="3263949" y="473851"/>
                  <a:pt x="3278311" y="471990"/>
                  <a:pt x="3292598" y="469609"/>
                </a:cubicBezTo>
                <a:cubicBezTo>
                  <a:pt x="3293491" y="460679"/>
                  <a:pt x="3294012" y="450708"/>
                  <a:pt x="3294161" y="439694"/>
                </a:cubicBezTo>
                <a:cubicBezTo>
                  <a:pt x="3294161" y="435081"/>
                  <a:pt x="3292003" y="430393"/>
                  <a:pt x="3287687" y="425630"/>
                </a:cubicBezTo>
                <a:cubicBezTo>
                  <a:pt x="3285306" y="422951"/>
                  <a:pt x="3285678" y="420942"/>
                  <a:pt x="3288803" y="419603"/>
                </a:cubicBezTo>
                <a:cubicBezTo>
                  <a:pt x="3289994" y="419156"/>
                  <a:pt x="3291333" y="419007"/>
                  <a:pt x="3292822" y="419156"/>
                </a:cubicBezTo>
                <a:close/>
                <a:moveTo>
                  <a:pt x="1921222" y="419156"/>
                </a:moveTo>
                <a:cubicBezTo>
                  <a:pt x="1922710" y="419305"/>
                  <a:pt x="1924347" y="419751"/>
                  <a:pt x="1926133" y="420496"/>
                </a:cubicBezTo>
                <a:cubicBezTo>
                  <a:pt x="1931491" y="422877"/>
                  <a:pt x="1935658" y="425407"/>
                  <a:pt x="1938635" y="428086"/>
                </a:cubicBezTo>
                <a:cubicBezTo>
                  <a:pt x="1939974" y="429425"/>
                  <a:pt x="1940197" y="430988"/>
                  <a:pt x="1939304" y="432774"/>
                </a:cubicBezTo>
                <a:cubicBezTo>
                  <a:pt x="1937072" y="439174"/>
                  <a:pt x="1935732" y="445276"/>
                  <a:pt x="1935286" y="451080"/>
                </a:cubicBezTo>
                <a:cubicBezTo>
                  <a:pt x="1935137" y="454652"/>
                  <a:pt x="1934840" y="458521"/>
                  <a:pt x="1934393" y="462688"/>
                </a:cubicBezTo>
                <a:cubicBezTo>
                  <a:pt x="1934393" y="464028"/>
                  <a:pt x="1934170" y="465591"/>
                  <a:pt x="1933723" y="467376"/>
                </a:cubicBezTo>
                <a:cubicBezTo>
                  <a:pt x="1951136" y="464251"/>
                  <a:pt x="1964084" y="461200"/>
                  <a:pt x="1972567" y="458224"/>
                </a:cubicBezTo>
                <a:cubicBezTo>
                  <a:pt x="1975842" y="457331"/>
                  <a:pt x="1979041" y="457628"/>
                  <a:pt x="1982167" y="459117"/>
                </a:cubicBezTo>
                <a:cubicBezTo>
                  <a:pt x="1989757" y="463135"/>
                  <a:pt x="1994594" y="466335"/>
                  <a:pt x="1996678" y="468716"/>
                </a:cubicBezTo>
                <a:cubicBezTo>
                  <a:pt x="1998463" y="470502"/>
                  <a:pt x="1998389" y="473330"/>
                  <a:pt x="1996454" y="477199"/>
                </a:cubicBezTo>
                <a:cubicBezTo>
                  <a:pt x="1994668" y="480920"/>
                  <a:pt x="1993701" y="486129"/>
                  <a:pt x="1993552" y="492826"/>
                </a:cubicBezTo>
                <a:cubicBezTo>
                  <a:pt x="1993552" y="508453"/>
                  <a:pt x="1994966" y="537921"/>
                  <a:pt x="1997794" y="581230"/>
                </a:cubicBezTo>
                <a:cubicBezTo>
                  <a:pt x="1998240" y="591946"/>
                  <a:pt x="1997050" y="600950"/>
                  <a:pt x="1994222" y="608242"/>
                </a:cubicBezTo>
                <a:cubicBezTo>
                  <a:pt x="1992734" y="612856"/>
                  <a:pt x="1990873" y="615460"/>
                  <a:pt x="1988641" y="616056"/>
                </a:cubicBezTo>
                <a:cubicBezTo>
                  <a:pt x="1986408" y="616502"/>
                  <a:pt x="1983655" y="615163"/>
                  <a:pt x="1980381" y="612037"/>
                </a:cubicBezTo>
                <a:cubicBezTo>
                  <a:pt x="1975321" y="606531"/>
                  <a:pt x="1967656" y="599982"/>
                  <a:pt x="1957387" y="592392"/>
                </a:cubicBezTo>
                <a:cubicBezTo>
                  <a:pt x="1955452" y="591053"/>
                  <a:pt x="1954262" y="589788"/>
                  <a:pt x="1953815" y="588597"/>
                </a:cubicBezTo>
                <a:cubicBezTo>
                  <a:pt x="1953815" y="587258"/>
                  <a:pt x="1955080" y="586885"/>
                  <a:pt x="1957610" y="587481"/>
                </a:cubicBezTo>
                <a:cubicBezTo>
                  <a:pt x="1968475" y="589862"/>
                  <a:pt x="1975246" y="590383"/>
                  <a:pt x="1977925" y="589043"/>
                </a:cubicBezTo>
                <a:cubicBezTo>
                  <a:pt x="1979711" y="588002"/>
                  <a:pt x="1980753" y="584951"/>
                  <a:pt x="1981051" y="579891"/>
                </a:cubicBezTo>
                <a:cubicBezTo>
                  <a:pt x="1982092" y="547148"/>
                  <a:pt x="1981497" y="516192"/>
                  <a:pt x="1979265" y="487022"/>
                </a:cubicBezTo>
                <a:cubicBezTo>
                  <a:pt x="1978669" y="478539"/>
                  <a:pt x="1977330" y="473702"/>
                  <a:pt x="1975246" y="472511"/>
                </a:cubicBezTo>
                <a:cubicBezTo>
                  <a:pt x="1972121" y="470725"/>
                  <a:pt x="1968921" y="470130"/>
                  <a:pt x="1965647" y="470725"/>
                </a:cubicBezTo>
                <a:cubicBezTo>
                  <a:pt x="1954336" y="472065"/>
                  <a:pt x="1943397" y="473627"/>
                  <a:pt x="1932830" y="475413"/>
                </a:cubicBezTo>
                <a:cubicBezTo>
                  <a:pt x="1931789" y="485236"/>
                  <a:pt x="1929928" y="494984"/>
                  <a:pt x="1927249" y="504658"/>
                </a:cubicBezTo>
                <a:cubicBezTo>
                  <a:pt x="1931863" y="506593"/>
                  <a:pt x="1938337" y="510016"/>
                  <a:pt x="1946671" y="514927"/>
                </a:cubicBezTo>
                <a:cubicBezTo>
                  <a:pt x="1954410" y="519392"/>
                  <a:pt x="1959991" y="523261"/>
                  <a:pt x="1963415" y="526536"/>
                </a:cubicBezTo>
                <a:cubicBezTo>
                  <a:pt x="1965647" y="528470"/>
                  <a:pt x="1967210" y="531149"/>
                  <a:pt x="1968103" y="534572"/>
                </a:cubicBezTo>
                <a:cubicBezTo>
                  <a:pt x="1969442" y="540377"/>
                  <a:pt x="1969442" y="544321"/>
                  <a:pt x="1968103" y="546404"/>
                </a:cubicBezTo>
                <a:cubicBezTo>
                  <a:pt x="1967061" y="547744"/>
                  <a:pt x="1965870" y="548265"/>
                  <a:pt x="1964531" y="547967"/>
                </a:cubicBezTo>
                <a:cubicBezTo>
                  <a:pt x="1962745" y="547520"/>
                  <a:pt x="1960661" y="545883"/>
                  <a:pt x="1958280" y="543056"/>
                </a:cubicBezTo>
                <a:cubicBezTo>
                  <a:pt x="1946671" y="530405"/>
                  <a:pt x="1935807" y="519466"/>
                  <a:pt x="1925687" y="510239"/>
                </a:cubicBezTo>
                <a:lnTo>
                  <a:pt x="1925463" y="510016"/>
                </a:lnTo>
                <a:cubicBezTo>
                  <a:pt x="1923529" y="516267"/>
                  <a:pt x="1921147" y="521848"/>
                  <a:pt x="1918320" y="526759"/>
                </a:cubicBezTo>
                <a:cubicBezTo>
                  <a:pt x="1915641" y="531224"/>
                  <a:pt x="1912069" y="535317"/>
                  <a:pt x="1907604" y="539037"/>
                </a:cubicBezTo>
                <a:cubicBezTo>
                  <a:pt x="1902246" y="543651"/>
                  <a:pt x="1897707" y="546851"/>
                  <a:pt x="1893986" y="548637"/>
                </a:cubicBezTo>
                <a:cubicBezTo>
                  <a:pt x="1888926" y="551018"/>
                  <a:pt x="1885652" y="552209"/>
                  <a:pt x="1884164" y="552209"/>
                </a:cubicBezTo>
                <a:cubicBezTo>
                  <a:pt x="1881931" y="552209"/>
                  <a:pt x="1880964" y="551911"/>
                  <a:pt x="1881261" y="551316"/>
                </a:cubicBezTo>
                <a:cubicBezTo>
                  <a:pt x="1881708" y="550720"/>
                  <a:pt x="1882898" y="549678"/>
                  <a:pt x="1884833" y="548190"/>
                </a:cubicBezTo>
                <a:cubicBezTo>
                  <a:pt x="1892423" y="541791"/>
                  <a:pt x="1898005" y="536135"/>
                  <a:pt x="1901576" y="531224"/>
                </a:cubicBezTo>
                <a:cubicBezTo>
                  <a:pt x="1905148" y="526610"/>
                  <a:pt x="1908199" y="521476"/>
                  <a:pt x="1910729" y="515820"/>
                </a:cubicBezTo>
                <a:cubicBezTo>
                  <a:pt x="1913855" y="508676"/>
                  <a:pt x="1916385" y="499970"/>
                  <a:pt x="1918320" y="489701"/>
                </a:cubicBezTo>
                <a:cubicBezTo>
                  <a:pt x="1918766" y="485980"/>
                  <a:pt x="1919361" y="481962"/>
                  <a:pt x="1920106" y="477646"/>
                </a:cubicBezTo>
                <a:cubicBezTo>
                  <a:pt x="1907604" y="479878"/>
                  <a:pt x="1895623" y="482408"/>
                  <a:pt x="1884164" y="485236"/>
                </a:cubicBezTo>
                <a:cubicBezTo>
                  <a:pt x="1883122" y="485236"/>
                  <a:pt x="1882006" y="485385"/>
                  <a:pt x="1880815" y="485682"/>
                </a:cubicBezTo>
                <a:cubicBezTo>
                  <a:pt x="1879773" y="492975"/>
                  <a:pt x="1878731" y="507709"/>
                  <a:pt x="1877690" y="529884"/>
                </a:cubicBezTo>
                <a:lnTo>
                  <a:pt x="1876350" y="560692"/>
                </a:lnTo>
                <a:cubicBezTo>
                  <a:pt x="1875904" y="568728"/>
                  <a:pt x="1874713" y="576765"/>
                  <a:pt x="1872778" y="584802"/>
                </a:cubicBezTo>
                <a:cubicBezTo>
                  <a:pt x="1871736" y="589267"/>
                  <a:pt x="1870248" y="592690"/>
                  <a:pt x="1868313" y="595071"/>
                </a:cubicBezTo>
                <a:cubicBezTo>
                  <a:pt x="1866825" y="597006"/>
                  <a:pt x="1865114" y="596931"/>
                  <a:pt x="1863179" y="594848"/>
                </a:cubicBezTo>
                <a:cubicBezTo>
                  <a:pt x="1861690" y="592913"/>
                  <a:pt x="1860202" y="589192"/>
                  <a:pt x="1858714" y="583686"/>
                </a:cubicBezTo>
                <a:cubicBezTo>
                  <a:pt x="1858119" y="580858"/>
                  <a:pt x="1858491" y="577360"/>
                  <a:pt x="1859830" y="573193"/>
                </a:cubicBezTo>
                <a:cubicBezTo>
                  <a:pt x="1863402" y="563371"/>
                  <a:pt x="1865709" y="553399"/>
                  <a:pt x="1866751" y="543279"/>
                </a:cubicBezTo>
                <a:cubicBezTo>
                  <a:pt x="1867792" y="532861"/>
                  <a:pt x="1868313" y="518201"/>
                  <a:pt x="1868313" y="499300"/>
                </a:cubicBezTo>
                <a:cubicBezTo>
                  <a:pt x="1868313" y="493942"/>
                  <a:pt x="1868090" y="489626"/>
                  <a:pt x="1867644" y="486352"/>
                </a:cubicBezTo>
                <a:cubicBezTo>
                  <a:pt x="1867197" y="482631"/>
                  <a:pt x="1866081" y="478836"/>
                  <a:pt x="1864295" y="474967"/>
                </a:cubicBezTo>
                <a:cubicBezTo>
                  <a:pt x="1863402" y="473032"/>
                  <a:pt x="1863179" y="471618"/>
                  <a:pt x="1863625" y="470725"/>
                </a:cubicBezTo>
                <a:cubicBezTo>
                  <a:pt x="1864518" y="469832"/>
                  <a:pt x="1865709" y="469535"/>
                  <a:pt x="1867197" y="469832"/>
                </a:cubicBezTo>
                <a:cubicBezTo>
                  <a:pt x="1870769" y="470874"/>
                  <a:pt x="1874341" y="472660"/>
                  <a:pt x="1877913" y="475190"/>
                </a:cubicBezTo>
                <a:cubicBezTo>
                  <a:pt x="1892349" y="473851"/>
                  <a:pt x="1906711" y="471990"/>
                  <a:pt x="1920998" y="469609"/>
                </a:cubicBezTo>
                <a:cubicBezTo>
                  <a:pt x="1921891" y="460679"/>
                  <a:pt x="1922412" y="450708"/>
                  <a:pt x="1922561" y="439694"/>
                </a:cubicBezTo>
                <a:cubicBezTo>
                  <a:pt x="1922561" y="435081"/>
                  <a:pt x="1920403" y="430393"/>
                  <a:pt x="1916087" y="425630"/>
                </a:cubicBezTo>
                <a:cubicBezTo>
                  <a:pt x="1913706" y="422951"/>
                  <a:pt x="1914078" y="420942"/>
                  <a:pt x="1917203" y="419603"/>
                </a:cubicBezTo>
                <a:cubicBezTo>
                  <a:pt x="1918394" y="419156"/>
                  <a:pt x="1919733" y="419007"/>
                  <a:pt x="1921222" y="419156"/>
                </a:cubicBezTo>
                <a:close/>
                <a:moveTo>
                  <a:pt x="549622" y="419156"/>
                </a:moveTo>
                <a:cubicBezTo>
                  <a:pt x="551110" y="419305"/>
                  <a:pt x="552747" y="419751"/>
                  <a:pt x="554533" y="420496"/>
                </a:cubicBezTo>
                <a:cubicBezTo>
                  <a:pt x="559891" y="422877"/>
                  <a:pt x="564058" y="425407"/>
                  <a:pt x="567035" y="428086"/>
                </a:cubicBezTo>
                <a:cubicBezTo>
                  <a:pt x="568374" y="429425"/>
                  <a:pt x="568597" y="430988"/>
                  <a:pt x="567704" y="432774"/>
                </a:cubicBezTo>
                <a:cubicBezTo>
                  <a:pt x="565472" y="439174"/>
                  <a:pt x="564133" y="445276"/>
                  <a:pt x="563686" y="451080"/>
                </a:cubicBezTo>
                <a:cubicBezTo>
                  <a:pt x="563537" y="454652"/>
                  <a:pt x="563240" y="458521"/>
                  <a:pt x="562793" y="462688"/>
                </a:cubicBezTo>
                <a:cubicBezTo>
                  <a:pt x="562793" y="464028"/>
                  <a:pt x="562570" y="465591"/>
                  <a:pt x="562123" y="467376"/>
                </a:cubicBezTo>
                <a:cubicBezTo>
                  <a:pt x="579536" y="464251"/>
                  <a:pt x="592484" y="461200"/>
                  <a:pt x="600967" y="458224"/>
                </a:cubicBezTo>
                <a:cubicBezTo>
                  <a:pt x="604242" y="457331"/>
                  <a:pt x="607441" y="457628"/>
                  <a:pt x="610567" y="459117"/>
                </a:cubicBezTo>
                <a:cubicBezTo>
                  <a:pt x="618157" y="463135"/>
                  <a:pt x="622994" y="466335"/>
                  <a:pt x="625078" y="468716"/>
                </a:cubicBezTo>
                <a:cubicBezTo>
                  <a:pt x="626864" y="470502"/>
                  <a:pt x="626789" y="473330"/>
                  <a:pt x="624854" y="477199"/>
                </a:cubicBezTo>
                <a:cubicBezTo>
                  <a:pt x="623068" y="480920"/>
                  <a:pt x="622101" y="486129"/>
                  <a:pt x="621952" y="492826"/>
                </a:cubicBezTo>
                <a:cubicBezTo>
                  <a:pt x="621952" y="508453"/>
                  <a:pt x="623366" y="537921"/>
                  <a:pt x="626194" y="581230"/>
                </a:cubicBezTo>
                <a:cubicBezTo>
                  <a:pt x="626640" y="591946"/>
                  <a:pt x="625450" y="600950"/>
                  <a:pt x="622622" y="608242"/>
                </a:cubicBezTo>
                <a:cubicBezTo>
                  <a:pt x="621134" y="612856"/>
                  <a:pt x="619273" y="615460"/>
                  <a:pt x="617041" y="616056"/>
                </a:cubicBezTo>
                <a:cubicBezTo>
                  <a:pt x="614808" y="616502"/>
                  <a:pt x="612055" y="615163"/>
                  <a:pt x="608781" y="612037"/>
                </a:cubicBezTo>
                <a:cubicBezTo>
                  <a:pt x="603721" y="606531"/>
                  <a:pt x="596056" y="599982"/>
                  <a:pt x="585787" y="592392"/>
                </a:cubicBezTo>
                <a:cubicBezTo>
                  <a:pt x="583852" y="591053"/>
                  <a:pt x="582662" y="589788"/>
                  <a:pt x="582215" y="588597"/>
                </a:cubicBezTo>
                <a:cubicBezTo>
                  <a:pt x="582215" y="587258"/>
                  <a:pt x="583480" y="586885"/>
                  <a:pt x="586010" y="587481"/>
                </a:cubicBezTo>
                <a:cubicBezTo>
                  <a:pt x="596875" y="589862"/>
                  <a:pt x="603646" y="590383"/>
                  <a:pt x="606325" y="589043"/>
                </a:cubicBezTo>
                <a:cubicBezTo>
                  <a:pt x="608111" y="588002"/>
                  <a:pt x="609153" y="584951"/>
                  <a:pt x="609451" y="579891"/>
                </a:cubicBezTo>
                <a:cubicBezTo>
                  <a:pt x="610492" y="547148"/>
                  <a:pt x="609897" y="516192"/>
                  <a:pt x="607665" y="487022"/>
                </a:cubicBezTo>
                <a:cubicBezTo>
                  <a:pt x="607069" y="478539"/>
                  <a:pt x="605730" y="473702"/>
                  <a:pt x="603646" y="472511"/>
                </a:cubicBezTo>
                <a:cubicBezTo>
                  <a:pt x="600521" y="470725"/>
                  <a:pt x="597321" y="470130"/>
                  <a:pt x="594047" y="470725"/>
                </a:cubicBezTo>
                <a:cubicBezTo>
                  <a:pt x="582736" y="472065"/>
                  <a:pt x="571797" y="473627"/>
                  <a:pt x="561230" y="475413"/>
                </a:cubicBezTo>
                <a:cubicBezTo>
                  <a:pt x="560189" y="485236"/>
                  <a:pt x="558328" y="494984"/>
                  <a:pt x="555649" y="504658"/>
                </a:cubicBezTo>
                <a:cubicBezTo>
                  <a:pt x="560263" y="506593"/>
                  <a:pt x="566737" y="510016"/>
                  <a:pt x="575071" y="514927"/>
                </a:cubicBezTo>
                <a:cubicBezTo>
                  <a:pt x="582810" y="519392"/>
                  <a:pt x="588391" y="523261"/>
                  <a:pt x="591815" y="526536"/>
                </a:cubicBezTo>
                <a:cubicBezTo>
                  <a:pt x="594047" y="528470"/>
                  <a:pt x="595610" y="531149"/>
                  <a:pt x="596503" y="534572"/>
                </a:cubicBezTo>
                <a:cubicBezTo>
                  <a:pt x="597842" y="540377"/>
                  <a:pt x="597842" y="544321"/>
                  <a:pt x="596503" y="546404"/>
                </a:cubicBezTo>
                <a:cubicBezTo>
                  <a:pt x="595461" y="547744"/>
                  <a:pt x="594270" y="548265"/>
                  <a:pt x="592931" y="547967"/>
                </a:cubicBezTo>
                <a:cubicBezTo>
                  <a:pt x="591145" y="547520"/>
                  <a:pt x="589061" y="545883"/>
                  <a:pt x="586680" y="543056"/>
                </a:cubicBezTo>
                <a:cubicBezTo>
                  <a:pt x="575071" y="530405"/>
                  <a:pt x="564207" y="519466"/>
                  <a:pt x="554087" y="510239"/>
                </a:cubicBezTo>
                <a:lnTo>
                  <a:pt x="553863" y="510016"/>
                </a:lnTo>
                <a:cubicBezTo>
                  <a:pt x="551929" y="516267"/>
                  <a:pt x="549547" y="521848"/>
                  <a:pt x="546720" y="526759"/>
                </a:cubicBezTo>
                <a:cubicBezTo>
                  <a:pt x="544041" y="531224"/>
                  <a:pt x="540469" y="535317"/>
                  <a:pt x="536004" y="539037"/>
                </a:cubicBezTo>
                <a:cubicBezTo>
                  <a:pt x="530646" y="543651"/>
                  <a:pt x="526107" y="546851"/>
                  <a:pt x="522386" y="548637"/>
                </a:cubicBezTo>
                <a:cubicBezTo>
                  <a:pt x="517326" y="551018"/>
                  <a:pt x="514052" y="552209"/>
                  <a:pt x="512564" y="552209"/>
                </a:cubicBezTo>
                <a:cubicBezTo>
                  <a:pt x="510331" y="552209"/>
                  <a:pt x="509364" y="551911"/>
                  <a:pt x="509661" y="551316"/>
                </a:cubicBezTo>
                <a:cubicBezTo>
                  <a:pt x="510108" y="550720"/>
                  <a:pt x="511299" y="549678"/>
                  <a:pt x="513233" y="548190"/>
                </a:cubicBezTo>
                <a:cubicBezTo>
                  <a:pt x="520824" y="541791"/>
                  <a:pt x="526405" y="536135"/>
                  <a:pt x="529976" y="531224"/>
                </a:cubicBezTo>
                <a:cubicBezTo>
                  <a:pt x="533548" y="526610"/>
                  <a:pt x="536599" y="521476"/>
                  <a:pt x="539129" y="515820"/>
                </a:cubicBezTo>
                <a:cubicBezTo>
                  <a:pt x="542255" y="508676"/>
                  <a:pt x="544785" y="499970"/>
                  <a:pt x="546720" y="489701"/>
                </a:cubicBezTo>
                <a:cubicBezTo>
                  <a:pt x="547166" y="485980"/>
                  <a:pt x="547761" y="481962"/>
                  <a:pt x="548506" y="477646"/>
                </a:cubicBezTo>
                <a:cubicBezTo>
                  <a:pt x="536004" y="479878"/>
                  <a:pt x="524023" y="482408"/>
                  <a:pt x="512564" y="485236"/>
                </a:cubicBezTo>
                <a:cubicBezTo>
                  <a:pt x="511522" y="485236"/>
                  <a:pt x="510406" y="485385"/>
                  <a:pt x="509215" y="485682"/>
                </a:cubicBezTo>
                <a:cubicBezTo>
                  <a:pt x="508173" y="492975"/>
                  <a:pt x="507131" y="507709"/>
                  <a:pt x="506090" y="529884"/>
                </a:cubicBezTo>
                <a:lnTo>
                  <a:pt x="504750" y="560692"/>
                </a:lnTo>
                <a:cubicBezTo>
                  <a:pt x="504304" y="568728"/>
                  <a:pt x="503113" y="576765"/>
                  <a:pt x="501178" y="584802"/>
                </a:cubicBezTo>
                <a:cubicBezTo>
                  <a:pt x="500136" y="589267"/>
                  <a:pt x="498648" y="592690"/>
                  <a:pt x="496713" y="595071"/>
                </a:cubicBezTo>
                <a:cubicBezTo>
                  <a:pt x="495225" y="597006"/>
                  <a:pt x="493514" y="596931"/>
                  <a:pt x="491579" y="594848"/>
                </a:cubicBezTo>
                <a:cubicBezTo>
                  <a:pt x="490090" y="592913"/>
                  <a:pt x="488602" y="589192"/>
                  <a:pt x="487114" y="583686"/>
                </a:cubicBezTo>
                <a:cubicBezTo>
                  <a:pt x="486519" y="580858"/>
                  <a:pt x="486891" y="577360"/>
                  <a:pt x="488230" y="573193"/>
                </a:cubicBezTo>
                <a:cubicBezTo>
                  <a:pt x="491802" y="563371"/>
                  <a:pt x="494109" y="553399"/>
                  <a:pt x="495151" y="543279"/>
                </a:cubicBezTo>
                <a:cubicBezTo>
                  <a:pt x="496192" y="532861"/>
                  <a:pt x="496713" y="518201"/>
                  <a:pt x="496713" y="499300"/>
                </a:cubicBezTo>
                <a:cubicBezTo>
                  <a:pt x="496713" y="493942"/>
                  <a:pt x="496490" y="489626"/>
                  <a:pt x="496044" y="486352"/>
                </a:cubicBezTo>
                <a:cubicBezTo>
                  <a:pt x="495597" y="482631"/>
                  <a:pt x="494481" y="478836"/>
                  <a:pt x="492695" y="474967"/>
                </a:cubicBezTo>
                <a:cubicBezTo>
                  <a:pt x="491802" y="473032"/>
                  <a:pt x="491579" y="471618"/>
                  <a:pt x="492025" y="470725"/>
                </a:cubicBezTo>
                <a:cubicBezTo>
                  <a:pt x="492918" y="469832"/>
                  <a:pt x="494109" y="469535"/>
                  <a:pt x="495597" y="469832"/>
                </a:cubicBezTo>
                <a:cubicBezTo>
                  <a:pt x="499169" y="470874"/>
                  <a:pt x="502741" y="472660"/>
                  <a:pt x="506313" y="475190"/>
                </a:cubicBezTo>
                <a:cubicBezTo>
                  <a:pt x="520749" y="473851"/>
                  <a:pt x="535111" y="471990"/>
                  <a:pt x="549399" y="469609"/>
                </a:cubicBezTo>
                <a:cubicBezTo>
                  <a:pt x="550291" y="460679"/>
                  <a:pt x="550812" y="450708"/>
                  <a:pt x="550961" y="439694"/>
                </a:cubicBezTo>
                <a:cubicBezTo>
                  <a:pt x="550961" y="435081"/>
                  <a:pt x="548803" y="430393"/>
                  <a:pt x="544487" y="425630"/>
                </a:cubicBezTo>
                <a:cubicBezTo>
                  <a:pt x="542106" y="422951"/>
                  <a:pt x="542478" y="420942"/>
                  <a:pt x="545603" y="419603"/>
                </a:cubicBezTo>
                <a:cubicBezTo>
                  <a:pt x="546794" y="419156"/>
                  <a:pt x="548133" y="419007"/>
                  <a:pt x="549622" y="419156"/>
                </a:cubicBezTo>
                <a:close/>
                <a:moveTo>
                  <a:pt x="4635102" y="146503"/>
                </a:moveTo>
                <a:lnTo>
                  <a:pt x="4627512" y="146950"/>
                </a:lnTo>
                <a:lnTo>
                  <a:pt x="4611662" y="148735"/>
                </a:lnTo>
                <a:cubicBezTo>
                  <a:pt x="4606750" y="149331"/>
                  <a:pt x="4603030" y="149926"/>
                  <a:pt x="4600500" y="150521"/>
                </a:cubicBezTo>
                <a:lnTo>
                  <a:pt x="4590900" y="153424"/>
                </a:lnTo>
                <a:cubicBezTo>
                  <a:pt x="4591496" y="157740"/>
                  <a:pt x="4591868" y="160121"/>
                  <a:pt x="4592016" y="160567"/>
                </a:cubicBezTo>
                <a:lnTo>
                  <a:pt x="4594026" y="179096"/>
                </a:lnTo>
                <a:lnTo>
                  <a:pt x="4594472" y="183115"/>
                </a:lnTo>
                <a:lnTo>
                  <a:pt x="4606974" y="182668"/>
                </a:lnTo>
                <a:lnTo>
                  <a:pt x="4636888" y="179543"/>
                </a:lnTo>
                <a:lnTo>
                  <a:pt x="4640460" y="158558"/>
                </a:lnTo>
                <a:cubicBezTo>
                  <a:pt x="4641502" y="153200"/>
                  <a:pt x="4641800" y="150001"/>
                  <a:pt x="4641353" y="148959"/>
                </a:cubicBezTo>
                <a:cubicBezTo>
                  <a:pt x="4641056" y="147917"/>
                  <a:pt x="4640386" y="147247"/>
                  <a:pt x="4639344" y="146950"/>
                </a:cubicBezTo>
                <a:cubicBezTo>
                  <a:pt x="4638302" y="146652"/>
                  <a:pt x="4636888" y="146503"/>
                  <a:pt x="4635102" y="146503"/>
                </a:cubicBezTo>
                <a:close/>
                <a:moveTo>
                  <a:pt x="2253852" y="146503"/>
                </a:moveTo>
                <a:lnTo>
                  <a:pt x="2246262" y="146950"/>
                </a:lnTo>
                <a:lnTo>
                  <a:pt x="2230412" y="148735"/>
                </a:lnTo>
                <a:cubicBezTo>
                  <a:pt x="2225501" y="149331"/>
                  <a:pt x="2221780" y="149926"/>
                  <a:pt x="2219250" y="150521"/>
                </a:cubicBezTo>
                <a:lnTo>
                  <a:pt x="2209650" y="153424"/>
                </a:lnTo>
                <a:cubicBezTo>
                  <a:pt x="2210246" y="157740"/>
                  <a:pt x="2210618" y="160121"/>
                  <a:pt x="2210767" y="160567"/>
                </a:cubicBezTo>
                <a:lnTo>
                  <a:pt x="2212776" y="179096"/>
                </a:lnTo>
                <a:lnTo>
                  <a:pt x="2213222" y="183115"/>
                </a:lnTo>
                <a:lnTo>
                  <a:pt x="2225724" y="182668"/>
                </a:lnTo>
                <a:lnTo>
                  <a:pt x="2255638" y="179543"/>
                </a:lnTo>
                <a:lnTo>
                  <a:pt x="2259210" y="158558"/>
                </a:lnTo>
                <a:cubicBezTo>
                  <a:pt x="2260252" y="153200"/>
                  <a:pt x="2260550" y="150001"/>
                  <a:pt x="2260103" y="148959"/>
                </a:cubicBezTo>
                <a:cubicBezTo>
                  <a:pt x="2259806" y="147917"/>
                  <a:pt x="2259136" y="147247"/>
                  <a:pt x="2258094" y="146950"/>
                </a:cubicBezTo>
                <a:cubicBezTo>
                  <a:pt x="2257052" y="146652"/>
                  <a:pt x="2255638" y="146503"/>
                  <a:pt x="2253852" y="146503"/>
                </a:cubicBezTo>
                <a:close/>
                <a:moveTo>
                  <a:pt x="4647158" y="137573"/>
                </a:moveTo>
                <a:cubicBezTo>
                  <a:pt x="4648200" y="137573"/>
                  <a:pt x="4649688" y="138094"/>
                  <a:pt x="4651622" y="139136"/>
                </a:cubicBezTo>
                <a:cubicBezTo>
                  <a:pt x="4653706" y="140029"/>
                  <a:pt x="4655938" y="141294"/>
                  <a:pt x="4658320" y="142931"/>
                </a:cubicBezTo>
                <a:cubicBezTo>
                  <a:pt x="4660701" y="144717"/>
                  <a:pt x="4662264" y="145982"/>
                  <a:pt x="4663008" y="146726"/>
                </a:cubicBezTo>
                <a:cubicBezTo>
                  <a:pt x="4663752" y="147619"/>
                  <a:pt x="4664272" y="148512"/>
                  <a:pt x="4664570" y="149405"/>
                </a:cubicBezTo>
                <a:cubicBezTo>
                  <a:pt x="4664570" y="150298"/>
                  <a:pt x="4663380" y="151935"/>
                  <a:pt x="4660998" y="154317"/>
                </a:cubicBezTo>
                <a:cubicBezTo>
                  <a:pt x="4658618" y="156847"/>
                  <a:pt x="4656906" y="159451"/>
                  <a:pt x="4655864" y="162130"/>
                </a:cubicBezTo>
                <a:lnTo>
                  <a:pt x="4647158" y="182222"/>
                </a:lnTo>
                <a:cubicBezTo>
                  <a:pt x="4648050" y="182668"/>
                  <a:pt x="4649018" y="183338"/>
                  <a:pt x="4650060" y="184231"/>
                </a:cubicBezTo>
                <a:cubicBezTo>
                  <a:pt x="4651250" y="184975"/>
                  <a:pt x="4651696" y="185719"/>
                  <a:pt x="4651399" y="186463"/>
                </a:cubicBezTo>
                <a:cubicBezTo>
                  <a:pt x="4651250" y="187059"/>
                  <a:pt x="4650580" y="187580"/>
                  <a:pt x="4649390" y="188026"/>
                </a:cubicBezTo>
                <a:lnTo>
                  <a:pt x="4640237" y="188026"/>
                </a:lnTo>
                <a:lnTo>
                  <a:pt x="4598044" y="191151"/>
                </a:lnTo>
                <a:lnTo>
                  <a:pt x="4594696" y="190928"/>
                </a:lnTo>
                <a:lnTo>
                  <a:pt x="4593802" y="193830"/>
                </a:lnTo>
                <a:cubicBezTo>
                  <a:pt x="4593058" y="195765"/>
                  <a:pt x="4592240" y="196733"/>
                  <a:pt x="4591347" y="196733"/>
                </a:cubicBezTo>
                <a:cubicBezTo>
                  <a:pt x="4590305" y="196584"/>
                  <a:pt x="4589338" y="196137"/>
                  <a:pt x="4588445" y="195393"/>
                </a:cubicBezTo>
                <a:cubicBezTo>
                  <a:pt x="4587552" y="194649"/>
                  <a:pt x="4586734" y="193235"/>
                  <a:pt x="4585989" y="191151"/>
                </a:cubicBezTo>
                <a:cubicBezTo>
                  <a:pt x="4585394" y="189068"/>
                  <a:pt x="4584948" y="187133"/>
                  <a:pt x="4584650" y="185347"/>
                </a:cubicBezTo>
                <a:lnTo>
                  <a:pt x="4580185" y="158112"/>
                </a:lnTo>
                <a:cubicBezTo>
                  <a:pt x="4580036" y="156921"/>
                  <a:pt x="4579590" y="155507"/>
                  <a:pt x="4578846" y="153870"/>
                </a:cubicBezTo>
                <a:cubicBezTo>
                  <a:pt x="4578101" y="152084"/>
                  <a:pt x="4577357" y="150745"/>
                  <a:pt x="4576613" y="149852"/>
                </a:cubicBezTo>
                <a:lnTo>
                  <a:pt x="4574380" y="147842"/>
                </a:lnTo>
                <a:cubicBezTo>
                  <a:pt x="4573785" y="147247"/>
                  <a:pt x="4573488" y="146652"/>
                  <a:pt x="4573488" y="146057"/>
                </a:cubicBezTo>
                <a:cubicBezTo>
                  <a:pt x="4573488" y="145461"/>
                  <a:pt x="4573785" y="145015"/>
                  <a:pt x="4574380" y="144717"/>
                </a:cubicBezTo>
                <a:cubicBezTo>
                  <a:pt x="4574976" y="144419"/>
                  <a:pt x="4575869" y="144345"/>
                  <a:pt x="4577060" y="144494"/>
                </a:cubicBezTo>
                <a:lnTo>
                  <a:pt x="4581524" y="144717"/>
                </a:lnTo>
                <a:lnTo>
                  <a:pt x="4586436" y="145833"/>
                </a:lnTo>
                <a:lnTo>
                  <a:pt x="4628405" y="140699"/>
                </a:lnTo>
                <a:cubicBezTo>
                  <a:pt x="4634656" y="139806"/>
                  <a:pt x="4639121" y="139062"/>
                  <a:pt x="4641800" y="138466"/>
                </a:cubicBezTo>
                <a:cubicBezTo>
                  <a:pt x="4644330" y="137722"/>
                  <a:pt x="4646116" y="137425"/>
                  <a:pt x="4647158" y="137573"/>
                </a:cubicBezTo>
                <a:close/>
                <a:moveTo>
                  <a:pt x="2265908" y="137573"/>
                </a:moveTo>
                <a:cubicBezTo>
                  <a:pt x="2266949" y="137573"/>
                  <a:pt x="2268438" y="138094"/>
                  <a:pt x="2270372" y="139136"/>
                </a:cubicBezTo>
                <a:cubicBezTo>
                  <a:pt x="2272456" y="140029"/>
                  <a:pt x="2274688" y="141294"/>
                  <a:pt x="2277070" y="142931"/>
                </a:cubicBezTo>
                <a:cubicBezTo>
                  <a:pt x="2279451" y="144717"/>
                  <a:pt x="2281014" y="145982"/>
                  <a:pt x="2281758" y="146726"/>
                </a:cubicBezTo>
                <a:cubicBezTo>
                  <a:pt x="2282502" y="147619"/>
                  <a:pt x="2283023" y="148512"/>
                  <a:pt x="2283320" y="149405"/>
                </a:cubicBezTo>
                <a:cubicBezTo>
                  <a:pt x="2283320" y="150298"/>
                  <a:pt x="2282130" y="151935"/>
                  <a:pt x="2279749" y="154317"/>
                </a:cubicBezTo>
                <a:cubicBezTo>
                  <a:pt x="2277367" y="156847"/>
                  <a:pt x="2275656" y="159451"/>
                  <a:pt x="2274614" y="162130"/>
                </a:cubicBezTo>
                <a:lnTo>
                  <a:pt x="2265908" y="182222"/>
                </a:lnTo>
                <a:cubicBezTo>
                  <a:pt x="2266800" y="182668"/>
                  <a:pt x="2267768" y="183338"/>
                  <a:pt x="2268810" y="184231"/>
                </a:cubicBezTo>
                <a:cubicBezTo>
                  <a:pt x="2270000" y="184975"/>
                  <a:pt x="2270447" y="185719"/>
                  <a:pt x="2270149" y="186463"/>
                </a:cubicBezTo>
                <a:cubicBezTo>
                  <a:pt x="2270000" y="187059"/>
                  <a:pt x="2269331" y="187580"/>
                  <a:pt x="2268140" y="188026"/>
                </a:cubicBezTo>
                <a:lnTo>
                  <a:pt x="2258987" y="188026"/>
                </a:lnTo>
                <a:lnTo>
                  <a:pt x="2216794" y="191151"/>
                </a:lnTo>
                <a:lnTo>
                  <a:pt x="2213446" y="190928"/>
                </a:lnTo>
                <a:lnTo>
                  <a:pt x="2212553" y="193830"/>
                </a:lnTo>
                <a:cubicBezTo>
                  <a:pt x="2211808" y="195765"/>
                  <a:pt x="2210990" y="196733"/>
                  <a:pt x="2210097" y="196733"/>
                </a:cubicBezTo>
                <a:cubicBezTo>
                  <a:pt x="2209055" y="196584"/>
                  <a:pt x="2208088" y="196137"/>
                  <a:pt x="2207195" y="195393"/>
                </a:cubicBezTo>
                <a:cubicBezTo>
                  <a:pt x="2206302" y="194649"/>
                  <a:pt x="2205483" y="193235"/>
                  <a:pt x="2204739" y="191151"/>
                </a:cubicBezTo>
                <a:cubicBezTo>
                  <a:pt x="2204144" y="189068"/>
                  <a:pt x="2203697" y="187133"/>
                  <a:pt x="2203400" y="185347"/>
                </a:cubicBezTo>
                <a:lnTo>
                  <a:pt x="2198935" y="158112"/>
                </a:lnTo>
                <a:cubicBezTo>
                  <a:pt x="2198786" y="156921"/>
                  <a:pt x="2198340" y="155507"/>
                  <a:pt x="2197596" y="153870"/>
                </a:cubicBezTo>
                <a:cubicBezTo>
                  <a:pt x="2196851" y="152084"/>
                  <a:pt x="2196107" y="150745"/>
                  <a:pt x="2195363" y="149852"/>
                </a:cubicBezTo>
                <a:lnTo>
                  <a:pt x="2193130" y="147842"/>
                </a:lnTo>
                <a:cubicBezTo>
                  <a:pt x="2192535" y="147247"/>
                  <a:pt x="2192238" y="146652"/>
                  <a:pt x="2192238" y="146057"/>
                </a:cubicBezTo>
                <a:cubicBezTo>
                  <a:pt x="2192238" y="145461"/>
                  <a:pt x="2192535" y="145015"/>
                  <a:pt x="2193130" y="144717"/>
                </a:cubicBezTo>
                <a:cubicBezTo>
                  <a:pt x="2193726" y="144419"/>
                  <a:pt x="2194619" y="144345"/>
                  <a:pt x="2195810" y="144494"/>
                </a:cubicBezTo>
                <a:lnTo>
                  <a:pt x="2200274" y="144717"/>
                </a:lnTo>
                <a:lnTo>
                  <a:pt x="2205186" y="145833"/>
                </a:lnTo>
                <a:lnTo>
                  <a:pt x="2247155" y="140699"/>
                </a:lnTo>
                <a:cubicBezTo>
                  <a:pt x="2253406" y="139806"/>
                  <a:pt x="2257871" y="139062"/>
                  <a:pt x="2260550" y="138466"/>
                </a:cubicBezTo>
                <a:cubicBezTo>
                  <a:pt x="2263080" y="137722"/>
                  <a:pt x="2264866" y="137425"/>
                  <a:pt x="2265908" y="137573"/>
                </a:cubicBezTo>
                <a:close/>
                <a:moveTo>
                  <a:pt x="4877022" y="128644"/>
                </a:moveTo>
                <a:cubicBezTo>
                  <a:pt x="4868092" y="130281"/>
                  <a:pt x="4863032" y="131099"/>
                  <a:pt x="4861842" y="131099"/>
                </a:cubicBezTo>
                <a:cubicBezTo>
                  <a:pt x="4859758" y="131099"/>
                  <a:pt x="4857600" y="130802"/>
                  <a:pt x="4855368" y="130206"/>
                </a:cubicBezTo>
                <a:lnTo>
                  <a:pt x="4855368" y="144940"/>
                </a:lnTo>
                <a:cubicBezTo>
                  <a:pt x="4859684" y="144047"/>
                  <a:pt x="4864520" y="142931"/>
                  <a:pt x="4869878" y="141592"/>
                </a:cubicBezTo>
                <a:cubicBezTo>
                  <a:pt x="4871069" y="141145"/>
                  <a:pt x="4872186" y="140922"/>
                  <a:pt x="4873227" y="140922"/>
                </a:cubicBezTo>
                <a:cubicBezTo>
                  <a:pt x="4874864" y="140922"/>
                  <a:pt x="4876130" y="141145"/>
                  <a:pt x="4877022" y="141592"/>
                </a:cubicBezTo>
                <a:close/>
                <a:moveTo>
                  <a:pt x="3448272" y="128644"/>
                </a:moveTo>
                <a:cubicBezTo>
                  <a:pt x="3439343" y="130281"/>
                  <a:pt x="3434283" y="131099"/>
                  <a:pt x="3433092" y="131099"/>
                </a:cubicBezTo>
                <a:cubicBezTo>
                  <a:pt x="3431008" y="131099"/>
                  <a:pt x="3428850" y="130802"/>
                  <a:pt x="3426618" y="130206"/>
                </a:cubicBezTo>
                <a:lnTo>
                  <a:pt x="3426618" y="144940"/>
                </a:lnTo>
                <a:cubicBezTo>
                  <a:pt x="3430934" y="144047"/>
                  <a:pt x="3435771" y="142931"/>
                  <a:pt x="3441129" y="141592"/>
                </a:cubicBezTo>
                <a:cubicBezTo>
                  <a:pt x="3442320" y="141145"/>
                  <a:pt x="3443436" y="140922"/>
                  <a:pt x="3444478" y="140922"/>
                </a:cubicBezTo>
                <a:cubicBezTo>
                  <a:pt x="3446114" y="140922"/>
                  <a:pt x="3447380" y="141145"/>
                  <a:pt x="3448272" y="141592"/>
                </a:cubicBezTo>
                <a:close/>
                <a:moveTo>
                  <a:pt x="1067023" y="128644"/>
                </a:moveTo>
                <a:cubicBezTo>
                  <a:pt x="1058093" y="130281"/>
                  <a:pt x="1053033" y="131099"/>
                  <a:pt x="1051842" y="131099"/>
                </a:cubicBezTo>
                <a:cubicBezTo>
                  <a:pt x="1049759" y="131099"/>
                  <a:pt x="1047601" y="130802"/>
                  <a:pt x="1045368" y="130206"/>
                </a:cubicBezTo>
                <a:lnTo>
                  <a:pt x="1045368" y="144940"/>
                </a:lnTo>
                <a:cubicBezTo>
                  <a:pt x="1049684" y="144047"/>
                  <a:pt x="1054521" y="142931"/>
                  <a:pt x="1059879" y="141592"/>
                </a:cubicBezTo>
                <a:cubicBezTo>
                  <a:pt x="1061070" y="141145"/>
                  <a:pt x="1062186" y="140922"/>
                  <a:pt x="1063228" y="140922"/>
                </a:cubicBezTo>
                <a:cubicBezTo>
                  <a:pt x="1064865" y="140922"/>
                  <a:pt x="1066130" y="141145"/>
                  <a:pt x="1067023" y="141592"/>
                </a:cubicBezTo>
                <a:close/>
                <a:moveTo>
                  <a:pt x="4871441" y="106319"/>
                </a:moveTo>
                <a:cubicBezTo>
                  <a:pt x="4870548" y="106319"/>
                  <a:pt x="4867944" y="106989"/>
                  <a:pt x="4863628" y="108329"/>
                </a:cubicBezTo>
                <a:cubicBezTo>
                  <a:pt x="4859907" y="109817"/>
                  <a:pt x="4857824" y="110561"/>
                  <a:pt x="4857377" y="110561"/>
                </a:cubicBezTo>
                <a:lnTo>
                  <a:pt x="4856930" y="110561"/>
                </a:lnTo>
                <a:cubicBezTo>
                  <a:pt x="4856038" y="116663"/>
                  <a:pt x="4855516" y="121946"/>
                  <a:pt x="4855368" y="126411"/>
                </a:cubicBezTo>
                <a:cubicBezTo>
                  <a:pt x="4859386" y="125518"/>
                  <a:pt x="4864074" y="124030"/>
                  <a:pt x="4869432" y="121946"/>
                </a:cubicBezTo>
                <a:cubicBezTo>
                  <a:pt x="4870622" y="121500"/>
                  <a:pt x="4871590" y="121277"/>
                  <a:pt x="4872334" y="121277"/>
                </a:cubicBezTo>
                <a:cubicBezTo>
                  <a:pt x="4874418" y="121426"/>
                  <a:pt x="4875980" y="121798"/>
                  <a:pt x="4877022" y="122393"/>
                </a:cubicBezTo>
                <a:lnTo>
                  <a:pt x="4877022" y="117482"/>
                </a:lnTo>
                <a:cubicBezTo>
                  <a:pt x="4877022" y="112570"/>
                  <a:pt x="4876502" y="109370"/>
                  <a:pt x="4875460" y="107882"/>
                </a:cubicBezTo>
                <a:cubicBezTo>
                  <a:pt x="4874864" y="106840"/>
                  <a:pt x="4873525" y="106319"/>
                  <a:pt x="4871441" y="106319"/>
                </a:cubicBezTo>
                <a:close/>
                <a:moveTo>
                  <a:pt x="3442692" y="106319"/>
                </a:moveTo>
                <a:cubicBezTo>
                  <a:pt x="3441798" y="106319"/>
                  <a:pt x="3439194" y="106989"/>
                  <a:pt x="3434878" y="108329"/>
                </a:cubicBezTo>
                <a:cubicBezTo>
                  <a:pt x="3431157" y="109817"/>
                  <a:pt x="3429074" y="110561"/>
                  <a:pt x="3428627" y="110561"/>
                </a:cubicBezTo>
                <a:lnTo>
                  <a:pt x="3428181" y="110561"/>
                </a:lnTo>
                <a:cubicBezTo>
                  <a:pt x="3427288" y="116663"/>
                  <a:pt x="3426767" y="121946"/>
                  <a:pt x="3426618" y="126411"/>
                </a:cubicBezTo>
                <a:cubicBezTo>
                  <a:pt x="3430636" y="125518"/>
                  <a:pt x="3435324" y="124030"/>
                  <a:pt x="3440682" y="121946"/>
                </a:cubicBezTo>
                <a:cubicBezTo>
                  <a:pt x="3441873" y="121500"/>
                  <a:pt x="3442840" y="121277"/>
                  <a:pt x="3443584" y="121277"/>
                </a:cubicBezTo>
                <a:cubicBezTo>
                  <a:pt x="3445668" y="121426"/>
                  <a:pt x="3447231" y="121798"/>
                  <a:pt x="3448272" y="122393"/>
                </a:cubicBezTo>
                <a:lnTo>
                  <a:pt x="3448272" y="117482"/>
                </a:lnTo>
                <a:cubicBezTo>
                  <a:pt x="3448272" y="112570"/>
                  <a:pt x="3447752" y="109370"/>
                  <a:pt x="3446710" y="107882"/>
                </a:cubicBezTo>
                <a:cubicBezTo>
                  <a:pt x="3446114" y="106840"/>
                  <a:pt x="3444775" y="106319"/>
                  <a:pt x="3442692" y="106319"/>
                </a:cubicBezTo>
                <a:close/>
                <a:moveTo>
                  <a:pt x="1061442" y="106319"/>
                </a:moveTo>
                <a:cubicBezTo>
                  <a:pt x="1060549" y="106319"/>
                  <a:pt x="1057944" y="106989"/>
                  <a:pt x="1053628" y="108329"/>
                </a:cubicBezTo>
                <a:cubicBezTo>
                  <a:pt x="1049907" y="109817"/>
                  <a:pt x="1047824" y="110561"/>
                  <a:pt x="1047377" y="110561"/>
                </a:cubicBezTo>
                <a:lnTo>
                  <a:pt x="1046931" y="110561"/>
                </a:lnTo>
                <a:cubicBezTo>
                  <a:pt x="1046038" y="116663"/>
                  <a:pt x="1045517" y="121946"/>
                  <a:pt x="1045368" y="126411"/>
                </a:cubicBezTo>
                <a:cubicBezTo>
                  <a:pt x="1049387" y="125518"/>
                  <a:pt x="1054075" y="124030"/>
                  <a:pt x="1059432" y="121946"/>
                </a:cubicBezTo>
                <a:cubicBezTo>
                  <a:pt x="1060623" y="121500"/>
                  <a:pt x="1061590" y="121277"/>
                  <a:pt x="1062335" y="121277"/>
                </a:cubicBezTo>
                <a:cubicBezTo>
                  <a:pt x="1064418" y="121426"/>
                  <a:pt x="1065981" y="121798"/>
                  <a:pt x="1067023" y="122393"/>
                </a:cubicBezTo>
                <a:lnTo>
                  <a:pt x="1067023" y="117482"/>
                </a:lnTo>
                <a:cubicBezTo>
                  <a:pt x="1067023" y="112570"/>
                  <a:pt x="1066502" y="109370"/>
                  <a:pt x="1065460" y="107882"/>
                </a:cubicBezTo>
                <a:cubicBezTo>
                  <a:pt x="1064865" y="106840"/>
                  <a:pt x="1063525" y="106319"/>
                  <a:pt x="1061442" y="106319"/>
                </a:cubicBezTo>
                <a:close/>
                <a:moveTo>
                  <a:pt x="4900909" y="105203"/>
                </a:moveTo>
                <a:cubicBezTo>
                  <a:pt x="4903290" y="105203"/>
                  <a:pt x="4905970" y="106245"/>
                  <a:pt x="4908946" y="108329"/>
                </a:cubicBezTo>
                <a:cubicBezTo>
                  <a:pt x="4913262" y="111305"/>
                  <a:pt x="4915420" y="113538"/>
                  <a:pt x="4915420" y="115026"/>
                </a:cubicBezTo>
                <a:cubicBezTo>
                  <a:pt x="4914080" y="119640"/>
                  <a:pt x="4913410" y="122616"/>
                  <a:pt x="4913410" y="123956"/>
                </a:cubicBezTo>
                <a:lnTo>
                  <a:pt x="4913410" y="144940"/>
                </a:lnTo>
                <a:cubicBezTo>
                  <a:pt x="4913410" y="149703"/>
                  <a:pt x="4912741" y="153349"/>
                  <a:pt x="4911402" y="155879"/>
                </a:cubicBezTo>
                <a:cubicBezTo>
                  <a:pt x="4909616" y="157814"/>
                  <a:pt x="4907978" y="158781"/>
                  <a:pt x="4906490" y="158781"/>
                </a:cubicBezTo>
                <a:cubicBezTo>
                  <a:pt x="4904556" y="158781"/>
                  <a:pt x="4903290" y="155805"/>
                  <a:pt x="4902695" y="149852"/>
                </a:cubicBezTo>
                <a:lnTo>
                  <a:pt x="4902695" y="115919"/>
                </a:lnTo>
                <a:cubicBezTo>
                  <a:pt x="4902398" y="112942"/>
                  <a:pt x="4901430" y="110561"/>
                  <a:pt x="4899793" y="108775"/>
                </a:cubicBezTo>
                <a:lnTo>
                  <a:pt x="4898454" y="107212"/>
                </a:lnTo>
                <a:cubicBezTo>
                  <a:pt x="4898454" y="105873"/>
                  <a:pt x="4899272" y="105203"/>
                  <a:pt x="4900909" y="105203"/>
                </a:cubicBezTo>
                <a:close/>
                <a:moveTo>
                  <a:pt x="3472160" y="105203"/>
                </a:moveTo>
                <a:cubicBezTo>
                  <a:pt x="3474541" y="105203"/>
                  <a:pt x="3477220" y="106245"/>
                  <a:pt x="3480196" y="108329"/>
                </a:cubicBezTo>
                <a:cubicBezTo>
                  <a:pt x="3484512" y="111305"/>
                  <a:pt x="3486670" y="113538"/>
                  <a:pt x="3486670" y="115026"/>
                </a:cubicBezTo>
                <a:cubicBezTo>
                  <a:pt x="3485331" y="119640"/>
                  <a:pt x="3484661" y="122616"/>
                  <a:pt x="3484661" y="123956"/>
                </a:cubicBezTo>
                <a:lnTo>
                  <a:pt x="3484661" y="144940"/>
                </a:lnTo>
                <a:cubicBezTo>
                  <a:pt x="3484661" y="149703"/>
                  <a:pt x="3483991" y="153349"/>
                  <a:pt x="3482652" y="155879"/>
                </a:cubicBezTo>
                <a:cubicBezTo>
                  <a:pt x="3480866" y="157814"/>
                  <a:pt x="3479229" y="158781"/>
                  <a:pt x="3477740" y="158781"/>
                </a:cubicBezTo>
                <a:cubicBezTo>
                  <a:pt x="3475806" y="158781"/>
                  <a:pt x="3474541" y="155805"/>
                  <a:pt x="3473946" y="149852"/>
                </a:cubicBezTo>
                <a:lnTo>
                  <a:pt x="3473946" y="115919"/>
                </a:lnTo>
                <a:cubicBezTo>
                  <a:pt x="3473648" y="112942"/>
                  <a:pt x="3472680" y="110561"/>
                  <a:pt x="3471043" y="108775"/>
                </a:cubicBezTo>
                <a:lnTo>
                  <a:pt x="3469704" y="107212"/>
                </a:lnTo>
                <a:cubicBezTo>
                  <a:pt x="3469704" y="105873"/>
                  <a:pt x="3470522" y="105203"/>
                  <a:pt x="3472160" y="105203"/>
                </a:cubicBezTo>
                <a:close/>
                <a:moveTo>
                  <a:pt x="1090910" y="105203"/>
                </a:moveTo>
                <a:cubicBezTo>
                  <a:pt x="1093291" y="105203"/>
                  <a:pt x="1095970" y="106245"/>
                  <a:pt x="1098946" y="108329"/>
                </a:cubicBezTo>
                <a:cubicBezTo>
                  <a:pt x="1103262" y="111305"/>
                  <a:pt x="1105420" y="113538"/>
                  <a:pt x="1105420" y="115026"/>
                </a:cubicBezTo>
                <a:cubicBezTo>
                  <a:pt x="1104081" y="119640"/>
                  <a:pt x="1103411" y="122616"/>
                  <a:pt x="1103411" y="123956"/>
                </a:cubicBezTo>
                <a:lnTo>
                  <a:pt x="1103411" y="144940"/>
                </a:lnTo>
                <a:cubicBezTo>
                  <a:pt x="1103411" y="149703"/>
                  <a:pt x="1102741" y="153349"/>
                  <a:pt x="1101402" y="155879"/>
                </a:cubicBezTo>
                <a:cubicBezTo>
                  <a:pt x="1099616" y="157814"/>
                  <a:pt x="1097979" y="158781"/>
                  <a:pt x="1096491" y="158781"/>
                </a:cubicBezTo>
                <a:cubicBezTo>
                  <a:pt x="1094556" y="158781"/>
                  <a:pt x="1093291" y="155805"/>
                  <a:pt x="1092696" y="149852"/>
                </a:cubicBezTo>
                <a:lnTo>
                  <a:pt x="1092696" y="115919"/>
                </a:lnTo>
                <a:cubicBezTo>
                  <a:pt x="1092398" y="112942"/>
                  <a:pt x="1091431" y="110561"/>
                  <a:pt x="1089793" y="108775"/>
                </a:cubicBezTo>
                <a:lnTo>
                  <a:pt x="1088454" y="107212"/>
                </a:lnTo>
                <a:cubicBezTo>
                  <a:pt x="1088454" y="105873"/>
                  <a:pt x="1089273" y="105203"/>
                  <a:pt x="1090910" y="105203"/>
                </a:cubicBezTo>
                <a:close/>
                <a:moveTo>
                  <a:pt x="4875013" y="96497"/>
                </a:moveTo>
                <a:cubicBezTo>
                  <a:pt x="4877246" y="96497"/>
                  <a:pt x="4880222" y="97464"/>
                  <a:pt x="4883942" y="99399"/>
                </a:cubicBezTo>
                <a:cubicBezTo>
                  <a:pt x="4888259" y="101929"/>
                  <a:pt x="4890417" y="104236"/>
                  <a:pt x="4890417" y="106319"/>
                </a:cubicBezTo>
                <a:cubicBezTo>
                  <a:pt x="4890417" y="106766"/>
                  <a:pt x="4889970" y="107659"/>
                  <a:pt x="4889078" y="108998"/>
                </a:cubicBezTo>
                <a:cubicBezTo>
                  <a:pt x="4887589" y="110933"/>
                  <a:pt x="4886845" y="113761"/>
                  <a:pt x="4886845" y="117482"/>
                </a:cubicBezTo>
                <a:cubicBezTo>
                  <a:pt x="4886845" y="133853"/>
                  <a:pt x="4887142" y="150596"/>
                  <a:pt x="4887738" y="167711"/>
                </a:cubicBezTo>
                <a:cubicBezTo>
                  <a:pt x="4887738" y="176045"/>
                  <a:pt x="4886696" y="182371"/>
                  <a:pt x="4884612" y="186687"/>
                </a:cubicBezTo>
                <a:cubicBezTo>
                  <a:pt x="4881784" y="193086"/>
                  <a:pt x="4878882" y="196286"/>
                  <a:pt x="4875906" y="196286"/>
                </a:cubicBezTo>
                <a:cubicBezTo>
                  <a:pt x="4875162" y="196286"/>
                  <a:pt x="4874194" y="195244"/>
                  <a:pt x="4873004" y="193161"/>
                </a:cubicBezTo>
                <a:cubicBezTo>
                  <a:pt x="4870920" y="188845"/>
                  <a:pt x="4867348" y="182743"/>
                  <a:pt x="4862288" y="174855"/>
                </a:cubicBezTo>
                <a:cubicBezTo>
                  <a:pt x="4861990" y="174259"/>
                  <a:pt x="4861842" y="173739"/>
                  <a:pt x="4861842" y="173292"/>
                </a:cubicBezTo>
                <a:cubicBezTo>
                  <a:pt x="4861842" y="172548"/>
                  <a:pt x="4862362" y="172176"/>
                  <a:pt x="4863404" y="172176"/>
                </a:cubicBezTo>
                <a:cubicBezTo>
                  <a:pt x="4864148" y="172176"/>
                  <a:pt x="4865414" y="172994"/>
                  <a:pt x="4867200" y="174632"/>
                </a:cubicBezTo>
                <a:cubicBezTo>
                  <a:pt x="4869878" y="177162"/>
                  <a:pt x="4871590" y="178427"/>
                  <a:pt x="4872334" y="178427"/>
                </a:cubicBezTo>
                <a:cubicBezTo>
                  <a:pt x="4873674" y="178427"/>
                  <a:pt x="4874790" y="177534"/>
                  <a:pt x="4875683" y="175748"/>
                </a:cubicBezTo>
                <a:cubicBezTo>
                  <a:pt x="4876278" y="174259"/>
                  <a:pt x="4876650" y="165107"/>
                  <a:pt x="4876799" y="148289"/>
                </a:cubicBezTo>
                <a:cubicBezTo>
                  <a:pt x="4867125" y="149331"/>
                  <a:pt x="4861544" y="149852"/>
                  <a:pt x="4860056" y="149852"/>
                </a:cubicBezTo>
                <a:cubicBezTo>
                  <a:pt x="4858568" y="149852"/>
                  <a:pt x="4857005" y="149703"/>
                  <a:pt x="4855368" y="149405"/>
                </a:cubicBezTo>
                <a:lnTo>
                  <a:pt x="4855368" y="171729"/>
                </a:lnTo>
                <a:cubicBezTo>
                  <a:pt x="4855219" y="176790"/>
                  <a:pt x="4854922" y="181180"/>
                  <a:pt x="4854475" y="184901"/>
                </a:cubicBezTo>
                <a:cubicBezTo>
                  <a:pt x="4853433" y="187728"/>
                  <a:pt x="4851722" y="189142"/>
                  <a:pt x="4849340" y="189142"/>
                </a:cubicBezTo>
                <a:cubicBezTo>
                  <a:pt x="4848298" y="189142"/>
                  <a:pt x="4846662" y="187133"/>
                  <a:pt x="4844429" y="183115"/>
                </a:cubicBezTo>
                <a:cubicBezTo>
                  <a:pt x="4842940" y="179692"/>
                  <a:pt x="4842196" y="177013"/>
                  <a:pt x="4842196" y="175078"/>
                </a:cubicBezTo>
                <a:cubicBezTo>
                  <a:pt x="4842196" y="173739"/>
                  <a:pt x="4842940" y="171729"/>
                  <a:pt x="4844429" y="169051"/>
                </a:cubicBezTo>
                <a:cubicBezTo>
                  <a:pt x="4845768" y="162651"/>
                  <a:pt x="4846438" y="155954"/>
                  <a:pt x="4846438" y="148959"/>
                </a:cubicBezTo>
                <a:lnTo>
                  <a:pt x="4846438" y="123063"/>
                </a:lnTo>
                <a:cubicBezTo>
                  <a:pt x="4846438" y="118300"/>
                  <a:pt x="4845620" y="113910"/>
                  <a:pt x="4843982" y="109891"/>
                </a:cubicBezTo>
                <a:cubicBezTo>
                  <a:pt x="4842196" y="106022"/>
                  <a:pt x="4841304" y="103864"/>
                  <a:pt x="4841304" y="103417"/>
                </a:cubicBezTo>
                <a:cubicBezTo>
                  <a:pt x="4841304" y="101780"/>
                  <a:pt x="4842122" y="100962"/>
                  <a:pt x="4843759" y="100962"/>
                </a:cubicBezTo>
                <a:cubicBezTo>
                  <a:pt x="4845396" y="100962"/>
                  <a:pt x="4847778" y="101706"/>
                  <a:pt x="4850903" y="103194"/>
                </a:cubicBezTo>
                <a:cubicBezTo>
                  <a:pt x="4851944" y="103641"/>
                  <a:pt x="4852689" y="104013"/>
                  <a:pt x="4853136" y="104310"/>
                </a:cubicBezTo>
                <a:cubicBezTo>
                  <a:pt x="4857302" y="104013"/>
                  <a:pt x="4860726" y="103417"/>
                  <a:pt x="4863404" y="102524"/>
                </a:cubicBezTo>
                <a:cubicBezTo>
                  <a:pt x="4866381" y="101631"/>
                  <a:pt x="4869283" y="100143"/>
                  <a:pt x="4872111" y="98060"/>
                </a:cubicBezTo>
                <a:cubicBezTo>
                  <a:pt x="4873599" y="97018"/>
                  <a:pt x="4874566" y="96497"/>
                  <a:pt x="4875013" y="96497"/>
                </a:cubicBezTo>
                <a:close/>
                <a:moveTo>
                  <a:pt x="3446263" y="96497"/>
                </a:moveTo>
                <a:cubicBezTo>
                  <a:pt x="3448496" y="96497"/>
                  <a:pt x="3451472" y="97464"/>
                  <a:pt x="3455193" y="99399"/>
                </a:cubicBezTo>
                <a:cubicBezTo>
                  <a:pt x="3459509" y="101929"/>
                  <a:pt x="3461667" y="104236"/>
                  <a:pt x="3461667" y="106319"/>
                </a:cubicBezTo>
                <a:cubicBezTo>
                  <a:pt x="3461667" y="106766"/>
                  <a:pt x="3461220" y="107659"/>
                  <a:pt x="3460328" y="108998"/>
                </a:cubicBezTo>
                <a:cubicBezTo>
                  <a:pt x="3458839" y="110933"/>
                  <a:pt x="3458095" y="113761"/>
                  <a:pt x="3458095" y="117482"/>
                </a:cubicBezTo>
                <a:cubicBezTo>
                  <a:pt x="3458095" y="133853"/>
                  <a:pt x="3458393" y="150596"/>
                  <a:pt x="3458988" y="167711"/>
                </a:cubicBezTo>
                <a:cubicBezTo>
                  <a:pt x="3458988" y="176045"/>
                  <a:pt x="3457946" y="182371"/>
                  <a:pt x="3455863" y="186687"/>
                </a:cubicBezTo>
                <a:cubicBezTo>
                  <a:pt x="3453035" y="193086"/>
                  <a:pt x="3450133" y="196286"/>
                  <a:pt x="3447156" y="196286"/>
                </a:cubicBezTo>
                <a:cubicBezTo>
                  <a:pt x="3446412" y="196286"/>
                  <a:pt x="3445445" y="195244"/>
                  <a:pt x="3444254" y="193161"/>
                </a:cubicBezTo>
                <a:cubicBezTo>
                  <a:pt x="3442170" y="188845"/>
                  <a:pt x="3438599" y="182743"/>
                  <a:pt x="3433538" y="174855"/>
                </a:cubicBezTo>
                <a:cubicBezTo>
                  <a:pt x="3433241" y="174259"/>
                  <a:pt x="3433092" y="173739"/>
                  <a:pt x="3433092" y="173292"/>
                </a:cubicBezTo>
                <a:cubicBezTo>
                  <a:pt x="3433092" y="172548"/>
                  <a:pt x="3433613" y="172176"/>
                  <a:pt x="3434655" y="172176"/>
                </a:cubicBezTo>
                <a:cubicBezTo>
                  <a:pt x="3435399" y="172176"/>
                  <a:pt x="3436664" y="172994"/>
                  <a:pt x="3438450" y="174632"/>
                </a:cubicBezTo>
                <a:cubicBezTo>
                  <a:pt x="3441129" y="177162"/>
                  <a:pt x="3442840" y="178427"/>
                  <a:pt x="3443584" y="178427"/>
                </a:cubicBezTo>
                <a:cubicBezTo>
                  <a:pt x="3444924" y="178427"/>
                  <a:pt x="3446040" y="177534"/>
                  <a:pt x="3446933" y="175748"/>
                </a:cubicBezTo>
                <a:cubicBezTo>
                  <a:pt x="3447528" y="174259"/>
                  <a:pt x="3447900" y="165107"/>
                  <a:pt x="3448049" y="148289"/>
                </a:cubicBezTo>
                <a:cubicBezTo>
                  <a:pt x="3438376" y="149331"/>
                  <a:pt x="3432794" y="149852"/>
                  <a:pt x="3431306" y="149852"/>
                </a:cubicBezTo>
                <a:cubicBezTo>
                  <a:pt x="3429818" y="149852"/>
                  <a:pt x="3428255" y="149703"/>
                  <a:pt x="3426618" y="149405"/>
                </a:cubicBezTo>
                <a:lnTo>
                  <a:pt x="3426618" y="171729"/>
                </a:lnTo>
                <a:cubicBezTo>
                  <a:pt x="3426469" y="176790"/>
                  <a:pt x="3426172" y="181180"/>
                  <a:pt x="3425725" y="184901"/>
                </a:cubicBezTo>
                <a:cubicBezTo>
                  <a:pt x="3424683" y="187728"/>
                  <a:pt x="3422972" y="189142"/>
                  <a:pt x="3420590" y="189142"/>
                </a:cubicBezTo>
                <a:cubicBezTo>
                  <a:pt x="3419549" y="189142"/>
                  <a:pt x="3417912" y="187133"/>
                  <a:pt x="3415679" y="183115"/>
                </a:cubicBezTo>
                <a:cubicBezTo>
                  <a:pt x="3414191" y="179692"/>
                  <a:pt x="3413447" y="177013"/>
                  <a:pt x="3413447" y="175078"/>
                </a:cubicBezTo>
                <a:cubicBezTo>
                  <a:pt x="3413447" y="173739"/>
                  <a:pt x="3414191" y="171729"/>
                  <a:pt x="3415679" y="169051"/>
                </a:cubicBezTo>
                <a:cubicBezTo>
                  <a:pt x="3417018" y="162651"/>
                  <a:pt x="3417688" y="155954"/>
                  <a:pt x="3417688" y="148959"/>
                </a:cubicBezTo>
                <a:lnTo>
                  <a:pt x="3417688" y="123063"/>
                </a:lnTo>
                <a:cubicBezTo>
                  <a:pt x="3417688" y="118300"/>
                  <a:pt x="3416870" y="113910"/>
                  <a:pt x="3415233" y="109891"/>
                </a:cubicBezTo>
                <a:cubicBezTo>
                  <a:pt x="3413447" y="106022"/>
                  <a:pt x="3412554" y="103864"/>
                  <a:pt x="3412554" y="103417"/>
                </a:cubicBezTo>
                <a:cubicBezTo>
                  <a:pt x="3412554" y="101780"/>
                  <a:pt x="3413372" y="100962"/>
                  <a:pt x="3415010" y="100962"/>
                </a:cubicBezTo>
                <a:cubicBezTo>
                  <a:pt x="3416646" y="100962"/>
                  <a:pt x="3419028" y="101706"/>
                  <a:pt x="3422153" y="103194"/>
                </a:cubicBezTo>
                <a:cubicBezTo>
                  <a:pt x="3423195" y="103641"/>
                  <a:pt x="3423939" y="104013"/>
                  <a:pt x="3424386" y="104310"/>
                </a:cubicBezTo>
                <a:cubicBezTo>
                  <a:pt x="3428553" y="104013"/>
                  <a:pt x="3431976" y="103417"/>
                  <a:pt x="3434655" y="102524"/>
                </a:cubicBezTo>
                <a:cubicBezTo>
                  <a:pt x="3437631" y="101631"/>
                  <a:pt x="3440534" y="100143"/>
                  <a:pt x="3443361" y="98060"/>
                </a:cubicBezTo>
                <a:cubicBezTo>
                  <a:pt x="3444850" y="97018"/>
                  <a:pt x="3445817" y="96497"/>
                  <a:pt x="3446263" y="96497"/>
                </a:cubicBezTo>
                <a:close/>
                <a:moveTo>
                  <a:pt x="1065014" y="96497"/>
                </a:moveTo>
                <a:cubicBezTo>
                  <a:pt x="1067246" y="96497"/>
                  <a:pt x="1070223" y="97464"/>
                  <a:pt x="1073943" y="99399"/>
                </a:cubicBezTo>
                <a:cubicBezTo>
                  <a:pt x="1078259" y="101929"/>
                  <a:pt x="1080417" y="104236"/>
                  <a:pt x="1080417" y="106319"/>
                </a:cubicBezTo>
                <a:cubicBezTo>
                  <a:pt x="1080417" y="106766"/>
                  <a:pt x="1079971" y="107659"/>
                  <a:pt x="1079078" y="108998"/>
                </a:cubicBezTo>
                <a:cubicBezTo>
                  <a:pt x="1077590" y="110933"/>
                  <a:pt x="1076845" y="113761"/>
                  <a:pt x="1076845" y="117482"/>
                </a:cubicBezTo>
                <a:cubicBezTo>
                  <a:pt x="1076845" y="133853"/>
                  <a:pt x="1077143" y="150596"/>
                  <a:pt x="1077738" y="167711"/>
                </a:cubicBezTo>
                <a:cubicBezTo>
                  <a:pt x="1077738" y="176045"/>
                  <a:pt x="1076697" y="182371"/>
                  <a:pt x="1074613" y="186687"/>
                </a:cubicBezTo>
                <a:cubicBezTo>
                  <a:pt x="1071785" y="193086"/>
                  <a:pt x="1068883" y="196286"/>
                  <a:pt x="1065907" y="196286"/>
                </a:cubicBezTo>
                <a:cubicBezTo>
                  <a:pt x="1065162" y="196286"/>
                  <a:pt x="1064195" y="195244"/>
                  <a:pt x="1063004" y="193161"/>
                </a:cubicBezTo>
                <a:cubicBezTo>
                  <a:pt x="1060921" y="188845"/>
                  <a:pt x="1057349" y="182743"/>
                  <a:pt x="1052289" y="174855"/>
                </a:cubicBezTo>
                <a:cubicBezTo>
                  <a:pt x="1051991" y="174259"/>
                  <a:pt x="1051842" y="173739"/>
                  <a:pt x="1051842" y="173292"/>
                </a:cubicBezTo>
                <a:cubicBezTo>
                  <a:pt x="1051842" y="172548"/>
                  <a:pt x="1052363" y="172176"/>
                  <a:pt x="1053405" y="172176"/>
                </a:cubicBezTo>
                <a:cubicBezTo>
                  <a:pt x="1054149" y="172176"/>
                  <a:pt x="1055414" y="172994"/>
                  <a:pt x="1057200" y="174632"/>
                </a:cubicBezTo>
                <a:cubicBezTo>
                  <a:pt x="1059879" y="177162"/>
                  <a:pt x="1061590" y="178427"/>
                  <a:pt x="1062335" y="178427"/>
                </a:cubicBezTo>
                <a:cubicBezTo>
                  <a:pt x="1063674" y="178427"/>
                  <a:pt x="1064790" y="177534"/>
                  <a:pt x="1065683" y="175748"/>
                </a:cubicBezTo>
                <a:cubicBezTo>
                  <a:pt x="1066279" y="174259"/>
                  <a:pt x="1066651" y="165107"/>
                  <a:pt x="1066799" y="148289"/>
                </a:cubicBezTo>
                <a:cubicBezTo>
                  <a:pt x="1057126" y="149331"/>
                  <a:pt x="1051545" y="149852"/>
                  <a:pt x="1050056" y="149852"/>
                </a:cubicBezTo>
                <a:cubicBezTo>
                  <a:pt x="1048568" y="149852"/>
                  <a:pt x="1047005" y="149703"/>
                  <a:pt x="1045368" y="149405"/>
                </a:cubicBezTo>
                <a:lnTo>
                  <a:pt x="1045368" y="171729"/>
                </a:lnTo>
                <a:cubicBezTo>
                  <a:pt x="1045219" y="176790"/>
                  <a:pt x="1044922" y="181180"/>
                  <a:pt x="1044475" y="184901"/>
                </a:cubicBezTo>
                <a:cubicBezTo>
                  <a:pt x="1043434" y="187728"/>
                  <a:pt x="1041722" y="189142"/>
                  <a:pt x="1039341" y="189142"/>
                </a:cubicBezTo>
                <a:cubicBezTo>
                  <a:pt x="1038299" y="189142"/>
                  <a:pt x="1036662" y="187133"/>
                  <a:pt x="1034429" y="183115"/>
                </a:cubicBezTo>
                <a:cubicBezTo>
                  <a:pt x="1032941" y="179692"/>
                  <a:pt x="1032197" y="177013"/>
                  <a:pt x="1032197" y="175078"/>
                </a:cubicBezTo>
                <a:cubicBezTo>
                  <a:pt x="1032197" y="173739"/>
                  <a:pt x="1032941" y="171729"/>
                  <a:pt x="1034429" y="169051"/>
                </a:cubicBezTo>
                <a:cubicBezTo>
                  <a:pt x="1035769" y="162651"/>
                  <a:pt x="1036439" y="155954"/>
                  <a:pt x="1036439" y="148959"/>
                </a:cubicBezTo>
                <a:lnTo>
                  <a:pt x="1036439" y="123063"/>
                </a:lnTo>
                <a:cubicBezTo>
                  <a:pt x="1036439" y="118300"/>
                  <a:pt x="1035620" y="113910"/>
                  <a:pt x="1033983" y="109891"/>
                </a:cubicBezTo>
                <a:cubicBezTo>
                  <a:pt x="1032197" y="106022"/>
                  <a:pt x="1031304" y="103864"/>
                  <a:pt x="1031304" y="103417"/>
                </a:cubicBezTo>
                <a:cubicBezTo>
                  <a:pt x="1031304" y="101780"/>
                  <a:pt x="1032123" y="100962"/>
                  <a:pt x="1033760" y="100962"/>
                </a:cubicBezTo>
                <a:cubicBezTo>
                  <a:pt x="1035397" y="100962"/>
                  <a:pt x="1037778" y="101706"/>
                  <a:pt x="1040903" y="103194"/>
                </a:cubicBezTo>
                <a:cubicBezTo>
                  <a:pt x="1041945" y="103641"/>
                  <a:pt x="1042689" y="104013"/>
                  <a:pt x="1043136" y="104310"/>
                </a:cubicBezTo>
                <a:cubicBezTo>
                  <a:pt x="1047303" y="104013"/>
                  <a:pt x="1050726" y="103417"/>
                  <a:pt x="1053405" y="102524"/>
                </a:cubicBezTo>
                <a:cubicBezTo>
                  <a:pt x="1056382" y="101631"/>
                  <a:pt x="1059284" y="100143"/>
                  <a:pt x="1062111" y="98060"/>
                </a:cubicBezTo>
                <a:cubicBezTo>
                  <a:pt x="1063600" y="97018"/>
                  <a:pt x="1064567" y="96497"/>
                  <a:pt x="1065014" y="96497"/>
                </a:cubicBezTo>
                <a:close/>
                <a:moveTo>
                  <a:pt x="4926136" y="86451"/>
                </a:moveTo>
                <a:cubicBezTo>
                  <a:pt x="4927178" y="86451"/>
                  <a:pt x="4930228" y="87567"/>
                  <a:pt x="4935288" y="89800"/>
                </a:cubicBezTo>
                <a:cubicBezTo>
                  <a:pt x="4939158" y="92330"/>
                  <a:pt x="4941092" y="94860"/>
                  <a:pt x="4941092" y="97390"/>
                </a:cubicBezTo>
                <a:cubicBezTo>
                  <a:pt x="4941092" y="98134"/>
                  <a:pt x="4940423" y="100738"/>
                  <a:pt x="4939084" y="105203"/>
                </a:cubicBezTo>
                <a:cubicBezTo>
                  <a:pt x="4938637" y="110115"/>
                  <a:pt x="4938414" y="113538"/>
                  <a:pt x="4938414" y="115472"/>
                </a:cubicBezTo>
                <a:cubicBezTo>
                  <a:pt x="4938414" y="138243"/>
                  <a:pt x="4938786" y="155358"/>
                  <a:pt x="4939530" y="166818"/>
                </a:cubicBezTo>
                <a:cubicBezTo>
                  <a:pt x="4940572" y="174706"/>
                  <a:pt x="4941092" y="179841"/>
                  <a:pt x="4941092" y="182222"/>
                </a:cubicBezTo>
                <a:cubicBezTo>
                  <a:pt x="4941092" y="185347"/>
                  <a:pt x="4939828" y="189440"/>
                  <a:pt x="4937298" y="194500"/>
                </a:cubicBezTo>
                <a:cubicBezTo>
                  <a:pt x="4934470" y="198072"/>
                  <a:pt x="4932163" y="199858"/>
                  <a:pt x="4930377" y="199858"/>
                </a:cubicBezTo>
                <a:cubicBezTo>
                  <a:pt x="4927698" y="199858"/>
                  <a:pt x="4925540" y="198146"/>
                  <a:pt x="4923903" y="194723"/>
                </a:cubicBezTo>
                <a:cubicBezTo>
                  <a:pt x="4921076" y="191300"/>
                  <a:pt x="4915420" y="185496"/>
                  <a:pt x="4906936" y="177310"/>
                </a:cubicBezTo>
                <a:cubicBezTo>
                  <a:pt x="4904109" y="175376"/>
                  <a:pt x="4902695" y="174036"/>
                  <a:pt x="4902695" y="173292"/>
                </a:cubicBezTo>
                <a:cubicBezTo>
                  <a:pt x="4902695" y="171953"/>
                  <a:pt x="4903290" y="171283"/>
                  <a:pt x="4904481" y="171283"/>
                </a:cubicBezTo>
                <a:cubicBezTo>
                  <a:pt x="4913410" y="175450"/>
                  <a:pt x="4920034" y="177534"/>
                  <a:pt x="4924350" y="177534"/>
                </a:cubicBezTo>
                <a:cubicBezTo>
                  <a:pt x="4926136" y="177236"/>
                  <a:pt x="4927028" y="173887"/>
                  <a:pt x="4927028" y="167488"/>
                </a:cubicBezTo>
                <a:lnTo>
                  <a:pt x="4927028" y="111677"/>
                </a:lnTo>
                <a:cubicBezTo>
                  <a:pt x="4927028" y="105575"/>
                  <a:pt x="4926210" y="100366"/>
                  <a:pt x="4924573" y="96050"/>
                </a:cubicBezTo>
                <a:cubicBezTo>
                  <a:pt x="4923084" y="92330"/>
                  <a:pt x="4922340" y="90097"/>
                  <a:pt x="4922340" y="89353"/>
                </a:cubicBezTo>
                <a:cubicBezTo>
                  <a:pt x="4922340" y="87418"/>
                  <a:pt x="4923606" y="86451"/>
                  <a:pt x="4926136" y="86451"/>
                </a:cubicBezTo>
                <a:close/>
                <a:moveTo>
                  <a:pt x="3497386" y="86451"/>
                </a:moveTo>
                <a:cubicBezTo>
                  <a:pt x="3498428" y="86451"/>
                  <a:pt x="3501478" y="87567"/>
                  <a:pt x="3506539" y="89800"/>
                </a:cubicBezTo>
                <a:cubicBezTo>
                  <a:pt x="3510408" y="92330"/>
                  <a:pt x="3512343" y="94860"/>
                  <a:pt x="3512343" y="97390"/>
                </a:cubicBezTo>
                <a:cubicBezTo>
                  <a:pt x="3512343" y="98134"/>
                  <a:pt x="3511673" y="100738"/>
                  <a:pt x="3510334" y="105203"/>
                </a:cubicBezTo>
                <a:cubicBezTo>
                  <a:pt x="3509887" y="110115"/>
                  <a:pt x="3509664" y="113538"/>
                  <a:pt x="3509664" y="115472"/>
                </a:cubicBezTo>
                <a:cubicBezTo>
                  <a:pt x="3509664" y="138243"/>
                  <a:pt x="3510036" y="155358"/>
                  <a:pt x="3510780" y="166818"/>
                </a:cubicBezTo>
                <a:cubicBezTo>
                  <a:pt x="3511822" y="174706"/>
                  <a:pt x="3512343" y="179841"/>
                  <a:pt x="3512343" y="182222"/>
                </a:cubicBezTo>
                <a:cubicBezTo>
                  <a:pt x="3512343" y="185347"/>
                  <a:pt x="3511078" y="189440"/>
                  <a:pt x="3508548" y="194500"/>
                </a:cubicBezTo>
                <a:cubicBezTo>
                  <a:pt x="3505720" y="198072"/>
                  <a:pt x="3503413" y="199858"/>
                  <a:pt x="3501628" y="199858"/>
                </a:cubicBezTo>
                <a:cubicBezTo>
                  <a:pt x="3498948" y="199858"/>
                  <a:pt x="3496790" y="198146"/>
                  <a:pt x="3495154" y="194723"/>
                </a:cubicBezTo>
                <a:cubicBezTo>
                  <a:pt x="3492326" y="191300"/>
                  <a:pt x="3486670" y="185496"/>
                  <a:pt x="3478187" y="177310"/>
                </a:cubicBezTo>
                <a:cubicBezTo>
                  <a:pt x="3475359" y="175376"/>
                  <a:pt x="3473946" y="174036"/>
                  <a:pt x="3473946" y="173292"/>
                </a:cubicBezTo>
                <a:cubicBezTo>
                  <a:pt x="3473946" y="171953"/>
                  <a:pt x="3474541" y="171283"/>
                  <a:pt x="3475731" y="171283"/>
                </a:cubicBezTo>
                <a:cubicBezTo>
                  <a:pt x="3484661" y="175450"/>
                  <a:pt x="3491284" y="177534"/>
                  <a:pt x="3495600" y="177534"/>
                </a:cubicBezTo>
                <a:cubicBezTo>
                  <a:pt x="3497386" y="177236"/>
                  <a:pt x="3498279" y="173887"/>
                  <a:pt x="3498279" y="167488"/>
                </a:cubicBezTo>
                <a:lnTo>
                  <a:pt x="3498279" y="111677"/>
                </a:lnTo>
                <a:cubicBezTo>
                  <a:pt x="3498279" y="105575"/>
                  <a:pt x="3497460" y="100366"/>
                  <a:pt x="3495823" y="96050"/>
                </a:cubicBezTo>
                <a:cubicBezTo>
                  <a:pt x="3494335" y="92330"/>
                  <a:pt x="3493591" y="90097"/>
                  <a:pt x="3493591" y="89353"/>
                </a:cubicBezTo>
                <a:cubicBezTo>
                  <a:pt x="3493591" y="87418"/>
                  <a:pt x="3494856" y="86451"/>
                  <a:pt x="3497386" y="86451"/>
                </a:cubicBezTo>
                <a:close/>
                <a:moveTo>
                  <a:pt x="1116136" y="86451"/>
                </a:moveTo>
                <a:cubicBezTo>
                  <a:pt x="1117178" y="86451"/>
                  <a:pt x="1120229" y="87567"/>
                  <a:pt x="1125289" y="89800"/>
                </a:cubicBezTo>
                <a:cubicBezTo>
                  <a:pt x="1129158" y="92330"/>
                  <a:pt x="1131093" y="94860"/>
                  <a:pt x="1131093" y="97390"/>
                </a:cubicBezTo>
                <a:cubicBezTo>
                  <a:pt x="1131093" y="98134"/>
                  <a:pt x="1130423" y="100738"/>
                  <a:pt x="1129084" y="105203"/>
                </a:cubicBezTo>
                <a:cubicBezTo>
                  <a:pt x="1128638" y="110115"/>
                  <a:pt x="1128414" y="113538"/>
                  <a:pt x="1128414" y="115472"/>
                </a:cubicBezTo>
                <a:cubicBezTo>
                  <a:pt x="1128414" y="138243"/>
                  <a:pt x="1128786" y="155358"/>
                  <a:pt x="1129531" y="166818"/>
                </a:cubicBezTo>
                <a:cubicBezTo>
                  <a:pt x="1130572" y="174706"/>
                  <a:pt x="1131093" y="179841"/>
                  <a:pt x="1131093" y="182222"/>
                </a:cubicBezTo>
                <a:cubicBezTo>
                  <a:pt x="1131093" y="185347"/>
                  <a:pt x="1129828" y="189440"/>
                  <a:pt x="1127298" y="194500"/>
                </a:cubicBezTo>
                <a:cubicBezTo>
                  <a:pt x="1124470" y="198072"/>
                  <a:pt x="1122164" y="199858"/>
                  <a:pt x="1120378" y="199858"/>
                </a:cubicBezTo>
                <a:cubicBezTo>
                  <a:pt x="1117699" y="199858"/>
                  <a:pt x="1115541" y="198146"/>
                  <a:pt x="1113904" y="194723"/>
                </a:cubicBezTo>
                <a:cubicBezTo>
                  <a:pt x="1111076" y="191300"/>
                  <a:pt x="1105420" y="185496"/>
                  <a:pt x="1096937" y="177310"/>
                </a:cubicBezTo>
                <a:cubicBezTo>
                  <a:pt x="1094109" y="175376"/>
                  <a:pt x="1092696" y="174036"/>
                  <a:pt x="1092696" y="173292"/>
                </a:cubicBezTo>
                <a:cubicBezTo>
                  <a:pt x="1092696" y="171953"/>
                  <a:pt x="1093291" y="171283"/>
                  <a:pt x="1094482" y="171283"/>
                </a:cubicBezTo>
                <a:cubicBezTo>
                  <a:pt x="1103411" y="175450"/>
                  <a:pt x="1110034" y="177534"/>
                  <a:pt x="1114350" y="177534"/>
                </a:cubicBezTo>
                <a:cubicBezTo>
                  <a:pt x="1116136" y="177236"/>
                  <a:pt x="1117029" y="173887"/>
                  <a:pt x="1117029" y="167488"/>
                </a:cubicBezTo>
                <a:lnTo>
                  <a:pt x="1117029" y="111677"/>
                </a:lnTo>
                <a:cubicBezTo>
                  <a:pt x="1117029" y="105575"/>
                  <a:pt x="1116211" y="100366"/>
                  <a:pt x="1114573" y="96050"/>
                </a:cubicBezTo>
                <a:cubicBezTo>
                  <a:pt x="1113085" y="92330"/>
                  <a:pt x="1112341" y="90097"/>
                  <a:pt x="1112341" y="89353"/>
                </a:cubicBezTo>
                <a:cubicBezTo>
                  <a:pt x="1112341" y="87418"/>
                  <a:pt x="1113606" y="86451"/>
                  <a:pt x="1116136" y="86451"/>
                </a:cubicBezTo>
                <a:close/>
                <a:moveTo>
                  <a:pt x="2473002" y="83995"/>
                </a:moveTo>
                <a:cubicBezTo>
                  <a:pt x="2468090" y="84591"/>
                  <a:pt x="2463254" y="85409"/>
                  <a:pt x="2458491" y="86451"/>
                </a:cubicBezTo>
                <a:cubicBezTo>
                  <a:pt x="2454026" y="86897"/>
                  <a:pt x="2450231" y="86749"/>
                  <a:pt x="2447106" y="86004"/>
                </a:cubicBezTo>
                <a:lnTo>
                  <a:pt x="2443087" y="84665"/>
                </a:lnTo>
                <a:cubicBezTo>
                  <a:pt x="2443683" y="87939"/>
                  <a:pt x="2444650" y="91883"/>
                  <a:pt x="2445990" y="96497"/>
                </a:cubicBezTo>
                <a:cubicBezTo>
                  <a:pt x="2446436" y="99325"/>
                  <a:pt x="2446882" y="102003"/>
                  <a:pt x="2447329" y="104534"/>
                </a:cubicBezTo>
                <a:lnTo>
                  <a:pt x="2473225" y="100292"/>
                </a:lnTo>
                <a:cubicBezTo>
                  <a:pt x="2473225" y="94488"/>
                  <a:pt x="2473151" y="89055"/>
                  <a:pt x="2473002" y="83995"/>
                </a:cubicBezTo>
                <a:close/>
                <a:moveTo>
                  <a:pt x="91752" y="83995"/>
                </a:moveTo>
                <a:cubicBezTo>
                  <a:pt x="86841" y="84591"/>
                  <a:pt x="82004" y="85409"/>
                  <a:pt x="77241" y="86451"/>
                </a:cubicBezTo>
                <a:cubicBezTo>
                  <a:pt x="72776" y="86897"/>
                  <a:pt x="68981" y="86749"/>
                  <a:pt x="65856" y="86004"/>
                </a:cubicBezTo>
                <a:lnTo>
                  <a:pt x="61838" y="84665"/>
                </a:lnTo>
                <a:cubicBezTo>
                  <a:pt x="62433" y="87939"/>
                  <a:pt x="63400" y="91883"/>
                  <a:pt x="64740" y="96497"/>
                </a:cubicBezTo>
                <a:cubicBezTo>
                  <a:pt x="65186" y="99325"/>
                  <a:pt x="65633" y="102003"/>
                  <a:pt x="66079" y="104534"/>
                </a:cubicBezTo>
                <a:lnTo>
                  <a:pt x="91975" y="100292"/>
                </a:lnTo>
                <a:cubicBezTo>
                  <a:pt x="91975" y="94488"/>
                  <a:pt x="91901" y="89055"/>
                  <a:pt x="91752" y="83995"/>
                </a:cubicBezTo>
                <a:close/>
                <a:moveTo>
                  <a:pt x="4606974" y="79977"/>
                </a:moveTo>
                <a:cubicBezTo>
                  <a:pt x="4607420" y="79679"/>
                  <a:pt x="4608611" y="79828"/>
                  <a:pt x="4610546" y="80423"/>
                </a:cubicBezTo>
                <a:cubicBezTo>
                  <a:pt x="4612332" y="81316"/>
                  <a:pt x="4614043" y="82284"/>
                  <a:pt x="4615680" y="83326"/>
                </a:cubicBezTo>
                <a:cubicBezTo>
                  <a:pt x="4617318" y="84367"/>
                  <a:pt x="4619178" y="85930"/>
                  <a:pt x="4621262" y="88014"/>
                </a:cubicBezTo>
                <a:cubicBezTo>
                  <a:pt x="4623345" y="90097"/>
                  <a:pt x="4623940" y="91734"/>
                  <a:pt x="4623048" y="92925"/>
                </a:cubicBezTo>
                <a:lnTo>
                  <a:pt x="4622154" y="94711"/>
                </a:lnTo>
                <a:lnTo>
                  <a:pt x="4633763" y="102078"/>
                </a:lnTo>
                <a:lnTo>
                  <a:pt x="4655194" y="117482"/>
                </a:lnTo>
                <a:cubicBezTo>
                  <a:pt x="4661148" y="121649"/>
                  <a:pt x="4666803" y="125369"/>
                  <a:pt x="4672160" y="128644"/>
                </a:cubicBezTo>
                <a:cubicBezTo>
                  <a:pt x="4677668" y="131620"/>
                  <a:pt x="4682802" y="134001"/>
                  <a:pt x="4687564" y="135787"/>
                </a:cubicBezTo>
                <a:cubicBezTo>
                  <a:pt x="4692327" y="137573"/>
                  <a:pt x="4698354" y="139508"/>
                  <a:pt x="4705647" y="141592"/>
                </a:cubicBezTo>
                <a:lnTo>
                  <a:pt x="4721944" y="146726"/>
                </a:lnTo>
                <a:cubicBezTo>
                  <a:pt x="4722986" y="147173"/>
                  <a:pt x="4723580" y="147619"/>
                  <a:pt x="4723730" y="148066"/>
                </a:cubicBezTo>
                <a:cubicBezTo>
                  <a:pt x="4723878" y="148512"/>
                  <a:pt x="4723730" y="149033"/>
                  <a:pt x="4723283" y="149628"/>
                </a:cubicBezTo>
                <a:cubicBezTo>
                  <a:pt x="4722836" y="150224"/>
                  <a:pt x="4722167" y="150596"/>
                  <a:pt x="4721274" y="150745"/>
                </a:cubicBezTo>
                <a:lnTo>
                  <a:pt x="4706094" y="153647"/>
                </a:lnTo>
                <a:cubicBezTo>
                  <a:pt x="4698950" y="154837"/>
                  <a:pt x="4693740" y="155433"/>
                  <a:pt x="4690466" y="155433"/>
                </a:cubicBezTo>
                <a:cubicBezTo>
                  <a:pt x="4687192" y="155433"/>
                  <a:pt x="4684439" y="155209"/>
                  <a:pt x="4682206" y="154763"/>
                </a:cubicBezTo>
                <a:cubicBezTo>
                  <a:pt x="4679974" y="154317"/>
                  <a:pt x="4677518" y="153200"/>
                  <a:pt x="4674840" y="151414"/>
                </a:cubicBezTo>
                <a:cubicBezTo>
                  <a:pt x="4672160" y="149777"/>
                  <a:pt x="4668738" y="146801"/>
                  <a:pt x="4664570" y="142485"/>
                </a:cubicBezTo>
                <a:lnTo>
                  <a:pt x="4649166" y="127751"/>
                </a:lnTo>
                <a:lnTo>
                  <a:pt x="4637112" y="115696"/>
                </a:lnTo>
                <a:cubicBezTo>
                  <a:pt x="4632200" y="110933"/>
                  <a:pt x="4628852" y="107957"/>
                  <a:pt x="4627066" y="106766"/>
                </a:cubicBezTo>
                <a:lnTo>
                  <a:pt x="4617466" y="99622"/>
                </a:lnTo>
                <a:cubicBezTo>
                  <a:pt x="4610472" y="108105"/>
                  <a:pt x="4604444" y="115100"/>
                  <a:pt x="4599384" y="120607"/>
                </a:cubicBezTo>
                <a:cubicBezTo>
                  <a:pt x="4594324" y="125965"/>
                  <a:pt x="4588668" y="131323"/>
                  <a:pt x="4582418" y="136680"/>
                </a:cubicBezTo>
                <a:cubicBezTo>
                  <a:pt x="4576166" y="142038"/>
                  <a:pt x="4569767" y="146726"/>
                  <a:pt x="4563218" y="150745"/>
                </a:cubicBezTo>
                <a:cubicBezTo>
                  <a:pt x="4556670" y="154912"/>
                  <a:pt x="4550345" y="158409"/>
                  <a:pt x="4544243" y="161237"/>
                </a:cubicBezTo>
                <a:cubicBezTo>
                  <a:pt x="4538290" y="163916"/>
                  <a:pt x="4533900" y="165627"/>
                  <a:pt x="4531072" y="166372"/>
                </a:cubicBezTo>
                <a:lnTo>
                  <a:pt x="4527946" y="167265"/>
                </a:lnTo>
                <a:cubicBezTo>
                  <a:pt x="4525862" y="167860"/>
                  <a:pt x="4524598" y="167934"/>
                  <a:pt x="4524151" y="167488"/>
                </a:cubicBezTo>
                <a:cubicBezTo>
                  <a:pt x="4523704" y="166892"/>
                  <a:pt x="4523779" y="166148"/>
                  <a:pt x="4524374" y="165255"/>
                </a:cubicBezTo>
                <a:lnTo>
                  <a:pt x="4527053" y="163916"/>
                </a:lnTo>
                <a:lnTo>
                  <a:pt x="4530625" y="161907"/>
                </a:lnTo>
                <a:cubicBezTo>
                  <a:pt x="4534494" y="159674"/>
                  <a:pt x="4540746" y="155433"/>
                  <a:pt x="4549378" y="149182"/>
                </a:cubicBezTo>
                <a:cubicBezTo>
                  <a:pt x="4558158" y="142931"/>
                  <a:pt x="4565748" y="136978"/>
                  <a:pt x="4572148" y="131323"/>
                </a:cubicBezTo>
                <a:cubicBezTo>
                  <a:pt x="4578696" y="125667"/>
                  <a:pt x="4584203" y="120160"/>
                  <a:pt x="4588668" y="114803"/>
                </a:cubicBezTo>
                <a:cubicBezTo>
                  <a:pt x="4593133" y="109445"/>
                  <a:pt x="4596332" y="105278"/>
                  <a:pt x="4598268" y="102301"/>
                </a:cubicBezTo>
                <a:cubicBezTo>
                  <a:pt x="4600202" y="99325"/>
                  <a:pt x="4601616" y="97018"/>
                  <a:pt x="4602509" y="95381"/>
                </a:cubicBezTo>
                <a:cubicBezTo>
                  <a:pt x="4603402" y="93743"/>
                  <a:pt x="4604072" y="92330"/>
                  <a:pt x="4604518" y="91139"/>
                </a:cubicBezTo>
                <a:cubicBezTo>
                  <a:pt x="4604964" y="89800"/>
                  <a:pt x="4605262" y="88460"/>
                  <a:pt x="4605411" y="87121"/>
                </a:cubicBezTo>
                <a:lnTo>
                  <a:pt x="4606081" y="82209"/>
                </a:lnTo>
                <a:cubicBezTo>
                  <a:pt x="4606230" y="81168"/>
                  <a:pt x="4606528" y="80423"/>
                  <a:pt x="4606974" y="79977"/>
                </a:cubicBezTo>
                <a:close/>
                <a:moveTo>
                  <a:pt x="2225724" y="79977"/>
                </a:moveTo>
                <a:cubicBezTo>
                  <a:pt x="2226170" y="79679"/>
                  <a:pt x="2227361" y="79828"/>
                  <a:pt x="2229296" y="80423"/>
                </a:cubicBezTo>
                <a:cubicBezTo>
                  <a:pt x="2231082" y="81316"/>
                  <a:pt x="2232794" y="82284"/>
                  <a:pt x="2234430" y="83326"/>
                </a:cubicBezTo>
                <a:cubicBezTo>
                  <a:pt x="2236068" y="84367"/>
                  <a:pt x="2237928" y="85930"/>
                  <a:pt x="2240012" y="88014"/>
                </a:cubicBezTo>
                <a:cubicBezTo>
                  <a:pt x="2242095" y="90097"/>
                  <a:pt x="2242690" y="91734"/>
                  <a:pt x="2241798" y="92925"/>
                </a:cubicBezTo>
                <a:lnTo>
                  <a:pt x="2240904" y="94711"/>
                </a:lnTo>
                <a:lnTo>
                  <a:pt x="2252513" y="102078"/>
                </a:lnTo>
                <a:lnTo>
                  <a:pt x="2273944" y="117482"/>
                </a:lnTo>
                <a:cubicBezTo>
                  <a:pt x="2279898" y="121649"/>
                  <a:pt x="2285553" y="125369"/>
                  <a:pt x="2290910" y="128644"/>
                </a:cubicBezTo>
                <a:cubicBezTo>
                  <a:pt x="2296418" y="131620"/>
                  <a:pt x="2301552" y="134001"/>
                  <a:pt x="2306314" y="135787"/>
                </a:cubicBezTo>
                <a:cubicBezTo>
                  <a:pt x="2311077" y="137573"/>
                  <a:pt x="2317104" y="139508"/>
                  <a:pt x="2324397" y="141592"/>
                </a:cubicBezTo>
                <a:lnTo>
                  <a:pt x="2340694" y="146726"/>
                </a:lnTo>
                <a:cubicBezTo>
                  <a:pt x="2341736" y="147173"/>
                  <a:pt x="2342331" y="147619"/>
                  <a:pt x="2342480" y="148066"/>
                </a:cubicBezTo>
                <a:cubicBezTo>
                  <a:pt x="2342628" y="148512"/>
                  <a:pt x="2342480" y="149033"/>
                  <a:pt x="2342033" y="149628"/>
                </a:cubicBezTo>
                <a:cubicBezTo>
                  <a:pt x="2341586" y="150224"/>
                  <a:pt x="2340917" y="150596"/>
                  <a:pt x="2340024" y="150745"/>
                </a:cubicBezTo>
                <a:lnTo>
                  <a:pt x="2324844" y="153647"/>
                </a:lnTo>
                <a:cubicBezTo>
                  <a:pt x="2317700" y="154837"/>
                  <a:pt x="2312491" y="155433"/>
                  <a:pt x="2309216" y="155433"/>
                </a:cubicBezTo>
                <a:cubicBezTo>
                  <a:pt x="2305942" y="155433"/>
                  <a:pt x="2303189" y="155209"/>
                  <a:pt x="2300957" y="154763"/>
                </a:cubicBezTo>
                <a:cubicBezTo>
                  <a:pt x="2298724" y="154317"/>
                  <a:pt x="2296268" y="153200"/>
                  <a:pt x="2293590" y="151414"/>
                </a:cubicBezTo>
                <a:cubicBezTo>
                  <a:pt x="2290910" y="149777"/>
                  <a:pt x="2287488" y="146801"/>
                  <a:pt x="2283320" y="142485"/>
                </a:cubicBezTo>
                <a:lnTo>
                  <a:pt x="2267917" y="127751"/>
                </a:lnTo>
                <a:lnTo>
                  <a:pt x="2255862" y="115696"/>
                </a:lnTo>
                <a:cubicBezTo>
                  <a:pt x="2250950" y="110933"/>
                  <a:pt x="2247602" y="107957"/>
                  <a:pt x="2245816" y="106766"/>
                </a:cubicBezTo>
                <a:lnTo>
                  <a:pt x="2236216" y="99622"/>
                </a:lnTo>
                <a:cubicBezTo>
                  <a:pt x="2229222" y="108105"/>
                  <a:pt x="2223194" y="115100"/>
                  <a:pt x="2218134" y="120607"/>
                </a:cubicBezTo>
                <a:cubicBezTo>
                  <a:pt x="2213074" y="125965"/>
                  <a:pt x="2207418" y="131323"/>
                  <a:pt x="2201168" y="136680"/>
                </a:cubicBezTo>
                <a:cubicBezTo>
                  <a:pt x="2194916" y="142038"/>
                  <a:pt x="2188517" y="146726"/>
                  <a:pt x="2181969" y="150745"/>
                </a:cubicBezTo>
                <a:cubicBezTo>
                  <a:pt x="2175420" y="154912"/>
                  <a:pt x="2169095" y="158409"/>
                  <a:pt x="2162993" y="161237"/>
                </a:cubicBezTo>
                <a:cubicBezTo>
                  <a:pt x="2157040" y="163916"/>
                  <a:pt x="2152650" y="165627"/>
                  <a:pt x="2149822" y="166372"/>
                </a:cubicBezTo>
                <a:lnTo>
                  <a:pt x="2146696" y="167265"/>
                </a:lnTo>
                <a:cubicBezTo>
                  <a:pt x="2144613" y="167860"/>
                  <a:pt x="2143348" y="167934"/>
                  <a:pt x="2142901" y="167488"/>
                </a:cubicBezTo>
                <a:cubicBezTo>
                  <a:pt x="2142455" y="166892"/>
                  <a:pt x="2142529" y="166148"/>
                  <a:pt x="2143124" y="165255"/>
                </a:cubicBezTo>
                <a:lnTo>
                  <a:pt x="2145803" y="163916"/>
                </a:lnTo>
                <a:lnTo>
                  <a:pt x="2149375" y="161907"/>
                </a:lnTo>
                <a:cubicBezTo>
                  <a:pt x="2153245" y="159674"/>
                  <a:pt x="2159496" y="155433"/>
                  <a:pt x="2168128" y="149182"/>
                </a:cubicBezTo>
                <a:cubicBezTo>
                  <a:pt x="2176908" y="142931"/>
                  <a:pt x="2184499" y="136978"/>
                  <a:pt x="2190898" y="131323"/>
                </a:cubicBezTo>
                <a:cubicBezTo>
                  <a:pt x="2197447" y="125667"/>
                  <a:pt x="2202953" y="120160"/>
                  <a:pt x="2207418" y="114803"/>
                </a:cubicBezTo>
                <a:cubicBezTo>
                  <a:pt x="2211883" y="109445"/>
                  <a:pt x="2215083" y="105278"/>
                  <a:pt x="2217018" y="102301"/>
                </a:cubicBezTo>
                <a:cubicBezTo>
                  <a:pt x="2218952" y="99325"/>
                  <a:pt x="2220366" y="97018"/>
                  <a:pt x="2221259" y="95381"/>
                </a:cubicBezTo>
                <a:cubicBezTo>
                  <a:pt x="2222152" y="93743"/>
                  <a:pt x="2222822" y="92330"/>
                  <a:pt x="2223268" y="91139"/>
                </a:cubicBezTo>
                <a:cubicBezTo>
                  <a:pt x="2223715" y="89800"/>
                  <a:pt x="2224012" y="88460"/>
                  <a:pt x="2224161" y="87121"/>
                </a:cubicBezTo>
                <a:lnTo>
                  <a:pt x="2224831" y="82209"/>
                </a:lnTo>
                <a:cubicBezTo>
                  <a:pt x="2224980" y="81168"/>
                  <a:pt x="2225278" y="80423"/>
                  <a:pt x="2225724" y="79977"/>
                </a:cubicBezTo>
                <a:close/>
                <a:moveTo>
                  <a:pt x="2515418" y="77298"/>
                </a:moveTo>
                <a:cubicBezTo>
                  <a:pt x="2513186" y="77744"/>
                  <a:pt x="2510358" y="78340"/>
                  <a:pt x="2506935" y="79084"/>
                </a:cubicBezTo>
                <a:cubicBezTo>
                  <a:pt x="2499791" y="79977"/>
                  <a:pt x="2492722" y="81019"/>
                  <a:pt x="2485727" y="82209"/>
                </a:cubicBezTo>
                <a:lnTo>
                  <a:pt x="2485727" y="83549"/>
                </a:lnTo>
                <a:cubicBezTo>
                  <a:pt x="2485727" y="88460"/>
                  <a:pt x="2485578" y="93371"/>
                  <a:pt x="2485280" y="98283"/>
                </a:cubicBezTo>
                <a:lnTo>
                  <a:pt x="2497335" y="96274"/>
                </a:lnTo>
                <a:cubicBezTo>
                  <a:pt x="2502693" y="95381"/>
                  <a:pt x="2507009" y="95157"/>
                  <a:pt x="2510283" y="95604"/>
                </a:cubicBezTo>
                <a:lnTo>
                  <a:pt x="2510730" y="95604"/>
                </a:lnTo>
                <a:cubicBezTo>
                  <a:pt x="2510730" y="95455"/>
                  <a:pt x="2510953" y="95083"/>
                  <a:pt x="2511400" y="94488"/>
                </a:cubicBezTo>
                <a:cubicBezTo>
                  <a:pt x="2512292" y="92106"/>
                  <a:pt x="2513632" y="86376"/>
                  <a:pt x="2515418" y="77298"/>
                </a:cubicBezTo>
                <a:close/>
                <a:moveTo>
                  <a:pt x="134168" y="77298"/>
                </a:moveTo>
                <a:cubicBezTo>
                  <a:pt x="131936" y="77744"/>
                  <a:pt x="129108" y="78340"/>
                  <a:pt x="125685" y="79084"/>
                </a:cubicBezTo>
                <a:cubicBezTo>
                  <a:pt x="118541" y="79977"/>
                  <a:pt x="111472" y="81019"/>
                  <a:pt x="104477" y="82209"/>
                </a:cubicBezTo>
                <a:lnTo>
                  <a:pt x="104477" y="83549"/>
                </a:lnTo>
                <a:cubicBezTo>
                  <a:pt x="104477" y="88460"/>
                  <a:pt x="104328" y="93371"/>
                  <a:pt x="104030" y="98283"/>
                </a:cubicBezTo>
                <a:lnTo>
                  <a:pt x="116085" y="96274"/>
                </a:lnTo>
                <a:cubicBezTo>
                  <a:pt x="121443" y="95381"/>
                  <a:pt x="125759" y="95157"/>
                  <a:pt x="129034" y="95604"/>
                </a:cubicBezTo>
                <a:lnTo>
                  <a:pt x="129480" y="95604"/>
                </a:lnTo>
                <a:cubicBezTo>
                  <a:pt x="129480" y="95455"/>
                  <a:pt x="129703" y="95083"/>
                  <a:pt x="130150" y="94488"/>
                </a:cubicBezTo>
                <a:cubicBezTo>
                  <a:pt x="131043" y="92106"/>
                  <a:pt x="132382" y="86376"/>
                  <a:pt x="134168" y="77298"/>
                </a:cubicBezTo>
                <a:close/>
                <a:moveTo>
                  <a:pt x="4798218" y="72610"/>
                </a:moveTo>
                <a:cubicBezTo>
                  <a:pt x="4795241" y="81540"/>
                  <a:pt x="4791818" y="90990"/>
                  <a:pt x="4787948" y="100962"/>
                </a:cubicBezTo>
                <a:cubicBezTo>
                  <a:pt x="4793009" y="99920"/>
                  <a:pt x="4798292" y="98952"/>
                  <a:pt x="4803799" y="98060"/>
                </a:cubicBezTo>
                <a:lnTo>
                  <a:pt x="4803799" y="91809"/>
                </a:lnTo>
                <a:cubicBezTo>
                  <a:pt x="4803799" y="86600"/>
                  <a:pt x="4802757" y="81837"/>
                  <a:pt x="4800674" y="77521"/>
                </a:cubicBezTo>
                <a:cubicBezTo>
                  <a:pt x="4799483" y="75438"/>
                  <a:pt x="4798664" y="73801"/>
                  <a:pt x="4798218" y="72610"/>
                </a:cubicBezTo>
                <a:close/>
                <a:moveTo>
                  <a:pt x="3369468" y="72610"/>
                </a:moveTo>
                <a:cubicBezTo>
                  <a:pt x="3366492" y="81540"/>
                  <a:pt x="3363068" y="90990"/>
                  <a:pt x="3359199" y="100962"/>
                </a:cubicBezTo>
                <a:cubicBezTo>
                  <a:pt x="3364259" y="99920"/>
                  <a:pt x="3369542" y="98952"/>
                  <a:pt x="3375049" y="98060"/>
                </a:cubicBezTo>
                <a:lnTo>
                  <a:pt x="3375049" y="91809"/>
                </a:lnTo>
                <a:cubicBezTo>
                  <a:pt x="3375049" y="86600"/>
                  <a:pt x="3374007" y="81837"/>
                  <a:pt x="3371924" y="77521"/>
                </a:cubicBezTo>
                <a:cubicBezTo>
                  <a:pt x="3370733" y="75438"/>
                  <a:pt x="3369914" y="73801"/>
                  <a:pt x="3369468" y="72610"/>
                </a:cubicBezTo>
                <a:close/>
                <a:moveTo>
                  <a:pt x="988218" y="72610"/>
                </a:moveTo>
                <a:cubicBezTo>
                  <a:pt x="985242" y="81540"/>
                  <a:pt x="981819" y="90990"/>
                  <a:pt x="977949" y="100962"/>
                </a:cubicBezTo>
                <a:cubicBezTo>
                  <a:pt x="983009" y="99920"/>
                  <a:pt x="988293" y="98952"/>
                  <a:pt x="993799" y="98060"/>
                </a:cubicBezTo>
                <a:lnTo>
                  <a:pt x="993799" y="91809"/>
                </a:lnTo>
                <a:cubicBezTo>
                  <a:pt x="993799" y="86600"/>
                  <a:pt x="992757" y="81837"/>
                  <a:pt x="990674" y="77521"/>
                </a:cubicBezTo>
                <a:cubicBezTo>
                  <a:pt x="989483" y="75438"/>
                  <a:pt x="988665" y="73801"/>
                  <a:pt x="988218" y="72610"/>
                </a:cubicBezTo>
                <a:close/>
                <a:moveTo>
                  <a:pt x="4903588" y="68815"/>
                </a:moveTo>
                <a:cubicBezTo>
                  <a:pt x="4909541" y="68964"/>
                  <a:pt x="4912518" y="70675"/>
                  <a:pt x="4912518" y="73949"/>
                </a:cubicBezTo>
                <a:cubicBezTo>
                  <a:pt x="4912518" y="76331"/>
                  <a:pt x="4911402" y="77893"/>
                  <a:pt x="4909169" y="78637"/>
                </a:cubicBezTo>
                <a:cubicBezTo>
                  <a:pt x="4891458" y="82060"/>
                  <a:pt x="4881338" y="83772"/>
                  <a:pt x="4878808" y="83772"/>
                </a:cubicBezTo>
                <a:cubicBezTo>
                  <a:pt x="4875385" y="83772"/>
                  <a:pt x="4871814" y="83177"/>
                  <a:pt x="4868092" y="81986"/>
                </a:cubicBezTo>
                <a:cubicBezTo>
                  <a:pt x="4864967" y="81242"/>
                  <a:pt x="4863404" y="80423"/>
                  <a:pt x="4863404" y="79530"/>
                </a:cubicBezTo>
                <a:cubicBezTo>
                  <a:pt x="4863404" y="78637"/>
                  <a:pt x="4864670" y="78042"/>
                  <a:pt x="4867200" y="77744"/>
                </a:cubicBezTo>
                <a:cubicBezTo>
                  <a:pt x="4875385" y="76107"/>
                  <a:pt x="4885580" y="73503"/>
                  <a:pt x="4897784" y="69931"/>
                </a:cubicBezTo>
                <a:cubicBezTo>
                  <a:pt x="4899868" y="69187"/>
                  <a:pt x="4901802" y="68815"/>
                  <a:pt x="4903588" y="68815"/>
                </a:cubicBezTo>
                <a:close/>
                <a:moveTo>
                  <a:pt x="3474838" y="68815"/>
                </a:moveTo>
                <a:cubicBezTo>
                  <a:pt x="3480792" y="68964"/>
                  <a:pt x="3483768" y="70675"/>
                  <a:pt x="3483768" y="73949"/>
                </a:cubicBezTo>
                <a:cubicBezTo>
                  <a:pt x="3483768" y="76331"/>
                  <a:pt x="3482652" y="77893"/>
                  <a:pt x="3480420" y="78637"/>
                </a:cubicBezTo>
                <a:cubicBezTo>
                  <a:pt x="3462709" y="82060"/>
                  <a:pt x="3452588" y="83772"/>
                  <a:pt x="3450058" y="83772"/>
                </a:cubicBezTo>
                <a:cubicBezTo>
                  <a:pt x="3446636" y="83772"/>
                  <a:pt x="3443064" y="83177"/>
                  <a:pt x="3439343" y="81986"/>
                </a:cubicBezTo>
                <a:cubicBezTo>
                  <a:pt x="3436218" y="81242"/>
                  <a:pt x="3434655" y="80423"/>
                  <a:pt x="3434655" y="79530"/>
                </a:cubicBezTo>
                <a:cubicBezTo>
                  <a:pt x="3434655" y="78637"/>
                  <a:pt x="3435920" y="78042"/>
                  <a:pt x="3438450" y="77744"/>
                </a:cubicBezTo>
                <a:cubicBezTo>
                  <a:pt x="3446636" y="76107"/>
                  <a:pt x="3456830" y="73503"/>
                  <a:pt x="3469034" y="69931"/>
                </a:cubicBezTo>
                <a:cubicBezTo>
                  <a:pt x="3471118" y="69187"/>
                  <a:pt x="3473052" y="68815"/>
                  <a:pt x="3474838" y="68815"/>
                </a:cubicBezTo>
                <a:close/>
                <a:moveTo>
                  <a:pt x="1093589" y="68815"/>
                </a:moveTo>
                <a:cubicBezTo>
                  <a:pt x="1099542" y="68964"/>
                  <a:pt x="1102518" y="70675"/>
                  <a:pt x="1102518" y="73949"/>
                </a:cubicBezTo>
                <a:cubicBezTo>
                  <a:pt x="1102518" y="76331"/>
                  <a:pt x="1101402" y="77893"/>
                  <a:pt x="1099170" y="78637"/>
                </a:cubicBezTo>
                <a:cubicBezTo>
                  <a:pt x="1081459" y="82060"/>
                  <a:pt x="1071339" y="83772"/>
                  <a:pt x="1068809" y="83772"/>
                </a:cubicBezTo>
                <a:cubicBezTo>
                  <a:pt x="1065386" y="83772"/>
                  <a:pt x="1061814" y="83177"/>
                  <a:pt x="1058093" y="81986"/>
                </a:cubicBezTo>
                <a:cubicBezTo>
                  <a:pt x="1054968" y="81242"/>
                  <a:pt x="1053405" y="80423"/>
                  <a:pt x="1053405" y="79530"/>
                </a:cubicBezTo>
                <a:cubicBezTo>
                  <a:pt x="1053405" y="78637"/>
                  <a:pt x="1054670" y="78042"/>
                  <a:pt x="1057200" y="77744"/>
                </a:cubicBezTo>
                <a:cubicBezTo>
                  <a:pt x="1065386" y="76107"/>
                  <a:pt x="1075580" y="73503"/>
                  <a:pt x="1087784" y="69931"/>
                </a:cubicBezTo>
                <a:cubicBezTo>
                  <a:pt x="1089868" y="69187"/>
                  <a:pt x="1091803" y="68815"/>
                  <a:pt x="1093589" y="68815"/>
                </a:cubicBezTo>
                <a:close/>
                <a:moveTo>
                  <a:pt x="3162374" y="65020"/>
                </a:moveTo>
                <a:cubicBezTo>
                  <a:pt x="3155230" y="66806"/>
                  <a:pt x="3149872" y="67624"/>
                  <a:pt x="3146300" y="67475"/>
                </a:cubicBezTo>
                <a:cubicBezTo>
                  <a:pt x="3145705" y="67475"/>
                  <a:pt x="3145035" y="67326"/>
                  <a:pt x="3144291" y="67029"/>
                </a:cubicBezTo>
                <a:cubicBezTo>
                  <a:pt x="3140719" y="74619"/>
                  <a:pt x="3137073" y="81391"/>
                  <a:pt x="3133352" y="87344"/>
                </a:cubicBezTo>
                <a:lnTo>
                  <a:pt x="3127994" y="95157"/>
                </a:lnTo>
                <a:cubicBezTo>
                  <a:pt x="3134692" y="95753"/>
                  <a:pt x="3140645" y="98357"/>
                  <a:pt x="3145854" y="102971"/>
                </a:cubicBezTo>
                <a:lnTo>
                  <a:pt x="3156123" y="111901"/>
                </a:lnTo>
                <a:cubicBezTo>
                  <a:pt x="3162076" y="100143"/>
                  <a:pt x="3166392" y="87567"/>
                  <a:pt x="3169071" y="74173"/>
                </a:cubicBezTo>
                <a:cubicBezTo>
                  <a:pt x="3170410" y="69708"/>
                  <a:pt x="3170485" y="66880"/>
                  <a:pt x="3169294" y="65689"/>
                </a:cubicBezTo>
                <a:cubicBezTo>
                  <a:pt x="3167508" y="64350"/>
                  <a:pt x="3165202" y="64127"/>
                  <a:pt x="3162374" y="65020"/>
                </a:cubicBezTo>
                <a:close/>
                <a:moveTo>
                  <a:pt x="781124" y="65020"/>
                </a:moveTo>
                <a:cubicBezTo>
                  <a:pt x="773980" y="66806"/>
                  <a:pt x="768622" y="67624"/>
                  <a:pt x="765050" y="67475"/>
                </a:cubicBezTo>
                <a:cubicBezTo>
                  <a:pt x="764455" y="67475"/>
                  <a:pt x="763785" y="67326"/>
                  <a:pt x="763041" y="67029"/>
                </a:cubicBezTo>
                <a:cubicBezTo>
                  <a:pt x="759469" y="74619"/>
                  <a:pt x="755823" y="81391"/>
                  <a:pt x="752102" y="87344"/>
                </a:cubicBezTo>
                <a:lnTo>
                  <a:pt x="746745" y="95157"/>
                </a:lnTo>
                <a:cubicBezTo>
                  <a:pt x="753442" y="95753"/>
                  <a:pt x="759395" y="98357"/>
                  <a:pt x="764604" y="102971"/>
                </a:cubicBezTo>
                <a:lnTo>
                  <a:pt x="774873" y="111901"/>
                </a:lnTo>
                <a:cubicBezTo>
                  <a:pt x="780826" y="100143"/>
                  <a:pt x="785142" y="87567"/>
                  <a:pt x="787821" y="74173"/>
                </a:cubicBezTo>
                <a:cubicBezTo>
                  <a:pt x="789161" y="69708"/>
                  <a:pt x="789235" y="66880"/>
                  <a:pt x="788044" y="65689"/>
                </a:cubicBezTo>
                <a:cubicBezTo>
                  <a:pt x="786259" y="64350"/>
                  <a:pt x="783952" y="64127"/>
                  <a:pt x="781124" y="65020"/>
                </a:cubicBezTo>
                <a:close/>
                <a:moveTo>
                  <a:pt x="4627958" y="59439"/>
                </a:moveTo>
                <a:cubicBezTo>
                  <a:pt x="4630191" y="60034"/>
                  <a:pt x="4632572" y="60704"/>
                  <a:pt x="4635102" y="61448"/>
                </a:cubicBezTo>
                <a:cubicBezTo>
                  <a:pt x="4637782" y="62192"/>
                  <a:pt x="4641279" y="63383"/>
                  <a:pt x="4645595" y="65020"/>
                </a:cubicBezTo>
                <a:cubicBezTo>
                  <a:pt x="4650060" y="66508"/>
                  <a:pt x="4653632" y="68145"/>
                  <a:pt x="4656310" y="69931"/>
                </a:cubicBezTo>
                <a:cubicBezTo>
                  <a:pt x="4658990" y="71568"/>
                  <a:pt x="4660924" y="73428"/>
                  <a:pt x="4662114" y="75512"/>
                </a:cubicBezTo>
                <a:cubicBezTo>
                  <a:pt x="4663306" y="77596"/>
                  <a:pt x="4663900" y="79679"/>
                  <a:pt x="4663900" y="81763"/>
                </a:cubicBezTo>
                <a:cubicBezTo>
                  <a:pt x="4663752" y="83846"/>
                  <a:pt x="4663380" y="85558"/>
                  <a:pt x="4662784" y="86897"/>
                </a:cubicBezTo>
                <a:cubicBezTo>
                  <a:pt x="4661892" y="88237"/>
                  <a:pt x="4661073" y="89130"/>
                  <a:pt x="4660329" y="89576"/>
                </a:cubicBezTo>
                <a:cubicBezTo>
                  <a:pt x="4659584" y="90023"/>
                  <a:pt x="4658468" y="90246"/>
                  <a:pt x="4656980" y="90246"/>
                </a:cubicBezTo>
                <a:cubicBezTo>
                  <a:pt x="4654748" y="89948"/>
                  <a:pt x="4652292" y="88460"/>
                  <a:pt x="4649613" y="85781"/>
                </a:cubicBezTo>
                <a:lnTo>
                  <a:pt x="4643586" y="79530"/>
                </a:lnTo>
                <a:lnTo>
                  <a:pt x="4629522" y="65913"/>
                </a:lnTo>
                <a:lnTo>
                  <a:pt x="4625280" y="62118"/>
                </a:lnTo>
                <a:cubicBezTo>
                  <a:pt x="4624387" y="60927"/>
                  <a:pt x="4624089" y="60108"/>
                  <a:pt x="4624387" y="59662"/>
                </a:cubicBezTo>
                <a:cubicBezTo>
                  <a:pt x="4624684" y="59215"/>
                  <a:pt x="4625875" y="59141"/>
                  <a:pt x="4627958" y="59439"/>
                </a:cubicBezTo>
                <a:close/>
                <a:moveTo>
                  <a:pt x="2246709" y="59439"/>
                </a:moveTo>
                <a:cubicBezTo>
                  <a:pt x="2248941" y="60034"/>
                  <a:pt x="2251322" y="60704"/>
                  <a:pt x="2253852" y="61448"/>
                </a:cubicBezTo>
                <a:cubicBezTo>
                  <a:pt x="2256531" y="62192"/>
                  <a:pt x="2260029" y="63383"/>
                  <a:pt x="2264345" y="65020"/>
                </a:cubicBezTo>
                <a:cubicBezTo>
                  <a:pt x="2268810" y="66508"/>
                  <a:pt x="2272382" y="68145"/>
                  <a:pt x="2275060" y="69931"/>
                </a:cubicBezTo>
                <a:cubicBezTo>
                  <a:pt x="2277739" y="71568"/>
                  <a:pt x="2279674" y="73428"/>
                  <a:pt x="2280865" y="75512"/>
                </a:cubicBezTo>
                <a:cubicBezTo>
                  <a:pt x="2282056" y="77596"/>
                  <a:pt x="2282651" y="79679"/>
                  <a:pt x="2282651" y="81763"/>
                </a:cubicBezTo>
                <a:cubicBezTo>
                  <a:pt x="2282502" y="83846"/>
                  <a:pt x="2282130" y="85558"/>
                  <a:pt x="2281534" y="86897"/>
                </a:cubicBezTo>
                <a:cubicBezTo>
                  <a:pt x="2280642" y="88237"/>
                  <a:pt x="2279823" y="89130"/>
                  <a:pt x="2279079" y="89576"/>
                </a:cubicBezTo>
                <a:cubicBezTo>
                  <a:pt x="2278335" y="90023"/>
                  <a:pt x="2277218" y="90246"/>
                  <a:pt x="2275730" y="90246"/>
                </a:cubicBezTo>
                <a:cubicBezTo>
                  <a:pt x="2273498" y="89948"/>
                  <a:pt x="2271042" y="88460"/>
                  <a:pt x="2268363" y="85781"/>
                </a:cubicBezTo>
                <a:lnTo>
                  <a:pt x="2262336" y="79530"/>
                </a:lnTo>
                <a:lnTo>
                  <a:pt x="2248271" y="65913"/>
                </a:lnTo>
                <a:lnTo>
                  <a:pt x="2244030" y="62118"/>
                </a:lnTo>
                <a:cubicBezTo>
                  <a:pt x="2243137" y="60927"/>
                  <a:pt x="2242839" y="60108"/>
                  <a:pt x="2243137" y="59662"/>
                </a:cubicBezTo>
                <a:cubicBezTo>
                  <a:pt x="2243434" y="59215"/>
                  <a:pt x="2244625" y="59141"/>
                  <a:pt x="2246709" y="59439"/>
                </a:cubicBezTo>
                <a:close/>
                <a:moveTo>
                  <a:pt x="4582864" y="58546"/>
                </a:moveTo>
                <a:cubicBezTo>
                  <a:pt x="4583162" y="58248"/>
                  <a:pt x="4583980" y="58248"/>
                  <a:pt x="4585320" y="58546"/>
                </a:cubicBezTo>
                <a:cubicBezTo>
                  <a:pt x="4586956" y="58843"/>
                  <a:pt x="4588817" y="59736"/>
                  <a:pt x="4590900" y="61225"/>
                </a:cubicBezTo>
                <a:cubicBezTo>
                  <a:pt x="4593133" y="62713"/>
                  <a:pt x="4594696" y="64052"/>
                  <a:pt x="4595588" y="65243"/>
                </a:cubicBezTo>
                <a:cubicBezTo>
                  <a:pt x="4596630" y="66434"/>
                  <a:pt x="4597077" y="67475"/>
                  <a:pt x="4596928" y="68368"/>
                </a:cubicBezTo>
                <a:cubicBezTo>
                  <a:pt x="4596779" y="69261"/>
                  <a:pt x="4595960" y="70377"/>
                  <a:pt x="4594472" y="71717"/>
                </a:cubicBezTo>
                <a:cubicBezTo>
                  <a:pt x="4592984" y="73056"/>
                  <a:pt x="4591868" y="74173"/>
                  <a:pt x="4591124" y="75066"/>
                </a:cubicBezTo>
                <a:lnTo>
                  <a:pt x="4583980" y="83549"/>
                </a:lnTo>
                <a:cubicBezTo>
                  <a:pt x="4582343" y="85484"/>
                  <a:pt x="4579813" y="87939"/>
                  <a:pt x="4576390" y="90916"/>
                </a:cubicBezTo>
                <a:cubicBezTo>
                  <a:pt x="4572966" y="93743"/>
                  <a:pt x="4570362" y="95753"/>
                  <a:pt x="4568576" y="96943"/>
                </a:cubicBezTo>
                <a:cubicBezTo>
                  <a:pt x="4566790" y="97985"/>
                  <a:pt x="4564856" y="98952"/>
                  <a:pt x="4562772" y="99845"/>
                </a:cubicBezTo>
                <a:lnTo>
                  <a:pt x="4558754" y="101408"/>
                </a:lnTo>
                <a:cubicBezTo>
                  <a:pt x="4556968" y="102301"/>
                  <a:pt x="4555926" y="102524"/>
                  <a:pt x="4555628" y="102078"/>
                </a:cubicBezTo>
                <a:cubicBezTo>
                  <a:pt x="4555330" y="101631"/>
                  <a:pt x="4555926" y="100664"/>
                  <a:pt x="4557414" y="99176"/>
                </a:cubicBezTo>
                <a:lnTo>
                  <a:pt x="4560093" y="96497"/>
                </a:lnTo>
                <a:cubicBezTo>
                  <a:pt x="4563368" y="93223"/>
                  <a:pt x="4566120" y="90246"/>
                  <a:pt x="4568353" y="87567"/>
                </a:cubicBezTo>
                <a:cubicBezTo>
                  <a:pt x="4570436" y="84888"/>
                  <a:pt x="4572744" y="81614"/>
                  <a:pt x="4575274" y="77744"/>
                </a:cubicBezTo>
                <a:cubicBezTo>
                  <a:pt x="4577804" y="73875"/>
                  <a:pt x="4579440" y="70898"/>
                  <a:pt x="4580185" y="68815"/>
                </a:cubicBezTo>
                <a:lnTo>
                  <a:pt x="4581748" y="60778"/>
                </a:lnTo>
                <a:cubicBezTo>
                  <a:pt x="4581896" y="59587"/>
                  <a:pt x="4582268" y="58843"/>
                  <a:pt x="4582864" y="58546"/>
                </a:cubicBezTo>
                <a:close/>
                <a:moveTo>
                  <a:pt x="2201614" y="58546"/>
                </a:moveTo>
                <a:cubicBezTo>
                  <a:pt x="2201912" y="58248"/>
                  <a:pt x="2202730" y="58248"/>
                  <a:pt x="2204070" y="58546"/>
                </a:cubicBezTo>
                <a:cubicBezTo>
                  <a:pt x="2205707" y="58843"/>
                  <a:pt x="2207567" y="59736"/>
                  <a:pt x="2209650" y="61225"/>
                </a:cubicBezTo>
                <a:cubicBezTo>
                  <a:pt x="2211883" y="62713"/>
                  <a:pt x="2213446" y="64052"/>
                  <a:pt x="2214339" y="65243"/>
                </a:cubicBezTo>
                <a:cubicBezTo>
                  <a:pt x="2215380" y="66434"/>
                  <a:pt x="2215827" y="67475"/>
                  <a:pt x="2215678" y="68368"/>
                </a:cubicBezTo>
                <a:cubicBezTo>
                  <a:pt x="2215529" y="69261"/>
                  <a:pt x="2214711" y="70377"/>
                  <a:pt x="2213222" y="71717"/>
                </a:cubicBezTo>
                <a:cubicBezTo>
                  <a:pt x="2211734" y="73056"/>
                  <a:pt x="2210618" y="74173"/>
                  <a:pt x="2209874" y="75066"/>
                </a:cubicBezTo>
                <a:lnTo>
                  <a:pt x="2202730" y="83549"/>
                </a:lnTo>
                <a:cubicBezTo>
                  <a:pt x="2201093" y="85484"/>
                  <a:pt x="2198563" y="87939"/>
                  <a:pt x="2195140" y="90916"/>
                </a:cubicBezTo>
                <a:cubicBezTo>
                  <a:pt x="2191717" y="93743"/>
                  <a:pt x="2189112" y="95753"/>
                  <a:pt x="2187326" y="96943"/>
                </a:cubicBezTo>
                <a:cubicBezTo>
                  <a:pt x="2185540" y="97985"/>
                  <a:pt x="2183606" y="98952"/>
                  <a:pt x="2181522" y="99845"/>
                </a:cubicBezTo>
                <a:lnTo>
                  <a:pt x="2177504" y="101408"/>
                </a:lnTo>
                <a:cubicBezTo>
                  <a:pt x="2175718" y="102301"/>
                  <a:pt x="2174676" y="102524"/>
                  <a:pt x="2174378" y="102078"/>
                </a:cubicBezTo>
                <a:cubicBezTo>
                  <a:pt x="2174081" y="101631"/>
                  <a:pt x="2174676" y="100664"/>
                  <a:pt x="2176164" y="99176"/>
                </a:cubicBezTo>
                <a:lnTo>
                  <a:pt x="2178843" y="96497"/>
                </a:lnTo>
                <a:cubicBezTo>
                  <a:pt x="2182118" y="93223"/>
                  <a:pt x="2184871" y="90246"/>
                  <a:pt x="2187103" y="87567"/>
                </a:cubicBezTo>
                <a:cubicBezTo>
                  <a:pt x="2189186" y="84888"/>
                  <a:pt x="2191494" y="81614"/>
                  <a:pt x="2194024" y="77744"/>
                </a:cubicBezTo>
                <a:cubicBezTo>
                  <a:pt x="2196554" y="73875"/>
                  <a:pt x="2198191" y="70898"/>
                  <a:pt x="2198935" y="68815"/>
                </a:cubicBezTo>
                <a:lnTo>
                  <a:pt x="2200498" y="60778"/>
                </a:lnTo>
                <a:cubicBezTo>
                  <a:pt x="2200646" y="59587"/>
                  <a:pt x="2201018" y="58843"/>
                  <a:pt x="2201614" y="58546"/>
                </a:cubicBezTo>
                <a:close/>
                <a:moveTo>
                  <a:pt x="2466974" y="57206"/>
                </a:moveTo>
                <a:cubicBezTo>
                  <a:pt x="2455217" y="58992"/>
                  <a:pt x="2445766" y="61150"/>
                  <a:pt x="2438622" y="63680"/>
                </a:cubicBezTo>
                <a:cubicBezTo>
                  <a:pt x="2439069" y="66508"/>
                  <a:pt x="2440111" y="71494"/>
                  <a:pt x="2441748" y="78637"/>
                </a:cubicBezTo>
                <a:lnTo>
                  <a:pt x="2442418" y="78861"/>
                </a:lnTo>
                <a:cubicBezTo>
                  <a:pt x="2453133" y="78414"/>
                  <a:pt x="2463328" y="77298"/>
                  <a:pt x="2473002" y="75512"/>
                </a:cubicBezTo>
                <a:cubicBezTo>
                  <a:pt x="2473002" y="70452"/>
                  <a:pt x="2471960" y="66136"/>
                  <a:pt x="2469876" y="62564"/>
                </a:cubicBezTo>
                <a:cubicBezTo>
                  <a:pt x="2469281" y="61225"/>
                  <a:pt x="2468537" y="59885"/>
                  <a:pt x="2467644" y="58546"/>
                </a:cubicBezTo>
                <a:cubicBezTo>
                  <a:pt x="2467198" y="58099"/>
                  <a:pt x="2466974" y="57653"/>
                  <a:pt x="2466974" y="57206"/>
                </a:cubicBezTo>
                <a:close/>
                <a:moveTo>
                  <a:pt x="85725" y="57206"/>
                </a:moveTo>
                <a:cubicBezTo>
                  <a:pt x="73967" y="58992"/>
                  <a:pt x="64517" y="61150"/>
                  <a:pt x="57373" y="63680"/>
                </a:cubicBezTo>
                <a:cubicBezTo>
                  <a:pt x="57819" y="66508"/>
                  <a:pt x="58861" y="71494"/>
                  <a:pt x="60498" y="78637"/>
                </a:cubicBezTo>
                <a:lnTo>
                  <a:pt x="61168" y="78861"/>
                </a:lnTo>
                <a:cubicBezTo>
                  <a:pt x="71884" y="78414"/>
                  <a:pt x="82078" y="77298"/>
                  <a:pt x="91752" y="75512"/>
                </a:cubicBezTo>
                <a:cubicBezTo>
                  <a:pt x="91752" y="70452"/>
                  <a:pt x="90710" y="66136"/>
                  <a:pt x="88627" y="62564"/>
                </a:cubicBezTo>
                <a:cubicBezTo>
                  <a:pt x="88031" y="61225"/>
                  <a:pt x="87287" y="59885"/>
                  <a:pt x="86394" y="58546"/>
                </a:cubicBezTo>
                <a:cubicBezTo>
                  <a:pt x="85948" y="58099"/>
                  <a:pt x="85725" y="57653"/>
                  <a:pt x="85725" y="57206"/>
                </a:cubicBezTo>
                <a:close/>
                <a:moveTo>
                  <a:pt x="2506265" y="52072"/>
                </a:moveTo>
                <a:cubicBezTo>
                  <a:pt x="2496442" y="52965"/>
                  <a:pt x="2487587" y="54006"/>
                  <a:pt x="2479699" y="55197"/>
                </a:cubicBezTo>
                <a:cubicBezTo>
                  <a:pt x="2481038" y="56090"/>
                  <a:pt x="2482899" y="57206"/>
                  <a:pt x="2485280" y="58546"/>
                </a:cubicBezTo>
                <a:cubicBezTo>
                  <a:pt x="2487512" y="59885"/>
                  <a:pt x="2488406" y="61969"/>
                  <a:pt x="2487959" y="64796"/>
                </a:cubicBezTo>
                <a:cubicBezTo>
                  <a:pt x="2487512" y="67029"/>
                  <a:pt x="2486992" y="69782"/>
                  <a:pt x="2486396" y="73056"/>
                </a:cubicBezTo>
                <a:cubicBezTo>
                  <a:pt x="2491754" y="72015"/>
                  <a:pt x="2497186" y="70750"/>
                  <a:pt x="2502693" y="69261"/>
                </a:cubicBezTo>
                <a:cubicBezTo>
                  <a:pt x="2506414" y="67922"/>
                  <a:pt x="2510283" y="67773"/>
                  <a:pt x="2514302" y="68815"/>
                </a:cubicBezTo>
                <a:cubicBezTo>
                  <a:pt x="2515194" y="68964"/>
                  <a:pt x="2516162" y="69261"/>
                  <a:pt x="2517204" y="69708"/>
                </a:cubicBezTo>
                <a:lnTo>
                  <a:pt x="2518766" y="61894"/>
                </a:lnTo>
                <a:cubicBezTo>
                  <a:pt x="2519660" y="56983"/>
                  <a:pt x="2519362" y="54081"/>
                  <a:pt x="2517874" y="53188"/>
                </a:cubicBezTo>
                <a:cubicBezTo>
                  <a:pt x="2516385" y="51848"/>
                  <a:pt x="2512516" y="51476"/>
                  <a:pt x="2506265" y="52072"/>
                </a:cubicBezTo>
                <a:close/>
                <a:moveTo>
                  <a:pt x="125015" y="52072"/>
                </a:moveTo>
                <a:cubicBezTo>
                  <a:pt x="115193" y="52965"/>
                  <a:pt x="106337" y="54006"/>
                  <a:pt x="98449" y="55197"/>
                </a:cubicBezTo>
                <a:cubicBezTo>
                  <a:pt x="99789" y="56090"/>
                  <a:pt x="101649" y="57206"/>
                  <a:pt x="104030" y="58546"/>
                </a:cubicBezTo>
                <a:cubicBezTo>
                  <a:pt x="106263" y="59885"/>
                  <a:pt x="107156" y="61969"/>
                  <a:pt x="106709" y="64796"/>
                </a:cubicBezTo>
                <a:cubicBezTo>
                  <a:pt x="106263" y="67029"/>
                  <a:pt x="105742" y="69782"/>
                  <a:pt x="105147" y="73056"/>
                </a:cubicBezTo>
                <a:cubicBezTo>
                  <a:pt x="110504" y="72015"/>
                  <a:pt x="115937" y="70750"/>
                  <a:pt x="121443" y="69261"/>
                </a:cubicBezTo>
                <a:cubicBezTo>
                  <a:pt x="125164" y="67922"/>
                  <a:pt x="129034" y="67773"/>
                  <a:pt x="133052" y="68815"/>
                </a:cubicBezTo>
                <a:cubicBezTo>
                  <a:pt x="133945" y="68964"/>
                  <a:pt x="134912" y="69261"/>
                  <a:pt x="135954" y="69708"/>
                </a:cubicBezTo>
                <a:lnTo>
                  <a:pt x="137517" y="61894"/>
                </a:lnTo>
                <a:cubicBezTo>
                  <a:pt x="138410" y="56983"/>
                  <a:pt x="138112" y="54081"/>
                  <a:pt x="136624" y="53188"/>
                </a:cubicBezTo>
                <a:cubicBezTo>
                  <a:pt x="135135" y="51848"/>
                  <a:pt x="131266" y="51476"/>
                  <a:pt x="125015" y="52072"/>
                </a:cubicBezTo>
                <a:close/>
                <a:moveTo>
                  <a:pt x="5064694" y="46044"/>
                </a:moveTo>
                <a:cubicBezTo>
                  <a:pt x="5067820" y="46044"/>
                  <a:pt x="5070648" y="46342"/>
                  <a:pt x="5073178" y="46937"/>
                </a:cubicBezTo>
                <a:cubicBezTo>
                  <a:pt x="5075708" y="47384"/>
                  <a:pt x="5077866" y="48128"/>
                  <a:pt x="5079652" y="49169"/>
                </a:cubicBezTo>
                <a:cubicBezTo>
                  <a:pt x="5081438" y="50360"/>
                  <a:pt x="5083447" y="52146"/>
                  <a:pt x="5085680" y="54527"/>
                </a:cubicBezTo>
                <a:cubicBezTo>
                  <a:pt x="5087763" y="56909"/>
                  <a:pt x="5090070" y="60034"/>
                  <a:pt x="5092600" y="63903"/>
                </a:cubicBezTo>
                <a:lnTo>
                  <a:pt x="5101306" y="78861"/>
                </a:lnTo>
                <a:cubicBezTo>
                  <a:pt x="5104730" y="84814"/>
                  <a:pt x="5108301" y="90544"/>
                  <a:pt x="5112022" y="96050"/>
                </a:cubicBezTo>
                <a:cubicBezTo>
                  <a:pt x="5115742" y="101706"/>
                  <a:pt x="5119314" y="106840"/>
                  <a:pt x="5122738" y="111454"/>
                </a:cubicBezTo>
                <a:cubicBezTo>
                  <a:pt x="5126160" y="116068"/>
                  <a:pt x="5130104" y="120830"/>
                  <a:pt x="5134570" y="125742"/>
                </a:cubicBezTo>
                <a:cubicBezTo>
                  <a:pt x="5139034" y="130802"/>
                  <a:pt x="5144392" y="135639"/>
                  <a:pt x="5150642" y="140252"/>
                </a:cubicBezTo>
                <a:cubicBezTo>
                  <a:pt x="5156894" y="145015"/>
                  <a:pt x="5162846" y="148884"/>
                  <a:pt x="5168502" y="151861"/>
                </a:cubicBezTo>
                <a:cubicBezTo>
                  <a:pt x="5174158" y="155135"/>
                  <a:pt x="5179813" y="158112"/>
                  <a:pt x="5185468" y="160791"/>
                </a:cubicBezTo>
                <a:cubicBezTo>
                  <a:pt x="5191124" y="163469"/>
                  <a:pt x="5194844" y="165032"/>
                  <a:pt x="5196630" y="165479"/>
                </a:cubicBezTo>
                <a:lnTo>
                  <a:pt x="5201096" y="167041"/>
                </a:lnTo>
                <a:cubicBezTo>
                  <a:pt x="5203179" y="167785"/>
                  <a:pt x="5204072" y="168678"/>
                  <a:pt x="5203774" y="169720"/>
                </a:cubicBezTo>
                <a:cubicBezTo>
                  <a:pt x="5203476" y="170762"/>
                  <a:pt x="5202658" y="171283"/>
                  <a:pt x="5201318" y="171283"/>
                </a:cubicBezTo>
                <a:lnTo>
                  <a:pt x="5196630" y="171506"/>
                </a:lnTo>
                <a:lnTo>
                  <a:pt x="5188594" y="171953"/>
                </a:lnTo>
                <a:lnTo>
                  <a:pt x="5168948" y="172399"/>
                </a:lnTo>
                <a:cubicBezTo>
                  <a:pt x="5160614" y="172697"/>
                  <a:pt x="5155256" y="172325"/>
                  <a:pt x="5152875" y="171283"/>
                </a:cubicBezTo>
                <a:cubicBezTo>
                  <a:pt x="5150196" y="170241"/>
                  <a:pt x="5147964" y="169125"/>
                  <a:pt x="5146178" y="167934"/>
                </a:cubicBezTo>
                <a:cubicBezTo>
                  <a:pt x="5144392" y="166744"/>
                  <a:pt x="5142383" y="164660"/>
                  <a:pt x="5140150" y="161684"/>
                </a:cubicBezTo>
                <a:cubicBezTo>
                  <a:pt x="5137769" y="158707"/>
                  <a:pt x="5135686" y="155879"/>
                  <a:pt x="5133900" y="153200"/>
                </a:cubicBezTo>
                <a:cubicBezTo>
                  <a:pt x="5131965" y="150521"/>
                  <a:pt x="5128765" y="145610"/>
                  <a:pt x="5124300" y="138466"/>
                </a:cubicBezTo>
                <a:cubicBezTo>
                  <a:pt x="5119836" y="131174"/>
                  <a:pt x="5117231" y="126858"/>
                  <a:pt x="5116486" y="125518"/>
                </a:cubicBezTo>
                <a:lnTo>
                  <a:pt x="5105102" y="105203"/>
                </a:lnTo>
                <a:lnTo>
                  <a:pt x="5095502" y="88683"/>
                </a:lnTo>
                <a:lnTo>
                  <a:pt x="5091260" y="81316"/>
                </a:lnTo>
                <a:lnTo>
                  <a:pt x="5088582" y="85781"/>
                </a:lnTo>
                <a:cubicBezTo>
                  <a:pt x="5087986" y="86972"/>
                  <a:pt x="5086126" y="89948"/>
                  <a:pt x="5083000" y="94711"/>
                </a:cubicBezTo>
                <a:lnTo>
                  <a:pt x="5074964" y="107212"/>
                </a:lnTo>
                <a:lnTo>
                  <a:pt x="5066257" y="118598"/>
                </a:lnTo>
                <a:cubicBezTo>
                  <a:pt x="5062983" y="122914"/>
                  <a:pt x="5059709" y="127007"/>
                  <a:pt x="5056434" y="130876"/>
                </a:cubicBezTo>
                <a:cubicBezTo>
                  <a:pt x="5053160" y="135043"/>
                  <a:pt x="5049216" y="139210"/>
                  <a:pt x="5044602" y="143378"/>
                </a:cubicBezTo>
                <a:cubicBezTo>
                  <a:pt x="5040138" y="147842"/>
                  <a:pt x="5035152" y="151786"/>
                  <a:pt x="5029646" y="155209"/>
                </a:cubicBezTo>
                <a:cubicBezTo>
                  <a:pt x="5023990" y="158781"/>
                  <a:pt x="5018409" y="161832"/>
                  <a:pt x="5012902" y="164362"/>
                </a:cubicBezTo>
                <a:cubicBezTo>
                  <a:pt x="5007396" y="166892"/>
                  <a:pt x="5004196" y="168381"/>
                  <a:pt x="5003303" y="168827"/>
                </a:cubicBezTo>
                <a:cubicBezTo>
                  <a:pt x="5002261" y="169423"/>
                  <a:pt x="5001517" y="169720"/>
                  <a:pt x="5001070" y="169720"/>
                </a:cubicBezTo>
                <a:lnTo>
                  <a:pt x="4997945" y="171060"/>
                </a:lnTo>
                <a:cubicBezTo>
                  <a:pt x="4997201" y="171357"/>
                  <a:pt x="4996680" y="171209"/>
                  <a:pt x="4996382" y="170613"/>
                </a:cubicBezTo>
                <a:cubicBezTo>
                  <a:pt x="4996084" y="170018"/>
                  <a:pt x="4996159" y="169571"/>
                  <a:pt x="4996606" y="169274"/>
                </a:cubicBezTo>
                <a:lnTo>
                  <a:pt x="4999062" y="167041"/>
                </a:lnTo>
                <a:cubicBezTo>
                  <a:pt x="5000401" y="165851"/>
                  <a:pt x="5002782" y="163916"/>
                  <a:pt x="5006205" y="161237"/>
                </a:cubicBezTo>
                <a:lnTo>
                  <a:pt x="5014912" y="154317"/>
                </a:lnTo>
                <a:cubicBezTo>
                  <a:pt x="5017292" y="152382"/>
                  <a:pt x="5021236" y="148959"/>
                  <a:pt x="5026744" y="144047"/>
                </a:cubicBezTo>
                <a:cubicBezTo>
                  <a:pt x="5032250" y="139136"/>
                  <a:pt x="5036268" y="135341"/>
                  <a:pt x="5038798" y="132662"/>
                </a:cubicBezTo>
                <a:cubicBezTo>
                  <a:pt x="5041328" y="129983"/>
                  <a:pt x="5044752" y="125965"/>
                  <a:pt x="5049068" y="120607"/>
                </a:cubicBezTo>
                <a:lnTo>
                  <a:pt x="5059560" y="107212"/>
                </a:lnTo>
                <a:cubicBezTo>
                  <a:pt x="5062239" y="103938"/>
                  <a:pt x="5065216" y="99622"/>
                  <a:pt x="5068490" y="94264"/>
                </a:cubicBezTo>
                <a:cubicBezTo>
                  <a:pt x="5071764" y="88907"/>
                  <a:pt x="5074220" y="84516"/>
                  <a:pt x="5075856" y="81093"/>
                </a:cubicBezTo>
                <a:cubicBezTo>
                  <a:pt x="5077494" y="77521"/>
                  <a:pt x="5079131" y="73577"/>
                  <a:pt x="5080768" y="69261"/>
                </a:cubicBezTo>
                <a:lnTo>
                  <a:pt x="5082108" y="65466"/>
                </a:lnTo>
                <a:cubicBezTo>
                  <a:pt x="5080470" y="63085"/>
                  <a:pt x="5079056" y="61225"/>
                  <a:pt x="5077866" y="59885"/>
                </a:cubicBezTo>
                <a:cubicBezTo>
                  <a:pt x="5076675" y="58397"/>
                  <a:pt x="5075112" y="57057"/>
                  <a:pt x="5073178" y="55867"/>
                </a:cubicBezTo>
                <a:cubicBezTo>
                  <a:pt x="5071243" y="54676"/>
                  <a:pt x="5068638" y="53709"/>
                  <a:pt x="5065364" y="52965"/>
                </a:cubicBezTo>
                <a:lnTo>
                  <a:pt x="5059560" y="51848"/>
                </a:lnTo>
                <a:cubicBezTo>
                  <a:pt x="5057774" y="51551"/>
                  <a:pt x="5056658" y="50955"/>
                  <a:pt x="5056212" y="50062"/>
                </a:cubicBezTo>
                <a:cubicBezTo>
                  <a:pt x="5055765" y="49169"/>
                  <a:pt x="5055616" y="48425"/>
                  <a:pt x="5055765" y="47830"/>
                </a:cubicBezTo>
                <a:cubicBezTo>
                  <a:pt x="5056062" y="47086"/>
                  <a:pt x="5057104" y="46565"/>
                  <a:pt x="5058890" y="46267"/>
                </a:cubicBezTo>
                <a:cubicBezTo>
                  <a:pt x="5060676" y="46118"/>
                  <a:pt x="5062611" y="46044"/>
                  <a:pt x="5064694" y="46044"/>
                </a:cubicBezTo>
                <a:close/>
                <a:moveTo>
                  <a:pt x="3635945" y="46044"/>
                </a:moveTo>
                <a:cubicBezTo>
                  <a:pt x="3639070" y="46044"/>
                  <a:pt x="3641898" y="46342"/>
                  <a:pt x="3644428" y="46937"/>
                </a:cubicBezTo>
                <a:cubicBezTo>
                  <a:pt x="3646958" y="47384"/>
                  <a:pt x="3649116" y="48128"/>
                  <a:pt x="3650902" y="49169"/>
                </a:cubicBezTo>
                <a:cubicBezTo>
                  <a:pt x="3652688" y="50360"/>
                  <a:pt x="3654697" y="52146"/>
                  <a:pt x="3656930" y="54527"/>
                </a:cubicBezTo>
                <a:cubicBezTo>
                  <a:pt x="3659013" y="56909"/>
                  <a:pt x="3661320" y="60034"/>
                  <a:pt x="3663850" y="63903"/>
                </a:cubicBezTo>
                <a:lnTo>
                  <a:pt x="3672556" y="78861"/>
                </a:lnTo>
                <a:cubicBezTo>
                  <a:pt x="3675980" y="84814"/>
                  <a:pt x="3679552" y="90544"/>
                  <a:pt x="3683272" y="96050"/>
                </a:cubicBezTo>
                <a:cubicBezTo>
                  <a:pt x="3686993" y="101706"/>
                  <a:pt x="3690565" y="106840"/>
                  <a:pt x="3693988" y="111454"/>
                </a:cubicBezTo>
                <a:cubicBezTo>
                  <a:pt x="3697411" y="116068"/>
                  <a:pt x="3701355" y="120830"/>
                  <a:pt x="3705820" y="125742"/>
                </a:cubicBezTo>
                <a:cubicBezTo>
                  <a:pt x="3710284" y="130802"/>
                  <a:pt x="3715642" y="135639"/>
                  <a:pt x="3721893" y="140252"/>
                </a:cubicBezTo>
                <a:cubicBezTo>
                  <a:pt x="3728144" y="145015"/>
                  <a:pt x="3734097" y="148884"/>
                  <a:pt x="3739752" y="151861"/>
                </a:cubicBezTo>
                <a:cubicBezTo>
                  <a:pt x="3745408" y="155135"/>
                  <a:pt x="3751063" y="158112"/>
                  <a:pt x="3756719" y="160791"/>
                </a:cubicBezTo>
                <a:cubicBezTo>
                  <a:pt x="3762374" y="163469"/>
                  <a:pt x="3766095" y="165032"/>
                  <a:pt x="3767881" y="165479"/>
                </a:cubicBezTo>
                <a:lnTo>
                  <a:pt x="3772346" y="167041"/>
                </a:lnTo>
                <a:cubicBezTo>
                  <a:pt x="3774429" y="167785"/>
                  <a:pt x="3775322" y="168678"/>
                  <a:pt x="3775025" y="169720"/>
                </a:cubicBezTo>
                <a:cubicBezTo>
                  <a:pt x="3774727" y="170762"/>
                  <a:pt x="3773908" y="171283"/>
                  <a:pt x="3772569" y="171283"/>
                </a:cubicBezTo>
                <a:lnTo>
                  <a:pt x="3767881" y="171506"/>
                </a:lnTo>
                <a:lnTo>
                  <a:pt x="3759844" y="171953"/>
                </a:lnTo>
                <a:lnTo>
                  <a:pt x="3740199" y="172399"/>
                </a:lnTo>
                <a:cubicBezTo>
                  <a:pt x="3731864" y="172697"/>
                  <a:pt x="3726507" y="172325"/>
                  <a:pt x="3724126" y="171283"/>
                </a:cubicBezTo>
                <a:cubicBezTo>
                  <a:pt x="3721446" y="170241"/>
                  <a:pt x="3719214" y="169125"/>
                  <a:pt x="3717428" y="167934"/>
                </a:cubicBezTo>
                <a:cubicBezTo>
                  <a:pt x="3715642" y="166744"/>
                  <a:pt x="3713633" y="164660"/>
                  <a:pt x="3711401" y="161684"/>
                </a:cubicBezTo>
                <a:cubicBezTo>
                  <a:pt x="3709020" y="158707"/>
                  <a:pt x="3706936" y="155879"/>
                  <a:pt x="3705150" y="153200"/>
                </a:cubicBezTo>
                <a:cubicBezTo>
                  <a:pt x="3703215" y="150521"/>
                  <a:pt x="3700015" y="145610"/>
                  <a:pt x="3695550" y="138466"/>
                </a:cubicBezTo>
                <a:cubicBezTo>
                  <a:pt x="3691086" y="131174"/>
                  <a:pt x="3688481" y="126858"/>
                  <a:pt x="3687737" y="125518"/>
                </a:cubicBezTo>
                <a:lnTo>
                  <a:pt x="3676352" y="105203"/>
                </a:lnTo>
                <a:lnTo>
                  <a:pt x="3666752" y="88683"/>
                </a:lnTo>
                <a:lnTo>
                  <a:pt x="3662510" y="81316"/>
                </a:lnTo>
                <a:lnTo>
                  <a:pt x="3659832" y="85781"/>
                </a:lnTo>
                <a:cubicBezTo>
                  <a:pt x="3659236" y="86972"/>
                  <a:pt x="3657376" y="89948"/>
                  <a:pt x="3654251" y="94711"/>
                </a:cubicBezTo>
                <a:lnTo>
                  <a:pt x="3646214" y="107212"/>
                </a:lnTo>
                <a:lnTo>
                  <a:pt x="3637508" y="118598"/>
                </a:lnTo>
                <a:cubicBezTo>
                  <a:pt x="3634233" y="122914"/>
                  <a:pt x="3630959" y="127007"/>
                  <a:pt x="3627685" y="130876"/>
                </a:cubicBezTo>
                <a:cubicBezTo>
                  <a:pt x="3624410" y="135043"/>
                  <a:pt x="3620467" y="139210"/>
                  <a:pt x="3615853" y="143378"/>
                </a:cubicBezTo>
                <a:cubicBezTo>
                  <a:pt x="3611388" y="147842"/>
                  <a:pt x="3606402" y="151786"/>
                  <a:pt x="3600896" y="155209"/>
                </a:cubicBezTo>
                <a:cubicBezTo>
                  <a:pt x="3595240" y="158781"/>
                  <a:pt x="3589659" y="161832"/>
                  <a:pt x="3584152" y="164362"/>
                </a:cubicBezTo>
                <a:cubicBezTo>
                  <a:pt x="3578646" y="166892"/>
                  <a:pt x="3575446" y="168381"/>
                  <a:pt x="3574553" y="168827"/>
                </a:cubicBezTo>
                <a:cubicBezTo>
                  <a:pt x="3573512" y="169423"/>
                  <a:pt x="3572767" y="169720"/>
                  <a:pt x="3572321" y="169720"/>
                </a:cubicBezTo>
                <a:lnTo>
                  <a:pt x="3569196" y="171060"/>
                </a:lnTo>
                <a:cubicBezTo>
                  <a:pt x="3568451" y="171357"/>
                  <a:pt x="3567930" y="171209"/>
                  <a:pt x="3567633" y="170613"/>
                </a:cubicBezTo>
                <a:cubicBezTo>
                  <a:pt x="3567335" y="170018"/>
                  <a:pt x="3567410" y="169571"/>
                  <a:pt x="3567856" y="169274"/>
                </a:cubicBezTo>
                <a:lnTo>
                  <a:pt x="3570312" y="167041"/>
                </a:lnTo>
                <a:cubicBezTo>
                  <a:pt x="3571651" y="165851"/>
                  <a:pt x="3574032" y="163916"/>
                  <a:pt x="3577455" y="161237"/>
                </a:cubicBezTo>
                <a:lnTo>
                  <a:pt x="3586162" y="154317"/>
                </a:lnTo>
                <a:cubicBezTo>
                  <a:pt x="3588543" y="152382"/>
                  <a:pt x="3592487" y="148959"/>
                  <a:pt x="3597994" y="144047"/>
                </a:cubicBezTo>
                <a:cubicBezTo>
                  <a:pt x="3603500" y="139136"/>
                  <a:pt x="3607518" y="135341"/>
                  <a:pt x="3610049" y="132662"/>
                </a:cubicBezTo>
                <a:cubicBezTo>
                  <a:pt x="3612579" y="129983"/>
                  <a:pt x="3616002" y="125965"/>
                  <a:pt x="3620318" y="120607"/>
                </a:cubicBezTo>
                <a:lnTo>
                  <a:pt x="3630810" y="107212"/>
                </a:lnTo>
                <a:cubicBezTo>
                  <a:pt x="3633489" y="103938"/>
                  <a:pt x="3636466" y="99622"/>
                  <a:pt x="3639740" y="94264"/>
                </a:cubicBezTo>
                <a:cubicBezTo>
                  <a:pt x="3643014" y="88907"/>
                  <a:pt x="3645470" y="84516"/>
                  <a:pt x="3647107" y="81093"/>
                </a:cubicBezTo>
                <a:cubicBezTo>
                  <a:pt x="3648744" y="77521"/>
                  <a:pt x="3650381" y="73577"/>
                  <a:pt x="3652018" y="69261"/>
                </a:cubicBezTo>
                <a:lnTo>
                  <a:pt x="3653358" y="65466"/>
                </a:lnTo>
                <a:cubicBezTo>
                  <a:pt x="3651720" y="63085"/>
                  <a:pt x="3650307" y="61225"/>
                  <a:pt x="3649116" y="59885"/>
                </a:cubicBezTo>
                <a:cubicBezTo>
                  <a:pt x="3647926" y="58397"/>
                  <a:pt x="3646363" y="57057"/>
                  <a:pt x="3644428" y="55867"/>
                </a:cubicBezTo>
                <a:cubicBezTo>
                  <a:pt x="3642493" y="54676"/>
                  <a:pt x="3639889" y="53709"/>
                  <a:pt x="3636614" y="52965"/>
                </a:cubicBezTo>
                <a:lnTo>
                  <a:pt x="3630810" y="51848"/>
                </a:lnTo>
                <a:cubicBezTo>
                  <a:pt x="3629024" y="51551"/>
                  <a:pt x="3627908" y="50955"/>
                  <a:pt x="3627462" y="50062"/>
                </a:cubicBezTo>
                <a:cubicBezTo>
                  <a:pt x="3627015" y="49169"/>
                  <a:pt x="3626866" y="48425"/>
                  <a:pt x="3627015" y="47830"/>
                </a:cubicBezTo>
                <a:cubicBezTo>
                  <a:pt x="3627313" y="47086"/>
                  <a:pt x="3628354" y="46565"/>
                  <a:pt x="3630140" y="46267"/>
                </a:cubicBezTo>
                <a:cubicBezTo>
                  <a:pt x="3631926" y="46118"/>
                  <a:pt x="3633861" y="46044"/>
                  <a:pt x="3635945" y="46044"/>
                </a:cubicBezTo>
                <a:close/>
                <a:moveTo>
                  <a:pt x="1254695" y="46044"/>
                </a:moveTo>
                <a:cubicBezTo>
                  <a:pt x="1257821" y="46044"/>
                  <a:pt x="1260648" y="46342"/>
                  <a:pt x="1263178" y="46937"/>
                </a:cubicBezTo>
                <a:cubicBezTo>
                  <a:pt x="1265708" y="47384"/>
                  <a:pt x="1267866" y="48128"/>
                  <a:pt x="1269652" y="49169"/>
                </a:cubicBezTo>
                <a:cubicBezTo>
                  <a:pt x="1271438" y="50360"/>
                  <a:pt x="1273447" y="52146"/>
                  <a:pt x="1275680" y="54527"/>
                </a:cubicBezTo>
                <a:cubicBezTo>
                  <a:pt x="1277763" y="56909"/>
                  <a:pt x="1280070" y="60034"/>
                  <a:pt x="1282600" y="63903"/>
                </a:cubicBezTo>
                <a:lnTo>
                  <a:pt x="1291307" y="78861"/>
                </a:lnTo>
                <a:cubicBezTo>
                  <a:pt x="1294730" y="84814"/>
                  <a:pt x="1298302" y="90544"/>
                  <a:pt x="1302022" y="96050"/>
                </a:cubicBezTo>
                <a:cubicBezTo>
                  <a:pt x="1305743" y="101706"/>
                  <a:pt x="1309315" y="106840"/>
                  <a:pt x="1312738" y="111454"/>
                </a:cubicBezTo>
                <a:cubicBezTo>
                  <a:pt x="1316161" y="116068"/>
                  <a:pt x="1320105" y="120830"/>
                  <a:pt x="1324570" y="125742"/>
                </a:cubicBezTo>
                <a:cubicBezTo>
                  <a:pt x="1329035" y="130802"/>
                  <a:pt x="1334392" y="135639"/>
                  <a:pt x="1340643" y="140252"/>
                </a:cubicBezTo>
                <a:cubicBezTo>
                  <a:pt x="1346894" y="145015"/>
                  <a:pt x="1352847" y="148884"/>
                  <a:pt x="1358503" y="151861"/>
                </a:cubicBezTo>
                <a:cubicBezTo>
                  <a:pt x="1364158" y="155135"/>
                  <a:pt x="1369814" y="158112"/>
                  <a:pt x="1375469" y="160791"/>
                </a:cubicBezTo>
                <a:cubicBezTo>
                  <a:pt x="1381125" y="163469"/>
                  <a:pt x="1384845" y="165032"/>
                  <a:pt x="1386631" y="165479"/>
                </a:cubicBezTo>
                <a:lnTo>
                  <a:pt x="1391096" y="167041"/>
                </a:lnTo>
                <a:cubicBezTo>
                  <a:pt x="1393180" y="167785"/>
                  <a:pt x="1394073" y="168678"/>
                  <a:pt x="1393775" y="169720"/>
                </a:cubicBezTo>
                <a:cubicBezTo>
                  <a:pt x="1393477" y="170762"/>
                  <a:pt x="1392659" y="171283"/>
                  <a:pt x="1391319" y="171283"/>
                </a:cubicBezTo>
                <a:lnTo>
                  <a:pt x="1386631" y="171506"/>
                </a:lnTo>
                <a:lnTo>
                  <a:pt x="1378595" y="171953"/>
                </a:lnTo>
                <a:lnTo>
                  <a:pt x="1358949" y="172399"/>
                </a:lnTo>
                <a:cubicBezTo>
                  <a:pt x="1350615" y="172697"/>
                  <a:pt x="1345257" y="172325"/>
                  <a:pt x="1342876" y="171283"/>
                </a:cubicBezTo>
                <a:cubicBezTo>
                  <a:pt x="1340197" y="170241"/>
                  <a:pt x="1337964" y="169125"/>
                  <a:pt x="1336178" y="167934"/>
                </a:cubicBezTo>
                <a:cubicBezTo>
                  <a:pt x="1334392" y="166744"/>
                  <a:pt x="1332383" y="164660"/>
                  <a:pt x="1330151" y="161684"/>
                </a:cubicBezTo>
                <a:cubicBezTo>
                  <a:pt x="1327770" y="158707"/>
                  <a:pt x="1325686" y="155879"/>
                  <a:pt x="1323900" y="153200"/>
                </a:cubicBezTo>
                <a:cubicBezTo>
                  <a:pt x="1321965" y="150521"/>
                  <a:pt x="1318766" y="145610"/>
                  <a:pt x="1314301" y="138466"/>
                </a:cubicBezTo>
                <a:cubicBezTo>
                  <a:pt x="1309836" y="131174"/>
                  <a:pt x="1307231" y="126858"/>
                  <a:pt x="1306487" y="125518"/>
                </a:cubicBezTo>
                <a:lnTo>
                  <a:pt x="1295102" y="105203"/>
                </a:lnTo>
                <a:lnTo>
                  <a:pt x="1285502" y="88683"/>
                </a:lnTo>
                <a:lnTo>
                  <a:pt x="1281261" y="81316"/>
                </a:lnTo>
                <a:lnTo>
                  <a:pt x="1278582" y="85781"/>
                </a:lnTo>
                <a:cubicBezTo>
                  <a:pt x="1277987" y="86972"/>
                  <a:pt x="1276126" y="89948"/>
                  <a:pt x="1273001" y="94711"/>
                </a:cubicBezTo>
                <a:lnTo>
                  <a:pt x="1264964" y="107212"/>
                </a:lnTo>
                <a:lnTo>
                  <a:pt x="1256258" y="118598"/>
                </a:lnTo>
                <a:cubicBezTo>
                  <a:pt x="1252983" y="122914"/>
                  <a:pt x="1249709" y="127007"/>
                  <a:pt x="1246435" y="130876"/>
                </a:cubicBezTo>
                <a:cubicBezTo>
                  <a:pt x="1243161" y="135043"/>
                  <a:pt x="1239217" y="139210"/>
                  <a:pt x="1234603" y="143378"/>
                </a:cubicBezTo>
                <a:cubicBezTo>
                  <a:pt x="1230138" y="147842"/>
                  <a:pt x="1225153" y="151786"/>
                  <a:pt x="1219646" y="155209"/>
                </a:cubicBezTo>
                <a:cubicBezTo>
                  <a:pt x="1213991" y="158781"/>
                  <a:pt x="1208410" y="161832"/>
                  <a:pt x="1202903" y="164362"/>
                </a:cubicBezTo>
                <a:cubicBezTo>
                  <a:pt x="1197396" y="166892"/>
                  <a:pt x="1194196" y="168381"/>
                  <a:pt x="1193303" y="168827"/>
                </a:cubicBezTo>
                <a:cubicBezTo>
                  <a:pt x="1192262" y="169423"/>
                  <a:pt x="1191517" y="169720"/>
                  <a:pt x="1191071" y="169720"/>
                </a:cubicBezTo>
                <a:lnTo>
                  <a:pt x="1187946" y="171060"/>
                </a:lnTo>
                <a:cubicBezTo>
                  <a:pt x="1187201" y="171357"/>
                  <a:pt x="1186681" y="171209"/>
                  <a:pt x="1186383" y="170613"/>
                </a:cubicBezTo>
                <a:cubicBezTo>
                  <a:pt x="1186085" y="170018"/>
                  <a:pt x="1186160" y="169571"/>
                  <a:pt x="1186606" y="169274"/>
                </a:cubicBezTo>
                <a:lnTo>
                  <a:pt x="1189062" y="167041"/>
                </a:lnTo>
                <a:cubicBezTo>
                  <a:pt x="1190401" y="165851"/>
                  <a:pt x="1192782" y="163916"/>
                  <a:pt x="1196206" y="161237"/>
                </a:cubicBezTo>
                <a:lnTo>
                  <a:pt x="1204912" y="154317"/>
                </a:lnTo>
                <a:cubicBezTo>
                  <a:pt x="1207293" y="152382"/>
                  <a:pt x="1211237" y="148959"/>
                  <a:pt x="1216744" y="144047"/>
                </a:cubicBezTo>
                <a:cubicBezTo>
                  <a:pt x="1222250" y="139136"/>
                  <a:pt x="1226269" y="135341"/>
                  <a:pt x="1228799" y="132662"/>
                </a:cubicBezTo>
                <a:cubicBezTo>
                  <a:pt x="1231329" y="129983"/>
                  <a:pt x="1234752" y="125965"/>
                  <a:pt x="1239068" y="120607"/>
                </a:cubicBezTo>
                <a:lnTo>
                  <a:pt x="1249561" y="107212"/>
                </a:lnTo>
                <a:cubicBezTo>
                  <a:pt x="1252239" y="103938"/>
                  <a:pt x="1255216" y="99622"/>
                  <a:pt x="1258490" y="94264"/>
                </a:cubicBezTo>
                <a:cubicBezTo>
                  <a:pt x="1261764" y="88907"/>
                  <a:pt x="1264220" y="84516"/>
                  <a:pt x="1265857" y="81093"/>
                </a:cubicBezTo>
                <a:cubicBezTo>
                  <a:pt x="1267494" y="77521"/>
                  <a:pt x="1269131" y="73577"/>
                  <a:pt x="1270768" y="69261"/>
                </a:cubicBezTo>
                <a:lnTo>
                  <a:pt x="1272108" y="65466"/>
                </a:lnTo>
                <a:cubicBezTo>
                  <a:pt x="1270471" y="63085"/>
                  <a:pt x="1269057" y="61225"/>
                  <a:pt x="1267866" y="59885"/>
                </a:cubicBezTo>
                <a:cubicBezTo>
                  <a:pt x="1266676" y="58397"/>
                  <a:pt x="1265113" y="57057"/>
                  <a:pt x="1263178" y="55867"/>
                </a:cubicBezTo>
                <a:cubicBezTo>
                  <a:pt x="1261243" y="54676"/>
                  <a:pt x="1258639" y="53709"/>
                  <a:pt x="1255365" y="52965"/>
                </a:cubicBezTo>
                <a:lnTo>
                  <a:pt x="1249561" y="51848"/>
                </a:lnTo>
                <a:cubicBezTo>
                  <a:pt x="1247775" y="51551"/>
                  <a:pt x="1246658" y="50955"/>
                  <a:pt x="1246212" y="50062"/>
                </a:cubicBezTo>
                <a:cubicBezTo>
                  <a:pt x="1245765" y="49169"/>
                  <a:pt x="1245617" y="48425"/>
                  <a:pt x="1245765" y="47830"/>
                </a:cubicBezTo>
                <a:cubicBezTo>
                  <a:pt x="1246063" y="47086"/>
                  <a:pt x="1247105" y="46565"/>
                  <a:pt x="1248891" y="46267"/>
                </a:cubicBezTo>
                <a:cubicBezTo>
                  <a:pt x="1250677" y="46118"/>
                  <a:pt x="1252611" y="46044"/>
                  <a:pt x="1254695" y="46044"/>
                </a:cubicBezTo>
                <a:close/>
                <a:moveTo>
                  <a:pt x="2905496" y="34435"/>
                </a:moveTo>
                <a:cubicBezTo>
                  <a:pt x="2906985" y="34435"/>
                  <a:pt x="2909217" y="34733"/>
                  <a:pt x="2912194" y="35328"/>
                </a:cubicBezTo>
                <a:cubicBezTo>
                  <a:pt x="2915170" y="35924"/>
                  <a:pt x="2917775" y="36817"/>
                  <a:pt x="2920007" y="38007"/>
                </a:cubicBezTo>
                <a:cubicBezTo>
                  <a:pt x="2922240" y="39198"/>
                  <a:pt x="2923430" y="40314"/>
                  <a:pt x="2923579" y="41356"/>
                </a:cubicBezTo>
                <a:cubicBezTo>
                  <a:pt x="2923728" y="42398"/>
                  <a:pt x="2923504" y="43960"/>
                  <a:pt x="2922909" y="46044"/>
                </a:cubicBezTo>
                <a:cubicBezTo>
                  <a:pt x="2922463" y="47532"/>
                  <a:pt x="2922165" y="48872"/>
                  <a:pt x="2922016" y="50062"/>
                </a:cubicBezTo>
                <a:cubicBezTo>
                  <a:pt x="2921868" y="51551"/>
                  <a:pt x="2921718" y="52890"/>
                  <a:pt x="2921570" y="54081"/>
                </a:cubicBezTo>
                <a:lnTo>
                  <a:pt x="2921570" y="63234"/>
                </a:lnTo>
                <a:lnTo>
                  <a:pt x="2920677" y="91362"/>
                </a:lnTo>
                <a:lnTo>
                  <a:pt x="2934518" y="87344"/>
                </a:lnTo>
                <a:lnTo>
                  <a:pt x="2940322" y="85558"/>
                </a:lnTo>
                <a:cubicBezTo>
                  <a:pt x="2941513" y="85409"/>
                  <a:pt x="2942852" y="85632"/>
                  <a:pt x="2944340" y="86228"/>
                </a:cubicBezTo>
                <a:cubicBezTo>
                  <a:pt x="2945829" y="86525"/>
                  <a:pt x="2947317" y="87121"/>
                  <a:pt x="2948805" y="88014"/>
                </a:cubicBezTo>
                <a:cubicBezTo>
                  <a:pt x="2950294" y="88907"/>
                  <a:pt x="2951112" y="89725"/>
                  <a:pt x="2951261" y="90469"/>
                </a:cubicBezTo>
                <a:cubicBezTo>
                  <a:pt x="2951410" y="91213"/>
                  <a:pt x="2951186" y="91958"/>
                  <a:pt x="2950591" y="92702"/>
                </a:cubicBezTo>
                <a:cubicBezTo>
                  <a:pt x="2949847" y="93595"/>
                  <a:pt x="2948359" y="94264"/>
                  <a:pt x="2946126" y="94711"/>
                </a:cubicBezTo>
                <a:cubicBezTo>
                  <a:pt x="2943894" y="95009"/>
                  <a:pt x="2940992" y="95604"/>
                  <a:pt x="2937420" y="96497"/>
                </a:cubicBezTo>
                <a:lnTo>
                  <a:pt x="2928714" y="98283"/>
                </a:lnTo>
                <a:cubicBezTo>
                  <a:pt x="2926630" y="98580"/>
                  <a:pt x="2925142" y="98655"/>
                  <a:pt x="2924249" y="98506"/>
                </a:cubicBezTo>
                <a:lnTo>
                  <a:pt x="2920677" y="98283"/>
                </a:lnTo>
                <a:lnTo>
                  <a:pt x="2920007" y="146726"/>
                </a:lnTo>
                <a:lnTo>
                  <a:pt x="2943894" y="137573"/>
                </a:lnTo>
                <a:cubicBezTo>
                  <a:pt x="2945382" y="136978"/>
                  <a:pt x="2946424" y="136532"/>
                  <a:pt x="2947020" y="136234"/>
                </a:cubicBezTo>
                <a:cubicBezTo>
                  <a:pt x="2947615" y="136085"/>
                  <a:pt x="2948210" y="136234"/>
                  <a:pt x="2948805" y="136680"/>
                </a:cubicBezTo>
                <a:cubicBezTo>
                  <a:pt x="2949401" y="136978"/>
                  <a:pt x="2949550" y="137573"/>
                  <a:pt x="2949252" y="138466"/>
                </a:cubicBezTo>
                <a:cubicBezTo>
                  <a:pt x="2948954" y="139359"/>
                  <a:pt x="2948061" y="140252"/>
                  <a:pt x="2946573" y="141145"/>
                </a:cubicBezTo>
                <a:lnTo>
                  <a:pt x="2942554" y="143824"/>
                </a:lnTo>
                <a:cubicBezTo>
                  <a:pt x="2942257" y="144122"/>
                  <a:pt x="2938834" y="146131"/>
                  <a:pt x="2932286" y="149852"/>
                </a:cubicBezTo>
                <a:lnTo>
                  <a:pt x="2918444" y="158112"/>
                </a:lnTo>
                <a:lnTo>
                  <a:pt x="2900585" y="168827"/>
                </a:lnTo>
                <a:lnTo>
                  <a:pt x="2891655" y="174632"/>
                </a:lnTo>
                <a:cubicBezTo>
                  <a:pt x="2886595" y="177608"/>
                  <a:pt x="2883172" y="179915"/>
                  <a:pt x="2881386" y="181552"/>
                </a:cubicBezTo>
                <a:cubicBezTo>
                  <a:pt x="2879600" y="183189"/>
                  <a:pt x="2878261" y="184008"/>
                  <a:pt x="2877368" y="184008"/>
                </a:cubicBezTo>
                <a:cubicBezTo>
                  <a:pt x="2876177" y="184305"/>
                  <a:pt x="2874838" y="184157"/>
                  <a:pt x="2873350" y="183561"/>
                </a:cubicBezTo>
                <a:cubicBezTo>
                  <a:pt x="2871861" y="182817"/>
                  <a:pt x="2870447" y="181924"/>
                  <a:pt x="2869108" y="180882"/>
                </a:cubicBezTo>
                <a:cubicBezTo>
                  <a:pt x="2867768" y="179989"/>
                  <a:pt x="2866057" y="178650"/>
                  <a:pt x="2863973" y="176864"/>
                </a:cubicBezTo>
                <a:cubicBezTo>
                  <a:pt x="2861890" y="175078"/>
                  <a:pt x="2860550" y="173515"/>
                  <a:pt x="2859955" y="172176"/>
                </a:cubicBezTo>
                <a:cubicBezTo>
                  <a:pt x="2859508" y="170836"/>
                  <a:pt x="2859508" y="169869"/>
                  <a:pt x="2859955" y="169274"/>
                </a:cubicBezTo>
                <a:cubicBezTo>
                  <a:pt x="2860252" y="168678"/>
                  <a:pt x="2861071" y="168232"/>
                  <a:pt x="2862410" y="167934"/>
                </a:cubicBezTo>
                <a:lnTo>
                  <a:pt x="2867545" y="166595"/>
                </a:lnTo>
                <a:lnTo>
                  <a:pt x="2875582" y="163916"/>
                </a:lnTo>
                <a:lnTo>
                  <a:pt x="2874242" y="122393"/>
                </a:lnTo>
                <a:cubicBezTo>
                  <a:pt x="2874094" y="119416"/>
                  <a:pt x="2873870" y="115770"/>
                  <a:pt x="2873573" y="111454"/>
                </a:cubicBezTo>
                <a:cubicBezTo>
                  <a:pt x="2873275" y="107138"/>
                  <a:pt x="2872903" y="104161"/>
                  <a:pt x="2872456" y="102524"/>
                </a:cubicBezTo>
                <a:cubicBezTo>
                  <a:pt x="2872010" y="101036"/>
                  <a:pt x="2871415" y="99548"/>
                  <a:pt x="2870670" y="98060"/>
                </a:cubicBezTo>
                <a:cubicBezTo>
                  <a:pt x="2869778" y="96720"/>
                  <a:pt x="2869480" y="95678"/>
                  <a:pt x="2869778" y="94934"/>
                </a:cubicBezTo>
                <a:cubicBezTo>
                  <a:pt x="2869926" y="94190"/>
                  <a:pt x="2870373" y="93595"/>
                  <a:pt x="2871117" y="93148"/>
                </a:cubicBezTo>
                <a:cubicBezTo>
                  <a:pt x="2872010" y="92702"/>
                  <a:pt x="2873201" y="92553"/>
                  <a:pt x="2874689" y="92702"/>
                </a:cubicBezTo>
                <a:cubicBezTo>
                  <a:pt x="2875880" y="92851"/>
                  <a:pt x="2877144" y="93074"/>
                  <a:pt x="2878484" y="93371"/>
                </a:cubicBezTo>
                <a:cubicBezTo>
                  <a:pt x="2879972" y="93520"/>
                  <a:pt x="2881833" y="93967"/>
                  <a:pt x="2884065" y="94711"/>
                </a:cubicBezTo>
                <a:cubicBezTo>
                  <a:pt x="2886149" y="95604"/>
                  <a:pt x="2887786" y="96422"/>
                  <a:pt x="2888976" y="97167"/>
                </a:cubicBezTo>
                <a:cubicBezTo>
                  <a:pt x="2890167" y="98060"/>
                  <a:pt x="2890762" y="98878"/>
                  <a:pt x="2890762" y="99622"/>
                </a:cubicBezTo>
                <a:cubicBezTo>
                  <a:pt x="2891060" y="100366"/>
                  <a:pt x="2890762" y="101855"/>
                  <a:pt x="2889870" y="104087"/>
                </a:cubicBezTo>
                <a:cubicBezTo>
                  <a:pt x="2889274" y="105426"/>
                  <a:pt x="2888753" y="108105"/>
                  <a:pt x="2888307" y="112124"/>
                </a:cubicBezTo>
                <a:cubicBezTo>
                  <a:pt x="2887860" y="116291"/>
                  <a:pt x="2887712" y="119714"/>
                  <a:pt x="2887860" y="122393"/>
                </a:cubicBezTo>
                <a:lnTo>
                  <a:pt x="2888530" y="159451"/>
                </a:lnTo>
                <a:lnTo>
                  <a:pt x="2906836" y="152307"/>
                </a:lnTo>
                <a:lnTo>
                  <a:pt x="2906389" y="68145"/>
                </a:lnTo>
                <a:cubicBezTo>
                  <a:pt x="2906389" y="67401"/>
                  <a:pt x="2906240" y="64201"/>
                  <a:pt x="2905943" y="58546"/>
                </a:cubicBezTo>
                <a:cubicBezTo>
                  <a:pt x="2905645" y="52890"/>
                  <a:pt x="2905348" y="49318"/>
                  <a:pt x="2905050" y="47830"/>
                </a:cubicBezTo>
                <a:cubicBezTo>
                  <a:pt x="2904752" y="46044"/>
                  <a:pt x="2904082" y="44109"/>
                  <a:pt x="2903041" y="42026"/>
                </a:cubicBezTo>
                <a:cubicBezTo>
                  <a:pt x="2901850" y="39942"/>
                  <a:pt x="2901255" y="38454"/>
                  <a:pt x="2901255" y="37561"/>
                </a:cubicBezTo>
                <a:cubicBezTo>
                  <a:pt x="2901106" y="36817"/>
                  <a:pt x="2901329" y="36073"/>
                  <a:pt x="2901924" y="35328"/>
                </a:cubicBezTo>
                <a:cubicBezTo>
                  <a:pt x="2902520" y="34733"/>
                  <a:pt x="2903710" y="34435"/>
                  <a:pt x="2905496" y="34435"/>
                </a:cubicBezTo>
                <a:close/>
                <a:moveTo>
                  <a:pt x="524247" y="34435"/>
                </a:moveTo>
                <a:cubicBezTo>
                  <a:pt x="525735" y="34435"/>
                  <a:pt x="527967" y="34733"/>
                  <a:pt x="530944" y="35328"/>
                </a:cubicBezTo>
                <a:cubicBezTo>
                  <a:pt x="533920" y="35924"/>
                  <a:pt x="536525" y="36817"/>
                  <a:pt x="538757" y="38007"/>
                </a:cubicBezTo>
                <a:cubicBezTo>
                  <a:pt x="540990" y="39198"/>
                  <a:pt x="542180" y="40314"/>
                  <a:pt x="542329" y="41356"/>
                </a:cubicBezTo>
                <a:cubicBezTo>
                  <a:pt x="542478" y="42398"/>
                  <a:pt x="542255" y="43960"/>
                  <a:pt x="541659" y="46044"/>
                </a:cubicBezTo>
                <a:cubicBezTo>
                  <a:pt x="541213" y="47532"/>
                  <a:pt x="540915" y="48872"/>
                  <a:pt x="540766" y="50062"/>
                </a:cubicBezTo>
                <a:cubicBezTo>
                  <a:pt x="540618" y="51551"/>
                  <a:pt x="540469" y="52890"/>
                  <a:pt x="540320" y="54081"/>
                </a:cubicBezTo>
                <a:lnTo>
                  <a:pt x="540320" y="63234"/>
                </a:lnTo>
                <a:lnTo>
                  <a:pt x="539427" y="91362"/>
                </a:lnTo>
                <a:lnTo>
                  <a:pt x="553268" y="87344"/>
                </a:lnTo>
                <a:lnTo>
                  <a:pt x="559072" y="85558"/>
                </a:lnTo>
                <a:cubicBezTo>
                  <a:pt x="560263" y="85409"/>
                  <a:pt x="561603" y="85632"/>
                  <a:pt x="563091" y="86228"/>
                </a:cubicBezTo>
                <a:cubicBezTo>
                  <a:pt x="564579" y="86525"/>
                  <a:pt x="566067" y="87121"/>
                  <a:pt x="567556" y="88014"/>
                </a:cubicBezTo>
                <a:cubicBezTo>
                  <a:pt x="569044" y="88907"/>
                  <a:pt x="569862" y="89725"/>
                  <a:pt x="570011" y="90469"/>
                </a:cubicBezTo>
                <a:cubicBezTo>
                  <a:pt x="570160" y="91213"/>
                  <a:pt x="569937" y="91958"/>
                  <a:pt x="569342" y="92702"/>
                </a:cubicBezTo>
                <a:cubicBezTo>
                  <a:pt x="568597" y="93595"/>
                  <a:pt x="567109" y="94264"/>
                  <a:pt x="564877" y="94711"/>
                </a:cubicBezTo>
                <a:cubicBezTo>
                  <a:pt x="562644" y="95009"/>
                  <a:pt x="559742" y="95604"/>
                  <a:pt x="556170" y="96497"/>
                </a:cubicBezTo>
                <a:lnTo>
                  <a:pt x="547464" y="98283"/>
                </a:lnTo>
                <a:cubicBezTo>
                  <a:pt x="545380" y="98580"/>
                  <a:pt x="543892" y="98655"/>
                  <a:pt x="542999" y="98506"/>
                </a:cubicBezTo>
                <a:lnTo>
                  <a:pt x="539427" y="98283"/>
                </a:lnTo>
                <a:lnTo>
                  <a:pt x="538757" y="146726"/>
                </a:lnTo>
                <a:lnTo>
                  <a:pt x="562644" y="137573"/>
                </a:lnTo>
                <a:cubicBezTo>
                  <a:pt x="564133" y="136978"/>
                  <a:pt x="565174" y="136532"/>
                  <a:pt x="565770" y="136234"/>
                </a:cubicBezTo>
                <a:cubicBezTo>
                  <a:pt x="566365" y="136085"/>
                  <a:pt x="566960" y="136234"/>
                  <a:pt x="567556" y="136680"/>
                </a:cubicBezTo>
                <a:cubicBezTo>
                  <a:pt x="568151" y="136978"/>
                  <a:pt x="568300" y="137573"/>
                  <a:pt x="568002" y="138466"/>
                </a:cubicBezTo>
                <a:cubicBezTo>
                  <a:pt x="567704" y="139359"/>
                  <a:pt x="566811" y="140252"/>
                  <a:pt x="565323" y="141145"/>
                </a:cubicBezTo>
                <a:lnTo>
                  <a:pt x="561305" y="143824"/>
                </a:lnTo>
                <a:cubicBezTo>
                  <a:pt x="561007" y="144122"/>
                  <a:pt x="557584" y="146131"/>
                  <a:pt x="551036" y="149852"/>
                </a:cubicBezTo>
                <a:lnTo>
                  <a:pt x="537195" y="158112"/>
                </a:lnTo>
                <a:lnTo>
                  <a:pt x="519335" y="168827"/>
                </a:lnTo>
                <a:lnTo>
                  <a:pt x="510406" y="174632"/>
                </a:lnTo>
                <a:cubicBezTo>
                  <a:pt x="505345" y="177608"/>
                  <a:pt x="501922" y="179915"/>
                  <a:pt x="500136" y="181552"/>
                </a:cubicBezTo>
                <a:cubicBezTo>
                  <a:pt x="498351" y="183189"/>
                  <a:pt x="497011" y="184008"/>
                  <a:pt x="496118" y="184008"/>
                </a:cubicBezTo>
                <a:cubicBezTo>
                  <a:pt x="494927" y="184305"/>
                  <a:pt x="493588" y="184157"/>
                  <a:pt x="492100" y="183561"/>
                </a:cubicBezTo>
                <a:cubicBezTo>
                  <a:pt x="490611" y="182817"/>
                  <a:pt x="489198" y="181924"/>
                  <a:pt x="487858" y="180882"/>
                </a:cubicBezTo>
                <a:cubicBezTo>
                  <a:pt x="486519" y="179989"/>
                  <a:pt x="484807" y="178650"/>
                  <a:pt x="482724" y="176864"/>
                </a:cubicBezTo>
                <a:cubicBezTo>
                  <a:pt x="480640" y="175078"/>
                  <a:pt x="479300" y="173515"/>
                  <a:pt x="478705" y="172176"/>
                </a:cubicBezTo>
                <a:cubicBezTo>
                  <a:pt x="478259" y="170836"/>
                  <a:pt x="478259" y="169869"/>
                  <a:pt x="478705" y="169274"/>
                </a:cubicBezTo>
                <a:cubicBezTo>
                  <a:pt x="479003" y="168678"/>
                  <a:pt x="479821" y="168232"/>
                  <a:pt x="481161" y="167934"/>
                </a:cubicBezTo>
                <a:lnTo>
                  <a:pt x="486295" y="166595"/>
                </a:lnTo>
                <a:lnTo>
                  <a:pt x="494332" y="163916"/>
                </a:lnTo>
                <a:lnTo>
                  <a:pt x="492993" y="122393"/>
                </a:lnTo>
                <a:cubicBezTo>
                  <a:pt x="492844" y="119416"/>
                  <a:pt x="492621" y="115770"/>
                  <a:pt x="492323" y="111454"/>
                </a:cubicBezTo>
                <a:cubicBezTo>
                  <a:pt x="492025" y="107138"/>
                  <a:pt x="491653" y="104161"/>
                  <a:pt x="491207" y="102524"/>
                </a:cubicBezTo>
                <a:cubicBezTo>
                  <a:pt x="490760" y="101036"/>
                  <a:pt x="490165" y="99548"/>
                  <a:pt x="489421" y="98060"/>
                </a:cubicBezTo>
                <a:cubicBezTo>
                  <a:pt x="488528" y="96720"/>
                  <a:pt x="488230" y="95678"/>
                  <a:pt x="488528" y="94934"/>
                </a:cubicBezTo>
                <a:cubicBezTo>
                  <a:pt x="488677" y="94190"/>
                  <a:pt x="489123" y="93595"/>
                  <a:pt x="489867" y="93148"/>
                </a:cubicBezTo>
                <a:cubicBezTo>
                  <a:pt x="490760" y="92702"/>
                  <a:pt x="491951" y="92553"/>
                  <a:pt x="493439" y="92702"/>
                </a:cubicBezTo>
                <a:cubicBezTo>
                  <a:pt x="494630" y="92851"/>
                  <a:pt x="495895" y="93074"/>
                  <a:pt x="497234" y="93371"/>
                </a:cubicBezTo>
                <a:cubicBezTo>
                  <a:pt x="498723" y="93520"/>
                  <a:pt x="500583" y="93967"/>
                  <a:pt x="502815" y="94711"/>
                </a:cubicBezTo>
                <a:cubicBezTo>
                  <a:pt x="504899" y="95604"/>
                  <a:pt x="506536" y="96422"/>
                  <a:pt x="507727" y="97167"/>
                </a:cubicBezTo>
                <a:cubicBezTo>
                  <a:pt x="508917" y="98060"/>
                  <a:pt x="509513" y="98878"/>
                  <a:pt x="509513" y="99622"/>
                </a:cubicBezTo>
                <a:cubicBezTo>
                  <a:pt x="509810" y="100366"/>
                  <a:pt x="509513" y="101855"/>
                  <a:pt x="508620" y="104087"/>
                </a:cubicBezTo>
                <a:cubicBezTo>
                  <a:pt x="508024" y="105426"/>
                  <a:pt x="507503" y="108105"/>
                  <a:pt x="507057" y="112124"/>
                </a:cubicBezTo>
                <a:cubicBezTo>
                  <a:pt x="506610" y="116291"/>
                  <a:pt x="506462" y="119714"/>
                  <a:pt x="506610" y="122393"/>
                </a:cubicBezTo>
                <a:lnTo>
                  <a:pt x="507280" y="159451"/>
                </a:lnTo>
                <a:lnTo>
                  <a:pt x="525586" y="152307"/>
                </a:lnTo>
                <a:lnTo>
                  <a:pt x="525140" y="68145"/>
                </a:lnTo>
                <a:cubicBezTo>
                  <a:pt x="525140" y="67401"/>
                  <a:pt x="524991" y="64201"/>
                  <a:pt x="524693" y="58546"/>
                </a:cubicBezTo>
                <a:cubicBezTo>
                  <a:pt x="524395" y="52890"/>
                  <a:pt x="524098" y="49318"/>
                  <a:pt x="523800" y="47830"/>
                </a:cubicBezTo>
                <a:cubicBezTo>
                  <a:pt x="523502" y="46044"/>
                  <a:pt x="522833" y="44109"/>
                  <a:pt x="521791" y="42026"/>
                </a:cubicBezTo>
                <a:cubicBezTo>
                  <a:pt x="520600" y="39942"/>
                  <a:pt x="520005" y="38454"/>
                  <a:pt x="520005" y="37561"/>
                </a:cubicBezTo>
                <a:cubicBezTo>
                  <a:pt x="519856" y="36817"/>
                  <a:pt x="520079" y="36073"/>
                  <a:pt x="520675" y="35328"/>
                </a:cubicBezTo>
                <a:cubicBezTo>
                  <a:pt x="521270" y="34733"/>
                  <a:pt x="522461" y="34435"/>
                  <a:pt x="524247" y="34435"/>
                </a:cubicBezTo>
                <a:close/>
                <a:moveTo>
                  <a:pt x="3877642" y="29078"/>
                </a:moveTo>
                <a:lnTo>
                  <a:pt x="3881660" y="29971"/>
                </a:lnTo>
                <a:cubicBezTo>
                  <a:pt x="3883000" y="30268"/>
                  <a:pt x="3885902" y="31384"/>
                  <a:pt x="3890366" y="33319"/>
                </a:cubicBezTo>
                <a:cubicBezTo>
                  <a:pt x="3894831" y="35403"/>
                  <a:pt x="3897957" y="37114"/>
                  <a:pt x="3899743" y="38454"/>
                </a:cubicBezTo>
                <a:cubicBezTo>
                  <a:pt x="3901528" y="39793"/>
                  <a:pt x="3903017" y="41579"/>
                  <a:pt x="3904208" y="43812"/>
                </a:cubicBezTo>
                <a:cubicBezTo>
                  <a:pt x="3905398" y="46193"/>
                  <a:pt x="3906068" y="48723"/>
                  <a:pt x="3906217" y="51402"/>
                </a:cubicBezTo>
                <a:cubicBezTo>
                  <a:pt x="3906217" y="53932"/>
                  <a:pt x="3905844" y="56090"/>
                  <a:pt x="3905100" y="57876"/>
                </a:cubicBezTo>
                <a:lnTo>
                  <a:pt x="3903761" y="62118"/>
                </a:lnTo>
                <a:lnTo>
                  <a:pt x="3935015" y="57653"/>
                </a:lnTo>
                <a:cubicBezTo>
                  <a:pt x="3940522" y="56760"/>
                  <a:pt x="3944838" y="55867"/>
                  <a:pt x="3947963" y="54974"/>
                </a:cubicBezTo>
                <a:cubicBezTo>
                  <a:pt x="3951237" y="54081"/>
                  <a:pt x="3953470" y="53634"/>
                  <a:pt x="3954660" y="53634"/>
                </a:cubicBezTo>
                <a:cubicBezTo>
                  <a:pt x="3955702" y="53634"/>
                  <a:pt x="3958232" y="54230"/>
                  <a:pt x="3962250" y="55420"/>
                </a:cubicBezTo>
                <a:cubicBezTo>
                  <a:pt x="3966418" y="56313"/>
                  <a:pt x="3969394" y="57653"/>
                  <a:pt x="3971180" y="59439"/>
                </a:cubicBezTo>
                <a:cubicBezTo>
                  <a:pt x="3972966" y="61225"/>
                  <a:pt x="3973934" y="62564"/>
                  <a:pt x="3974082" y="63457"/>
                </a:cubicBezTo>
                <a:cubicBezTo>
                  <a:pt x="3974231" y="64350"/>
                  <a:pt x="3973859" y="65243"/>
                  <a:pt x="3972966" y="66136"/>
                </a:cubicBezTo>
                <a:cubicBezTo>
                  <a:pt x="3972222" y="66582"/>
                  <a:pt x="3971106" y="66806"/>
                  <a:pt x="3969618" y="66806"/>
                </a:cubicBezTo>
                <a:cubicBezTo>
                  <a:pt x="3968278" y="66954"/>
                  <a:pt x="3966418" y="67029"/>
                  <a:pt x="3964036" y="67029"/>
                </a:cubicBezTo>
                <a:cubicBezTo>
                  <a:pt x="3961804" y="67326"/>
                  <a:pt x="3957934" y="67475"/>
                  <a:pt x="3952428" y="67475"/>
                </a:cubicBezTo>
                <a:cubicBezTo>
                  <a:pt x="3946772" y="67475"/>
                  <a:pt x="3943052" y="67550"/>
                  <a:pt x="3941266" y="67699"/>
                </a:cubicBezTo>
                <a:lnTo>
                  <a:pt x="3927425" y="69038"/>
                </a:lnTo>
                <a:cubicBezTo>
                  <a:pt x="3929508" y="70377"/>
                  <a:pt x="3931890" y="71791"/>
                  <a:pt x="3934568" y="73280"/>
                </a:cubicBezTo>
                <a:cubicBezTo>
                  <a:pt x="3937098" y="74917"/>
                  <a:pt x="3938661" y="76554"/>
                  <a:pt x="3939256" y="78191"/>
                </a:cubicBezTo>
                <a:cubicBezTo>
                  <a:pt x="3939852" y="79977"/>
                  <a:pt x="3940075" y="81168"/>
                  <a:pt x="3939926" y="81763"/>
                </a:cubicBezTo>
                <a:cubicBezTo>
                  <a:pt x="3939926" y="82358"/>
                  <a:pt x="3939628" y="83102"/>
                  <a:pt x="3939033" y="83995"/>
                </a:cubicBezTo>
                <a:lnTo>
                  <a:pt x="3937247" y="86451"/>
                </a:lnTo>
                <a:cubicBezTo>
                  <a:pt x="3936354" y="87790"/>
                  <a:pt x="3935312" y="89800"/>
                  <a:pt x="3934122" y="92478"/>
                </a:cubicBezTo>
                <a:lnTo>
                  <a:pt x="3929657" y="103194"/>
                </a:lnTo>
                <a:cubicBezTo>
                  <a:pt x="3924894" y="113910"/>
                  <a:pt x="3921472" y="120756"/>
                  <a:pt x="3919388" y="123732"/>
                </a:cubicBezTo>
                <a:lnTo>
                  <a:pt x="3911128" y="136457"/>
                </a:lnTo>
                <a:cubicBezTo>
                  <a:pt x="3915593" y="140178"/>
                  <a:pt x="3920132" y="143750"/>
                  <a:pt x="3924746" y="147173"/>
                </a:cubicBezTo>
                <a:cubicBezTo>
                  <a:pt x="3929360" y="150596"/>
                  <a:pt x="3934643" y="154019"/>
                  <a:pt x="3940596" y="157442"/>
                </a:cubicBezTo>
                <a:cubicBezTo>
                  <a:pt x="3946549" y="160865"/>
                  <a:pt x="3953842" y="164437"/>
                  <a:pt x="3962474" y="168158"/>
                </a:cubicBezTo>
                <a:cubicBezTo>
                  <a:pt x="3970957" y="171878"/>
                  <a:pt x="3978696" y="174780"/>
                  <a:pt x="3985691" y="176864"/>
                </a:cubicBezTo>
                <a:lnTo>
                  <a:pt x="4003327" y="182668"/>
                </a:lnTo>
                <a:lnTo>
                  <a:pt x="4006899" y="183784"/>
                </a:lnTo>
                <a:cubicBezTo>
                  <a:pt x="4008536" y="184380"/>
                  <a:pt x="4009131" y="185198"/>
                  <a:pt x="4008685" y="186240"/>
                </a:cubicBezTo>
                <a:cubicBezTo>
                  <a:pt x="4008387" y="187133"/>
                  <a:pt x="4007792" y="187654"/>
                  <a:pt x="4006899" y="187803"/>
                </a:cubicBezTo>
                <a:lnTo>
                  <a:pt x="4004220" y="188026"/>
                </a:lnTo>
                <a:cubicBezTo>
                  <a:pt x="4000946" y="188621"/>
                  <a:pt x="3993504" y="189514"/>
                  <a:pt x="3981896" y="190705"/>
                </a:cubicBezTo>
                <a:cubicBezTo>
                  <a:pt x="3970138" y="192193"/>
                  <a:pt x="3962474" y="192789"/>
                  <a:pt x="3958902" y="192491"/>
                </a:cubicBezTo>
                <a:cubicBezTo>
                  <a:pt x="3954437" y="192342"/>
                  <a:pt x="3950716" y="191672"/>
                  <a:pt x="3947740" y="190482"/>
                </a:cubicBezTo>
                <a:cubicBezTo>
                  <a:pt x="3944763" y="189142"/>
                  <a:pt x="3941786" y="187282"/>
                  <a:pt x="3938810" y="184901"/>
                </a:cubicBezTo>
                <a:cubicBezTo>
                  <a:pt x="3935685" y="182519"/>
                  <a:pt x="3932038" y="179245"/>
                  <a:pt x="3927871" y="175078"/>
                </a:cubicBezTo>
                <a:cubicBezTo>
                  <a:pt x="3923704" y="170911"/>
                  <a:pt x="3917751" y="164437"/>
                  <a:pt x="3910012" y="155656"/>
                </a:cubicBezTo>
                <a:lnTo>
                  <a:pt x="3901975" y="146950"/>
                </a:lnTo>
                <a:cubicBezTo>
                  <a:pt x="3896022" y="152159"/>
                  <a:pt x="3890515" y="156772"/>
                  <a:pt x="3885455" y="160791"/>
                </a:cubicBezTo>
                <a:cubicBezTo>
                  <a:pt x="3880395" y="164660"/>
                  <a:pt x="3874293" y="168306"/>
                  <a:pt x="3867149" y="171729"/>
                </a:cubicBezTo>
                <a:cubicBezTo>
                  <a:pt x="3860006" y="175152"/>
                  <a:pt x="3852415" y="177906"/>
                  <a:pt x="3844378" y="179989"/>
                </a:cubicBezTo>
                <a:cubicBezTo>
                  <a:pt x="3836342" y="181775"/>
                  <a:pt x="3829868" y="182668"/>
                  <a:pt x="3824956" y="182668"/>
                </a:cubicBezTo>
                <a:cubicBezTo>
                  <a:pt x="3820045" y="182668"/>
                  <a:pt x="3816994" y="182519"/>
                  <a:pt x="3815804" y="182222"/>
                </a:cubicBezTo>
                <a:lnTo>
                  <a:pt x="3811339" y="181552"/>
                </a:lnTo>
                <a:cubicBezTo>
                  <a:pt x="3810446" y="181403"/>
                  <a:pt x="3809999" y="180957"/>
                  <a:pt x="3809999" y="180213"/>
                </a:cubicBezTo>
                <a:cubicBezTo>
                  <a:pt x="3809999" y="179468"/>
                  <a:pt x="3810446" y="178948"/>
                  <a:pt x="3811339" y="178650"/>
                </a:cubicBezTo>
                <a:lnTo>
                  <a:pt x="3817366" y="177534"/>
                </a:lnTo>
                <a:cubicBezTo>
                  <a:pt x="3821236" y="176790"/>
                  <a:pt x="3826668" y="175376"/>
                  <a:pt x="3833663" y="173292"/>
                </a:cubicBezTo>
                <a:cubicBezTo>
                  <a:pt x="3840658" y="171209"/>
                  <a:pt x="3848844" y="167637"/>
                  <a:pt x="3858220" y="162576"/>
                </a:cubicBezTo>
                <a:cubicBezTo>
                  <a:pt x="3867596" y="157516"/>
                  <a:pt x="3875112" y="152382"/>
                  <a:pt x="3880767" y="147173"/>
                </a:cubicBezTo>
                <a:lnTo>
                  <a:pt x="3892599" y="136680"/>
                </a:lnTo>
                <a:cubicBezTo>
                  <a:pt x="3888878" y="132364"/>
                  <a:pt x="3886050" y="129239"/>
                  <a:pt x="3884116" y="127304"/>
                </a:cubicBezTo>
                <a:cubicBezTo>
                  <a:pt x="3882330" y="125369"/>
                  <a:pt x="3879353" y="122393"/>
                  <a:pt x="3875186" y="118375"/>
                </a:cubicBezTo>
                <a:cubicBezTo>
                  <a:pt x="3871019" y="114356"/>
                  <a:pt x="3867670" y="111305"/>
                  <a:pt x="3865140" y="109222"/>
                </a:cubicBezTo>
                <a:lnTo>
                  <a:pt x="3858220" y="104087"/>
                </a:lnTo>
                <a:cubicBezTo>
                  <a:pt x="3855987" y="102748"/>
                  <a:pt x="3854127" y="101706"/>
                  <a:pt x="3852638" y="100962"/>
                </a:cubicBezTo>
                <a:cubicBezTo>
                  <a:pt x="3851150" y="100366"/>
                  <a:pt x="3849588" y="99994"/>
                  <a:pt x="3847950" y="99845"/>
                </a:cubicBezTo>
                <a:cubicBezTo>
                  <a:pt x="3846462" y="99697"/>
                  <a:pt x="3845569" y="99473"/>
                  <a:pt x="3845272" y="99176"/>
                </a:cubicBezTo>
                <a:cubicBezTo>
                  <a:pt x="3844974" y="98878"/>
                  <a:pt x="3844751" y="98357"/>
                  <a:pt x="3844602" y="97613"/>
                </a:cubicBezTo>
                <a:cubicBezTo>
                  <a:pt x="3844602" y="96869"/>
                  <a:pt x="3845197" y="96199"/>
                  <a:pt x="3846388" y="95604"/>
                </a:cubicBezTo>
                <a:cubicBezTo>
                  <a:pt x="3847430" y="95009"/>
                  <a:pt x="3848992" y="94636"/>
                  <a:pt x="3851076" y="94488"/>
                </a:cubicBezTo>
                <a:cubicBezTo>
                  <a:pt x="3852862" y="94488"/>
                  <a:pt x="3854201" y="94562"/>
                  <a:pt x="3855094" y="94711"/>
                </a:cubicBezTo>
                <a:lnTo>
                  <a:pt x="3858443" y="95827"/>
                </a:lnTo>
                <a:cubicBezTo>
                  <a:pt x="3859634" y="96274"/>
                  <a:pt x="3861494" y="97241"/>
                  <a:pt x="3864024" y="98729"/>
                </a:cubicBezTo>
                <a:cubicBezTo>
                  <a:pt x="3866554" y="100217"/>
                  <a:pt x="3868861" y="101706"/>
                  <a:pt x="3870944" y="103194"/>
                </a:cubicBezTo>
                <a:cubicBezTo>
                  <a:pt x="3873028" y="104682"/>
                  <a:pt x="3875632" y="106766"/>
                  <a:pt x="3878758" y="109445"/>
                </a:cubicBezTo>
                <a:lnTo>
                  <a:pt x="3890366" y="119267"/>
                </a:lnTo>
                <a:lnTo>
                  <a:pt x="3899966" y="127751"/>
                </a:lnTo>
                <a:lnTo>
                  <a:pt x="3906440" y="118598"/>
                </a:lnTo>
                <a:cubicBezTo>
                  <a:pt x="3908524" y="115621"/>
                  <a:pt x="3910756" y="111231"/>
                  <a:pt x="3913137" y="105426"/>
                </a:cubicBezTo>
                <a:cubicBezTo>
                  <a:pt x="3915518" y="99771"/>
                  <a:pt x="3917453" y="94116"/>
                  <a:pt x="3918942" y="88460"/>
                </a:cubicBezTo>
                <a:cubicBezTo>
                  <a:pt x="3920132" y="83102"/>
                  <a:pt x="3920430" y="79009"/>
                  <a:pt x="3919834" y="76182"/>
                </a:cubicBezTo>
                <a:lnTo>
                  <a:pt x="3918942" y="69931"/>
                </a:lnTo>
                <a:cubicBezTo>
                  <a:pt x="3910310" y="70675"/>
                  <a:pt x="3904208" y="71270"/>
                  <a:pt x="3900636" y="71717"/>
                </a:cubicBezTo>
                <a:cubicBezTo>
                  <a:pt x="3897212" y="72163"/>
                  <a:pt x="3889250" y="73428"/>
                  <a:pt x="3876749" y="75512"/>
                </a:cubicBezTo>
                <a:cubicBezTo>
                  <a:pt x="3864098" y="77596"/>
                  <a:pt x="3855392" y="79233"/>
                  <a:pt x="3850629" y="80423"/>
                </a:cubicBezTo>
                <a:cubicBezTo>
                  <a:pt x="3845718" y="81912"/>
                  <a:pt x="3842444" y="82656"/>
                  <a:pt x="3840807" y="82656"/>
                </a:cubicBezTo>
                <a:cubicBezTo>
                  <a:pt x="3837830" y="82953"/>
                  <a:pt x="3835300" y="82656"/>
                  <a:pt x="3833216" y="81763"/>
                </a:cubicBezTo>
                <a:cubicBezTo>
                  <a:pt x="3831133" y="81168"/>
                  <a:pt x="3829124" y="80275"/>
                  <a:pt x="3827189" y="79084"/>
                </a:cubicBezTo>
                <a:cubicBezTo>
                  <a:pt x="3825254" y="78042"/>
                  <a:pt x="3824138" y="77000"/>
                  <a:pt x="3823840" y="75959"/>
                </a:cubicBezTo>
                <a:cubicBezTo>
                  <a:pt x="3823543" y="75066"/>
                  <a:pt x="3823692" y="74321"/>
                  <a:pt x="3824287" y="73726"/>
                </a:cubicBezTo>
                <a:cubicBezTo>
                  <a:pt x="3824584" y="73428"/>
                  <a:pt x="3825403" y="73205"/>
                  <a:pt x="3826742" y="73056"/>
                </a:cubicBezTo>
                <a:lnTo>
                  <a:pt x="3831654" y="72387"/>
                </a:lnTo>
                <a:lnTo>
                  <a:pt x="3834779" y="72163"/>
                </a:lnTo>
                <a:cubicBezTo>
                  <a:pt x="3839095" y="71866"/>
                  <a:pt x="3846462" y="70898"/>
                  <a:pt x="3856880" y="69261"/>
                </a:cubicBezTo>
                <a:lnTo>
                  <a:pt x="3888580" y="64573"/>
                </a:lnTo>
                <a:lnTo>
                  <a:pt x="3897510" y="63457"/>
                </a:lnTo>
                <a:cubicBezTo>
                  <a:pt x="3896022" y="62564"/>
                  <a:pt x="3894831" y="61745"/>
                  <a:pt x="3893938" y="61001"/>
                </a:cubicBezTo>
                <a:cubicBezTo>
                  <a:pt x="3893046" y="60257"/>
                  <a:pt x="3891706" y="58918"/>
                  <a:pt x="3889920" y="56983"/>
                </a:cubicBezTo>
                <a:cubicBezTo>
                  <a:pt x="3888134" y="54899"/>
                  <a:pt x="3885827" y="51402"/>
                  <a:pt x="3883000" y="46491"/>
                </a:cubicBezTo>
                <a:lnTo>
                  <a:pt x="3876526" y="34882"/>
                </a:lnTo>
                <a:lnTo>
                  <a:pt x="3874740" y="31310"/>
                </a:lnTo>
                <a:cubicBezTo>
                  <a:pt x="3874442" y="30864"/>
                  <a:pt x="3874665" y="30343"/>
                  <a:pt x="3875409" y="29747"/>
                </a:cubicBezTo>
                <a:cubicBezTo>
                  <a:pt x="3876154" y="29003"/>
                  <a:pt x="3876898" y="28780"/>
                  <a:pt x="3877642" y="29078"/>
                </a:cubicBezTo>
                <a:close/>
                <a:moveTo>
                  <a:pt x="1496392" y="29078"/>
                </a:moveTo>
                <a:lnTo>
                  <a:pt x="1500410" y="29971"/>
                </a:lnTo>
                <a:cubicBezTo>
                  <a:pt x="1501750" y="30268"/>
                  <a:pt x="1504652" y="31384"/>
                  <a:pt x="1509117" y="33319"/>
                </a:cubicBezTo>
                <a:cubicBezTo>
                  <a:pt x="1513582" y="35403"/>
                  <a:pt x="1516707" y="37114"/>
                  <a:pt x="1518493" y="38454"/>
                </a:cubicBezTo>
                <a:cubicBezTo>
                  <a:pt x="1520279" y="39793"/>
                  <a:pt x="1521767" y="41579"/>
                  <a:pt x="1522958" y="43812"/>
                </a:cubicBezTo>
                <a:cubicBezTo>
                  <a:pt x="1524148" y="46193"/>
                  <a:pt x="1524818" y="48723"/>
                  <a:pt x="1524967" y="51402"/>
                </a:cubicBezTo>
                <a:cubicBezTo>
                  <a:pt x="1524967" y="53932"/>
                  <a:pt x="1524595" y="56090"/>
                  <a:pt x="1523851" y="57876"/>
                </a:cubicBezTo>
                <a:lnTo>
                  <a:pt x="1522511" y="62118"/>
                </a:lnTo>
                <a:lnTo>
                  <a:pt x="1553765" y="57653"/>
                </a:lnTo>
                <a:cubicBezTo>
                  <a:pt x="1559272" y="56760"/>
                  <a:pt x="1563588" y="55867"/>
                  <a:pt x="1566713" y="54974"/>
                </a:cubicBezTo>
                <a:cubicBezTo>
                  <a:pt x="1569987" y="54081"/>
                  <a:pt x="1572220" y="53634"/>
                  <a:pt x="1573411" y="53634"/>
                </a:cubicBezTo>
                <a:cubicBezTo>
                  <a:pt x="1574452" y="53634"/>
                  <a:pt x="1576982" y="54230"/>
                  <a:pt x="1581001" y="55420"/>
                </a:cubicBezTo>
                <a:cubicBezTo>
                  <a:pt x="1585168" y="56313"/>
                  <a:pt x="1588145" y="57653"/>
                  <a:pt x="1589930" y="59439"/>
                </a:cubicBezTo>
                <a:cubicBezTo>
                  <a:pt x="1591716" y="61225"/>
                  <a:pt x="1592684" y="62564"/>
                  <a:pt x="1592833" y="63457"/>
                </a:cubicBezTo>
                <a:cubicBezTo>
                  <a:pt x="1592981" y="64350"/>
                  <a:pt x="1592609" y="65243"/>
                  <a:pt x="1591716" y="66136"/>
                </a:cubicBezTo>
                <a:cubicBezTo>
                  <a:pt x="1590972" y="66582"/>
                  <a:pt x="1589856" y="66806"/>
                  <a:pt x="1588368" y="66806"/>
                </a:cubicBezTo>
                <a:cubicBezTo>
                  <a:pt x="1587028" y="66954"/>
                  <a:pt x="1585168" y="67029"/>
                  <a:pt x="1582787" y="67029"/>
                </a:cubicBezTo>
                <a:cubicBezTo>
                  <a:pt x="1580554" y="67326"/>
                  <a:pt x="1576685" y="67475"/>
                  <a:pt x="1571178" y="67475"/>
                </a:cubicBezTo>
                <a:cubicBezTo>
                  <a:pt x="1565523" y="67475"/>
                  <a:pt x="1561802" y="67550"/>
                  <a:pt x="1560016" y="67699"/>
                </a:cubicBezTo>
                <a:lnTo>
                  <a:pt x="1546175" y="69038"/>
                </a:lnTo>
                <a:cubicBezTo>
                  <a:pt x="1548258" y="70377"/>
                  <a:pt x="1550640" y="71791"/>
                  <a:pt x="1553319" y="73280"/>
                </a:cubicBezTo>
                <a:cubicBezTo>
                  <a:pt x="1555849" y="74917"/>
                  <a:pt x="1557412" y="76554"/>
                  <a:pt x="1558007" y="78191"/>
                </a:cubicBezTo>
                <a:cubicBezTo>
                  <a:pt x="1558602" y="79977"/>
                  <a:pt x="1558825" y="81168"/>
                  <a:pt x="1558676" y="81763"/>
                </a:cubicBezTo>
                <a:cubicBezTo>
                  <a:pt x="1558676" y="82358"/>
                  <a:pt x="1558379" y="83102"/>
                  <a:pt x="1557783" y="83995"/>
                </a:cubicBezTo>
                <a:lnTo>
                  <a:pt x="1555998" y="86451"/>
                </a:lnTo>
                <a:cubicBezTo>
                  <a:pt x="1555105" y="87790"/>
                  <a:pt x="1554063" y="89800"/>
                  <a:pt x="1552872" y="92478"/>
                </a:cubicBezTo>
                <a:lnTo>
                  <a:pt x="1548407" y="103194"/>
                </a:lnTo>
                <a:cubicBezTo>
                  <a:pt x="1543645" y="113910"/>
                  <a:pt x="1540222" y="120756"/>
                  <a:pt x="1538138" y="123732"/>
                </a:cubicBezTo>
                <a:lnTo>
                  <a:pt x="1529878" y="136457"/>
                </a:lnTo>
                <a:cubicBezTo>
                  <a:pt x="1534343" y="140178"/>
                  <a:pt x="1538882" y="143750"/>
                  <a:pt x="1543496" y="147173"/>
                </a:cubicBezTo>
                <a:cubicBezTo>
                  <a:pt x="1548110" y="150596"/>
                  <a:pt x="1553393" y="154019"/>
                  <a:pt x="1559346" y="157442"/>
                </a:cubicBezTo>
                <a:cubicBezTo>
                  <a:pt x="1565299" y="160865"/>
                  <a:pt x="1572592" y="164437"/>
                  <a:pt x="1581224" y="168158"/>
                </a:cubicBezTo>
                <a:cubicBezTo>
                  <a:pt x="1589707" y="171878"/>
                  <a:pt x="1597446" y="174780"/>
                  <a:pt x="1604441" y="176864"/>
                </a:cubicBezTo>
                <a:lnTo>
                  <a:pt x="1622077" y="182668"/>
                </a:lnTo>
                <a:lnTo>
                  <a:pt x="1625649" y="183784"/>
                </a:lnTo>
                <a:cubicBezTo>
                  <a:pt x="1627286" y="184380"/>
                  <a:pt x="1627882" y="185198"/>
                  <a:pt x="1627435" y="186240"/>
                </a:cubicBezTo>
                <a:cubicBezTo>
                  <a:pt x="1627138" y="187133"/>
                  <a:pt x="1626542" y="187654"/>
                  <a:pt x="1625649" y="187803"/>
                </a:cubicBezTo>
                <a:lnTo>
                  <a:pt x="1622970" y="188026"/>
                </a:lnTo>
                <a:cubicBezTo>
                  <a:pt x="1619696" y="188621"/>
                  <a:pt x="1612255" y="189514"/>
                  <a:pt x="1600646" y="190705"/>
                </a:cubicBezTo>
                <a:cubicBezTo>
                  <a:pt x="1588889" y="192193"/>
                  <a:pt x="1581224" y="192789"/>
                  <a:pt x="1577652" y="192491"/>
                </a:cubicBezTo>
                <a:cubicBezTo>
                  <a:pt x="1573187" y="192342"/>
                  <a:pt x="1569466" y="191672"/>
                  <a:pt x="1566490" y="190482"/>
                </a:cubicBezTo>
                <a:cubicBezTo>
                  <a:pt x="1563513" y="189142"/>
                  <a:pt x="1560537" y="187282"/>
                  <a:pt x="1557560" y="184901"/>
                </a:cubicBezTo>
                <a:cubicBezTo>
                  <a:pt x="1554435" y="182519"/>
                  <a:pt x="1550789" y="179245"/>
                  <a:pt x="1546621" y="175078"/>
                </a:cubicBezTo>
                <a:cubicBezTo>
                  <a:pt x="1542454" y="170911"/>
                  <a:pt x="1536501" y="164437"/>
                  <a:pt x="1528762" y="155656"/>
                </a:cubicBezTo>
                <a:lnTo>
                  <a:pt x="1520725" y="146950"/>
                </a:lnTo>
                <a:cubicBezTo>
                  <a:pt x="1514772" y="152159"/>
                  <a:pt x="1509265" y="156772"/>
                  <a:pt x="1504205" y="160791"/>
                </a:cubicBezTo>
                <a:cubicBezTo>
                  <a:pt x="1499145" y="164660"/>
                  <a:pt x="1493043" y="168306"/>
                  <a:pt x="1485899" y="171729"/>
                </a:cubicBezTo>
                <a:cubicBezTo>
                  <a:pt x="1478756" y="175152"/>
                  <a:pt x="1471166" y="177906"/>
                  <a:pt x="1463129" y="179989"/>
                </a:cubicBezTo>
                <a:cubicBezTo>
                  <a:pt x="1455092" y="181775"/>
                  <a:pt x="1448618" y="182668"/>
                  <a:pt x="1443707" y="182668"/>
                </a:cubicBezTo>
                <a:cubicBezTo>
                  <a:pt x="1438795" y="182668"/>
                  <a:pt x="1435744" y="182519"/>
                  <a:pt x="1434554" y="182222"/>
                </a:cubicBezTo>
                <a:lnTo>
                  <a:pt x="1430089" y="181552"/>
                </a:lnTo>
                <a:cubicBezTo>
                  <a:pt x="1429196" y="181403"/>
                  <a:pt x="1428750" y="180957"/>
                  <a:pt x="1428750" y="180213"/>
                </a:cubicBezTo>
                <a:cubicBezTo>
                  <a:pt x="1428750" y="179468"/>
                  <a:pt x="1429196" y="178948"/>
                  <a:pt x="1430089" y="178650"/>
                </a:cubicBezTo>
                <a:lnTo>
                  <a:pt x="1436116" y="177534"/>
                </a:lnTo>
                <a:cubicBezTo>
                  <a:pt x="1439986" y="176790"/>
                  <a:pt x="1445418" y="175376"/>
                  <a:pt x="1452413" y="173292"/>
                </a:cubicBezTo>
                <a:cubicBezTo>
                  <a:pt x="1459408" y="171209"/>
                  <a:pt x="1467594" y="167637"/>
                  <a:pt x="1476970" y="162576"/>
                </a:cubicBezTo>
                <a:cubicBezTo>
                  <a:pt x="1486346" y="157516"/>
                  <a:pt x="1493862" y="152382"/>
                  <a:pt x="1499517" y="147173"/>
                </a:cubicBezTo>
                <a:lnTo>
                  <a:pt x="1511349" y="136680"/>
                </a:lnTo>
                <a:cubicBezTo>
                  <a:pt x="1507628" y="132364"/>
                  <a:pt x="1504801" y="129239"/>
                  <a:pt x="1502866" y="127304"/>
                </a:cubicBezTo>
                <a:cubicBezTo>
                  <a:pt x="1501080" y="125369"/>
                  <a:pt x="1498103" y="122393"/>
                  <a:pt x="1493936" y="118375"/>
                </a:cubicBezTo>
                <a:cubicBezTo>
                  <a:pt x="1489769" y="114356"/>
                  <a:pt x="1486421" y="111305"/>
                  <a:pt x="1483890" y="109222"/>
                </a:cubicBezTo>
                <a:lnTo>
                  <a:pt x="1476970" y="104087"/>
                </a:lnTo>
                <a:cubicBezTo>
                  <a:pt x="1474738" y="102748"/>
                  <a:pt x="1472877" y="101706"/>
                  <a:pt x="1471389" y="100962"/>
                </a:cubicBezTo>
                <a:cubicBezTo>
                  <a:pt x="1469901" y="100366"/>
                  <a:pt x="1468338" y="99994"/>
                  <a:pt x="1466701" y="99845"/>
                </a:cubicBezTo>
                <a:cubicBezTo>
                  <a:pt x="1465213" y="99697"/>
                  <a:pt x="1464320" y="99473"/>
                  <a:pt x="1464022" y="99176"/>
                </a:cubicBezTo>
                <a:cubicBezTo>
                  <a:pt x="1463724" y="98878"/>
                  <a:pt x="1463501" y="98357"/>
                  <a:pt x="1463352" y="97613"/>
                </a:cubicBezTo>
                <a:cubicBezTo>
                  <a:pt x="1463352" y="96869"/>
                  <a:pt x="1463947" y="96199"/>
                  <a:pt x="1465138" y="95604"/>
                </a:cubicBezTo>
                <a:cubicBezTo>
                  <a:pt x="1466180" y="95009"/>
                  <a:pt x="1467742" y="94636"/>
                  <a:pt x="1469826" y="94488"/>
                </a:cubicBezTo>
                <a:cubicBezTo>
                  <a:pt x="1471612" y="94488"/>
                  <a:pt x="1472952" y="94562"/>
                  <a:pt x="1473845" y="94711"/>
                </a:cubicBezTo>
                <a:lnTo>
                  <a:pt x="1477193" y="95827"/>
                </a:lnTo>
                <a:cubicBezTo>
                  <a:pt x="1478384" y="96274"/>
                  <a:pt x="1480244" y="97241"/>
                  <a:pt x="1482774" y="98729"/>
                </a:cubicBezTo>
                <a:cubicBezTo>
                  <a:pt x="1485304" y="100217"/>
                  <a:pt x="1487611" y="101706"/>
                  <a:pt x="1489695" y="103194"/>
                </a:cubicBezTo>
                <a:cubicBezTo>
                  <a:pt x="1491778" y="104682"/>
                  <a:pt x="1494383" y="106766"/>
                  <a:pt x="1497508" y="109445"/>
                </a:cubicBezTo>
                <a:lnTo>
                  <a:pt x="1509117" y="119267"/>
                </a:lnTo>
                <a:lnTo>
                  <a:pt x="1518716" y="127751"/>
                </a:lnTo>
                <a:lnTo>
                  <a:pt x="1525190" y="118598"/>
                </a:lnTo>
                <a:cubicBezTo>
                  <a:pt x="1527274" y="115621"/>
                  <a:pt x="1529506" y="111231"/>
                  <a:pt x="1531887" y="105426"/>
                </a:cubicBezTo>
                <a:cubicBezTo>
                  <a:pt x="1534269" y="99771"/>
                  <a:pt x="1536204" y="94116"/>
                  <a:pt x="1537692" y="88460"/>
                </a:cubicBezTo>
                <a:cubicBezTo>
                  <a:pt x="1538882" y="83102"/>
                  <a:pt x="1539180" y="79009"/>
                  <a:pt x="1538585" y="76182"/>
                </a:cubicBezTo>
                <a:lnTo>
                  <a:pt x="1537692" y="69931"/>
                </a:lnTo>
                <a:cubicBezTo>
                  <a:pt x="1529060" y="70675"/>
                  <a:pt x="1522958" y="71270"/>
                  <a:pt x="1519386" y="71717"/>
                </a:cubicBezTo>
                <a:cubicBezTo>
                  <a:pt x="1515963" y="72163"/>
                  <a:pt x="1508000" y="73428"/>
                  <a:pt x="1495499" y="75512"/>
                </a:cubicBezTo>
                <a:cubicBezTo>
                  <a:pt x="1482849" y="77596"/>
                  <a:pt x="1474142" y="79233"/>
                  <a:pt x="1469380" y="80423"/>
                </a:cubicBezTo>
                <a:cubicBezTo>
                  <a:pt x="1464468" y="81912"/>
                  <a:pt x="1461194" y="82656"/>
                  <a:pt x="1459557" y="82656"/>
                </a:cubicBezTo>
                <a:cubicBezTo>
                  <a:pt x="1456580" y="82953"/>
                  <a:pt x="1454050" y="82656"/>
                  <a:pt x="1451967" y="81763"/>
                </a:cubicBezTo>
                <a:cubicBezTo>
                  <a:pt x="1449883" y="81168"/>
                  <a:pt x="1447874" y="80275"/>
                  <a:pt x="1445939" y="79084"/>
                </a:cubicBezTo>
                <a:cubicBezTo>
                  <a:pt x="1444005" y="78042"/>
                  <a:pt x="1442888" y="77000"/>
                  <a:pt x="1442591" y="75959"/>
                </a:cubicBezTo>
                <a:cubicBezTo>
                  <a:pt x="1442293" y="75066"/>
                  <a:pt x="1442442" y="74321"/>
                  <a:pt x="1443037" y="73726"/>
                </a:cubicBezTo>
                <a:cubicBezTo>
                  <a:pt x="1443335" y="73428"/>
                  <a:pt x="1444153" y="73205"/>
                  <a:pt x="1445493" y="73056"/>
                </a:cubicBezTo>
                <a:lnTo>
                  <a:pt x="1450404" y="72387"/>
                </a:lnTo>
                <a:lnTo>
                  <a:pt x="1453530" y="72163"/>
                </a:lnTo>
                <a:cubicBezTo>
                  <a:pt x="1457845" y="71866"/>
                  <a:pt x="1465213" y="70898"/>
                  <a:pt x="1475630" y="69261"/>
                </a:cubicBezTo>
                <a:lnTo>
                  <a:pt x="1507331" y="64573"/>
                </a:lnTo>
                <a:lnTo>
                  <a:pt x="1516261" y="63457"/>
                </a:lnTo>
                <a:cubicBezTo>
                  <a:pt x="1514772" y="62564"/>
                  <a:pt x="1513582" y="61745"/>
                  <a:pt x="1512689" y="61001"/>
                </a:cubicBezTo>
                <a:cubicBezTo>
                  <a:pt x="1511796" y="60257"/>
                  <a:pt x="1510456" y="58918"/>
                  <a:pt x="1508670" y="56983"/>
                </a:cubicBezTo>
                <a:cubicBezTo>
                  <a:pt x="1506884" y="54899"/>
                  <a:pt x="1504578" y="51402"/>
                  <a:pt x="1501750" y="46491"/>
                </a:cubicBezTo>
                <a:lnTo>
                  <a:pt x="1495276" y="34882"/>
                </a:lnTo>
                <a:lnTo>
                  <a:pt x="1493490" y="31310"/>
                </a:lnTo>
                <a:cubicBezTo>
                  <a:pt x="1493192" y="30864"/>
                  <a:pt x="1493415" y="30343"/>
                  <a:pt x="1494160" y="29747"/>
                </a:cubicBezTo>
                <a:cubicBezTo>
                  <a:pt x="1494904" y="29003"/>
                  <a:pt x="1495648" y="28780"/>
                  <a:pt x="1496392" y="29078"/>
                </a:cubicBezTo>
                <a:close/>
                <a:moveTo>
                  <a:pt x="3230909" y="26399"/>
                </a:moveTo>
                <a:cubicBezTo>
                  <a:pt x="3232248" y="25952"/>
                  <a:pt x="3234853" y="26399"/>
                  <a:pt x="3238722" y="27738"/>
                </a:cubicBezTo>
                <a:cubicBezTo>
                  <a:pt x="3244080" y="29673"/>
                  <a:pt x="3247354" y="31533"/>
                  <a:pt x="3248545" y="33319"/>
                </a:cubicBezTo>
                <a:cubicBezTo>
                  <a:pt x="3249587" y="34659"/>
                  <a:pt x="3249662" y="36296"/>
                  <a:pt x="3248768" y="38231"/>
                </a:cubicBezTo>
                <a:cubicBezTo>
                  <a:pt x="3246982" y="42249"/>
                  <a:pt x="3245494" y="46416"/>
                  <a:pt x="3244304" y="50732"/>
                </a:cubicBezTo>
                <a:cubicBezTo>
                  <a:pt x="3240583" y="64127"/>
                  <a:pt x="3236564" y="75066"/>
                  <a:pt x="3232248" y="83549"/>
                </a:cubicBezTo>
                <a:cubicBezTo>
                  <a:pt x="3237309" y="85930"/>
                  <a:pt x="3244750" y="90097"/>
                  <a:pt x="3254573" y="96050"/>
                </a:cubicBezTo>
                <a:cubicBezTo>
                  <a:pt x="3263205" y="101110"/>
                  <a:pt x="3269381" y="105575"/>
                  <a:pt x="3273102" y="109445"/>
                </a:cubicBezTo>
                <a:cubicBezTo>
                  <a:pt x="3275483" y="111677"/>
                  <a:pt x="3277194" y="114728"/>
                  <a:pt x="3278236" y="118598"/>
                </a:cubicBezTo>
                <a:cubicBezTo>
                  <a:pt x="3279576" y="125295"/>
                  <a:pt x="3279427" y="129685"/>
                  <a:pt x="3277790" y="131769"/>
                </a:cubicBezTo>
                <a:cubicBezTo>
                  <a:pt x="3276450" y="133109"/>
                  <a:pt x="3275111" y="133629"/>
                  <a:pt x="3273772" y="133332"/>
                </a:cubicBezTo>
                <a:cubicBezTo>
                  <a:pt x="3271539" y="132885"/>
                  <a:pt x="3269232" y="131025"/>
                  <a:pt x="3266851" y="127751"/>
                </a:cubicBezTo>
                <a:cubicBezTo>
                  <a:pt x="3253903" y="113017"/>
                  <a:pt x="3241997" y="100515"/>
                  <a:pt x="3231132" y="90246"/>
                </a:cubicBezTo>
                <a:cubicBezTo>
                  <a:pt x="3230537" y="89651"/>
                  <a:pt x="3230090" y="88981"/>
                  <a:pt x="3229793" y="88237"/>
                </a:cubicBezTo>
                <a:cubicBezTo>
                  <a:pt x="3225774" y="95381"/>
                  <a:pt x="3220789" y="102003"/>
                  <a:pt x="3214836" y="108105"/>
                </a:cubicBezTo>
                <a:cubicBezTo>
                  <a:pt x="3207543" y="115249"/>
                  <a:pt x="3199358" y="121500"/>
                  <a:pt x="3190279" y="126858"/>
                </a:cubicBezTo>
                <a:cubicBezTo>
                  <a:pt x="3188344" y="127751"/>
                  <a:pt x="3186782" y="128197"/>
                  <a:pt x="3185591" y="128197"/>
                </a:cubicBezTo>
                <a:cubicBezTo>
                  <a:pt x="3184102" y="128048"/>
                  <a:pt x="3184102" y="127081"/>
                  <a:pt x="3185591" y="125295"/>
                </a:cubicBezTo>
                <a:cubicBezTo>
                  <a:pt x="3197200" y="113091"/>
                  <a:pt x="3205460" y="103492"/>
                  <a:pt x="3210371" y="96497"/>
                </a:cubicBezTo>
                <a:cubicBezTo>
                  <a:pt x="3214538" y="90246"/>
                  <a:pt x="3218259" y="83698"/>
                  <a:pt x="3221533" y="76851"/>
                </a:cubicBezTo>
                <a:cubicBezTo>
                  <a:pt x="3224807" y="69559"/>
                  <a:pt x="3227188" y="62490"/>
                  <a:pt x="3228677" y="55643"/>
                </a:cubicBezTo>
                <a:cubicBezTo>
                  <a:pt x="3230462" y="47160"/>
                  <a:pt x="3230462" y="39049"/>
                  <a:pt x="3228677" y="31310"/>
                </a:cubicBezTo>
                <a:cubicBezTo>
                  <a:pt x="3228230" y="28929"/>
                  <a:pt x="3228974" y="27292"/>
                  <a:pt x="3230909" y="26399"/>
                </a:cubicBezTo>
                <a:close/>
                <a:moveTo>
                  <a:pt x="849659" y="26399"/>
                </a:moveTo>
                <a:cubicBezTo>
                  <a:pt x="850999" y="25952"/>
                  <a:pt x="853603" y="26399"/>
                  <a:pt x="857473" y="27738"/>
                </a:cubicBezTo>
                <a:cubicBezTo>
                  <a:pt x="862831" y="29673"/>
                  <a:pt x="866105" y="31533"/>
                  <a:pt x="867295" y="33319"/>
                </a:cubicBezTo>
                <a:cubicBezTo>
                  <a:pt x="868337" y="34659"/>
                  <a:pt x="868412" y="36296"/>
                  <a:pt x="867519" y="38231"/>
                </a:cubicBezTo>
                <a:cubicBezTo>
                  <a:pt x="865733" y="42249"/>
                  <a:pt x="864244" y="46416"/>
                  <a:pt x="863054" y="50732"/>
                </a:cubicBezTo>
                <a:cubicBezTo>
                  <a:pt x="859333" y="64127"/>
                  <a:pt x="855315" y="75066"/>
                  <a:pt x="850999" y="83549"/>
                </a:cubicBezTo>
                <a:cubicBezTo>
                  <a:pt x="856059" y="85930"/>
                  <a:pt x="863500" y="90097"/>
                  <a:pt x="873323" y="96050"/>
                </a:cubicBezTo>
                <a:cubicBezTo>
                  <a:pt x="881955" y="101110"/>
                  <a:pt x="888131" y="105575"/>
                  <a:pt x="891852" y="109445"/>
                </a:cubicBezTo>
                <a:cubicBezTo>
                  <a:pt x="894233" y="111677"/>
                  <a:pt x="895945" y="114728"/>
                  <a:pt x="896987" y="118598"/>
                </a:cubicBezTo>
                <a:cubicBezTo>
                  <a:pt x="898326" y="125295"/>
                  <a:pt x="898177" y="129685"/>
                  <a:pt x="896540" y="131769"/>
                </a:cubicBezTo>
                <a:cubicBezTo>
                  <a:pt x="895201" y="133109"/>
                  <a:pt x="893861" y="133629"/>
                  <a:pt x="892522" y="133332"/>
                </a:cubicBezTo>
                <a:cubicBezTo>
                  <a:pt x="890289" y="132885"/>
                  <a:pt x="887983" y="131025"/>
                  <a:pt x="885601" y="127751"/>
                </a:cubicBezTo>
                <a:cubicBezTo>
                  <a:pt x="872653" y="113017"/>
                  <a:pt x="860747" y="100515"/>
                  <a:pt x="849883" y="90246"/>
                </a:cubicBezTo>
                <a:cubicBezTo>
                  <a:pt x="849287" y="89651"/>
                  <a:pt x="848841" y="88981"/>
                  <a:pt x="848543" y="88237"/>
                </a:cubicBezTo>
                <a:cubicBezTo>
                  <a:pt x="844525" y="95381"/>
                  <a:pt x="839539" y="102003"/>
                  <a:pt x="833586" y="108105"/>
                </a:cubicBezTo>
                <a:cubicBezTo>
                  <a:pt x="826293" y="115249"/>
                  <a:pt x="818108" y="121500"/>
                  <a:pt x="809029" y="126858"/>
                </a:cubicBezTo>
                <a:cubicBezTo>
                  <a:pt x="807094" y="127751"/>
                  <a:pt x="805532" y="128197"/>
                  <a:pt x="804341" y="128197"/>
                </a:cubicBezTo>
                <a:cubicBezTo>
                  <a:pt x="802853" y="128048"/>
                  <a:pt x="802853" y="127081"/>
                  <a:pt x="804341" y="125295"/>
                </a:cubicBezTo>
                <a:cubicBezTo>
                  <a:pt x="815950" y="113091"/>
                  <a:pt x="824210" y="103492"/>
                  <a:pt x="829121" y="96497"/>
                </a:cubicBezTo>
                <a:cubicBezTo>
                  <a:pt x="833288" y="90246"/>
                  <a:pt x="837009" y="83698"/>
                  <a:pt x="840283" y="76851"/>
                </a:cubicBezTo>
                <a:cubicBezTo>
                  <a:pt x="843557" y="69559"/>
                  <a:pt x="845939" y="62490"/>
                  <a:pt x="847427" y="55643"/>
                </a:cubicBezTo>
                <a:cubicBezTo>
                  <a:pt x="849213" y="47160"/>
                  <a:pt x="849213" y="39049"/>
                  <a:pt x="847427" y="31310"/>
                </a:cubicBezTo>
                <a:cubicBezTo>
                  <a:pt x="846980" y="28929"/>
                  <a:pt x="847725" y="27292"/>
                  <a:pt x="849659" y="26399"/>
                </a:cubicBezTo>
                <a:close/>
                <a:moveTo>
                  <a:pt x="2961754" y="14344"/>
                </a:moveTo>
                <a:cubicBezTo>
                  <a:pt x="2964581" y="14939"/>
                  <a:pt x="2966590" y="15460"/>
                  <a:pt x="2967781" y="15906"/>
                </a:cubicBezTo>
                <a:cubicBezTo>
                  <a:pt x="2968972" y="16353"/>
                  <a:pt x="2970683" y="17246"/>
                  <a:pt x="2972916" y="18585"/>
                </a:cubicBezTo>
                <a:cubicBezTo>
                  <a:pt x="2975148" y="19925"/>
                  <a:pt x="2976860" y="21115"/>
                  <a:pt x="2978050" y="22157"/>
                </a:cubicBezTo>
                <a:cubicBezTo>
                  <a:pt x="2979241" y="23199"/>
                  <a:pt x="2979910" y="24092"/>
                  <a:pt x="2980059" y="24836"/>
                </a:cubicBezTo>
                <a:cubicBezTo>
                  <a:pt x="2980059" y="25580"/>
                  <a:pt x="2979613" y="26994"/>
                  <a:pt x="2978720" y="29078"/>
                </a:cubicBezTo>
                <a:cubicBezTo>
                  <a:pt x="2977976" y="30715"/>
                  <a:pt x="2977380" y="32947"/>
                  <a:pt x="2976934" y="35775"/>
                </a:cubicBezTo>
                <a:cubicBezTo>
                  <a:pt x="2976338" y="38454"/>
                  <a:pt x="2975892" y="41579"/>
                  <a:pt x="2975594" y="45151"/>
                </a:cubicBezTo>
                <a:cubicBezTo>
                  <a:pt x="2975148" y="48574"/>
                  <a:pt x="2974776" y="52146"/>
                  <a:pt x="2974478" y="55867"/>
                </a:cubicBezTo>
                <a:lnTo>
                  <a:pt x="2972022" y="87121"/>
                </a:lnTo>
                <a:lnTo>
                  <a:pt x="2988766" y="82656"/>
                </a:lnTo>
                <a:cubicBezTo>
                  <a:pt x="2992784" y="81763"/>
                  <a:pt x="2996356" y="80795"/>
                  <a:pt x="2999481" y="79754"/>
                </a:cubicBezTo>
                <a:cubicBezTo>
                  <a:pt x="3002756" y="78712"/>
                  <a:pt x="3005955" y="77596"/>
                  <a:pt x="3009081" y="76405"/>
                </a:cubicBezTo>
                <a:cubicBezTo>
                  <a:pt x="3012206" y="75214"/>
                  <a:pt x="3014438" y="74545"/>
                  <a:pt x="3015778" y="74396"/>
                </a:cubicBezTo>
                <a:cubicBezTo>
                  <a:pt x="3016820" y="74396"/>
                  <a:pt x="3018531" y="74768"/>
                  <a:pt x="3020912" y="75512"/>
                </a:cubicBezTo>
                <a:cubicBezTo>
                  <a:pt x="3023145" y="76107"/>
                  <a:pt x="3025228" y="76851"/>
                  <a:pt x="3027163" y="77744"/>
                </a:cubicBezTo>
                <a:cubicBezTo>
                  <a:pt x="3029098" y="78786"/>
                  <a:pt x="3030066" y="80051"/>
                  <a:pt x="3030066" y="81540"/>
                </a:cubicBezTo>
                <a:cubicBezTo>
                  <a:pt x="3030066" y="82581"/>
                  <a:pt x="3029619" y="83549"/>
                  <a:pt x="3028726" y="84442"/>
                </a:cubicBezTo>
                <a:cubicBezTo>
                  <a:pt x="3027833" y="85335"/>
                  <a:pt x="3026047" y="86079"/>
                  <a:pt x="3023368" y="86674"/>
                </a:cubicBezTo>
                <a:lnTo>
                  <a:pt x="3013322" y="89353"/>
                </a:lnTo>
                <a:lnTo>
                  <a:pt x="3004170" y="91139"/>
                </a:lnTo>
                <a:lnTo>
                  <a:pt x="2992561" y="93371"/>
                </a:lnTo>
                <a:lnTo>
                  <a:pt x="2989436" y="93818"/>
                </a:lnTo>
                <a:cubicBezTo>
                  <a:pt x="2987947" y="94264"/>
                  <a:pt x="2985492" y="94562"/>
                  <a:pt x="2982068" y="94711"/>
                </a:cubicBezTo>
                <a:cubicBezTo>
                  <a:pt x="2978646" y="94860"/>
                  <a:pt x="2976487" y="94860"/>
                  <a:pt x="2975594" y="94711"/>
                </a:cubicBezTo>
                <a:lnTo>
                  <a:pt x="2972022" y="94264"/>
                </a:lnTo>
                <a:lnTo>
                  <a:pt x="2970460" y="125072"/>
                </a:lnTo>
                <a:cubicBezTo>
                  <a:pt x="2970013" y="132513"/>
                  <a:pt x="2970236" y="139359"/>
                  <a:pt x="2971130" y="145610"/>
                </a:cubicBezTo>
                <a:cubicBezTo>
                  <a:pt x="2971874" y="151861"/>
                  <a:pt x="2973436" y="156400"/>
                  <a:pt x="2975818" y="159228"/>
                </a:cubicBezTo>
                <a:cubicBezTo>
                  <a:pt x="2978199" y="162056"/>
                  <a:pt x="2982068" y="163990"/>
                  <a:pt x="2987426" y="165032"/>
                </a:cubicBezTo>
                <a:cubicBezTo>
                  <a:pt x="2992933" y="166074"/>
                  <a:pt x="2999407" y="166520"/>
                  <a:pt x="3006848" y="166372"/>
                </a:cubicBezTo>
                <a:cubicBezTo>
                  <a:pt x="3016076" y="166223"/>
                  <a:pt x="3022252" y="165255"/>
                  <a:pt x="3025378" y="163469"/>
                </a:cubicBezTo>
                <a:cubicBezTo>
                  <a:pt x="3028652" y="161684"/>
                  <a:pt x="3031182" y="159674"/>
                  <a:pt x="3032968" y="157442"/>
                </a:cubicBezTo>
                <a:cubicBezTo>
                  <a:pt x="3034902" y="155209"/>
                  <a:pt x="3036242" y="152903"/>
                  <a:pt x="3036986" y="150521"/>
                </a:cubicBezTo>
                <a:cubicBezTo>
                  <a:pt x="3037879" y="148289"/>
                  <a:pt x="3038772" y="145387"/>
                  <a:pt x="3039665" y="141815"/>
                </a:cubicBezTo>
                <a:cubicBezTo>
                  <a:pt x="3040558" y="138243"/>
                  <a:pt x="3041228" y="135043"/>
                  <a:pt x="3041674" y="132216"/>
                </a:cubicBezTo>
                <a:lnTo>
                  <a:pt x="3042120" y="127081"/>
                </a:lnTo>
                <a:cubicBezTo>
                  <a:pt x="3042270" y="125742"/>
                  <a:pt x="3042865" y="124923"/>
                  <a:pt x="3043906" y="124625"/>
                </a:cubicBezTo>
                <a:cubicBezTo>
                  <a:pt x="3044800" y="124328"/>
                  <a:pt x="3045395" y="125295"/>
                  <a:pt x="3045692" y="127527"/>
                </a:cubicBezTo>
                <a:lnTo>
                  <a:pt x="3046139" y="132439"/>
                </a:lnTo>
                <a:cubicBezTo>
                  <a:pt x="3046139" y="132736"/>
                  <a:pt x="3046362" y="134746"/>
                  <a:pt x="3046809" y="138466"/>
                </a:cubicBezTo>
                <a:cubicBezTo>
                  <a:pt x="3047255" y="142187"/>
                  <a:pt x="3047702" y="145312"/>
                  <a:pt x="3048148" y="147842"/>
                </a:cubicBezTo>
                <a:cubicBezTo>
                  <a:pt x="3048594" y="150224"/>
                  <a:pt x="3049264" y="152605"/>
                  <a:pt x="3050157" y="154986"/>
                </a:cubicBezTo>
                <a:lnTo>
                  <a:pt x="3053060" y="161237"/>
                </a:lnTo>
                <a:cubicBezTo>
                  <a:pt x="3053804" y="163321"/>
                  <a:pt x="3054176" y="164958"/>
                  <a:pt x="3054176" y="166148"/>
                </a:cubicBezTo>
                <a:cubicBezTo>
                  <a:pt x="3053878" y="168381"/>
                  <a:pt x="3051943" y="170613"/>
                  <a:pt x="3048371" y="172846"/>
                </a:cubicBezTo>
                <a:cubicBezTo>
                  <a:pt x="3045097" y="174929"/>
                  <a:pt x="3041228" y="176715"/>
                  <a:pt x="3036763" y="178203"/>
                </a:cubicBezTo>
                <a:cubicBezTo>
                  <a:pt x="3032596" y="179692"/>
                  <a:pt x="3027833" y="180808"/>
                  <a:pt x="3022475" y="181552"/>
                </a:cubicBezTo>
                <a:cubicBezTo>
                  <a:pt x="3017118" y="182296"/>
                  <a:pt x="3011760" y="182668"/>
                  <a:pt x="3006402" y="182668"/>
                </a:cubicBezTo>
                <a:cubicBezTo>
                  <a:pt x="2999854" y="182668"/>
                  <a:pt x="2993826" y="182073"/>
                  <a:pt x="2988319" y="180882"/>
                </a:cubicBezTo>
                <a:cubicBezTo>
                  <a:pt x="2982812" y="179841"/>
                  <a:pt x="2977976" y="178203"/>
                  <a:pt x="2973808" y="175971"/>
                </a:cubicBezTo>
                <a:cubicBezTo>
                  <a:pt x="2969641" y="173739"/>
                  <a:pt x="2966293" y="170241"/>
                  <a:pt x="2963762" y="165479"/>
                </a:cubicBezTo>
                <a:cubicBezTo>
                  <a:pt x="2961084" y="160567"/>
                  <a:pt x="2959818" y="156102"/>
                  <a:pt x="2959968" y="152084"/>
                </a:cubicBezTo>
                <a:lnTo>
                  <a:pt x="2959298" y="126411"/>
                </a:lnTo>
                <a:lnTo>
                  <a:pt x="2960637" y="55420"/>
                </a:lnTo>
                <a:lnTo>
                  <a:pt x="2960860" y="41133"/>
                </a:lnTo>
                <a:lnTo>
                  <a:pt x="2960860" y="35328"/>
                </a:lnTo>
                <a:lnTo>
                  <a:pt x="2960191" y="28631"/>
                </a:lnTo>
                <a:cubicBezTo>
                  <a:pt x="2959744" y="24762"/>
                  <a:pt x="2959149" y="22008"/>
                  <a:pt x="2958405" y="20371"/>
                </a:cubicBezTo>
                <a:cubicBezTo>
                  <a:pt x="2957512" y="18734"/>
                  <a:pt x="2957065" y="17469"/>
                  <a:pt x="2957065" y="16576"/>
                </a:cubicBezTo>
                <a:cubicBezTo>
                  <a:pt x="2957214" y="15832"/>
                  <a:pt x="2957586" y="15237"/>
                  <a:pt x="2958182" y="14790"/>
                </a:cubicBezTo>
                <a:cubicBezTo>
                  <a:pt x="2958777" y="14344"/>
                  <a:pt x="2959968" y="14195"/>
                  <a:pt x="2961754" y="14344"/>
                </a:cubicBezTo>
                <a:close/>
                <a:moveTo>
                  <a:pt x="580504" y="14344"/>
                </a:moveTo>
                <a:cubicBezTo>
                  <a:pt x="583331" y="14939"/>
                  <a:pt x="585341" y="15460"/>
                  <a:pt x="586531" y="15906"/>
                </a:cubicBezTo>
                <a:cubicBezTo>
                  <a:pt x="587722" y="16353"/>
                  <a:pt x="589433" y="17246"/>
                  <a:pt x="591666" y="18585"/>
                </a:cubicBezTo>
                <a:cubicBezTo>
                  <a:pt x="593898" y="19925"/>
                  <a:pt x="595610" y="21115"/>
                  <a:pt x="596800" y="22157"/>
                </a:cubicBezTo>
                <a:cubicBezTo>
                  <a:pt x="597991" y="23199"/>
                  <a:pt x="598661" y="24092"/>
                  <a:pt x="598809" y="24836"/>
                </a:cubicBezTo>
                <a:cubicBezTo>
                  <a:pt x="598809" y="25580"/>
                  <a:pt x="598363" y="26994"/>
                  <a:pt x="597470" y="29078"/>
                </a:cubicBezTo>
                <a:cubicBezTo>
                  <a:pt x="596726" y="30715"/>
                  <a:pt x="596131" y="32947"/>
                  <a:pt x="595684" y="35775"/>
                </a:cubicBezTo>
                <a:cubicBezTo>
                  <a:pt x="595089" y="38454"/>
                  <a:pt x="594642" y="41579"/>
                  <a:pt x="594345" y="45151"/>
                </a:cubicBezTo>
                <a:cubicBezTo>
                  <a:pt x="593898" y="48574"/>
                  <a:pt x="593526" y="52146"/>
                  <a:pt x="593228" y="55867"/>
                </a:cubicBezTo>
                <a:lnTo>
                  <a:pt x="590773" y="87121"/>
                </a:lnTo>
                <a:lnTo>
                  <a:pt x="607516" y="82656"/>
                </a:lnTo>
                <a:cubicBezTo>
                  <a:pt x="611534" y="81763"/>
                  <a:pt x="615106" y="80795"/>
                  <a:pt x="618232" y="79754"/>
                </a:cubicBezTo>
                <a:cubicBezTo>
                  <a:pt x="621506" y="78712"/>
                  <a:pt x="624706" y="77596"/>
                  <a:pt x="627831" y="76405"/>
                </a:cubicBezTo>
                <a:cubicBezTo>
                  <a:pt x="630956" y="75214"/>
                  <a:pt x="633189" y="74545"/>
                  <a:pt x="634528" y="74396"/>
                </a:cubicBezTo>
                <a:cubicBezTo>
                  <a:pt x="635570" y="74396"/>
                  <a:pt x="637282" y="74768"/>
                  <a:pt x="639663" y="75512"/>
                </a:cubicBezTo>
                <a:cubicBezTo>
                  <a:pt x="641895" y="76107"/>
                  <a:pt x="643979" y="76851"/>
                  <a:pt x="645914" y="77744"/>
                </a:cubicBezTo>
                <a:cubicBezTo>
                  <a:pt x="647848" y="78786"/>
                  <a:pt x="648816" y="80051"/>
                  <a:pt x="648816" y="81540"/>
                </a:cubicBezTo>
                <a:cubicBezTo>
                  <a:pt x="648816" y="82581"/>
                  <a:pt x="648369" y="83549"/>
                  <a:pt x="647476" y="84442"/>
                </a:cubicBezTo>
                <a:cubicBezTo>
                  <a:pt x="646583" y="85335"/>
                  <a:pt x="644797" y="86079"/>
                  <a:pt x="642118" y="86674"/>
                </a:cubicBezTo>
                <a:lnTo>
                  <a:pt x="632073" y="89353"/>
                </a:lnTo>
                <a:lnTo>
                  <a:pt x="622920" y="91139"/>
                </a:lnTo>
                <a:lnTo>
                  <a:pt x="611311" y="93371"/>
                </a:lnTo>
                <a:lnTo>
                  <a:pt x="608186" y="93818"/>
                </a:lnTo>
                <a:cubicBezTo>
                  <a:pt x="606697" y="94264"/>
                  <a:pt x="604242" y="94562"/>
                  <a:pt x="600819" y="94711"/>
                </a:cubicBezTo>
                <a:cubicBezTo>
                  <a:pt x="597396" y="94860"/>
                  <a:pt x="595238" y="94860"/>
                  <a:pt x="594345" y="94711"/>
                </a:cubicBezTo>
                <a:lnTo>
                  <a:pt x="590773" y="94264"/>
                </a:lnTo>
                <a:lnTo>
                  <a:pt x="589210" y="125072"/>
                </a:lnTo>
                <a:cubicBezTo>
                  <a:pt x="588764" y="132513"/>
                  <a:pt x="588987" y="139359"/>
                  <a:pt x="589880" y="145610"/>
                </a:cubicBezTo>
                <a:cubicBezTo>
                  <a:pt x="590624" y="151861"/>
                  <a:pt x="592187" y="156400"/>
                  <a:pt x="594568" y="159228"/>
                </a:cubicBezTo>
                <a:cubicBezTo>
                  <a:pt x="596949" y="162056"/>
                  <a:pt x="600819" y="163990"/>
                  <a:pt x="606176" y="165032"/>
                </a:cubicBezTo>
                <a:cubicBezTo>
                  <a:pt x="611683" y="166074"/>
                  <a:pt x="618157" y="166520"/>
                  <a:pt x="625599" y="166372"/>
                </a:cubicBezTo>
                <a:cubicBezTo>
                  <a:pt x="634826" y="166223"/>
                  <a:pt x="641002" y="165255"/>
                  <a:pt x="644128" y="163469"/>
                </a:cubicBezTo>
                <a:cubicBezTo>
                  <a:pt x="647402" y="161684"/>
                  <a:pt x="649932" y="159674"/>
                  <a:pt x="651718" y="157442"/>
                </a:cubicBezTo>
                <a:cubicBezTo>
                  <a:pt x="653653" y="155209"/>
                  <a:pt x="654992" y="152903"/>
                  <a:pt x="655736" y="150521"/>
                </a:cubicBezTo>
                <a:cubicBezTo>
                  <a:pt x="656629" y="148289"/>
                  <a:pt x="657522" y="145387"/>
                  <a:pt x="658415" y="141815"/>
                </a:cubicBezTo>
                <a:cubicBezTo>
                  <a:pt x="659308" y="138243"/>
                  <a:pt x="659978" y="135043"/>
                  <a:pt x="660424" y="132216"/>
                </a:cubicBezTo>
                <a:lnTo>
                  <a:pt x="660871" y="127081"/>
                </a:lnTo>
                <a:cubicBezTo>
                  <a:pt x="661020" y="125742"/>
                  <a:pt x="661615" y="124923"/>
                  <a:pt x="662657" y="124625"/>
                </a:cubicBezTo>
                <a:cubicBezTo>
                  <a:pt x="663550" y="124328"/>
                  <a:pt x="664145" y="125295"/>
                  <a:pt x="664443" y="127527"/>
                </a:cubicBezTo>
                <a:lnTo>
                  <a:pt x="664889" y="132439"/>
                </a:lnTo>
                <a:cubicBezTo>
                  <a:pt x="664889" y="132736"/>
                  <a:pt x="665112" y="134746"/>
                  <a:pt x="665559" y="138466"/>
                </a:cubicBezTo>
                <a:cubicBezTo>
                  <a:pt x="666005" y="142187"/>
                  <a:pt x="666452" y="145312"/>
                  <a:pt x="666898" y="147842"/>
                </a:cubicBezTo>
                <a:cubicBezTo>
                  <a:pt x="667345" y="150224"/>
                  <a:pt x="668015" y="152605"/>
                  <a:pt x="668908" y="154986"/>
                </a:cubicBezTo>
                <a:lnTo>
                  <a:pt x="671810" y="161237"/>
                </a:lnTo>
                <a:cubicBezTo>
                  <a:pt x="672554" y="163321"/>
                  <a:pt x="672926" y="164958"/>
                  <a:pt x="672926" y="166148"/>
                </a:cubicBezTo>
                <a:cubicBezTo>
                  <a:pt x="672628" y="168381"/>
                  <a:pt x="670693" y="170613"/>
                  <a:pt x="667122" y="172846"/>
                </a:cubicBezTo>
                <a:cubicBezTo>
                  <a:pt x="663847" y="174929"/>
                  <a:pt x="659978" y="176715"/>
                  <a:pt x="655513" y="178203"/>
                </a:cubicBezTo>
                <a:cubicBezTo>
                  <a:pt x="651346" y="179692"/>
                  <a:pt x="646583" y="180808"/>
                  <a:pt x="641225" y="181552"/>
                </a:cubicBezTo>
                <a:cubicBezTo>
                  <a:pt x="635868" y="182296"/>
                  <a:pt x="630510" y="182668"/>
                  <a:pt x="625152" y="182668"/>
                </a:cubicBezTo>
                <a:cubicBezTo>
                  <a:pt x="618604" y="182668"/>
                  <a:pt x="612576" y="182073"/>
                  <a:pt x="607069" y="180882"/>
                </a:cubicBezTo>
                <a:cubicBezTo>
                  <a:pt x="601563" y="179841"/>
                  <a:pt x="596726" y="178203"/>
                  <a:pt x="592559" y="175971"/>
                </a:cubicBezTo>
                <a:cubicBezTo>
                  <a:pt x="588392" y="173739"/>
                  <a:pt x="585043" y="170241"/>
                  <a:pt x="582513" y="165479"/>
                </a:cubicBezTo>
                <a:cubicBezTo>
                  <a:pt x="579834" y="160567"/>
                  <a:pt x="578569" y="156102"/>
                  <a:pt x="578718" y="152084"/>
                </a:cubicBezTo>
                <a:lnTo>
                  <a:pt x="578048" y="126411"/>
                </a:lnTo>
                <a:lnTo>
                  <a:pt x="579387" y="55420"/>
                </a:lnTo>
                <a:lnTo>
                  <a:pt x="579611" y="41133"/>
                </a:lnTo>
                <a:lnTo>
                  <a:pt x="579611" y="35328"/>
                </a:lnTo>
                <a:lnTo>
                  <a:pt x="578941" y="28631"/>
                </a:lnTo>
                <a:cubicBezTo>
                  <a:pt x="578494" y="24762"/>
                  <a:pt x="577899" y="22008"/>
                  <a:pt x="577155" y="20371"/>
                </a:cubicBezTo>
                <a:cubicBezTo>
                  <a:pt x="576262" y="18734"/>
                  <a:pt x="575816" y="17469"/>
                  <a:pt x="575816" y="16576"/>
                </a:cubicBezTo>
                <a:cubicBezTo>
                  <a:pt x="575964" y="15832"/>
                  <a:pt x="576336" y="15237"/>
                  <a:pt x="576932" y="14790"/>
                </a:cubicBezTo>
                <a:cubicBezTo>
                  <a:pt x="577527" y="14344"/>
                  <a:pt x="578718" y="14195"/>
                  <a:pt x="580504" y="14344"/>
                </a:cubicBezTo>
                <a:close/>
                <a:moveTo>
                  <a:pt x="3143398" y="13897"/>
                </a:moveTo>
                <a:cubicBezTo>
                  <a:pt x="3146077" y="13451"/>
                  <a:pt x="3149723" y="14418"/>
                  <a:pt x="3154337" y="16799"/>
                </a:cubicBezTo>
                <a:cubicBezTo>
                  <a:pt x="3159248" y="19478"/>
                  <a:pt x="3162225" y="21785"/>
                  <a:pt x="3163267" y="23720"/>
                </a:cubicBezTo>
                <a:cubicBezTo>
                  <a:pt x="3164308" y="25655"/>
                  <a:pt x="3164160" y="27589"/>
                  <a:pt x="3162820" y="29524"/>
                </a:cubicBezTo>
                <a:cubicBezTo>
                  <a:pt x="3160141" y="33245"/>
                  <a:pt x="3157165" y="38826"/>
                  <a:pt x="3153890" y="46267"/>
                </a:cubicBezTo>
                <a:lnTo>
                  <a:pt x="3147640" y="59662"/>
                </a:lnTo>
                <a:cubicBezTo>
                  <a:pt x="3150468" y="59215"/>
                  <a:pt x="3153965" y="58471"/>
                  <a:pt x="3158132" y="57429"/>
                </a:cubicBezTo>
                <a:cubicBezTo>
                  <a:pt x="3163936" y="56090"/>
                  <a:pt x="3168327" y="54602"/>
                  <a:pt x="3171304" y="52965"/>
                </a:cubicBezTo>
                <a:cubicBezTo>
                  <a:pt x="3172792" y="52072"/>
                  <a:pt x="3174206" y="51551"/>
                  <a:pt x="3175545" y="51402"/>
                </a:cubicBezTo>
                <a:cubicBezTo>
                  <a:pt x="3177480" y="51402"/>
                  <a:pt x="3181275" y="52593"/>
                  <a:pt x="3186930" y="54974"/>
                </a:cubicBezTo>
                <a:cubicBezTo>
                  <a:pt x="3192884" y="57653"/>
                  <a:pt x="3196009" y="60332"/>
                  <a:pt x="3196306" y="63010"/>
                </a:cubicBezTo>
                <a:cubicBezTo>
                  <a:pt x="3196306" y="64350"/>
                  <a:pt x="3194595" y="66582"/>
                  <a:pt x="3191172" y="69708"/>
                </a:cubicBezTo>
                <a:cubicBezTo>
                  <a:pt x="3188493" y="71940"/>
                  <a:pt x="3186484" y="74396"/>
                  <a:pt x="3185144" y="77075"/>
                </a:cubicBezTo>
                <a:cubicBezTo>
                  <a:pt x="3178001" y="95083"/>
                  <a:pt x="3171452" y="109370"/>
                  <a:pt x="3165499" y="119937"/>
                </a:cubicBezTo>
                <a:cubicBezTo>
                  <a:pt x="3181721" y="133332"/>
                  <a:pt x="3197051" y="144122"/>
                  <a:pt x="3211487" y="152307"/>
                </a:cubicBezTo>
                <a:cubicBezTo>
                  <a:pt x="3215505" y="154540"/>
                  <a:pt x="3221161" y="157070"/>
                  <a:pt x="3228454" y="159898"/>
                </a:cubicBezTo>
                <a:cubicBezTo>
                  <a:pt x="3232918" y="161237"/>
                  <a:pt x="3238946" y="162279"/>
                  <a:pt x="3246536" y="163023"/>
                </a:cubicBezTo>
                <a:cubicBezTo>
                  <a:pt x="3271986" y="164809"/>
                  <a:pt x="3286422" y="166223"/>
                  <a:pt x="3289845" y="167265"/>
                </a:cubicBezTo>
                <a:cubicBezTo>
                  <a:pt x="3292524" y="168158"/>
                  <a:pt x="3293342" y="169497"/>
                  <a:pt x="3292301" y="171283"/>
                </a:cubicBezTo>
                <a:cubicBezTo>
                  <a:pt x="3290961" y="172622"/>
                  <a:pt x="3288357" y="173813"/>
                  <a:pt x="3284487" y="174855"/>
                </a:cubicBezTo>
                <a:cubicBezTo>
                  <a:pt x="3276004" y="176641"/>
                  <a:pt x="3265809" y="179096"/>
                  <a:pt x="3253903" y="182222"/>
                </a:cubicBezTo>
                <a:cubicBezTo>
                  <a:pt x="3245271" y="184157"/>
                  <a:pt x="3237606" y="183264"/>
                  <a:pt x="3230909" y="179543"/>
                </a:cubicBezTo>
                <a:cubicBezTo>
                  <a:pt x="3206799" y="165255"/>
                  <a:pt x="3187898" y="152084"/>
                  <a:pt x="3174206" y="140029"/>
                </a:cubicBezTo>
                <a:cubicBezTo>
                  <a:pt x="3169741" y="136011"/>
                  <a:pt x="3165127" y="132067"/>
                  <a:pt x="3160364" y="128197"/>
                </a:cubicBezTo>
                <a:cubicBezTo>
                  <a:pt x="3152774" y="139508"/>
                  <a:pt x="3144663" y="148959"/>
                  <a:pt x="3136031" y="156549"/>
                </a:cubicBezTo>
                <a:cubicBezTo>
                  <a:pt x="3124869" y="166372"/>
                  <a:pt x="3114972" y="172399"/>
                  <a:pt x="3106340" y="174632"/>
                </a:cubicBezTo>
                <a:cubicBezTo>
                  <a:pt x="3100982" y="176120"/>
                  <a:pt x="3098006" y="176641"/>
                  <a:pt x="3097410" y="176194"/>
                </a:cubicBezTo>
                <a:cubicBezTo>
                  <a:pt x="3096964" y="175748"/>
                  <a:pt x="3097559" y="174855"/>
                  <a:pt x="3099196" y="173515"/>
                </a:cubicBezTo>
                <a:cubicBezTo>
                  <a:pt x="3111251" y="165330"/>
                  <a:pt x="3121520" y="156995"/>
                  <a:pt x="3130004" y="148512"/>
                </a:cubicBezTo>
                <a:cubicBezTo>
                  <a:pt x="3137743" y="140327"/>
                  <a:pt x="3144812" y="131025"/>
                  <a:pt x="3151212" y="120607"/>
                </a:cubicBezTo>
                <a:cubicBezTo>
                  <a:pt x="3147044" y="117035"/>
                  <a:pt x="3142654" y="113463"/>
                  <a:pt x="3138040" y="109891"/>
                </a:cubicBezTo>
                <a:cubicBezTo>
                  <a:pt x="3134915" y="107510"/>
                  <a:pt x="3131194" y="105575"/>
                  <a:pt x="3126878" y="104087"/>
                </a:cubicBezTo>
                <a:cubicBezTo>
                  <a:pt x="3125539" y="103641"/>
                  <a:pt x="3124274" y="103120"/>
                  <a:pt x="3123083" y="102524"/>
                </a:cubicBezTo>
                <a:cubicBezTo>
                  <a:pt x="3120255" y="106543"/>
                  <a:pt x="3117428" y="110115"/>
                  <a:pt x="3114600" y="113240"/>
                </a:cubicBezTo>
                <a:cubicBezTo>
                  <a:pt x="3111028" y="116961"/>
                  <a:pt x="3108498" y="119193"/>
                  <a:pt x="3107010" y="119937"/>
                </a:cubicBezTo>
                <a:cubicBezTo>
                  <a:pt x="3104777" y="120533"/>
                  <a:pt x="3103884" y="120012"/>
                  <a:pt x="3104331" y="118375"/>
                </a:cubicBezTo>
                <a:cubicBezTo>
                  <a:pt x="3104480" y="117482"/>
                  <a:pt x="3105224" y="116068"/>
                  <a:pt x="3106563" y="114133"/>
                </a:cubicBezTo>
                <a:cubicBezTo>
                  <a:pt x="3115195" y="99845"/>
                  <a:pt x="3122711" y="86228"/>
                  <a:pt x="3129110" y="73280"/>
                </a:cubicBezTo>
                <a:cubicBezTo>
                  <a:pt x="3135362" y="59885"/>
                  <a:pt x="3140347" y="46267"/>
                  <a:pt x="3144068" y="32426"/>
                </a:cubicBezTo>
                <a:cubicBezTo>
                  <a:pt x="3144961" y="28408"/>
                  <a:pt x="3144142" y="24166"/>
                  <a:pt x="3141612" y="19701"/>
                </a:cubicBezTo>
                <a:cubicBezTo>
                  <a:pt x="3139826" y="16576"/>
                  <a:pt x="3140422" y="14641"/>
                  <a:pt x="3143398" y="13897"/>
                </a:cubicBezTo>
                <a:close/>
                <a:moveTo>
                  <a:pt x="762148" y="13897"/>
                </a:moveTo>
                <a:cubicBezTo>
                  <a:pt x="764827" y="13451"/>
                  <a:pt x="768474" y="14418"/>
                  <a:pt x="773087" y="16799"/>
                </a:cubicBezTo>
                <a:cubicBezTo>
                  <a:pt x="777999" y="19478"/>
                  <a:pt x="780975" y="21785"/>
                  <a:pt x="782017" y="23720"/>
                </a:cubicBezTo>
                <a:cubicBezTo>
                  <a:pt x="783059" y="25655"/>
                  <a:pt x="782910" y="27589"/>
                  <a:pt x="781570" y="29524"/>
                </a:cubicBezTo>
                <a:cubicBezTo>
                  <a:pt x="778891" y="33245"/>
                  <a:pt x="775915" y="38826"/>
                  <a:pt x="772641" y="46267"/>
                </a:cubicBezTo>
                <a:lnTo>
                  <a:pt x="766390" y="59662"/>
                </a:lnTo>
                <a:cubicBezTo>
                  <a:pt x="769218" y="59215"/>
                  <a:pt x="772715" y="58471"/>
                  <a:pt x="776882" y="57429"/>
                </a:cubicBezTo>
                <a:cubicBezTo>
                  <a:pt x="782687" y="56090"/>
                  <a:pt x="787077" y="54602"/>
                  <a:pt x="790054" y="52965"/>
                </a:cubicBezTo>
                <a:cubicBezTo>
                  <a:pt x="791542" y="52072"/>
                  <a:pt x="792956" y="51551"/>
                  <a:pt x="794295" y="51402"/>
                </a:cubicBezTo>
                <a:cubicBezTo>
                  <a:pt x="796230" y="51402"/>
                  <a:pt x="800025" y="52593"/>
                  <a:pt x="805681" y="54974"/>
                </a:cubicBezTo>
                <a:cubicBezTo>
                  <a:pt x="811634" y="57653"/>
                  <a:pt x="814759" y="60332"/>
                  <a:pt x="815057" y="63010"/>
                </a:cubicBezTo>
                <a:cubicBezTo>
                  <a:pt x="815057" y="64350"/>
                  <a:pt x="813345" y="66582"/>
                  <a:pt x="809922" y="69708"/>
                </a:cubicBezTo>
                <a:cubicBezTo>
                  <a:pt x="807243" y="71940"/>
                  <a:pt x="805234" y="74396"/>
                  <a:pt x="803895" y="77075"/>
                </a:cubicBezTo>
                <a:cubicBezTo>
                  <a:pt x="796751" y="95083"/>
                  <a:pt x="790202" y="109370"/>
                  <a:pt x="784249" y="119937"/>
                </a:cubicBezTo>
                <a:cubicBezTo>
                  <a:pt x="800472" y="133332"/>
                  <a:pt x="815801" y="144122"/>
                  <a:pt x="830237" y="152307"/>
                </a:cubicBezTo>
                <a:cubicBezTo>
                  <a:pt x="834256" y="154540"/>
                  <a:pt x="839911" y="157070"/>
                  <a:pt x="847204" y="159898"/>
                </a:cubicBezTo>
                <a:cubicBezTo>
                  <a:pt x="851668" y="161237"/>
                  <a:pt x="857696" y="162279"/>
                  <a:pt x="865286" y="163023"/>
                </a:cubicBezTo>
                <a:cubicBezTo>
                  <a:pt x="890736" y="164809"/>
                  <a:pt x="905172" y="166223"/>
                  <a:pt x="908595" y="167265"/>
                </a:cubicBezTo>
                <a:cubicBezTo>
                  <a:pt x="911274" y="168158"/>
                  <a:pt x="912093" y="169497"/>
                  <a:pt x="911051" y="171283"/>
                </a:cubicBezTo>
                <a:cubicBezTo>
                  <a:pt x="909711" y="172622"/>
                  <a:pt x="907107" y="173813"/>
                  <a:pt x="903237" y="174855"/>
                </a:cubicBezTo>
                <a:cubicBezTo>
                  <a:pt x="894754" y="176641"/>
                  <a:pt x="884559" y="179096"/>
                  <a:pt x="872653" y="182222"/>
                </a:cubicBezTo>
                <a:cubicBezTo>
                  <a:pt x="864021" y="184157"/>
                  <a:pt x="856357" y="183264"/>
                  <a:pt x="849659" y="179543"/>
                </a:cubicBezTo>
                <a:cubicBezTo>
                  <a:pt x="825549" y="165255"/>
                  <a:pt x="806648" y="152084"/>
                  <a:pt x="792956" y="140029"/>
                </a:cubicBezTo>
                <a:cubicBezTo>
                  <a:pt x="788491" y="136011"/>
                  <a:pt x="783877" y="132067"/>
                  <a:pt x="779115" y="128197"/>
                </a:cubicBezTo>
                <a:cubicBezTo>
                  <a:pt x="771525" y="139508"/>
                  <a:pt x="763413" y="148959"/>
                  <a:pt x="754781" y="156549"/>
                </a:cubicBezTo>
                <a:cubicBezTo>
                  <a:pt x="743619" y="166372"/>
                  <a:pt x="733722" y="172399"/>
                  <a:pt x="725090" y="174632"/>
                </a:cubicBezTo>
                <a:cubicBezTo>
                  <a:pt x="719732" y="176120"/>
                  <a:pt x="716756" y="176641"/>
                  <a:pt x="716160" y="176194"/>
                </a:cubicBezTo>
                <a:cubicBezTo>
                  <a:pt x="715714" y="175748"/>
                  <a:pt x="716309" y="174855"/>
                  <a:pt x="717946" y="173515"/>
                </a:cubicBezTo>
                <a:cubicBezTo>
                  <a:pt x="730001" y="165330"/>
                  <a:pt x="740271" y="156995"/>
                  <a:pt x="748754" y="148512"/>
                </a:cubicBezTo>
                <a:cubicBezTo>
                  <a:pt x="756493" y="140327"/>
                  <a:pt x="763562" y="131025"/>
                  <a:pt x="769962" y="120607"/>
                </a:cubicBezTo>
                <a:cubicBezTo>
                  <a:pt x="765795" y="117035"/>
                  <a:pt x="761404" y="113463"/>
                  <a:pt x="756791" y="109891"/>
                </a:cubicBezTo>
                <a:cubicBezTo>
                  <a:pt x="753665" y="107510"/>
                  <a:pt x="749944" y="105575"/>
                  <a:pt x="745628" y="104087"/>
                </a:cubicBezTo>
                <a:cubicBezTo>
                  <a:pt x="744289" y="103641"/>
                  <a:pt x="743024" y="103120"/>
                  <a:pt x="741833" y="102524"/>
                </a:cubicBezTo>
                <a:cubicBezTo>
                  <a:pt x="739006" y="106543"/>
                  <a:pt x="736178" y="110115"/>
                  <a:pt x="733350" y="113240"/>
                </a:cubicBezTo>
                <a:cubicBezTo>
                  <a:pt x="729778" y="116961"/>
                  <a:pt x="727248" y="119193"/>
                  <a:pt x="725760" y="119937"/>
                </a:cubicBezTo>
                <a:cubicBezTo>
                  <a:pt x="723527" y="120533"/>
                  <a:pt x="722634" y="120012"/>
                  <a:pt x="723081" y="118375"/>
                </a:cubicBezTo>
                <a:cubicBezTo>
                  <a:pt x="723230" y="117482"/>
                  <a:pt x="723974" y="116068"/>
                  <a:pt x="725313" y="114133"/>
                </a:cubicBezTo>
                <a:cubicBezTo>
                  <a:pt x="733945" y="99845"/>
                  <a:pt x="741461" y="86228"/>
                  <a:pt x="747861" y="73280"/>
                </a:cubicBezTo>
                <a:cubicBezTo>
                  <a:pt x="754112" y="59885"/>
                  <a:pt x="759097" y="46267"/>
                  <a:pt x="762818" y="32426"/>
                </a:cubicBezTo>
                <a:cubicBezTo>
                  <a:pt x="763711" y="28408"/>
                  <a:pt x="762892" y="24166"/>
                  <a:pt x="760362" y="19701"/>
                </a:cubicBezTo>
                <a:cubicBezTo>
                  <a:pt x="758576" y="16576"/>
                  <a:pt x="759172" y="14641"/>
                  <a:pt x="762148" y="13897"/>
                </a:cubicBezTo>
                <a:close/>
                <a:moveTo>
                  <a:pt x="2439739" y="12558"/>
                </a:moveTo>
                <a:cubicBezTo>
                  <a:pt x="2449562" y="16725"/>
                  <a:pt x="2457152" y="20818"/>
                  <a:pt x="2462510" y="24836"/>
                </a:cubicBezTo>
                <a:cubicBezTo>
                  <a:pt x="2466081" y="27515"/>
                  <a:pt x="2468760" y="30045"/>
                  <a:pt x="2470546" y="32426"/>
                </a:cubicBezTo>
                <a:cubicBezTo>
                  <a:pt x="2471439" y="33468"/>
                  <a:pt x="2472183" y="35403"/>
                  <a:pt x="2472778" y="38231"/>
                </a:cubicBezTo>
                <a:cubicBezTo>
                  <a:pt x="2473374" y="42695"/>
                  <a:pt x="2472630" y="45449"/>
                  <a:pt x="2470546" y="46491"/>
                </a:cubicBezTo>
                <a:cubicBezTo>
                  <a:pt x="2469207" y="47384"/>
                  <a:pt x="2467644" y="47160"/>
                  <a:pt x="2465858" y="45821"/>
                </a:cubicBezTo>
                <a:cubicBezTo>
                  <a:pt x="2459607" y="41356"/>
                  <a:pt x="2450306" y="31980"/>
                  <a:pt x="2437953" y="17692"/>
                </a:cubicBezTo>
                <a:cubicBezTo>
                  <a:pt x="2436613" y="15758"/>
                  <a:pt x="2436018" y="14344"/>
                  <a:pt x="2436167" y="13451"/>
                </a:cubicBezTo>
                <a:cubicBezTo>
                  <a:pt x="2436613" y="12409"/>
                  <a:pt x="2437804" y="12111"/>
                  <a:pt x="2439739" y="12558"/>
                </a:cubicBezTo>
                <a:close/>
                <a:moveTo>
                  <a:pt x="58489" y="12558"/>
                </a:moveTo>
                <a:cubicBezTo>
                  <a:pt x="68312" y="16725"/>
                  <a:pt x="75902" y="20818"/>
                  <a:pt x="81260" y="24836"/>
                </a:cubicBezTo>
                <a:cubicBezTo>
                  <a:pt x="84832" y="27515"/>
                  <a:pt x="87511" y="30045"/>
                  <a:pt x="89296" y="32426"/>
                </a:cubicBezTo>
                <a:cubicBezTo>
                  <a:pt x="90189" y="33468"/>
                  <a:pt x="90934" y="35403"/>
                  <a:pt x="91529" y="38231"/>
                </a:cubicBezTo>
                <a:cubicBezTo>
                  <a:pt x="92124" y="42695"/>
                  <a:pt x="91380" y="45449"/>
                  <a:pt x="89296" y="46491"/>
                </a:cubicBezTo>
                <a:cubicBezTo>
                  <a:pt x="87957" y="47384"/>
                  <a:pt x="86394" y="47160"/>
                  <a:pt x="84608" y="45821"/>
                </a:cubicBezTo>
                <a:cubicBezTo>
                  <a:pt x="78358" y="41356"/>
                  <a:pt x="69056" y="31980"/>
                  <a:pt x="56703" y="17692"/>
                </a:cubicBezTo>
                <a:cubicBezTo>
                  <a:pt x="55364" y="15758"/>
                  <a:pt x="54768" y="14344"/>
                  <a:pt x="54917" y="13451"/>
                </a:cubicBezTo>
                <a:cubicBezTo>
                  <a:pt x="55364" y="12409"/>
                  <a:pt x="56554" y="12111"/>
                  <a:pt x="58489" y="12558"/>
                </a:cubicBezTo>
                <a:close/>
                <a:moveTo>
                  <a:pt x="4602732" y="10102"/>
                </a:moveTo>
                <a:lnTo>
                  <a:pt x="4606304" y="10772"/>
                </a:lnTo>
                <a:cubicBezTo>
                  <a:pt x="4607346" y="10921"/>
                  <a:pt x="4609058" y="11442"/>
                  <a:pt x="4611438" y="12334"/>
                </a:cubicBezTo>
                <a:cubicBezTo>
                  <a:pt x="4614118" y="13376"/>
                  <a:pt x="4616648" y="14641"/>
                  <a:pt x="4619029" y="16130"/>
                </a:cubicBezTo>
                <a:cubicBezTo>
                  <a:pt x="4621559" y="17618"/>
                  <a:pt x="4623420" y="19553"/>
                  <a:pt x="4624610" y="21934"/>
                </a:cubicBezTo>
                <a:cubicBezTo>
                  <a:pt x="4625800" y="24315"/>
                  <a:pt x="4626470" y="26399"/>
                  <a:pt x="4626619" y="28185"/>
                </a:cubicBezTo>
                <a:cubicBezTo>
                  <a:pt x="4626619" y="30268"/>
                  <a:pt x="4626322" y="31757"/>
                  <a:pt x="4625726" y="32650"/>
                </a:cubicBezTo>
                <a:lnTo>
                  <a:pt x="4623717" y="36668"/>
                </a:lnTo>
                <a:lnTo>
                  <a:pt x="4667250" y="30417"/>
                </a:lnTo>
                <a:lnTo>
                  <a:pt x="4675286" y="29078"/>
                </a:lnTo>
                <a:cubicBezTo>
                  <a:pt x="4676476" y="29226"/>
                  <a:pt x="4677890" y="29599"/>
                  <a:pt x="4679528" y="30194"/>
                </a:cubicBezTo>
                <a:cubicBezTo>
                  <a:pt x="4681164" y="30938"/>
                  <a:pt x="4684364" y="33245"/>
                  <a:pt x="4689127" y="37114"/>
                </a:cubicBezTo>
                <a:cubicBezTo>
                  <a:pt x="4693890" y="41133"/>
                  <a:pt x="4696643" y="43960"/>
                  <a:pt x="4697387" y="45598"/>
                </a:cubicBezTo>
                <a:cubicBezTo>
                  <a:pt x="4698131" y="47086"/>
                  <a:pt x="4698503" y="48425"/>
                  <a:pt x="4698503" y="49616"/>
                </a:cubicBezTo>
                <a:cubicBezTo>
                  <a:pt x="4698503" y="50211"/>
                  <a:pt x="4698354" y="50658"/>
                  <a:pt x="4698056" y="50955"/>
                </a:cubicBezTo>
                <a:cubicBezTo>
                  <a:pt x="4697908" y="51551"/>
                  <a:pt x="4697610" y="51997"/>
                  <a:pt x="4697164" y="52295"/>
                </a:cubicBezTo>
                <a:cubicBezTo>
                  <a:pt x="4696866" y="52593"/>
                  <a:pt x="4696271" y="52890"/>
                  <a:pt x="4695378" y="53188"/>
                </a:cubicBezTo>
                <a:lnTo>
                  <a:pt x="4679304" y="55867"/>
                </a:lnTo>
                <a:cubicBezTo>
                  <a:pt x="4676626" y="56462"/>
                  <a:pt x="4672756" y="57578"/>
                  <a:pt x="4667696" y="59215"/>
                </a:cubicBezTo>
                <a:lnTo>
                  <a:pt x="4661892" y="61001"/>
                </a:lnTo>
                <a:cubicBezTo>
                  <a:pt x="4660403" y="61448"/>
                  <a:pt x="4659510" y="61522"/>
                  <a:pt x="4659212" y="61225"/>
                </a:cubicBezTo>
                <a:cubicBezTo>
                  <a:pt x="4659064" y="60927"/>
                  <a:pt x="4659510" y="60108"/>
                  <a:pt x="4660552" y="58769"/>
                </a:cubicBezTo>
                <a:lnTo>
                  <a:pt x="4665017" y="52741"/>
                </a:lnTo>
                <a:cubicBezTo>
                  <a:pt x="4666208" y="51253"/>
                  <a:pt x="4667398" y="49393"/>
                  <a:pt x="4668588" y="47160"/>
                </a:cubicBezTo>
                <a:cubicBezTo>
                  <a:pt x="4669928" y="44928"/>
                  <a:pt x="4670524" y="43440"/>
                  <a:pt x="4670374" y="42695"/>
                </a:cubicBezTo>
                <a:cubicBezTo>
                  <a:pt x="4670374" y="41951"/>
                  <a:pt x="4669854" y="41133"/>
                  <a:pt x="4668812" y="40240"/>
                </a:cubicBezTo>
                <a:cubicBezTo>
                  <a:pt x="4667770" y="39644"/>
                  <a:pt x="4666803" y="39347"/>
                  <a:pt x="4665910" y="39347"/>
                </a:cubicBezTo>
                <a:cubicBezTo>
                  <a:pt x="4665017" y="39644"/>
                  <a:pt x="4664496" y="39793"/>
                  <a:pt x="4664347" y="39793"/>
                </a:cubicBezTo>
                <a:lnTo>
                  <a:pt x="4642692" y="40909"/>
                </a:lnTo>
                <a:lnTo>
                  <a:pt x="4586212" y="47830"/>
                </a:lnTo>
                <a:lnTo>
                  <a:pt x="4573934" y="49839"/>
                </a:lnTo>
                <a:cubicBezTo>
                  <a:pt x="4570660" y="50286"/>
                  <a:pt x="4568725" y="50360"/>
                  <a:pt x="4568130" y="50062"/>
                </a:cubicBezTo>
                <a:lnTo>
                  <a:pt x="4561432" y="48053"/>
                </a:lnTo>
                <a:cubicBezTo>
                  <a:pt x="4560688" y="51476"/>
                  <a:pt x="4560093" y="53932"/>
                  <a:pt x="4559646" y="55420"/>
                </a:cubicBezTo>
                <a:cubicBezTo>
                  <a:pt x="4559051" y="57057"/>
                  <a:pt x="4557786" y="59885"/>
                  <a:pt x="4555852" y="63903"/>
                </a:cubicBezTo>
                <a:cubicBezTo>
                  <a:pt x="4553916" y="67922"/>
                  <a:pt x="4552056" y="70898"/>
                  <a:pt x="4550270" y="72833"/>
                </a:cubicBezTo>
                <a:cubicBezTo>
                  <a:pt x="4548484" y="74917"/>
                  <a:pt x="4546773" y="75884"/>
                  <a:pt x="4545136" y="75735"/>
                </a:cubicBezTo>
                <a:cubicBezTo>
                  <a:pt x="4543498" y="75735"/>
                  <a:pt x="4542085" y="74917"/>
                  <a:pt x="4540894" y="73280"/>
                </a:cubicBezTo>
                <a:cubicBezTo>
                  <a:pt x="4539704" y="71494"/>
                  <a:pt x="4539257" y="69484"/>
                  <a:pt x="4539555" y="67252"/>
                </a:cubicBezTo>
                <a:cubicBezTo>
                  <a:pt x="4539555" y="65317"/>
                  <a:pt x="4539927" y="63457"/>
                  <a:pt x="4540671" y="61671"/>
                </a:cubicBezTo>
                <a:lnTo>
                  <a:pt x="4543573" y="55867"/>
                </a:lnTo>
                <a:lnTo>
                  <a:pt x="4549378" y="42472"/>
                </a:lnTo>
                <a:lnTo>
                  <a:pt x="4552503" y="32650"/>
                </a:lnTo>
                <a:cubicBezTo>
                  <a:pt x="4553396" y="30715"/>
                  <a:pt x="4554586" y="29599"/>
                  <a:pt x="4556074" y="29301"/>
                </a:cubicBezTo>
                <a:cubicBezTo>
                  <a:pt x="4557414" y="29003"/>
                  <a:pt x="4558605" y="30864"/>
                  <a:pt x="4559646" y="34882"/>
                </a:cubicBezTo>
                <a:lnTo>
                  <a:pt x="4560986" y="40686"/>
                </a:lnTo>
                <a:lnTo>
                  <a:pt x="4587775" y="39347"/>
                </a:lnTo>
                <a:lnTo>
                  <a:pt x="4615904" y="37561"/>
                </a:lnTo>
                <a:cubicBezTo>
                  <a:pt x="4614416" y="36073"/>
                  <a:pt x="4613076" y="34510"/>
                  <a:pt x="4611885" y="32873"/>
                </a:cubicBezTo>
                <a:cubicBezTo>
                  <a:pt x="4610546" y="31384"/>
                  <a:pt x="4608760" y="28780"/>
                  <a:pt x="4606528" y="25059"/>
                </a:cubicBezTo>
                <a:cubicBezTo>
                  <a:pt x="4604444" y="21487"/>
                  <a:pt x="4603104" y="18734"/>
                  <a:pt x="4602509" y="16799"/>
                </a:cubicBezTo>
                <a:lnTo>
                  <a:pt x="4601170" y="13227"/>
                </a:lnTo>
                <a:cubicBezTo>
                  <a:pt x="4600574" y="12186"/>
                  <a:pt x="4600426" y="11367"/>
                  <a:pt x="4600723" y="10772"/>
                </a:cubicBezTo>
                <a:cubicBezTo>
                  <a:pt x="4601021" y="10176"/>
                  <a:pt x="4601690" y="9953"/>
                  <a:pt x="4602732" y="10102"/>
                </a:cubicBezTo>
                <a:close/>
                <a:moveTo>
                  <a:pt x="2221482" y="10102"/>
                </a:moveTo>
                <a:lnTo>
                  <a:pt x="2225054" y="10772"/>
                </a:lnTo>
                <a:cubicBezTo>
                  <a:pt x="2226096" y="10921"/>
                  <a:pt x="2227808" y="11442"/>
                  <a:pt x="2230189" y="12334"/>
                </a:cubicBezTo>
                <a:cubicBezTo>
                  <a:pt x="2232868" y="13376"/>
                  <a:pt x="2235398" y="14641"/>
                  <a:pt x="2237779" y="16130"/>
                </a:cubicBezTo>
                <a:cubicBezTo>
                  <a:pt x="2240309" y="17618"/>
                  <a:pt x="2242170" y="19553"/>
                  <a:pt x="2243360" y="21934"/>
                </a:cubicBezTo>
                <a:cubicBezTo>
                  <a:pt x="2244551" y="24315"/>
                  <a:pt x="2245220" y="26399"/>
                  <a:pt x="2245369" y="28185"/>
                </a:cubicBezTo>
                <a:cubicBezTo>
                  <a:pt x="2245369" y="30268"/>
                  <a:pt x="2245072" y="31757"/>
                  <a:pt x="2244476" y="32650"/>
                </a:cubicBezTo>
                <a:lnTo>
                  <a:pt x="2242467" y="36668"/>
                </a:lnTo>
                <a:lnTo>
                  <a:pt x="2286000" y="30417"/>
                </a:lnTo>
                <a:lnTo>
                  <a:pt x="2294036" y="29078"/>
                </a:lnTo>
                <a:cubicBezTo>
                  <a:pt x="2295227" y="29226"/>
                  <a:pt x="2296640" y="29599"/>
                  <a:pt x="2298278" y="30194"/>
                </a:cubicBezTo>
                <a:cubicBezTo>
                  <a:pt x="2299915" y="30938"/>
                  <a:pt x="2303114" y="33245"/>
                  <a:pt x="2307877" y="37114"/>
                </a:cubicBezTo>
                <a:cubicBezTo>
                  <a:pt x="2312640" y="41133"/>
                  <a:pt x="2315393" y="43960"/>
                  <a:pt x="2316137" y="45598"/>
                </a:cubicBezTo>
                <a:cubicBezTo>
                  <a:pt x="2316881" y="47086"/>
                  <a:pt x="2317253" y="48425"/>
                  <a:pt x="2317253" y="49616"/>
                </a:cubicBezTo>
                <a:cubicBezTo>
                  <a:pt x="2317253" y="50211"/>
                  <a:pt x="2317104" y="50658"/>
                  <a:pt x="2316807" y="50955"/>
                </a:cubicBezTo>
                <a:cubicBezTo>
                  <a:pt x="2316658" y="51551"/>
                  <a:pt x="2316360" y="51997"/>
                  <a:pt x="2315914" y="52295"/>
                </a:cubicBezTo>
                <a:cubicBezTo>
                  <a:pt x="2315616" y="52593"/>
                  <a:pt x="2315021" y="52890"/>
                  <a:pt x="2314128" y="53188"/>
                </a:cubicBezTo>
                <a:lnTo>
                  <a:pt x="2298054" y="55867"/>
                </a:lnTo>
                <a:cubicBezTo>
                  <a:pt x="2295376" y="56462"/>
                  <a:pt x="2291506" y="57578"/>
                  <a:pt x="2286446" y="59215"/>
                </a:cubicBezTo>
                <a:lnTo>
                  <a:pt x="2280642" y="61001"/>
                </a:lnTo>
                <a:cubicBezTo>
                  <a:pt x="2279153" y="61448"/>
                  <a:pt x="2278260" y="61522"/>
                  <a:pt x="2277963" y="61225"/>
                </a:cubicBezTo>
                <a:cubicBezTo>
                  <a:pt x="2277814" y="60927"/>
                  <a:pt x="2278260" y="60108"/>
                  <a:pt x="2279302" y="58769"/>
                </a:cubicBezTo>
                <a:lnTo>
                  <a:pt x="2283767" y="52741"/>
                </a:lnTo>
                <a:cubicBezTo>
                  <a:pt x="2284958" y="51253"/>
                  <a:pt x="2286148" y="49393"/>
                  <a:pt x="2287339" y="47160"/>
                </a:cubicBezTo>
                <a:cubicBezTo>
                  <a:pt x="2288678" y="44928"/>
                  <a:pt x="2289274" y="43440"/>
                  <a:pt x="2289125" y="42695"/>
                </a:cubicBezTo>
                <a:cubicBezTo>
                  <a:pt x="2289125" y="41951"/>
                  <a:pt x="2288604" y="41133"/>
                  <a:pt x="2287562" y="40240"/>
                </a:cubicBezTo>
                <a:cubicBezTo>
                  <a:pt x="2286520" y="39644"/>
                  <a:pt x="2285553" y="39347"/>
                  <a:pt x="2284660" y="39347"/>
                </a:cubicBezTo>
                <a:cubicBezTo>
                  <a:pt x="2283767" y="39644"/>
                  <a:pt x="2283246" y="39793"/>
                  <a:pt x="2283097" y="39793"/>
                </a:cubicBezTo>
                <a:lnTo>
                  <a:pt x="2261443" y="40909"/>
                </a:lnTo>
                <a:lnTo>
                  <a:pt x="2204962" y="47830"/>
                </a:lnTo>
                <a:lnTo>
                  <a:pt x="2192684" y="49839"/>
                </a:lnTo>
                <a:cubicBezTo>
                  <a:pt x="2189410" y="50286"/>
                  <a:pt x="2187475" y="50360"/>
                  <a:pt x="2186880" y="50062"/>
                </a:cubicBezTo>
                <a:lnTo>
                  <a:pt x="2180183" y="48053"/>
                </a:lnTo>
                <a:cubicBezTo>
                  <a:pt x="2179439" y="51476"/>
                  <a:pt x="2178843" y="53932"/>
                  <a:pt x="2178397" y="55420"/>
                </a:cubicBezTo>
                <a:cubicBezTo>
                  <a:pt x="2177801" y="57057"/>
                  <a:pt x="2176536" y="59885"/>
                  <a:pt x="2174602" y="63903"/>
                </a:cubicBezTo>
                <a:cubicBezTo>
                  <a:pt x="2172667" y="67922"/>
                  <a:pt x="2170807" y="70898"/>
                  <a:pt x="2169021" y="72833"/>
                </a:cubicBezTo>
                <a:cubicBezTo>
                  <a:pt x="2167235" y="74917"/>
                  <a:pt x="2165523" y="75884"/>
                  <a:pt x="2163886" y="75735"/>
                </a:cubicBezTo>
                <a:cubicBezTo>
                  <a:pt x="2162249" y="75735"/>
                  <a:pt x="2160835" y="74917"/>
                  <a:pt x="2159644" y="73280"/>
                </a:cubicBezTo>
                <a:cubicBezTo>
                  <a:pt x="2158454" y="71494"/>
                  <a:pt x="2158007" y="69484"/>
                  <a:pt x="2158305" y="67252"/>
                </a:cubicBezTo>
                <a:cubicBezTo>
                  <a:pt x="2158305" y="65317"/>
                  <a:pt x="2158677" y="63457"/>
                  <a:pt x="2159421" y="61671"/>
                </a:cubicBezTo>
                <a:lnTo>
                  <a:pt x="2162323" y="55867"/>
                </a:lnTo>
                <a:lnTo>
                  <a:pt x="2168128" y="42472"/>
                </a:lnTo>
                <a:lnTo>
                  <a:pt x="2171253" y="32650"/>
                </a:lnTo>
                <a:cubicBezTo>
                  <a:pt x="2172146" y="30715"/>
                  <a:pt x="2173337" y="29599"/>
                  <a:pt x="2174825" y="29301"/>
                </a:cubicBezTo>
                <a:cubicBezTo>
                  <a:pt x="2176164" y="29003"/>
                  <a:pt x="2177355" y="30864"/>
                  <a:pt x="2178397" y="34882"/>
                </a:cubicBezTo>
                <a:lnTo>
                  <a:pt x="2179736" y="40686"/>
                </a:lnTo>
                <a:lnTo>
                  <a:pt x="2206525" y="39347"/>
                </a:lnTo>
                <a:lnTo>
                  <a:pt x="2234654" y="37561"/>
                </a:lnTo>
                <a:cubicBezTo>
                  <a:pt x="2233166" y="36073"/>
                  <a:pt x="2231826" y="34510"/>
                  <a:pt x="2230635" y="32873"/>
                </a:cubicBezTo>
                <a:cubicBezTo>
                  <a:pt x="2229296" y="31384"/>
                  <a:pt x="2227510" y="28780"/>
                  <a:pt x="2225278" y="25059"/>
                </a:cubicBezTo>
                <a:cubicBezTo>
                  <a:pt x="2223194" y="21487"/>
                  <a:pt x="2221854" y="18734"/>
                  <a:pt x="2221259" y="16799"/>
                </a:cubicBezTo>
                <a:lnTo>
                  <a:pt x="2219920" y="13227"/>
                </a:lnTo>
                <a:cubicBezTo>
                  <a:pt x="2219324" y="12186"/>
                  <a:pt x="2219176" y="11367"/>
                  <a:pt x="2219473" y="10772"/>
                </a:cubicBezTo>
                <a:cubicBezTo>
                  <a:pt x="2219771" y="10176"/>
                  <a:pt x="2220440" y="9953"/>
                  <a:pt x="2221482" y="10102"/>
                </a:cubicBezTo>
                <a:close/>
                <a:moveTo>
                  <a:pt x="4882157" y="7870"/>
                </a:moveTo>
                <a:cubicBezTo>
                  <a:pt x="4884836" y="7870"/>
                  <a:pt x="4888036" y="8911"/>
                  <a:pt x="4891756" y="10995"/>
                </a:cubicBezTo>
                <a:cubicBezTo>
                  <a:pt x="4896816" y="13376"/>
                  <a:pt x="4899346" y="15311"/>
                  <a:pt x="4899346" y="16799"/>
                </a:cubicBezTo>
                <a:cubicBezTo>
                  <a:pt x="4899346" y="17692"/>
                  <a:pt x="4898676" y="19032"/>
                  <a:pt x="4897338" y="20818"/>
                </a:cubicBezTo>
                <a:cubicBezTo>
                  <a:pt x="4896296" y="22306"/>
                  <a:pt x="4895180" y="24018"/>
                  <a:pt x="4893988" y="25952"/>
                </a:cubicBezTo>
                <a:cubicBezTo>
                  <a:pt x="4895328" y="26994"/>
                  <a:pt x="4896816" y="28408"/>
                  <a:pt x="4898454" y="30194"/>
                </a:cubicBezTo>
                <a:cubicBezTo>
                  <a:pt x="4912890" y="44630"/>
                  <a:pt x="4924945" y="54751"/>
                  <a:pt x="4934618" y="60555"/>
                </a:cubicBezTo>
                <a:cubicBezTo>
                  <a:pt x="4941316" y="64722"/>
                  <a:pt x="4949278" y="67996"/>
                  <a:pt x="4958506" y="70377"/>
                </a:cubicBezTo>
                <a:cubicBezTo>
                  <a:pt x="4963714" y="71568"/>
                  <a:pt x="4966319" y="72461"/>
                  <a:pt x="4966319" y="73056"/>
                </a:cubicBezTo>
                <a:cubicBezTo>
                  <a:pt x="4966319" y="74693"/>
                  <a:pt x="4960887" y="76331"/>
                  <a:pt x="4950022" y="77968"/>
                </a:cubicBezTo>
                <a:cubicBezTo>
                  <a:pt x="4940944" y="79605"/>
                  <a:pt x="4933800" y="80423"/>
                  <a:pt x="4928591" y="80423"/>
                </a:cubicBezTo>
                <a:cubicBezTo>
                  <a:pt x="4927698" y="80423"/>
                  <a:pt x="4926284" y="79679"/>
                  <a:pt x="4924350" y="78191"/>
                </a:cubicBezTo>
                <a:cubicBezTo>
                  <a:pt x="4919736" y="73875"/>
                  <a:pt x="4910508" y="60927"/>
                  <a:pt x="4896668" y="39347"/>
                </a:cubicBezTo>
                <a:cubicBezTo>
                  <a:pt x="4894286" y="35775"/>
                  <a:pt x="4892426" y="33022"/>
                  <a:pt x="4891086" y="31087"/>
                </a:cubicBezTo>
                <a:cubicBezTo>
                  <a:pt x="4890640" y="31831"/>
                  <a:pt x="4890268" y="32501"/>
                  <a:pt x="4889970" y="33096"/>
                </a:cubicBezTo>
                <a:cubicBezTo>
                  <a:pt x="4881190" y="50062"/>
                  <a:pt x="4871739" y="63234"/>
                  <a:pt x="4861618" y="72610"/>
                </a:cubicBezTo>
                <a:cubicBezTo>
                  <a:pt x="4850159" y="83177"/>
                  <a:pt x="4841824" y="88460"/>
                  <a:pt x="4836616" y="88460"/>
                </a:cubicBezTo>
                <a:cubicBezTo>
                  <a:pt x="4834830" y="88460"/>
                  <a:pt x="4833936" y="88162"/>
                  <a:pt x="4833936" y="87567"/>
                </a:cubicBezTo>
                <a:cubicBezTo>
                  <a:pt x="4833936" y="87121"/>
                  <a:pt x="4836616" y="84591"/>
                  <a:pt x="4841973" y="79977"/>
                </a:cubicBezTo>
                <a:cubicBezTo>
                  <a:pt x="4851498" y="71940"/>
                  <a:pt x="4860502" y="61001"/>
                  <a:pt x="4868986" y="47160"/>
                </a:cubicBezTo>
                <a:cubicBezTo>
                  <a:pt x="4876130" y="34361"/>
                  <a:pt x="4879999" y="24538"/>
                  <a:pt x="4880594" y="17692"/>
                </a:cubicBezTo>
                <a:cubicBezTo>
                  <a:pt x="4880594" y="16055"/>
                  <a:pt x="4880371" y="14418"/>
                  <a:pt x="4879924" y="12781"/>
                </a:cubicBezTo>
                <a:cubicBezTo>
                  <a:pt x="4879776" y="11739"/>
                  <a:pt x="4879701" y="11069"/>
                  <a:pt x="4879701" y="10772"/>
                </a:cubicBezTo>
                <a:cubicBezTo>
                  <a:pt x="4879701" y="8837"/>
                  <a:pt x="4880520" y="7870"/>
                  <a:pt x="4882157" y="7870"/>
                </a:cubicBezTo>
                <a:close/>
                <a:moveTo>
                  <a:pt x="4131170" y="7870"/>
                </a:moveTo>
                <a:cubicBezTo>
                  <a:pt x="4133552" y="7870"/>
                  <a:pt x="4135858" y="8242"/>
                  <a:pt x="4138091" y="8986"/>
                </a:cubicBezTo>
                <a:cubicBezTo>
                  <a:pt x="4140324" y="9581"/>
                  <a:pt x="4142556" y="10400"/>
                  <a:pt x="4144788" y="11442"/>
                </a:cubicBezTo>
                <a:cubicBezTo>
                  <a:pt x="4147020" y="12483"/>
                  <a:pt x="4148584" y="13600"/>
                  <a:pt x="4149476" y="14790"/>
                </a:cubicBezTo>
                <a:cubicBezTo>
                  <a:pt x="4150369" y="15981"/>
                  <a:pt x="4150816" y="17171"/>
                  <a:pt x="4150816" y="18362"/>
                </a:cubicBezTo>
                <a:cubicBezTo>
                  <a:pt x="4150667" y="18957"/>
                  <a:pt x="4150072" y="20371"/>
                  <a:pt x="4149030" y="22604"/>
                </a:cubicBezTo>
                <a:cubicBezTo>
                  <a:pt x="4147988" y="24836"/>
                  <a:pt x="4147244" y="27441"/>
                  <a:pt x="4146798" y="30417"/>
                </a:cubicBezTo>
                <a:cubicBezTo>
                  <a:pt x="4146202" y="33691"/>
                  <a:pt x="4145756" y="38826"/>
                  <a:pt x="4145458" y="45821"/>
                </a:cubicBezTo>
                <a:lnTo>
                  <a:pt x="4144788" y="63010"/>
                </a:lnTo>
                <a:lnTo>
                  <a:pt x="4169122" y="58992"/>
                </a:lnTo>
                <a:lnTo>
                  <a:pt x="4178274" y="57653"/>
                </a:lnTo>
                <a:cubicBezTo>
                  <a:pt x="4181698" y="57057"/>
                  <a:pt x="4184004" y="56685"/>
                  <a:pt x="4185195" y="56536"/>
                </a:cubicBezTo>
                <a:cubicBezTo>
                  <a:pt x="4187278" y="56536"/>
                  <a:pt x="4189362" y="56909"/>
                  <a:pt x="4191446" y="57653"/>
                </a:cubicBezTo>
                <a:cubicBezTo>
                  <a:pt x="4193530" y="58397"/>
                  <a:pt x="4195538" y="59290"/>
                  <a:pt x="4197474" y="60332"/>
                </a:cubicBezTo>
                <a:cubicBezTo>
                  <a:pt x="4199408" y="61522"/>
                  <a:pt x="4200748" y="62638"/>
                  <a:pt x="4201492" y="63680"/>
                </a:cubicBezTo>
                <a:cubicBezTo>
                  <a:pt x="4202087" y="64722"/>
                  <a:pt x="4202384" y="65689"/>
                  <a:pt x="4202384" y="66582"/>
                </a:cubicBezTo>
                <a:cubicBezTo>
                  <a:pt x="4202236" y="67178"/>
                  <a:pt x="4202012" y="67773"/>
                  <a:pt x="4201715" y="68368"/>
                </a:cubicBezTo>
                <a:cubicBezTo>
                  <a:pt x="4201268" y="68964"/>
                  <a:pt x="4199854" y="69261"/>
                  <a:pt x="4197474" y="69261"/>
                </a:cubicBezTo>
                <a:cubicBezTo>
                  <a:pt x="4195241" y="69261"/>
                  <a:pt x="4192413" y="69410"/>
                  <a:pt x="4188990" y="69708"/>
                </a:cubicBezTo>
                <a:lnTo>
                  <a:pt x="4171130" y="70824"/>
                </a:lnTo>
                <a:lnTo>
                  <a:pt x="4159968" y="71494"/>
                </a:lnTo>
                <a:lnTo>
                  <a:pt x="4150816" y="71940"/>
                </a:lnTo>
                <a:lnTo>
                  <a:pt x="4145012" y="72387"/>
                </a:lnTo>
                <a:lnTo>
                  <a:pt x="4145012" y="74173"/>
                </a:lnTo>
                <a:lnTo>
                  <a:pt x="4151708" y="81763"/>
                </a:lnTo>
                <a:lnTo>
                  <a:pt x="4161754" y="92032"/>
                </a:lnTo>
                <a:cubicBezTo>
                  <a:pt x="4166368" y="96646"/>
                  <a:pt x="4170610" y="100664"/>
                  <a:pt x="4174480" y="104087"/>
                </a:cubicBezTo>
                <a:cubicBezTo>
                  <a:pt x="4178200" y="107659"/>
                  <a:pt x="4182740" y="111528"/>
                  <a:pt x="4188097" y="115696"/>
                </a:cubicBezTo>
                <a:cubicBezTo>
                  <a:pt x="4193455" y="119863"/>
                  <a:pt x="4197994" y="123137"/>
                  <a:pt x="4201715" y="125518"/>
                </a:cubicBezTo>
                <a:cubicBezTo>
                  <a:pt x="4205584" y="127900"/>
                  <a:pt x="4210496" y="130578"/>
                  <a:pt x="4216449" y="133555"/>
                </a:cubicBezTo>
                <a:cubicBezTo>
                  <a:pt x="4222253" y="136532"/>
                  <a:pt x="4227760" y="138987"/>
                  <a:pt x="4232969" y="140922"/>
                </a:cubicBezTo>
                <a:lnTo>
                  <a:pt x="4241452" y="144047"/>
                </a:lnTo>
                <a:lnTo>
                  <a:pt x="4246810" y="146057"/>
                </a:lnTo>
                <a:cubicBezTo>
                  <a:pt x="4248894" y="146950"/>
                  <a:pt x="4249935" y="147991"/>
                  <a:pt x="4249935" y="149182"/>
                </a:cubicBezTo>
                <a:cubicBezTo>
                  <a:pt x="4249935" y="150224"/>
                  <a:pt x="4248447" y="150968"/>
                  <a:pt x="4245470" y="151414"/>
                </a:cubicBezTo>
                <a:lnTo>
                  <a:pt x="4239443" y="152307"/>
                </a:lnTo>
                <a:cubicBezTo>
                  <a:pt x="4237210" y="152754"/>
                  <a:pt x="4232374" y="153424"/>
                  <a:pt x="4224932" y="154317"/>
                </a:cubicBezTo>
                <a:cubicBezTo>
                  <a:pt x="4217788" y="155209"/>
                  <a:pt x="4212208" y="155582"/>
                  <a:pt x="4208189" y="155433"/>
                </a:cubicBezTo>
                <a:cubicBezTo>
                  <a:pt x="4203724" y="155135"/>
                  <a:pt x="4200226" y="154317"/>
                  <a:pt x="4197696" y="152977"/>
                </a:cubicBezTo>
                <a:cubicBezTo>
                  <a:pt x="4195018" y="151638"/>
                  <a:pt x="4190702" y="147173"/>
                  <a:pt x="4184748" y="139583"/>
                </a:cubicBezTo>
                <a:lnTo>
                  <a:pt x="4172470" y="123732"/>
                </a:lnTo>
                <a:lnTo>
                  <a:pt x="4162871" y="110338"/>
                </a:lnTo>
                <a:lnTo>
                  <a:pt x="4153718" y="97836"/>
                </a:lnTo>
                <a:lnTo>
                  <a:pt x="4144565" y="85335"/>
                </a:lnTo>
                <a:lnTo>
                  <a:pt x="4144118" y="142931"/>
                </a:lnTo>
                <a:lnTo>
                  <a:pt x="4151486" y="141592"/>
                </a:lnTo>
                <a:cubicBezTo>
                  <a:pt x="4155802" y="140699"/>
                  <a:pt x="4158480" y="140252"/>
                  <a:pt x="4159522" y="140252"/>
                </a:cubicBezTo>
                <a:cubicBezTo>
                  <a:pt x="4160564" y="140252"/>
                  <a:pt x="4162796" y="140624"/>
                  <a:pt x="4166220" y="141368"/>
                </a:cubicBezTo>
                <a:cubicBezTo>
                  <a:pt x="4169642" y="142113"/>
                  <a:pt x="4172247" y="142857"/>
                  <a:pt x="4174033" y="143601"/>
                </a:cubicBezTo>
                <a:cubicBezTo>
                  <a:pt x="4175968" y="144345"/>
                  <a:pt x="4176935" y="145164"/>
                  <a:pt x="4176935" y="146057"/>
                </a:cubicBezTo>
                <a:cubicBezTo>
                  <a:pt x="4177084" y="146950"/>
                  <a:pt x="4176786" y="147694"/>
                  <a:pt x="4176042" y="148289"/>
                </a:cubicBezTo>
                <a:cubicBezTo>
                  <a:pt x="4175298" y="149182"/>
                  <a:pt x="4173586" y="150001"/>
                  <a:pt x="4170908" y="150745"/>
                </a:cubicBezTo>
                <a:cubicBezTo>
                  <a:pt x="4168080" y="151489"/>
                  <a:pt x="4166070" y="151935"/>
                  <a:pt x="4164880" y="152084"/>
                </a:cubicBezTo>
                <a:lnTo>
                  <a:pt x="4144565" y="155209"/>
                </a:lnTo>
                <a:cubicBezTo>
                  <a:pt x="4144714" y="157144"/>
                  <a:pt x="4144862" y="159228"/>
                  <a:pt x="4145012" y="161460"/>
                </a:cubicBezTo>
                <a:cubicBezTo>
                  <a:pt x="4145012" y="163693"/>
                  <a:pt x="4145160" y="167637"/>
                  <a:pt x="4145458" y="173292"/>
                </a:cubicBezTo>
                <a:cubicBezTo>
                  <a:pt x="4145904" y="178799"/>
                  <a:pt x="4146053" y="182147"/>
                  <a:pt x="4145904" y="183338"/>
                </a:cubicBezTo>
                <a:cubicBezTo>
                  <a:pt x="4145606" y="184677"/>
                  <a:pt x="4145160" y="186463"/>
                  <a:pt x="4144565" y="188696"/>
                </a:cubicBezTo>
                <a:cubicBezTo>
                  <a:pt x="4143821" y="190928"/>
                  <a:pt x="4143076" y="192789"/>
                  <a:pt x="4142332" y="194277"/>
                </a:cubicBezTo>
                <a:cubicBezTo>
                  <a:pt x="4141440" y="196063"/>
                  <a:pt x="4140324" y="197849"/>
                  <a:pt x="4138984" y="199635"/>
                </a:cubicBezTo>
                <a:cubicBezTo>
                  <a:pt x="4137644" y="201421"/>
                  <a:pt x="4136528" y="202314"/>
                  <a:pt x="4135635" y="202314"/>
                </a:cubicBezTo>
                <a:cubicBezTo>
                  <a:pt x="4134891" y="202314"/>
                  <a:pt x="4133552" y="201197"/>
                  <a:pt x="4131617" y="198965"/>
                </a:cubicBezTo>
                <a:cubicBezTo>
                  <a:pt x="4129831" y="196733"/>
                  <a:pt x="4128566" y="194426"/>
                  <a:pt x="4127822" y="192044"/>
                </a:cubicBezTo>
                <a:cubicBezTo>
                  <a:pt x="4127078" y="189663"/>
                  <a:pt x="4126482" y="187282"/>
                  <a:pt x="4126036" y="184901"/>
                </a:cubicBezTo>
                <a:cubicBezTo>
                  <a:pt x="4125590" y="182519"/>
                  <a:pt x="4125366" y="180734"/>
                  <a:pt x="4125366" y="179543"/>
                </a:cubicBezTo>
                <a:cubicBezTo>
                  <a:pt x="4125366" y="178650"/>
                  <a:pt x="4125887" y="176715"/>
                  <a:pt x="4126929" y="173739"/>
                </a:cubicBezTo>
                <a:cubicBezTo>
                  <a:pt x="4127822" y="170762"/>
                  <a:pt x="4128714" y="166744"/>
                  <a:pt x="4129608" y="161684"/>
                </a:cubicBezTo>
                <a:lnTo>
                  <a:pt x="4130278" y="156995"/>
                </a:lnTo>
                <a:cubicBezTo>
                  <a:pt x="4128045" y="157144"/>
                  <a:pt x="4126408" y="157219"/>
                  <a:pt x="4125366" y="157219"/>
                </a:cubicBezTo>
                <a:lnTo>
                  <a:pt x="4115990" y="158335"/>
                </a:lnTo>
                <a:cubicBezTo>
                  <a:pt x="4113162" y="158633"/>
                  <a:pt x="4110632" y="158707"/>
                  <a:pt x="4108400" y="158558"/>
                </a:cubicBezTo>
                <a:cubicBezTo>
                  <a:pt x="4105423" y="158558"/>
                  <a:pt x="4102670" y="158112"/>
                  <a:pt x="4100140" y="157219"/>
                </a:cubicBezTo>
                <a:cubicBezTo>
                  <a:pt x="4097610" y="156475"/>
                  <a:pt x="4096122" y="155656"/>
                  <a:pt x="4095675" y="154763"/>
                </a:cubicBezTo>
                <a:cubicBezTo>
                  <a:pt x="4095228" y="153721"/>
                  <a:pt x="4095005" y="152903"/>
                  <a:pt x="4095005" y="152307"/>
                </a:cubicBezTo>
                <a:cubicBezTo>
                  <a:pt x="4095154" y="151861"/>
                  <a:pt x="4095675" y="151414"/>
                  <a:pt x="4096568" y="150968"/>
                </a:cubicBezTo>
                <a:cubicBezTo>
                  <a:pt x="4097312" y="150373"/>
                  <a:pt x="4098130" y="150001"/>
                  <a:pt x="4099024" y="149852"/>
                </a:cubicBezTo>
                <a:cubicBezTo>
                  <a:pt x="4099916" y="149703"/>
                  <a:pt x="4102744" y="149331"/>
                  <a:pt x="4107506" y="148735"/>
                </a:cubicBezTo>
                <a:lnTo>
                  <a:pt x="4130947" y="145610"/>
                </a:lnTo>
                <a:lnTo>
                  <a:pt x="4131617" y="134448"/>
                </a:lnTo>
                <a:lnTo>
                  <a:pt x="4132510" y="95157"/>
                </a:lnTo>
                <a:lnTo>
                  <a:pt x="4126259" y="103864"/>
                </a:lnTo>
                <a:cubicBezTo>
                  <a:pt x="4124771" y="106096"/>
                  <a:pt x="4122092" y="109445"/>
                  <a:pt x="4118222" y="113910"/>
                </a:cubicBezTo>
                <a:cubicBezTo>
                  <a:pt x="4114502" y="118523"/>
                  <a:pt x="4110632" y="122988"/>
                  <a:pt x="4106614" y="127304"/>
                </a:cubicBezTo>
                <a:cubicBezTo>
                  <a:pt x="4102446" y="131620"/>
                  <a:pt x="4098205" y="135490"/>
                  <a:pt x="4093889" y="138913"/>
                </a:cubicBezTo>
                <a:cubicBezTo>
                  <a:pt x="4089573" y="142336"/>
                  <a:pt x="4085257" y="145312"/>
                  <a:pt x="4080941" y="147842"/>
                </a:cubicBezTo>
                <a:cubicBezTo>
                  <a:pt x="4076774" y="150521"/>
                  <a:pt x="4072532" y="152903"/>
                  <a:pt x="4068216" y="154986"/>
                </a:cubicBezTo>
                <a:cubicBezTo>
                  <a:pt x="4064049" y="157367"/>
                  <a:pt x="4060179" y="159153"/>
                  <a:pt x="4056608" y="160344"/>
                </a:cubicBezTo>
                <a:lnTo>
                  <a:pt x="4049687" y="163023"/>
                </a:lnTo>
                <a:cubicBezTo>
                  <a:pt x="4047454" y="163916"/>
                  <a:pt x="4046041" y="164065"/>
                  <a:pt x="4045446" y="163469"/>
                </a:cubicBezTo>
                <a:cubicBezTo>
                  <a:pt x="4045148" y="163172"/>
                  <a:pt x="4044999" y="162725"/>
                  <a:pt x="4044999" y="162130"/>
                </a:cubicBezTo>
                <a:cubicBezTo>
                  <a:pt x="4044999" y="161535"/>
                  <a:pt x="4046041" y="160567"/>
                  <a:pt x="4048124" y="159228"/>
                </a:cubicBezTo>
                <a:lnTo>
                  <a:pt x="4054822" y="154763"/>
                </a:lnTo>
                <a:cubicBezTo>
                  <a:pt x="4059138" y="151786"/>
                  <a:pt x="4064496" y="147842"/>
                  <a:pt x="4070895" y="142931"/>
                </a:cubicBezTo>
                <a:cubicBezTo>
                  <a:pt x="4077146" y="137871"/>
                  <a:pt x="4082876" y="132960"/>
                  <a:pt x="4088084" y="128197"/>
                </a:cubicBezTo>
                <a:cubicBezTo>
                  <a:pt x="4093294" y="123435"/>
                  <a:pt x="4098280" y="118375"/>
                  <a:pt x="4103042" y="113017"/>
                </a:cubicBezTo>
                <a:cubicBezTo>
                  <a:pt x="4107804" y="107659"/>
                  <a:pt x="4112567" y="101706"/>
                  <a:pt x="4117330" y="95157"/>
                </a:cubicBezTo>
                <a:cubicBezTo>
                  <a:pt x="4122092" y="88460"/>
                  <a:pt x="4125218" y="83549"/>
                  <a:pt x="4126706" y="80423"/>
                </a:cubicBezTo>
                <a:lnTo>
                  <a:pt x="4129384" y="74619"/>
                </a:lnTo>
                <a:lnTo>
                  <a:pt x="4110186" y="77298"/>
                </a:lnTo>
                <a:cubicBezTo>
                  <a:pt x="4107804" y="77596"/>
                  <a:pt x="4104382" y="78265"/>
                  <a:pt x="4099916" y="79307"/>
                </a:cubicBezTo>
                <a:cubicBezTo>
                  <a:pt x="4095154" y="80200"/>
                  <a:pt x="4091880" y="80647"/>
                  <a:pt x="4090094" y="80647"/>
                </a:cubicBezTo>
                <a:cubicBezTo>
                  <a:pt x="4088456" y="80795"/>
                  <a:pt x="4087043" y="80721"/>
                  <a:pt x="4085852" y="80423"/>
                </a:cubicBezTo>
                <a:cubicBezTo>
                  <a:pt x="4084810" y="80126"/>
                  <a:pt x="4083099" y="79456"/>
                  <a:pt x="4080718" y="78414"/>
                </a:cubicBezTo>
                <a:cubicBezTo>
                  <a:pt x="4078336" y="77372"/>
                  <a:pt x="4076699" y="76256"/>
                  <a:pt x="4075806" y="75066"/>
                </a:cubicBezTo>
                <a:cubicBezTo>
                  <a:pt x="4074913" y="73875"/>
                  <a:pt x="4074541" y="72982"/>
                  <a:pt x="4074690" y="72387"/>
                </a:cubicBezTo>
                <a:cubicBezTo>
                  <a:pt x="4074839" y="71791"/>
                  <a:pt x="4077444" y="71196"/>
                  <a:pt x="4082504" y="70601"/>
                </a:cubicBezTo>
                <a:lnTo>
                  <a:pt x="4132510" y="64573"/>
                </a:lnTo>
                <a:lnTo>
                  <a:pt x="4132510" y="35105"/>
                </a:lnTo>
                <a:cubicBezTo>
                  <a:pt x="4132510" y="33617"/>
                  <a:pt x="4132286" y="31012"/>
                  <a:pt x="4131840" y="27292"/>
                </a:cubicBezTo>
                <a:cubicBezTo>
                  <a:pt x="4131394" y="23720"/>
                  <a:pt x="4131022" y="21264"/>
                  <a:pt x="4130724" y="19925"/>
                </a:cubicBezTo>
                <a:cubicBezTo>
                  <a:pt x="4130426" y="18585"/>
                  <a:pt x="4129831" y="17171"/>
                  <a:pt x="4128938" y="15683"/>
                </a:cubicBezTo>
                <a:cubicBezTo>
                  <a:pt x="4128045" y="14046"/>
                  <a:pt x="4127376" y="12707"/>
                  <a:pt x="4126929" y="11665"/>
                </a:cubicBezTo>
                <a:cubicBezTo>
                  <a:pt x="4126631" y="10772"/>
                  <a:pt x="4126706" y="9953"/>
                  <a:pt x="4127152" y="9209"/>
                </a:cubicBezTo>
                <a:cubicBezTo>
                  <a:pt x="4127748" y="8465"/>
                  <a:pt x="4129087" y="8018"/>
                  <a:pt x="4131170" y="7870"/>
                </a:cubicBezTo>
                <a:close/>
                <a:moveTo>
                  <a:pt x="3453407" y="7870"/>
                </a:moveTo>
                <a:cubicBezTo>
                  <a:pt x="3456086" y="7870"/>
                  <a:pt x="3459286" y="8911"/>
                  <a:pt x="3463006" y="10995"/>
                </a:cubicBezTo>
                <a:cubicBezTo>
                  <a:pt x="3468067" y="13376"/>
                  <a:pt x="3470597" y="15311"/>
                  <a:pt x="3470597" y="16799"/>
                </a:cubicBezTo>
                <a:cubicBezTo>
                  <a:pt x="3470597" y="17692"/>
                  <a:pt x="3469927" y="19032"/>
                  <a:pt x="3468588" y="20818"/>
                </a:cubicBezTo>
                <a:cubicBezTo>
                  <a:pt x="3467546" y="22306"/>
                  <a:pt x="3466430" y="24018"/>
                  <a:pt x="3465239" y="25952"/>
                </a:cubicBezTo>
                <a:cubicBezTo>
                  <a:pt x="3466578" y="26994"/>
                  <a:pt x="3468067" y="28408"/>
                  <a:pt x="3469704" y="30194"/>
                </a:cubicBezTo>
                <a:cubicBezTo>
                  <a:pt x="3484140" y="44630"/>
                  <a:pt x="3496195" y="54751"/>
                  <a:pt x="3505869" y="60555"/>
                </a:cubicBezTo>
                <a:cubicBezTo>
                  <a:pt x="3512566" y="64722"/>
                  <a:pt x="3520528" y="67996"/>
                  <a:pt x="3529756" y="70377"/>
                </a:cubicBezTo>
                <a:cubicBezTo>
                  <a:pt x="3534965" y="71568"/>
                  <a:pt x="3537570" y="72461"/>
                  <a:pt x="3537570" y="73056"/>
                </a:cubicBezTo>
                <a:cubicBezTo>
                  <a:pt x="3537570" y="74693"/>
                  <a:pt x="3532137" y="76331"/>
                  <a:pt x="3521273" y="77968"/>
                </a:cubicBezTo>
                <a:cubicBezTo>
                  <a:pt x="3512194" y="79605"/>
                  <a:pt x="3505050" y="80423"/>
                  <a:pt x="3499842" y="80423"/>
                </a:cubicBezTo>
                <a:cubicBezTo>
                  <a:pt x="3498948" y="80423"/>
                  <a:pt x="3497535" y="79679"/>
                  <a:pt x="3495600" y="78191"/>
                </a:cubicBezTo>
                <a:cubicBezTo>
                  <a:pt x="3490986" y="73875"/>
                  <a:pt x="3481759" y="60927"/>
                  <a:pt x="3467918" y="39347"/>
                </a:cubicBezTo>
                <a:cubicBezTo>
                  <a:pt x="3465536" y="35775"/>
                  <a:pt x="3463676" y="33022"/>
                  <a:pt x="3462337" y="31087"/>
                </a:cubicBezTo>
                <a:cubicBezTo>
                  <a:pt x="3461890" y="31831"/>
                  <a:pt x="3461518" y="32501"/>
                  <a:pt x="3461220" y="33096"/>
                </a:cubicBezTo>
                <a:cubicBezTo>
                  <a:pt x="3452440" y="50062"/>
                  <a:pt x="3442989" y="63234"/>
                  <a:pt x="3432869" y="72610"/>
                </a:cubicBezTo>
                <a:cubicBezTo>
                  <a:pt x="3421409" y="83177"/>
                  <a:pt x="3413075" y="88460"/>
                  <a:pt x="3407866" y="88460"/>
                </a:cubicBezTo>
                <a:cubicBezTo>
                  <a:pt x="3406080" y="88460"/>
                  <a:pt x="3405187" y="88162"/>
                  <a:pt x="3405187" y="87567"/>
                </a:cubicBezTo>
                <a:cubicBezTo>
                  <a:pt x="3405187" y="87121"/>
                  <a:pt x="3407866" y="84591"/>
                  <a:pt x="3413224" y="79977"/>
                </a:cubicBezTo>
                <a:cubicBezTo>
                  <a:pt x="3422748" y="71940"/>
                  <a:pt x="3431752" y="61001"/>
                  <a:pt x="3440236" y="47160"/>
                </a:cubicBezTo>
                <a:cubicBezTo>
                  <a:pt x="3447380" y="34361"/>
                  <a:pt x="3451249" y="24538"/>
                  <a:pt x="3451844" y="17692"/>
                </a:cubicBezTo>
                <a:cubicBezTo>
                  <a:pt x="3451844" y="16055"/>
                  <a:pt x="3451621" y="14418"/>
                  <a:pt x="3451175" y="12781"/>
                </a:cubicBezTo>
                <a:cubicBezTo>
                  <a:pt x="3451026" y="11739"/>
                  <a:pt x="3450952" y="11069"/>
                  <a:pt x="3450952" y="10772"/>
                </a:cubicBezTo>
                <a:cubicBezTo>
                  <a:pt x="3450952" y="8837"/>
                  <a:pt x="3451770" y="7870"/>
                  <a:pt x="3453407" y="7870"/>
                </a:cubicBezTo>
                <a:close/>
                <a:moveTo>
                  <a:pt x="1749921" y="7870"/>
                </a:moveTo>
                <a:cubicBezTo>
                  <a:pt x="1752302" y="7870"/>
                  <a:pt x="1754609" y="8242"/>
                  <a:pt x="1756841" y="8986"/>
                </a:cubicBezTo>
                <a:cubicBezTo>
                  <a:pt x="1759074" y="9581"/>
                  <a:pt x="1761306" y="10400"/>
                  <a:pt x="1763538" y="11442"/>
                </a:cubicBezTo>
                <a:cubicBezTo>
                  <a:pt x="1765771" y="12483"/>
                  <a:pt x="1767334" y="13600"/>
                  <a:pt x="1768227" y="14790"/>
                </a:cubicBezTo>
                <a:cubicBezTo>
                  <a:pt x="1769120" y="15981"/>
                  <a:pt x="1769566" y="17171"/>
                  <a:pt x="1769566" y="18362"/>
                </a:cubicBezTo>
                <a:cubicBezTo>
                  <a:pt x="1769417" y="18957"/>
                  <a:pt x="1768822" y="20371"/>
                  <a:pt x="1767780" y="22604"/>
                </a:cubicBezTo>
                <a:cubicBezTo>
                  <a:pt x="1766738" y="24836"/>
                  <a:pt x="1765994" y="27441"/>
                  <a:pt x="1765548" y="30417"/>
                </a:cubicBezTo>
                <a:cubicBezTo>
                  <a:pt x="1764952" y="33691"/>
                  <a:pt x="1764506" y="38826"/>
                  <a:pt x="1764208" y="45821"/>
                </a:cubicBezTo>
                <a:lnTo>
                  <a:pt x="1763538" y="63010"/>
                </a:lnTo>
                <a:lnTo>
                  <a:pt x="1787872" y="58992"/>
                </a:lnTo>
                <a:lnTo>
                  <a:pt x="1797025" y="57653"/>
                </a:lnTo>
                <a:cubicBezTo>
                  <a:pt x="1800448" y="57057"/>
                  <a:pt x="1802755" y="56685"/>
                  <a:pt x="1803945" y="56536"/>
                </a:cubicBezTo>
                <a:cubicBezTo>
                  <a:pt x="1806029" y="56536"/>
                  <a:pt x="1808112" y="56909"/>
                  <a:pt x="1810196" y="57653"/>
                </a:cubicBezTo>
                <a:cubicBezTo>
                  <a:pt x="1812280" y="58397"/>
                  <a:pt x="1814289" y="59290"/>
                  <a:pt x="1816223" y="60332"/>
                </a:cubicBezTo>
                <a:cubicBezTo>
                  <a:pt x="1818158" y="61522"/>
                  <a:pt x="1819498" y="62638"/>
                  <a:pt x="1820242" y="63680"/>
                </a:cubicBezTo>
                <a:cubicBezTo>
                  <a:pt x="1820837" y="64722"/>
                  <a:pt x="1821135" y="65689"/>
                  <a:pt x="1821135" y="66582"/>
                </a:cubicBezTo>
                <a:cubicBezTo>
                  <a:pt x="1820986" y="67178"/>
                  <a:pt x="1820763" y="67773"/>
                  <a:pt x="1820465" y="68368"/>
                </a:cubicBezTo>
                <a:cubicBezTo>
                  <a:pt x="1820019" y="68964"/>
                  <a:pt x="1818605" y="69261"/>
                  <a:pt x="1816223" y="69261"/>
                </a:cubicBezTo>
                <a:cubicBezTo>
                  <a:pt x="1813991" y="69261"/>
                  <a:pt x="1811163" y="69410"/>
                  <a:pt x="1807740" y="69708"/>
                </a:cubicBezTo>
                <a:lnTo>
                  <a:pt x="1789881" y="70824"/>
                </a:lnTo>
                <a:lnTo>
                  <a:pt x="1778719" y="71494"/>
                </a:lnTo>
                <a:lnTo>
                  <a:pt x="1769566" y="71940"/>
                </a:lnTo>
                <a:lnTo>
                  <a:pt x="1763762" y="72387"/>
                </a:lnTo>
                <a:lnTo>
                  <a:pt x="1763762" y="74173"/>
                </a:lnTo>
                <a:lnTo>
                  <a:pt x="1770459" y="81763"/>
                </a:lnTo>
                <a:lnTo>
                  <a:pt x="1780505" y="92032"/>
                </a:lnTo>
                <a:cubicBezTo>
                  <a:pt x="1785118" y="96646"/>
                  <a:pt x="1789360" y="100664"/>
                  <a:pt x="1793230" y="104087"/>
                </a:cubicBezTo>
                <a:cubicBezTo>
                  <a:pt x="1796950" y="107659"/>
                  <a:pt x="1801490" y="111528"/>
                  <a:pt x="1806847" y="115696"/>
                </a:cubicBezTo>
                <a:cubicBezTo>
                  <a:pt x="1812205" y="119863"/>
                  <a:pt x="1816744" y="123137"/>
                  <a:pt x="1820465" y="125518"/>
                </a:cubicBezTo>
                <a:cubicBezTo>
                  <a:pt x="1824335" y="127900"/>
                  <a:pt x="1829246" y="130578"/>
                  <a:pt x="1835199" y="133555"/>
                </a:cubicBezTo>
                <a:cubicBezTo>
                  <a:pt x="1841004" y="136532"/>
                  <a:pt x="1846510" y="138987"/>
                  <a:pt x="1851719" y="140922"/>
                </a:cubicBezTo>
                <a:lnTo>
                  <a:pt x="1860202" y="144047"/>
                </a:lnTo>
                <a:lnTo>
                  <a:pt x="1865560" y="146057"/>
                </a:lnTo>
                <a:cubicBezTo>
                  <a:pt x="1867644" y="146950"/>
                  <a:pt x="1868685" y="147991"/>
                  <a:pt x="1868685" y="149182"/>
                </a:cubicBezTo>
                <a:cubicBezTo>
                  <a:pt x="1868685" y="150224"/>
                  <a:pt x="1867197" y="150968"/>
                  <a:pt x="1864221" y="151414"/>
                </a:cubicBezTo>
                <a:lnTo>
                  <a:pt x="1858193" y="152307"/>
                </a:lnTo>
                <a:cubicBezTo>
                  <a:pt x="1855961" y="152754"/>
                  <a:pt x="1851124" y="153424"/>
                  <a:pt x="1843682" y="154317"/>
                </a:cubicBezTo>
                <a:cubicBezTo>
                  <a:pt x="1836539" y="155209"/>
                  <a:pt x="1830958" y="155582"/>
                  <a:pt x="1826939" y="155433"/>
                </a:cubicBezTo>
                <a:cubicBezTo>
                  <a:pt x="1822474" y="155135"/>
                  <a:pt x="1818977" y="154317"/>
                  <a:pt x="1816447" y="152977"/>
                </a:cubicBezTo>
                <a:cubicBezTo>
                  <a:pt x="1813768" y="151638"/>
                  <a:pt x="1809452" y="147173"/>
                  <a:pt x="1803499" y="139583"/>
                </a:cubicBezTo>
                <a:lnTo>
                  <a:pt x="1791221" y="123732"/>
                </a:lnTo>
                <a:lnTo>
                  <a:pt x="1781621" y="110338"/>
                </a:lnTo>
                <a:lnTo>
                  <a:pt x="1772468" y="97836"/>
                </a:lnTo>
                <a:lnTo>
                  <a:pt x="1763315" y="85335"/>
                </a:lnTo>
                <a:lnTo>
                  <a:pt x="1762869" y="142931"/>
                </a:lnTo>
                <a:lnTo>
                  <a:pt x="1770236" y="141592"/>
                </a:lnTo>
                <a:cubicBezTo>
                  <a:pt x="1774552" y="140699"/>
                  <a:pt x="1777231" y="140252"/>
                  <a:pt x="1778272" y="140252"/>
                </a:cubicBezTo>
                <a:cubicBezTo>
                  <a:pt x="1779314" y="140252"/>
                  <a:pt x="1781547" y="140624"/>
                  <a:pt x="1784970" y="141368"/>
                </a:cubicBezTo>
                <a:cubicBezTo>
                  <a:pt x="1788393" y="142113"/>
                  <a:pt x="1790997" y="142857"/>
                  <a:pt x="1792783" y="143601"/>
                </a:cubicBezTo>
                <a:cubicBezTo>
                  <a:pt x="1794718" y="144345"/>
                  <a:pt x="1795685" y="145164"/>
                  <a:pt x="1795685" y="146057"/>
                </a:cubicBezTo>
                <a:cubicBezTo>
                  <a:pt x="1795834" y="146950"/>
                  <a:pt x="1795536" y="147694"/>
                  <a:pt x="1794792" y="148289"/>
                </a:cubicBezTo>
                <a:cubicBezTo>
                  <a:pt x="1794048" y="149182"/>
                  <a:pt x="1792337" y="150001"/>
                  <a:pt x="1789658" y="150745"/>
                </a:cubicBezTo>
                <a:cubicBezTo>
                  <a:pt x="1786830" y="151489"/>
                  <a:pt x="1784821" y="151935"/>
                  <a:pt x="1783630" y="152084"/>
                </a:cubicBezTo>
                <a:lnTo>
                  <a:pt x="1763315" y="155209"/>
                </a:lnTo>
                <a:cubicBezTo>
                  <a:pt x="1763464" y="157144"/>
                  <a:pt x="1763613" y="159228"/>
                  <a:pt x="1763762" y="161460"/>
                </a:cubicBezTo>
                <a:cubicBezTo>
                  <a:pt x="1763762" y="163693"/>
                  <a:pt x="1763910" y="167637"/>
                  <a:pt x="1764208" y="173292"/>
                </a:cubicBezTo>
                <a:cubicBezTo>
                  <a:pt x="1764655" y="178799"/>
                  <a:pt x="1764803" y="182147"/>
                  <a:pt x="1764655" y="183338"/>
                </a:cubicBezTo>
                <a:cubicBezTo>
                  <a:pt x="1764357" y="184677"/>
                  <a:pt x="1763910" y="186463"/>
                  <a:pt x="1763315" y="188696"/>
                </a:cubicBezTo>
                <a:cubicBezTo>
                  <a:pt x="1762571" y="190928"/>
                  <a:pt x="1761827" y="192789"/>
                  <a:pt x="1761083" y="194277"/>
                </a:cubicBezTo>
                <a:cubicBezTo>
                  <a:pt x="1760190" y="196063"/>
                  <a:pt x="1759074" y="197849"/>
                  <a:pt x="1757734" y="199635"/>
                </a:cubicBezTo>
                <a:cubicBezTo>
                  <a:pt x="1756395" y="201421"/>
                  <a:pt x="1755278" y="202314"/>
                  <a:pt x="1754385" y="202314"/>
                </a:cubicBezTo>
                <a:cubicBezTo>
                  <a:pt x="1753641" y="202314"/>
                  <a:pt x="1752302" y="201197"/>
                  <a:pt x="1750367" y="198965"/>
                </a:cubicBezTo>
                <a:cubicBezTo>
                  <a:pt x="1748581" y="196733"/>
                  <a:pt x="1747316" y="194426"/>
                  <a:pt x="1746572" y="192044"/>
                </a:cubicBezTo>
                <a:cubicBezTo>
                  <a:pt x="1745828" y="189663"/>
                  <a:pt x="1745232" y="187282"/>
                  <a:pt x="1744786" y="184901"/>
                </a:cubicBezTo>
                <a:cubicBezTo>
                  <a:pt x="1744340" y="182519"/>
                  <a:pt x="1744116" y="180734"/>
                  <a:pt x="1744116" y="179543"/>
                </a:cubicBezTo>
                <a:cubicBezTo>
                  <a:pt x="1744116" y="178650"/>
                  <a:pt x="1744637" y="176715"/>
                  <a:pt x="1745679" y="173739"/>
                </a:cubicBezTo>
                <a:cubicBezTo>
                  <a:pt x="1746572" y="170762"/>
                  <a:pt x="1747465" y="166744"/>
                  <a:pt x="1748358" y="161684"/>
                </a:cubicBezTo>
                <a:lnTo>
                  <a:pt x="1749028" y="156995"/>
                </a:lnTo>
                <a:cubicBezTo>
                  <a:pt x="1746795" y="157144"/>
                  <a:pt x="1745158" y="157219"/>
                  <a:pt x="1744116" y="157219"/>
                </a:cubicBezTo>
                <a:lnTo>
                  <a:pt x="1734740" y="158335"/>
                </a:lnTo>
                <a:cubicBezTo>
                  <a:pt x="1731913" y="158633"/>
                  <a:pt x="1729382" y="158707"/>
                  <a:pt x="1727150" y="158558"/>
                </a:cubicBezTo>
                <a:cubicBezTo>
                  <a:pt x="1724173" y="158558"/>
                  <a:pt x="1721420" y="158112"/>
                  <a:pt x="1718890" y="157219"/>
                </a:cubicBezTo>
                <a:cubicBezTo>
                  <a:pt x="1716360" y="156475"/>
                  <a:pt x="1714872" y="155656"/>
                  <a:pt x="1714425" y="154763"/>
                </a:cubicBezTo>
                <a:cubicBezTo>
                  <a:pt x="1713979" y="153721"/>
                  <a:pt x="1713755" y="152903"/>
                  <a:pt x="1713755" y="152307"/>
                </a:cubicBezTo>
                <a:cubicBezTo>
                  <a:pt x="1713904" y="151861"/>
                  <a:pt x="1714425" y="151414"/>
                  <a:pt x="1715318" y="150968"/>
                </a:cubicBezTo>
                <a:cubicBezTo>
                  <a:pt x="1716062" y="150373"/>
                  <a:pt x="1716881" y="150001"/>
                  <a:pt x="1717774" y="149852"/>
                </a:cubicBezTo>
                <a:cubicBezTo>
                  <a:pt x="1718667" y="149703"/>
                  <a:pt x="1721495" y="149331"/>
                  <a:pt x="1726257" y="148735"/>
                </a:cubicBezTo>
                <a:lnTo>
                  <a:pt x="1749697" y="145610"/>
                </a:lnTo>
                <a:lnTo>
                  <a:pt x="1750367" y="134448"/>
                </a:lnTo>
                <a:lnTo>
                  <a:pt x="1751260" y="95157"/>
                </a:lnTo>
                <a:lnTo>
                  <a:pt x="1745009" y="103864"/>
                </a:lnTo>
                <a:cubicBezTo>
                  <a:pt x="1743521" y="106096"/>
                  <a:pt x="1740842" y="109445"/>
                  <a:pt x="1736973" y="113910"/>
                </a:cubicBezTo>
                <a:cubicBezTo>
                  <a:pt x="1733252" y="118523"/>
                  <a:pt x="1729382" y="122988"/>
                  <a:pt x="1725364" y="127304"/>
                </a:cubicBezTo>
                <a:cubicBezTo>
                  <a:pt x="1721197" y="131620"/>
                  <a:pt x="1716955" y="135490"/>
                  <a:pt x="1712639" y="138913"/>
                </a:cubicBezTo>
                <a:cubicBezTo>
                  <a:pt x="1708323" y="142336"/>
                  <a:pt x="1704007" y="145312"/>
                  <a:pt x="1699691" y="147842"/>
                </a:cubicBezTo>
                <a:cubicBezTo>
                  <a:pt x="1695524" y="150521"/>
                  <a:pt x="1691282" y="152903"/>
                  <a:pt x="1686966" y="154986"/>
                </a:cubicBezTo>
                <a:cubicBezTo>
                  <a:pt x="1682799" y="157367"/>
                  <a:pt x="1678930" y="159153"/>
                  <a:pt x="1675358" y="160344"/>
                </a:cubicBezTo>
                <a:lnTo>
                  <a:pt x="1668437" y="163023"/>
                </a:lnTo>
                <a:cubicBezTo>
                  <a:pt x="1666205" y="163916"/>
                  <a:pt x="1664791" y="164065"/>
                  <a:pt x="1664196" y="163469"/>
                </a:cubicBezTo>
                <a:cubicBezTo>
                  <a:pt x="1663898" y="163172"/>
                  <a:pt x="1663749" y="162725"/>
                  <a:pt x="1663749" y="162130"/>
                </a:cubicBezTo>
                <a:cubicBezTo>
                  <a:pt x="1663749" y="161535"/>
                  <a:pt x="1664791" y="160567"/>
                  <a:pt x="1666875" y="159228"/>
                </a:cubicBezTo>
                <a:lnTo>
                  <a:pt x="1673572" y="154763"/>
                </a:lnTo>
                <a:cubicBezTo>
                  <a:pt x="1677888" y="151786"/>
                  <a:pt x="1683246" y="147842"/>
                  <a:pt x="1689645" y="142931"/>
                </a:cubicBezTo>
                <a:cubicBezTo>
                  <a:pt x="1695896" y="137871"/>
                  <a:pt x="1701626" y="132960"/>
                  <a:pt x="1706835" y="128197"/>
                </a:cubicBezTo>
                <a:cubicBezTo>
                  <a:pt x="1712044" y="123435"/>
                  <a:pt x="1717030" y="118375"/>
                  <a:pt x="1721792" y="113017"/>
                </a:cubicBezTo>
                <a:cubicBezTo>
                  <a:pt x="1726555" y="107659"/>
                  <a:pt x="1731317" y="101706"/>
                  <a:pt x="1736080" y="95157"/>
                </a:cubicBezTo>
                <a:cubicBezTo>
                  <a:pt x="1740842" y="88460"/>
                  <a:pt x="1743967" y="83549"/>
                  <a:pt x="1745456" y="80423"/>
                </a:cubicBezTo>
                <a:lnTo>
                  <a:pt x="1748135" y="74619"/>
                </a:lnTo>
                <a:lnTo>
                  <a:pt x="1728936" y="77298"/>
                </a:lnTo>
                <a:cubicBezTo>
                  <a:pt x="1726555" y="77596"/>
                  <a:pt x="1723132" y="78265"/>
                  <a:pt x="1718667" y="79307"/>
                </a:cubicBezTo>
                <a:cubicBezTo>
                  <a:pt x="1713904" y="80200"/>
                  <a:pt x="1710630" y="80647"/>
                  <a:pt x="1708844" y="80647"/>
                </a:cubicBezTo>
                <a:cubicBezTo>
                  <a:pt x="1707207" y="80795"/>
                  <a:pt x="1705793" y="80721"/>
                  <a:pt x="1704602" y="80423"/>
                </a:cubicBezTo>
                <a:cubicBezTo>
                  <a:pt x="1703561" y="80126"/>
                  <a:pt x="1701849" y="79456"/>
                  <a:pt x="1699468" y="78414"/>
                </a:cubicBezTo>
                <a:cubicBezTo>
                  <a:pt x="1697087" y="77372"/>
                  <a:pt x="1695450" y="76256"/>
                  <a:pt x="1694557" y="75066"/>
                </a:cubicBezTo>
                <a:cubicBezTo>
                  <a:pt x="1693664" y="73875"/>
                  <a:pt x="1693291" y="72982"/>
                  <a:pt x="1693440" y="72387"/>
                </a:cubicBezTo>
                <a:cubicBezTo>
                  <a:pt x="1693589" y="71791"/>
                  <a:pt x="1696194" y="71196"/>
                  <a:pt x="1701254" y="70601"/>
                </a:cubicBezTo>
                <a:lnTo>
                  <a:pt x="1751260" y="64573"/>
                </a:lnTo>
                <a:lnTo>
                  <a:pt x="1751260" y="35105"/>
                </a:lnTo>
                <a:cubicBezTo>
                  <a:pt x="1751260" y="33617"/>
                  <a:pt x="1751037" y="31012"/>
                  <a:pt x="1750590" y="27292"/>
                </a:cubicBezTo>
                <a:cubicBezTo>
                  <a:pt x="1750144" y="23720"/>
                  <a:pt x="1749772" y="21264"/>
                  <a:pt x="1749474" y="19925"/>
                </a:cubicBezTo>
                <a:cubicBezTo>
                  <a:pt x="1749177" y="18585"/>
                  <a:pt x="1748581" y="17171"/>
                  <a:pt x="1747688" y="15683"/>
                </a:cubicBezTo>
                <a:cubicBezTo>
                  <a:pt x="1746795" y="14046"/>
                  <a:pt x="1746125" y="12707"/>
                  <a:pt x="1745679" y="11665"/>
                </a:cubicBezTo>
                <a:cubicBezTo>
                  <a:pt x="1745381" y="10772"/>
                  <a:pt x="1745456" y="9953"/>
                  <a:pt x="1745902" y="9209"/>
                </a:cubicBezTo>
                <a:cubicBezTo>
                  <a:pt x="1746498" y="8465"/>
                  <a:pt x="1747837" y="8018"/>
                  <a:pt x="1749921" y="7870"/>
                </a:cubicBezTo>
                <a:close/>
                <a:moveTo>
                  <a:pt x="1072157" y="7870"/>
                </a:moveTo>
                <a:cubicBezTo>
                  <a:pt x="1074836" y="7870"/>
                  <a:pt x="1078036" y="8911"/>
                  <a:pt x="1081757" y="10995"/>
                </a:cubicBezTo>
                <a:cubicBezTo>
                  <a:pt x="1086817" y="13376"/>
                  <a:pt x="1089347" y="15311"/>
                  <a:pt x="1089347" y="16799"/>
                </a:cubicBezTo>
                <a:cubicBezTo>
                  <a:pt x="1089347" y="17692"/>
                  <a:pt x="1088677" y="19032"/>
                  <a:pt x="1087338" y="20818"/>
                </a:cubicBezTo>
                <a:cubicBezTo>
                  <a:pt x="1086296" y="22306"/>
                  <a:pt x="1085180" y="24018"/>
                  <a:pt x="1083989" y="25952"/>
                </a:cubicBezTo>
                <a:cubicBezTo>
                  <a:pt x="1085329" y="26994"/>
                  <a:pt x="1086817" y="28408"/>
                  <a:pt x="1088454" y="30194"/>
                </a:cubicBezTo>
                <a:cubicBezTo>
                  <a:pt x="1102890" y="44630"/>
                  <a:pt x="1114945" y="54751"/>
                  <a:pt x="1124619" y="60555"/>
                </a:cubicBezTo>
                <a:cubicBezTo>
                  <a:pt x="1131316" y="64722"/>
                  <a:pt x="1139279" y="67996"/>
                  <a:pt x="1148506" y="70377"/>
                </a:cubicBezTo>
                <a:cubicBezTo>
                  <a:pt x="1153715" y="71568"/>
                  <a:pt x="1156320" y="72461"/>
                  <a:pt x="1156320" y="73056"/>
                </a:cubicBezTo>
                <a:cubicBezTo>
                  <a:pt x="1156320" y="74693"/>
                  <a:pt x="1150887" y="76331"/>
                  <a:pt x="1140023" y="77968"/>
                </a:cubicBezTo>
                <a:cubicBezTo>
                  <a:pt x="1130944" y="79605"/>
                  <a:pt x="1123801" y="80423"/>
                  <a:pt x="1118592" y="80423"/>
                </a:cubicBezTo>
                <a:cubicBezTo>
                  <a:pt x="1117699" y="80423"/>
                  <a:pt x="1116285" y="79679"/>
                  <a:pt x="1114350" y="78191"/>
                </a:cubicBezTo>
                <a:cubicBezTo>
                  <a:pt x="1109736" y="73875"/>
                  <a:pt x="1100509" y="60927"/>
                  <a:pt x="1086668" y="39347"/>
                </a:cubicBezTo>
                <a:cubicBezTo>
                  <a:pt x="1084287" y="35775"/>
                  <a:pt x="1082426" y="33022"/>
                  <a:pt x="1081087" y="31087"/>
                </a:cubicBezTo>
                <a:cubicBezTo>
                  <a:pt x="1080640" y="31831"/>
                  <a:pt x="1080268" y="32501"/>
                  <a:pt x="1079971" y="33096"/>
                </a:cubicBezTo>
                <a:cubicBezTo>
                  <a:pt x="1071190" y="50062"/>
                  <a:pt x="1061739" y="63234"/>
                  <a:pt x="1051619" y="72610"/>
                </a:cubicBezTo>
                <a:cubicBezTo>
                  <a:pt x="1040159" y="83177"/>
                  <a:pt x="1031825" y="88460"/>
                  <a:pt x="1026616" y="88460"/>
                </a:cubicBezTo>
                <a:cubicBezTo>
                  <a:pt x="1024830" y="88460"/>
                  <a:pt x="1023937" y="88162"/>
                  <a:pt x="1023937" y="87567"/>
                </a:cubicBezTo>
                <a:cubicBezTo>
                  <a:pt x="1023937" y="87121"/>
                  <a:pt x="1026616" y="84591"/>
                  <a:pt x="1031974" y="79977"/>
                </a:cubicBezTo>
                <a:cubicBezTo>
                  <a:pt x="1041499" y="71940"/>
                  <a:pt x="1050503" y="61001"/>
                  <a:pt x="1058986" y="47160"/>
                </a:cubicBezTo>
                <a:cubicBezTo>
                  <a:pt x="1066130" y="34361"/>
                  <a:pt x="1069999" y="24538"/>
                  <a:pt x="1070595" y="17692"/>
                </a:cubicBezTo>
                <a:cubicBezTo>
                  <a:pt x="1070595" y="16055"/>
                  <a:pt x="1070371" y="14418"/>
                  <a:pt x="1069925" y="12781"/>
                </a:cubicBezTo>
                <a:cubicBezTo>
                  <a:pt x="1069776" y="11739"/>
                  <a:pt x="1069702" y="11069"/>
                  <a:pt x="1069702" y="10772"/>
                </a:cubicBezTo>
                <a:cubicBezTo>
                  <a:pt x="1069702" y="8837"/>
                  <a:pt x="1070520" y="7870"/>
                  <a:pt x="1072157" y="7870"/>
                </a:cubicBezTo>
                <a:close/>
                <a:moveTo>
                  <a:pt x="4798218" y="5414"/>
                </a:moveTo>
                <a:cubicBezTo>
                  <a:pt x="4801492" y="5414"/>
                  <a:pt x="4805362" y="6530"/>
                  <a:pt x="4809826" y="8763"/>
                </a:cubicBezTo>
                <a:cubicBezTo>
                  <a:pt x="4814589" y="11739"/>
                  <a:pt x="4816970" y="14120"/>
                  <a:pt x="4816970" y="15906"/>
                </a:cubicBezTo>
                <a:cubicBezTo>
                  <a:pt x="4816970" y="16651"/>
                  <a:pt x="4816002" y="19404"/>
                  <a:pt x="4814068" y="24166"/>
                </a:cubicBezTo>
                <a:cubicBezTo>
                  <a:pt x="4812133" y="29078"/>
                  <a:pt x="4809752" y="35849"/>
                  <a:pt x="4806924" y="44481"/>
                </a:cubicBezTo>
                <a:cubicBezTo>
                  <a:pt x="4811389" y="43440"/>
                  <a:pt x="4814886" y="42398"/>
                  <a:pt x="4817416" y="41356"/>
                </a:cubicBezTo>
                <a:cubicBezTo>
                  <a:pt x="4820691" y="40017"/>
                  <a:pt x="4822923" y="39347"/>
                  <a:pt x="4824114" y="39347"/>
                </a:cubicBezTo>
                <a:cubicBezTo>
                  <a:pt x="4833788" y="39496"/>
                  <a:pt x="4838922" y="41207"/>
                  <a:pt x="4839518" y="44481"/>
                </a:cubicBezTo>
                <a:cubicBezTo>
                  <a:pt x="4839368" y="46565"/>
                  <a:pt x="4838104" y="48128"/>
                  <a:pt x="4835722" y="49169"/>
                </a:cubicBezTo>
                <a:cubicBezTo>
                  <a:pt x="4831406" y="50955"/>
                  <a:pt x="4827314" y="52146"/>
                  <a:pt x="4823444" y="52741"/>
                </a:cubicBezTo>
                <a:cubicBezTo>
                  <a:pt x="4815110" y="54230"/>
                  <a:pt x="4808487" y="55420"/>
                  <a:pt x="4803576" y="56313"/>
                </a:cubicBezTo>
                <a:cubicBezTo>
                  <a:pt x="4802534" y="60183"/>
                  <a:pt x="4801268" y="64052"/>
                  <a:pt x="4799780" y="67922"/>
                </a:cubicBezTo>
                <a:lnTo>
                  <a:pt x="4800227" y="67922"/>
                </a:lnTo>
                <a:cubicBezTo>
                  <a:pt x="4802162" y="67922"/>
                  <a:pt x="4804915" y="68740"/>
                  <a:pt x="4808487" y="70377"/>
                </a:cubicBezTo>
                <a:cubicBezTo>
                  <a:pt x="4813547" y="72312"/>
                  <a:pt x="4816077" y="74396"/>
                  <a:pt x="4816077" y="76628"/>
                </a:cubicBezTo>
                <a:cubicBezTo>
                  <a:pt x="4815036" y="83921"/>
                  <a:pt x="4814366" y="90320"/>
                  <a:pt x="4814068" y="95827"/>
                </a:cubicBezTo>
                <a:cubicBezTo>
                  <a:pt x="4821063" y="94488"/>
                  <a:pt x="4825007" y="93743"/>
                  <a:pt x="4825900" y="93595"/>
                </a:cubicBezTo>
                <a:cubicBezTo>
                  <a:pt x="4828578" y="93892"/>
                  <a:pt x="4830736" y="94413"/>
                  <a:pt x="4832374" y="95157"/>
                </a:cubicBezTo>
                <a:cubicBezTo>
                  <a:pt x="4834011" y="96050"/>
                  <a:pt x="4834830" y="97390"/>
                  <a:pt x="4834830" y="99176"/>
                </a:cubicBezTo>
                <a:cubicBezTo>
                  <a:pt x="4834830" y="100366"/>
                  <a:pt x="4830736" y="101706"/>
                  <a:pt x="4822551" y="103194"/>
                </a:cubicBezTo>
                <a:cubicBezTo>
                  <a:pt x="4819426" y="103641"/>
                  <a:pt x="4816449" y="104161"/>
                  <a:pt x="4813622" y="104757"/>
                </a:cubicBezTo>
                <a:cubicBezTo>
                  <a:pt x="4813622" y="105947"/>
                  <a:pt x="4813622" y="106915"/>
                  <a:pt x="4813622" y="107659"/>
                </a:cubicBezTo>
                <a:lnTo>
                  <a:pt x="4813622" y="131099"/>
                </a:lnTo>
                <a:cubicBezTo>
                  <a:pt x="4814812" y="130653"/>
                  <a:pt x="4816002" y="130281"/>
                  <a:pt x="4817194" y="129983"/>
                </a:cubicBezTo>
                <a:cubicBezTo>
                  <a:pt x="4824634" y="127304"/>
                  <a:pt x="4829397" y="125965"/>
                  <a:pt x="4831481" y="125965"/>
                </a:cubicBezTo>
                <a:cubicBezTo>
                  <a:pt x="4835499" y="126114"/>
                  <a:pt x="4837508" y="127527"/>
                  <a:pt x="4837508" y="130206"/>
                </a:cubicBezTo>
                <a:cubicBezTo>
                  <a:pt x="4837210" y="132736"/>
                  <a:pt x="4835797" y="134299"/>
                  <a:pt x="4833267" y="134894"/>
                </a:cubicBezTo>
                <a:cubicBezTo>
                  <a:pt x="4826420" y="136680"/>
                  <a:pt x="4819872" y="138690"/>
                  <a:pt x="4813622" y="140922"/>
                </a:cubicBezTo>
                <a:lnTo>
                  <a:pt x="4813622" y="171953"/>
                </a:lnTo>
                <a:cubicBezTo>
                  <a:pt x="4813472" y="179543"/>
                  <a:pt x="4813100" y="185942"/>
                  <a:pt x="4812505" y="191151"/>
                </a:cubicBezTo>
                <a:cubicBezTo>
                  <a:pt x="4811314" y="195765"/>
                  <a:pt x="4809231" y="198072"/>
                  <a:pt x="4806254" y="198072"/>
                </a:cubicBezTo>
                <a:cubicBezTo>
                  <a:pt x="4805212" y="198072"/>
                  <a:pt x="4803501" y="195914"/>
                  <a:pt x="4801120" y="191598"/>
                </a:cubicBezTo>
                <a:cubicBezTo>
                  <a:pt x="4799185" y="188026"/>
                  <a:pt x="4798218" y="185198"/>
                  <a:pt x="4798218" y="183115"/>
                </a:cubicBezTo>
                <a:cubicBezTo>
                  <a:pt x="4798218" y="180882"/>
                  <a:pt x="4799260" y="177385"/>
                  <a:pt x="4801343" y="172622"/>
                </a:cubicBezTo>
                <a:cubicBezTo>
                  <a:pt x="4802682" y="163395"/>
                  <a:pt x="4803426" y="154019"/>
                  <a:pt x="4803576" y="144494"/>
                </a:cubicBezTo>
                <a:cubicBezTo>
                  <a:pt x="4795688" y="147173"/>
                  <a:pt x="4788172" y="150075"/>
                  <a:pt x="4781028" y="153200"/>
                </a:cubicBezTo>
                <a:cubicBezTo>
                  <a:pt x="4777754" y="154689"/>
                  <a:pt x="4775224" y="155433"/>
                  <a:pt x="4773438" y="155433"/>
                </a:cubicBezTo>
                <a:cubicBezTo>
                  <a:pt x="4770759" y="155433"/>
                  <a:pt x="4767560" y="154093"/>
                  <a:pt x="4763838" y="151414"/>
                </a:cubicBezTo>
                <a:cubicBezTo>
                  <a:pt x="4759374" y="148884"/>
                  <a:pt x="4757142" y="146652"/>
                  <a:pt x="4757142" y="144717"/>
                </a:cubicBezTo>
                <a:cubicBezTo>
                  <a:pt x="4757142" y="143080"/>
                  <a:pt x="4758630" y="142113"/>
                  <a:pt x="4761606" y="141815"/>
                </a:cubicBezTo>
                <a:cubicBezTo>
                  <a:pt x="4769643" y="141517"/>
                  <a:pt x="4777456" y="140550"/>
                  <a:pt x="4785046" y="138913"/>
                </a:cubicBezTo>
                <a:cubicBezTo>
                  <a:pt x="4791744" y="137276"/>
                  <a:pt x="4797994" y="135564"/>
                  <a:pt x="4803799" y="133778"/>
                </a:cubicBezTo>
                <a:lnTo>
                  <a:pt x="4803799" y="107212"/>
                </a:lnTo>
                <a:cubicBezTo>
                  <a:pt x="4800674" y="107957"/>
                  <a:pt x="4797772" y="108701"/>
                  <a:pt x="4795092" y="109445"/>
                </a:cubicBezTo>
                <a:cubicBezTo>
                  <a:pt x="4787948" y="111677"/>
                  <a:pt x="4782888" y="113761"/>
                  <a:pt x="4779912" y="115696"/>
                </a:cubicBezTo>
                <a:cubicBezTo>
                  <a:pt x="4777530" y="117779"/>
                  <a:pt x="4775968" y="118821"/>
                  <a:pt x="4775224" y="118821"/>
                </a:cubicBezTo>
                <a:cubicBezTo>
                  <a:pt x="4773586" y="118821"/>
                  <a:pt x="4771875" y="117258"/>
                  <a:pt x="4770090" y="114133"/>
                </a:cubicBezTo>
                <a:cubicBezTo>
                  <a:pt x="4768601" y="111603"/>
                  <a:pt x="4767857" y="109891"/>
                  <a:pt x="4767857" y="108998"/>
                </a:cubicBezTo>
                <a:cubicBezTo>
                  <a:pt x="4767857" y="106915"/>
                  <a:pt x="4769346" y="104534"/>
                  <a:pt x="4772322" y="101855"/>
                </a:cubicBezTo>
                <a:cubicBezTo>
                  <a:pt x="4778424" y="96050"/>
                  <a:pt x="4783558" y="86823"/>
                  <a:pt x="4787726" y="74173"/>
                </a:cubicBezTo>
                <a:cubicBezTo>
                  <a:pt x="4789362" y="68964"/>
                  <a:pt x="4790851" y="63755"/>
                  <a:pt x="4792190" y="58546"/>
                </a:cubicBezTo>
                <a:cubicBezTo>
                  <a:pt x="4790553" y="58843"/>
                  <a:pt x="4789288" y="58992"/>
                  <a:pt x="4788395" y="58992"/>
                </a:cubicBezTo>
                <a:cubicBezTo>
                  <a:pt x="4784972" y="58992"/>
                  <a:pt x="4781177" y="58248"/>
                  <a:pt x="4777010" y="56760"/>
                </a:cubicBezTo>
                <a:cubicBezTo>
                  <a:pt x="4773438" y="55718"/>
                  <a:pt x="4771652" y="54602"/>
                  <a:pt x="4771652" y="53411"/>
                </a:cubicBezTo>
                <a:cubicBezTo>
                  <a:pt x="4771652" y="52072"/>
                  <a:pt x="4772545" y="51253"/>
                  <a:pt x="4774331" y="50955"/>
                </a:cubicBezTo>
                <a:cubicBezTo>
                  <a:pt x="4781921" y="49765"/>
                  <a:pt x="4788618" y="48574"/>
                  <a:pt x="4794422" y="47384"/>
                </a:cubicBezTo>
                <a:cubicBezTo>
                  <a:pt x="4795018" y="44258"/>
                  <a:pt x="4795539" y="41133"/>
                  <a:pt x="4795986" y="38007"/>
                </a:cubicBezTo>
                <a:cubicBezTo>
                  <a:pt x="4797474" y="29524"/>
                  <a:pt x="4798218" y="23720"/>
                  <a:pt x="4798218" y="20594"/>
                </a:cubicBezTo>
                <a:cubicBezTo>
                  <a:pt x="4798218" y="18660"/>
                  <a:pt x="4797920" y="15906"/>
                  <a:pt x="4797325" y="12334"/>
                </a:cubicBezTo>
                <a:cubicBezTo>
                  <a:pt x="4796134" y="9507"/>
                  <a:pt x="4795539" y="7721"/>
                  <a:pt x="4795539" y="6977"/>
                </a:cubicBezTo>
                <a:cubicBezTo>
                  <a:pt x="4795539" y="5935"/>
                  <a:pt x="4796432" y="5414"/>
                  <a:pt x="4798218" y="5414"/>
                </a:cubicBezTo>
                <a:close/>
                <a:moveTo>
                  <a:pt x="3369468" y="5414"/>
                </a:moveTo>
                <a:cubicBezTo>
                  <a:pt x="3372742" y="5414"/>
                  <a:pt x="3376612" y="6530"/>
                  <a:pt x="3381077" y="8763"/>
                </a:cubicBezTo>
                <a:cubicBezTo>
                  <a:pt x="3385839" y="11739"/>
                  <a:pt x="3388220" y="14120"/>
                  <a:pt x="3388220" y="15906"/>
                </a:cubicBezTo>
                <a:cubicBezTo>
                  <a:pt x="3388220" y="16651"/>
                  <a:pt x="3387253" y="19404"/>
                  <a:pt x="3385318" y="24166"/>
                </a:cubicBezTo>
                <a:cubicBezTo>
                  <a:pt x="3383384" y="29078"/>
                  <a:pt x="3381002" y="35849"/>
                  <a:pt x="3378174" y="44481"/>
                </a:cubicBezTo>
                <a:cubicBezTo>
                  <a:pt x="3382639" y="43440"/>
                  <a:pt x="3386137" y="42398"/>
                  <a:pt x="3388667" y="41356"/>
                </a:cubicBezTo>
                <a:cubicBezTo>
                  <a:pt x="3391941" y="40017"/>
                  <a:pt x="3394174" y="39347"/>
                  <a:pt x="3395364" y="39347"/>
                </a:cubicBezTo>
                <a:cubicBezTo>
                  <a:pt x="3405038" y="39496"/>
                  <a:pt x="3410172" y="41207"/>
                  <a:pt x="3410768" y="44481"/>
                </a:cubicBezTo>
                <a:cubicBezTo>
                  <a:pt x="3410619" y="46565"/>
                  <a:pt x="3409354" y="48128"/>
                  <a:pt x="3406973" y="49169"/>
                </a:cubicBezTo>
                <a:cubicBezTo>
                  <a:pt x="3402657" y="50955"/>
                  <a:pt x="3398564" y="52146"/>
                  <a:pt x="3394694" y="52741"/>
                </a:cubicBezTo>
                <a:cubicBezTo>
                  <a:pt x="3386360" y="54230"/>
                  <a:pt x="3379737" y="55420"/>
                  <a:pt x="3374826" y="56313"/>
                </a:cubicBezTo>
                <a:cubicBezTo>
                  <a:pt x="3373784" y="60183"/>
                  <a:pt x="3372519" y="64052"/>
                  <a:pt x="3371031" y="67922"/>
                </a:cubicBezTo>
                <a:lnTo>
                  <a:pt x="3371477" y="67922"/>
                </a:lnTo>
                <a:cubicBezTo>
                  <a:pt x="3373412" y="67922"/>
                  <a:pt x="3376165" y="68740"/>
                  <a:pt x="3379737" y="70377"/>
                </a:cubicBezTo>
                <a:cubicBezTo>
                  <a:pt x="3384797" y="72312"/>
                  <a:pt x="3387328" y="74396"/>
                  <a:pt x="3387328" y="76628"/>
                </a:cubicBezTo>
                <a:cubicBezTo>
                  <a:pt x="3386286" y="83921"/>
                  <a:pt x="3385616" y="90320"/>
                  <a:pt x="3385318" y="95827"/>
                </a:cubicBezTo>
                <a:cubicBezTo>
                  <a:pt x="3392313" y="94488"/>
                  <a:pt x="3396257" y="93743"/>
                  <a:pt x="3397150" y="93595"/>
                </a:cubicBezTo>
                <a:cubicBezTo>
                  <a:pt x="3399829" y="93892"/>
                  <a:pt x="3401987" y="94413"/>
                  <a:pt x="3403624" y="95157"/>
                </a:cubicBezTo>
                <a:cubicBezTo>
                  <a:pt x="3405261" y="96050"/>
                  <a:pt x="3406080" y="97390"/>
                  <a:pt x="3406080" y="99176"/>
                </a:cubicBezTo>
                <a:cubicBezTo>
                  <a:pt x="3406080" y="100366"/>
                  <a:pt x="3401987" y="101706"/>
                  <a:pt x="3393802" y="103194"/>
                </a:cubicBezTo>
                <a:cubicBezTo>
                  <a:pt x="3390676" y="103641"/>
                  <a:pt x="3387700" y="104161"/>
                  <a:pt x="3384872" y="104757"/>
                </a:cubicBezTo>
                <a:cubicBezTo>
                  <a:pt x="3384872" y="105947"/>
                  <a:pt x="3384872" y="106915"/>
                  <a:pt x="3384872" y="107659"/>
                </a:cubicBezTo>
                <a:lnTo>
                  <a:pt x="3384872" y="131099"/>
                </a:lnTo>
                <a:cubicBezTo>
                  <a:pt x="3386062" y="130653"/>
                  <a:pt x="3387253" y="130281"/>
                  <a:pt x="3388444" y="129983"/>
                </a:cubicBezTo>
                <a:cubicBezTo>
                  <a:pt x="3395885" y="127304"/>
                  <a:pt x="3400648" y="125965"/>
                  <a:pt x="3402731" y="125965"/>
                </a:cubicBezTo>
                <a:cubicBezTo>
                  <a:pt x="3406750" y="126114"/>
                  <a:pt x="3408759" y="127527"/>
                  <a:pt x="3408759" y="130206"/>
                </a:cubicBezTo>
                <a:cubicBezTo>
                  <a:pt x="3408461" y="132736"/>
                  <a:pt x="3407047" y="134299"/>
                  <a:pt x="3404517" y="134894"/>
                </a:cubicBezTo>
                <a:cubicBezTo>
                  <a:pt x="3397671" y="136680"/>
                  <a:pt x="3391122" y="138690"/>
                  <a:pt x="3384872" y="140922"/>
                </a:cubicBezTo>
                <a:lnTo>
                  <a:pt x="3384872" y="171953"/>
                </a:lnTo>
                <a:cubicBezTo>
                  <a:pt x="3384723" y="179543"/>
                  <a:pt x="3384351" y="185942"/>
                  <a:pt x="3383756" y="191151"/>
                </a:cubicBezTo>
                <a:cubicBezTo>
                  <a:pt x="3382565" y="195765"/>
                  <a:pt x="3380481" y="198072"/>
                  <a:pt x="3377505" y="198072"/>
                </a:cubicBezTo>
                <a:cubicBezTo>
                  <a:pt x="3376463" y="198072"/>
                  <a:pt x="3374752" y="195914"/>
                  <a:pt x="3372370" y="191598"/>
                </a:cubicBezTo>
                <a:cubicBezTo>
                  <a:pt x="3370436" y="188026"/>
                  <a:pt x="3369468" y="185198"/>
                  <a:pt x="3369468" y="183115"/>
                </a:cubicBezTo>
                <a:cubicBezTo>
                  <a:pt x="3369468" y="180882"/>
                  <a:pt x="3370510" y="177385"/>
                  <a:pt x="3372594" y="172622"/>
                </a:cubicBezTo>
                <a:cubicBezTo>
                  <a:pt x="3373933" y="163395"/>
                  <a:pt x="3374677" y="154019"/>
                  <a:pt x="3374826" y="144494"/>
                </a:cubicBezTo>
                <a:cubicBezTo>
                  <a:pt x="3366938" y="147173"/>
                  <a:pt x="3359422" y="150075"/>
                  <a:pt x="3352278" y="153200"/>
                </a:cubicBezTo>
                <a:cubicBezTo>
                  <a:pt x="3349004" y="154689"/>
                  <a:pt x="3346474" y="155433"/>
                  <a:pt x="3344688" y="155433"/>
                </a:cubicBezTo>
                <a:cubicBezTo>
                  <a:pt x="3342009" y="155433"/>
                  <a:pt x="3338810" y="154093"/>
                  <a:pt x="3335089" y="151414"/>
                </a:cubicBezTo>
                <a:cubicBezTo>
                  <a:pt x="3330624" y="148884"/>
                  <a:pt x="3328392" y="146652"/>
                  <a:pt x="3328392" y="144717"/>
                </a:cubicBezTo>
                <a:cubicBezTo>
                  <a:pt x="3328392" y="143080"/>
                  <a:pt x="3329880" y="142113"/>
                  <a:pt x="3332856" y="141815"/>
                </a:cubicBezTo>
                <a:cubicBezTo>
                  <a:pt x="3340893" y="141517"/>
                  <a:pt x="3348706" y="140550"/>
                  <a:pt x="3356297" y="138913"/>
                </a:cubicBezTo>
                <a:cubicBezTo>
                  <a:pt x="3362994" y="137276"/>
                  <a:pt x="3369245" y="135564"/>
                  <a:pt x="3375049" y="133778"/>
                </a:cubicBezTo>
                <a:lnTo>
                  <a:pt x="3375049" y="107212"/>
                </a:lnTo>
                <a:cubicBezTo>
                  <a:pt x="3371924" y="107957"/>
                  <a:pt x="3369022" y="108701"/>
                  <a:pt x="3366343" y="109445"/>
                </a:cubicBezTo>
                <a:cubicBezTo>
                  <a:pt x="3359199" y="111677"/>
                  <a:pt x="3354139" y="113761"/>
                  <a:pt x="3351162" y="115696"/>
                </a:cubicBezTo>
                <a:cubicBezTo>
                  <a:pt x="3348781" y="117779"/>
                  <a:pt x="3347218" y="118821"/>
                  <a:pt x="3346474" y="118821"/>
                </a:cubicBezTo>
                <a:cubicBezTo>
                  <a:pt x="3344837" y="118821"/>
                  <a:pt x="3343126" y="117258"/>
                  <a:pt x="3341340" y="114133"/>
                </a:cubicBezTo>
                <a:cubicBezTo>
                  <a:pt x="3339851" y="111603"/>
                  <a:pt x="3339107" y="109891"/>
                  <a:pt x="3339107" y="108998"/>
                </a:cubicBezTo>
                <a:cubicBezTo>
                  <a:pt x="3339107" y="106915"/>
                  <a:pt x="3340596" y="104534"/>
                  <a:pt x="3343572" y="101855"/>
                </a:cubicBezTo>
                <a:cubicBezTo>
                  <a:pt x="3349674" y="96050"/>
                  <a:pt x="3354808" y="86823"/>
                  <a:pt x="3358976" y="74173"/>
                </a:cubicBezTo>
                <a:cubicBezTo>
                  <a:pt x="3360613" y="68964"/>
                  <a:pt x="3362101" y="63755"/>
                  <a:pt x="3363440" y="58546"/>
                </a:cubicBezTo>
                <a:cubicBezTo>
                  <a:pt x="3361804" y="58843"/>
                  <a:pt x="3360538" y="58992"/>
                  <a:pt x="3359646" y="58992"/>
                </a:cubicBezTo>
                <a:cubicBezTo>
                  <a:pt x="3356222" y="58992"/>
                  <a:pt x="3352427" y="58248"/>
                  <a:pt x="3348260" y="56760"/>
                </a:cubicBezTo>
                <a:cubicBezTo>
                  <a:pt x="3344688" y="55718"/>
                  <a:pt x="3342902" y="54602"/>
                  <a:pt x="3342902" y="53411"/>
                </a:cubicBezTo>
                <a:cubicBezTo>
                  <a:pt x="3342902" y="52072"/>
                  <a:pt x="3343795" y="51253"/>
                  <a:pt x="3345581" y="50955"/>
                </a:cubicBezTo>
                <a:cubicBezTo>
                  <a:pt x="3353171" y="49765"/>
                  <a:pt x="3359868" y="48574"/>
                  <a:pt x="3365673" y="47384"/>
                </a:cubicBezTo>
                <a:cubicBezTo>
                  <a:pt x="3366268" y="44258"/>
                  <a:pt x="3366789" y="41133"/>
                  <a:pt x="3367236" y="38007"/>
                </a:cubicBezTo>
                <a:cubicBezTo>
                  <a:pt x="3368724" y="29524"/>
                  <a:pt x="3369468" y="23720"/>
                  <a:pt x="3369468" y="20594"/>
                </a:cubicBezTo>
                <a:cubicBezTo>
                  <a:pt x="3369468" y="18660"/>
                  <a:pt x="3369170" y="15906"/>
                  <a:pt x="3368575" y="12334"/>
                </a:cubicBezTo>
                <a:cubicBezTo>
                  <a:pt x="3367384" y="9507"/>
                  <a:pt x="3366789" y="7721"/>
                  <a:pt x="3366789" y="6977"/>
                </a:cubicBezTo>
                <a:cubicBezTo>
                  <a:pt x="3366789" y="5935"/>
                  <a:pt x="3367682" y="5414"/>
                  <a:pt x="3369468" y="5414"/>
                </a:cubicBezTo>
                <a:close/>
                <a:moveTo>
                  <a:pt x="2702420" y="5414"/>
                </a:moveTo>
                <a:cubicBezTo>
                  <a:pt x="2706588" y="5414"/>
                  <a:pt x="2711648" y="6902"/>
                  <a:pt x="2717601" y="9879"/>
                </a:cubicBezTo>
                <a:cubicBezTo>
                  <a:pt x="2723703" y="13451"/>
                  <a:pt x="2726754" y="16353"/>
                  <a:pt x="2726754" y="18585"/>
                </a:cubicBezTo>
                <a:cubicBezTo>
                  <a:pt x="2726754" y="20669"/>
                  <a:pt x="2726530" y="23273"/>
                  <a:pt x="2726084" y="26399"/>
                </a:cubicBezTo>
                <a:cubicBezTo>
                  <a:pt x="2724149" y="33096"/>
                  <a:pt x="2722884" y="40686"/>
                  <a:pt x="2722289" y="49169"/>
                </a:cubicBezTo>
                <a:lnTo>
                  <a:pt x="2742827" y="44258"/>
                </a:lnTo>
                <a:cubicBezTo>
                  <a:pt x="2748780" y="42770"/>
                  <a:pt x="2752054" y="42026"/>
                  <a:pt x="2752650" y="42026"/>
                </a:cubicBezTo>
                <a:cubicBezTo>
                  <a:pt x="2755329" y="42026"/>
                  <a:pt x="2759198" y="42695"/>
                  <a:pt x="2764258" y="44035"/>
                </a:cubicBezTo>
                <a:cubicBezTo>
                  <a:pt x="2769021" y="45821"/>
                  <a:pt x="2771402" y="47532"/>
                  <a:pt x="2771402" y="49169"/>
                </a:cubicBezTo>
                <a:cubicBezTo>
                  <a:pt x="2771402" y="51253"/>
                  <a:pt x="2769318" y="52667"/>
                  <a:pt x="2765152" y="53411"/>
                </a:cubicBezTo>
                <a:cubicBezTo>
                  <a:pt x="2748483" y="55792"/>
                  <a:pt x="2733972" y="57876"/>
                  <a:pt x="2721619" y="59662"/>
                </a:cubicBezTo>
                <a:lnTo>
                  <a:pt x="2721619" y="60555"/>
                </a:lnTo>
                <a:cubicBezTo>
                  <a:pt x="2721024" y="67847"/>
                  <a:pt x="2720503" y="78489"/>
                  <a:pt x="2720056" y="92478"/>
                </a:cubicBezTo>
                <a:cubicBezTo>
                  <a:pt x="2733749" y="90841"/>
                  <a:pt x="2748260" y="88832"/>
                  <a:pt x="2763589" y="86451"/>
                </a:cubicBezTo>
                <a:cubicBezTo>
                  <a:pt x="2770881" y="85260"/>
                  <a:pt x="2777951" y="84665"/>
                  <a:pt x="2784797" y="84665"/>
                </a:cubicBezTo>
                <a:cubicBezTo>
                  <a:pt x="2789113" y="84665"/>
                  <a:pt x="2792982" y="85707"/>
                  <a:pt x="2796405" y="87790"/>
                </a:cubicBezTo>
                <a:cubicBezTo>
                  <a:pt x="2799977" y="89874"/>
                  <a:pt x="2801763" y="92106"/>
                  <a:pt x="2801763" y="94488"/>
                </a:cubicBezTo>
                <a:cubicBezTo>
                  <a:pt x="2801763" y="97613"/>
                  <a:pt x="2799605" y="99176"/>
                  <a:pt x="2795289" y="99176"/>
                </a:cubicBezTo>
                <a:cubicBezTo>
                  <a:pt x="2774751" y="99473"/>
                  <a:pt x="2755850" y="100069"/>
                  <a:pt x="2738586" y="100962"/>
                </a:cubicBezTo>
                <a:cubicBezTo>
                  <a:pt x="2732037" y="101557"/>
                  <a:pt x="2725786" y="102152"/>
                  <a:pt x="2719833" y="102748"/>
                </a:cubicBezTo>
                <a:cubicBezTo>
                  <a:pt x="2719536" y="119565"/>
                  <a:pt x="2719387" y="140252"/>
                  <a:pt x="2719387" y="164809"/>
                </a:cubicBezTo>
                <a:cubicBezTo>
                  <a:pt x="2739330" y="161981"/>
                  <a:pt x="2750046" y="160567"/>
                  <a:pt x="2751534" y="160567"/>
                </a:cubicBezTo>
                <a:cubicBezTo>
                  <a:pt x="2754808" y="160567"/>
                  <a:pt x="2757561" y="161014"/>
                  <a:pt x="2759794" y="161907"/>
                </a:cubicBezTo>
                <a:cubicBezTo>
                  <a:pt x="2760240" y="154763"/>
                  <a:pt x="2760463" y="147768"/>
                  <a:pt x="2760463" y="140922"/>
                </a:cubicBezTo>
                <a:cubicBezTo>
                  <a:pt x="2760463" y="136011"/>
                  <a:pt x="2759050" y="130355"/>
                  <a:pt x="2756222" y="123956"/>
                </a:cubicBezTo>
                <a:cubicBezTo>
                  <a:pt x="2756222" y="122170"/>
                  <a:pt x="2756743" y="121277"/>
                  <a:pt x="2757784" y="121277"/>
                </a:cubicBezTo>
                <a:cubicBezTo>
                  <a:pt x="2759570" y="121277"/>
                  <a:pt x="2762696" y="122839"/>
                  <a:pt x="2767160" y="125965"/>
                </a:cubicBezTo>
                <a:cubicBezTo>
                  <a:pt x="2773412" y="129983"/>
                  <a:pt x="2776537" y="133257"/>
                  <a:pt x="2776537" y="135787"/>
                </a:cubicBezTo>
                <a:cubicBezTo>
                  <a:pt x="2776537" y="137276"/>
                  <a:pt x="2776314" y="138764"/>
                  <a:pt x="2775867" y="140252"/>
                </a:cubicBezTo>
                <a:cubicBezTo>
                  <a:pt x="2775123" y="143229"/>
                  <a:pt x="2773932" y="153424"/>
                  <a:pt x="2772295" y="170836"/>
                </a:cubicBezTo>
                <a:cubicBezTo>
                  <a:pt x="2770807" y="186166"/>
                  <a:pt x="2768426" y="193830"/>
                  <a:pt x="2765152" y="193830"/>
                </a:cubicBezTo>
                <a:cubicBezTo>
                  <a:pt x="2761431" y="193830"/>
                  <a:pt x="2758975" y="189961"/>
                  <a:pt x="2757784" y="182222"/>
                </a:cubicBezTo>
                <a:cubicBezTo>
                  <a:pt x="2757784" y="181180"/>
                  <a:pt x="2758008" y="178724"/>
                  <a:pt x="2758454" y="174855"/>
                </a:cubicBezTo>
                <a:lnTo>
                  <a:pt x="2747292" y="174185"/>
                </a:lnTo>
                <a:cubicBezTo>
                  <a:pt x="2736130" y="174185"/>
                  <a:pt x="2718568" y="175748"/>
                  <a:pt x="2694607" y="178873"/>
                </a:cubicBezTo>
                <a:cubicBezTo>
                  <a:pt x="2681956" y="180808"/>
                  <a:pt x="2671464" y="183636"/>
                  <a:pt x="2663130" y="187356"/>
                </a:cubicBezTo>
                <a:cubicBezTo>
                  <a:pt x="2661195" y="188547"/>
                  <a:pt x="2659186" y="189142"/>
                  <a:pt x="2657102" y="189142"/>
                </a:cubicBezTo>
                <a:cubicBezTo>
                  <a:pt x="2655018" y="189142"/>
                  <a:pt x="2652563" y="186984"/>
                  <a:pt x="2649735" y="182668"/>
                </a:cubicBezTo>
                <a:cubicBezTo>
                  <a:pt x="2647949" y="180436"/>
                  <a:pt x="2647056" y="178203"/>
                  <a:pt x="2647056" y="175971"/>
                </a:cubicBezTo>
                <a:cubicBezTo>
                  <a:pt x="2647056" y="173887"/>
                  <a:pt x="2648544" y="171581"/>
                  <a:pt x="2651521" y="169051"/>
                </a:cubicBezTo>
                <a:cubicBezTo>
                  <a:pt x="2657623" y="164139"/>
                  <a:pt x="2660674" y="156326"/>
                  <a:pt x="2660674" y="145610"/>
                </a:cubicBezTo>
                <a:lnTo>
                  <a:pt x="2658888" y="129537"/>
                </a:lnTo>
                <a:cubicBezTo>
                  <a:pt x="2658888" y="126560"/>
                  <a:pt x="2660302" y="125072"/>
                  <a:pt x="2663130" y="125072"/>
                </a:cubicBezTo>
                <a:cubicBezTo>
                  <a:pt x="2666850" y="125221"/>
                  <a:pt x="2669902" y="126634"/>
                  <a:pt x="2672283" y="129313"/>
                </a:cubicBezTo>
                <a:cubicBezTo>
                  <a:pt x="2674515" y="132439"/>
                  <a:pt x="2675631" y="136011"/>
                  <a:pt x="2675631" y="140029"/>
                </a:cubicBezTo>
                <a:cubicBezTo>
                  <a:pt x="2675631" y="146577"/>
                  <a:pt x="2672134" y="157293"/>
                  <a:pt x="2665139" y="172176"/>
                </a:cubicBezTo>
                <a:cubicBezTo>
                  <a:pt x="2682701" y="169795"/>
                  <a:pt x="2697509" y="167785"/>
                  <a:pt x="2709564" y="166148"/>
                </a:cubicBezTo>
                <a:cubicBezTo>
                  <a:pt x="2709415" y="142038"/>
                  <a:pt x="2709118" y="121202"/>
                  <a:pt x="2708671" y="103641"/>
                </a:cubicBezTo>
                <a:cubicBezTo>
                  <a:pt x="2693044" y="105278"/>
                  <a:pt x="2679426" y="106692"/>
                  <a:pt x="2667818" y="107882"/>
                </a:cubicBezTo>
                <a:cubicBezTo>
                  <a:pt x="2659037" y="109222"/>
                  <a:pt x="2652786" y="109891"/>
                  <a:pt x="2649066" y="109891"/>
                </a:cubicBezTo>
                <a:cubicBezTo>
                  <a:pt x="2644750" y="109594"/>
                  <a:pt x="2640359" y="108477"/>
                  <a:pt x="2635894" y="106543"/>
                </a:cubicBezTo>
                <a:cubicBezTo>
                  <a:pt x="2633513" y="105352"/>
                  <a:pt x="2632248" y="104310"/>
                  <a:pt x="2632099" y="103417"/>
                </a:cubicBezTo>
                <a:cubicBezTo>
                  <a:pt x="2632248" y="101185"/>
                  <a:pt x="2634629" y="100069"/>
                  <a:pt x="2639243" y="100069"/>
                </a:cubicBezTo>
                <a:cubicBezTo>
                  <a:pt x="2651744" y="99622"/>
                  <a:pt x="2663576" y="98804"/>
                  <a:pt x="2674738" y="97613"/>
                </a:cubicBezTo>
                <a:cubicBezTo>
                  <a:pt x="2685156" y="96422"/>
                  <a:pt x="2696393" y="95157"/>
                  <a:pt x="2708448" y="93818"/>
                </a:cubicBezTo>
                <a:cubicBezTo>
                  <a:pt x="2708299" y="81019"/>
                  <a:pt x="2707927" y="70229"/>
                  <a:pt x="2707332" y="61448"/>
                </a:cubicBezTo>
                <a:cubicBezTo>
                  <a:pt x="2688282" y="63829"/>
                  <a:pt x="2676004" y="65020"/>
                  <a:pt x="2670497" y="65020"/>
                </a:cubicBezTo>
                <a:cubicBezTo>
                  <a:pt x="2666776" y="65020"/>
                  <a:pt x="2663204" y="63010"/>
                  <a:pt x="2659781" y="58992"/>
                </a:cubicBezTo>
                <a:cubicBezTo>
                  <a:pt x="2659781" y="57653"/>
                  <a:pt x="2660376" y="56983"/>
                  <a:pt x="2661567" y="56983"/>
                </a:cubicBezTo>
                <a:cubicBezTo>
                  <a:pt x="2675854" y="56388"/>
                  <a:pt x="2690960" y="54751"/>
                  <a:pt x="2706885" y="52072"/>
                </a:cubicBezTo>
                <a:cubicBezTo>
                  <a:pt x="2706439" y="44481"/>
                  <a:pt x="2705918" y="38528"/>
                  <a:pt x="2705322" y="34212"/>
                </a:cubicBezTo>
                <a:cubicBezTo>
                  <a:pt x="2703983" y="24241"/>
                  <a:pt x="2702420" y="17618"/>
                  <a:pt x="2700634" y="14344"/>
                </a:cubicBezTo>
                <a:cubicBezTo>
                  <a:pt x="2699593" y="11367"/>
                  <a:pt x="2699072" y="9209"/>
                  <a:pt x="2699072" y="7870"/>
                </a:cubicBezTo>
                <a:cubicBezTo>
                  <a:pt x="2699072" y="6233"/>
                  <a:pt x="2700188" y="5414"/>
                  <a:pt x="2702420" y="5414"/>
                </a:cubicBezTo>
                <a:close/>
                <a:moveTo>
                  <a:pt x="988218" y="5414"/>
                </a:moveTo>
                <a:cubicBezTo>
                  <a:pt x="991492" y="5414"/>
                  <a:pt x="995362" y="6530"/>
                  <a:pt x="999827" y="8763"/>
                </a:cubicBezTo>
                <a:cubicBezTo>
                  <a:pt x="1004589" y="11739"/>
                  <a:pt x="1006971" y="14120"/>
                  <a:pt x="1006971" y="15906"/>
                </a:cubicBezTo>
                <a:cubicBezTo>
                  <a:pt x="1006971" y="16651"/>
                  <a:pt x="1006003" y="19404"/>
                  <a:pt x="1004068" y="24166"/>
                </a:cubicBezTo>
                <a:cubicBezTo>
                  <a:pt x="1002134" y="29078"/>
                  <a:pt x="999752" y="35849"/>
                  <a:pt x="996925" y="44481"/>
                </a:cubicBezTo>
                <a:cubicBezTo>
                  <a:pt x="1001390" y="43440"/>
                  <a:pt x="1004887" y="42398"/>
                  <a:pt x="1007417" y="41356"/>
                </a:cubicBezTo>
                <a:cubicBezTo>
                  <a:pt x="1010691" y="40017"/>
                  <a:pt x="1012924" y="39347"/>
                  <a:pt x="1014114" y="39347"/>
                </a:cubicBezTo>
                <a:cubicBezTo>
                  <a:pt x="1023788" y="39496"/>
                  <a:pt x="1028923" y="41207"/>
                  <a:pt x="1029518" y="44481"/>
                </a:cubicBezTo>
                <a:cubicBezTo>
                  <a:pt x="1029369" y="46565"/>
                  <a:pt x="1028104" y="48128"/>
                  <a:pt x="1025723" y="49169"/>
                </a:cubicBezTo>
                <a:cubicBezTo>
                  <a:pt x="1021407" y="50955"/>
                  <a:pt x="1017314" y="52146"/>
                  <a:pt x="1013445" y="52741"/>
                </a:cubicBezTo>
                <a:cubicBezTo>
                  <a:pt x="1005110" y="54230"/>
                  <a:pt x="998487" y="55420"/>
                  <a:pt x="993576" y="56313"/>
                </a:cubicBezTo>
                <a:cubicBezTo>
                  <a:pt x="992534" y="60183"/>
                  <a:pt x="991269" y="64052"/>
                  <a:pt x="989781" y="67922"/>
                </a:cubicBezTo>
                <a:lnTo>
                  <a:pt x="990227" y="67922"/>
                </a:lnTo>
                <a:cubicBezTo>
                  <a:pt x="992162" y="67922"/>
                  <a:pt x="994915" y="68740"/>
                  <a:pt x="998487" y="70377"/>
                </a:cubicBezTo>
                <a:cubicBezTo>
                  <a:pt x="1003548" y="72312"/>
                  <a:pt x="1006078" y="74396"/>
                  <a:pt x="1006078" y="76628"/>
                </a:cubicBezTo>
                <a:cubicBezTo>
                  <a:pt x="1005036" y="83921"/>
                  <a:pt x="1004366" y="90320"/>
                  <a:pt x="1004068" y="95827"/>
                </a:cubicBezTo>
                <a:cubicBezTo>
                  <a:pt x="1011063" y="94488"/>
                  <a:pt x="1015007" y="93743"/>
                  <a:pt x="1015900" y="93595"/>
                </a:cubicBezTo>
                <a:cubicBezTo>
                  <a:pt x="1018579" y="93892"/>
                  <a:pt x="1020737" y="94413"/>
                  <a:pt x="1022374" y="95157"/>
                </a:cubicBezTo>
                <a:cubicBezTo>
                  <a:pt x="1024011" y="96050"/>
                  <a:pt x="1024830" y="97390"/>
                  <a:pt x="1024830" y="99176"/>
                </a:cubicBezTo>
                <a:cubicBezTo>
                  <a:pt x="1024830" y="100366"/>
                  <a:pt x="1020737" y="101706"/>
                  <a:pt x="1012552" y="103194"/>
                </a:cubicBezTo>
                <a:cubicBezTo>
                  <a:pt x="1009426" y="103641"/>
                  <a:pt x="1006450" y="104161"/>
                  <a:pt x="1003622" y="104757"/>
                </a:cubicBezTo>
                <a:cubicBezTo>
                  <a:pt x="1003622" y="105947"/>
                  <a:pt x="1003622" y="106915"/>
                  <a:pt x="1003622" y="107659"/>
                </a:cubicBezTo>
                <a:lnTo>
                  <a:pt x="1003622" y="131099"/>
                </a:lnTo>
                <a:cubicBezTo>
                  <a:pt x="1004813" y="130653"/>
                  <a:pt x="1006003" y="130281"/>
                  <a:pt x="1007194" y="129983"/>
                </a:cubicBezTo>
                <a:cubicBezTo>
                  <a:pt x="1014635" y="127304"/>
                  <a:pt x="1019398" y="125965"/>
                  <a:pt x="1021481" y="125965"/>
                </a:cubicBezTo>
                <a:cubicBezTo>
                  <a:pt x="1025500" y="126114"/>
                  <a:pt x="1027509" y="127527"/>
                  <a:pt x="1027509" y="130206"/>
                </a:cubicBezTo>
                <a:cubicBezTo>
                  <a:pt x="1027211" y="132736"/>
                  <a:pt x="1025797" y="134299"/>
                  <a:pt x="1023267" y="134894"/>
                </a:cubicBezTo>
                <a:cubicBezTo>
                  <a:pt x="1016421" y="136680"/>
                  <a:pt x="1009873" y="138690"/>
                  <a:pt x="1003622" y="140922"/>
                </a:cubicBezTo>
                <a:lnTo>
                  <a:pt x="1003622" y="171953"/>
                </a:lnTo>
                <a:cubicBezTo>
                  <a:pt x="1003473" y="179543"/>
                  <a:pt x="1003101" y="185942"/>
                  <a:pt x="1002506" y="191151"/>
                </a:cubicBezTo>
                <a:cubicBezTo>
                  <a:pt x="1001315" y="195765"/>
                  <a:pt x="999232" y="198072"/>
                  <a:pt x="996255" y="198072"/>
                </a:cubicBezTo>
                <a:cubicBezTo>
                  <a:pt x="995213" y="198072"/>
                  <a:pt x="993502" y="195914"/>
                  <a:pt x="991120" y="191598"/>
                </a:cubicBezTo>
                <a:cubicBezTo>
                  <a:pt x="989186" y="188026"/>
                  <a:pt x="988218" y="185198"/>
                  <a:pt x="988218" y="183115"/>
                </a:cubicBezTo>
                <a:cubicBezTo>
                  <a:pt x="988218" y="180882"/>
                  <a:pt x="989260" y="177385"/>
                  <a:pt x="991344" y="172622"/>
                </a:cubicBezTo>
                <a:cubicBezTo>
                  <a:pt x="992683" y="163395"/>
                  <a:pt x="993427" y="154019"/>
                  <a:pt x="993576" y="144494"/>
                </a:cubicBezTo>
                <a:cubicBezTo>
                  <a:pt x="985688" y="147173"/>
                  <a:pt x="978172" y="150075"/>
                  <a:pt x="971029" y="153200"/>
                </a:cubicBezTo>
                <a:cubicBezTo>
                  <a:pt x="967754" y="154689"/>
                  <a:pt x="965224" y="155433"/>
                  <a:pt x="963438" y="155433"/>
                </a:cubicBezTo>
                <a:cubicBezTo>
                  <a:pt x="960759" y="155433"/>
                  <a:pt x="957560" y="154093"/>
                  <a:pt x="953839" y="151414"/>
                </a:cubicBezTo>
                <a:cubicBezTo>
                  <a:pt x="949374" y="148884"/>
                  <a:pt x="947142" y="146652"/>
                  <a:pt x="947142" y="144717"/>
                </a:cubicBezTo>
                <a:cubicBezTo>
                  <a:pt x="947142" y="143080"/>
                  <a:pt x="948630" y="142113"/>
                  <a:pt x="951607" y="141815"/>
                </a:cubicBezTo>
                <a:cubicBezTo>
                  <a:pt x="959643" y="141517"/>
                  <a:pt x="967457" y="140550"/>
                  <a:pt x="975047" y="138913"/>
                </a:cubicBezTo>
                <a:cubicBezTo>
                  <a:pt x="981744" y="137276"/>
                  <a:pt x="987995" y="135564"/>
                  <a:pt x="993799" y="133778"/>
                </a:cubicBezTo>
                <a:lnTo>
                  <a:pt x="993799" y="107212"/>
                </a:lnTo>
                <a:cubicBezTo>
                  <a:pt x="990674" y="107957"/>
                  <a:pt x="987772" y="108701"/>
                  <a:pt x="985093" y="109445"/>
                </a:cubicBezTo>
                <a:cubicBezTo>
                  <a:pt x="977949" y="111677"/>
                  <a:pt x="972889" y="113761"/>
                  <a:pt x="969912" y="115696"/>
                </a:cubicBezTo>
                <a:cubicBezTo>
                  <a:pt x="967531" y="117779"/>
                  <a:pt x="965968" y="118821"/>
                  <a:pt x="965224" y="118821"/>
                </a:cubicBezTo>
                <a:cubicBezTo>
                  <a:pt x="963587" y="118821"/>
                  <a:pt x="961876" y="117258"/>
                  <a:pt x="960090" y="114133"/>
                </a:cubicBezTo>
                <a:cubicBezTo>
                  <a:pt x="958601" y="111603"/>
                  <a:pt x="957857" y="109891"/>
                  <a:pt x="957857" y="108998"/>
                </a:cubicBezTo>
                <a:cubicBezTo>
                  <a:pt x="957857" y="106915"/>
                  <a:pt x="959346" y="104534"/>
                  <a:pt x="962322" y="101855"/>
                </a:cubicBezTo>
                <a:cubicBezTo>
                  <a:pt x="968424" y="96050"/>
                  <a:pt x="973559" y="86823"/>
                  <a:pt x="977726" y="74173"/>
                </a:cubicBezTo>
                <a:cubicBezTo>
                  <a:pt x="979363" y="68964"/>
                  <a:pt x="980851" y="63755"/>
                  <a:pt x="982191" y="58546"/>
                </a:cubicBezTo>
                <a:cubicBezTo>
                  <a:pt x="980554" y="58843"/>
                  <a:pt x="979289" y="58992"/>
                  <a:pt x="978396" y="58992"/>
                </a:cubicBezTo>
                <a:cubicBezTo>
                  <a:pt x="974973" y="58992"/>
                  <a:pt x="971177" y="58248"/>
                  <a:pt x="967010" y="56760"/>
                </a:cubicBezTo>
                <a:cubicBezTo>
                  <a:pt x="963438" y="55718"/>
                  <a:pt x="961652" y="54602"/>
                  <a:pt x="961652" y="53411"/>
                </a:cubicBezTo>
                <a:cubicBezTo>
                  <a:pt x="961652" y="52072"/>
                  <a:pt x="962545" y="51253"/>
                  <a:pt x="964331" y="50955"/>
                </a:cubicBezTo>
                <a:cubicBezTo>
                  <a:pt x="971922" y="49765"/>
                  <a:pt x="978619" y="48574"/>
                  <a:pt x="984423" y="47384"/>
                </a:cubicBezTo>
                <a:cubicBezTo>
                  <a:pt x="985018" y="44258"/>
                  <a:pt x="985539" y="41133"/>
                  <a:pt x="985986" y="38007"/>
                </a:cubicBezTo>
                <a:cubicBezTo>
                  <a:pt x="987474" y="29524"/>
                  <a:pt x="988218" y="23720"/>
                  <a:pt x="988218" y="20594"/>
                </a:cubicBezTo>
                <a:cubicBezTo>
                  <a:pt x="988218" y="18660"/>
                  <a:pt x="987921" y="15906"/>
                  <a:pt x="987325" y="12334"/>
                </a:cubicBezTo>
                <a:cubicBezTo>
                  <a:pt x="986135" y="9507"/>
                  <a:pt x="985539" y="7721"/>
                  <a:pt x="985539" y="6977"/>
                </a:cubicBezTo>
                <a:cubicBezTo>
                  <a:pt x="985539" y="5935"/>
                  <a:pt x="986432" y="5414"/>
                  <a:pt x="988218" y="5414"/>
                </a:cubicBezTo>
                <a:close/>
                <a:moveTo>
                  <a:pt x="321171" y="5414"/>
                </a:moveTo>
                <a:cubicBezTo>
                  <a:pt x="325338" y="5414"/>
                  <a:pt x="330398" y="6902"/>
                  <a:pt x="336351" y="9879"/>
                </a:cubicBezTo>
                <a:cubicBezTo>
                  <a:pt x="342453" y="13451"/>
                  <a:pt x="345504" y="16353"/>
                  <a:pt x="345504" y="18585"/>
                </a:cubicBezTo>
                <a:cubicBezTo>
                  <a:pt x="345504" y="20669"/>
                  <a:pt x="345281" y="23273"/>
                  <a:pt x="344834" y="26399"/>
                </a:cubicBezTo>
                <a:cubicBezTo>
                  <a:pt x="342900" y="33096"/>
                  <a:pt x="341634" y="40686"/>
                  <a:pt x="341039" y="49169"/>
                </a:cubicBezTo>
                <a:lnTo>
                  <a:pt x="361577" y="44258"/>
                </a:lnTo>
                <a:cubicBezTo>
                  <a:pt x="367531" y="42770"/>
                  <a:pt x="370805" y="42026"/>
                  <a:pt x="371400" y="42026"/>
                </a:cubicBezTo>
                <a:cubicBezTo>
                  <a:pt x="374079" y="42026"/>
                  <a:pt x="377949" y="42695"/>
                  <a:pt x="383009" y="44035"/>
                </a:cubicBezTo>
                <a:cubicBezTo>
                  <a:pt x="387771" y="45821"/>
                  <a:pt x="390152" y="47532"/>
                  <a:pt x="390152" y="49169"/>
                </a:cubicBezTo>
                <a:cubicBezTo>
                  <a:pt x="390152" y="51253"/>
                  <a:pt x="388069" y="52667"/>
                  <a:pt x="383902" y="53411"/>
                </a:cubicBezTo>
                <a:cubicBezTo>
                  <a:pt x="367233" y="55792"/>
                  <a:pt x="352722" y="57876"/>
                  <a:pt x="340369" y="59662"/>
                </a:cubicBezTo>
                <a:lnTo>
                  <a:pt x="340369" y="60555"/>
                </a:lnTo>
                <a:cubicBezTo>
                  <a:pt x="339774" y="67847"/>
                  <a:pt x="339253" y="78489"/>
                  <a:pt x="338807" y="92478"/>
                </a:cubicBezTo>
                <a:cubicBezTo>
                  <a:pt x="352499" y="90841"/>
                  <a:pt x="367010" y="88832"/>
                  <a:pt x="382339" y="86451"/>
                </a:cubicBezTo>
                <a:cubicBezTo>
                  <a:pt x="389632" y="85260"/>
                  <a:pt x="396701" y="84665"/>
                  <a:pt x="403547" y="84665"/>
                </a:cubicBezTo>
                <a:cubicBezTo>
                  <a:pt x="407863" y="84665"/>
                  <a:pt x="411733" y="85707"/>
                  <a:pt x="415156" y="87790"/>
                </a:cubicBezTo>
                <a:cubicBezTo>
                  <a:pt x="418727" y="89874"/>
                  <a:pt x="420513" y="92106"/>
                  <a:pt x="420513" y="94488"/>
                </a:cubicBezTo>
                <a:cubicBezTo>
                  <a:pt x="420513" y="97613"/>
                  <a:pt x="418355" y="99176"/>
                  <a:pt x="414039" y="99176"/>
                </a:cubicBezTo>
                <a:cubicBezTo>
                  <a:pt x="393501" y="99473"/>
                  <a:pt x="374600" y="100069"/>
                  <a:pt x="357336" y="100962"/>
                </a:cubicBezTo>
                <a:cubicBezTo>
                  <a:pt x="350787" y="101557"/>
                  <a:pt x="344537" y="102152"/>
                  <a:pt x="338584" y="102748"/>
                </a:cubicBezTo>
                <a:cubicBezTo>
                  <a:pt x="338286" y="119565"/>
                  <a:pt x="338137" y="140252"/>
                  <a:pt x="338137" y="164809"/>
                </a:cubicBezTo>
                <a:cubicBezTo>
                  <a:pt x="358080" y="161981"/>
                  <a:pt x="368796" y="160567"/>
                  <a:pt x="370284" y="160567"/>
                </a:cubicBezTo>
                <a:cubicBezTo>
                  <a:pt x="373558" y="160567"/>
                  <a:pt x="376311" y="161014"/>
                  <a:pt x="378544" y="161907"/>
                </a:cubicBezTo>
                <a:cubicBezTo>
                  <a:pt x="378990" y="154763"/>
                  <a:pt x="379214" y="147768"/>
                  <a:pt x="379214" y="140922"/>
                </a:cubicBezTo>
                <a:cubicBezTo>
                  <a:pt x="379214" y="136011"/>
                  <a:pt x="377800" y="130355"/>
                  <a:pt x="374972" y="123956"/>
                </a:cubicBezTo>
                <a:cubicBezTo>
                  <a:pt x="374972" y="122170"/>
                  <a:pt x="375493" y="121277"/>
                  <a:pt x="376535" y="121277"/>
                </a:cubicBezTo>
                <a:cubicBezTo>
                  <a:pt x="378321" y="121277"/>
                  <a:pt x="381446" y="122839"/>
                  <a:pt x="385911" y="125965"/>
                </a:cubicBezTo>
                <a:cubicBezTo>
                  <a:pt x="392162" y="129983"/>
                  <a:pt x="395287" y="133257"/>
                  <a:pt x="395287" y="135787"/>
                </a:cubicBezTo>
                <a:cubicBezTo>
                  <a:pt x="395287" y="137276"/>
                  <a:pt x="395064" y="138764"/>
                  <a:pt x="394617" y="140252"/>
                </a:cubicBezTo>
                <a:cubicBezTo>
                  <a:pt x="393873" y="143229"/>
                  <a:pt x="392683" y="153424"/>
                  <a:pt x="391045" y="170836"/>
                </a:cubicBezTo>
                <a:cubicBezTo>
                  <a:pt x="389557" y="186166"/>
                  <a:pt x="387176" y="193830"/>
                  <a:pt x="383902" y="193830"/>
                </a:cubicBezTo>
                <a:cubicBezTo>
                  <a:pt x="380181" y="193830"/>
                  <a:pt x="377725" y="189961"/>
                  <a:pt x="376535" y="182222"/>
                </a:cubicBezTo>
                <a:cubicBezTo>
                  <a:pt x="376535" y="181180"/>
                  <a:pt x="376758" y="178724"/>
                  <a:pt x="377204" y="174855"/>
                </a:cubicBezTo>
                <a:lnTo>
                  <a:pt x="366042" y="174185"/>
                </a:lnTo>
                <a:cubicBezTo>
                  <a:pt x="354880" y="174185"/>
                  <a:pt x="337318" y="175748"/>
                  <a:pt x="313357" y="178873"/>
                </a:cubicBezTo>
                <a:cubicBezTo>
                  <a:pt x="300707" y="180808"/>
                  <a:pt x="290214" y="183636"/>
                  <a:pt x="281880" y="187356"/>
                </a:cubicBezTo>
                <a:cubicBezTo>
                  <a:pt x="279945" y="188547"/>
                  <a:pt x="277936" y="189142"/>
                  <a:pt x="275852" y="189142"/>
                </a:cubicBezTo>
                <a:cubicBezTo>
                  <a:pt x="273769" y="189142"/>
                  <a:pt x="271313" y="186984"/>
                  <a:pt x="268485" y="182668"/>
                </a:cubicBezTo>
                <a:cubicBezTo>
                  <a:pt x="266700" y="180436"/>
                  <a:pt x="265807" y="178203"/>
                  <a:pt x="265807" y="175971"/>
                </a:cubicBezTo>
                <a:cubicBezTo>
                  <a:pt x="265807" y="173887"/>
                  <a:pt x="267295" y="171581"/>
                  <a:pt x="270271" y="169051"/>
                </a:cubicBezTo>
                <a:cubicBezTo>
                  <a:pt x="276373" y="164139"/>
                  <a:pt x="279424" y="156326"/>
                  <a:pt x="279424" y="145610"/>
                </a:cubicBezTo>
                <a:lnTo>
                  <a:pt x="277638" y="129537"/>
                </a:lnTo>
                <a:cubicBezTo>
                  <a:pt x="277638" y="126560"/>
                  <a:pt x="279052" y="125072"/>
                  <a:pt x="281880" y="125072"/>
                </a:cubicBezTo>
                <a:cubicBezTo>
                  <a:pt x="285601" y="125221"/>
                  <a:pt x="288652" y="126634"/>
                  <a:pt x="291033" y="129313"/>
                </a:cubicBezTo>
                <a:cubicBezTo>
                  <a:pt x="293265" y="132439"/>
                  <a:pt x="294382" y="136011"/>
                  <a:pt x="294382" y="140029"/>
                </a:cubicBezTo>
                <a:cubicBezTo>
                  <a:pt x="294382" y="146577"/>
                  <a:pt x="290884" y="157293"/>
                  <a:pt x="283889" y="172176"/>
                </a:cubicBezTo>
                <a:cubicBezTo>
                  <a:pt x="301451" y="169795"/>
                  <a:pt x="316259" y="167785"/>
                  <a:pt x="328314" y="166148"/>
                </a:cubicBezTo>
                <a:cubicBezTo>
                  <a:pt x="328166" y="142038"/>
                  <a:pt x="327868" y="121202"/>
                  <a:pt x="327421" y="103641"/>
                </a:cubicBezTo>
                <a:cubicBezTo>
                  <a:pt x="311794" y="105278"/>
                  <a:pt x="298177" y="106692"/>
                  <a:pt x="286568" y="107882"/>
                </a:cubicBezTo>
                <a:cubicBezTo>
                  <a:pt x="277787" y="109222"/>
                  <a:pt x="271536" y="109891"/>
                  <a:pt x="267816" y="109891"/>
                </a:cubicBezTo>
                <a:cubicBezTo>
                  <a:pt x="263500" y="109594"/>
                  <a:pt x="259109" y="108477"/>
                  <a:pt x="254644" y="106543"/>
                </a:cubicBezTo>
                <a:cubicBezTo>
                  <a:pt x="252263" y="105352"/>
                  <a:pt x="250998" y="104310"/>
                  <a:pt x="250849" y="103417"/>
                </a:cubicBezTo>
                <a:cubicBezTo>
                  <a:pt x="250998" y="101185"/>
                  <a:pt x="253379" y="100069"/>
                  <a:pt x="257993" y="100069"/>
                </a:cubicBezTo>
                <a:cubicBezTo>
                  <a:pt x="270495" y="99622"/>
                  <a:pt x="282327" y="98804"/>
                  <a:pt x="293489" y="97613"/>
                </a:cubicBezTo>
                <a:cubicBezTo>
                  <a:pt x="303907" y="96422"/>
                  <a:pt x="315143" y="95157"/>
                  <a:pt x="327198" y="93818"/>
                </a:cubicBezTo>
                <a:cubicBezTo>
                  <a:pt x="327049" y="81019"/>
                  <a:pt x="326677" y="70229"/>
                  <a:pt x="326082" y="61448"/>
                </a:cubicBezTo>
                <a:cubicBezTo>
                  <a:pt x="307032" y="63829"/>
                  <a:pt x="294754" y="65020"/>
                  <a:pt x="289247" y="65020"/>
                </a:cubicBezTo>
                <a:cubicBezTo>
                  <a:pt x="285526" y="65020"/>
                  <a:pt x="281954" y="63010"/>
                  <a:pt x="278531" y="58992"/>
                </a:cubicBezTo>
                <a:cubicBezTo>
                  <a:pt x="278531" y="57653"/>
                  <a:pt x="279127" y="56983"/>
                  <a:pt x="280317" y="56983"/>
                </a:cubicBezTo>
                <a:cubicBezTo>
                  <a:pt x="294605" y="56388"/>
                  <a:pt x="309711" y="54751"/>
                  <a:pt x="325635" y="52072"/>
                </a:cubicBezTo>
                <a:cubicBezTo>
                  <a:pt x="325189" y="44481"/>
                  <a:pt x="324668" y="38528"/>
                  <a:pt x="324073" y="34212"/>
                </a:cubicBezTo>
                <a:cubicBezTo>
                  <a:pt x="322733" y="24241"/>
                  <a:pt x="321171" y="17618"/>
                  <a:pt x="319385" y="14344"/>
                </a:cubicBezTo>
                <a:cubicBezTo>
                  <a:pt x="318343" y="11367"/>
                  <a:pt x="317822" y="9209"/>
                  <a:pt x="317822" y="7870"/>
                </a:cubicBezTo>
                <a:cubicBezTo>
                  <a:pt x="317822" y="6233"/>
                  <a:pt x="318938" y="5414"/>
                  <a:pt x="321171" y="5414"/>
                </a:cubicBezTo>
                <a:close/>
                <a:moveTo>
                  <a:pt x="2505372" y="726"/>
                </a:moveTo>
                <a:cubicBezTo>
                  <a:pt x="2507158" y="131"/>
                  <a:pt x="2510134" y="577"/>
                  <a:pt x="2514302" y="2065"/>
                </a:cubicBezTo>
                <a:cubicBezTo>
                  <a:pt x="2518469" y="3851"/>
                  <a:pt x="2521818" y="6009"/>
                  <a:pt x="2524348" y="8539"/>
                </a:cubicBezTo>
                <a:cubicBezTo>
                  <a:pt x="2526282" y="10772"/>
                  <a:pt x="2525762" y="13004"/>
                  <a:pt x="2522785" y="15237"/>
                </a:cubicBezTo>
                <a:cubicBezTo>
                  <a:pt x="2519510" y="17469"/>
                  <a:pt x="2516460" y="19925"/>
                  <a:pt x="2513632" y="22604"/>
                </a:cubicBezTo>
                <a:lnTo>
                  <a:pt x="2503140" y="33096"/>
                </a:lnTo>
                <a:cubicBezTo>
                  <a:pt x="2499121" y="36817"/>
                  <a:pt x="2493689" y="41579"/>
                  <a:pt x="2486843" y="47384"/>
                </a:cubicBezTo>
                <a:cubicBezTo>
                  <a:pt x="2490861" y="46937"/>
                  <a:pt x="2495177" y="46416"/>
                  <a:pt x="2499791" y="45821"/>
                </a:cubicBezTo>
                <a:cubicBezTo>
                  <a:pt x="2506042" y="44928"/>
                  <a:pt x="2511846" y="43886"/>
                  <a:pt x="2517204" y="42695"/>
                </a:cubicBezTo>
                <a:cubicBezTo>
                  <a:pt x="2519585" y="41356"/>
                  <a:pt x="2521892" y="41058"/>
                  <a:pt x="2524124" y="41802"/>
                </a:cubicBezTo>
                <a:cubicBezTo>
                  <a:pt x="2530375" y="44035"/>
                  <a:pt x="2534766" y="46193"/>
                  <a:pt x="2537296" y="48276"/>
                </a:cubicBezTo>
                <a:cubicBezTo>
                  <a:pt x="2541314" y="51551"/>
                  <a:pt x="2541537" y="55271"/>
                  <a:pt x="2537965" y="59439"/>
                </a:cubicBezTo>
                <a:cubicBezTo>
                  <a:pt x="2534691" y="63159"/>
                  <a:pt x="2532533" y="66657"/>
                  <a:pt x="2531491" y="69931"/>
                </a:cubicBezTo>
                <a:cubicBezTo>
                  <a:pt x="2527026" y="87493"/>
                  <a:pt x="2523306" y="98283"/>
                  <a:pt x="2520329" y="102301"/>
                </a:cubicBezTo>
                <a:cubicBezTo>
                  <a:pt x="2518543" y="104534"/>
                  <a:pt x="2516832" y="105799"/>
                  <a:pt x="2515194" y="106096"/>
                </a:cubicBezTo>
                <a:cubicBezTo>
                  <a:pt x="2513409" y="106245"/>
                  <a:pt x="2511920" y="105129"/>
                  <a:pt x="2510730" y="102748"/>
                </a:cubicBezTo>
                <a:cubicBezTo>
                  <a:pt x="2502693" y="103641"/>
                  <a:pt x="2494210" y="104757"/>
                  <a:pt x="2485280" y="106096"/>
                </a:cubicBezTo>
                <a:lnTo>
                  <a:pt x="2485280" y="126634"/>
                </a:lnTo>
                <a:cubicBezTo>
                  <a:pt x="2509837" y="123360"/>
                  <a:pt x="2529705" y="120384"/>
                  <a:pt x="2544886" y="117705"/>
                </a:cubicBezTo>
                <a:cubicBezTo>
                  <a:pt x="2548904" y="117258"/>
                  <a:pt x="2552327" y="117482"/>
                  <a:pt x="2555155" y="118375"/>
                </a:cubicBezTo>
                <a:cubicBezTo>
                  <a:pt x="2558876" y="119714"/>
                  <a:pt x="2563266" y="122318"/>
                  <a:pt x="2568326" y="126188"/>
                </a:cubicBezTo>
                <a:cubicBezTo>
                  <a:pt x="2571154" y="128420"/>
                  <a:pt x="2572121" y="130653"/>
                  <a:pt x="2571228" y="132885"/>
                </a:cubicBezTo>
                <a:cubicBezTo>
                  <a:pt x="2570633" y="134225"/>
                  <a:pt x="2568475" y="134969"/>
                  <a:pt x="2564754" y="135118"/>
                </a:cubicBezTo>
                <a:cubicBezTo>
                  <a:pt x="2560587" y="135118"/>
                  <a:pt x="2549946" y="135192"/>
                  <a:pt x="2532831" y="135341"/>
                </a:cubicBezTo>
                <a:cubicBezTo>
                  <a:pt x="2516311" y="135341"/>
                  <a:pt x="2500460" y="135936"/>
                  <a:pt x="2485280" y="137127"/>
                </a:cubicBezTo>
                <a:cubicBezTo>
                  <a:pt x="2485280" y="144271"/>
                  <a:pt x="2485429" y="149777"/>
                  <a:pt x="2485727" y="153647"/>
                </a:cubicBezTo>
                <a:cubicBezTo>
                  <a:pt x="2486173" y="164809"/>
                  <a:pt x="2485876" y="176120"/>
                  <a:pt x="2484834" y="187580"/>
                </a:cubicBezTo>
                <a:cubicBezTo>
                  <a:pt x="2484387" y="192491"/>
                  <a:pt x="2483792" y="196212"/>
                  <a:pt x="2483048" y="198742"/>
                </a:cubicBezTo>
                <a:cubicBezTo>
                  <a:pt x="2482452" y="200974"/>
                  <a:pt x="2481485" y="202388"/>
                  <a:pt x="2480146" y="202983"/>
                </a:cubicBezTo>
                <a:cubicBezTo>
                  <a:pt x="2479252" y="203430"/>
                  <a:pt x="2478211" y="203207"/>
                  <a:pt x="2477020" y="202314"/>
                </a:cubicBezTo>
                <a:cubicBezTo>
                  <a:pt x="2475681" y="200974"/>
                  <a:pt x="2474788" y="198295"/>
                  <a:pt x="2474341" y="194277"/>
                </a:cubicBezTo>
                <a:cubicBezTo>
                  <a:pt x="2473448" y="187580"/>
                  <a:pt x="2473151" y="174185"/>
                  <a:pt x="2473448" y="154093"/>
                </a:cubicBezTo>
                <a:lnTo>
                  <a:pt x="2473448" y="138243"/>
                </a:lnTo>
                <a:cubicBezTo>
                  <a:pt x="2471067" y="138690"/>
                  <a:pt x="2468612" y="139062"/>
                  <a:pt x="2466081" y="139359"/>
                </a:cubicBezTo>
                <a:cubicBezTo>
                  <a:pt x="2445990" y="141741"/>
                  <a:pt x="2427088" y="144866"/>
                  <a:pt x="2409378" y="148735"/>
                </a:cubicBezTo>
                <a:cubicBezTo>
                  <a:pt x="2406550" y="149182"/>
                  <a:pt x="2403276" y="148959"/>
                  <a:pt x="2399555" y="148066"/>
                </a:cubicBezTo>
                <a:cubicBezTo>
                  <a:pt x="2396430" y="147470"/>
                  <a:pt x="2393676" y="145759"/>
                  <a:pt x="2391295" y="142931"/>
                </a:cubicBezTo>
                <a:cubicBezTo>
                  <a:pt x="2388468" y="140103"/>
                  <a:pt x="2388914" y="138466"/>
                  <a:pt x="2392635" y="138020"/>
                </a:cubicBezTo>
                <a:cubicBezTo>
                  <a:pt x="2421656" y="134894"/>
                  <a:pt x="2448594" y="131620"/>
                  <a:pt x="2473448" y="128197"/>
                </a:cubicBezTo>
                <a:cubicBezTo>
                  <a:pt x="2473448" y="121053"/>
                  <a:pt x="2473374" y="114282"/>
                  <a:pt x="2473225" y="107882"/>
                </a:cubicBezTo>
                <a:cubicBezTo>
                  <a:pt x="2466826" y="108775"/>
                  <a:pt x="2460128" y="109817"/>
                  <a:pt x="2453133" y="111008"/>
                </a:cubicBezTo>
                <a:cubicBezTo>
                  <a:pt x="2450901" y="111156"/>
                  <a:pt x="2449040" y="111156"/>
                  <a:pt x="2447552" y="111008"/>
                </a:cubicBezTo>
                <a:cubicBezTo>
                  <a:pt x="2447552" y="111603"/>
                  <a:pt x="2447404" y="112273"/>
                  <a:pt x="2447106" y="113017"/>
                </a:cubicBezTo>
                <a:cubicBezTo>
                  <a:pt x="2446659" y="115398"/>
                  <a:pt x="2444799" y="115026"/>
                  <a:pt x="2441525" y="111901"/>
                </a:cubicBezTo>
                <a:cubicBezTo>
                  <a:pt x="2438697" y="108775"/>
                  <a:pt x="2436762" y="104682"/>
                  <a:pt x="2435720" y="99622"/>
                </a:cubicBezTo>
                <a:cubicBezTo>
                  <a:pt x="2432148" y="83102"/>
                  <a:pt x="2427609" y="69782"/>
                  <a:pt x="2422102" y="59662"/>
                </a:cubicBezTo>
                <a:cubicBezTo>
                  <a:pt x="2420614" y="57429"/>
                  <a:pt x="2420317" y="55643"/>
                  <a:pt x="2421210" y="54304"/>
                </a:cubicBezTo>
                <a:cubicBezTo>
                  <a:pt x="2421656" y="53709"/>
                  <a:pt x="2422847" y="53485"/>
                  <a:pt x="2424782" y="53634"/>
                </a:cubicBezTo>
                <a:cubicBezTo>
                  <a:pt x="2429693" y="54081"/>
                  <a:pt x="2433339" y="54825"/>
                  <a:pt x="2435720" y="55867"/>
                </a:cubicBezTo>
                <a:cubicBezTo>
                  <a:pt x="2442120" y="55271"/>
                  <a:pt x="2449785" y="54081"/>
                  <a:pt x="2458714" y="52295"/>
                </a:cubicBezTo>
                <a:cubicBezTo>
                  <a:pt x="2465560" y="50955"/>
                  <a:pt x="2473002" y="49616"/>
                  <a:pt x="2481038" y="48276"/>
                </a:cubicBezTo>
                <a:lnTo>
                  <a:pt x="2481485" y="47607"/>
                </a:lnTo>
                <a:lnTo>
                  <a:pt x="2494210" y="28854"/>
                </a:lnTo>
                <a:cubicBezTo>
                  <a:pt x="2497038" y="24390"/>
                  <a:pt x="2499791" y="19255"/>
                  <a:pt x="2502470" y="13451"/>
                </a:cubicBezTo>
                <a:cubicBezTo>
                  <a:pt x="2503958" y="10176"/>
                  <a:pt x="2504330" y="7274"/>
                  <a:pt x="2503586" y="4744"/>
                </a:cubicBezTo>
                <a:cubicBezTo>
                  <a:pt x="2502991" y="2809"/>
                  <a:pt x="2503586" y="1470"/>
                  <a:pt x="2505372" y="726"/>
                </a:cubicBezTo>
                <a:close/>
                <a:moveTo>
                  <a:pt x="124122" y="726"/>
                </a:moveTo>
                <a:cubicBezTo>
                  <a:pt x="125908" y="131"/>
                  <a:pt x="128885" y="577"/>
                  <a:pt x="133052" y="2065"/>
                </a:cubicBezTo>
                <a:cubicBezTo>
                  <a:pt x="137219" y="3851"/>
                  <a:pt x="140568" y="6009"/>
                  <a:pt x="143098" y="8539"/>
                </a:cubicBezTo>
                <a:cubicBezTo>
                  <a:pt x="145033" y="10772"/>
                  <a:pt x="144512" y="13004"/>
                  <a:pt x="141535" y="15237"/>
                </a:cubicBezTo>
                <a:cubicBezTo>
                  <a:pt x="138261" y="17469"/>
                  <a:pt x="135210" y="19925"/>
                  <a:pt x="132382" y="22604"/>
                </a:cubicBezTo>
                <a:lnTo>
                  <a:pt x="121890" y="33096"/>
                </a:lnTo>
                <a:cubicBezTo>
                  <a:pt x="117871" y="36817"/>
                  <a:pt x="112439" y="41579"/>
                  <a:pt x="105593" y="47384"/>
                </a:cubicBezTo>
                <a:cubicBezTo>
                  <a:pt x="109611" y="46937"/>
                  <a:pt x="113927" y="46416"/>
                  <a:pt x="118541" y="45821"/>
                </a:cubicBezTo>
                <a:cubicBezTo>
                  <a:pt x="124792" y="44928"/>
                  <a:pt x="130596" y="43886"/>
                  <a:pt x="135954" y="42695"/>
                </a:cubicBezTo>
                <a:cubicBezTo>
                  <a:pt x="138335" y="41356"/>
                  <a:pt x="140642" y="41058"/>
                  <a:pt x="142875" y="41802"/>
                </a:cubicBezTo>
                <a:cubicBezTo>
                  <a:pt x="149125" y="44035"/>
                  <a:pt x="153516" y="46193"/>
                  <a:pt x="156046" y="48276"/>
                </a:cubicBezTo>
                <a:cubicBezTo>
                  <a:pt x="160064" y="51551"/>
                  <a:pt x="160287" y="55271"/>
                  <a:pt x="156716" y="59439"/>
                </a:cubicBezTo>
                <a:cubicBezTo>
                  <a:pt x="153441" y="63159"/>
                  <a:pt x="151283" y="66657"/>
                  <a:pt x="150242" y="69931"/>
                </a:cubicBezTo>
                <a:cubicBezTo>
                  <a:pt x="145777" y="87493"/>
                  <a:pt x="142056" y="98283"/>
                  <a:pt x="139079" y="102301"/>
                </a:cubicBezTo>
                <a:cubicBezTo>
                  <a:pt x="137294" y="104534"/>
                  <a:pt x="135582" y="105799"/>
                  <a:pt x="133945" y="106096"/>
                </a:cubicBezTo>
                <a:cubicBezTo>
                  <a:pt x="132159" y="106245"/>
                  <a:pt x="130671" y="105129"/>
                  <a:pt x="129480" y="102748"/>
                </a:cubicBezTo>
                <a:cubicBezTo>
                  <a:pt x="121443" y="103641"/>
                  <a:pt x="112960" y="104757"/>
                  <a:pt x="104030" y="106096"/>
                </a:cubicBezTo>
                <a:lnTo>
                  <a:pt x="104030" y="126634"/>
                </a:lnTo>
                <a:cubicBezTo>
                  <a:pt x="128587" y="123360"/>
                  <a:pt x="148456" y="120384"/>
                  <a:pt x="163636" y="117705"/>
                </a:cubicBezTo>
                <a:cubicBezTo>
                  <a:pt x="167654" y="117258"/>
                  <a:pt x="171078" y="117482"/>
                  <a:pt x="173905" y="118375"/>
                </a:cubicBezTo>
                <a:cubicBezTo>
                  <a:pt x="177626" y="119714"/>
                  <a:pt x="182016" y="122318"/>
                  <a:pt x="187076" y="126188"/>
                </a:cubicBezTo>
                <a:cubicBezTo>
                  <a:pt x="189904" y="128420"/>
                  <a:pt x="190872" y="130653"/>
                  <a:pt x="189979" y="132885"/>
                </a:cubicBezTo>
                <a:cubicBezTo>
                  <a:pt x="189383" y="134225"/>
                  <a:pt x="187225" y="134969"/>
                  <a:pt x="183505" y="135118"/>
                </a:cubicBezTo>
                <a:cubicBezTo>
                  <a:pt x="179337" y="135118"/>
                  <a:pt x="168696" y="135192"/>
                  <a:pt x="151581" y="135341"/>
                </a:cubicBezTo>
                <a:cubicBezTo>
                  <a:pt x="135061" y="135341"/>
                  <a:pt x="119211" y="135936"/>
                  <a:pt x="104030" y="137127"/>
                </a:cubicBezTo>
                <a:cubicBezTo>
                  <a:pt x="104030" y="144271"/>
                  <a:pt x="104179" y="149777"/>
                  <a:pt x="104477" y="153647"/>
                </a:cubicBezTo>
                <a:cubicBezTo>
                  <a:pt x="104923" y="164809"/>
                  <a:pt x="104626" y="176120"/>
                  <a:pt x="103584" y="187580"/>
                </a:cubicBezTo>
                <a:cubicBezTo>
                  <a:pt x="103137" y="192491"/>
                  <a:pt x="102542" y="196212"/>
                  <a:pt x="101798" y="198742"/>
                </a:cubicBezTo>
                <a:cubicBezTo>
                  <a:pt x="101203" y="200974"/>
                  <a:pt x="100235" y="202388"/>
                  <a:pt x="98896" y="202983"/>
                </a:cubicBezTo>
                <a:cubicBezTo>
                  <a:pt x="98003" y="203430"/>
                  <a:pt x="96961" y="203207"/>
                  <a:pt x="95770" y="202314"/>
                </a:cubicBezTo>
                <a:cubicBezTo>
                  <a:pt x="94431" y="200974"/>
                  <a:pt x="93538" y="198295"/>
                  <a:pt x="93092" y="194277"/>
                </a:cubicBezTo>
                <a:cubicBezTo>
                  <a:pt x="92199" y="187580"/>
                  <a:pt x="91901" y="174185"/>
                  <a:pt x="92199" y="154093"/>
                </a:cubicBezTo>
                <a:lnTo>
                  <a:pt x="92199" y="138243"/>
                </a:lnTo>
                <a:cubicBezTo>
                  <a:pt x="89817" y="138690"/>
                  <a:pt x="87362" y="139062"/>
                  <a:pt x="84832" y="139359"/>
                </a:cubicBezTo>
                <a:cubicBezTo>
                  <a:pt x="64740" y="141741"/>
                  <a:pt x="45839" y="144866"/>
                  <a:pt x="28128" y="148735"/>
                </a:cubicBezTo>
                <a:cubicBezTo>
                  <a:pt x="25300" y="149182"/>
                  <a:pt x="22026" y="148959"/>
                  <a:pt x="18305" y="148066"/>
                </a:cubicBezTo>
                <a:cubicBezTo>
                  <a:pt x="15180" y="147470"/>
                  <a:pt x="12427" y="145759"/>
                  <a:pt x="10045" y="142931"/>
                </a:cubicBezTo>
                <a:cubicBezTo>
                  <a:pt x="7218" y="140103"/>
                  <a:pt x="7664" y="138466"/>
                  <a:pt x="11385" y="138020"/>
                </a:cubicBezTo>
                <a:cubicBezTo>
                  <a:pt x="40406" y="134894"/>
                  <a:pt x="67344" y="131620"/>
                  <a:pt x="92199" y="128197"/>
                </a:cubicBezTo>
                <a:cubicBezTo>
                  <a:pt x="92199" y="121053"/>
                  <a:pt x="92124" y="114282"/>
                  <a:pt x="91975" y="107882"/>
                </a:cubicBezTo>
                <a:cubicBezTo>
                  <a:pt x="85576" y="108775"/>
                  <a:pt x="78878" y="109817"/>
                  <a:pt x="71884" y="111008"/>
                </a:cubicBezTo>
                <a:cubicBezTo>
                  <a:pt x="69651" y="111156"/>
                  <a:pt x="67791" y="111156"/>
                  <a:pt x="66302" y="111008"/>
                </a:cubicBezTo>
                <a:cubicBezTo>
                  <a:pt x="66302" y="111603"/>
                  <a:pt x="66154" y="112273"/>
                  <a:pt x="65856" y="113017"/>
                </a:cubicBezTo>
                <a:cubicBezTo>
                  <a:pt x="65410" y="115398"/>
                  <a:pt x="63549" y="115026"/>
                  <a:pt x="60275" y="111901"/>
                </a:cubicBezTo>
                <a:cubicBezTo>
                  <a:pt x="57447" y="108775"/>
                  <a:pt x="55512" y="104682"/>
                  <a:pt x="54471" y="99622"/>
                </a:cubicBezTo>
                <a:cubicBezTo>
                  <a:pt x="50899" y="83102"/>
                  <a:pt x="46360" y="69782"/>
                  <a:pt x="40853" y="59662"/>
                </a:cubicBezTo>
                <a:cubicBezTo>
                  <a:pt x="39365" y="57429"/>
                  <a:pt x="39067" y="55643"/>
                  <a:pt x="39960" y="54304"/>
                </a:cubicBezTo>
                <a:cubicBezTo>
                  <a:pt x="40406" y="53709"/>
                  <a:pt x="41597" y="53485"/>
                  <a:pt x="43532" y="53634"/>
                </a:cubicBezTo>
                <a:cubicBezTo>
                  <a:pt x="48443" y="54081"/>
                  <a:pt x="52089" y="54825"/>
                  <a:pt x="54471" y="55867"/>
                </a:cubicBezTo>
                <a:cubicBezTo>
                  <a:pt x="60870" y="55271"/>
                  <a:pt x="68535" y="54081"/>
                  <a:pt x="77465" y="52295"/>
                </a:cubicBezTo>
                <a:cubicBezTo>
                  <a:pt x="84311" y="50955"/>
                  <a:pt x="91752" y="49616"/>
                  <a:pt x="99789" y="48276"/>
                </a:cubicBezTo>
                <a:lnTo>
                  <a:pt x="100235" y="47607"/>
                </a:lnTo>
                <a:lnTo>
                  <a:pt x="112960" y="28854"/>
                </a:lnTo>
                <a:cubicBezTo>
                  <a:pt x="115788" y="24390"/>
                  <a:pt x="118541" y="19255"/>
                  <a:pt x="121220" y="13451"/>
                </a:cubicBezTo>
                <a:cubicBezTo>
                  <a:pt x="122708" y="10176"/>
                  <a:pt x="123080" y="7274"/>
                  <a:pt x="122336" y="4744"/>
                </a:cubicBezTo>
                <a:cubicBezTo>
                  <a:pt x="121741" y="2809"/>
                  <a:pt x="122336" y="1470"/>
                  <a:pt x="124122" y="726"/>
                </a:cubicBezTo>
                <a:close/>
                <a:moveTo>
                  <a:pt x="4374653" y="503"/>
                </a:moveTo>
                <a:cubicBezTo>
                  <a:pt x="4377034" y="-390"/>
                  <a:pt x="4380011" y="-93"/>
                  <a:pt x="4383583" y="1396"/>
                </a:cubicBezTo>
                <a:cubicBezTo>
                  <a:pt x="4388940" y="3777"/>
                  <a:pt x="4393108" y="6307"/>
                  <a:pt x="4396084" y="8986"/>
                </a:cubicBezTo>
                <a:cubicBezTo>
                  <a:pt x="4397424" y="10325"/>
                  <a:pt x="4397647" y="11888"/>
                  <a:pt x="4396754" y="13674"/>
                </a:cubicBezTo>
                <a:cubicBezTo>
                  <a:pt x="4394522" y="20074"/>
                  <a:pt x="4393182" y="26176"/>
                  <a:pt x="4392736" y="31980"/>
                </a:cubicBezTo>
                <a:cubicBezTo>
                  <a:pt x="4392587" y="35552"/>
                  <a:pt x="4392290" y="39421"/>
                  <a:pt x="4391843" y="43588"/>
                </a:cubicBezTo>
                <a:cubicBezTo>
                  <a:pt x="4391843" y="44928"/>
                  <a:pt x="4391620" y="46491"/>
                  <a:pt x="4391173" y="48276"/>
                </a:cubicBezTo>
                <a:cubicBezTo>
                  <a:pt x="4408586" y="45151"/>
                  <a:pt x="4421534" y="42100"/>
                  <a:pt x="4430018" y="39124"/>
                </a:cubicBezTo>
                <a:cubicBezTo>
                  <a:pt x="4433292" y="38231"/>
                  <a:pt x="4436492" y="38528"/>
                  <a:pt x="4439616" y="40017"/>
                </a:cubicBezTo>
                <a:cubicBezTo>
                  <a:pt x="4447207" y="44035"/>
                  <a:pt x="4452044" y="47235"/>
                  <a:pt x="4454128" y="49616"/>
                </a:cubicBezTo>
                <a:cubicBezTo>
                  <a:pt x="4455914" y="51402"/>
                  <a:pt x="4455839" y="54230"/>
                  <a:pt x="4453904" y="58099"/>
                </a:cubicBezTo>
                <a:cubicBezTo>
                  <a:pt x="4452118" y="61820"/>
                  <a:pt x="4451151" y="67029"/>
                  <a:pt x="4451002" y="73726"/>
                </a:cubicBezTo>
                <a:cubicBezTo>
                  <a:pt x="4451002" y="89353"/>
                  <a:pt x="4452416" y="118821"/>
                  <a:pt x="4455244" y="162130"/>
                </a:cubicBezTo>
                <a:cubicBezTo>
                  <a:pt x="4455690" y="172846"/>
                  <a:pt x="4454500" y="181850"/>
                  <a:pt x="4451672" y="189142"/>
                </a:cubicBezTo>
                <a:cubicBezTo>
                  <a:pt x="4450184" y="193756"/>
                  <a:pt x="4448323" y="196360"/>
                  <a:pt x="4446090" y="196956"/>
                </a:cubicBezTo>
                <a:cubicBezTo>
                  <a:pt x="4443858" y="197402"/>
                  <a:pt x="4441105" y="196063"/>
                  <a:pt x="4437830" y="192937"/>
                </a:cubicBezTo>
                <a:cubicBezTo>
                  <a:pt x="4432770" y="187431"/>
                  <a:pt x="4425106" y="180882"/>
                  <a:pt x="4414837" y="173292"/>
                </a:cubicBezTo>
                <a:cubicBezTo>
                  <a:pt x="4412902" y="171953"/>
                  <a:pt x="4411712" y="170688"/>
                  <a:pt x="4411265" y="169497"/>
                </a:cubicBezTo>
                <a:cubicBezTo>
                  <a:pt x="4411265" y="168158"/>
                  <a:pt x="4412530" y="167785"/>
                  <a:pt x="4415060" y="168381"/>
                </a:cubicBezTo>
                <a:cubicBezTo>
                  <a:pt x="4425924" y="170762"/>
                  <a:pt x="4432696" y="171283"/>
                  <a:pt x="4435375" y="169943"/>
                </a:cubicBezTo>
                <a:cubicBezTo>
                  <a:pt x="4437161" y="168902"/>
                  <a:pt x="4438203" y="165851"/>
                  <a:pt x="4438500" y="160791"/>
                </a:cubicBezTo>
                <a:cubicBezTo>
                  <a:pt x="4439542" y="128048"/>
                  <a:pt x="4438947" y="97092"/>
                  <a:pt x="4436714" y="67922"/>
                </a:cubicBezTo>
                <a:cubicBezTo>
                  <a:pt x="4436119" y="59439"/>
                  <a:pt x="4434780" y="54602"/>
                  <a:pt x="4432696" y="53411"/>
                </a:cubicBezTo>
                <a:cubicBezTo>
                  <a:pt x="4429571" y="51625"/>
                  <a:pt x="4426371" y="51030"/>
                  <a:pt x="4423096" y="51625"/>
                </a:cubicBezTo>
                <a:cubicBezTo>
                  <a:pt x="4411786" y="52965"/>
                  <a:pt x="4400847" y="54527"/>
                  <a:pt x="4390280" y="56313"/>
                </a:cubicBezTo>
                <a:cubicBezTo>
                  <a:pt x="4389238" y="66136"/>
                  <a:pt x="4387378" y="75884"/>
                  <a:pt x="4384699" y="85558"/>
                </a:cubicBezTo>
                <a:cubicBezTo>
                  <a:pt x="4389313" y="87493"/>
                  <a:pt x="4395787" y="90916"/>
                  <a:pt x="4404121" y="95827"/>
                </a:cubicBezTo>
                <a:cubicBezTo>
                  <a:pt x="4411860" y="100292"/>
                  <a:pt x="4417442" y="104161"/>
                  <a:pt x="4420864" y="107436"/>
                </a:cubicBezTo>
                <a:cubicBezTo>
                  <a:pt x="4423096" y="109370"/>
                  <a:pt x="4424660" y="112049"/>
                  <a:pt x="4425552" y="115472"/>
                </a:cubicBezTo>
                <a:cubicBezTo>
                  <a:pt x="4426892" y="121277"/>
                  <a:pt x="4426892" y="125221"/>
                  <a:pt x="4425552" y="127304"/>
                </a:cubicBezTo>
                <a:cubicBezTo>
                  <a:pt x="4424510" y="128644"/>
                  <a:pt x="4423320" y="129165"/>
                  <a:pt x="4421980" y="128867"/>
                </a:cubicBezTo>
                <a:cubicBezTo>
                  <a:pt x="4420194" y="128420"/>
                  <a:pt x="4418111" y="126783"/>
                  <a:pt x="4415730" y="123956"/>
                </a:cubicBezTo>
                <a:cubicBezTo>
                  <a:pt x="4404121" y="111305"/>
                  <a:pt x="4393256" y="100366"/>
                  <a:pt x="4383136" y="91139"/>
                </a:cubicBezTo>
                <a:lnTo>
                  <a:pt x="4382913" y="90916"/>
                </a:lnTo>
                <a:cubicBezTo>
                  <a:pt x="4380978" y="97167"/>
                  <a:pt x="4378597" y="102748"/>
                  <a:pt x="4375770" y="107659"/>
                </a:cubicBezTo>
                <a:cubicBezTo>
                  <a:pt x="4373090" y="112124"/>
                  <a:pt x="4369518" y="116217"/>
                  <a:pt x="4365054" y="119937"/>
                </a:cubicBezTo>
                <a:cubicBezTo>
                  <a:pt x="4359696" y="124551"/>
                  <a:pt x="4355156" y="127751"/>
                  <a:pt x="4351436" y="129537"/>
                </a:cubicBezTo>
                <a:cubicBezTo>
                  <a:pt x="4346376" y="131918"/>
                  <a:pt x="4343102" y="133109"/>
                  <a:pt x="4341614" y="133109"/>
                </a:cubicBezTo>
                <a:cubicBezTo>
                  <a:pt x="4339381" y="133109"/>
                  <a:pt x="4338414" y="132811"/>
                  <a:pt x="4338711" y="132216"/>
                </a:cubicBezTo>
                <a:cubicBezTo>
                  <a:pt x="4339158" y="131620"/>
                  <a:pt x="4340348" y="130578"/>
                  <a:pt x="4342283" y="129090"/>
                </a:cubicBezTo>
                <a:cubicBezTo>
                  <a:pt x="4349874" y="122691"/>
                  <a:pt x="4355454" y="117035"/>
                  <a:pt x="4359026" y="112124"/>
                </a:cubicBezTo>
                <a:cubicBezTo>
                  <a:pt x="4362598" y="107510"/>
                  <a:pt x="4365649" y="102376"/>
                  <a:pt x="4368179" y="96720"/>
                </a:cubicBezTo>
                <a:cubicBezTo>
                  <a:pt x="4371304" y="89576"/>
                  <a:pt x="4373834" y="80870"/>
                  <a:pt x="4375770" y="70601"/>
                </a:cubicBezTo>
                <a:cubicBezTo>
                  <a:pt x="4376216" y="66880"/>
                  <a:pt x="4376811" y="62862"/>
                  <a:pt x="4377556" y="58546"/>
                </a:cubicBezTo>
                <a:cubicBezTo>
                  <a:pt x="4365054" y="60778"/>
                  <a:pt x="4353073" y="63308"/>
                  <a:pt x="4341614" y="66136"/>
                </a:cubicBezTo>
                <a:cubicBezTo>
                  <a:pt x="4340572" y="66136"/>
                  <a:pt x="4339456" y="66285"/>
                  <a:pt x="4338264" y="66582"/>
                </a:cubicBezTo>
                <a:cubicBezTo>
                  <a:pt x="4337223" y="73875"/>
                  <a:pt x="4336181" y="88609"/>
                  <a:pt x="4335140" y="110784"/>
                </a:cubicBezTo>
                <a:lnTo>
                  <a:pt x="4333800" y="141592"/>
                </a:lnTo>
                <a:cubicBezTo>
                  <a:pt x="4333354" y="149628"/>
                  <a:pt x="4332163" y="157665"/>
                  <a:pt x="4330228" y="165702"/>
                </a:cubicBezTo>
                <a:cubicBezTo>
                  <a:pt x="4329186" y="170167"/>
                  <a:pt x="4327698" y="173590"/>
                  <a:pt x="4325763" y="175971"/>
                </a:cubicBezTo>
                <a:cubicBezTo>
                  <a:pt x="4324275" y="177906"/>
                  <a:pt x="4322564" y="177831"/>
                  <a:pt x="4320628" y="175748"/>
                </a:cubicBezTo>
                <a:cubicBezTo>
                  <a:pt x="4319140" y="173813"/>
                  <a:pt x="4317652" y="170092"/>
                  <a:pt x="4316164" y="164586"/>
                </a:cubicBezTo>
                <a:cubicBezTo>
                  <a:pt x="4315568" y="161758"/>
                  <a:pt x="4315940" y="158260"/>
                  <a:pt x="4317280" y="154093"/>
                </a:cubicBezTo>
                <a:cubicBezTo>
                  <a:pt x="4320852" y="144271"/>
                  <a:pt x="4323158" y="134299"/>
                  <a:pt x="4324200" y="124179"/>
                </a:cubicBezTo>
                <a:cubicBezTo>
                  <a:pt x="4325242" y="113761"/>
                  <a:pt x="4325763" y="99101"/>
                  <a:pt x="4325763" y="80200"/>
                </a:cubicBezTo>
                <a:cubicBezTo>
                  <a:pt x="4325763" y="74842"/>
                  <a:pt x="4325540" y="70526"/>
                  <a:pt x="4325094" y="67252"/>
                </a:cubicBezTo>
                <a:cubicBezTo>
                  <a:pt x="4324647" y="63531"/>
                  <a:pt x="4323530" y="59736"/>
                  <a:pt x="4321745" y="55867"/>
                </a:cubicBezTo>
                <a:cubicBezTo>
                  <a:pt x="4320852" y="53932"/>
                  <a:pt x="4320628" y="52518"/>
                  <a:pt x="4321075" y="51625"/>
                </a:cubicBezTo>
                <a:cubicBezTo>
                  <a:pt x="4321968" y="50732"/>
                  <a:pt x="4323158" y="50434"/>
                  <a:pt x="4324647" y="50732"/>
                </a:cubicBezTo>
                <a:cubicBezTo>
                  <a:pt x="4328219" y="51774"/>
                  <a:pt x="4331790" y="53560"/>
                  <a:pt x="4335362" y="56090"/>
                </a:cubicBezTo>
                <a:cubicBezTo>
                  <a:pt x="4349799" y="54751"/>
                  <a:pt x="4364161" y="52890"/>
                  <a:pt x="4378448" y="50509"/>
                </a:cubicBezTo>
                <a:cubicBezTo>
                  <a:pt x="4379342" y="41579"/>
                  <a:pt x="4379862" y="31608"/>
                  <a:pt x="4380011" y="20594"/>
                </a:cubicBezTo>
                <a:cubicBezTo>
                  <a:pt x="4380011" y="15981"/>
                  <a:pt x="4377853" y="11293"/>
                  <a:pt x="4373537" y="6530"/>
                </a:cubicBezTo>
                <a:cubicBezTo>
                  <a:pt x="4371156" y="3851"/>
                  <a:pt x="4371528" y="1842"/>
                  <a:pt x="4374653" y="503"/>
                </a:cubicBezTo>
                <a:close/>
                <a:moveTo>
                  <a:pt x="1993403" y="503"/>
                </a:moveTo>
                <a:cubicBezTo>
                  <a:pt x="1995785" y="-390"/>
                  <a:pt x="1998761" y="-93"/>
                  <a:pt x="2002333" y="1396"/>
                </a:cubicBezTo>
                <a:cubicBezTo>
                  <a:pt x="2007691" y="3777"/>
                  <a:pt x="2011858" y="6307"/>
                  <a:pt x="2014835" y="8986"/>
                </a:cubicBezTo>
                <a:cubicBezTo>
                  <a:pt x="2016174" y="10325"/>
                  <a:pt x="2016397" y="11888"/>
                  <a:pt x="2015504" y="13674"/>
                </a:cubicBezTo>
                <a:cubicBezTo>
                  <a:pt x="2013272" y="20074"/>
                  <a:pt x="2011932" y="26176"/>
                  <a:pt x="2011486" y="31980"/>
                </a:cubicBezTo>
                <a:cubicBezTo>
                  <a:pt x="2011337" y="35552"/>
                  <a:pt x="2011039" y="39421"/>
                  <a:pt x="2010593" y="43588"/>
                </a:cubicBezTo>
                <a:cubicBezTo>
                  <a:pt x="2010593" y="44928"/>
                  <a:pt x="2010370" y="46491"/>
                  <a:pt x="2009923" y="48276"/>
                </a:cubicBezTo>
                <a:cubicBezTo>
                  <a:pt x="2027336" y="45151"/>
                  <a:pt x="2040284" y="42100"/>
                  <a:pt x="2048768" y="39124"/>
                </a:cubicBezTo>
                <a:cubicBezTo>
                  <a:pt x="2052042" y="38231"/>
                  <a:pt x="2055242" y="38528"/>
                  <a:pt x="2058367" y="40017"/>
                </a:cubicBezTo>
                <a:cubicBezTo>
                  <a:pt x="2065957" y="44035"/>
                  <a:pt x="2070794" y="47235"/>
                  <a:pt x="2072878" y="49616"/>
                </a:cubicBezTo>
                <a:cubicBezTo>
                  <a:pt x="2074664" y="51402"/>
                  <a:pt x="2074589" y="54230"/>
                  <a:pt x="2072654" y="58099"/>
                </a:cubicBezTo>
                <a:cubicBezTo>
                  <a:pt x="2070869" y="61820"/>
                  <a:pt x="2069901" y="67029"/>
                  <a:pt x="2069752" y="73726"/>
                </a:cubicBezTo>
                <a:cubicBezTo>
                  <a:pt x="2069752" y="89353"/>
                  <a:pt x="2071166" y="118821"/>
                  <a:pt x="2073994" y="162130"/>
                </a:cubicBezTo>
                <a:cubicBezTo>
                  <a:pt x="2074440" y="172846"/>
                  <a:pt x="2073250" y="181850"/>
                  <a:pt x="2070422" y="189142"/>
                </a:cubicBezTo>
                <a:cubicBezTo>
                  <a:pt x="2068934" y="193756"/>
                  <a:pt x="2067073" y="196360"/>
                  <a:pt x="2064841" y="196956"/>
                </a:cubicBezTo>
                <a:cubicBezTo>
                  <a:pt x="2062608" y="197402"/>
                  <a:pt x="2059855" y="196063"/>
                  <a:pt x="2056581" y="192937"/>
                </a:cubicBezTo>
                <a:cubicBezTo>
                  <a:pt x="2051521" y="187431"/>
                  <a:pt x="2043856" y="180882"/>
                  <a:pt x="2033587" y="173292"/>
                </a:cubicBezTo>
                <a:cubicBezTo>
                  <a:pt x="2031652" y="171953"/>
                  <a:pt x="2030462" y="170688"/>
                  <a:pt x="2030015" y="169497"/>
                </a:cubicBezTo>
                <a:cubicBezTo>
                  <a:pt x="2030015" y="168158"/>
                  <a:pt x="2031280" y="167785"/>
                  <a:pt x="2033810" y="168381"/>
                </a:cubicBezTo>
                <a:cubicBezTo>
                  <a:pt x="2044675" y="170762"/>
                  <a:pt x="2051446" y="171283"/>
                  <a:pt x="2054125" y="169943"/>
                </a:cubicBezTo>
                <a:cubicBezTo>
                  <a:pt x="2055911" y="168902"/>
                  <a:pt x="2056953" y="165851"/>
                  <a:pt x="2057251" y="160791"/>
                </a:cubicBezTo>
                <a:cubicBezTo>
                  <a:pt x="2058293" y="128048"/>
                  <a:pt x="2057697" y="97092"/>
                  <a:pt x="2055465" y="67922"/>
                </a:cubicBezTo>
                <a:cubicBezTo>
                  <a:pt x="2054869" y="59439"/>
                  <a:pt x="2053530" y="54602"/>
                  <a:pt x="2051446" y="53411"/>
                </a:cubicBezTo>
                <a:cubicBezTo>
                  <a:pt x="2048321" y="51625"/>
                  <a:pt x="2045121" y="51030"/>
                  <a:pt x="2041847" y="51625"/>
                </a:cubicBezTo>
                <a:cubicBezTo>
                  <a:pt x="2030536" y="52965"/>
                  <a:pt x="2019597" y="54527"/>
                  <a:pt x="2009030" y="56313"/>
                </a:cubicBezTo>
                <a:cubicBezTo>
                  <a:pt x="2007988" y="66136"/>
                  <a:pt x="2006128" y="75884"/>
                  <a:pt x="2003449" y="85558"/>
                </a:cubicBezTo>
                <a:cubicBezTo>
                  <a:pt x="2008063" y="87493"/>
                  <a:pt x="2014537" y="90916"/>
                  <a:pt x="2022871" y="95827"/>
                </a:cubicBezTo>
                <a:cubicBezTo>
                  <a:pt x="2030610" y="100292"/>
                  <a:pt x="2036192" y="104161"/>
                  <a:pt x="2039614" y="107436"/>
                </a:cubicBezTo>
                <a:cubicBezTo>
                  <a:pt x="2041847" y="109370"/>
                  <a:pt x="2043410" y="112049"/>
                  <a:pt x="2044303" y="115472"/>
                </a:cubicBezTo>
                <a:cubicBezTo>
                  <a:pt x="2045642" y="121277"/>
                  <a:pt x="2045642" y="125221"/>
                  <a:pt x="2044303" y="127304"/>
                </a:cubicBezTo>
                <a:cubicBezTo>
                  <a:pt x="2043261" y="128644"/>
                  <a:pt x="2042070" y="129165"/>
                  <a:pt x="2040731" y="128867"/>
                </a:cubicBezTo>
                <a:cubicBezTo>
                  <a:pt x="2038945" y="128420"/>
                  <a:pt x="2036861" y="126783"/>
                  <a:pt x="2034480" y="123956"/>
                </a:cubicBezTo>
                <a:cubicBezTo>
                  <a:pt x="2022871" y="111305"/>
                  <a:pt x="2012007" y="100366"/>
                  <a:pt x="2001887" y="91139"/>
                </a:cubicBezTo>
                <a:lnTo>
                  <a:pt x="2001663" y="90916"/>
                </a:lnTo>
                <a:cubicBezTo>
                  <a:pt x="1999729" y="97167"/>
                  <a:pt x="1997347" y="102748"/>
                  <a:pt x="1994520" y="107659"/>
                </a:cubicBezTo>
                <a:cubicBezTo>
                  <a:pt x="1991841" y="112124"/>
                  <a:pt x="1988269" y="116217"/>
                  <a:pt x="1983804" y="119937"/>
                </a:cubicBezTo>
                <a:cubicBezTo>
                  <a:pt x="1978446" y="124551"/>
                  <a:pt x="1973907" y="127751"/>
                  <a:pt x="1970186" y="129537"/>
                </a:cubicBezTo>
                <a:cubicBezTo>
                  <a:pt x="1965126" y="131918"/>
                  <a:pt x="1961852" y="133109"/>
                  <a:pt x="1960364" y="133109"/>
                </a:cubicBezTo>
                <a:cubicBezTo>
                  <a:pt x="1958131" y="133109"/>
                  <a:pt x="1957164" y="132811"/>
                  <a:pt x="1957462" y="132216"/>
                </a:cubicBezTo>
                <a:cubicBezTo>
                  <a:pt x="1957908" y="131620"/>
                  <a:pt x="1959098" y="130578"/>
                  <a:pt x="1961033" y="129090"/>
                </a:cubicBezTo>
                <a:cubicBezTo>
                  <a:pt x="1968623" y="122691"/>
                  <a:pt x="1974205" y="117035"/>
                  <a:pt x="1977777" y="112124"/>
                </a:cubicBezTo>
                <a:cubicBezTo>
                  <a:pt x="1981348" y="107510"/>
                  <a:pt x="1984399" y="102376"/>
                  <a:pt x="1986930" y="96720"/>
                </a:cubicBezTo>
                <a:cubicBezTo>
                  <a:pt x="1990055" y="89576"/>
                  <a:pt x="1992585" y="80870"/>
                  <a:pt x="1994520" y="70601"/>
                </a:cubicBezTo>
                <a:cubicBezTo>
                  <a:pt x="1994966" y="66880"/>
                  <a:pt x="1995561" y="62862"/>
                  <a:pt x="1996306" y="58546"/>
                </a:cubicBezTo>
                <a:cubicBezTo>
                  <a:pt x="1983804" y="60778"/>
                  <a:pt x="1971823" y="63308"/>
                  <a:pt x="1960364" y="66136"/>
                </a:cubicBezTo>
                <a:cubicBezTo>
                  <a:pt x="1959322" y="66136"/>
                  <a:pt x="1958206" y="66285"/>
                  <a:pt x="1957015" y="66582"/>
                </a:cubicBezTo>
                <a:cubicBezTo>
                  <a:pt x="1955973" y="73875"/>
                  <a:pt x="1954931" y="88609"/>
                  <a:pt x="1953890" y="110784"/>
                </a:cubicBezTo>
                <a:lnTo>
                  <a:pt x="1952550" y="141592"/>
                </a:lnTo>
                <a:cubicBezTo>
                  <a:pt x="1952104" y="149628"/>
                  <a:pt x="1950913" y="157665"/>
                  <a:pt x="1948978" y="165702"/>
                </a:cubicBezTo>
                <a:cubicBezTo>
                  <a:pt x="1947937" y="170167"/>
                  <a:pt x="1946448" y="173590"/>
                  <a:pt x="1944513" y="175971"/>
                </a:cubicBezTo>
                <a:cubicBezTo>
                  <a:pt x="1943025" y="177906"/>
                  <a:pt x="1941314" y="177831"/>
                  <a:pt x="1939379" y="175748"/>
                </a:cubicBezTo>
                <a:cubicBezTo>
                  <a:pt x="1937890" y="173813"/>
                  <a:pt x="1936402" y="170092"/>
                  <a:pt x="1934914" y="164586"/>
                </a:cubicBezTo>
                <a:cubicBezTo>
                  <a:pt x="1934319" y="161758"/>
                  <a:pt x="1934691" y="158260"/>
                  <a:pt x="1936030" y="154093"/>
                </a:cubicBezTo>
                <a:cubicBezTo>
                  <a:pt x="1939602" y="144271"/>
                  <a:pt x="1941909" y="134299"/>
                  <a:pt x="1942951" y="124179"/>
                </a:cubicBezTo>
                <a:cubicBezTo>
                  <a:pt x="1943993" y="113761"/>
                  <a:pt x="1944513" y="99101"/>
                  <a:pt x="1944513" y="80200"/>
                </a:cubicBezTo>
                <a:cubicBezTo>
                  <a:pt x="1944513" y="74842"/>
                  <a:pt x="1944290" y="70526"/>
                  <a:pt x="1943844" y="67252"/>
                </a:cubicBezTo>
                <a:cubicBezTo>
                  <a:pt x="1943397" y="63531"/>
                  <a:pt x="1942281" y="59736"/>
                  <a:pt x="1940495" y="55867"/>
                </a:cubicBezTo>
                <a:cubicBezTo>
                  <a:pt x="1939602" y="53932"/>
                  <a:pt x="1939379" y="52518"/>
                  <a:pt x="1939825" y="51625"/>
                </a:cubicBezTo>
                <a:cubicBezTo>
                  <a:pt x="1940718" y="50732"/>
                  <a:pt x="1941909" y="50434"/>
                  <a:pt x="1943397" y="50732"/>
                </a:cubicBezTo>
                <a:cubicBezTo>
                  <a:pt x="1946969" y="51774"/>
                  <a:pt x="1950541" y="53560"/>
                  <a:pt x="1954113" y="56090"/>
                </a:cubicBezTo>
                <a:cubicBezTo>
                  <a:pt x="1968549" y="54751"/>
                  <a:pt x="1982911" y="52890"/>
                  <a:pt x="1997199" y="50509"/>
                </a:cubicBezTo>
                <a:cubicBezTo>
                  <a:pt x="1998092" y="41579"/>
                  <a:pt x="1998612" y="31608"/>
                  <a:pt x="1998761" y="20594"/>
                </a:cubicBezTo>
                <a:cubicBezTo>
                  <a:pt x="1998761" y="15981"/>
                  <a:pt x="1996603" y="11293"/>
                  <a:pt x="1992287" y="6530"/>
                </a:cubicBezTo>
                <a:cubicBezTo>
                  <a:pt x="1989906" y="3851"/>
                  <a:pt x="1990278" y="1842"/>
                  <a:pt x="1993403" y="503"/>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36" name="文本框 35"/>
          <p:cNvSpPr txBox="1"/>
          <p:nvPr/>
        </p:nvSpPr>
        <p:spPr>
          <a:xfrm>
            <a:off x="6199988" y="4824975"/>
            <a:ext cx="1213052" cy="260147"/>
          </a:xfrm>
          <a:custGeom>
            <a:avLst/>
            <a:gdLst/>
            <a:ahLst/>
            <a:cxnLst/>
            <a:rect l="l" t="t" r="r" b="b"/>
            <a:pathLst>
              <a:path w="1213052" h="260147">
                <a:moveTo>
                  <a:pt x="1149074" y="169269"/>
                </a:moveTo>
                <a:cubicBezTo>
                  <a:pt x="1152274" y="169269"/>
                  <a:pt x="1157745" y="171019"/>
                  <a:pt x="1165487" y="174519"/>
                </a:cubicBezTo>
                <a:cubicBezTo>
                  <a:pt x="1182203" y="182553"/>
                  <a:pt x="1193189" y="189514"/>
                  <a:pt x="1198448" y="195402"/>
                </a:cubicBezTo>
                <a:cubicBezTo>
                  <a:pt x="1201958" y="200450"/>
                  <a:pt x="1203713" y="205183"/>
                  <a:pt x="1203713" y="209601"/>
                </a:cubicBezTo>
                <a:cubicBezTo>
                  <a:pt x="1203713" y="217616"/>
                  <a:pt x="1200384" y="221624"/>
                  <a:pt x="1193727" y="221624"/>
                </a:cubicBezTo>
                <a:cubicBezTo>
                  <a:pt x="1188447" y="221624"/>
                  <a:pt x="1182753" y="217697"/>
                  <a:pt x="1176645" y="209843"/>
                </a:cubicBezTo>
                <a:cubicBezTo>
                  <a:pt x="1168599" y="200079"/>
                  <a:pt x="1161238" y="191754"/>
                  <a:pt x="1154562" y="184868"/>
                </a:cubicBezTo>
                <a:cubicBezTo>
                  <a:pt x="1148141" y="178877"/>
                  <a:pt x="1144930" y="175059"/>
                  <a:pt x="1144930" y="173413"/>
                </a:cubicBezTo>
                <a:cubicBezTo>
                  <a:pt x="1144930" y="170650"/>
                  <a:pt x="1146312" y="169269"/>
                  <a:pt x="1149074" y="169269"/>
                </a:cubicBezTo>
                <a:close/>
                <a:moveTo>
                  <a:pt x="156721" y="167050"/>
                </a:moveTo>
                <a:cubicBezTo>
                  <a:pt x="147233" y="169190"/>
                  <a:pt x="141610" y="170259"/>
                  <a:pt x="139852" y="170259"/>
                </a:cubicBezTo>
                <a:cubicBezTo>
                  <a:pt x="136835" y="170259"/>
                  <a:pt x="135105" y="169870"/>
                  <a:pt x="134662" y="169092"/>
                </a:cubicBezTo>
                <a:lnTo>
                  <a:pt x="134662" y="182403"/>
                </a:lnTo>
                <a:cubicBezTo>
                  <a:pt x="137192" y="181404"/>
                  <a:pt x="142218" y="179966"/>
                  <a:pt x="149740" y="178087"/>
                </a:cubicBezTo>
                <a:cubicBezTo>
                  <a:pt x="151411" y="177460"/>
                  <a:pt x="153076" y="177147"/>
                  <a:pt x="154735" y="177147"/>
                </a:cubicBezTo>
                <a:cubicBezTo>
                  <a:pt x="157398" y="177147"/>
                  <a:pt x="158060" y="177439"/>
                  <a:pt x="156721" y="178022"/>
                </a:cubicBezTo>
                <a:close/>
                <a:moveTo>
                  <a:pt x="766167" y="138624"/>
                </a:moveTo>
                <a:cubicBezTo>
                  <a:pt x="770223" y="138624"/>
                  <a:pt x="772773" y="142588"/>
                  <a:pt x="773818" y="150516"/>
                </a:cubicBezTo>
                <a:cubicBezTo>
                  <a:pt x="774596" y="154724"/>
                  <a:pt x="774986" y="158854"/>
                  <a:pt x="774986" y="162906"/>
                </a:cubicBezTo>
                <a:cubicBezTo>
                  <a:pt x="774986" y="168807"/>
                  <a:pt x="772693" y="176031"/>
                  <a:pt x="768107" y="184579"/>
                </a:cubicBezTo>
                <a:cubicBezTo>
                  <a:pt x="760727" y="197019"/>
                  <a:pt x="752979" y="203239"/>
                  <a:pt x="744862" y="203239"/>
                </a:cubicBezTo>
                <a:cubicBezTo>
                  <a:pt x="739182" y="203239"/>
                  <a:pt x="736341" y="199036"/>
                  <a:pt x="736341" y="190630"/>
                </a:cubicBezTo>
                <a:cubicBezTo>
                  <a:pt x="736341" y="184875"/>
                  <a:pt x="739754" y="177656"/>
                  <a:pt x="746578" y="168971"/>
                </a:cubicBezTo>
                <a:cubicBezTo>
                  <a:pt x="753743" y="159917"/>
                  <a:pt x="757951" y="153254"/>
                  <a:pt x="759200" y="148982"/>
                </a:cubicBezTo>
                <a:cubicBezTo>
                  <a:pt x="761172" y="142077"/>
                  <a:pt x="763495" y="138624"/>
                  <a:pt x="766167" y="138624"/>
                </a:cubicBezTo>
                <a:close/>
                <a:moveTo>
                  <a:pt x="152400" y="137866"/>
                </a:moveTo>
                <a:cubicBezTo>
                  <a:pt x="151650" y="137866"/>
                  <a:pt x="148585" y="138700"/>
                  <a:pt x="143206" y="140368"/>
                </a:cubicBezTo>
                <a:cubicBezTo>
                  <a:pt x="138136" y="142396"/>
                  <a:pt x="135073" y="143410"/>
                  <a:pt x="134015" y="143410"/>
                </a:cubicBezTo>
                <a:lnTo>
                  <a:pt x="136290" y="143410"/>
                </a:lnTo>
                <a:cubicBezTo>
                  <a:pt x="135356" y="149769"/>
                  <a:pt x="134814" y="154691"/>
                  <a:pt x="134662" y="158176"/>
                </a:cubicBezTo>
                <a:cubicBezTo>
                  <a:pt x="137139" y="157107"/>
                  <a:pt x="141813" y="155239"/>
                  <a:pt x="148684" y="152572"/>
                </a:cubicBezTo>
                <a:cubicBezTo>
                  <a:pt x="150672" y="151834"/>
                  <a:pt x="152151" y="151465"/>
                  <a:pt x="153121" y="151465"/>
                </a:cubicBezTo>
                <a:cubicBezTo>
                  <a:pt x="156836" y="151732"/>
                  <a:pt x="158036" y="152219"/>
                  <a:pt x="156721" y="152925"/>
                </a:cubicBezTo>
                <a:lnTo>
                  <a:pt x="156721" y="149479"/>
                </a:lnTo>
                <a:cubicBezTo>
                  <a:pt x="156721" y="143721"/>
                  <a:pt x="156199" y="140095"/>
                  <a:pt x="155154" y="138601"/>
                </a:cubicBezTo>
                <a:cubicBezTo>
                  <a:pt x="154875" y="138111"/>
                  <a:pt x="153957" y="137866"/>
                  <a:pt x="152400" y="137866"/>
                </a:cubicBezTo>
                <a:close/>
                <a:moveTo>
                  <a:pt x="848758" y="136582"/>
                </a:moveTo>
                <a:cubicBezTo>
                  <a:pt x="852441" y="136582"/>
                  <a:pt x="860450" y="141233"/>
                  <a:pt x="872784" y="150535"/>
                </a:cubicBezTo>
                <a:cubicBezTo>
                  <a:pt x="883853" y="159902"/>
                  <a:pt x="889388" y="170154"/>
                  <a:pt x="889388" y="181291"/>
                </a:cubicBezTo>
                <a:cubicBezTo>
                  <a:pt x="889388" y="191836"/>
                  <a:pt x="886059" y="197109"/>
                  <a:pt x="879402" y="197109"/>
                </a:cubicBezTo>
                <a:cubicBezTo>
                  <a:pt x="871654" y="197109"/>
                  <a:pt x="862179" y="183970"/>
                  <a:pt x="850976" y="157693"/>
                </a:cubicBezTo>
                <a:cubicBezTo>
                  <a:pt x="846735" y="148000"/>
                  <a:pt x="844614" y="142247"/>
                  <a:pt x="844614" y="140433"/>
                </a:cubicBezTo>
                <a:cubicBezTo>
                  <a:pt x="844614" y="137866"/>
                  <a:pt x="845995" y="136582"/>
                  <a:pt x="848758" y="136582"/>
                </a:cubicBezTo>
                <a:close/>
                <a:moveTo>
                  <a:pt x="190924" y="130452"/>
                </a:moveTo>
                <a:cubicBezTo>
                  <a:pt x="194734" y="130452"/>
                  <a:pt x="198850" y="132001"/>
                  <a:pt x="203272" y="135099"/>
                </a:cubicBezTo>
                <a:cubicBezTo>
                  <a:pt x="209870" y="139647"/>
                  <a:pt x="213169" y="143473"/>
                  <a:pt x="213169" y="146577"/>
                </a:cubicBezTo>
                <a:cubicBezTo>
                  <a:pt x="211417" y="152605"/>
                  <a:pt x="210541" y="156393"/>
                  <a:pt x="210541" y="157944"/>
                </a:cubicBezTo>
                <a:lnTo>
                  <a:pt x="210541" y="185379"/>
                </a:lnTo>
                <a:cubicBezTo>
                  <a:pt x="210541" y="192021"/>
                  <a:pt x="209468" y="197369"/>
                  <a:pt x="207323" y="201425"/>
                </a:cubicBezTo>
                <a:cubicBezTo>
                  <a:pt x="204231" y="204773"/>
                  <a:pt x="201197" y="206448"/>
                  <a:pt x="198221" y="206448"/>
                </a:cubicBezTo>
                <a:cubicBezTo>
                  <a:pt x="193883" y="206448"/>
                  <a:pt x="191237" y="201673"/>
                  <a:pt x="190282" y="192123"/>
                </a:cubicBezTo>
                <a:lnTo>
                  <a:pt x="190282" y="147763"/>
                </a:lnTo>
                <a:cubicBezTo>
                  <a:pt x="189962" y="144551"/>
                  <a:pt x="189119" y="142197"/>
                  <a:pt x="187752" y="140703"/>
                </a:cubicBezTo>
                <a:lnTo>
                  <a:pt x="184738" y="137201"/>
                </a:lnTo>
                <a:cubicBezTo>
                  <a:pt x="184738" y="132702"/>
                  <a:pt x="186800" y="130452"/>
                  <a:pt x="190924" y="130452"/>
                </a:cubicBezTo>
                <a:close/>
                <a:moveTo>
                  <a:pt x="157070" y="119072"/>
                </a:moveTo>
                <a:cubicBezTo>
                  <a:pt x="160502" y="119072"/>
                  <a:pt x="165105" y="120574"/>
                  <a:pt x="170878" y="123578"/>
                </a:cubicBezTo>
                <a:cubicBezTo>
                  <a:pt x="177281" y="127327"/>
                  <a:pt x="180482" y="131097"/>
                  <a:pt x="180482" y="134889"/>
                </a:cubicBezTo>
                <a:cubicBezTo>
                  <a:pt x="180482" y="136024"/>
                  <a:pt x="179729" y="137722"/>
                  <a:pt x="178222" y="139982"/>
                </a:cubicBezTo>
                <a:cubicBezTo>
                  <a:pt x="176616" y="142072"/>
                  <a:pt x="175813" y="145238"/>
                  <a:pt x="175813" y="149479"/>
                </a:cubicBezTo>
                <a:cubicBezTo>
                  <a:pt x="175813" y="171800"/>
                  <a:pt x="176202" y="194135"/>
                  <a:pt x="176980" y="216484"/>
                </a:cubicBezTo>
                <a:cubicBezTo>
                  <a:pt x="176980" y="226859"/>
                  <a:pt x="175534" y="235046"/>
                  <a:pt x="172641" y="241046"/>
                </a:cubicBezTo>
                <a:cubicBezTo>
                  <a:pt x="168387" y="250667"/>
                  <a:pt x="163586" y="255477"/>
                  <a:pt x="158237" y="255477"/>
                </a:cubicBezTo>
                <a:cubicBezTo>
                  <a:pt x="156098" y="255477"/>
                  <a:pt x="153960" y="253611"/>
                  <a:pt x="151824" y="249878"/>
                </a:cubicBezTo>
                <a:cubicBezTo>
                  <a:pt x="149098" y="244228"/>
                  <a:pt x="144393" y="236192"/>
                  <a:pt x="137708" y="225768"/>
                </a:cubicBezTo>
                <a:cubicBezTo>
                  <a:pt x="137153" y="224667"/>
                  <a:pt x="136876" y="223558"/>
                  <a:pt x="136876" y="222442"/>
                </a:cubicBezTo>
                <a:cubicBezTo>
                  <a:pt x="136876" y="219484"/>
                  <a:pt x="138548" y="218005"/>
                  <a:pt x="141894" y="218005"/>
                </a:cubicBezTo>
                <a:cubicBezTo>
                  <a:pt x="143757" y="218005"/>
                  <a:pt x="145598" y="219075"/>
                  <a:pt x="147415" y="221214"/>
                </a:cubicBezTo>
                <a:cubicBezTo>
                  <a:pt x="151421" y="224523"/>
                  <a:pt x="153472" y="226177"/>
                  <a:pt x="153568" y="226177"/>
                </a:cubicBezTo>
                <a:cubicBezTo>
                  <a:pt x="154079" y="226177"/>
                  <a:pt x="154641" y="225568"/>
                  <a:pt x="155251" y="224349"/>
                </a:cubicBezTo>
                <a:cubicBezTo>
                  <a:pt x="155847" y="222861"/>
                  <a:pt x="156239" y="212322"/>
                  <a:pt x="156428" y="192732"/>
                </a:cubicBezTo>
                <a:cubicBezTo>
                  <a:pt x="145970" y="194094"/>
                  <a:pt x="139666" y="194774"/>
                  <a:pt x="137518" y="194774"/>
                </a:cubicBezTo>
                <a:cubicBezTo>
                  <a:pt x="135372" y="194774"/>
                  <a:pt x="134420" y="194580"/>
                  <a:pt x="134662" y="194193"/>
                </a:cubicBezTo>
                <a:lnTo>
                  <a:pt x="134662" y="218735"/>
                </a:lnTo>
                <a:cubicBezTo>
                  <a:pt x="134426" y="226775"/>
                  <a:pt x="134003" y="233331"/>
                  <a:pt x="133392" y="238404"/>
                </a:cubicBezTo>
                <a:cubicBezTo>
                  <a:pt x="131495" y="243560"/>
                  <a:pt x="128200" y="246138"/>
                  <a:pt x="123509" y="246138"/>
                </a:cubicBezTo>
                <a:cubicBezTo>
                  <a:pt x="120963" y="246138"/>
                  <a:pt x="117926" y="242962"/>
                  <a:pt x="114398" y="236609"/>
                </a:cubicBezTo>
                <a:cubicBezTo>
                  <a:pt x="112262" y="231701"/>
                  <a:pt x="111194" y="227757"/>
                  <a:pt x="111194" y="224777"/>
                </a:cubicBezTo>
                <a:cubicBezTo>
                  <a:pt x="111194" y="222510"/>
                  <a:pt x="112211" y="219549"/>
                  <a:pt x="114245" y="215894"/>
                </a:cubicBezTo>
                <a:cubicBezTo>
                  <a:pt x="115906" y="207944"/>
                  <a:pt x="116737" y="199523"/>
                  <a:pt x="116737" y="190630"/>
                </a:cubicBezTo>
                <a:lnTo>
                  <a:pt x="116737" y="156776"/>
                </a:lnTo>
                <a:cubicBezTo>
                  <a:pt x="116737" y="151022"/>
                  <a:pt x="115719" y="145644"/>
                  <a:pt x="113682" y="140642"/>
                </a:cubicBezTo>
                <a:cubicBezTo>
                  <a:pt x="111245" y="135362"/>
                  <a:pt x="110026" y="132179"/>
                  <a:pt x="110026" y="131094"/>
                </a:cubicBezTo>
                <a:cubicBezTo>
                  <a:pt x="110026" y="126970"/>
                  <a:pt x="112088" y="124909"/>
                  <a:pt x="116212" y="124909"/>
                </a:cubicBezTo>
                <a:cubicBezTo>
                  <a:pt x="118819" y="124909"/>
                  <a:pt x="122359" y="125974"/>
                  <a:pt x="126830" y="128104"/>
                </a:cubicBezTo>
                <a:cubicBezTo>
                  <a:pt x="128495" y="128817"/>
                  <a:pt x="129363" y="129211"/>
                  <a:pt x="129434" y="129285"/>
                </a:cubicBezTo>
                <a:cubicBezTo>
                  <a:pt x="133812" y="128947"/>
                  <a:pt x="137807" y="128175"/>
                  <a:pt x="141420" y="126969"/>
                </a:cubicBezTo>
                <a:cubicBezTo>
                  <a:pt x="144753" y="125971"/>
                  <a:pt x="148260" y="124116"/>
                  <a:pt x="151940" y="121406"/>
                </a:cubicBezTo>
                <a:cubicBezTo>
                  <a:pt x="154163" y="119850"/>
                  <a:pt x="155873" y="119072"/>
                  <a:pt x="157070" y="119072"/>
                </a:cubicBezTo>
                <a:close/>
                <a:moveTo>
                  <a:pt x="223903" y="105938"/>
                </a:moveTo>
                <a:cubicBezTo>
                  <a:pt x="225695" y="105938"/>
                  <a:pt x="230273" y="107562"/>
                  <a:pt x="237637" y="110812"/>
                </a:cubicBezTo>
                <a:cubicBezTo>
                  <a:pt x="243699" y="114777"/>
                  <a:pt x="246729" y="118912"/>
                  <a:pt x="246729" y="123216"/>
                </a:cubicBezTo>
                <a:cubicBezTo>
                  <a:pt x="246729" y="124437"/>
                  <a:pt x="245827" y="128060"/>
                  <a:pt x="244023" y="134085"/>
                </a:cubicBezTo>
                <a:cubicBezTo>
                  <a:pt x="243492" y="139864"/>
                  <a:pt x="243227" y="144121"/>
                  <a:pt x="243227" y="146856"/>
                </a:cubicBezTo>
                <a:cubicBezTo>
                  <a:pt x="243227" y="177022"/>
                  <a:pt x="243688" y="199202"/>
                  <a:pt x="244609" y="213396"/>
                </a:cubicBezTo>
                <a:cubicBezTo>
                  <a:pt x="246023" y="224096"/>
                  <a:pt x="246729" y="231003"/>
                  <a:pt x="246729" y="234116"/>
                </a:cubicBezTo>
                <a:cubicBezTo>
                  <a:pt x="246729" y="238624"/>
                  <a:pt x="244931" y="244478"/>
                  <a:pt x="241334" y="251678"/>
                </a:cubicBezTo>
                <a:cubicBezTo>
                  <a:pt x="236860" y="257324"/>
                  <a:pt x="232898" y="260147"/>
                  <a:pt x="229447" y="260147"/>
                </a:cubicBezTo>
                <a:cubicBezTo>
                  <a:pt x="224681" y="260147"/>
                  <a:pt x="221019" y="257473"/>
                  <a:pt x="218461" y="252124"/>
                </a:cubicBezTo>
                <a:cubicBezTo>
                  <a:pt x="215051" y="247997"/>
                  <a:pt x="207833" y="240612"/>
                  <a:pt x="196807" y="229967"/>
                </a:cubicBezTo>
                <a:cubicBezTo>
                  <a:pt x="192457" y="226997"/>
                  <a:pt x="190282" y="224489"/>
                  <a:pt x="190282" y="222442"/>
                </a:cubicBezTo>
                <a:cubicBezTo>
                  <a:pt x="190282" y="218706"/>
                  <a:pt x="192280" y="216838"/>
                  <a:pt x="196277" y="216838"/>
                </a:cubicBezTo>
                <a:cubicBezTo>
                  <a:pt x="207954" y="222286"/>
                  <a:pt x="216306" y="225009"/>
                  <a:pt x="221336" y="225009"/>
                </a:cubicBezTo>
                <a:cubicBezTo>
                  <a:pt x="221841" y="224926"/>
                  <a:pt x="222094" y="221540"/>
                  <a:pt x="222094" y="214852"/>
                </a:cubicBezTo>
                <a:lnTo>
                  <a:pt x="222094" y="141894"/>
                </a:lnTo>
                <a:cubicBezTo>
                  <a:pt x="222094" y="134300"/>
                  <a:pt x="221201" y="128147"/>
                  <a:pt x="219415" y="123434"/>
                </a:cubicBezTo>
                <a:cubicBezTo>
                  <a:pt x="217114" y="117692"/>
                  <a:pt x="215964" y="114117"/>
                  <a:pt x="215964" y="112709"/>
                </a:cubicBezTo>
                <a:cubicBezTo>
                  <a:pt x="215964" y="108195"/>
                  <a:pt x="218610" y="105938"/>
                  <a:pt x="223903" y="105938"/>
                </a:cubicBezTo>
                <a:close/>
                <a:moveTo>
                  <a:pt x="56978" y="93799"/>
                </a:moveTo>
                <a:cubicBezTo>
                  <a:pt x="54919" y="104177"/>
                  <a:pt x="51436" y="114546"/>
                  <a:pt x="46528" y="124909"/>
                </a:cubicBezTo>
                <a:cubicBezTo>
                  <a:pt x="51045" y="123547"/>
                  <a:pt x="55868" y="122431"/>
                  <a:pt x="60997" y="121560"/>
                </a:cubicBezTo>
                <a:lnTo>
                  <a:pt x="60997" y="115918"/>
                </a:lnTo>
                <a:cubicBezTo>
                  <a:pt x="60997" y="109593"/>
                  <a:pt x="59750" y="103846"/>
                  <a:pt x="57257" y="98678"/>
                </a:cubicBezTo>
                <a:cubicBezTo>
                  <a:pt x="55660" y="95884"/>
                  <a:pt x="55567" y="94258"/>
                  <a:pt x="56978" y="93799"/>
                </a:cubicBezTo>
                <a:close/>
                <a:moveTo>
                  <a:pt x="872105" y="90762"/>
                </a:moveTo>
                <a:cubicBezTo>
                  <a:pt x="877987" y="90762"/>
                  <a:pt x="883312" y="92239"/>
                  <a:pt x="888081" y="95194"/>
                </a:cubicBezTo>
                <a:cubicBezTo>
                  <a:pt x="893039" y="98025"/>
                  <a:pt x="895518" y="101431"/>
                  <a:pt x="895518" y="105412"/>
                </a:cubicBezTo>
                <a:cubicBezTo>
                  <a:pt x="895518" y="111483"/>
                  <a:pt x="891622" y="114519"/>
                  <a:pt x="883830" y="114519"/>
                </a:cubicBezTo>
                <a:cubicBezTo>
                  <a:pt x="866513" y="114903"/>
                  <a:pt x="850542" y="115672"/>
                  <a:pt x="835917" y="116825"/>
                </a:cubicBezTo>
                <a:cubicBezTo>
                  <a:pt x="829362" y="117622"/>
                  <a:pt x="824034" y="118120"/>
                  <a:pt x="819932" y="118318"/>
                </a:cubicBezTo>
                <a:cubicBezTo>
                  <a:pt x="822654" y="118433"/>
                  <a:pt x="824015" y="119676"/>
                  <a:pt x="824015" y="122048"/>
                </a:cubicBezTo>
                <a:cubicBezTo>
                  <a:pt x="824015" y="123351"/>
                  <a:pt x="823697" y="124744"/>
                  <a:pt x="823062" y="126229"/>
                </a:cubicBezTo>
                <a:cubicBezTo>
                  <a:pt x="822919" y="128502"/>
                  <a:pt x="822848" y="130513"/>
                  <a:pt x="822848" y="132262"/>
                </a:cubicBezTo>
                <a:cubicBezTo>
                  <a:pt x="822848" y="155454"/>
                  <a:pt x="822928" y="176712"/>
                  <a:pt x="823090" y="196034"/>
                </a:cubicBezTo>
                <a:cubicBezTo>
                  <a:pt x="823707" y="208632"/>
                  <a:pt x="824015" y="216170"/>
                  <a:pt x="824015" y="218647"/>
                </a:cubicBezTo>
                <a:cubicBezTo>
                  <a:pt x="824015" y="224991"/>
                  <a:pt x="822260" y="232606"/>
                  <a:pt x="818750" y="241492"/>
                </a:cubicBezTo>
                <a:cubicBezTo>
                  <a:pt x="814487" y="250233"/>
                  <a:pt x="809800" y="254603"/>
                  <a:pt x="804691" y="254603"/>
                </a:cubicBezTo>
                <a:cubicBezTo>
                  <a:pt x="802040" y="254603"/>
                  <a:pt x="798567" y="251383"/>
                  <a:pt x="794273" y="244943"/>
                </a:cubicBezTo>
                <a:cubicBezTo>
                  <a:pt x="785827" y="233077"/>
                  <a:pt x="778968" y="223813"/>
                  <a:pt x="773697" y="217149"/>
                </a:cubicBezTo>
                <a:cubicBezTo>
                  <a:pt x="774085" y="213947"/>
                  <a:pt x="775327" y="211995"/>
                  <a:pt x="777423" y="211294"/>
                </a:cubicBezTo>
                <a:cubicBezTo>
                  <a:pt x="779974" y="211294"/>
                  <a:pt x="784104" y="212283"/>
                  <a:pt x="789813" y="214261"/>
                </a:cubicBezTo>
                <a:cubicBezTo>
                  <a:pt x="795341" y="216757"/>
                  <a:pt x="798257" y="218005"/>
                  <a:pt x="798561" y="218005"/>
                </a:cubicBezTo>
                <a:cubicBezTo>
                  <a:pt x="800663" y="218005"/>
                  <a:pt x="801714" y="215593"/>
                  <a:pt x="801714" y="210768"/>
                </a:cubicBezTo>
                <a:lnTo>
                  <a:pt x="801714" y="134889"/>
                </a:lnTo>
                <a:cubicBezTo>
                  <a:pt x="801714" y="130871"/>
                  <a:pt x="800091" y="126415"/>
                  <a:pt x="796845" y="121523"/>
                </a:cubicBezTo>
                <a:cubicBezTo>
                  <a:pt x="789840" y="122642"/>
                  <a:pt x="782557" y="123809"/>
                  <a:pt x="774995" y="125025"/>
                </a:cubicBezTo>
                <a:cubicBezTo>
                  <a:pt x="767811" y="126581"/>
                  <a:pt x="762358" y="127360"/>
                  <a:pt x="758638" y="127360"/>
                </a:cubicBezTo>
                <a:cubicBezTo>
                  <a:pt x="753230" y="126941"/>
                  <a:pt x="747612" y="125484"/>
                  <a:pt x="741783" y="122988"/>
                </a:cubicBezTo>
                <a:cubicBezTo>
                  <a:pt x="737820" y="121503"/>
                  <a:pt x="735617" y="119613"/>
                  <a:pt x="735174" y="117318"/>
                </a:cubicBezTo>
                <a:cubicBezTo>
                  <a:pt x="735493" y="112261"/>
                  <a:pt x="739335" y="109733"/>
                  <a:pt x="746699" y="109733"/>
                </a:cubicBezTo>
                <a:cubicBezTo>
                  <a:pt x="756562" y="109196"/>
                  <a:pt x="766521" y="108249"/>
                  <a:pt x="776576" y="106891"/>
                </a:cubicBezTo>
                <a:cubicBezTo>
                  <a:pt x="798231" y="103533"/>
                  <a:pt x="823626" y="99008"/>
                  <a:pt x="852762" y="93315"/>
                </a:cubicBezTo>
                <a:cubicBezTo>
                  <a:pt x="859574" y="91613"/>
                  <a:pt x="866022" y="90762"/>
                  <a:pt x="872105" y="90762"/>
                </a:cubicBezTo>
                <a:close/>
                <a:moveTo>
                  <a:pt x="1125876" y="88427"/>
                </a:moveTo>
                <a:cubicBezTo>
                  <a:pt x="1128542" y="88963"/>
                  <a:pt x="1133007" y="91004"/>
                  <a:pt x="1139270" y="94548"/>
                </a:cubicBezTo>
                <a:cubicBezTo>
                  <a:pt x="1146823" y="99323"/>
                  <a:pt x="1150405" y="103203"/>
                  <a:pt x="1150014" y="106189"/>
                </a:cubicBezTo>
                <a:cubicBezTo>
                  <a:pt x="1150405" y="107280"/>
                  <a:pt x="1149936" y="109243"/>
                  <a:pt x="1148609" y="112077"/>
                </a:cubicBezTo>
                <a:cubicBezTo>
                  <a:pt x="1147980" y="114284"/>
                  <a:pt x="1146211" y="122551"/>
                  <a:pt x="1143303" y="136875"/>
                </a:cubicBezTo>
                <a:cubicBezTo>
                  <a:pt x="1138645" y="164765"/>
                  <a:pt x="1129793" y="184027"/>
                  <a:pt x="1116746" y="194662"/>
                </a:cubicBezTo>
                <a:cubicBezTo>
                  <a:pt x="1105844" y="205371"/>
                  <a:pt x="1096103" y="212064"/>
                  <a:pt x="1087520" y="214741"/>
                </a:cubicBezTo>
                <a:lnTo>
                  <a:pt x="1079491" y="216053"/>
                </a:lnTo>
                <a:lnTo>
                  <a:pt x="1081878" y="216856"/>
                </a:lnTo>
                <a:cubicBezTo>
                  <a:pt x="1110487" y="224239"/>
                  <a:pt x="1148646" y="227930"/>
                  <a:pt x="1196355" y="227930"/>
                </a:cubicBezTo>
                <a:cubicBezTo>
                  <a:pt x="1207486" y="227930"/>
                  <a:pt x="1213052" y="229116"/>
                  <a:pt x="1213052" y="231488"/>
                </a:cubicBezTo>
                <a:cubicBezTo>
                  <a:pt x="1213052" y="234567"/>
                  <a:pt x="1201195" y="240512"/>
                  <a:pt x="1177482" y="249324"/>
                </a:cubicBezTo>
                <a:cubicBezTo>
                  <a:pt x="1155638" y="255761"/>
                  <a:pt x="1141500" y="258979"/>
                  <a:pt x="1135066" y="258979"/>
                </a:cubicBezTo>
                <a:cubicBezTo>
                  <a:pt x="1127448" y="258979"/>
                  <a:pt x="1114777" y="255815"/>
                  <a:pt x="1097054" y="249487"/>
                </a:cubicBezTo>
                <a:cubicBezTo>
                  <a:pt x="1079613" y="243059"/>
                  <a:pt x="1059579" y="233631"/>
                  <a:pt x="1036951" y="221200"/>
                </a:cubicBezTo>
                <a:cubicBezTo>
                  <a:pt x="1015985" y="210441"/>
                  <a:pt x="1000772" y="201341"/>
                  <a:pt x="991312" y="193900"/>
                </a:cubicBezTo>
                <a:cubicBezTo>
                  <a:pt x="986968" y="205825"/>
                  <a:pt x="980178" y="217841"/>
                  <a:pt x="970941" y="229949"/>
                </a:cubicBezTo>
                <a:cubicBezTo>
                  <a:pt x="962765" y="239964"/>
                  <a:pt x="956867" y="244971"/>
                  <a:pt x="953249" y="244971"/>
                </a:cubicBezTo>
                <a:cubicBezTo>
                  <a:pt x="950291" y="244971"/>
                  <a:pt x="948812" y="243590"/>
                  <a:pt x="948812" y="240827"/>
                </a:cubicBezTo>
                <a:cubicBezTo>
                  <a:pt x="948812" y="239711"/>
                  <a:pt x="949979" y="237144"/>
                  <a:pt x="952314" y="233125"/>
                </a:cubicBezTo>
                <a:cubicBezTo>
                  <a:pt x="960621" y="218242"/>
                  <a:pt x="966958" y="202758"/>
                  <a:pt x="971327" y="186672"/>
                </a:cubicBezTo>
                <a:cubicBezTo>
                  <a:pt x="974412" y="175963"/>
                  <a:pt x="975955" y="167652"/>
                  <a:pt x="975955" y="161739"/>
                </a:cubicBezTo>
                <a:cubicBezTo>
                  <a:pt x="975955" y="159013"/>
                  <a:pt x="975565" y="156384"/>
                  <a:pt x="974787" y="153851"/>
                </a:cubicBezTo>
                <a:cubicBezTo>
                  <a:pt x="974787" y="149343"/>
                  <a:pt x="976558" y="147089"/>
                  <a:pt x="980099" y="147089"/>
                </a:cubicBezTo>
                <a:cubicBezTo>
                  <a:pt x="981968" y="147089"/>
                  <a:pt x="986311" y="148847"/>
                  <a:pt x="993126" y="152363"/>
                </a:cubicBezTo>
                <a:cubicBezTo>
                  <a:pt x="999659" y="157996"/>
                  <a:pt x="1002925" y="162289"/>
                  <a:pt x="1002925" y="165241"/>
                </a:cubicBezTo>
                <a:cubicBezTo>
                  <a:pt x="1002925" y="166081"/>
                  <a:pt x="1002382" y="167453"/>
                  <a:pt x="1001297" y="169357"/>
                </a:cubicBezTo>
                <a:cubicBezTo>
                  <a:pt x="1000466" y="170855"/>
                  <a:pt x="998480" y="175549"/>
                  <a:pt x="995339" y="183440"/>
                </a:cubicBezTo>
                <a:cubicBezTo>
                  <a:pt x="1003060" y="187257"/>
                  <a:pt x="1009731" y="190898"/>
                  <a:pt x="1015352" y="194365"/>
                </a:cubicBezTo>
                <a:cubicBezTo>
                  <a:pt x="1014772" y="169002"/>
                  <a:pt x="1013827" y="150947"/>
                  <a:pt x="1012515" y="140201"/>
                </a:cubicBezTo>
                <a:cubicBezTo>
                  <a:pt x="1003992" y="141540"/>
                  <a:pt x="995687" y="142805"/>
                  <a:pt x="987600" y="143996"/>
                </a:cubicBezTo>
                <a:cubicBezTo>
                  <a:pt x="982075" y="145162"/>
                  <a:pt x="977874" y="145745"/>
                  <a:pt x="974997" y="145745"/>
                </a:cubicBezTo>
                <a:cubicBezTo>
                  <a:pt x="969611" y="145537"/>
                  <a:pt x="963628" y="144185"/>
                  <a:pt x="957049" y="141689"/>
                </a:cubicBezTo>
                <a:cubicBezTo>
                  <a:pt x="953747" y="140368"/>
                  <a:pt x="951877" y="138576"/>
                  <a:pt x="951440" y="136313"/>
                </a:cubicBezTo>
                <a:cubicBezTo>
                  <a:pt x="951747" y="130849"/>
                  <a:pt x="955654" y="128118"/>
                  <a:pt x="963160" y="128118"/>
                </a:cubicBezTo>
                <a:cubicBezTo>
                  <a:pt x="970719" y="127767"/>
                  <a:pt x="978623" y="126891"/>
                  <a:pt x="986870" y="125490"/>
                </a:cubicBezTo>
                <a:cubicBezTo>
                  <a:pt x="1002407" y="123006"/>
                  <a:pt x="1021555" y="119180"/>
                  <a:pt x="1044313" y="114012"/>
                </a:cubicBezTo>
                <a:cubicBezTo>
                  <a:pt x="1049507" y="112716"/>
                  <a:pt x="1054465" y="112067"/>
                  <a:pt x="1059187" y="112067"/>
                </a:cubicBezTo>
                <a:cubicBezTo>
                  <a:pt x="1064957" y="112067"/>
                  <a:pt x="1070239" y="113323"/>
                  <a:pt x="1075032" y="115835"/>
                </a:cubicBezTo>
                <a:cubicBezTo>
                  <a:pt x="1080077" y="118957"/>
                  <a:pt x="1082599" y="122585"/>
                  <a:pt x="1082599" y="126718"/>
                </a:cubicBezTo>
                <a:cubicBezTo>
                  <a:pt x="1082599" y="132398"/>
                  <a:pt x="1078703" y="135238"/>
                  <a:pt x="1070912" y="135238"/>
                </a:cubicBezTo>
                <a:cubicBezTo>
                  <a:pt x="1057743" y="135620"/>
                  <a:pt x="1045530" y="136392"/>
                  <a:pt x="1034272" y="137554"/>
                </a:cubicBezTo>
                <a:cubicBezTo>
                  <a:pt x="1033230" y="137762"/>
                  <a:pt x="1033288" y="137866"/>
                  <a:pt x="1034444" y="137866"/>
                </a:cubicBezTo>
                <a:cubicBezTo>
                  <a:pt x="1036779" y="137708"/>
                  <a:pt x="1037946" y="138953"/>
                  <a:pt x="1037946" y="141601"/>
                </a:cubicBezTo>
                <a:cubicBezTo>
                  <a:pt x="1037946" y="143061"/>
                  <a:pt x="1037421" y="145475"/>
                  <a:pt x="1036370" y="148842"/>
                </a:cubicBezTo>
                <a:cubicBezTo>
                  <a:pt x="1035818" y="151047"/>
                  <a:pt x="1035371" y="155812"/>
                  <a:pt x="1035030" y="163139"/>
                </a:cubicBezTo>
                <a:cubicBezTo>
                  <a:pt x="1037740" y="161728"/>
                  <a:pt x="1042696" y="159562"/>
                  <a:pt x="1049899" y="156642"/>
                </a:cubicBezTo>
                <a:cubicBezTo>
                  <a:pt x="1051905" y="155525"/>
                  <a:pt x="1053674" y="154967"/>
                  <a:pt x="1055206" y="154967"/>
                </a:cubicBezTo>
                <a:cubicBezTo>
                  <a:pt x="1065686" y="155494"/>
                  <a:pt x="1070926" y="158919"/>
                  <a:pt x="1070926" y="165241"/>
                </a:cubicBezTo>
                <a:cubicBezTo>
                  <a:pt x="1070926" y="169424"/>
                  <a:pt x="1068916" y="172106"/>
                  <a:pt x="1064898" y="173287"/>
                </a:cubicBezTo>
                <a:cubicBezTo>
                  <a:pt x="1051680" y="176912"/>
                  <a:pt x="1044037" y="178724"/>
                  <a:pt x="1041969" y="178724"/>
                </a:cubicBezTo>
                <a:cubicBezTo>
                  <a:pt x="1038326" y="178724"/>
                  <a:pt x="1035965" y="178237"/>
                  <a:pt x="1034886" y="177264"/>
                </a:cubicBezTo>
                <a:cubicBezTo>
                  <a:pt x="1034787" y="181871"/>
                  <a:pt x="1034737" y="189779"/>
                  <a:pt x="1034737" y="200988"/>
                </a:cubicBezTo>
                <a:lnTo>
                  <a:pt x="1071820" y="213470"/>
                </a:lnTo>
                <a:lnTo>
                  <a:pt x="1082971" y="202583"/>
                </a:lnTo>
                <a:cubicBezTo>
                  <a:pt x="1097256" y="194047"/>
                  <a:pt x="1107987" y="182494"/>
                  <a:pt x="1115165" y="167925"/>
                </a:cubicBezTo>
                <a:cubicBezTo>
                  <a:pt x="1120222" y="153426"/>
                  <a:pt x="1122750" y="137243"/>
                  <a:pt x="1122750" y="119374"/>
                </a:cubicBezTo>
                <a:cubicBezTo>
                  <a:pt x="1122946" y="109834"/>
                  <a:pt x="1122519" y="103496"/>
                  <a:pt x="1121471" y="100361"/>
                </a:cubicBezTo>
                <a:cubicBezTo>
                  <a:pt x="1119989" y="96985"/>
                  <a:pt x="1119248" y="94777"/>
                  <a:pt x="1119248" y="93738"/>
                </a:cubicBezTo>
                <a:cubicBezTo>
                  <a:pt x="1119248" y="90198"/>
                  <a:pt x="1121457" y="88427"/>
                  <a:pt x="1125876" y="88427"/>
                </a:cubicBezTo>
                <a:close/>
                <a:moveTo>
                  <a:pt x="192626" y="82883"/>
                </a:moveTo>
                <a:cubicBezTo>
                  <a:pt x="203791" y="83162"/>
                  <a:pt x="209374" y="86392"/>
                  <a:pt x="209374" y="92571"/>
                </a:cubicBezTo>
                <a:cubicBezTo>
                  <a:pt x="209374" y="97073"/>
                  <a:pt x="207127" y="100074"/>
                  <a:pt x="202634" y="101575"/>
                </a:cubicBezTo>
                <a:cubicBezTo>
                  <a:pt x="179132" y="106117"/>
                  <a:pt x="165598" y="108389"/>
                  <a:pt x="162032" y="108389"/>
                </a:cubicBezTo>
                <a:cubicBezTo>
                  <a:pt x="157229" y="108389"/>
                  <a:pt x="152403" y="107610"/>
                  <a:pt x="147554" y="106054"/>
                </a:cubicBezTo>
                <a:cubicBezTo>
                  <a:pt x="141796" y="104687"/>
                  <a:pt x="138917" y="102625"/>
                  <a:pt x="138917" y="99868"/>
                </a:cubicBezTo>
                <a:cubicBezTo>
                  <a:pt x="138917" y="96951"/>
                  <a:pt x="141437" y="95196"/>
                  <a:pt x="146475" y="94603"/>
                </a:cubicBezTo>
                <a:cubicBezTo>
                  <a:pt x="156871" y="92526"/>
                  <a:pt x="169937" y="89185"/>
                  <a:pt x="185673" y="84581"/>
                </a:cubicBezTo>
                <a:cubicBezTo>
                  <a:pt x="188835" y="83449"/>
                  <a:pt x="191153" y="82883"/>
                  <a:pt x="192626" y="82883"/>
                </a:cubicBezTo>
                <a:close/>
                <a:moveTo>
                  <a:pt x="1034361" y="69070"/>
                </a:moveTo>
                <a:lnTo>
                  <a:pt x="1000088" y="75995"/>
                </a:lnTo>
                <a:cubicBezTo>
                  <a:pt x="997713" y="75995"/>
                  <a:pt x="997491" y="75800"/>
                  <a:pt x="999423" y="75409"/>
                </a:cubicBezTo>
                <a:cubicBezTo>
                  <a:pt x="1000201" y="83424"/>
                  <a:pt x="1000590" y="89320"/>
                  <a:pt x="1000590" y="93097"/>
                </a:cubicBezTo>
                <a:cubicBezTo>
                  <a:pt x="1017278" y="88622"/>
                  <a:pt x="1026401" y="86385"/>
                  <a:pt x="1027961" y="86385"/>
                </a:cubicBezTo>
                <a:cubicBezTo>
                  <a:pt x="1030606" y="86385"/>
                  <a:pt x="1031836" y="86677"/>
                  <a:pt x="1031654" y="87260"/>
                </a:cubicBezTo>
                <a:cubicBezTo>
                  <a:pt x="1031734" y="86078"/>
                  <a:pt x="1032041" y="83542"/>
                  <a:pt x="1032574" y="79651"/>
                </a:cubicBezTo>
                <a:cubicBezTo>
                  <a:pt x="1032964" y="76829"/>
                  <a:pt x="1033328" y="74433"/>
                  <a:pt x="1033669" y="72462"/>
                </a:cubicBezTo>
                <a:close/>
                <a:moveTo>
                  <a:pt x="408068" y="53113"/>
                </a:moveTo>
                <a:cubicBezTo>
                  <a:pt x="412366" y="53113"/>
                  <a:pt x="416197" y="53508"/>
                  <a:pt x="419561" y="54299"/>
                </a:cubicBezTo>
                <a:cubicBezTo>
                  <a:pt x="423393" y="54978"/>
                  <a:pt x="426658" y="56103"/>
                  <a:pt x="429355" y="57675"/>
                </a:cubicBezTo>
                <a:cubicBezTo>
                  <a:pt x="431957" y="59409"/>
                  <a:pt x="435096" y="62253"/>
                  <a:pt x="438773" y="66210"/>
                </a:cubicBezTo>
                <a:cubicBezTo>
                  <a:pt x="441068" y="68802"/>
                  <a:pt x="443955" y="72758"/>
                  <a:pt x="447433" y="78079"/>
                </a:cubicBezTo>
                <a:lnTo>
                  <a:pt x="456507" y="96017"/>
                </a:lnTo>
                <a:cubicBezTo>
                  <a:pt x="462383" y="104668"/>
                  <a:pt x="467764" y="112607"/>
                  <a:pt x="472651" y="119834"/>
                </a:cubicBezTo>
                <a:cubicBezTo>
                  <a:pt x="477500" y="127211"/>
                  <a:pt x="482135" y="133877"/>
                  <a:pt x="486557" y="139833"/>
                </a:cubicBezTo>
                <a:cubicBezTo>
                  <a:pt x="491012" y="145839"/>
                  <a:pt x="495629" y="151662"/>
                  <a:pt x="500407" y="157302"/>
                </a:cubicBezTo>
                <a:cubicBezTo>
                  <a:pt x="507055" y="164452"/>
                  <a:pt x="513716" y="170776"/>
                  <a:pt x="520392" y="176273"/>
                </a:cubicBezTo>
                <a:cubicBezTo>
                  <a:pt x="529774" y="182852"/>
                  <a:pt x="538323" y="188171"/>
                  <a:pt x="546037" y="192230"/>
                </a:cubicBezTo>
                <a:cubicBezTo>
                  <a:pt x="553199" y="196372"/>
                  <a:pt x="560298" y="200112"/>
                  <a:pt x="567333" y="203448"/>
                </a:cubicBezTo>
                <a:cubicBezTo>
                  <a:pt x="574486" y="206837"/>
                  <a:pt x="579202" y="208817"/>
                  <a:pt x="581481" y="209387"/>
                </a:cubicBezTo>
                <a:lnTo>
                  <a:pt x="587458" y="211480"/>
                </a:lnTo>
                <a:cubicBezTo>
                  <a:pt x="591646" y="213120"/>
                  <a:pt x="593496" y="215497"/>
                  <a:pt x="593006" y="218610"/>
                </a:cubicBezTo>
                <a:cubicBezTo>
                  <a:pt x="592206" y="221397"/>
                  <a:pt x="590147" y="222791"/>
                  <a:pt x="586830" y="222791"/>
                </a:cubicBezTo>
                <a:lnTo>
                  <a:pt x="580700" y="223084"/>
                </a:lnTo>
                <a:lnTo>
                  <a:pt x="570235" y="223661"/>
                </a:lnTo>
                <a:lnTo>
                  <a:pt x="544460" y="224251"/>
                </a:lnTo>
                <a:cubicBezTo>
                  <a:pt x="533084" y="224639"/>
                  <a:pt x="525706" y="224103"/>
                  <a:pt x="522327" y="222642"/>
                </a:cubicBezTo>
                <a:cubicBezTo>
                  <a:pt x="518531" y="221166"/>
                  <a:pt x="515356" y="219576"/>
                  <a:pt x="512799" y="217873"/>
                </a:cubicBezTo>
                <a:cubicBezTo>
                  <a:pt x="510243" y="216169"/>
                  <a:pt x="507220" y="212852"/>
                  <a:pt x="503732" y="207922"/>
                </a:cubicBezTo>
                <a:cubicBezTo>
                  <a:pt x="500805" y="204524"/>
                  <a:pt x="498130" y="201006"/>
                  <a:pt x="495705" y="197369"/>
                </a:cubicBezTo>
                <a:cubicBezTo>
                  <a:pt x="493339" y="194095"/>
                  <a:pt x="489248" y="187804"/>
                  <a:pt x="483431" y="178496"/>
                </a:cubicBezTo>
                <a:cubicBezTo>
                  <a:pt x="477621" y="169005"/>
                  <a:pt x="474201" y="163331"/>
                  <a:pt x="473171" y="161474"/>
                </a:cubicBezTo>
                <a:lnTo>
                  <a:pt x="459075" y="136326"/>
                </a:lnTo>
                <a:lnTo>
                  <a:pt x="445736" y="113346"/>
                </a:lnTo>
                <a:lnTo>
                  <a:pt x="442834" y="105180"/>
                </a:lnTo>
                <a:lnTo>
                  <a:pt x="442420" y="108970"/>
                </a:lnTo>
                <a:cubicBezTo>
                  <a:pt x="441483" y="110843"/>
                  <a:pt x="438403" y="115416"/>
                  <a:pt x="433178" y="122690"/>
                </a:cubicBezTo>
                <a:lnTo>
                  <a:pt x="424253" y="137605"/>
                </a:lnTo>
                <a:lnTo>
                  <a:pt x="412668" y="152753"/>
                </a:lnTo>
                <a:cubicBezTo>
                  <a:pt x="408287" y="158524"/>
                  <a:pt x="404107" y="163760"/>
                  <a:pt x="400129" y="168464"/>
                </a:cubicBezTo>
                <a:cubicBezTo>
                  <a:pt x="395640" y="174175"/>
                  <a:pt x="390457" y="179685"/>
                  <a:pt x="384582" y="184993"/>
                </a:cubicBezTo>
                <a:cubicBezTo>
                  <a:pt x="378362" y="191216"/>
                  <a:pt x="372009" y="195991"/>
                  <a:pt x="365522" y="199318"/>
                </a:cubicBezTo>
                <a:cubicBezTo>
                  <a:pt x="357120" y="205339"/>
                  <a:pt x="349176" y="210071"/>
                  <a:pt x="341691" y="213512"/>
                </a:cubicBezTo>
                <a:cubicBezTo>
                  <a:pt x="334526" y="216805"/>
                  <a:pt x="330341" y="218752"/>
                  <a:pt x="329138" y="219354"/>
                </a:cubicBezTo>
                <a:cubicBezTo>
                  <a:pt x="327517" y="220284"/>
                  <a:pt x="326346" y="220749"/>
                  <a:pt x="325627" y="220749"/>
                </a:cubicBezTo>
                <a:lnTo>
                  <a:pt x="322032" y="222289"/>
                </a:lnTo>
                <a:cubicBezTo>
                  <a:pt x="319275" y="222819"/>
                  <a:pt x="317448" y="222033"/>
                  <a:pt x="316551" y="219931"/>
                </a:cubicBezTo>
                <a:cubicBezTo>
                  <a:pt x="315653" y="217828"/>
                  <a:pt x="315845" y="216150"/>
                  <a:pt x="317125" y="214894"/>
                </a:cubicBezTo>
                <a:lnTo>
                  <a:pt x="320241" y="212085"/>
                </a:lnTo>
                <a:cubicBezTo>
                  <a:pt x="322188" y="210367"/>
                  <a:pt x="325356" y="207790"/>
                  <a:pt x="329743" y="204355"/>
                </a:cubicBezTo>
                <a:lnTo>
                  <a:pt x="341598" y="194932"/>
                </a:lnTo>
                <a:cubicBezTo>
                  <a:pt x="344460" y="192607"/>
                  <a:pt x="349412" y="188305"/>
                  <a:pt x="356453" y="182026"/>
                </a:cubicBezTo>
                <a:cubicBezTo>
                  <a:pt x="363603" y="175651"/>
                  <a:pt x="368795" y="170751"/>
                  <a:pt x="372029" y="167325"/>
                </a:cubicBezTo>
                <a:cubicBezTo>
                  <a:pt x="375204" y="163960"/>
                  <a:pt x="379507" y="158910"/>
                  <a:pt x="384940" y="152172"/>
                </a:cubicBezTo>
                <a:lnTo>
                  <a:pt x="398809" y="134466"/>
                </a:lnTo>
                <a:cubicBezTo>
                  <a:pt x="402368" y="130116"/>
                  <a:pt x="406268" y="124471"/>
                  <a:pt x="410508" y="117530"/>
                </a:cubicBezTo>
                <a:cubicBezTo>
                  <a:pt x="414748" y="110589"/>
                  <a:pt x="417806" y="105369"/>
                  <a:pt x="419682" y="101868"/>
                </a:cubicBezTo>
                <a:cubicBezTo>
                  <a:pt x="422066" y="96228"/>
                  <a:pt x="424207" y="91103"/>
                  <a:pt x="426105" y="86492"/>
                </a:cubicBezTo>
                <a:lnTo>
                  <a:pt x="427853" y="81930"/>
                </a:lnTo>
                <a:cubicBezTo>
                  <a:pt x="426086" y="79713"/>
                  <a:pt x="424553" y="77874"/>
                  <a:pt x="423254" y="76414"/>
                </a:cubicBezTo>
                <a:cubicBezTo>
                  <a:pt x="421753" y="74538"/>
                  <a:pt x="419860" y="72896"/>
                  <a:pt x="417575" y="71489"/>
                </a:cubicBezTo>
                <a:cubicBezTo>
                  <a:pt x="415339" y="70112"/>
                  <a:pt x="412034" y="68929"/>
                  <a:pt x="407659" y="67940"/>
                </a:cubicBezTo>
                <a:lnTo>
                  <a:pt x="401948" y="66656"/>
                </a:lnTo>
                <a:cubicBezTo>
                  <a:pt x="397877" y="66098"/>
                  <a:pt x="395389" y="64841"/>
                  <a:pt x="394483" y="62884"/>
                </a:cubicBezTo>
                <a:cubicBezTo>
                  <a:pt x="393578" y="60928"/>
                  <a:pt x="393243" y="59190"/>
                  <a:pt x="393479" y="57671"/>
                </a:cubicBezTo>
                <a:cubicBezTo>
                  <a:pt x="394375" y="55432"/>
                  <a:pt x="396466" y="54038"/>
                  <a:pt x="399753" y="53490"/>
                </a:cubicBezTo>
                <a:cubicBezTo>
                  <a:pt x="402754" y="53239"/>
                  <a:pt x="405526" y="53113"/>
                  <a:pt x="408068" y="53113"/>
                </a:cubicBezTo>
                <a:close/>
                <a:moveTo>
                  <a:pt x="830605" y="35021"/>
                </a:moveTo>
                <a:cubicBezTo>
                  <a:pt x="847063" y="35278"/>
                  <a:pt x="855850" y="38475"/>
                  <a:pt x="856967" y="44611"/>
                </a:cubicBezTo>
                <a:cubicBezTo>
                  <a:pt x="856672" y="48701"/>
                  <a:pt x="854418" y="51667"/>
                  <a:pt x="850204" y="53508"/>
                </a:cubicBezTo>
                <a:cubicBezTo>
                  <a:pt x="844096" y="55824"/>
                  <a:pt x="838541" y="57351"/>
                  <a:pt x="833540" y="58089"/>
                </a:cubicBezTo>
                <a:cubicBezTo>
                  <a:pt x="814568" y="61190"/>
                  <a:pt x="801494" y="63267"/>
                  <a:pt x="794319" y="64322"/>
                </a:cubicBezTo>
                <a:cubicBezTo>
                  <a:pt x="790586" y="65100"/>
                  <a:pt x="787330" y="65489"/>
                  <a:pt x="784552" y="65489"/>
                </a:cubicBezTo>
                <a:cubicBezTo>
                  <a:pt x="779747" y="65489"/>
                  <a:pt x="774071" y="64436"/>
                  <a:pt x="767526" y="62331"/>
                </a:cubicBezTo>
                <a:cubicBezTo>
                  <a:pt x="762301" y="60592"/>
                  <a:pt x="759689" y="58220"/>
                  <a:pt x="759689" y="55215"/>
                </a:cubicBezTo>
                <a:cubicBezTo>
                  <a:pt x="759689" y="51783"/>
                  <a:pt x="761554" y="49758"/>
                  <a:pt x="765284" y="49141"/>
                </a:cubicBezTo>
                <a:cubicBezTo>
                  <a:pt x="793905" y="45247"/>
                  <a:pt x="813397" y="41388"/>
                  <a:pt x="823759" y="37565"/>
                </a:cubicBezTo>
                <a:cubicBezTo>
                  <a:pt x="828249" y="35869"/>
                  <a:pt x="830531" y="35021"/>
                  <a:pt x="830605" y="35021"/>
                </a:cubicBezTo>
                <a:close/>
                <a:moveTo>
                  <a:pt x="1031463" y="33677"/>
                </a:moveTo>
                <a:cubicBezTo>
                  <a:pt x="1027627" y="33677"/>
                  <a:pt x="1020932" y="34615"/>
                  <a:pt x="1011376" y="36491"/>
                </a:cubicBezTo>
                <a:cubicBezTo>
                  <a:pt x="1000610" y="39480"/>
                  <a:pt x="994465" y="40974"/>
                  <a:pt x="992940" y="40974"/>
                </a:cubicBezTo>
                <a:lnTo>
                  <a:pt x="995339" y="40974"/>
                </a:lnTo>
                <a:cubicBezTo>
                  <a:pt x="996471" y="48499"/>
                  <a:pt x="997372" y="55269"/>
                  <a:pt x="998042" y="61285"/>
                </a:cubicBezTo>
                <a:cubicBezTo>
                  <a:pt x="1015758" y="55254"/>
                  <a:pt x="1025245" y="52239"/>
                  <a:pt x="1026500" y="52239"/>
                </a:cubicBezTo>
                <a:lnTo>
                  <a:pt x="1036268" y="54344"/>
                </a:lnTo>
                <a:lnTo>
                  <a:pt x="1036658" y="37998"/>
                </a:lnTo>
                <a:cubicBezTo>
                  <a:pt x="1036658" y="35117"/>
                  <a:pt x="1034926" y="33677"/>
                  <a:pt x="1031463" y="33677"/>
                </a:cubicBezTo>
                <a:close/>
                <a:moveTo>
                  <a:pt x="1039634" y="12841"/>
                </a:moveTo>
                <a:cubicBezTo>
                  <a:pt x="1045020" y="12841"/>
                  <a:pt x="1051538" y="14753"/>
                  <a:pt x="1059187" y="18576"/>
                </a:cubicBezTo>
                <a:cubicBezTo>
                  <a:pt x="1068569" y="24033"/>
                  <a:pt x="1073260" y="28463"/>
                  <a:pt x="1073260" y="31868"/>
                </a:cubicBezTo>
                <a:cubicBezTo>
                  <a:pt x="1073260" y="34134"/>
                  <a:pt x="1071473" y="37174"/>
                  <a:pt x="1067898" y="40988"/>
                </a:cubicBezTo>
                <a:cubicBezTo>
                  <a:pt x="1065631" y="42929"/>
                  <a:pt x="1063041" y="50329"/>
                  <a:pt x="1060126" y="63187"/>
                </a:cubicBezTo>
                <a:cubicBezTo>
                  <a:pt x="1052251" y="94100"/>
                  <a:pt x="1046198" y="109556"/>
                  <a:pt x="1041969" y="109556"/>
                </a:cubicBezTo>
                <a:cubicBezTo>
                  <a:pt x="1038078" y="109556"/>
                  <a:pt x="1035007" y="107587"/>
                  <a:pt x="1032756" y="103649"/>
                </a:cubicBezTo>
                <a:cubicBezTo>
                  <a:pt x="1032322" y="102784"/>
                  <a:pt x="1032207" y="102614"/>
                  <a:pt x="1032412" y="103138"/>
                </a:cubicBezTo>
                <a:cubicBezTo>
                  <a:pt x="1022660" y="105007"/>
                  <a:pt x="1011875" y="106758"/>
                  <a:pt x="1000055" y="108389"/>
                </a:cubicBezTo>
                <a:cubicBezTo>
                  <a:pt x="998248" y="108389"/>
                  <a:pt x="998186" y="108291"/>
                  <a:pt x="999869" y="108096"/>
                </a:cubicBezTo>
                <a:cubicBezTo>
                  <a:pt x="999361" y="113934"/>
                  <a:pt x="997347" y="116853"/>
                  <a:pt x="993828" y="116853"/>
                </a:cubicBezTo>
                <a:cubicBezTo>
                  <a:pt x="987273" y="116326"/>
                  <a:pt x="983670" y="110976"/>
                  <a:pt x="983019" y="100803"/>
                </a:cubicBezTo>
                <a:cubicBezTo>
                  <a:pt x="981636" y="77474"/>
                  <a:pt x="979609" y="61325"/>
                  <a:pt x="976936" y="52355"/>
                </a:cubicBezTo>
                <a:cubicBezTo>
                  <a:pt x="975442" y="45444"/>
                  <a:pt x="973344" y="40368"/>
                  <a:pt x="970643" y="37128"/>
                </a:cubicBezTo>
                <a:cubicBezTo>
                  <a:pt x="968736" y="33792"/>
                  <a:pt x="967783" y="31260"/>
                  <a:pt x="967783" y="29533"/>
                </a:cubicBezTo>
                <a:cubicBezTo>
                  <a:pt x="967783" y="26187"/>
                  <a:pt x="969845" y="24515"/>
                  <a:pt x="973969" y="24515"/>
                </a:cubicBezTo>
                <a:cubicBezTo>
                  <a:pt x="978846" y="24515"/>
                  <a:pt x="982548" y="24806"/>
                  <a:pt x="985075" y="25389"/>
                </a:cubicBezTo>
                <a:lnTo>
                  <a:pt x="985494" y="25389"/>
                </a:lnTo>
                <a:lnTo>
                  <a:pt x="1023752" y="17566"/>
                </a:lnTo>
                <a:cubicBezTo>
                  <a:pt x="1027330" y="17207"/>
                  <a:pt x="1030733" y="16173"/>
                  <a:pt x="1033960" y="14464"/>
                </a:cubicBezTo>
                <a:cubicBezTo>
                  <a:pt x="1036342" y="13382"/>
                  <a:pt x="1038233" y="12841"/>
                  <a:pt x="1039634" y="12841"/>
                </a:cubicBezTo>
                <a:close/>
                <a:moveTo>
                  <a:pt x="687907" y="8181"/>
                </a:moveTo>
                <a:cubicBezTo>
                  <a:pt x="692505" y="8640"/>
                  <a:pt x="697007" y="9971"/>
                  <a:pt x="701413" y="12176"/>
                </a:cubicBezTo>
                <a:cubicBezTo>
                  <a:pt x="709993" y="15915"/>
                  <a:pt x="714282" y="19622"/>
                  <a:pt x="714282" y="23296"/>
                </a:cubicBezTo>
                <a:cubicBezTo>
                  <a:pt x="714047" y="27346"/>
                  <a:pt x="713312" y="32351"/>
                  <a:pt x="712078" y="38314"/>
                </a:cubicBezTo>
                <a:cubicBezTo>
                  <a:pt x="710845" y="45160"/>
                  <a:pt x="710075" y="55567"/>
                  <a:pt x="709767" y="69536"/>
                </a:cubicBezTo>
                <a:lnTo>
                  <a:pt x="709628" y="83169"/>
                </a:lnTo>
                <a:lnTo>
                  <a:pt x="717301" y="79674"/>
                </a:lnTo>
                <a:cubicBezTo>
                  <a:pt x="721874" y="77727"/>
                  <a:pt x="726192" y="76753"/>
                  <a:pt x="730253" y="76753"/>
                </a:cubicBezTo>
                <a:cubicBezTo>
                  <a:pt x="741397" y="77274"/>
                  <a:pt x="746969" y="80699"/>
                  <a:pt x="746969" y="87027"/>
                </a:cubicBezTo>
                <a:cubicBezTo>
                  <a:pt x="746969" y="91638"/>
                  <a:pt x="744784" y="94814"/>
                  <a:pt x="740416" y="96557"/>
                </a:cubicBezTo>
                <a:cubicBezTo>
                  <a:pt x="727449" y="100150"/>
                  <a:pt x="717181" y="102814"/>
                  <a:pt x="709613" y="104547"/>
                </a:cubicBezTo>
                <a:cubicBezTo>
                  <a:pt x="709613" y="108370"/>
                  <a:pt x="709517" y="112461"/>
                  <a:pt x="709324" y="116821"/>
                </a:cubicBezTo>
                <a:cubicBezTo>
                  <a:pt x="713014" y="117227"/>
                  <a:pt x="717160" y="118371"/>
                  <a:pt x="721761" y="120253"/>
                </a:cubicBezTo>
                <a:cubicBezTo>
                  <a:pt x="728458" y="122625"/>
                  <a:pt x="733269" y="126739"/>
                  <a:pt x="736193" y="132596"/>
                </a:cubicBezTo>
                <a:cubicBezTo>
                  <a:pt x="737929" y="136497"/>
                  <a:pt x="738797" y="140277"/>
                  <a:pt x="738797" y="143935"/>
                </a:cubicBezTo>
                <a:cubicBezTo>
                  <a:pt x="738797" y="150006"/>
                  <a:pt x="736247" y="153042"/>
                  <a:pt x="731146" y="153042"/>
                </a:cubicBezTo>
                <a:cubicBezTo>
                  <a:pt x="724697" y="153042"/>
                  <a:pt x="717392" y="147808"/>
                  <a:pt x="709231" y="137340"/>
                </a:cubicBezTo>
                <a:cubicBezTo>
                  <a:pt x="706887" y="133930"/>
                  <a:pt x="706900" y="131673"/>
                  <a:pt x="709269" y="130569"/>
                </a:cubicBezTo>
                <a:cubicBezTo>
                  <a:pt x="708915" y="192363"/>
                  <a:pt x="707618" y="227336"/>
                  <a:pt x="705376" y="235488"/>
                </a:cubicBezTo>
                <a:cubicBezTo>
                  <a:pt x="702272" y="247453"/>
                  <a:pt x="698410" y="253436"/>
                  <a:pt x="693790" y="253436"/>
                </a:cubicBezTo>
                <a:cubicBezTo>
                  <a:pt x="690870" y="253436"/>
                  <a:pt x="687769" y="249334"/>
                  <a:pt x="684489" y="241129"/>
                </a:cubicBezTo>
                <a:cubicBezTo>
                  <a:pt x="683062" y="236451"/>
                  <a:pt x="682349" y="232069"/>
                  <a:pt x="682349" y="227986"/>
                </a:cubicBezTo>
                <a:cubicBezTo>
                  <a:pt x="682349" y="225115"/>
                  <a:pt x="683238" y="220129"/>
                  <a:pt x="685014" y="213029"/>
                </a:cubicBezTo>
                <a:cubicBezTo>
                  <a:pt x="687721" y="195250"/>
                  <a:pt x="689461" y="169611"/>
                  <a:pt x="690233" y="136113"/>
                </a:cubicBezTo>
                <a:cubicBezTo>
                  <a:pt x="682732" y="159038"/>
                  <a:pt x="672280" y="176647"/>
                  <a:pt x="658876" y="188937"/>
                </a:cubicBezTo>
                <a:cubicBezTo>
                  <a:pt x="648843" y="199250"/>
                  <a:pt x="640927" y="204406"/>
                  <a:pt x="635129" y="204406"/>
                </a:cubicBezTo>
                <a:cubicBezTo>
                  <a:pt x="632351" y="204406"/>
                  <a:pt x="630191" y="203381"/>
                  <a:pt x="628650" y="201332"/>
                </a:cubicBezTo>
                <a:cubicBezTo>
                  <a:pt x="628650" y="199186"/>
                  <a:pt x="631618" y="195351"/>
                  <a:pt x="637552" y="189826"/>
                </a:cubicBezTo>
                <a:cubicBezTo>
                  <a:pt x="648175" y="178812"/>
                  <a:pt x="658083" y="165636"/>
                  <a:pt x="667276" y="150298"/>
                </a:cubicBezTo>
                <a:cubicBezTo>
                  <a:pt x="673616" y="138757"/>
                  <a:pt x="679906" y="125079"/>
                  <a:pt x="686144" y="109263"/>
                </a:cubicBezTo>
                <a:cubicBezTo>
                  <a:pt x="673491" y="112767"/>
                  <a:pt x="665047" y="114519"/>
                  <a:pt x="660811" y="114519"/>
                </a:cubicBezTo>
                <a:cubicBezTo>
                  <a:pt x="655965" y="114519"/>
                  <a:pt x="650869" y="113627"/>
                  <a:pt x="645524" y="111844"/>
                </a:cubicBezTo>
                <a:cubicBezTo>
                  <a:pt x="639918" y="110508"/>
                  <a:pt x="637115" y="108364"/>
                  <a:pt x="637115" y="105412"/>
                </a:cubicBezTo>
                <a:cubicBezTo>
                  <a:pt x="637115" y="102250"/>
                  <a:pt x="639364" y="100219"/>
                  <a:pt x="643863" y="99319"/>
                </a:cubicBezTo>
                <a:cubicBezTo>
                  <a:pt x="657627" y="96644"/>
                  <a:pt x="673277" y="92684"/>
                  <a:pt x="690814" y="87441"/>
                </a:cubicBezTo>
                <a:lnTo>
                  <a:pt x="690814" y="84692"/>
                </a:lnTo>
                <a:cubicBezTo>
                  <a:pt x="690814" y="51894"/>
                  <a:pt x="688792" y="31186"/>
                  <a:pt x="684749" y="22566"/>
                </a:cubicBezTo>
                <a:cubicBezTo>
                  <a:pt x="683149" y="19372"/>
                  <a:pt x="682349" y="16734"/>
                  <a:pt x="682349" y="14650"/>
                </a:cubicBezTo>
                <a:cubicBezTo>
                  <a:pt x="682349" y="10750"/>
                  <a:pt x="684202" y="8593"/>
                  <a:pt x="687907" y="8181"/>
                </a:cubicBezTo>
                <a:close/>
                <a:moveTo>
                  <a:pt x="1173101" y="5544"/>
                </a:moveTo>
                <a:cubicBezTo>
                  <a:pt x="1188951" y="5801"/>
                  <a:pt x="1197302" y="8789"/>
                  <a:pt x="1198155" y="14506"/>
                </a:cubicBezTo>
                <a:cubicBezTo>
                  <a:pt x="1197839" y="17954"/>
                  <a:pt x="1195831" y="20675"/>
                  <a:pt x="1192132" y="22668"/>
                </a:cubicBezTo>
                <a:cubicBezTo>
                  <a:pt x="1186626" y="24705"/>
                  <a:pt x="1181522" y="26116"/>
                  <a:pt x="1176822" y="26901"/>
                </a:cubicBezTo>
                <a:cubicBezTo>
                  <a:pt x="1163321" y="28637"/>
                  <a:pt x="1152538" y="29793"/>
                  <a:pt x="1144470" y="30370"/>
                </a:cubicBezTo>
                <a:cubicBezTo>
                  <a:pt x="1148166" y="30606"/>
                  <a:pt x="1150014" y="31883"/>
                  <a:pt x="1150014" y="34202"/>
                </a:cubicBezTo>
                <a:cubicBezTo>
                  <a:pt x="1150014" y="35564"/>
                  <a:pt x="1148789" y="37471"/>
                  <a:pt x="1146340" y="39923"/>
                </a:cubicBezTo>
                <a:cubicBezTo>
                  <a:pt x="1144635" y="41769"/>
                  <a:pt x="1140665" y="47227"/>
                  <a:pt x="1134429" y="56296"/>
                </a:cubicBezTo>
                <a:lnTo>
                  <a:pt x="1130703" y="61771"/>
                </a:lnTo>
                <a:lnTo>
                  <a:pt x="1148651" y="55183"/>
                </a:lnTo>
                <a:cubicBezTo>
                  <a:pt x="1157584" y="51859"/>
                  <a:pt x="1163270" y="50197"/>
                  <a:pt x="1165711" y="50197"/>
                </a:cubicBezTo>
                <a:cubicBezTo>
                  <a:pt x="1170287" y="50197"/>
                  <a:pt x="1176118" y="52631"/>
                  <a:pt x="1183203" y="57499"/>
                </a:cubicBezTo>
                <a:cubicBezTo>
                  <a:pt x="1189289" y="62066"/>
                  <a:pt x="1192332" y="65974"/>
                  <a:pt x="1192332" y="69224"/>
                </a:cubicBezTo>
                <a:cubicBezTo>
                  <a:pt x="1192332" y="70417"/>
                  <a:pt x="1191456" y="72600"/>
                  <a:pt x="1189704" y="75772"/>
                </a:cubicBezTo>
                <a:cubicBezTo>
                  <a:pt x="1187177" y="80972"/>
                  <a:pt x="1185914" y="90269"/>
                  <a:pt x="1185914" y="103663"/>
                </a:cubicBezTo>
                <a:cubicBezTo>
                  <a:pt x="1185914" y="137252"/>
                  <a:pt x="1185793" y="156716"/>
                  <a:pt x="1185551" y="162055"/>
                </a:cubicBezTo>
                <a:cubicBezTo>
                  <a:pt x="1184547" y="169081"/>
                  <a:pt x="1181824" y="172594"/>
                  <a:pt x="1177384" y="172594"/>
                </a:cubicBezTo>
                <a:cubicBezTo>
                  <a:pt x="1173149" y="172594"/>
                  <a:pt x="1169442" y="170760"/>
                  <a:pt x="1166264" y="167092"/>
                </a:cubicBezTo>
                <a:cubicBezTo>
                  <a:pt x="1163132" y="162178"/>
                  <a:pt x="1161567" y="158739"/>
                  <a:pt x="1161567" y="156776"/>
                </a:cubicBezTo>
                <a:cubicBezTo>
                  <a:pt x="1161567" y="151471"/>
                  <a:pt x="1162064" y="145140"/>
                  <a:pt x="1163060" y="137782"/>
                </a:cubicBezTo>
                <a:cubicBezTo>
                  <a:pt x="1163621" y="131234"/>
                  <a:pt x="1163901" y="125309"/>
                  <a:pt x="1163901" y="120007"/>
                </a:cubicBezTo>
                <a:lnTo>
                  <a:pt x="1163901" y="84692"/>
                </a:lnTo>
                <a:cubicBezTo>
                  <a:pt x="1163901" y="77143"/>
                  <a:pt x="1162072" y="73368"/>
                  <a:pt x="1158413" y="73368"/>
                </a:cubicBezTo>
                <a:cubicBezTo>
                  <a:pt x="1156420" y="73368"/>
                  <a:pt x="1148808" y="74437"/>
                  <a:pt x="1135578" y="76577"/>
                </a:cubicBezTo>
                <a:cubicBezTo>
                  <a:pt x="1127604" y="77939"/>
                  <a:pt x="1121265" y="78961"/>
                  <a:pt x="1116559" y="79643"/>
                </a:cubicBezTo>
                <a:lnTo>
                  <a:pt x="1107953" y="80597"/>
                </a:lnTo>
                <a:lnTo>
                  <a:pt x="1107114" y="97241"/>
                </a:lnTo>
                <a:lnTo>
                  <a:pt x="1107114" y="148865"/>
                </a:lnTo>
                <a:cubicBezTo>
                  <a:pt x="1106872" y="156493"/>
                  <a:pt x="1106361" y="162557"/>
                  <a:pt x="1105579" y="167059"/>
                </a:cubicBezTo>
                <a:cubicBezTo>
                  <a:pt x="1103676" y="172501"/>
                  <a:pt x="1100274" y="175222"/>
                  <a:pt x="1095375" y="175222"/>
                </a:cubicBezTo>
                <a:cubicBezTo>
                  <a:pt x="1092954" y="175222"/>
                  <a:pt x="1090016" y="171610"/>
                  <a:pt x="1086562" y="164385"/>
                </a:cubicBezTo>
                <a:cubicBezTo>
                  <a:pt x="1084227" y="160221"/>
                  <a:pt x="1083060" y="156518"/>
                  <a:pt x="1083060" y="153274"/>
                </a:cubicBezTo>
                <a:cubicBezTo>
                  <a:pt x="1083060" y="151336"/>
                  <a:pt x="1084179" y="148640"/>
                  <a:pt x="1086418" y="145186"/>
                </a:cubicBezTo>
                <a:cubicBezTo>
                  <a:pt x="1088266" y="137792"/>
                  <a:pt x="1089190" y="130079"/>
                  <a:pt x="1089190" y="122048"/>
                </a:cubicBezTo>
                <a:lnTo>
                  <a:pt x="1089190" y="90529"/>
                </a:lnTo>
                <a:cubicBezTo>
                  <a:pt x="1089190" y="84567"/>
                  <a:pt x="1088157" y="79263"/>
                  <a:pt x="1086092" y="74619"/>
                </a:cubicBezTo>
                <a:cubicBezTo>
                  <a:pt x="1083292" y="69016"/>
                  <a:pt x="1081892" y="65759"/>
                  <a:pt x="1081892" y="64847"/>
                </a:cubicBezTo>
                <a:cubicBezTo>
                  <a:pt x="1081892" y="60906"/>
                  <a:pt x="1084145" y="58747"/>
                  <a:pt x="1088650" y="58368"/>
                </a:cubicBezTo>
                <a:cubicBezTo>
                  <a:pt x="1091320" y="58368"/>
                  <a:pt x="1094783" y="59432"/>
                  <a:pt x="1099040" y="61559"/>
                </a:cubicBezTo>
                <a:lnTo>
                  <a:pt x="1107134" y="66109"/>
                </a:lnTo>
                <a:lnTo>
                  <a:pt x="1113221" y="65215"/>
                </a:lnTo>
                <a:cubicBezTo>
                  <a:pt x="1118796" y="48673"/>
                  <a:pt x="1121583" y="38336"/>
                  <a:pt x="1121583" y="34202"/>
                </a:cubicBezTo>
                <a:cubicBezTo>
                  <a:pt x="1121583" y="32891"/>
                  <a:pt x="1121688" y="32618"/>
                  <a:pt x="1121899" y="33384"/>
                </a:cubicBezTo>
                <a:cubicBezTo>
                  <a:pt x="1120321" y="33939"/>
                  <a:pt x="1118332" y="34316"/>
                  <a:pt x="1115932" y="34514"/>
                </a:cubicBezTo>
                <a:cubicBezTo>
                  <a:pt x="1109529" y="35512"/>
                  <a:pt x="1104234" y="36012"/>
                  <a:pt x="1100045" y="36012"/>
                </a:cubicBezTo>
                <a:cubicBezTo>
                  <a:pt x="1095772" y="36012"/>
                  <a:pt x="1090972" y="35089"/>
                  <a:pt x="1085646" y="33244"/>
                </a:cubicBezTo>
                <a:cubicBezTo>
                  <a:pt x="1080226" y="31440"/>
                  <a:pt x="1077516" y="29133"/>
                  <a:pt x="1077516" y="26324"/>
                </a:cubicBezTo>
                <a:cubicBezTo>
                  <a:pt x="1077516" y="23174"/>
                  <a:pt x="1079381" y="21428"/>
                  <a:pt x="1083111" y="21087"/>
                </a:cubicBezTo>
                <a:cubicBezTo>
                  <a:pt x="1122389" y="16808"/>
                  <a:pt x="1149040" y="12653"/>
                  <a:pt x="1163064" y="8623"/>
                </a:cubicBezTo>
                <a:cubicBezTo>
                  <a:pt x="1169005" y="6570"/>
                  <a:pt x="1172350" y="5544"/>
                  <a:pt x="1173101" y="5544"/>
                </a:cubicBezTo>
                <a:close/>
                <a:moveTo>
                  <a:pt x="166409" y="3209"/>
                </a:moveTo>
                <a:cubicBezTo>
                  <a:pt x="170471" y="3209"/>
                  <a:pt x="175202" y="4721"/>
                  <a:pt x="180603" y="7744"/>
                </a:cubicBezTo>
                <a:cubicBezTo>
                  <a:pt x="188305" y="11371"/>
                  <a:pt x="192156" y="14743"/>
                  <a:pt x="192156" y="17859"/>
                </a:cubicBezTo>
                <a:cubicBezTo>
                  <a:pt x="192156" y="19645"/>
                  <a:pt x="190987" y="22096"/>
                  <a:pt x="188649" y="25212"/>
                </a:cubicBezTo>
                <a:cubicBezTo>
                  <a:pt x="187555" y="26775"/>
                  <a:pt x="186389" y="28094"/>
                  <a:pt x="185152" y="29170"/>
                </a:cubicBezTo>
                <a:cubicBezTo>
                  <a:pt x="186305" y="29614"/>
                  <a:pt x="188001" y="31057"/>
                  <a:pt x="190240" y="33500"/>
                </a:cubicBezTo>
                <a:cubicBezTo>
                  <a:pt x="208930" y="52191"/>
                  <a:pt x="224898" y="65509"/>
                  <a:pt x="238144" y="73456"/>
                </a:cubicBezTo>
                <a:cubicBezTo>
                  <a:pt x="245759" y="78200"/>
                  <a:pt x="254991" y="82023"/>
                  <a:pt x="265840" y="84925"/>
                </a:cubicBezTo>
                <a:cubicBezTo>
                  <a:pt x="275086" y="86934"/>
                  <a:pt x="279709" y="89094"/>
                  <a:pt x="279709" y="91404"/>
                </a:cubicBezTo>
                <a:cubicBezTo>
                  <a:pt x="279709" y="95245"/>
                  <a:pt x="271336" y="98378"/>
                  <a:pt x="254589" y="100803"/>
                </a:cubicBezTo>
                <a:cubicBezTo>
                  <a:pt x="243291" y="102942"/>
                  <a:pt x="234132" y="104012"/>
                  <a:pt x="227112" y="104012"/>
                </a:cubicBezTo>
                <a:cubicBezTo>
                  <a:pt x="225230" y="104012"/>
                  <a:pt x="222784" y="102854"/>
                  <a:pt x="219773" y="100538"/>
                </a:cubicBezTo>
                <a:cubicBezTo>
                  <a:pt x="213395" y="94569"/>
                  <a:pt x="201340" y="77763"/>
                  <a:pt x="183608" y="50118"/>
                </a:cubicBezTo>
                <a:cubicBezTo>
                  <a:pt x="181695" y="47248"/>
                  <a:pt x="180301" y="44930"/>
                  <a:pt x="179425" y="43162"/>
                </a:cubicBezTo>
                <a:lnTo>
                  <a:pt x="178812" y="41067"/>
                </a:lnTo>
                <a:lnTo>
                  <a:pt x="170517" y="55693"/>
                </a:lnTo>
                <a:cubicBezTo>
                  <a:pt x="160652" y="71279"/>
                  <a:pt x="149340" y="83981"/>
                  <a:pt x="136583" y="93799"/>
                </a:cubicBezTo>
                <a:cubicBezTo>
                  <a:pt x="124515" y="107612"/>
                  <a:pt x="114612" y="114519"/>
                  <a:pt x="106873" y="114519"/>
                </a:cubicBezTo>
                <a:cubicBezTo>
                  <a:pt x="102554" y="114519"/>
                  <a:pt x="100394" y="113137"/>
                  <a:pt x="100394" y="110375"/>
                </a:cubicBezTo>
                <a:cubicBezTo>
                  <a:pt x="100394" y="108893"/>
                  <a:pt x="104237" y="104840"/>
                  <a:pt x="111924" y="98217"/>
                </a:cubicBezTo>
                <a:cubicBezTo>
                  <a:pt x="124131" y="87920"/>
                  <a:pt x="135716" y="73826"/>
                  <a:pt x="146680" y="55936"/>
                </a:cubicBezTo>
                <a:cubicBezTo>
                  <a:pt x="155746" y="39698"/>
                  <a:pt x="160649" y="27324"/>
                  <a:pt x="161390" y="18813"/>
                </a:cubicBezTo>
                <a:cubicBezTo>
                  <a:pt x="161390" y="17117"/>
                  <a:pt x="161099" y="15191"/>
                  <a:pt x="160516" y="13036"/>
                </a:cubicBezTo>
                <a:cubicBezTo>
                  <a:pt x="160321" y="11688"/>
                  <a:pt x="160223" y="10669"/>
                  <a:pt x="160223" y="9981"/>
                </a:cubicBezTo>
                <a:cubicBezTo>
                  <a:pt x="160223" y="5466"/>
                  <a:pt x="162285" y="3209"/>
                  <a:pt x="166409" y="3209"/>
                </a:cubicBezTo>
                <a:close/>
                <a:moveTo>
                  <a:pt x="56676" y="0"/>
                </a:moveTo>
                <a:cubicBezTo>
                  <a:pt x="61479" y="0"/>
                  <a:pt x="67075" y="1598"/>
                  <a:pt x="73466" y="4795"/>
                </a:cubicBezTo>
                <a:cubicBezTo>
                  <a:pt x="80798" y="9378"/>
                  <a:pt x="84465" y="13343"/>
                  <a:pt x="84465" y="16692"/>
                </a:cubicBezTo>
                <a:cubicBezTo>
                  <a:pt x="84465" y="18019"/>
                  <a:pt x="82913" y="22504"/>
                  <a:pt x="79809" y="30147"/>
                </a:cubicBezTo>
                <a:cubicBezTo>
                  <a:pt x="77642" y="35650"/>
                  <a:pt x="74817" y="42625"/>
                  <a:pt x="71336" y="51071"/>
                </a:cubicBezTo>
                <a:cubicBezTo>
                  <a:pt x="74334" y="49815"/>
                  <a:pt x="77427" y="48532"/>
                  <a:pt x="80614" y="47220"/>
                </a:cubicBezTo>
                <a:cubicBezTo>
                  <a:pt x="85274" y="45313"/>
                  <a:pt x="87587" y="44360"/>
                  <a:pt x="87553" y="44360"/>
                </a:cubicBezTo>
                <a:cubicBezTo>
                  <a:pt x="104011" y="44617"/>
                  <a:pt x="112798" y="47814"/>
                  <a:pt x="113914" y="53950"/>
                </a:cubicBezTo>
                <a:cubicBezTo>
                  <a:pt x="113620" y="58040"/>
                  <a:pt x="110956" y="61108"/>
                  <a:pt x="105924" y="63154"/>
                </a:cubicBezTo>
                <a:cubicBezTo>
                  <a:pt x="100780" y="65436"/>
                  <a:pt x="95732" y="66959"/>
                  <a:pt x="90781" y="67721"/>
                </a:cubicBezTo>
                <a:cubicBezTo>
                  <a:pt x="79510" y="69718"/>
                  <a:pt x="71359" y="71168"/>
                  <a:pt x="66327" y="72070"/>
                </a:cubicBezTo>
                <a:cubicBezTo>
                  <a:pt x="65275" y="75977"/>
                  <a:pt x="63832" y="79192"/>
                  <a:pt x="61997" y="81716"/>
                </a:cubicBezTo>
                <a:lnTo>
                  <a:pt x="59304" y="81716"/>
                </a:lnTo>
                <a:cubicBezTo>
                  <a:pt x="62314" y="81716"/>
                  <a:pt x="66494" y="82942"/>
                  <a:pt x="71842" y="85395"/>
                </a:cubicBezTo>
                <a:cubicBezTo>
                  <a:pt x="79479" y="88315"/>
                  <a:pt x="83298" y="91911"/>
                  <a:pt x="83298" y="96180"/>
                </a:cubicBezTo>
                <a:cubicBezTo>
                  <a:pt x="81887" y="106080"/>
                  <a:pt x="81012" y="113419"/>
                  <a:pt x="80674" y="118197"/>
                </a:cubicBezTo>
                <a:cubicBezTo>
                  <a:pt x="87263" y="116492"/>
                  <a:pt x="91274" y="115518"/>
                  <a:pt x="92706" y="115277"/>
                </a:cubicBezTo>
                <a:cubicBezTo>
                  <a:pt x="96957" y="115742"/>
                  <a:pt x="100343" y="116546"/>
                  <a:pt x="102864" y="117690"/>
                </a:cubicBezTo>
                <a:cubicBezTo>
                  <a:pt x="106163" y="119492"/>
                  <a:pt x="107812" y="122112"/>
                  <a:pt x="107812" y="125550"/>
                </a:cubicBezTo>
                <a:cubicBezTo>
                  <a:pt x="107812" y="128732"/>
                  <a:pt x="101279" y="131474"/>
                  <a:pt x="88214" y="133778"/>
                </a:cubicBezTo>
                <a:cubicBezTo>
                  <a:pt x="84567" y="134364"/>
                  <a:pt x="81859" y="134848"/>
                  <a:pt x="80088" y="135229"/>
                </a:cubicBezTo>
                <a:cubicBezTo>
                  <a:pt x="80088" y="135198"/>
                  <a:pt x="80088" y="135668"/>
                  <a:pt x="80088" y="136638"/>
                </a:cubicBezTo>
                <a:lnTo>
                  <a:pt x="80088" y="164306"/>
                </a:lnTo>
                <a:cubicBezTo>
                  <a:pt x="79065" y="163760"/>
                  <a:pt x="79261" y="163309"/>
                  <a:pt x="80674" y="162953"/>
                </a:cubicBezTo>
                <a:cubicBezTo>
                  <a:pt x="90609" y="159381"/>
                  <a:pt x="96722" y="157595"/>
                  <a:pt x="99013" y="157595"/>
                </a:cubicBezTo>
                <a:cubicBezTo>
                  <a:pt x="107214" y="157899"/>
                  <a:pt x="111314" y="160717"/>
                  <a:pt x="111314" y="166050"/>
                </a:cubicBezTo>
                <a:cubicBezTo>
                  <a:pt x="110735" y="170999"/>
                  <a:pt x="107766" y="174056"/>
                  <a:pt x="102408" y="175222"/>
                </a:cubicBezTo>
                <a:cubicBezTo>
                  <a:pt x="94365" y="177417"/>
                  <a:pt x="86925" y="179735"/>
                  <a:pt x="80088" y="182175"/>
                </a:cubicBezTo>
                <a:lnTo>
                  <a:pt x="80088" y="218182"/>
                </a:lnTo>
                <a:cubicBezTo>
                  <a:pt x="79856" y="230060"/>
                  <a:pt x="79354" y="239371"/>
                  <a:pt x="78582" y="246115"/>
                </a:cubicBezTo>
                <a:cubicBezTo>
                  <a:pt x="76569" y="253913"/>
                  <a:pt x="72770" y="257812"/>
                  <a:pt x="67182" y="257812"/>
                </a:cubicBezTo>
                <a:cubicBezTo>
                  <a:pt x="64618" y="257812"/>
                  <a:pt x="61497" y="254479"/>
                  <a:pt x="57820" y="247813"/>
                </a:cubicBezTo>
                <a:cubicBezTo>
                  <a:pt x="55073" y="242743"/>
                  <a:pt x="53699" y="238567"/>
                  <a:pt x="53699" y="235283"/>
                </a:cubicBezTo>
                <a:cubicBezTo>
                  <a:pt x="53699" y="231944"/>
                  <a:pt x="55078" y="227127"/>
                  <a:pt x="57834" y="220833"/>
                </a:cubicBezTo>
                <a:cubicBezTo>
                  <a:pt x="59561" y="208948"/>
                  <a:pt x="60518" y="197927"/>
                  <a:pt x="60704" y="187770"/>
                </a:cubicBezTo>
                <a:cubicBezTo>
                  <a:pt x="53200" y="191131"/>
                  <a:pt x="45258" y="194644"/>
                  <a:pt x="36877" y="198309"/>
                </a:cubicBezTo>
                <a:cubicBezTo>
                  <a:pt x="31361" y="200817"/>
                  <a:pt x="27163" y="202071"/>
                  <a:pt x="24283" y="202071"/>
                </a:cubicBezTo>
                <a:cubicBezTo>
                  <a:pt x="20122" y="202071"/>
                  <a:pt x="15413" y="200178"/>
                  <a:pt x="10158" y="196393"/>
                </a:cubicBezTo>
                <a:cubicBezTo>
                  <a:pt x="3386" y="192560"/>
                  <a:pt x="0" y="188791"/>
                  <a:pt x="0" y="185086"/>
                </a:cubicBezTo>
                <a:cubicBezTo>
                  <a:pt x="0" y="181170"/>
                  <a:pt x="2794" y="178932"/>
                  <a:pt x="8381" y="178370"/>
                </a:cubicBezTo>
                <a:cubicBezTo>
                  <a:pt x="18849" y="177986"/>
                  <a:pt x="28741" y="176788"/>
                  <a:pt x="38058" y="174775"/>
                </a:cubicBezTo>
                <a:cubicBezTo>
                  <a:pt x="47304" y="172512"/>
                  <a:pt x="54950" y="170450"/>
                  <a:pt x="60997" y="168590"/>
                </a:cubicBezTo>
                <a:lnTo>
                  <a:pt x="60997" y="139033"/>
                </a:lnTo>
                <a:cubicBezTo>
                  <a:pt x="59316" y="139988"/>
                  <a:pt x="57101" y="140847"/>
                  <a:pt x="54351" y="141610"/>
                </a:cubicBezTo>
                <a:cubicBezTo>
                  <a:pt x="44742" y="144614"/>
                  <a:pt x="38305" y="147177"/>
                  <a:pt x="35040" y="149298"/>
                </a:cubicBezTo>
                <a:cubicBezTo>
                  <a:pt x="31298" y="152572"/>
                  <a:pt x="28490" y="154209"/>
                  <a:pt x="26617" y="154209"/>
                </a:cubicBezTo>
                <a:cubicBezTo>
                  <a:pt x="23309" y="154209"/>
                  <a:pt x="20528" y="152166"/>
                  <a:pt x="18274" y="148079"/>
                </a:cubicBezTo>
                <a:cubicBezTo>
                  <a:pt x="15430" y="143388"/>
                  <a:pt x="14009" y="140159"/>
                  <a:pt x="14009" y="138391"/>
                </a:cubicBezTo>
                <a:cubicBezTo>
                  <a:pt x="14009" y="134795"/>
                  <a:pt x="16007" y="131198"/>
                  <a:pt x="20004" y="127601"/>
                </a:cubicBezTo>
                <a:cubicBezTo>
                  <a:pt x="28130" y="119875"/>
                  <a:pt x="34790" y="108724"/>
                  <a:pt x="39984" y="94148"/>
                </a:cubicBezTo>
                <a:cubicBezTo>
                  <a:pt x="42368" y="85311"/>
                  <a:pt x="44314" y="79065"/>
                  <a:pt x="45821" y="75409"/>
                </a:cubicBezTo>
                <a:cubicBezTo>
                  <a:pt x="45870" y="75800"/>
                  <a:pt x="45208" y="75995"/>
                  <a:pt x="43835" y="75995"/>
                </a:cubicBezTo>
                <a:cubicBezTo>
                  <a:pt x="38939" y="75995"/>
                  <a:pt x="33604" y="74963"/>
                  <a:pt x="27831" y="72898"/>
                </a:cubicBezTo>
                <a:cubicBezTo>
                  <a:pt x="21925" y="71177"/>
                  <a:pt x="18971" y="68785"/>
                  <a:pt x="18971" y="65721"/>
                </a:cubicBezTo>
                <a:cubicBezTo>
                  <a:pt x="18971" y="62289"/>
                  <a:pt x="20633" y="60297"/>
                  <a:pt x="23957" y="59745"/>
                </a:cubicBezTo>
                <a:cubicBezTo>
                  <a:pt x="34794" y="58049"/>
                  <a:pt x="43196" y="56589"/>
                  <a:pt x="49165" y="55364"/>
                </a:cubicBezTo>
                <a:cubicBezTo>
                  <a:pt x="49661" y="53042"/>
                  <a:pt x="50225" y="49468"/>
                  <a:pt x="50858" y="44644"/>
                </a:cubicBezTo>
                <a:cubicBezTo>
                  <a:pt x="52752" y="33847"/>
                  <a:pt x="53699" y="26574"/>
                  <a:pt x="53699" y="22822"/>
                </a:cubicBezTo>
                <a:cubicBezTo>
                  <a:pt x="53699" y="20633"/>
                  <a:pt x="53318" y="17256"/>
                  <a:pt x="52555" y="12692"/>
                </a:cubicBezTo>
                <a:cubicBezTo>
                  <a:pt x="50983" y="8956"/>
                  <a:pt x="50197" y="6398"/>
                  <a:pt x="50197" y="5018"/>
                </a:cubicBezTo>
                <a:cubicBezTo>
                  <a:pt x="50197" y="1673"/>
                  <a:pt x="52357" y="0"/>
                  <a:pt x="56676"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29" name="组合 28"/>
          <p:cNvGrpSpPr/>
          <p:nvPr/>
        </p:nvGrpSpPr>
        <p:grpSpPr>
          <a:xfrm>
            <a:off x="838200" y="1210515"/>
            <a:ext cx="3302000" cy="4843370"/>
            <a:chOff x="838200" y="1210515"/>
            <a:chExt cx="3302000" cy="4843370"/>
          </a:xfrm>
        </p:grpSpPr>
        <p:pic>
          <p:nvPicPr>
            <p:cNvPr id="27" name="图片 26"/>
            <p:cNvPicPr>
              <a:picLocks noChangeAspect="1"/>
            </p:cNvPicPr>
            <p:nvPr/>
          </p:nvPicPr>
          <p:blipFill>
            <a:blip r:embed="rId1" cstate="print">
              <a:extLst>
                <a:ext uri="{28A0092B-C50C-407E-A947-70E740481C1C}">
                  <a14:useLocalDpi xmlns:a14="http://schemas.microsoft.com/office/drawing/2010/main" val="0"/>
                </a:ext>
              </a:extLst>
            </a:blip>
            <a:srcRect r="18414"/>
            <a:stretch>
              <a:fillRect/>
            </a:stretch>
          </p:blipFill>
          <p:spPr>
            <a:xfrm>
              <a:off x="838200" y="2006599"/>
              <a:ext cx="3302000" cy="4047285"/>
            </a:xfrm>
            <a:custGeom>
              <a:avLst/>
              <a:gdLst>
                <a:gd name="connsiteX0" fmla="*/ 0 w 3302000"/>
                <a:gd name="connsiteY0" fmla="*/ 0 h 4047285"/>
                <a:gd name="connsiteX1" fmla="*/ 3302000 w 3302000"/>
                <a:gd name="connsiteY1" fmla="*/ 0 h 4047285"/>
                <a:gd name="connsiteX2" fmla="*/ 3302000 w 3302000"/>
                <a:gd name="connsiteY2" fmla="*/ 3623937 h 4047285"/>
                <a:gd name="connsiteX3" fmla="*/ 2963971 w 3302000"/>
                <a:gd name="connsiteY3" fmla="*/ 4038685 h 4047285"/>
                <a:gd name="connsiteX4" fmla="*/ 2878661 w 3302000"/>
                <a:gd name="connsiteY4" fmla="*/ 4047285 h 4047285"/>
                <a:gd name="connsiteX5" fmla="*/ 423339 w 3302000"/>
                <a:gd name="connsiteY5" fmla="*/ 4047285 h 4047285"/>
                <a:gd name="connsiteX6" fmla="*/ 338030 w 3302000"/>
                <a:gd name="connsiteY6" fmla="*/ 4038685 h 4047285"/>
                <a:gd name="connsiteX7" fmla="*/ 0 w 3302000"/>
                <a:gd name="connsiteY7" fmla="*/ 3623937 h 4047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000" h="4047285">
                  <a:moveTo>
                    <a:pt x="0" y="0"/>
                  </a:moveTo>
                  <a:lnTo>
                    <a:pt x="3302000" y="0"/>
                  </a:lnTo>
                  <a:lnTo>
                    <a:pt x="3302000" y="3623937"/>
                  </a:lnTo>
                  <a:cubicBezTo>
                    <a:pt x="3302000" y="3828520"/>
                    <a:pt x="3156884" y="3999210"/>
                    <a:pt x="2963971" y="4038685"/>
                  </a:cubicBezTo>
                  <a:lnTo>
                    <a:pt x="2878661" y="4047285"/>
                  </a:lnTo>
                  <a:lnTo>
                    <a:pt x="423339" y="4047285"/>
                  </a:lnTo>
                  <a:lnTo>
                    <a:pt x="338030" y="4038685"/>
                  </a:lnTo>
                  <a:cubicBezTo>
                    <a:pt x="145117" y="3999210"/>
                    <a:pt x="0" y="3828520"/>
                    <a:pt x="0" y="3623937"/>
                  </a:cubicBezTo>
                  <a:close/>
                </a:path>
              </a:pathLst>
            </a:custGeom>
          </p:spPr>
        </p:pic>
        <p:sp>
          <p:nvSpPr>
            <p:cNvPr id="28" name="矩形: 圆角 27"/>
            <p:cNvSpPr/>
            <p:nvPr/>
          </p:nvSpPr>
          <p:spPr>
            <a:xfrm>
              <a:off x="838200" y="1210515"/>
              <a:ext cx="3302000" cy="4843370"/>
            </a:xfrm>
            <a:prstGeom prst="roundRect">
              <a:avLst>
                <a:gd name="adj" fmla="val 1282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grpSp>
      <p:grpSp>
        <p:nvGrpSpPr>
          <p:cNvPr id="30" name="组合 29"/>
          <p:cNvGrpSpPr/>
          <p:nvPr/>
        </p:nvGrpSpPr>
        <p:grpSpPr>
          <a:xfrm>
            <a:off x="3157755" y="1402729"/>
            <a:ext cx="788742" cy="1080894"/>
            <a:chOff x="4457701" y="3970847"/>
            <a:chExt cx="788742" cy="1080894"/>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32" name="文本框 31"/>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34" name="文本框 33"/>
          <p:cNvSpPr txBox="1"/>
          <p:nvPr/>
        </p:nvSpPr>
        <p:spPr>
          <a:xfrm>
            <a:off x="12415283" y="3085538"/>
            <a:ext cx="5422900" cy="8747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Hiragino Sans GB W3" charset="-122"/>
                <a:sym typeface="+mn-lt"/>
              </a:rPr>
              <a:t>单击此处输入文本内容单击此处输入文本内容输入文本内容输入文本内容输入文本内容。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35" name="文本框 34"/>
          <p:cNvSpPr txBox="1"/>
          <p:nvPr/>
        </p:nvSpPr>
        <p:spPr>
          <a:xfrm>
            <a:off x="12415283" y="2611173"/>
            <a:ext cx="2476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输入标题</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750"/>
                                        <p:tgtEl>
                                          <p:spTgt spid="30"/>
                                        </p:tgtEl>
                                      </p:cBhvr>
                                    </p:animEffect>
                                    <p:anim calcmode="lin" valueType="num">
                                      <p:cBhvr>
                                        <p:cTn id="14" dur="750" fill="hold"/>
                                        <p:tgtEl>
                                          <p:spTgt spid="30"/>
                                        </p:tgtEl>
                                        <p:attrNameLst>
                                          <p:attrName>ppt_x</p:attrName>
                                        </p:attrNameLst>
                                      </p:cBhvr>
                                      <p:tavLst>
                                        <p:tav tm="0">
                                          <p:val>
                                            <p:strVal val="#ppt_x"/>
                                          </p:val>
                                        </p:tav>
                                        <p:tav tm="100000">
                                          <p:val>
                                            <p:strVal val="#ppt_x"/>
                                          </p:val>
                                        </p:tav>
                                      </p:tavLst>
                                    </p:anim>
                                    <p:anim calcmode="lin" valueType="num">
                                      <p:cBhvr>
                                        <p:cTn id="15" dur="75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750"/>
                                        <p:tgtEl>
                                          <p:spTgt spid="3"/>
                                        </p:tgtEl>
                                      </p:cBhvr>
                                    </p:animEffect>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750" fill="hold"/>
                                        <p:tgtEl>
                                          <p:spTgt spid="21"/>
                                        </p:tgtEl>
                                        <p:attrNameLst>
                                          <p:attrName>ppt_x</p:attrName>
                                        </p:attrNameLst>
                                      </p:cBhvr>
                                      <p:tavLst>
                                        <p:tav tm="0">
                                          <p:val>
                                            <p:strVal val="1+#ppt_w/2"/>
                                          </p:val>
                                        </p:tav>
                                        <p:tav tm="100000">
                                          <p:val>
                                            <p:strVal val="#ppt_x"/>
                                          </p:val>
                                        </p:tav>
                                      </p:tavLst>
                                    </p:anim>
                                    <p:anim calcmode="lin" valueType="num">
                                      <p:cBhvr additive="base">
                                        <p:cTn id="24" dur="750" fill="hold"/>
                                        <p:tgtEl>
                                          <p:spTgt spid="2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750" fill="hold"/>
                                        <p:tgtEl>
                                          <p:spTgt spid="23"/>
                                        </p:tgtEl>
                                        <p:attrNameLst>
                                          <p:attrName>ppt_x</p:attrName>
                                        </p:attrNameLst>
                                      </p:cBhvr>
                                      <p:tavLst>
                                        <p:tav tm="0">
                                          <p:val>
                                            <p:strVal val="1+#ppt_w/2"/>
                                          </p:val>
                                        </p:tav>
                                        <p:tav tm="100000">
                                          <p:val>
                                            <p:strVal val="#ppt_x"/>
                                          </p:val>
                                        </p:tav>
                                      </p:tavLst>
                                    </p:anim>
                                    <p:anim calcmode="lin" valueType="num">
                                      <p:cBhvr additive="base">
                                        <p:cTn id="28" dur="75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4000"/>
                            </p:stCondLst>
                            <p:childTnLst>
                              <p:par>
                                <p:cTn id="30" presetID="16" presetClass="entr" presetSubtype="2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750"/>
                                        <p:tgtEl>
                                          <p:spTgt spid="5"/>
                                        </p:tgtEl>
                                      </p:cBhvr>
                                    </p:animEffect>
                                  </p:childTnLst>
                                </p:cTn>
                              </p:par>
                            </p:childTnLst>
                          </p:cTn>
                        </p:par>
                        <p:par>
                          <p:cTn id="33" fill="hold">
                            <p:stCondLst>
                              <p:cond delay="5000"/>
                            </p:stCondLst>
                            <p:childTnLst>
                              <p:par>
                                <p:cTn id="34" presetID="2" presetClass="entr" presetSubtype="2"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1+#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50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750" fill="hold"/>
                                        <p:tgtEl>
                                          <p:spTgt spid="33"/>
                                        </p:tgtEl>
                                        <p:attrNameLst>
                                          <p:attrName>ppt_x</p:attrName>
                                        </p:attrNameLst>
                                      </p:cBhvr>
                                      <p:tavLst>
                                        <p:tav tm="0">
                                          <p:val>
                                            <p:strVal val="1+#ppt_w/2"/>
                                          </p:val>
                                        </p:tav>
                                        <p:tav tm="100000">
                                          <p:val>
                                            <p:strVal val="#ppt_x"/>
                                          </p:val>
                                        </p:tav>
                                      </p:tavLst>
                                    </p:anim>
                                    <p:anim calcmode="lin" valueType="num">
                                      <p:cBhvr additive="base">
                                        <p:cTn id="41" dur="750" fill="hold"/>
                                        <p:tgtEl>
                                          <p:spTgt spid="33"/>
                                        </p:tgtEl>
                                        <p:attrNameLst>
                                          <p:attrName>ppt_y</p:attrName>
                                        </p:attrNameLst>
                                      </p:cBhvr>
                                      <p:tavLst>
                                        <p:tav tm="0">
                                          <p:val>
                                            <p:strVal val="#ppt_y"/>
                                          </p:val>
                                        </p:tav>
                                        <p:tav tm="100000">
                                          <p:val>
                                            <p:strVal val="#ppt_y"/>
                                          </p:val>
                                        </p:tav>
                                      </p:tavLst>
                                    </p:anim>
                                  </p:childTnLst>
                                </p:cTn>
                              </p:par>
                            </p:childTnLst>
                          </p:cTn>
                        </p:par>
                        <p:par>
                          <p:cTn id="42" fill="hold">
                            <p:stCondLst>
                              <p:cond delay="6000"/>
                            </p:stCondLst>
                            <p:childTnLst>
                              <p:par>
                                <p:cTn id="43" presetID="16" presetClass="entr" presetSubtype="21"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750"/>
                                        <p:tgtEl>
                                          <p:spTgt spid="7"/>
                                        </p:tgtEl>
                                      </p:cBhvr>
                                    </p:animEffect>
                                  </p:childTnLst>
                                </p:cTn>
                              </p:par>
                            </p:childTnLst>
                          </p:cTn>
                        </p:par>
                        <p:par>
                          <p:cTn id="46" fill="hold">
                            <p:stCondLst>
                              <p:cond delay="7000"/>
                            </p:stCondLst>
                            <p:childTnLst>
                              <p:par>
                                <p:cTn id="47" presetID="2" presetClass="entr" presetSubtype="2"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750" fill="hold"/>
                                        <p:tgtEl>
                                          <p:spTgt spid="36"/>
                                        </p:tgtEl>
                                        <p:attrNameLst>
                                          <p:attrName>ppt_x</p:attrName>
                                        </p:attrNameLst>
                                      </p:cBhvr>
                                      <p:tavLst>
                                        <p:tav tm="0">
                                          <p:val>
                                            <p:strVal val="1+#ppt_w/2"/>
                                          </p:val>
                                        </p:tav>
                                        <p:tav tm="100000">
                                          <p:val>
                                            <p:strVal val="#ppt_x"/>
                                          </p:val>
                                        </p:tav>
                                      </p:tavLst>
                                    </p:anim>
                                    <p:anim calcmode="lin" valueType="num">
                                      <p:cBhvr additive="base">
                                        <p:cTn id="50" dur="750" fill="hold"/>
                                        <p:tgtEl>
                                          <p:spTgt spid="36"/>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50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750" fill="hold"/>
                                        <p:tgtEl>
                                          <p:spTgt spid="37"/>
                                        </p:tgtEl>
                                        <p:attrNameLst>
                                          <p:attrName>ppt_x</p:attrName>
                                        </p:attrNameLst>
                                      </p:cBhvr>
                                      <p:tavLst>
                                        <p:tav tm="0">
                                          <p:val>
                                            <p:strVal val="1+#ppt_w/2"/>
                                          </p:val>
                                        </p:tav>
                                        <p:tav tm="100000">
                                          <p:val>
                                            <p:strVal val="#ppt_x"/>
                                          </p:val>
                                        </p:tav>
                                      </p:tavLst>
                                    </p:anim>
                                    <p:anim calcmode="lin" valueType="num">
                                      <p:cBhvr additive="base">
                                        <p:cTn id="54" dur="7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23" grpId="0" animBg="1"/>
      <p:bldP spid="21" grpId="0" animBg="1"/>
      <p:bldP spid="33" grpId="0" animBg="1"/>
      <p:bldP spid="25" grpId="0" animBg="1"/>
      <p:bldP spid="37"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b="7567"/>
          <a:stretch>
            <a:fillRect/>
          </a:stretch>
        </p:blipFill>
        <p:spPr>
          <a:xfrm>
            <a:off x="0" y="0"/>
            <a:ext cx="12192000" cy="6339095"/>
          </a:xfrm>
          <a:custGeom>
            <a:avLst/>
            <a:gdLst>
              <a:gd name="connsiteX0" fmla="*/ 2009494 w 12192000"/>
              <a:gd name="connsiteY0" fmla="*/ 13295 h 6339095"/>
              <a:gd name="connsiteX1" fmla="*/ 2009494 w 12192000"/>
              <a:gd name="connsiteY1" fmla="*/ 1778595 h 6339095"/>
              <a:gd name="connsiteX2" fmla="*/ 3963875 w 12192000"/>
              <a:gd name="connsiteY2" fmla="*/ 1778595 h 6339095"/>
              <a:gd name="connsiteX3" fmla="*/ 3963875 w 12192000"/>
              <a:gd name="connsiteY3" fmla="*/ 13295 h 6339095"/>
              <a:gd name="connsiteX4" fmla="*/ 0 w 12192000"/>
              <a:gd name="connsiteY4" fmla="*/ 0 h 6339095"/>
              <a:gd name="connsiteX5" fmla="*/ 12192000 w 12192000"/>
              <a:gd name="connsiteY5" fmla="*/ 0 h 6339095"/>
              <a:gd name="connsiteX6" fmla="*/ 12192000 w 12192000"/>
              <a:gd name="connsiteY6" fmla="*/ 6339095 h 6339095"/>
              <a:gd name="connsiteX7" fmla="*/ 0 w 12192000"/>
              <a:gd name="connsiteY7" fmla="*/ 6339095 h 63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339095">
                <a:moveTo>
                  <a:pt x="2009494" y="13295"/>
                </a:moveTo>
                <a:lnTo>
                  <a:pt x="2009494" y="1778595"/>
                </a:lnTo>
                <a:lnTo>
                  <a:pt x="3963875" y="1778595"/>
                </a:lnTo>
                <a:lnTo>
                  <a:pt x="3963875" y="13295"/>
                </a:lnTo>
                <a:close/>
                <a:moveTo>
                  <a:pt x="0" y="0"/>
                </a:moveTo>
                <a:lnTo>
                  <a:pt x="12192000" y="0"/>
                </a:lnTo>
                <a:lnTo>
                  <a:pt x="12192000" y="6339095"/>
                </a:lnTo>
                <a:lnTo>
                  <a:pt x="0" y="6339095"/>
                </a:lnTo>
                <a:close/>
              </a:path>
            </a:pathLst>
          </a:custGeom>
        </p:spPr>
      </p:pic>
      <p:pic>
        <p:nvPicPr>
          <p:cNvPr id="3" name="图片 2"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r="58327"/>
          <a:stretch>
            <a:fillRect/>
          </a:stretch>
        </p:blipFill>
        <p:spPr>
          <a:xfrm>
            <a:off x="2" y="3785936"/>
            <a:ext cx="5080710" cy="3072063"/>
          </a:xfrm>
          <a:prstGeom prst="rect">
            <a:avLst/>
          </a:prstGeom>
        </p:spPr>
      </p:pic>
      <p:pic>
        <p:nvPicPr>
          <p:cNvPr id="4" name="图片 3"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624379" y="3240505"/>
            <a:ext cx="3176337" cy="3617495"/>
          </a:xfrm>
          <a:prstGeom prst="rect">
            <a:avLst/>
          </a:prstGeom>
        </p:spPr>
      </p:pic>
      <p:grpSp>
        <p:nvGrpSpPr>
          <p:cNvPr id="5" name="组合 4"/>
          <p:cNvGrpSpPr/>
          <p:nvPr/>
        </p:nvGrpSpPr>
        <p:grpSpPr>
          <a:xfrm>
            <a:off x="3525045" y="791620"/>
            <a:ext cx="3586245" cy="4530347"/>
            <a:chOff x="3446705" y="463303"/>
            <a:chExt cx="3586245" cy="4530347"/>
          </a:xfrm>
        </p:grpSpPr>
        <p:sp>
          <p:nvSpPr>
            <p:cNvPr id="6" name="矩形 5"/>
            <p:cNvSpPr/>
            <p:nvPr/>
          </p:nvSpPr>
          <p:spPr>
            <a:xfrm>
              <a:off x="5078569" y="2777659"/>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章</a:t>
              </a:r>
              <a:endParaRPr kumimoji="0" lang="zh-CN" altLang="en-US" sz="20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7" name="矩形 6"/>
            <p:cNvSpPr/>
            <p:nvPr/>
          </p:nvSpPr>
          <p:spPr>
            <a:xfrm>
              <a:off x="4423894" y="2185419"/>
              <a:ext cx="1313181"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叁</a:t>
              </a:r>
              <a:endParaRPr kumimoji="0" lang="zh-CN" altLang="en-US" sz="14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9" name="矩形 8"/>
            <p:cNvSpPr/>
            <p:nvPr/>
          </p:nvSpPr>
          <p:spPr>
            <a:xfrm>
              <a:off x="3446705" y="463303"/>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第</a:t>
              </a:r>
              <a:endPar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endParaRPr>
            </a:p>
          </p:txBody>
        </p:sp>
      </p:grpSp>
      <p:sp>
        <p:nvSpPr>
          <p:cNvPr id="10" name="矩形 9"/>
          <p:cNvSpPr/>
          <p:nvPr/>
        </p:nvSpPr>
        <p:spPr>
          <a:xfrm>
            <a:off x="7111290" y="1130300"/>
            <a:ext cx="1846659" cy="3586856"/>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5" name="组合 14"/>
          <p:cNvGrpSpPr/>
          <p:nvPr/>
        </p:nvGrpSpPr>
        <p:grpSpPr>
          <a:xfrm>
            <a:off x="6402756" y="1111538"/>
            <a:ext cx="788742" cy="1080894"/>
            <a:chOff x="4457701" y="3970847"/>
            <a:chExt cx="788742" cy="108089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7" name="文本框 16"/>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6732830" y="829532"/>
            <a:ext cx="5133148" cy="5296631"/>
            <a:chOff x="6419266" y="1034826"/>
            <a:chExt cx="5472112" cy="5646390"/>
          </a:xfrm>
        </p:grpSpPr>
        <p:pic>
          <p:nvPicPr>
            <p:cNvPr id="5" name="图片 4" descr="图片包含 动物, 鸟, 放飞&#10;&#10;描述已自动生成"/>
            <p:cNvPicPr>
              <a:picLocks noChangeAspect="1"/>
            </p:cNvPicPr>
            <p:nvPr/>
          </p:nvPicPr>
          <p:blipFill rotWithShape="1">
            <a:blip r:embed="rId1">
              <a:extLst>
                <a:ext uri="{28A0092B-C50C-407E-A947-70E740481C1C}">
                  <a14:useLocalDpi xmlns:a14="http://schemas.microsoft.com/office/drawing/2010/main" val="0"/>
                </a:ext>
              </a:extLst>
            </a:blip>
            <a:srcRect r="46806" b="50000"/>
            <a:stretch>
              <a:fillRect/>
            </a:stretch>
          </p:blipFill>
          <p:spPr>
            <a:xfrm rot="20698028" flipH="1">
              <a:off x="6419266" y="1034826"/>
              <a:ext cx="5472112" cy="3214688"/>
            </a:xfrm>
            <a:prstGeom prst="rect">
              <a:avLst/>
            </a:prstGeom>
          </p:spPr>
        </p:pic>
        <p:pic>
          <p:nvPicPr>
            <p:cNvPr id="8" name="图片 7" descr="图片包含 动物, 鸟, 放飞&#10;&#10;描述已自动生成"/>
            <p:cNvPicPr>
              <a:picLocks noChangeAspect="1"/>
            </p:cNvPicPr>
            <p:nvPr/>
          </p:nvPicPr>
          <p:blipFill rotWithShape="1">
            <a:blip r:embed="rId1">
              <a:extLst>
                <a:ext uri="{28A0092B-C50C-407E-A947-70E740481C1C}">
                  <a14:useLocalDpi xmlns:a14="http://schemas.microsoft.com/office/drawing/2010/main" val="0"/>
                </a:ext>
              </a:extLst>
            </a:blip>
            <a:srcRect l="58765" t="54741"/>
            <a:stretch>
              <a:fillRect/>
            </a:stretch>
          </p:blipFill>
          <p:spPr>
            <a:xfrm>
              <a:off x="8001000" y="4177729"/>
              <a:ext cx="3649383" cy="2503487"/>
            </a:xfrm>
            <a:prstGeom prst="rect">
              <a:avLst/>
            </a:prstGeom>
          </p:spPr>
        </p:pic>
      </p:grpSp>
      <p:sp>
        <p:nvSpPr>
          <p:cNvPr id="14" name="文本框 13"/>
          <p:cNvSpPr txBox="1"/>
          <p:nvPr/>
        </p:nvSpPr>
        <p:spPr>
          <a:xfrm>
            <a:off x="5665113" y="1247664"/>
            <a:ext cx="861774" cy="3337036"/>
          </a:xfrm>
          <a:prstGeom prst="rect">
            <a:avLst/>
          </a:prstGeom>
          <a:noFill/>
          <a:ln>
            <a:solidFill>
              <a:schemeClr val="bg1"/>
            </a:solidFill>
          </a:ln>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输入标题</a:t>
            </a:r>
            <a:endParaRPr kumimoji="0" lang="zh-CN" altLang="en-US" sz="4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15" name="矩形 14"/>
          <p:cNvSpPr/>
          <p:nvPr/>
        </p:nvSpPr>
        <p:spPr>
          <a:xfrm>
            <a:off x="1381635" y="2534761"/>
            <a:ext cx="3993401" cy="3558064"/>
          </a:xfrm>
          <a:prstGeom prst="rect">
            <a:avLst/>
          </a:prstGeom>
        </p:spPr>
        <p:txBody>
          <a:bodyPr vert="eaVert" wrap="square">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您的文字内容。点击输入您的文字内容。点击输入。点击输入您的文字内容。点击输入您的文字内容。点击输入。点击输入您的文字内容。点击输入您的文字内容。点击输入。点击输入您的文字内容。点击输入您的文字内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6" name="组合 15"/>
          <p:cNvGrpSpPr/>
          <p:nvPr/>
        </p:nvGrpSpPr>
        <p:grpSpPr>
          <a:xfrm>
            <a:off x="697187" y="5011931"/>
            <a:ext cx="788742" cy="1080894"/>
            <a:chOff x="4457701" y="3970847"/>
            <a:chExt cx="788742" cy="1080894"/>
          </a:xfrm>
        </p:grpSpPr>
        <p:pic>
          <p:nvPicPr>
            <p:cNvPr id="17" name="图片 16"/>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8" name="文本框 17"/>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600" decel="100000"/>
                                        <p:tgtEl>
                                          <p:spTgt spid="9"/>
                                        </p:tgtEl>
                                      </p:cBhvr>
                                    </p:animEffect>
                                    <p:anim calcmode="lin" valueType="num">
                                      <p:cBhvr>
                                        <p:cTn id="8" dur="600" decel="100000" fill="hold"/>
                                        <p:tgtEl>
                                          <p:spTgt spid="9"/>
                                        </p:tgtEl>
                                        <p:attrNameLst>
                                          <p:attrName>style.rotation</p:attrName>
                                        </p:attrNameLst>
                                      </p:cBhvr>
                                      <p:tavLst>
                                        <p:tav tm="0">
                                          <p:val>
                                            <p:fltVal val="-90"/>
                                          </p:val>
                                        </p:tav>
                                        <p:tav tm="100000">
                                          <p:val>
                                            <p:fltVal val="0"/>
                                          </p:val>
                                        </p:tav>
                                      </p:tavLst>
                                    </p:anim>
                                    <p:anim calcmode="lin" valueType="num">
                                      <p:cBhvr>
                                        <p:cTn id="9" dur="600" decel="100000" fill="hold"/>
                                        <p:tgtEl>
                                          <p:spTgt spid="9"/>
                                        </p:tgtEl>
                                        <p:attrNameLst>
                                          <p:attrName>ppt_x</p:attrName>
                                        </p:attrNameLst>
                                      </p:cBhvr>
                                      <p:tavLst>
                                        <p:tav tm="0">
                                          <p:val>
                                            <p:strVal val="#ppt_x+0.4"/>
                                          </p:val>
                                        </p:tav>
                                        <p:tav tm="100000">
                                          <p:val>
                                            <p:strVal val="#ppt_x-0.05"/>
                                          </p:val>
                                        </p:tav>
                                      </p:tavLst>
                                    </p:anim>
                                    <p:anim calcmode="lin" valueType="num">
                                      <p:cBhvr>
                                        <p:cTn id="10" dur="600" decel="100000" fill="hold"/>
                                        <p:tgtEl>
                                          <p:spTgt spid="9"/>
                                        </p:tgtEl>
                                        <p:attrNameLst>
                                          <p:attrName>ppt_y</p:attrName>
                                        </p:attrNameLst>
                                      </p:cBhvr>
                                      <p:tavLst>
                                        <p:tav tm="0">
                                          <p:val>
                                            <p:strVal val="#ppt_y-0.4"/>
                                          </p:val>
                                        </p:tav>
                                        <p:tav tm="100000">
                                          <p:val>
                                            <p:strVal val="#ppt_y+0.1"/>
                                          </p:val>
                                        </p:tav>
                                      </p:tavLst>
                                    </p:anim>
                                    <p:anim calcmode="lin" valueType="num">
                                      <p:cBhvr>
                                        <p:cTn id="11" dur="150" accel="100000" fill="hold">
                                          <p:stCondLst>
                                            <p:cond delay="600"/>
                                          </p:stCondLst>
                                        </p:cTn>
                                        <p:tgtEl>
                                          <p:spTgt spid="9"/>
                                        </p:tgtEl>
                                        <p:attrNameLst>
                                          <p:attrName>ppt_x</p:attrName>
                                        </p:attrNameLst>
                                      </p:cBhvr>
                                      <p:tavLst>
                                        <p:tav tm="0">
                                          <p:val>
                                            <p:strVal val="#ppt_x-0.05"/>
                                          </p:val>
                                        </p:tav>
                                        <p:tav tm="100000">
                                          <p:val>
                                            <p:strVal val="#ppt_x"/>
                                          </p:val>
                                        </p:tav>
                                      </p:tavLst>
                                    </p:anim>
                                    <p:anim calcmode="lin" valueType="num">
                                      <p:cBhvr>
                                        <p:cTn id="12" dur="150" accel="100000" fill="hold">
                                          <p:stCondLst>
                                            <p:cond delay="6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750"/>
                                        <p:tgtEl>
                                          <p:spTgt spid="15"/>
                                        </p:tgtEl>
                                      </p:cBhvr>
                                    </p:animEffect>
                                    <p:anim calcmode="lin" valueType="num">
                                      <p:cBhvr>
                                        <p:cTn id="23" dur="750" fill="hold"/>
                                        <p:tgtEl>
                                          <p:spTgt spid="15"/>
                                        </p:tgtEl>
                                        <p:attrNameLst>
                                          <p:attrName>ppt_x</p:attrName>
                                        </p:attrNameLst>
                                      </p:cBhvr>
                                      <p:tavLst>
                                        <p:tav tm="0">
                                          <p:val>
                                            <p:strVal val="#ppt_x"/>
                                          </p:val>
                                        </p:tav>
                                        <p:tav tm="100000">
                                          <p:val>
                                            <p:strVal val="#ppt_x"/>
                                          </p:val>
                                        </p:tav>
                                      </p:tavLst>
                                    </p:anim>
                                    <p:anim calcmode="lin" valueType="num">
                                      <p:cBhvr>
                                        <p:cTn id="24" dur="75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l="43125" t="73226"/>
          <a:stretch>
            <a:fillRect/>
          </a:stretch>
        </p:blipFill>
        <p:spPr>
          <a:xfrm>
            <a:off x="6934202" y="5465754"/>
            <a:ext cx="5257798" cy="1392246"/>
          </a:xfrm>
          <a:prstGeom prst="rect">
            <a:avLst/>
          </a:prstGeom>
        </p:spPr>
      </p:pic>
      <p:pic>
        <p:nvPicPr>
          <p:cNvPr id="3" name="图片 2" descr="图片包含 鸟, 动物&#10;&#10;描述已自动生成"/>
          <p:cNvPicPr>
            <a:picLocks noChangeAspect="1"/>
          </p:cNvPicPr>
          <p:nvPr/>
        </p:nvPicPr>
        <p:blipFill rotWithShape="1">
          <a:blip r:embed="rId2">
            <a:extLst>
              <a:ext uri="{28A0092B-C50C-407E-A947-70E740481C1C}">
                <a14:useLocalDpi xmlns:a14="http://schemas.microsoft.com/office/drawing/2010/main" val="0"/>
              </a:ext>
            </a:extLst>
          </a:blip>
          <a:srcRect l="61188" t="25263" r="9342" b="27666"/>
          <a:stretch>
            <a:fillRect/>
          </a:stretch>
        </p:blipFill>
        <p:spPr>
          <a:xfrm>
            <a:off x="8915121" y="4935269"/>
            <a:ext cx="1549734" cy="1392356"/>
          </a:xfrm>
          <a:prstGeom prst="rect">
            <a:avLst/>
          </a:prstGeom>
        </p:spPr>
      </p:pic>
      <p:pic>
        <p:nvPicPr>
          <p:cNvPr id="4" name="图片 3" descr="图片包含 文字&#10;&#10;描述已自动生成"/>
          <p:cNvPicPr>
            <a:picLocks noChangeAspect="1"/>
          </p:cNvPicPr>
          <p:nvPr/>
        </p:nvPicPr>
        <p:blipFill rotWithShape="1">
          <a:blip r:embed="rId3">
            <a:extLst>
              <a:ext uri="{28A0092B-C50C-407E-A947-70E740481C1C}">
                <a14:useLocalDpi xmlns:a14="http://schemas.microsoft.com/office/drawing/2010/main" val="0"/>
              </a:ext>
            </a:extLst>
          </a:blip>
          <a:srcRect l="74091" t="22014" r="4530" b="66139"/>
          <a:stretch>
            <a:fillRect/>
          </a:stretch>
        </p:blipFill>
        <p:spPr>
          <a:xfrm>
            <a:off x="10217150" y="963098"/>
            <a:ext cx="2603500" cy="901700"/>
          </a:xfrm>
          <a:prstGeom prst="rect">
            <a:avLst/>
          </a:prstGeom>
        </p:spPr>
      </p:pic>
      <p:pic>
        <p:nvPicPr>
          <p:cNvPr id="5" name="图片 4" descr="图片包含 文字&#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2438" t="52422" r="17543" b="34012"/>
          <a:stretch>
            <a:fillRect/>
          </a:stretch>
        </p:blipFill>
        <p:spPr>
          <a:xfrm rot="20866464">
            <a:off x="303379" y="538756"/>
            <a:ext cx="2438054" cy="1032540"/>
          </a:xfrm>
          <a:prstGeom prst="rect">
            <a:avLst/>
          </a:prstGeom>
        </p:spPr>
      </p:pic>
      <p:sp>
        <p:nvSpPr>
          <p:cNvPr id="6" name="椭圆 5"/>
          <p:cNvSpPr/>
          <p:nvPr/>
        </p:nvSpPr>
        <p:spPr>
          <a:xfrm>
            <a:off x="954626" y="2301075"/>
            <a:ext cx="3736975" cy="37369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7" name="椭圆 6"/>
          <p:cNvSpPr/>
          <p:nvPr/>
        </p:nvSpPr>
        <p:spPr>
          <a:xfrm>
            <a:off x="6162158" y="1130300"/>
            <a:ext cx="3736975" cy="37369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pic>
        <p:nvPicPr>
          <p:cNvPr id="8" name="图片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9133" y1="21302" x2="65365" y2="40420"/>
                        <a14:foregroundMark x1="65165" y1="52789" x2="56528" y2="58124"/>
                        <a14:foregroundMark x1="83780" y1="70776" x2="66021" y2="54002"/>
                        <a14:foregroundMark x1="22007" y1="44665" x2="23461" y2="44543"/>
                        <a14:foregroundMark x1="37514" y1="29426" x2="43244" y2="34762"/>
                        <a14:foregroundMark x1="45268" y1="35206" x2="53820" y2="42482"/>
                        <a14:foregroundMark x1="37913" y1="53314" x2="29076" y2="62288"/>
                        <a14:foregroundMark x1="40735" y1="58124" x2="43529" y2="62975"/>
                        <a14:foregroundMark x1="40051" y1="44543" x2="38883" y2="53314"/>
                        <a14:foregroundMark x1="23945" y1="45756" x2="28307" y2="50728"/>
                        <a14:foregroundMark x1="28221" y1="50162" x2="32184" y2="51011"/>
                      </a14:backgroundRemoval>
                    </a14:imgEffect>
                  </a14:imgLayer>
                </a14:imgProps>
              </a:ext>
              <a:ext uri="{28A0092B-C50C-407E-A947-70E740481C1C}">
                <a14:useLocalDpi xmlns:a14="http://schemas.microsoft.com/office/drawing/2010/main" val="0"/>
              </a:ext>
            </a:extLst>
          </a:blip>
          <a:stretch>
            <a:fillRect/>
          </a:stretch>
        </p:blipFill>
        <p:spPr>
          <a:xfrm>
            <a:off x="6138088" y="4061925"/>
            <a:ext cx="2027348" cy="1430009"/>
          </a:xfrm>
          <a:prstGeom prst="rect">
            <a:avLst/>
          </a:prstGeom>
        </p:spPr>
      </p:pic>
      <p:pic>
        <p:nvPicPr>
          <p:cNvPr id="9" name="图片 8"/>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9133" y1="21302" x2="65365" y2="40420"/>
                        <a14:foregroundMark x1="65165" y1="52789" x2="56528" y2="58124"/>
                        <a14:foregroundMark x1="83780" y1="70776" x2="66021" y2="54002"/>
                        <a14:foregroundMark x1="22007" y1="44665" x2="23461" y2="44543"/>
                        <a14:foregroundMark x1="37514" y1="29426" x2="43244" y2="34762"/>
                        <a14:foregroundMark x1="45268" y1="35206" x2="53820" y2="42482"/>
                        <a14:foregroundMark x1="37913" y1="53314" x2="29076" y2="62288"/>
                        <a14:foregroundMark x1="40735" y1="58124" x2="43529" y2="62975"/>
                        <a14:foregroundMark x1="40051" y1="44543" x2="38883" y2="53314"/>
                        <a14:foregroundMark x1="23945" y1="45756" x2="28307" y2="50728"/>
                        <a14:foregroundMark x1="28221" y1="50162" x2="32184" y2="51011"/>
                      </a14:backgroundRemoval>
                    </a14:imgEffect>
                  </a14:imgLayer>
                </a14:imgProps>
              </a:ext>
              <a:ext uri="{28A0092B-C50C-407E-A947-70E740481C1C}">
                <a14:useLocalDpi xmlns:a14="http://schemas.microsoft.com/office/drawing/2010/main" val="0"/>
              </a:ext>
            </a:extLst>
          </a:blip>
          <a:stretch>
            <a:fillRect/>
          </a:stretch>
        </p:blipFill>
        <p:spPr>
          <a:xfrm flipH="1">
            <a:off x="1082005" y="1804093"/>
            <a:ext cx="2214366" cy="1561924"/>
          </a:xfrm>
          <a:prstGeom prst="rect">
            <a:avLst/>
          </a:prstGeom>
        </p:spPr>
      </p:pic>
      <p:grpSp>
        <p:nvGrpSpPr>
          <p:cNvPr id="10" name="组合 9"/>
          <p:cNvGrpSpPr/>
          <p:nvPr/>
        </p:nvGrpSpPr>
        <p:grpSpPr>
          <a:xfrm>
            <a:off x="1579182" y="3376995"/>
            <a:ext cx="2489820" cy="1962783"/>
            <a:chOff x="1579182" y="3376995"/>
            <a:chExt cx="2489820" cy="1962783"/>
          </a:xfrm>
        </p:grpSpPr>
        <p:sp>
          <p:nvSpPr>
            <p:cNvPr id="11" name="文本框 10"/>
            <p:cNvSpPr txBox="1"/>
            <p:nvPr/>
          </p:nvSpPr>
          <p:spPr>
            <a:xfrm>
              <a:off x="1579182" y="3899214"/>
              <a:ext cx="2489820" cy="1440564"/>
            </a:xfrm>
            <a:custGeom>
              <a:avLst/>
              <a:gdLst/>
              <a:ahLst/>
              <a:cxnLst/>
              <a:rect l="l" t="t" r="r" b="b"/>
              <a:pathLst>
                <a:path w="2489820" h="1440564">
                  <a:moveTo>
                    <a:pt x="1710928" y="1384753"/>
                  </a:moveTo>
                  <a:lnTo>
                    <a:pt x="1703338" y="1385200"/>
                  </a:lnTo>
                  <a:lnTo>
                    <a:pt x="1687488" y="1386985"/>
                  </a:lnTo>
                  <a:cubicBezTo>
                    <a:pt x="1682577" y="1387581"/>
                    <a:pt x="1678856" y="1388176"/>
                    <a:pt x="1676326" y="1388771"/>
                  </a:cubicBezTo>
                  <a:lnTo>
                    <a:pt x="1666727" y="1391674"/>
                  </a:lnTo>
                  <a:cubicBezTo>
                    <a:pt x="1667322" y="1395990"/>
                    <a:pt x="1667694" y="1398371"/>
                    <a:pt x="1667843" y="1398817"/>
                  </a:cubicBezTo>
                  <a:lnTo>
                    <a:pt x="1669852" y="1417346"/>
                  </a:lnTo>
                  <a:lnTo>
                    <a:pt x="1670298" y="1421365"/>
                  </a:lnTo>
                  <a:lnTo>
                    <a:pt x="1682800" y="1420918"/>
                  </a:lnTo>
                  <a:lnTo>
                    <a:pt x="1712714" y="1417793"/>
                  </a:lnTo>
                  <a:lnTo>
                    <a:pt x="1716286" y="1396808"/>
                  </a:lnTo>
                  <a:cubicBezTo>
                    <a:pt x="1717328" y="1391450"/>
                    <a:pt x="1717626" y="1388250"/>
                    <a:pt x="1717179" y="1387209"/>
                  </a:cubicBezTo>
                  <a:cubicBezTo>
                    <a:pt x="1716882" y="1386167"/>
                    <a:pt x="1716212" y="1385497"/>
                    <a:pt x="1715170" y="1385200"/>
                  </a:cubicBezTo>
                  <a:cubicBezTo>
                    <a:pt x="1714128" y="1384902"/>
                    <a:pt x="1712714" y="1384753"/>
                    <a:pt x="1710928" y="1384753"/>
                  </a:cubicBezTo>
                  <a:close/>
                  <a:moveTo>
                    <a:pt x="1722984" y="1375823"/>
                  </a:moveTo>
                  <a:cubicBezTo>
                    <a:pt x="1724025" y="1375823"/>
                    <a:pt x="1725514" y="1376344"/>
                    <a:pt x="1727448" y="1377386"/>
                  </a:cubicBezTo>
                  <a:cubicBezTo>
                    <a:pt x="1729532" y="1378279"/>
                    <a:pt x="1731764" y="1379544"/>
                    <a:pt x="1734146" y="1381181"/>
                  </a:cubicBezTo>
                  <a:cubicBezTo>
                    <a:pt x="1736527" y="1382967"/>
                    <a:pt x="1738090" y="1384232"/>
                    <a:pt x="1738834" y="1384976"/>
                  </a:cubicBezTo>
                  <a:cubicBezTo>
                    <a:pt x="1739578" y="1385869"/>
                    <a:pt x="1740099" y="1386762"/>
                    <a:pt x="1740396" y="1387655"/>
                  </a:cubicBezTo>
                  <a:cubicBezTo>
                    <a:pt x="1740396" y="1388548"/>
                    <a:pt x="1739206" y="1390185"/>
                    <a:pt x="1736825" y="1392567"/>
                  </a:cubicBezTo>
                  <a:cubicBezTo>
                    <a:pt x="1734443" y="1395097"/>
                    <a:pt x="1732732" y="1397701"/>
                    <a:pt x="1731690" y="1400380"/>
                  </a:cubicBezTo>
                  <a:lnTo>
                    <a:pt x="1722984" y="1420472"/>
                  </a:lnTo>
                  <a:cubicBezTo>
                    <a:pt x="1723877" y="1420918"/>
                    <a:pt x="1724844" y="1421588"/>
                    <a:pt x="1725886" y="1422481"/>
                  </a:cubicBezTo>
                  <a:cubicBezTo>
                    <a:pt x="1727076" y="1423225"/>
                    <a:pt x="1727523" y="1423969"/>
                    <a:pt x="1727225" y="1424713"/>
                  </a:cubicBezTo>
                  <a:cubicBezTo>
                    <a:pt x="1727076" y="1425309"/>
                    <a:pt x="1726407" y="1425830"/>
                    <a:pt x="1725216" y="1426276"/>
                  </a:cubicBezTo>
                  <a:lnTo>
                    <a:pt x="1716063" y="1426276"/>
                  </a:lnTo>
                  <a:lnTo>
                    <a:pt x="1673870" y="1429401"/>
                  </a:lnTo>
                  <a:lnTo>
                    <a:pt x="1670522" y="1429178"/>
                  </a:lnTo>
                  <a:lnTo>
                    <a:pt x="1669629" y="1432080"/>
                  </a:lnTo>
                  <a:cubicBezTo>
                    <a:pt x="1668885" y="1434015"/>
                    <a:pt x="1668066" y="1434983"/>
                    <a:pt x="1667173" y="1434983"/>
                  </a:cubicBezTo>
                  <a:cubicBezTo>
                    <a:pt x="1666131" y="1434834"/>
                    <a:pt x="1665164" y="1434387"/>
                    <a:pt x="1664271" y="1433643"/>
                  </a:cubicBezTo>
                  <a:cubicBezTo>
                    <a:pt x="1663378" y="1432899"/>
                    <a:pt x="1662559" y="1431485"/>
                    <a:pt x="1661815" y="1429401"/>
                  </a:cubicBezTo>
                  <a:cubicBezTo>
                    <a:pt x="1661220" y="1427318"/>
                    <a:pt x="1660773" y="1425383"/>
                    <a:pt x="1660476" y="1423597"/>
                  </a:cubicBezTo>
                  <a:lnTo>
                    <a:pt x="1656011" y="1396362"/>
                  </a:lnTo>
                  <a:cubicBezTo>
                    <a:pt x="1655862" y="1395171"/>
                    <a:pt x="1655416" y="1393757"/>
                    <a:pt x="1654671" y="1392120"/>
                  </a:cubicBezTo>
                  <a:cubicBezTo>
                    <a:pt x="1653927" y="1390334"/>
                    <a:pt x="1653183" y="1388995"/>
                    <a:pt x="1652439" y="1388102"/>
                  </a:cubicBezTo>
                  <a:lnTo>
                    <a:pt x="1650207" y="1386092"/>
                  </a:lnTo>
                  <a:cubicBezTo>
                    <a:pt x="1649611" y="1385497"/>
                    <a:pt x="1649314" y="1384902"/>
                    <a:pt x="1649314" y="1384307"/>
                  </a:cubicBezTo>
                  <a:cubicBezTo>
                    <a:pt x="1649314" y="1383711"/>
                    <a:pt x="1649611" y="1383265"/>
                    <a:pt x="1650207" y="1382967"/>
                  </a:cubicBezTo>
                  <a:cubicBezTo>
                    <a:pt x="1650802" y="1382669"/>
                    <a:pt x="1651695" y="1382595"/>
                    <a:pt x="1652886" y="1382744"/>
                  </a:cubicBezTo>
                  <a:lnTo>
                    <a:pt x="1657350" y="1382967"/>
                  </a:lnTo>
                  <a:lnTo>
                    <a:pt x="1662262" y="1384083"/>
                  </a:lnTo>
                  <a:lnTo>
                    <a:pt x="1704231" y="1378949"/>
                  </a:lnTo>
                  <a:cubicBezTo>
                    <a:pt x="1710482" y="1378056"/>
                    <a:pt x="1714947" y="1377312"/>
                    <a:pt x="1717626" y="1376716"/>
                  </a:cubicBezTo>
                  <a:cubicBezTo>
                    <a:pt x="1720156" y="1375972"/>
                    <a:pt x="1721942" y="1375675"/>
                    <a:pt x="1722984" y="1375823"/>
                  </a:cubicBezTo>
                  <a:close/>
                  <a:moveTo>
                    <a:pt x="1682800" y="1318227"/>
                  </a:moveTo>
                  <a:cubicBezTo>
                    <a:pt x="1683246" y="1317929"/>
                    <a:pt x="1684437" y="1318078"/>
                    <a:pt x="1686372" y="1318673"/>
                  </a:cubicBezTo>
                  <a:cubicBezTo>
                    <a:pt x="1688158" y="1319566"/>
                    <a:pt x="1689869" y="1320534"/>
                    <a:pt x="1691506" y="1321575"/>
                  </a:cubicBezTo>
                  <a:cubicBezTo>
                    <a:pt x="1693144" y="1322617"/>
                    <a:pt x="1695004" y="1324180"/>
                    <a:pt x="1697087" y="1326264"/>
                  </a:cubicBezTo>
                  <a:cubicBezTo>
                    <a:pt x="1699171" y="1328347"/>
                    <a:pt x="1699766" y="1329984"/>
                    <a:pt x="1698873" y="1331175"/>
                  </a:cubicBezTo>
                  <a:lnTo>
                    <a:pt x="1697980" y="1332961"/>
                  </a:lnTo>
                  <a:lnTo>
                    <a:pt x="1709589" y="1340328"/>
                  </a:lnTo>
                  <a:lnTo>
                    <a:pt x="1731020" y="1355732"/>
                  </a:lnTo>
                  <a:cubicBezTo>
                    <a:pt x="1736973" y="1359899"/>
                    <a:pt x="1742629" y="1363619"/>
                    <a:pt x="1747987" y="1366894"/>
                  </a:cubicBezTo>
                  <a:cubicBezTo>
                    <a:pt x="1753493" y="1369870"/>
                    <a:pt x="1758628" y="1372251"/>
                    <a:pt x="1763390" y="1374037"/>
                  </a:cubicBezTo>
                  <a:cubicBezTo>
                    <a:pt x="1768153" y="1375823"/>
                    <a:pt x="1774180" y="1377758"/>
                    <a:pt x="1781473" y="1379842"/>
                  </a:cubicBezTo>
                  <a:lnTo>
                    <a:pt x="1797770" y="1384976"/>
                  </a:lnTo>
                  <a:cubicBezTo>
                    <a:pt x="1798812" y="1385423"/>
                    <a:pt x="1799407" y="1385869"/>
                    <a:pt x="1799556" y="1386316"/>
                  </a:cubicBezTo>
                  <a:cubicBezTo>
                    <a:pt x="1799704" y="1386762"/>
                    <a:pt x="1799556" y="1387283"/>
                    <a:pt x="1799109" y="1387878"/>
                  </a:cubicBezTo>
                  <a:cubicBezTo>
                    <a:pt x="1798663" y="1388474"/>
                    <a:pt x="1797993" y="1388846"/>
                    <a:pt x="1797100" y="1388995"/>
                  </a:cubicBezTo>
                  <a:lnTo>
                    <a:pt x="1781920" y="1391897"/>
                  </a:lnTo>
                  <a:cubicBezTo>
                    <a:pt x="1774776" y="1393087"/>
                    <a:pt x="1769567" y="1393683"/>
                    <a:pt x="1766293" y="1393683"/>
                  </a:cubicBezTo>
                  <a:cubicBezTo>
                    <a:pt x="1763018" y="1393683"/>
                    <a:pt x="1760265" y="1393459"/>
                    <a:pt x="1758033" y="1393013"/>
                  </a:cubicBezTo>
                  <a:cubicBezTo>
                    <a:pt x="1755800" y="1392567"/>
                    <a:pt x="1753345" y="1391450"/>
                    <a:pt x="1750666" y="1389664"/>
                  </a:cubicBezTo>
                  <a:cubicBezTo>
                    <a:pt x="1747987" y="1388027"/>
                    <a:pt x="1744564" y="1385051"/>
                    <a:pt x="1740396" y="1380735"/>
                  </a:cubicBezTo>
                  <a:lnTo>
                    <a:pt x="1724993" y="1366001"/>
                  </a:lnTo>
                  <a:lnTo>
                    <a:pt x="1712938" y="1353946"/>
                  </a:lnTo>
                  <a:cubicBezTo>
                    <a:pt x="1708026" y="1349183"/>
                    <a:pt x="1704678" y="1346207"/>
                    <a:pt x="1702892" y="1345016"/>
                  </a:cubicBezTo>
                  <a:lnTo>
                    <a:pt x="1693292" y="1337872"/>
                  </a:lnTo>
                  <a:cubicBezTo>
                    <a:pt x="1686297" y="1346355"/>
                    <a:pt x="1680270" y="1353350"/>
                    <a:pt x="1675210" y="1358857"/>
                  </a:cubicBezTo>
                  <a:cubicBezTo>
                    <a:pt x="1670150" y="1364215"/>
                    <a:pt x="1664494" y="1369573"/>
                    <a:pt x="1658243" y="1374930"/>
                  </a:cubicBezTo>
                  <a:cubicBezTo>
                    <a:pt x="1651993" y="1380288"/>
                    <a:pt x="1645593" y="1384976"/>
                    <a:pt x="1639045" y="1388995"/>
                  </a:cubicBezTo>
                  <a:cubicBezTo>
                    <a:pt x="1632496" y="1393162"/>
                    <a:pt x="1626171" y="1396659"/>
                    <a:pt x="1620069" y="1399487"/>
                  </a:cubicBezTo>
                  <a:cubicBezTo>
                    <a:pt x="1614116" y="1402166"/>
                    <a:pt x="1609725" y="1403877"/>
                    <a:pt x="1606898" y="1404622"/>
                  </a:cubicBezTo>
                  <a:lnTo>
                    <a:pt x="1603772" y="1405515"/>
                  </a:lnTo>
                  <a:cubicBezTo>
                    <a:pt x="1601689" y="1406110"/>
                    <a:pt x="1600424" y="1406184"/>
                    <a:pt x="1599977" y="1405738"/>
                  </a:cubicBezTo>
                  <a:cubicBezTo>
                    <a:pt x="1599531" y="1405142"/>
                    <a:pt x="1599605" y="1404398"/>
                    <a:pt x="1600200" y="1403505"/>
                  </a:cubicBezTo>
                  <a:lnTo>
                    <a:pt x="1602879" y="1402166"/>
                  </a:lnTo>
                  <a:lnTo>
                    <a:pt x="1606451" y="1400157"/>
                  </a:lnTo>
                  <a:cubicBezTo>
                    <a:pt x="1610321" y="1397924"/>
                    <a:pt x="1616571" y="1393683"/>
                    <a:pt x="1625203" y="1387432"/>
                  </a:cubicBezTo>
                  <a:cubicBezTo>
                    <a:pt x="1633984" y="1381181"/>
                    <a:pt x="1641575" y="1375228"/>
                    <a:pt x="1647974" y="1369573"/>
                  </a:cubicBezTo>
                  <a:cubicBezTo>
                    <a:pt x="1654523" y="1363917"/>
                    <a:pt x="1660029" y="1358410"/>
                    <a:pt x="1664494" y="1353053"/>
                  </a:cubicBezTo>
                  <a:cubicBezTo>
                    <a:pt x="1668959" y="1347695"/>
                    <a:pt x="1672159" y="1343528"/>
                    <a:pt x="1674094" y="1340551"/>
                  </a:cubicBezTo>
                  <a:cubicBezTo>
                    <a:pt x="1676028" y="1337575"/>
                    <a:pt x="1677442" y="1335268"/>
                    <a:pt x="1678335" y="1333631"/>
                  </a:cubicBezTo>
                  <a:cubicBezTo>
                    <a:pt x="1679228" y="1331993"/>
                    <a:pt x="1679898" y="1330580"/>
                    <a:pt x="1680344" y="1329389"/>
                  </a:cubicBezTo>
                  <a:cubicBezTo>
                    <a:pt x="1680791" y="1328050"/>
                    <a:pt x="1681088" y="1326710"/>
                    <a:pt x="1681237" y="1325371"/>
                  </a:cubicBezTo>
                  <a:lnTo>
                    <a:pt x="1681907" y="1320459"/>
                  </a:lnTo>
                  <a:cubicBezTo>
                    <a:pt x="1682056" y="1319417"/>
                    <a:pt x="1682353" y="1318673"/>
                    <a:pt x="1682800" y="1318227"/>
                  </a:cubicBezTo>
                  <a:close/>
                  <a:moveTo>
                    <a:pt x="1703785" y="1297689"/>
                  </a:moveTo>
                  <a:cubicBezTo>
                    <a:pt x="1706017" y="1298284"/>
                    <a:pt x="1708398" y="1298954"/>
                    <a:pt x="1710928" y="1299698"/>
                  </a:cubicBezTo>
                  <a:cubicBezTo>
                    <a:pt x="1713607" y="1300442"/>
                    <a:pt x="1717105" y="1301633"/>
                    <a:pt x="1721421" y="1303270"/>
                  </a:cubicBezTo>
                  <a:cubicBezTo>
                    <a:pt x="1725886" y="1304758"/>
                    <a:pt x="1729458" y="1306395"/>
                    <a:pt x="1732137" y="1308181"/>
                  </a:cubicBezTo>
                  <a:cubicBezTo>
                    <a:pt x="1734815" y="1309818"/>
                    <a:pt x="1736750" y="1311678"/>
                    <a:pt x="1737941" y="1313762"/>
                  </a:cubicBezTo>
                  <a:cubicBezTo>
                    <a:pt x="1739131" y="1315846"/>
                    <a:pt x="1739727" y="1317929"/>
                    <a:pt x="1739727" y="1320013"/>
                  </a:cubicBezTo>
                  <a:cubicBezTo>
                    <a:pt x="1739578" y="1322096"/>
                    <a:pt x="1739206" y="1323808"/>
                    <a:pt x="1738611" y="1325147"/>
                  </a:cubicBezTo>
                  <a:cubicBezTo>
                    <a:pt x="1737718" y="1326487"/>
                    <a:pt x="1736899" y="1327380"/>
                    <a:pt x="1736155" y="1327826"/>
                  </a:cubicBezTo>
                  <a:cubicBezTo>
                    <a:pt x="1735411" y="1328273"/>
                    <a:pt x="1734295" y="1328496"/>
                    <a:pt x="1732806" y="1328496"/>
                  </a:cubicBezTo>
                  <a:cubicBezTo>
                    <a:pt x="1730574" y="1328198"/>
                    <a:pt x="1728118" y="1326710"/>
                    <a:pt x="1725439" y="1324031"/>
                  </a:cubicBezTo>
                  <a:lnTo>
                    <a:pt x="1719412" y="1317780"/>
                  </a:lnTo>
                  <a:lnTo>
                    <a:pt x="1705347" y="1304163"/>
                  </a:lnTo>
                  <a:lnTo>
                    <a:pt x="1701106" y="1300367"/>
                  </a:lnTo>
                  <a:cubicBezTo>
                    <a:pt x="1700213" y="1299177"/>
                    <a:pt x="1699915" y="1298358"/>
                    <a:pt x="1700213" y="1297912"/>
                  </a:cubicBezTo>
                  <a:cubicBezTo>
                    <a:pt x="1700511" y="1297465"/>
                    <a:pt x="1701701" y="1297391"/>
                    <a:pt x="1703785" y="1297689"/>
                  </a:cubicBezTo>
                  <a:close/>
                  <a:moveTo>
                    <a:pt x="1658690" y="1296796"/>
                  </a:moveTo>
                  <a:cubicBezTo>
                    <a:pt x="1658987" y="1296498"/>
                    <a:pt x="1659806" y="1296498"/>
                    <a:pt x="1661145" y="1296796"/>
                  </a:cubicBezTo>
                  <a:cubicBezTo>
                    <a:pt x="1662783" y="1297093"/>
                    <a:pt x="1664643" y="1297986"/>
                    <a:pt x="1666727" y="1299475"/>
                  </a:cubicBezTo>
                  <a:cubicBezTo>
                    <a:pt x="1668959" y="1300963"/>
                    <a:pt x="1670522" y="1302302"/>
                    <a:pt x="1671415" y="1303493"/>
                  </a:cubicBezTo>
                  <a:cubicBezTo>
                    <a:pt x="1672456" y="1304683"/>
                    <a:pt x="1672903" y="1305725"/>
                    <a:pt x="1672754" y="1306618"/>
                  </a:cubicBezTo>
                  <a:cubicBezTo>
                    <a:pt x="1672605" y="1307511"/>
                    <a:pt x="1671787" y="1308627"/>
                    <a:pt x="1670298" y="1309967"/>
                  </a:cubicBezTo>
                  <a:cubicBezTo>
                    <a:pt x="1668810" y="1311306"/>
                    <a:pt x="1667694" y="1312423"/>
                    <a:pt x="1666950" y="1313316"/>
                  </a:cubicBezTo>
                  <a:lnTo>
                    <a:pt x="1659806" y="1321799"/>
                  </a:lnTo>
                  <a:cubicBezTo>
                    <a:pt x="1658169" y="1323733"/>
                    <a:pt x="1655639" y="1326189"/>
                    <a:pt x="1652216" y="1329166"/>
                  </a:cubicBezTo>
                  <a:cubicBezTo>
                    <a:pt x="1648793" y="1331993"/>
                    <a:pt x="1646188" y="1334003"/>
                    <a:pt x="1644402" y="1335193"/>
                  </a:cubicBezTo>
                  <a:cubicBezTo>
                    <a:pt x="1642616" y="1336235"/>
                    <a:pt x="1640682" y="1337202"/>
                    <a:pt x="1638598" y="1338095"/>
                  </a:cubicBezTo>
                  <a:lnTo>
                    <a:pt x="1634580" y="1339658"/>
                  </a:lnTo>
                  <a:cubicBezTo>
                    <a:pt x="1632794" y="1340551"/>
                    <a:pt x="1631752" y="1340774"/>
                    <a:pt x="1631454" y="1340328"/>
                  </a:cubicBezTo>
                  <a:cubicBezTo>
                    <a:pt x="1631157" y="1339881"/>
                    <a:pt x="1631752" y="1338914"/>
                    <a:pt x="1633240" y="1337426"/>
                  </a:cubicBezTo>
                  <a:lnTo>
                    <a:pt x="1635919" y="1334747"/>
                  </a:lnTo>
                  <a:cubicBezTo>
                    <a:pt x="1639193" y="1331473"/>
                    <a:pt x="1641947" y="1328496"/>
                    <a:pt x="1644179" y="1325817"/>
                  </a:cubicBezTo>
                  <a:cubicBezTo>
                    <a:pt x="1646263" y="1323138"/>
                    <a:pt x="1648570" y="1319864"/>
                    <a:pt x="1651100" y="1315994"/>
                  </a:cubicBezTo>
                  <a:cubicBezTo>
                    <a:pt x="1653630" y="1312125"/>
                    <a:pt x="1655267" y="1309148"/>
                    <a:pt x="1656011" y="1307065"/>
                  </a:cubicBezTo>
                  <a:lnTo>
                    <a:pt x="1657574" y="1299028"/>
                  </a:lnTo>
                  <a:cubicBezTo>
                    <a:pt x="1657722" y="1297837"/>
                    <a:pt x="1658095" y="1297093"/>
                    <a:pt x="1658690" y="1296796"/>
                  </a:cubicBezTo>
                  <a:close/>
                  <a:moveTo>
                    <a:pt x="749871" y="1284294"/>
                  </a:moveTo>
                  <a:cubicBezTo>
                    <a:pt x="752996" y="1284294"/>
                    <a:pt x="755824" y="1284592"/>
                    <a:pt x="758354" y="1285187"/>
                  </a:cubicBezTo>
                  <a:cubicBezTo>
                    <a:pt x="760884" y="1285633"/>
                    <a:pt x="763042" y="1286378"/>
                    <a:pt x="764828" y="1287419"/>
                  </a:cubicBezTo>
                  <a:cubicBezTo>
                    <a:pt x="766614" y="1288610"/>
                    <a:pt x="768623" y="1290396"/>
                    <a:pt x="770856" y="1292777"/>
                  </a:cubicBezTo>
                  <a:cubicBezTo>
                    <a:pt x="772939" y="1295158"/>
                    <a:pt x="775246" y="1298284"/>
                    <a:pt x="777776" y="1302153"/>
                  </a:cubicBezTo>
                  <a:lnTo>
                    <a:pt x="786483" y="1317111"/>
                  </a:lnTo>
                  <a:cubicBezTo>
                    <a:pt x="789906" y="1323064"/>
                    <a:pt x="793478" y="1328794"/>
                    <a:pt x="797198" y="1334300"/>
                  </a:cubicBezTo>
                  <a:cubicBezTo>
                    <a:pt x="800919" y="1339956"/>
                    <a:pt x="804491" y="1345090"/>
                    <a:pt x="807914" y="1349704"/>
                  </a:cubicBezTo>
                  <a:cubicBezTo>
                    <a:pt x="811337" y="1354318"/>
                    <a:pt x="815281" y="1359080"/>
                    <a:pt x="819746" y="1363992"/>
                  </a:cubicBezTo>
                  <a:cubicBezTo>
                    <a:pt x="824211" y="1369052"/>
                    <a:pt x="829568" y="1373889"/>
                    <a:pt x="835819" y="1378502"/>
                  </a:cubicBezTo>
                  <a:cubicBezTo>
                    <a:pt x="842070" y="1383265"/>
                    <a:pt x="848023" y="1387134"/>
                    <a:pt x="853679" y="1390111"/>
                  </a:cubicBezTo>
                  <a:cubicBezTo>
                    <a:pt x="859334" y="1393385"/>
                    <a:pt x="864989" y="1396362"/>
                    <a:pt x="870645" y="1399041"/>
                  </a:cubicBezTo>
                  <a:cubicBezTo>
                    <a:pt x="876300" y="1401719"/>
                    <a:pt x="880021" y="1403282"/>
                    <a:pt x="881807" y="1403729"/>
                  </a:cubicBezTo>
                  <a:lnTo>
                    <a:pt x="886272" y="1405291"/>
                  </a:lnTo>
                  <a:cubicBezTo>
                    <a:pt x="888355" y="1406035"/>
                    <a:pt x="889248" y="1406928"/>
                    <a:pt x="888951" y="1407970"/>
                  </a:cubicBezTo>
                  <a:cubicBezTo>
                    <a:pt x="888653" y="1409012"/>
                    <a:pt x="887835" y="1409533"/>
                    <a:pt x="886495" y="1409533"/>
                  </a:cubicBezTo>
                  <a:lnTo>
                    <a:pt x="881807" y="1409756"/>
                  </a:lnTo>
                  <a:lnTo>
                    <a:pt x="873770" y="1410203"/>
                  </a:lnTo>
                  <a:lnTo>
                    <a:pt x="854125" y="1410649"/>
                  </a:lnTo>
                  <a:cubicBezTo>
                    <a:pt x="845791" y="1410947"/>
                    <a:pt x="840433" y="1410575"/>
                    <a:pt x="838052" y="1409533"/>
                  </a:cubicBezTo>
                  <a:cubicBezTo>
                    <a:pt x="835373" y="1408491"/>
                    <a:pt x="833140" y="1407375"/>
                    <a:pt x="831354" y="1406184"/>
                  </a:cubicBezTo>
                  <a:cubicBezTo>
                    <a:pt x="829568" y="1404994"/>
                    <a:pt x="827559" y="1402910"/>
                    <a:pt x="825327" y="1399933"/>
                  </a:cubicBezTo>
                  <a:cubicBezTo>
                    <a:pt x="822946" y="1396957"/>
                    <a:pt x="820862" y="1394129"/>
                    <a:pt x="819076" y="1391450"/>
                  </a:cubicBezTo>
                  <a:cubicBezTo>
                    <a:pt x="817141" y="1388771"/>
                    <a:pt x="813941" y="1383860"/>
                    <a:pt x="809477" y="1376716"/>
                  </a:cubicBezTo>
                  <a:cubicBezTo>
                    <a:pt x="805012" y="1369424"/>
                    <a:pt x="802407" y="1365108"/>
                    <a:pt x="801663" y="1363768"/>
                  </a:cubicBezTo>
                  <a:lnTo>
                    <a:pt x="790278" y="1343453"/>
                  </a:lnTo>
                  <a:lnTo>
                    <a:pt x="780678" y="1326933"/>
                  </a:lnTo>
                  <a:lnTo>
                    <a:pt x="776437" y="1319566"/>
                  </a:lnTo>
                  <a:lnTo>
                    <a:pt x="773758" y="1324031"/>
                  </a:lnTo>
                  <a:cubicBezTo>
                    <a:pt x="773163" y="1325222"/>
                    <a:pt x="771302" y="1328198"/>
                    <a:pt x="768177" y="1332961"/>
                  </a:cubicBezTo>
                  <a:lnTo>
                    <a:pt x="760140" y="1345462"/>
                  </a:lnTo>
                  <a:lnTo>
                    <a:pt x="751434" y="1356848"/>
                  </a:lnTo>
                  <a:cubicBezTo>
                    <a:pt x="748159" y="1361164"/>
                    <a:pt x="744885" y="1365257"/>
                    <a:pt x="741611" y="1369126"/>
                  </a:cubicBezTo>
                  <a:cubicBezTo>
                    <a:pt x="738337" y="1373293"/>
                    <a:pt x="734393" y="1377460"/>
                    <a:pt x="729779" y="1381628"/>
                  </a:cubicBezTo>
                  <a:cubicBezTo>
                    <a:pt x="725314" y="1386092"/>
                    <a:pt x="720329" y="1390036"/>
                    <a:pt x="714822" y="1393459"/>
                  </a:cubicBezTo>
                  <a:cubicBezTo>
                    <a:pt x="709166" y="1397031"/>
                    <a:pt x="703585" y="1400082"/>
                    <a:pt x="698079" y="1402612"/>
                  </a:cubicBezTo>
                  <a:cubicBezTo>
                    <a:pt x="692572" y="1405142"/>
                    <a:pt x="689372" y="1406631"/>
                    <a:pt x="688479" y="1407077"/>
                  </a:cubicBezTo>
                  <a:cubicBezTo>
                    <a:pt x="687438" y="1407673"/>
                    <a:pt x="686693" y="1407970"/>
                    <a:pt x="686247" y="1407970"/>
                  </a:cubicBezTo>
                  <a:lnTo>
                    <a:pt x="683122" y="1409310"/>
                  </a:lnTo>
                  <a:cubicBezTo>
                    <a:pt x="682377" y="1409607"/>
                    <a:pt x="681856" y="1409458"/>
                    <a:pt x="681559" y="1408863"/>
                  </a:cubicBezTo>
                  <a:cubicBezTo>
                    <a:pt x="681261" y="1408268"/>
                    <a:pt x="681336" y="1407821"/>
                    <a:pt x="681782" y="1407524"/>
                  </a:cubicBezTo>
                  <a:lnTo>
                    <a:pt x="684238" y="1405291"/>
                  </a:lnTo>
                  <a:cubicBezTo>
                    <a:pt x="685577" y="1404101"/>
                    <a:pt x="687958" y="1402166"/>
                    <a:pt x="691381" y="1399487"/>
                  </a:cubicBezTo>
                  <a:lnTo>
                    <a:pt x="700088" y="1392567"/>
                  </a:lnTo>
                  <a:cubicBezTo>
                    <a:pt x="702469" y="1390632"/>
                    <a:pt x="706413" y="1387209"/>
                    <a:pt x="711920" y="1382297"/>
                  </a:cubicBezTo>
                  <a:cubicBezTo>
                    <a:pt x="717426" y="1377386"/>
                    <a:pt x="721445" y="1373591"/>
                    <a:pt x="723975" y="1370912"/>
                  </a:cubicBezTo>
                  <a:cubicBezTo>
                    <a:pt x="726505" y="1368233"/>
                    <a:pt x="729928" y="1364215"/>
                    <a:pt x="734244" y="1358857"/>
                  </a:cubicBezTo>
                  <a:lnTo>
                    <a:pt x="744736" y="1345462"/>
                  </a:lnTo>
                  <a:cubicBezTo>
                    <a:pt x="747415" y="1342188"/>
                    <a:pt x="750392" y="1337872"/>
                    <a:pt x="753666" y="1332514"/>
                  </a:cubicBezTo>
                  <a:cubicBezTo>
                    <a:pt x="756940" y="1327157"/>
                    <a:pt x="759396" y="1322766"/>
                    <a:pt x="761033" y="1319343"/>
                  </a:cubicBezTo>
                  <a:cubicBezTo>
                    <a:pt x="762670" y="1315771"/>
                    <a:pt x="764307" y="1311827"/>
                    <a:pt x="765944" y="1307511"/>
                  </a:cubicBezTo>
                  <a:lnTo>
                    <a:pt x="767284" y="1303716"/>
                  </a:lnTo>
                  <a:cubicBezTo>
                    <a:pt x="765647" y="1301335"/>
                    <a:pt x="764233" y="1299475"/>
                    <a:pt x="763042" y="1298135"/>
                  </a:cubicBezTo>
                  <a:cubicBezTo>
                    <a:pt x="761852" y="1296647"/>
                    <a:pt x="760289" y="1295307"/>
                    <a:pt x="758354" y="1294117"/>
                  </a:cubicBezTo>
                  <a:cubicBezTo>
                    <a:pt x="756419" y="1292926"/>
                    <a:pt x="753815" y="1291959"/>
                    <a:pt x="750541" y="1291215"/>
                  </a:cubicBezTo>
                  <a:lnTo>
                    <a:pt x="744736" y="1290098"/>
                  </a:lnTo>
                  <a:cubicBezTo>
                    <a:pt x="742950" y="1289801"/>
                    <a:pt x="741834" y="1289205"/>
                    <a:pt x="741388" y="1288312"/>
                  </a:cubicBezTo>
                  <a:cubicBezTo>
                    <a:pt x="740941" y="1287419"/>
                    <a:pt x="740792" y="1286675"/>
                    <a:pt x="740941" y="1286080"/>
                  </a:cubicBezTo>
                  <a:cubicBezTo>
                    <a:pt x="741239" y="1285336"/>
                    <a:pt x="742281" y="1284815"/>
                    <a:pt x="744067" y="1284517"/>
                  </a:cubicBezTo>
                  <a:cubicBezTo>
                    <a:pt x="745853" y="1284368"/>
                    <a:pt x="747787" y="1284294"/>
                    <a:pt x="749871" y="1284294"/>
                  </a:cubicBezTo>
                  <a:close/>
                  <a:moveTo>
                    <a:pt x="982043" y="1267328"/>
                  </a:moveTo>
                  <a:lnTo>
                    <a:pt x="986061" y="1268221"/>
                  </a:lnTo>
                  <a:cubicBezTo>
                    <a:pt x="987401" y="1268518"/>
                    <a:pt x="990303" y="1269634"/>
                    <a:pt x="994768" y="1271569"/>
                  </a:cubicBezTo>
                  <a:cubicBezTo>
                    <a:pt x="999232" y="1273653"/>
                    <a:pt x="1002358" y="1275364"/>
                    <a:pt x="1004144" y="1276704"/>
                  </a:cubicBezTo>
                  <a:cubicBezTo>
                    <a:pt x="1005930" y="1278043"/>
                    <a:pt x="1007418" y="1279829"/>
                    <a:pt x="1008609" y="1282062"/>
                  </a:cubicBezTo>
                  <a:cubicBezTo>
                    <a:pt x="1009799" y="1284443"/>
                    <a:pt x="1010469" y="1286973"/>
                    <a:pt x="1010618" y="1289652"/>
                  </a:cubicBezTo>
                  <a:cubicBezTo>
                    <a:pt x="1010618" y="1292182"/>
                    <a:pt x="1010246" y="1294340"/>
                    <a:pt x="1009502" y="1296126"/>
                  </a:cubicBezTo>
                  <a:lnTo>
                    <a:pt x="1008162" y="1300367"/>
                  </a:lnTo>
                  <a:lnTo>
                    <a:pt x="1039416" y="1295903"/>
                  </a:lnTo>
                  <a:cubicBezTo>
                    <a:pt x="1044923" y="1295010"/>
                    <a:pt x="1049239" y="1294117"/>
                    <a:pt x="1052364" y="1293224"/>
                  </a:cubicBezTo>
                  <a:cubicBezTo>
                    <a:pt x="1055638" y="1292331"/>
                    <a:pt x="1057871" y="1291884"/>
                    <a:pt x="1059061" y="1291884"/>
                  </a:cubicBezTo>
                  <a:cubicBezTo>
                    <a:pt x="1060103" y="1291884"/>
                    <a:pt x="1062633" y="1292480"/>
                    <a:pt x="1066652" y="1293670"/>
                  </a:cubicBezTo>
                  <a:cubicBezTo>
                    <a:pt x="1070819" y="1294563"/>
                    <a:pt x="1073795" y="1295903"/>
                    <a:pt x="1075581" y="1297689"/>
                  </a:cubicBezTo>
                  <a:cubicBezTo>
                    <a:pt x="1077367" y="1299475"/>
                    <a:pt x="1078335" y="1300814"/>
                    <a:pt x="1078483" y="1301707"/>
                  </a:cubicBezTo>
                  <a:cubicBezTo>
                    <a:pt x="1078632" y="1302600"/>
                    <a:pt x="1078260" y="1303493"/>
                    <a:pt x="1077367" y="1304386"/>
                  </a:cubicBezTo>
                  <a:cubicBezTo>
                    <a:pt x="1076623" y="1304832"/>
                    <a:pt x="1075507" y="1305056"/>
                    <a:pt x="1074019" y="1305056"/>
                  </a:cubicBezTo>
                  <a:cubicBezTo>
                    <a:pt x="1072679" y="1305204"/>
                    <a:pt x="1070819" y="1305279"/>
                    <a:pt x="1068438" y="1305279"/>
                  </a:cubicBezTo>
                  <a:cubicBezTo>
                    <a:pt x="1066205" y="1305576"/>
                    <a:pt x="1062336" y="1305725"/>
                    <a:pt x="1056829" y="1305725"/>
                  </a:cubicBezTo>
                  <a:cubicBezTo>
                    <a:pt x="1051173" y="1305725"/>
                    <a:pt x="1047453" y="1305800"/>
                    <a:pt x="1045667" y="1305949"/>
                  </a:cubicBezTo>
                  <a:lnTo>
                    <a:pt x="1031826" y="1307288"/>
                  </a:lnTo>
                  <a:cubicBezTo>
                    <a:pt x="1033909" y="1308627"/>
                    <a:pt x="1036291" y="1310041"/>
                    <a:pt x="1038970" y="1311530"/>
                  </a:cubicBezTo>
                  <a:cubicBezTo>
                    <a:pt x="1041500" y="1313167"/>
                    <a:pt x="1043062" y="1314804"/>
                    <a:pt x="1043658" y="1316441"/>
                  </a:cubicBezTo>
                  <a:cubicBezTo>
                    <a:pt x="1044253" y="1318227"/>
                    <a:pt x="1044476" y="1319417"/>
                    <a:pt x="1044327" y="1320013"/>
                  </a:cubicBezTo>
                  <a:cubicBezTo>
                    <a:pt x="1044327" y="1320608"/>
                    <a:pt x="1044030" y="1321352"/>
                    <a:pt x="1043434" y="1322245"/>
                  </a:cubicBezTo>
                  <a:lnTo>
                    <a:pt x="1041648" y="1324701"/>
                  </a:lnTo>
                  <a:cubicBezTo>
                    <a:pt x="1040756" y="1326040"/>
                    <a:pt x="1039714" y="1328050"/>
                    <a:pt x="1038523" y="1330728"/>
                  </a:cubicBezTo>
                  <a:lnTo>
                    <a:pt x="1034058" y="1341444"/>
                  </a:lnTo>
                  <a:cubicBezTo>
                    <a:pt x="1029296" y="1352160"/>
                    <a:pt x="1025873" y="1359006"/>
                    <a:pt x="1023789" y="1361982"/>
                  </a:cubicBezTo>
                  <a:lnTo>
                    <a:pt x="1015529" y="1374707"/>
                  </a:lnTo>
                  <a:cubicBezTo>
                    <a:pt x="1019994" y="1378428"/>
                    <a:pt x="1024533" y="1382000"/>
                    <a:pt x="1029147" y="1385423"/>
                  </a:cubicBezTo>
                  <a:cubicBezTo>
                    <a:pt x="1033761" y="1388846"/>
                    <a:pt x="1039044" y="1392269"/>
                    <a:pt x="1044997" y="1395692"/>
                  </a:cubicBezTo>
                  <a:cubicBezTo>
                    <a:pt x="1050950" y="1399115"/>
                    <a:pt x="1058243" y="1402687"/>
                    <a:pt x="1066875" y="1406408"/>
                  </a:cubicBezTo>
                  <a:cubicBezTo>
                    <a:pt x="1075358" y="1410128"/>
                    <a:pt x="1083097" y="1413030"/>
                    <a:pt x="1090092" y="1415114"/>
                  </a:cubicBezTo>
                  <a:lnTo>
                    <a:pt x="1107728" y="1420918"/>
                  </a:lnTo>
                  <a:lnTo>
                    <a:pt x="1111300" y="1422034"/>
                  </a:lnTo>
                  <a:cubicBezTo>
                    <a:pt x="1112937" y="1422630"/>
                    <a:pt x="1113533" y="1423448"/>
                    <a:pt x="1113086" y="1424490"/>
                  </a:cubicBezTo>
                  <a:cubicBezTo>
                    <a:pt x="1112788" y="1425383"/>
                    <a:pt x="1112193" y="1425904"/>
                    <a:pt x="1111300" y="1426053"/>
                  </a:cubicBezTo>
                  <a:lnTo>
                    <a:pt x="1108621" y="1426276"/>
                  </a:lnTo>
                  <a:cubicBezTo>
                    <a:pt x="1105347" y="1426871"/>
                    <a:pt x="1097906" y="1427764"/>
                    <a:pt x="1086297" y="1428955"/>
                  </a:cubicBezTo>
                  <a:cubicBezTo>
                    <a:pt x="1074540" y="1430443"/>
                    <a:pt x="1066875" y="1431039"/>
                    <a:pt x="1063303" y="1430741"/>
                  </a:cubicBezTo>
                  <a:cubicBezTo>
                    <a:pt x="1058838" y="1430592"/>
                    <a:pt x="1055117" y="1429922"/>
                    <a:pt x="1052141" y="1428732"/>
                  </a:cubicBezTo>
                  <a:cubicBezTo>
                    <a:pt x="1049164" y="1427392"/>
                    <a:pt x="1046188" y="1425532"/>
                    <a:pt x="1043211" y="1423151"/>
                  </a:cubicBezTo>
                  <a:cubicBezTo>
                    <a:pt x="1040086" y="1420769"/>
                    <a:pt x="1036440" y="1417495"/>
                    <a:pt x="1032272" y="1413328"/>
                  </a:cubicBezTo>
                  <a:cubicBezTo>
                    <a:pt x="1028105" y="1409161"/>
                    <a:pt x="1022152" y="1402687"/>
                    <a:pt x="1014413" y="1393906"/>
                  </a:cubicBezTo>
                  <a:lnTo>
                    <a:pt x="1006376" y="1385200"/>
                  </a:lnTo>
                  <a:cubicBezTo>
                    <a:pt x="1000423" y="1390408"/>
                    <a:pt x="994916" y="1395022"/>
                    <a:pt x="989856" y="1399041"/>
                  </a:cubicBezTo>
                  <a:cubicBezTo>
                    <a:pt x="984796" y="1402910"/>
                    <a:pt x="978694" y="1406556"/>
                    <a:pt x="971550" y="1409979"/>
                  </a:cubicBezTo>
                  <a:cubicBezTo>
                    <a:pt x="964407" y="1413402"/>
                    <a:pt x="956816" y="1416156"/>
                    <a:pt x="948780" y="1418239"/>
                  </a:cubicBezTo>
                  <a:cubicBezTo>
                    <a:pt x="940743" y="1420025"/>
                    <a:pt x="934269" y="1420918"/>
                    <a:pt x="929358" y="1420918"/>
                  </a:cubicBezTo>
                  <a:cubicBezTo>
                    <a:pt x="924446" y="1420918"/>
                    <a:pt x="921395" y="1420769"/>
                    <a:pt x="920205" y="1420472"/>
                  </a:cubicBezTo>
                  <a:lnTo>
                    <a:pt x="915740" y="1419802"/>
                  </a:lnTo>
                  <a:cubicBezTo>
                    <a:pt x="914847" y="1419653"/>
                    <a:pt x="914400" y="1419207"/>
                    <a:pt x="914400" y="1418463"/>
                  </a:cubicBezTo>
                  <a:cubicBezTo>
                    <a:pt x="914400" y="1417718"/>
                    <a:pt x="914847" y="1417198"/>
                    <a:pt x="915740" y="1416900"/>
                  </a:cubicBezTo>
                  <a:lnTo>
                    <a:pt x="921767" y="1415784"/>
                  </a:lnTo>
                  <a:cubicBezTo>
                    <a:pt x="925637" y="1415040"/>
                    <a:pt x="931069" y="1413626"/>
                    <a:pt x="938064" y="1411542"/>
                  </a:cubicBezTo>
                  <a:cubicBezTo>
                    <a:pt x="945059" y="1409458"/>
                    <a:pt x="953245" y="1405887"/>
                    <a:pt x="962621" y="1400826"/>
                  </a:cubicBezTo>
                  <a:cubicBezTo>
                    <a:pt x="971997" y="1395766"/>
                    <a:pt x="979513" y="1390632"/>
                    <a:pt x="985168" y="1385423"/>
                  </a:cubicBezTo>
                  <a:lnTo>
                    <a:pt x="997000" y="1374930"/>
                  </a:lnTo>
                  <a:cubicBezTo>
                    <a:pt x="993279" y="1370614"/>
                    <a:pt x="990452" y="1367489"/>
                    <a:pt x="988517" y="1365554"/>
                  </a:cubicBezTo>
                  <a:cubicBezTo>
                    <a:pt x="986731" y="1363619"/>
                    <a:pt x="983754" y="1360643"/>
                    <a:pt x="979587" y="1356625"/>
                  </a:cubicBezTo>
                  <a:cubicBezTo>
                    <a:pt x="975420" y="1352606"/>
                    <a:pt x="972071" y="1349555"/>
                    <a:pt x="969541" y="1347472"/>
                  </a:cubicBezTo>
                  <a:lnTo>
                    <a:pt x="962621" y="1342337"/>
                  </a:lnTo>
                  <a:cubicBezTo>
                    <a:pt x="960388" y="1340998"/>
                    <a:pt x="958528" y="1339956"/>
                    <a:pt x="957040" y="1339212"/>
                  </a:cubicBezTo>
                  <a:cubicBezTo>
                    <a:pt x="955551" y="1338616"/>
                    <a:pt x="953989" y="1338244"/>
                    <a:pt x="952352" y="1338095"/>
                  </a:cubicBezTo>
                  <a:cubicBezTo>
                    <a:pt x="950863" y="1337947"/>
                    <a:pt x="949970" y="1337723"/>
                    <a:pt x="949673" y="1337426"/>
                  </a:cubicBezTo>
                  <a:cubicBezTo>
                    <a:pt x="949375" y="1337128"/>
                    <a:pt x="949152" y="1336607"/>
                    <a:pt x="949003" y="1335863"/>
                  </a:cubicBezTo>
                  <a:cubicBezTo>
                    <a:pt x="949003" y="1335119"/>
                    <a:pt x="949598" y="1334449"/>
                    <a:pt x="950789" y="1333854"/>
                  </a:cubicBezTo>
                  <a:cubicBezTo>
                    <a:pt x="951831" y="1333258"/>
                    <a:pt x="953393" y="1332886"/>
                    <a:pt x="955477" y="1332738"/>
                  </a:cubicBezTo>
                  <a:cubicBezTo>
                    <a:pt x="957263" y="1332738"/>
                    <a:pt x="958602" y="1332812"/>
                    <a:pt x="959495" y="1332961"/>
                  </a:cubicBezTo>
                  <a:lnTo>
                    <a:pt x="962844" y="1334077"/>
                  </a:lnTo>
                  <a:cubicBezTo>
                    <a:pt x="964035" y="1334524"/>
                    <a:pt x="965895" y="1335491"/>
                    <a:pt x="968425" y="1336979"/>
                  </a:cubicBezTo>
                  <a:cubicBezTo>
                    <a:pt x="970955" y="1338467"/>
                    <a:pt x="973262" y="1339956"/>
                    <a:pt x="975346" y="1341444"/>
                  </a:cubicBezTo>
                  <a:cubicBezTo>
                    <a:pt x="977429" y="1342932"/>
                    <a:pt x="980034" y="1345016"/>
                    <a:pt x="983159" y="1347695"/>
                  </a:cubicBezTo>
                  <a:lnTo>
                    <a:pt x="994768" y="1357517"/>
                  </a:lnTo>
                  <a:lnTo>
                    <a:pt x="1004367" y="1366001"/>
                  </a:lnTo>
                  <a:lnTo>
                    <a:pt x="1010841" y="1356848"/>
                  </a:lnTo>
                  <a:cubicBezTo>
                    <a:pt x="1012925" y="1353871"/>
                    <a:pt x="1015157" y="1349481"/>
                    <a:pt x="1017538" y="1343676"/>
                  </a:cubicBezTo>
                  <a:cubicBezTo>
                    <a:pt x="1019920" y="1338021"/>
                    <a:pt x="1021854" y="1332366"/>
                    <a:pt x="1023343" y="1326710"/>
                  </a:cubicBezTo>
                  <a:cubicBezTo>
                    <a:pt x="1024533" y="1321352"/>
                    <a:pt x="1024831" y="1317259"/>
                    <a:pt x="1024236" y="1314432"/>
                  </a:cubicBezTo>
                  <a:lnTo>
                    <a:pt x="1023343" y="1308181"/>
                  </a:lnTo>
                  <a:cubicBezTo>
                    <a:pt x="1014711" y="1308925"/>
                    <a:pt x="1008609" y="1309520"/>
                    <a:pt x="1005037" y="1309967"/>
                  </a:cubicBezTo>
                  <a:cubicBezTo>
                    <a:pt x="1001614" y="1310413"/>
                    <a:pt x="993651" y="1311678"/>
                    <a:pt x="981150" y="1313762"/>
                  </a:cubicBezTo>
                  <a:cubicBezTo>
                    <a:pt x="968499" y="1315846"/>
                    <a:pt x="959793" y="1317483"/>
                    <a:pt x="955031" y="1318673"/>
                  </a:cubicBezTo>
                  <a:cubicBezTo>
                    <a:pt x="950119" y="1320162"/>
                    <a:pt x="946845" y="1320906"/>
                    <a:pt x="945208" y="1320906"/>
                  </a:cubicBezTo>
                  <a:cubicBezTo>
                    <a:pt x="942231" y="1321203"/>
                    <a:pt x="939701" y="1320906"/>
                    <a:pt x="937618" y="1320013"/>
                  </a:cubicBezTo>
                  <a:cubicBezTo>
                    <a:pt x="935534" y="1319417"/>
                    <a:pt x="933525" y="1318525"/>
                    <a:pt x="931590" y="1317334"/>
                  </a:cubicBezTo>
                  <a:cubicBezTo>
                    <a:pt x="929655" y="1316292"/>
                    <a:pt x="928539" y="1315250"/>
                    <a:pt x="928241" y="1314208"/>
                  </a:cubicBezTo>
                  <a:cubicBezTo>
                    <a:pt x="927944" y="1313316"/>
                    <a:pt x="928093" y="1312571"/>
                    <a:pt x="928688" y="1311976"/>
                  </a:cubicBezTo>
                  <a:cubicBezTo>
                    <a:pt x="928986" y="1311678"/>
                    <a:pt x="929804" y="1311455"/>
                    <a:pt x="931144" y="1311306"/>
                  </a:cubicBezTo>
                  <a:lnTo>
                    <a:pt x="936055" y="1310637"/>
                  </a:lnTo>
                  <a:lnTo>
                    <a:pt x="939180" y="1310413"/>
                  </a:lnTo>
                  <a:cubicBezTo>
                    <a:pt x="943496" y="1310116"/>
                    <a:pt x="950863" y="1309148"/>
                    <a:pt x="961281" y="1307511"/>
                  </a:cubicBezTo>
                  <a:lnTo>
                    <a:pt x="992982" y="1302823"/>
                  </a:lnTo>
                  <a:lnTo>
                    <a:pt x="1001911" y="1301707"/>
                  </a:lnTo>
                  <a:cubicBezTo>
                    <a:pt x="1000423" y="1300814"/>
                    <a:pt x="999232" y="1299995"/>
                    <a:pt x="998340" y="1299251"/>
                  </a:cubicBezTo>
                  <a:cubicBezTo>
                    <a:pt x="997447" y="1298507"/>
                    <a:pt x="996107" y="1297168"/>
                    <a:pt x="994321" y="1295233"/>
                  </a:cubicBezTo>
                  <a:cubicBezTo>
                    <a:pt x="992535" y="1293149"/>
                    <a:pt x="990228" y="1289652"/>
                    <a:pt x="987401" y="1284741"/>
                  </a:cubicBezTo>
                  <a:lnTo>
                    <a:pt x="980927" y="1273132"/>
                  </a:lnTo>
                  <a:lnTo>
                    <a:pt x="979141" y="1269560"/>
                  </a:lnTo>
                  <a:cubicBezTo>
                    <a:pt x="978843" y="1269114"/>
                    <a:pt x="979066" y="1268593"/>
                    <a:pt x="979810" y="1267997"/>
                  </a:cubicBezTo>
                  <a:cubicBezTo>
                    <a:pt x="980555" y="1267253"/>
                    <a:pt x="981299" y="1267030"/>
                    <a:pt x="982043" y="1267328"/>
                  </a:cubicBezTo>
                  <a:close/>
                  <a:moveTo>
                    <a:pt x="1678558" y="1248352"/>
                  </a:moveTo>
                  <a:lnTo>
                    <a:pt x="1682130" y="1249022"/>
                  </a:lnTo>
                  <a:cubicBezTo>
                    <a:pt x="1683172" y="1249171"/>
                    <a:pt x="1684884" y="1249692"/>
                    <a:pt x="1687265" y="1250584"/>
                  </a:cubicBezTo>
                  <a:cubicBezTo>
                    <a:pt x="1689944" y="1251626"/>
                    <a:pt x="1692474" y="1252891"/>
                    <a:pt x="1694855" y="1254380"/>
                  </a:cubicBezTo>
                  <a:cubicBezTo>
                    <a:pt x="1697385" y="1255868"/>
                    <a:pt x="1699245" y="1257803"/>
                    <a:pt x="1700436" y="1260184"/>
                  </a:cubicBezTo>
                  <a:cubicBezTo>
                    <a:pt x="1701627" y="1262565"/>
                    <a:pt x="1702296" y="1264649"/>
                    <a:pt x="1702445" y="1266435"/>
                  </a:cubicBezTo>
                  <a:cubicBezTo>
                    <a:pt x="1702445" y="1268518"/>
                    <a:pt x="1702148" y="1270007"/>
                    <a:pt x="1701552" y="1270900"/>
                  </a:cubicBezTo>
                  <a:lnTo>
                    <a:pt x="1699543" y="1274918"/>
                  </a:lnTo>
                  <a:lnTo>
                    <a:pt x="1743075" y="1268667"/>
                  </a:lnTo>
                  <a:lnTo>
                    <a:pt x="1751112" y="1267328"/>
                  </a:lnTo>
                  <a:cubicBezTo>
                    <a:pt x="1752303" y="1267476"/>
                    <a:pt x="1753717" y="1267849"/>
                    <a:pt x="1755354" y="1268444"/>
                  </a:cubicBezTo>
                  <a:cubicBezTo>
                    <a:pt x="1756991" y="1269188"/>
                    <a:pt x="1760191" y="1271495"/>
                    <a:pt x="1764953" y="1275364"/>
                  </a:cubicBezTo>
                  <a:cubicBezTo>
                    <a:pt x="1769716" y="1279383"/>
                    <a:pt x="1772469" y="1282210"/>
                    <a:pt x="1773213" y="1283848"/>
                  </a:cubicBezTo>
                  <a:cubicBezTo>
                    <a:pt x="1773957" y="1285336"/>
                    <a:pt x="1774329" y="1286675"/>
                    <a:pt x="1774329" y="1287866"/>
                  </a:cubicBezTo>
                  <a:cubicBezTo>
                    <a:pt x="1774329" y="1288461"/>
                    <a:pt x="1774180" y="1288908"/>
                    <a:pt x="1773883" y="1289205"/>
                  </a:cubicBezTo>
                  <a:cubicBezTo>
                    <a:pt x="1773734" y="1289801"/>
                    <a:pt x="1773436" y="1290247"/>
                    <a:pt x="1772990" y="1290545"/>
                  </a:cubicBezTo>
                  <a:cubicBezTo>
                    <a:pt x="1772692" y="1290842"/>
                    <a:pt x="1772097" y="1291140"/>
                    <a:pt x="1771204" y="1291438"/>
                  </a:cubicBezTo>
                  <a:lnTo>
                    <a:pt x="1755130" y="1294117"/>
                  </a:lnTo>
                  <a:cubicBezTo>
                    <a:pt x="1752452" y="1294712"/>
                    <a:pt x="1748582" y="1295828"/>
                    <a:pt x="1743522" y="1297465"/>
                  </a:cubicBezTo>
                  <a:lnTo>
                    <a:pt x="1737718" y="1299251"/>
                  </a:lnTo>
                  <a:cubicBezTo>
                    <a:pt x="1736229" y="1299698"/>
                    <a:pt x="1735336" y="1299772"/>
                    <a:pt x="1735039" y="1299475"/>
                  </a:cubicBezTo>
                  <a:cubicBezTo>
                    <a:pt x="1734890" y="1299177"/>
                    <a:pt x="1735336" y="1298358"/>
                    <a:pt x="1736378" y="1297019"/>
                  </a:cubicBezTo>
                  <a:lnTo>
                    <a:pt x="1740843" y="1290991"/>
                  </a:lnTo>
                  <a:cubicBezTo>
                    <a:pt x="1742034" y="1289503"/>
                    <a:pt x="1743224" y="1287643"/>
                    <a:pt x="1744415" y="1285410"/>
                  </a:cubicBezTo>
                  <a:cubicBezTo>
                    <a:pt x="1745754" y="1283178"/>
                    <a:pt x="1746350" y="1281690"/>
                    <a:pt x="1746201" y="1280945"/>
                  </a:cubicBezTo>
                  <a:cubicBezTo>
                    <a:pt x="1746201" y="1280201"/>
                    <a:pt x="1745680" y="1279383"/>
                    <a:pt x="1744638" y="1278490"/>
                  </a:cubicBezTo>
                  <a:cubicBezTo>
                    <a:pt x="1743596" y="1277894"/>
                    <a:pt x="1742629" y="1277597"/>
                    <a:pt x="1741736" y="1277597"/>
                  </a:cubicBezTo>
                  <a:cubicBezTo>
                    <a:pt x="1740843" y="1277894"/>
                    <a:pt x="1740322" y="1278043"/>
                    <a:pt x="1740173" y="1278043"/>
                  </a:cubicBezTo>
                  <a:lnTo>
                    <a:pt x="1718519" y="1279159"/>
                  </a:lnTo>
                  <a:lnTo>
                    <a:pt x="1662038" y="1286080"/>
                  </a:lnTo>
                  <a:lnTo>
                    <a:pt x="1649760" y="1288089"/>
                  </a:lnTo>
                  <a:cubicBezTo>
                    <a:pt x="1646486" y="1288536"/>
                    <a:pt x="1644551" y="1288610"/>
                    <a:pt x="1643956" y="1288312"/>
                  </a:cubicBezTo>
                  <a:lnTo>
                    <a:pt x="1637259" y="1286303"/>
                  </a:lnTo>
                  <a:cubicBezTo>
                    <a:pt x="1636514" y="1289726"/>
                    <a:pt x="1635919" y="1292182"/>
                    <a:pt x="1635473" y="1293670"/>
                  </a:cubicBezTo>
                  <a:cubicBezTo>
                    <a:pt x="1634877" y="1295307"/>
                    <a:pt x="1633612" y="1298135"/>
                    <a:pt x="1631678" y="1302153"/>
                  </a:cubicBezTo>
                  <a:cubicBezTo>
                    <a:pt x="1629743" y="1306172"/>
                    <a:pt x="1627882" y="1309148"/>
                    <a:pt x="1626096" y="1311083"/>
                  </a:cubicBezTo>
                  <a:cubicBezTo>
                    <a:pt x="1624311" y="1313167"/>
                    <a:pt x="1622599" y="1314134"/>
                    <a:pt x="1620962" y="1313985"/>
                  </a:cubicBezTo>
                  <a:cubicBezTo>
                    <a:pt x="1619325" y="1313985"/>
                    <a:pt x="1617911" y="1313167"/>
                    <a:pt x="1616720" y="1311530"/>
                  </a:cubicBezTo>
                  <a:cubicBezTo>
                    <a:pt x="1615530" y="1309744"/>
                    <a:pt x="1615083" y="1307734"/>
                    <a:pt x="1615381" y="1305502"/>
                  </a:cubicBezTo>
                  <a:cubicBezTo>
                    <a:pt x="1615381" y="1303567"/>
                    <a:pt x="1615753" y="1301707"/>
                    <a:pt x="1616497" y="1299921"/>
                  </a:cubicBezTo>
                  <a:lnTo>
                    <a:pt x="1619399" y="1294117"/>
                  </a:lnTo>
                  <a:lnTo>
                    <a:pt x="1625203" y="1280722"/>
                  </a:lnTo>
                  <a:lnTo>
                    <a:pt x="1628329" y="1270900"/>
                  </a:lnTo>
                  <a:cubicBezTo>
                    <a:pt x="1629222" y="1268965"/>
                    <a:pt x="1630412" y="1267849"/>
                    <a:pt x="1631901" y="1267551"/>
                  </a:cubicBezTo>
                  <a:cubicBezTo>
                    <a:pt x="1633240" y="1267253"/>
                    <a:pt x="1634431" y="1269114"/>
                    <a:pt x="1635473" y="1273132"/>
                  </a:cubicBezTo>
                  <a:lnTo>
                    <a:pt x="1636812" y="1278936"/>
                  </a:lnTo>
                  <a:lnTo>
                    <a:pt x="1663601" y="1277597"/>
                  </a:lnTo>
                  <a:lnTo>
                    <a:pt x="1691730" y="1275811"/>
                  </a:lnTo>
                  <a:cubicBezTo>
                    <a:pt x="1690241" y="1274323"/>
                    <a:pt x="1688902" y="1272760"/>
                    <a:pt x="1687711" y="1271123"/>
                  </a:cubicBezTo>
                  <a:cubicBezTo>
                    <a:pt x="1686372" y="1269634"/>
                    <a:pt x="1684586" y="1267030"/>
                    <a:pt x="1682353" y="1263309"/>
                  </a:cubicBezTo>
                  <a:cubicBezTo>
                    <a:pt x="1680270" y="1259737"/>
                    <a:pt x="1678930" y="1256984"/>
                    <a:pt x="1678335" y="1255049"/>
                  </a:cubicBezTo>
                  <a:lnTo>
                    <a:pt x="1676996" y="1251477"/>
                  </a:lnTo>
                  <a:cubicBezTo>
                    <a:pt x="1676400" y="1250436"/>
                    <a:pt x="1676252" y="1249617"/>
                    <a:pt x="1676549" y="1249022"/>
                  </a:cubicBezTo>
                  <a:cubicBezTo>
                    <a:pt x="1676847" y="1248426"/>
                    <a:pt x="1677517" y="1248203"/>
                    <a:pt x="1678558" y="1248352"/>
                  </a:cubicBezTo>
                  <a:close/>
                  <a:moveTo>
                    <a:pt x="1226046" y="1246120"/>
                  </a:moveTo>
                  <a:cubicBezTo>
                    <a:pt x="1228428" y="1246120"/>
                    <a:pt x="1230735" y="1246492"/>
                    <a:pt x="1232967" y="1247236"/>
                  </a:cubicBezTo>
                  <a:cubicBezTo>
                    <a:pt x="1235200" y="1247831"/>
                    <a:pt x="1237432" y="1248650"/>
                    <a:pt x="1239664" y="1249692"/>
                  </a:cubicBezTo>
                  <a:cubicBezTo>
                    <a:pt x="1241897" y="1250733"/>
                    <a:pt x="1243459" y="1251850"/>
                    <a:pt x="1244352" y="1253040"/>
                  </a:cubicBezTo>
                  <a:cubicBezTo>
                    <a:pt x="1245245" y="1254231"/>
                    <a:pt x="1245692" y="1255421"/>
                    <a:pt x="1245692" y="1256612"/>
                  </a:cubicBezTo>
                  <a:cubicBezTo>
                    <a:pt x="1245543" y="1257207"/>
                    <a:pt x="1244948" y="1258621"/>
                    <a:pt x="1243906" y="1260854"/>
                  </a:cubicBezTo>
                  <a:cubicBezTo>
                    <a:pt x="1242864" y="1263086"/>
                    <a:pt x="1242120" y="1265691"/>
                    <a:pt x="1241673" y="1268667"/>
                  </a:cubicBezTo>
                  <a:cubicBezTo>
                    <a:pt x="1241078" y="1271941"/>
                    <a:pt x="1240632" y="1277076"/>
                    <a:pt x="1240334" y="1284071"/>
                  </a:cubicBezTo>
                  <a:lnTo>
                    <a:pt x="1239664" y="1301260"/>
                  </a:lnTo>
                  <a:lnTo>
                    <a:pt x="1263998" y="1297242"/>
                  </a:lnTo>
                  <a:lnTo>
                    <a:pt x="1273151" y="1295903"/>
                  </a:lnTo>
                  <a:cubicBezTo>
                    <a:pt x="1276574" y="1295307"/>
                    <a:pt x="1278880" y="1294935"/>
                    <a:pt x="1280071" y="1294786"/>
                  </a:cubicBezTo>
                  <a:cubicBezTo>
                    <a:pt x="1282155" y="1294786"/>
                    <a:pt x="1284238" y="1295158"/>
                    <a:pt x="1286322" y="1295903"/>
                  </a:cubicBezTo>
                  <a:cubicBezTo>
                    <a:pt x="1288405" y="1296647"/>
                    <a:pt x="1290415" y="1297540"/>
                    <a:pt x="1292349" y="1298582"/>
                  </a:cubicBezTo>
                  <a:cubicBezTo>
                    <a:pt x="1294284" y="1299772"/>
                    <a:pt x="1295624" y="1300888"/>
                    <a:pt x="1296368" y="1301930"/>
                  </a:cubicBezTo>
                  <a:cubicBezTo>
                    <a:pt x="1296963" y="1302972"/>
                    <a:pt x="1297261" y="1303939"/>
                    <a:pt x="1297261" y="1304832"/>
                  </a:cubicBezTo>
                  <a:cubicBezTo>
                    <a:pt x="1297112" y="1305428"/>
                    <a:pt x="1296889" y="1306023"/>
                    <a:pt x="1296591" y="1306618"/>
                  </a:cubicBezTo>
                  <a:cubicBezTo>
                    <a:pt x="1296145" y="1307214"/>
                    <a:pt x="1294731" y="1307511"/>
                    <a:pt x="1292349" y="1307511"/>
                  </a:cubicBezTo>
                  <a:cubicBezTo>
                    <a:pt x="1290117" y="1307511"/>
                    <a:pt x="1287289" y="1307660"/>
                    <a:pt x="1283866" y="1307958"/>
                  </a:cubicBezTo>
                  <a:lnTo>
                    <a:pt x="1266007" y="1309074"/>
                  </a:lnTo>
                  <a:lnTo>
                    <a:pt x="1254845" y="1309744"/>
                  </a:lnTo>
                  <a:lnTo>
                    <a:pt x="1245692" y="1310190"/>
                  </a:lnTo>
                  <a:lnTo>
                    <a:pt x="1239888" y="1310637"/>
                  </a:lnTo>
                  <a:lnTo>
                    <a:pt x="1239888" y="1312423"/>
                  </a:lnTo>
                  <a:lnTo>
                    <a:pt x="1246585" y="1320013"/>
                  </a:lnTo>
                  <a:lnTo>
                    <a:pt x="1256631" y="1330282"/>
                  </a:lnTo>
                  <a:cubicBezTo>
                    <a:pt x="1261244" y="1334896"/>
                    <a:pt x="1265486" y="1338914"/>
                    <a:pt x="1269355" y="1342337"/>
                  </a:cubicBezTo>
                  <a:cubicBezTo>
                    <a:pt x="1273076" y="1345909"/>
                    <a:pt x="1277615" y="1349778"/>
                    <a:pt x="1282973" y="1353946"/>
                  </a:cubicBezTo>
                  <a:cubicBezTo>
                    <a:pt x="1288331" y="1358113"/>
                    <a:pt x="1292870" y="1361387"/>
                    <a:pt x="1296591" y="1363768"/>
                  </a:cubicBezTo>
                  <a:cubicBezTo>
                    <a:pt x="1300461" y="1366150"/>
                    <a:pt x="1305372" y="1368828"/>
                    <a:pt x="1311325" y="1371805"/>
                  </a:cubicBezTo>
                  <a:cubicBezTo>
                    <a:pt x="1317129" y="1374782"/>
                    <a:pt x="1322636" y="1377237"/>
                    <a:pt x="1327845" y="1379172"/>
                  </a:cubicBezTo>
                  <a:lnTo>
                    <a:pt x="1336328" y="1382297"/>
                  </a:lnTo>
                  <a:lnTo>
                    <a:pt x="1341686" y="1384307"/>
                  </a:lnTo>
                  <a:cubicBezTo>
                    <a:pt x="1343770" y="1385200"/>
                    <a:pt x="1344811" y="1386241"/>
                    <a:pt x="1344811" y="1387432"/>
                  </a:cubicBezTo>
                  <a:cubicBezTo>
                    <a:pt x="1344811" y="1388474"/>
                    <a:pt x="1343323" y="1389218"/>
                    <a:pt x="1340346" y="1389664"/>
                  </a:cubicBezTo>
                  <a:lnTo>
                    <a:pt x="1334319" y="1390557"/>
                  </a:lnTo>
                  <a:cubicBezTo>
                    <a:pt x="1332087" y="1391004"/>
                    <a:pt x="1327250" y="1391674"/>
                    <a:pt x="1319808" y="1392567"/>
                  </a:cubicBezTo>
                  <a:cubicBezTo>
                    <a:pt x="1312664" y="1393459"/>
                    <a:pt x="1307083" y="1393832"/>
                    <a:pt x="1303065" y="1393683"/>
                  </a:cubicBezTo>
                  <a:cubicBezTo>
                    <a:pt x="1298600" y="1393385"/>
                    <a:pt x="1295103" y="1392567"/>
                    <a:pt x="1292573" y="1391227"/>
                  </a:cubicBezTo>
                  <a:cubicBezTo>
                    <a:pt x="1289894" y="1389888"/>
                    <a:pt x="1285578" y="1385423"/>
                    <a:pt x="1279625" y="1377833"/>
                  </a:cubicBezTo>
                  <a:lnTo>
                    <a:pt x="1267346" y="1361982"/>
                  </a:lnTo>
                  <a:lnTo>
                    <a:pt x="1257747" y="1348588"/>
                  </a:lnTo>
                  <a:lnTo>
                    <a:pt x="1248594" y="1336086"/>
                  </a:lnTo>
                  <a:lnTo>
                    <a:pt x="1239441" y="1323585"/>
                  </a:lnTo>
                  <a:lnTo>
                    <a:pt x="1238995" y="1381181"/>
                  </a:lnTo>
                  <a:lnTo>
                    <a:pt x="1246362" y="1379842"/>
                  </a:lnTo>
                  <a:cubicBezTo>
                    <a:pt x="1250678" y="1378949"/>
                    <a:pt x="1253356" y="1378502"/>
                    <a:pt x="1254398" y="1378502"/>
                  </a:cubicBezTo>
                  <a:cubicBezTo>
                    <a:pt x="1255440" y="1378502"/>
                    <a:pt x="1257672" y="1378874"/>
                    <a:pt x="1261095" y="1379618"/>
                  </a:cubicBezTo>
                  <a:cubicBezTo>
                    <a:pt x="1264519" y="1380363"/>
                    <a:pt x="1267123" y="1381107"/>
                    <a:pt x="1268909" y="1381851"/>
                  </a:cubicBezTo>
                  <a:cubicBezTo>
                    <a:pt x="1270844" y="1382595"/>
                    <a:pt x="1271811" y="1383414"/>
                    <a:pt x="1271811" y="1384307"/>
                  </a:cubicBezTo>
                  <a:cubicBezTo>
                    <a:pt x="1271960" y="1385200"/>
                    <a:pt x="1271662" y="1385944"/>
                    <a:pt x="1270918" y="1386539"/>
                  </a:cubicBezTo>
                  <a:cubicBezTo>
                    <a:pt x="1270174" y="1387432"/>
                    <a:pt x="1268462" y="1388250"/>
                    <a:pt x="1265784" y="1388995"/>
                  </a:cubicBezTo>
                  <a:cubicBezTo>
                    <a:pt x="1262956" y="1389739"/>
                    <a:pt x="1260947" y="1390185"/>
                    <a:pt x="1259756" y="1390334"/>
                  </a:cubicBezTo>
                  <a:lnTo>
                    <a:pt x="1239441" y="1393459"/>
                  </a:lnTo>
                  <a:cubicBezTo>
                    <a:pt x="1239590" y="1395394"/>
                    <a:pt x="1239739" y="1397478"/>
                    <a:pt x="1239888" y="1399710"/>
                  </a:cubicBezTo>
                  <a:cubicBezTo>
                    <a:pt x="1239888" y="1401943"/>
                    <a:pt x="1240036" y="1405887"/>
                    <a:pt x="1240334" y="1411542"/>
                  </a:cubicBezTo>
                  <a:cubicBezTo>
                    <a:pt x="1240780" y="1417049"/>
                    <a:pt x="1240929" y="1420397"/>
                    <a:pt x="1240780" y="1421588"/>
                  </a:cubicBezTo>
                  <a:cubicBezTo>
                    <a:pt x="1240483" y="1422927"/>
                    <a:pt x="1240036" y="1424713"/>
                    <a:pt x="1239441" y="1426946"/>
                  </a:cubicBezTo>
                  <a:cubicBezTo>
                    <a:pt x="1238697" y="1429178"/>
                    <a:pt x="1237953" y="1431039"/>
                    <a:pt x="1237209" y="1432527"/>
                  </a:cubicBezTo>
                  <a:cubicBezTo>
                    <a:pt x="1236316" y="1434313"/>
                    <a:pt x="1235200" y="1436099"/>
                    <a:pt x="1233860" y="1437885"/>
                  </a:cubicBezTo>
                  <a:cubicBezTo>
                    <a:pt x="1232521" y="1439671"/>
                    <a:pt x="1231404" y="1440564"/>
                    <a:pt x="1230511" y="1440564"/>
                  </a:cubicBezTo>
                  <a:cubicBezTo>
                    <a:pt x="1229767" y="1440564"/>
                    <a:pt x="1228428" y="1439447"/>
                    <a:pt x="1226493" y="1437215"/>
                  </a:cubicBezTo>
                  <a:cubicBezTo>
                    <a:pt x="1224707" y="1434983"/>
                    <a:pt x="1223442" y="1432676"/>
                    <a:pt x="1222698" y="1430294"/>
                  </a:cubicBezTo>
                  <a:cubicBezTo>
                    <a:pt x="1221954" y="1427913"/>
                    <a:pt x="1221358" y="1425532"/>
                    <a:pt x="1220912" y="1423151"/>
                  </a:cubicBezTo>
                  <a:cubicBezTo>
                    <a:pt x="1220465" y="1420769"/>
                    <a:pt x="1220242" y="1418983"/>
                    <a:pt x="1220242" y="1417793"/>
                  </a:cubicBezTo>
                  <a:cubicBezTo>
                    <a:pt x="1220242" y="1416900"/>
                    <a:pt x="1220763" y="1414965"/>
                    <a:pt x="1221805" y="1411989"/>
                  </a:cubicBezTo>
                  <a:cubicBezTo>
                    <a:pt x="1222698" y="1409012"/>
                    <a:pt x="1223591" y="1404994"/>
                    <a:pt x="1224484" y="1399933"/>
                  </a:cubicBezTo>
                  <a:lnTo>
                    <a:pt x="1225153" y="1395245"/>
                  </a:lnTo>
                  <a:cubicBezTo>
                    <a:pt x="1222921" y="1395394"/>
                    <a:pt x="1221284" y="1395469"/>
                    <a:pt x="1220242" y="1395469"/>
                  </a:cubicBezTo>
                  <a:lnTo>
                    <a:pt x="1210866" y="1396585"/>
                  </a:lnTo>
                  <a:cubicBezTo>
                    <a:pt x="1208038" y="1396883"/>
                    <a:pt x="1205508" y="1396957"/>
                    <a:pt x="1203276" y="1396808"/>
                  </a:cubicBezTo>
                  <a:cubicBezTo>
                    <a:pt x="1200299" y="1396808"/>
                    <a:pt x="1197546" y="1396362"/>
                    <a:pt x="1195016" y="1395469"/>
                  </a:cubicBezTo>
                  <a:cubicBezTo>
                    <a:pt x="1192486" y="1394725"/>
                    <a:pt x="1190997" y="1393906"/>
                    <a:pt x="1190551" y="1393013"/>
                  </a:cubicBezTo>
                  <a:cubicBezTo>
                    <a:pt x="1190104" y="1391971"/>
                    <a:pt x="1189881" y="1391153"/>
                    <a:pt x="1189881" y="1390557"/>
                  </a:cubicBezTo>
                  <a:cubicBezTo>
                    <a:pt x="1190030" y="1390111"/>
                    <a:pt x="1190551" y="1389664"/>
                    <a:pt x="1191444" y="1389218"/>
                  </a:cubicBezTo>
                  <a:cubicBezTo>
                    <a:pt x="1192188" y="1388623"/>
                    <a:pt x="1193007" y="1388250"/>
                    <a:pt x="1193900" y="1388102"/>
                  </a:cubicBezTo>
                  <a:cubicBezTo>
                    <a:pt x="1194793" y="1387953"/>
                    <a:pt x="1197620" y="1387581"/>
                    <a:pt x="1202383" y="1386985"/>
                  </a:cubicBezTo>
                  <a:lnTo>
                    <a:pt x="1225823" y="1383860"/>
                  </a:lnTo>
                  <a:lnTo>
                    <a:pt x="1226493" y="1372698"/>
                  </a:lnTo>
                  <a:lnTo>
                    <a:pt x="1227386" y="1333407"/>
                  </a:lnTo>
                  <a:lnTo>
                    <a:pt x="1221135" y="1342114"/>
                  </a:lnTo>
                  <a:cubicBezTo>
                    <a:pt x="1219647" y="1344346"/>
                    <a:pt x="1216968" y="1347695"/>
                    <a:pt x="1213098" y="1352160"/>
                  </a:cubicBezTo>
                  <a:cubicBezTo>
                    <a:pt x="1209378" y="1356773"/>
                    <a:pt x="1205508" y="1361238"/>
                    <a:pt x="1201490" y="1365554"/>
                  </a:cubicBezTo>
                  <a:cubicBezTo>
                    <a:pt x="1197323" y="1369870"/>
                    <a:pt x="1193081" y="1373740"/>
                    <a:pt x="1188765" y="1377163"/>
                  </a:cubicBezTo>
                  <a:cubicBezTo>
                    <a:pt x="1184449" y="1380586"/>
                    <a:pt x="1180133" y="1383562"/>
                    <a:pt x="1175817" y="1386092"/>
                  </a:cubicBezTo>
                  <a:cubicBezTo>
                    <a:pt x="1171650" y="1388771"/>
                    <a:pt x="1167408" y="1391153"/>
                    <a:pt x="1163092" y="1393236"/>
                  </a:cubicBezTo>
                  <a:cubicBezTo>
                    <a:pt x="1158925" y="1395617"/>
                    <a:pt x="1155055" y="1397403"/>
                    <a:pt x="1151484" y="1398594"/>
                  </a:cubicBezTo>
                  <a:lnTo>
                    <a:pt x="1144563" y="1401273"/>
                  </a:lnTo>
                  <a:cubicBezTo>
                    <a:pt x="1142331" y="1402166"/>
                    <a:pt x="1140917" y="1402315"/>
                    <a:pt x="1140321" y="1401719"/>
                  </a:cubicBezTo>
                  <a:cubicBezTo>
                    <a:pt x="1140024" y="1401422"/>
                    <a:pt x="1139875" y="1400975"/>
                    <a:pt x="1139875" y="1400380"/>
                  </a:cubicBezTo>
                  <a:cubicBezTo>
                    <a:pt x="1139875" y="1399785"/>
                    <a:pt x="1140917" y="1398817"/>
                    <a:pt x="1143001" y="1397478"/>
                  </a:cubicBezTo>
                  <a:lnTo>
                    <a:pt x="1149698" y="1393013"/>
                  </a:lnTo>
                  <a:cubicBezTo>
                    <a:pt x="1154014" y="1390036"/>
                    <a:pt x="1159372" y="1386092"/>
                    <a:pt x="1165771" y="1381181"/>
                  </a:cubicBezTo>
                  <a:cubicBezTo>
                    <a:pt x="1172022" y="1376121"/>
                    <a:pt x="1177752" y="1371210"/>
                    <a:pt x="1182961" y="1366447"/>
                  </a:cubicBezTo>
                  <a:cubicBezTo>
                    <a:pt x="1188170" y="1361685"/>
                    <a:pt x="1193156" y="1356625"/>
                    <a:pt x="1197918" y="1351267"/>
                  </a:cubicBezTo>
                  <a:cubicBezTo>
                    <a:pt x="1202680" y="1345909"/>
                    <a:pt x="1207443" y="1339956"/>
                    <a:pt x="1212205" y="1333407"/>
                  </a:cubicBezTo>
                  <a:cubicBezTo>
                    <a:pt x="1216968" y="1326710"/>
                    <a:pt x="1220093" y="1321799"/>
                    <a:pt x="1221582" y="1318673"/>
                  </a:cubicBezTo>
                  <a:lnTo>
                    <a:pt x="1224261" y="1312869"/>
                  </a:lnTo>
                  <a:lnTo>
                    <a:pt x="1205062" y="1315548"/>
                  </a:lnTo>
                  <a:cubicBezTo>
                    <a:pt x="1202680" y="1315846"/>
                    <a:pt x="1199258" y="1316515"/>
                    <a:pt x="1194793" y="1317557"/>
                  </a:cubicBezTo>
                  <a:cubicBezTo>
                    <a:pt x="1190030" y="1318450"/>
                    <a:pt x="1186756" y="1318897"/>
                    <a:pt x="1184970" y="1318897"/>
                  </a:cubicBezTo>
                  <a:cubicBezTo>
                    <a:pt x="1183333" y="1319045"/>
                    <a:pt x="1181919" y="1318971"/>
                    <a:pt x="1180728" y="1318673"/>
                  </a:cubicBezTo>
                  <a:cubicBezTo>
                    <a:pt x="1179687" y="1318376"/>
                    <a:pt x="1177975" y="1317706"/>
                    <a:pt x="1175594" y="1316664"/>
                  </a:cubicBezTo>
                  <a:cubicBezTo>
                    <a:pt x="1173212" y="1315622"/>
                    <a:pt x="1171576" y="1314506"/>
                    <a:pt x="1170683" y="1313316"/>
                  </a:cubicBezTo>
                  <a:cubicBezTo>
                    <a:pt x="1169790" y="1312125"/>
                    <a:pt x="1169417" y="1311232"/>
                    <a:pt x="1169566" y="1310637"/>
                  </a:cubicBezTo>
                  <a:cubicBezTo>
                    <a:pt x="1169715" y="1310041"/>
                    <a:pt x="1172320" y="1309446"/>
                    <a:pt x="1177380" y="1308851"/>
                  </a:cubicBezTo>
                  <a:lnTo>
                    <a:pt x="1227386" y="1302823"/>
                  </a:lnTo>
                  <a:lnTo>
                    <a:pt x="1227386" y="1273355"/>
                  </a:lnTo>
                  <a:cubicBezTo>
                    <a:pt x="1227386" y="1271867"/>
                    <a:pt x="1227163" y="1269262"/>
                    <a:pt x="1226716" y="1265542"/>
                  </a:cubicBezTo>
                  <a:cubicBezTo>
                    <a:pt x="1226270" y="1261970"/>
                    <a:pt x="1225898" y="1259514"/>
                    <a:pt x="1225600" y="1258175"/>
                  </a:cubicBezTo>
                  <a:cubicBezTo>
                    <a:pt x="1225302" y="1256835"/>
                    <a:pt x="1224707" y="1255421"/>
                    <a:pt x="1223814" y="1253933"/>
                  </a:cubicBezTo>
                  <a:cubicBezTo>
                    <a:pt x="1222921" y="1252296"/>
                    <a:pt x="1222251" y="1250957"/>
                    <a:pt x="1221805" y="1249915"/>
                  </a:cubicBezTo>
                  <a:cubicBezTo>
                    <a:pt x="1221507" y="1249022"/>
                    <a:pt x="1221582" y="1248203"/>
                    <a:pt x="1222028" y="1247459"/>
                  </a:cubicBezTo>
                  <a:cubicBezTo>
                    <a:pt x="1222624" y="1246715"/>
                    <a:pt x="1223963" y="1246268"/>
                    <a:pt x="1226046" y="1246120"/>
                  </a:cubicBezTo>
                  <a:close/>
                  <a:moveTo>
                    <a:pt x="1464023" y="1238306"/>
                  </a:moveTo>
                  <a:cubicBezTo>
                    <a:pt x="1465511" y="1238455"/>
                    <a:pt x="1467148" y="1238901"/>
                    <a:pt x="1468934" y="1239646"/>
                  </a:cubicBezTo>
                  <a:cubicBezTo>
                    <a:pt x="1474292" y="1242027"/>
                    <a:pt x="1478459" y="1244557"/>
                    <a:pt x="1481436" y="1247236"/>
                  </a:cubicBezTo>
                  <a:cubicBezTo>
                    <a:pt x="1482775" y="1248575"/>
                    <a:pt x="1482998" y="1250138"/>
                    <a:pt x="1482105" y="1251924"/>
                  </a:cubicBezTo>
                  <a:cubicBezTo>
                    <a:pt x="1479873" y="1258324"/>
                    <a:pt x="1478533" y="1264425"/>
                    <a:pt x="1478087" y="1270230"/>
                  </a:cubicBezTo>
                  <a:cubicBezTo>
                    <a:pt x="1477938" y="1273802"/>
                    <a:pt x="1477640" y="1277671"/>
                    <a:pt x="1477194" y="1281838"/>
                  </a:cubicBezTo>
                  <a:cubicBezTo>
                    <a:pt x="1477194" y="1283178"/>
                    <a:pt x="1476971" y="1284741"/>
                    <a:pt x="1476524" y="1286526"/>
                  </a:cubicBezTo>
                  <a:cubicBezTo>
                    <a:pt x="1493937" y="1283401"/>
                    <a:pt x="1506885" y="1280350"/>
                    <a:pt x="1515368" y="1277374"/>
                  </a:cubicBezTo>
                  <a:cubicBezTo>
                    <a:pt x="1518643" y="1276481"/>
                    <a:pt x="1521842" y="1276778"/>
                    <a:pt x="1524968" y="1278267"/>
                  </a:cubicBezTo>
                  <a:cubicBezTo>
                    <a:pt x="1532558" y="1282285"/>
                    <a:pt x="1537395" y="1285485"/>
                    <a:pt x="1539478" y="1287866"/>
                  </a:cubicBezTo>
                  <a:cubicBezTo>
                    <a:pt x="1541264" y="1289652"/>
                    <a:pt x="1541190" y="1292480"/>
                    <a:pt x="1539255" y="1296349"/>
                  </a:cubicBezTo>
                  <a:cubicBezTo>
                    <a:pt x="1537469" y="1300070"/>
                    <a:pt x="1536502" y="1305279"/>
                    <a:pt x="1536353" y="1311976"/>
                  </a:cubicBezTo>
                  <a:cubicBezTo>
                    <a:pt x="1536353" y="1327603"/>
                    <a:pt x="1537767" y="1357071"/>
                    <a:pt x="1540595" y="1400380"/>
                  </a:cubicBezTo>
                  <a:cubicBezTo>
                    <a:pt x="1541041" y="1411096"/>
                    <a:pt x="1539851" y="1420100"/>
                    <a:pt x="1537023" y="1427392"/>
                  </a:cubicBezTo>
                  <a:cubicBezTo>
                    <a:pt x="1535535" y="1432006"/>
                    <a:pt x="1533674" y="1434610"/>
                    <a:pt x="1531442" y="1435206"/>
                  </a:cubicBezTo>
                  <a:cubicBezTo>
                    <a:pt x="1529209" y="1435652"/>
                    <a:pt x="1526456" y="1434313"/>
                    <a:pt x="1523182" y="1431187"/>
                  </a:cubicBezTo>
                  <a:cubicBezTo>
                    <a:pt x="1518122" y="1425681"/>
                    <a:pt x="1510457" y="1419132"/>
                    <a:pt x="1500188" y="1411542"/>
                  </a:cubicBezTo>
                  <a:cubicBezTo>
                    <a:pt x="1498253" y="1410203"/>
                    <a:pt x="1497062" y="1408938"/>
                    <a:pt x="1496616" y="1407747"/>
                  </a:cubicBezTo>
                  <a:cubicBezTo>
                    <a:pt x="1496616" y="1406408"/>
                    <a:pt x="1497881" y="1406035"/>
                    <a:pt x="1500411" y="1406631"/>
                  </a:cubicBezTo>
                  <a:cubicBezTo>
                    <a:pt x="1511276" y="1409012"/>
                    <a:pt x="1518047" y="1409533"/>
                    <a:pt x="1520726" y="1408193"/>
                  </a:cubicBezTo>
                  <a:cubicBezTo>
                    <a:pt x="1522512" y="1407152"/>
                    <a:pt x="1523554" y="1404101"/>
                    <a:pt x="1523852" y="1399041"/>
                  </a:cubicBezTo>
                  <a:cubicBezTo>
                    <a:pt x="1524893" y="1366298"/>
                    <a:pt x="1524298" y="1335342"/>
                    <a:pt x="1522066" y="1306172"/>
                  </a:cubicBezTo>
                  <a:cubicBezTo>
                    <a:pt x="1521470" y="1297689"/>
                    <a:pt x="1520131" y="1292852"/>
                    <a:pt x="1518047" y="1291661"/>
                  </a:cubicBezTo>
                  <a:cubicBezTo>
                    <a:pt x="1514922" y="1289875"/>
                    <a:pt x="1511722" y="1289280"/>
                    <a:pt x="1508448" y="1289875"/>
                  </a:cubicBezTo>
                  <a:cubicBezTo>
                    <a:pt x="1497137" y="1291215"/>
                    <a:pt x="1486198" y="1292777"/>
                    <a:pt x="1475631" y="1294563"/>
                  </a:cubicBezTo>
                  <a:cubicBezTo>
                    <a:pt x="1474589" y="1304386"/>
                    <a:pt x="1472729" y="1314134"/>
                    <a:pt x="1470050" y="1323808"/>
                  </a:cubicBezTo>
                  <a:cubicBezTo>
                    <a:pt x="1474664" y="1325743"/>
                    <a:pt x="1481138" y="1329166"/>
                    <a:pt x="1489472" y="1334077"/>
                  </a:cubicBezTo>
                  <a:cubicBezTo>
                    <a:pt x="1497211" y="1338542"/>
                    <a:pt x="1502792" y="1342411"/>
                    <a:pt x="1506215" y="1345686"/>
                  </a:cubicBezTo>
                  <a:cubicBezTo>
                    <a:pt x="1508448" y="1347620"/>
                    <a:pt x="1510011" y="1350299"/>
                    <a:pt x="1510903" y="1353722"/>
                  </a:cubicBezTo>
                  <a:cubicBezTo>
                    <a:pt x="1512243" y="1359527"/>
                    <a:pt x="1512243" y="1363471"/>
                    <a:pt x="1510903" y="1365554"/>
                  </a:cubicBezTo>
                  <a:cubicBezTo>
                    <a:pt x="1509862" y="1366894"/>
                    <a:pt x="1508671" y="1367415"/>
                    <a:pt x="1507332" y="1367117"/>
                  </a:cubicBezTo>
                  <a:cubicBezTo>
                    <a:pt x="1505546" y="1366670"/>
                    <a:pt x="1503462" y="1365033"/>
                    <a:pt x="1501081" y="1362206"/>
                  </a:cubicBezTo>
                  <a:cubicBezTo>
                    <a:pt x="1489472" y="1349555"/>
                    <a:pt x="1478608" y="1338616"/>
                    <a:pt x="1468487" y="1329389"/>
                  </a:cubicBezTo>
                  <a:lnTo>
                    <a:pt x="1468264" y="1329166"/>
                  </a:lnTo>
                  <a:cubicBezTo>
                    <a:pt x="1466329" y="1335417"/>
                    <a:pt x="1463948" y="1340998"/>
                    <a:pt x="1461120" y="1345909"/>
                  </a:cubicBezTo>
                  <a:cubicBezTo>
                    <a:pt x="1458442" y="1350374"/>
                    <a:pt x="1454870" y="1354467"/>
                    <a:pt x="1450405" y="1358187"/>
                  </a:cubicBezTo>
                  <a:cubicBezTo>
                    <a:pt x="1445047" y="1362801"/>
                    <a:pt x="1440508" y="1366001"/>
                    <a:pt x="1436787" y="1367787"/>
                  </a:cubicBezTo>
                  <a:cubicBezTo>
                    <a:pt x="1431727" y="1370168"/>
                    <a:pt x="1428453" y="1371358"/>
                    <a:pt x="1426964" y="1371358"/>
                  </a:cubicBezTo>
                  <a:cubicBezTo>
                    <a:pt x="1424732" y="1371358"/>
                    <a:pt x="1423765" y="1371061"/>
                    <a:pt x="1424062" y="1370466"/>
                  </a:cubicBezTo>
                  <a:cubicBezTo>
                    <a:pt x="1424509" y="1369870"/>
                    <a:pt x="1425699" y="1368828"/>
                    <a:pt x="1427634" y="1367340"/>
                  </a:cubicBezTo>
                  <a:cubicBezTo>
                    <a:pt x="1435224" y="1360941"/>
                    <a:pt x="1440805" y="1355285"/>
                    <a:pt x="1444377" y="1350374"/>
                  </a:cubicBezTo>
                  <a:cubicBezTo>
                    <a:pt x="1447949" y="1345760"/>
                    <a:pt x="1451000" y="1340625"/>
                    <a:pt x="1453530" y="1334970"/>
                  </a:cubicBezTo>
                  <a:cubicBezTo>
                    <a:pt x="1456656" y="1327826"/>
                    <a:pt x="1459186" y="1319120"/>
                    <a:pt x="1461120" y="1308851"/>
                  </a:cubicBezTo>
                  <a:cubicBezTo>
                    <a:pt x="1461567" y="1305130"/>
                    <a:pt x="1462162" y="1301112"/>
                    <a:pt x="1462906" y="1296796"/>
                  </a:cubicBezTo>
                  <a:cubicBezTo>
                    <a:pt x="1450405" y="1299028"/>
                    <a:pt x="1438424" y="1301558"/>
                    <a:pt x="1426964" y="1304386"/>
                  </a:cubicBezTo>
                  <a:cubicBezTo>
                    <a:pt x="1425923" y="1304386"/>
                    <a:pt x="1424806" y="1304535"/>
                    <a:pt x="1423616" y="1304832"/>
                  </a:cubicBezTo>
                  <a:cubicBezTo>
                    <a:pt x="1422574" y="1312125"/>
                    <a:pt x="1421532" y="1326859"/>
                    <a:pt x="1420490" y="1349034"/>
                  </a:cubicBezTo>
                  <a:lnTo>
                    <a:pt x="1419151" y="1379842"/>
                  </a:lnTo>
                  <a:cubicBezTo>
                    <a:pt x="1418704" y="1387878"/>
                    <a:pt x="1417514" y="1395915"/>
                    <a:pt x="1415579" y="1403952"/>
                  </a:cubicBezTo>
                  <a:cubicBezTo>
                    <a:pt x="1414537" y="1408417"/>
                    <a:pt x="1413049" y="1411840"/>
                    <a:pt x="1411114" y="1414221"/>
                  </a:cubicBezTo>
                  <a:cubicBezTo>
                    <a:pt x="1409626" y="1416156"/>
                    <a:pt x="1407914" y="1416081"/>
                    <a:pt x="1405980" y="1413998"/>
                  </a:cubicBezTo>
                  <a:cubicBezTo>
                    <a:pt x="1404491" y="1412063"/>
                    <a:pt x="1403003" y="1408342"/>
                    <a:pt x="1401515" y="1402836"/>
                  </a:cubicBezTo>
                  <a:cubicBezTo>
                    <a:pt x="1400920" y="1400008"/>
                    <a:pt x="1401292" y="1396510"/>
                    <a:pt x="1402631" y="1392343"/>
                  </a:cubicBezTo>
                  <a:cubicBezTo>
                    <a:pt x="1406203" y="1382521"/>
                    <a:pt x="1408510" y="1372549"/>
                    <a:pt x="1409552" y="1362429"/>
                  </a:cubicBezTo>
                  <a:cubicBezTo>
                    <a:pt x="1410593" y="1352011"/>
                    <a:pt x="1411114" y="1337351"/>
                    <a:pt x="1411114" y="1318450"/>
                  </a:cubicBezTo>
                  <a:cubicBezTo>
                    <a:pt x="1411114" y="1313092"/>
                    <a:pt x="1410891" y="1308776"/>
                    <a:pt x="1410445" y="1305502"/>
                  </a:cubicBezTo>
                  <a:cubicBezTo>
                    <a:pt x="1409998" y="1301781"/>
                    <a:pt x="1408882" y="1297986"/>
                    <a:pt x="1407096" y="1294117"/>
                  </a:cubicBezTo>
                  <a:cubicBezTo>
                    <a:pt x="1406203" y="1292182"/>
                    <a:pt x="1405980" y="1290768"/>
                    <a:pt x="1406426" y="1289875"/>
                  </a:cubicBezTo>
                  <a:cubicBezTo>
                    <a:pt x="1407319" y="1288982"/>
                    <a:pt x="1408510" y="1288684"/>
                    <a:pt x="1409998" y="1288982"/>
                  </a:cubicBezTo>
                  <a:cubicBezTo>
                    <a:pt x="1413570" y="1290024"/>
                    <a:pt x="1417142" y="1291810"/>
                    <a:pt x="1420714" y="1294340"/>
                  </a:cubicBezTo>
                  <a:cubicBezTo>
                    <a:pt x="1435150" y="1293000"/>
                    <a:pt x="1449512" y="1291140"/>
                    <a:pt x="1463799" y="1288759"/>
                  </a:cubicBezTo>
                  <a:cubicBezTo>
                    <a:pt x="1464692" y="1279829"/>
                    <a:pt x="1465213" y="1269858"/>
                    <a:pt x="1465362" y="1258844"/>
                  </a:cubicBezTo>
                  <a:cubicBezTo>
                    <a:pt x="1465362" y="1254231"/>
                    <a:pt x="1463204" y="1249543"/>
                    <a:pt x="1458888" y="1244780"/>
                  </a:cubicBezTo>
                  <a:cubicBezTo>
                    <a:pt x="1456507" y="1242101"/>
                    <a:pt x="1456879" y="1240092"/>
                    <a:pt x="1460004" y="1238753"/>
                  </a:cubicBezTo>
                  <a:cubicBezTo>
                    <a:pt x="1461195" y="1238306"/>
                    <a:pt x="1462534" y="1238157"/>
                    <a:pt x="1464023" y="1238306"/>
                  </a:cubicBezTo>
                  <a:close/>
                  <a:moveTo>
                    <a:pt x="2168128" y="975178"/>
                  </a:moveTo>
                  <a:lnTo>
                    <a:pt x="2160538" y="975625"/>
                  </a:lnTo>
                  <a:lnTo>
                    <a:pt x="2144688" y="977410"/>
                  </a:lnTo>
                  <a:cubicBezTo>
                    <a:pt x="2139777" y="978006"/>
                    <a:pt x="2136056" y="978601"/>
                    <a:pt x="2133526" y="979196"/>
                  </a:cubicBezTo>
                  <a:lnTo>
                    <a:pt x="2123926" y="982099"/>
                  </a:lnTo>
                  <a:cubicBezTo>
                    <a:pt x="2124522" y="986415"/>
                    <a:pt x="2124894" y="988796"/>
                    <a:pt x="2125043" y="989242"/>
                  </a:cubicBezTo>
                  <a:lnTo>
                    <a:pt x="2127052" y="1007771"/>
                  </a:lnTo>
                  <a:lnTo>
                    <a:pt x="2127498" y="1011790"/>
                  </a:lnTo>
                  <a:lnTo>
                    <a:pt x="2140000" y="1011343"/>
                  </a:lnTo>
                  <a:lnTo>
                    <a:pt x="2169914" y="1008218"/>
                  </a:lnTo>
                  <a:lnTo>
                    <a:pt x="2173486" y="987233"/>
                  </a:lnTo>
                  <a:cubicBezTo>
                    <a:pt x="2174528" y="981875"/>
                    <a:pt x="2174826" y="978675"/>
                    <a:pt x="2174379" y="977634"/>
                  </a:cubicBezTo>
                  <a:cubicBezTo>
                    <a:pt x="2174082" y="976592"/>
                    <a:pt x="2173412" y="975922"/>
                    <a:pt x="2172370" y="975625"/>
                  </a:cubicBezTo>
                  <a:cubicBezTo>
                    <a:pt x="2171328" y="975327"/>
                    <a:pt x="2169914" y="975178"/>
                    <a:pt x="2168128" y="975178"/>
                  </a:cubicBezTo>
                  <a:close/>
                  <a:moveTo>
                    <a:pt x="796529" y="975178"/>
                  </a:moveTo>
                  <a:lnTo>
                    <a:pt x="788938" y="975625"/>
                  </a:lnTo>
                  <a:lnTo>
                    <a:pt x="773088" y="977410"/>
                  </a:lnTo>
                  <a:cubicBezTo>
                    <a:pt x="768177" y="978006"/>
                    <a:pt x="764456" y="978601"/>
                    <a:pt x="761926" y="979196"/>
                  </a:cubicBezTo>
                  <a:lnTo>
                    <a:pt x="752327" y="982099"/>
                  </a:lnTo>
                  <a:cubicBezTo>
                    <a:pt x="752922" y="986415"/>
                    <a:pt x="753294" y="988796"/>
                    <a:pt x="753443" y="989242"/>
                  </a:cubicBezTo>
                  <a:lnTo>
                    <a:pt x="755452" y="1007771"/>
                  </a:lnTo>
                  <a:lnTo>
                    <a:pt x="755898" y="1011790"/>
                  </a:lnTo>
                  <a:lnTo>
                    <a:pt x="768400" y="1011343"/>
                  </a:lnTo>
                  <a:lnTo>
                    <a:pt x="798315" y="1008218"/>
                  </a:lnTo>
                  <a:lnTo>
                    <a:pt x="801886" y="987233"/>
                  </a:lnTo>
                  <a:cubicBezTo>
                    <a:pt x="802928" y="981875"/>
                    <a:pt x="803226" y="978675"/>
                    <a:pt x="802779" y="977634"/>
                  </a:cubicBezTo>
                  <a:cubicBezTo>
                    <a:pt x="802482" y="976592"/>
                    <a:pt x="801812" y="975922"/>
                    <a:pt x="800770" y="975625"/>
                  </a:cubicBezTo>
                  <a:cubicBezTo>
                    <a:pt x="799728" y="975327"/>
                    <a:pt x="798315" y="975178"/>
                    <a:pt x="796529" y="975178"/>
                  </a:cubicBezTo>
                  <a:close/>
                  <a:moveTo>
                    <a:pt x="2180184" y="966248"/>
                  </a:moveTo>
                  <a:cubicBezTo>
                    <a:pt x="2181225" y="966248"/>
                    <a:pt x="2182714" y="966769"/>
                    <a:pt x="2184648" y="967811"/>
                  </a:cubicBezTo>
                  <a:cubicBezTo>
                    <a:pt x="2186732" y="968704"/>
                    <a:pt x="2188964" y="969969"/>
                    <a:pt x="2191346" y="971606"/>
                  </a:cubicBezTo>
                  <a:cubicBezTo>
                    <a:pt x="2193727" y="973392"/>
                    <a:pt x="2195290" y="974657"/>
                    <a:pt x="2196034" y="975401"/>
                  </a:cubicBezTo>
                  <a:cubicBezTo>
                    <a:pt x="2196778" y="976294"/>
                    <a:pt x="2197299" y="977187"/>
                    <a:pt x="2197596" y="978080"/>
                  </a:cubicBezTo>
                  <a:cubicBezTo>
                    <a:pt x="2197596" y="978973"/>
                    <a:pt x="2196406" y="980610"/>
                    <a:pt x="2194025" y="982992"/>
                  </a:cubicBezTo>
                  <a:cubicBezTo>
                    <a:pt x="2191643" y="985522"/>
                    <a:pt x="2189932" y="988126"/>
                    <a:pt x="2188890" y="990805"/>
                  </a:cubicBezTo>
                  <a:lnTo>
                    <a:pt x="2180184" y="1010897"/>
                  </a:lnTo>
                  <a:cubicBezTo>
                    <a:pt x="2181076" y="1011343"/>
                    <a:pt x="2182044" y="1012013"/>
                    <a:pt x="2183086" y="1012906"/>
                  </a:cubicBezTo>
                  <a:cubicBezTo>
                    <a:pt x="2184276" y="1013650"/>
                    <a:pt x="2184723" y="1014394"/>
                    <a:pt x="2184425" y="1015138"/>
                  </a:cubicBezTo>
                  <a:cubicBezTo>
                    <a:pt x="2184276" y="1015734"/>
                    <a:pt x="2183607" y="1016255"/>
                    <a:pt x="2182416" y="1016701"/>
                  </a:cubicBezTo>
                  <a:lnTo>
                    <a:pt x="2173263" y="1016701"/>
                  </a:lnTo>
                  <a:lnTo>
                    <a:pt x="2131070" y="1019826"/>
                  </a:lnTo>
                  <a:lnTo>
                    <a:pt x="2127722" y="1019603"/>
                  </a:lnTo>
                  <a:lnTo>
                    <a:pt x="2126829" y="1022505"/>
                  </a:lnTo>
                  <a:cubicBezTo>
                    <a:pt x="2126084" y="1024440"/>
                    <a:pt x="2125266" y="1025408"/>
                    <a:pt x="2124373" y="1025408"/>
                  </a:cubicBezTo>
                  <a:cubicBezTo>
                    <a:pt x="2123331" y="1025259"/>
                    <a:pt x="2122364" y="1024812"/>
                    <a:pt x="2121471" y="1024068"/>
                  </a:cubicBezTo>
                  <a:cubicBezTo>
                    <a:pt x="2120578" y="1023324"/>
                    <a:pt x="2119759" y="1021910"/>
                    <a:pt x="2119015" y="1019826"/>
                  </a:cubicBezTo>
                  <a:cubicBezTo>
                    <a:pt x="2118420" y="1017743"/>
                    <a:pt x="2117973" y="1015808"/>
                    <a:pt x="2117676" y="1014022"/>
                  </a:cubicBezTo>
                  <a:lnTo>
                    <a:pt x="2113211" y="986787"/>
                  </a:lnTo>
                  <a:cubicBezTo>
                    <a:pt x="2113062" y="985596"/>
                    <a:pt x="2112616" y="984182"/>
                    <a:pt x="2111871" y="982545"/>
                  </a:cubicBezTo>
                  <a:cubicBezTo>
                    <a:pt x="2111127" y="980759"/>
                    <a:pt x="2110383" y="979420"/>
                    <a:pt x="2109639" y="978527"/>
                  </a:cubicBezTo>
                  <a:lnTo>
                    <a:pt x="2107407" y="976517"/>
                  </a:lnTo>
                  <a:cubicBezTo>
                    <a:pt x="2106811" y="975922"/>
                    <a:pt x="2106514" y="975327"/>
                    <a:pt x="2106514" y="974732"/>
                  </a:cubicBezTo>
                  <a:cubicBezTo>
                    <a:pt x="2106514" y="974136"/>
                    <a:pt x="2106811" y="973690"/>
                    <a:pt x="2107407" y="973392"/>
                  </a:cubicBezTo>
                  <a:cubicBezTo>
                    <a:pt x="2108002" y="973094"/>
                    <a:pt x="2108895" y="973020"/>
                    <a:pt x="2110085" y="973169"/>
                  </a:cubicBezTo>
                  <a:lnTo>
                    <a:pt x="2114550" y="973392"/>
                  </a:lnTo>
                  <a:lnTo>
                    <a:pt x="2119462" y="974508"/>
                  </a:lnTo>
                  <a:lnTo>
                    <a:pt x="2161431" y="969374"/>
                  </a:lnTo>
                  <a:cubicBezTo>
                    <a:pt x="2167682" y="968481"/>
                    <a:pt x="2172147" y="967737"/>
                    <a:pt x="2174826" y="967141"/>
                  </a:cubicBezTo>
                  <a:cubicBezTo>
                    <a:pt x="2177356" y="966397"/>
                    <a:pt x="2179142" y="966100"/>
                    <a:pt x="2180184" y="966248"/>
                  </a:cubicBezTo>
                  <a:close/>
                  <a:moveTo>
                    <a:pt x="808584" y="966248"/>
                  </a:moveTo>
                  <a:cubicBezTo>
                    <a:pt x="809625" y="966248"/>
                    <a:pt x="811114" y="966769"/>
                    <a:pt x="813049" y="967811"/>
                  </a:cubicBezTo>
                  <a:cubicBezTo>
                    <a:pt x="815132" y="968704"/>
                    <a:pt x="817365" y="969969"/>
                    <a:pt x="819746" y="971606"/>
                  </a:cubicBezTo>
                  <a:cubicBezTo>
                    <a:pt x="822127" y="973392"/>
                    <a:pt x="823690" y="974657"/>
                    <a:pt x="824434" y="975401"/>
                  </a:cubicBezTo>
                  <a:cubicBezTo>
                    <a:pt x="825178" y="976294"/>
                    <a:pt x="825699" y="977187"/>
                    <a:pt x="825997" y="978080"/>
                  </a:cubicBezTo>
                  <a:cubicBezTo>
                    <a:pt x="825997" y="978973"/>
                    <a:pt x="824806" y="980610"/>
                    <a:pt x="822425" y="982992"/>
                  </a:cubicBezTo>
                  <a:cubicBezTo>
                    <a:pt x="820043" y="985522"/>
                    <a:pt x="818332" y="988126"/>
                    <a:pt x="817290" y="990805"/>
                  </a:cubicBezTo>
                  <a:lnTo>
                    <a:pt x="808584" y="1010897"/>
                  </a:lnTo>
                  <a:cubicBezTo>
                    <a:pt x="809477" y="1011343"/>
                    <a:pt x="810444" y="1012013"/>
                    <a:pt x="811486" y="1012906"/>
                  </a:cubicBezTo>
                  <a:cubicBezTo>
                    <a:pt x="812676" y="1013650"/>
                    <a:pt x="813123" y="1014394"/>
                    <a:pt x="812825" y="1015138"/>
                  </a:cubicBezTo>
                  <a:cubicBezTo>
                    <a:pt x="812676" y="1015734"/>
                    <a:pt x="812007" y="1016255"/>
                    <a:pt x="810816" y="1016701"/>
                  </a:cubicBezTo>
                  <a:lnTo>
                    <a:pt x="801663" y="1016701"/>
                  </a:lnTo>
                  <a:lnTo>
                    <a:pt x="759470" y="1019826"/>
                  </a:lnTo>
                  <a:lnTo>
                    <a:pt x="756122" y="1019603"/>
                  </a:lnTo>
                  <a:lnTo>
                    <a:pt x="755229" y="1022505"/>
                  </a:lnTo>
                  <a:cubicBezTo>
                    <a:pt x="754485" y="1024440"/>
                    <a:pt x="753666" y="1025408"/>
                    <a:pt x="752773" y="1025408"/>
                  </a:cubicBezTo>
                  <a:cubicBezTo>
                    <a:pt x="751731" y="1025259"/>
                    <a:pt x="750764" y="1024812"/>
                    <a:pt x="749871" y="1024068"/>
                  </a:cubicBezTo>
                  <a:cubicBezTo>
                    <a:pt x="748978" y="1023324"/>
                    <a:pt x="748159" y="1021910"/>
                    <a:pt x="747415" y="1019826"/>
                  </a:cubicBezTo>
                  <a:cubicBezTo>
                    <a:pt x="746820" y="1017743"/>
                    <a:pt x="746374" y="1015808"/>
                    <a:pt x="746076" y="1014022"/>
                  </a:cubicBezTo>
                  <a:lnTo>
                    <a:pt x="741611" y="986787"/>
                  </a:lnTo>
                  <a:cubicBezTo>
                    <a:pt x="741462" y="985596"/>
                    <a:pt x="741016" y="984182"/>
                    <a:pt x="740272" y="982545"/>
                  </a:cubicBezTo>
                  <a:cubicBezTo>
                    <a:pt x="739527" y="980759"/>
                    <a:pt x="738783" y="979420"/>
                    <a:pt x="738039" y="978527"/>
                  </a:cubicBezTo>
                  <a:lnTo>
                    <a:pt x="735807" y="976517"/>
                  </a:lnTo>
                  <a:cubicBezTo>
                    <a:pt x="735211" y="975922"/>
                    <a:pt x="734914" y="975327"/>
                    <a:pt x="734914" y="974732"/>
                  </a:cubicBezTo>
                  <a:cubicBezTo>
                    <a:pt x="734914" y="974136"/>
                    <a:pt x="735211" y="973690"/>
                    <a:pt x="735807" y="973392"/>
                  </a:cubicBezTo>
                  <a:cubicBezTo>
                    <a:pt x="736402" y="973094"/>
                    <a:pt x="737295" y="973020"/>
                    <a:pt x="738486" y="973169"/>
                  </a:cubicBezTo>
                  <a:lnTo>
                    <a:pt x="742950" y="973392"/>
                  </a:lnTo>
                  <a:lnTo>
                    <a:pt x="747862" y="974508"/>
                  </a:lnTo>
                  <a:lnTo>
                    <a:pt x="789831" y="969374"/>
                  </a:lnTo>
                  <a:cubicBezTo>
                    <a:pt x="796082" y="968481"/>
                    <a:pt x="800547" y="967737"/>
                    <a:pt x="803226" y="967141"/>
                  </a:cubicBezTo>
                  <a:cubicBezTo>
                    <a:pt x="805756" y="966397"/>
                    <a:pt x="807542" y="966100"/>
                    <a:pt x="808584" y="966248"/>
                  </a:cubicBezTo>
                  <a:close/>
                  <a:moveTo>
                    <a:pt x="2400524" y="957319"/>
                  </a:moveTo>
                  <a:cubicBezTo>
                    <a:pt x="2391594" y="958956"/>
                    <a:pt x="2386534" y="959774"/>
                    <a:pt x="2385343" y="959774"/>
                  </a:cubicBezTo>
                  <a:cubicBezTo>
                    <a:pt x="2383259" y="959774"/>
                    <a:pt x="2381101" y="959477"/>
                    <a:pt x="2378869" y="958881"/>
                  </a:cubicBezTo>
                  <a:lnTo>
                    <a:pt x="2378869" y="973615"/>
                  </a:lnTo>
                  <a:cubicBezTo>
                    <a:pt x="2383185" y="972722"/>
                    <a:pt x="2388022" y="971606"/>
                    <a:pt x="2393380" y="970267"/>
                  </a:cubicBezTo>
                  <a:cubicBezTo>
                    <a:pt x="2394570" y="969820"/>
                    <a:pt x="2395687" y="969597"/>
                    <a:pt x="2396728" y="969597"/>
                  </a:cubicBezTo>
                  <a:cubicBezTo>
                    <a:pt x="2398366" y="969597"/>
                    <a:pt x="2399631" y="969820"/>
                    <a:pt x="2400524" y="970267"/>
                  </a:cubicBezTo>
                  <a:close/>
                  <a:moveTo>
                    <a:pt x="1028924" y="957319"/>
                  </a:moveTo>
                  <a:cubicBezTo>
                    <a:pt x="1019994" y="958956"/>
                    <a:pt x="1014934" y="959774"/>
                    <a:pt x="1013743" y="959774"/>
                  </a:cubicBezTo>
                  <a:cubicBezTo>
                    <a:pt x="1011660" y="959774"/>
                    <a:pt x="1009502" y="959477"/>
                    <a:pt x="1007269" y="958881"/>
                  </a:cubicBezTo>
                  <a:lnTo>
                    <a:pt x="1007269" y="973615"/>
                  </a:lnTo>
                  <a:cubicBezTo>
                    <a:pt x="1011585" y="972722"/>
                    <a:pt x="1016422" y="971606"/>
                    <a:pt x="1021780" y="970267"/>
                  </a:cubicBezTo>
                  <a:cubicBezTo>
                    <a:pt x="1022971" y="969820"/>
                    <a:pt x="1024087" y="969597"/>
                    <a:pt x="1025129" y="969597"/>
                  </a:cubicBezTo>
                  <a:cubicBezTo>
                    <a:pt x="1026766" y="969597"/>
                    <a:pt x="1028031" y="969820"/>
                    <a:pt x="1028924" y="970267"/>
                  </a:cubicBezTo>
                  <a:close/>
                  <a:moveTo>
                    <a:pt x="2394942" y="934994"/>
                  </a:moveTo>
                  <a:cubicBezTo>
                    <a:pt x="2394050" y="934994"/>
                    <a:pt x="2391445" y="935664"/>
                    <a:pt x="2387129" y="937004"/>
                  </a:cubicBezTo>
                  <a:cubicBezTo>
                    <a:pt x="2383408" y="938492"/>
                    <a:pt x="2381325" y="939236"/>
                    <a:pt x="2380878" y="939236"/>
                  </a:cubicBezTo>
                  <a:lnTo>
                    <a:pt x="2380432" y="939236"/>
                  </a:lnTo>
                  <a:cubicBezTo>
                    <a:pt x="2379539" y="945338"/>
                    <a:pt x="2379018" y="950621"/>
                    <a:pt x="2378869" y="955086"/>
                  </a:cubicBezTo>
                  <a:cubicBezTo>
                    <a:pt x="2382887" y="954193"/>
                    <a:pt x="2387576" y="952705"/>
                    <a:pt x="2392933" y="950621"/>
                  </a:cubicBezTo>
                  <a:cubicBezTo>
                    <a:pt x="2394124" y="950175"/>
                    <a:pt x="2395091" y="949952"/>
                    <a:pt x="2395835" y="949952"/>
                  </a:cubicBezTo>
                  <a:cubicBezTo>
                    <a:pt x="2397919" y="950100"/>
                    <a:pt x="2399482" y="950473"/>
                    <a:pt x="2400524" y="951068"/>
                  </a:cubicBezTo>
                  <a:lnTo>
                    <a:pt x="2400524" y="946157"/>
                  </a:lnTo>
                  <a:cubicBezTo>
                    <a:pt x="2400524" y="941245"/>
                    <a:pt x="2400003" y="938045"/>
                    <a:pt x="2398961" y="936557"/>
                  </a:cubicBezTo>
                  <a:cubicBezTo>
                    <a:pt x="2398366" y="935515"/>
                    <a:pt x="2397026" y="934994"/>
                    <a:pt x="2394942" y="934994"/>
                  </a:cubicBezTo>
                  <a:close/>
                  <a:moveTo>
                    <a:pt x="1023343" y="934994"/>
                  </a:moveTo>
                  <a:cubicBezTo>
                    <a:pt x="1022450" y="934994"/>
                    <a:pt x="1019845" y="935664"/>
                    <a:pt x="1015529" y="937004"/>
                  </a:cubicBezTo>
                  <a:cubicBezTo>
                    <a:pt x="1011809" y="938492"/>
                    <a:pt x="1009725" y="939236"/>
                    <a:pt x="1009278" y="939236"/>
                  </a:cubicBezTo>
                  <a:lnTo>
                    <a:pt x="1008832" y="939236"/>
                  </a:lnTo>
                  <a:cubicBezTo>
                    <a:pt x="1007939" y="945338"/>
                    <a:pt x="1007418" y="950621"/>
                    <a:pt x="1007269" y="955086"/>
                  </a:cubicBezTo>
                  <a:cubicBezTo>
                    <a:pt x="1011288" y="954193"/>
                    <a:pt x="1015976" y="952705"/>
                    <a:pt x="1021334" y="950621"/>
                  </a:cubicBezTo>
                  <a:cubicBezTo>
                    <a:pt x="1022524" y="950175"/>
                    <a:pt x="1023491" y="949952"/>
                    <a:pt x="1024236" y="949952"/>
                  </a:cubicBezTo>
                  <a:cubicBezTo>
                    <a:pt x="1026319" y="950100"/>
                    <a:pt x="1027882" y="950473"/>
                    <a:pt x="1028924" y="951068"/>
                  </a:cubicBezTo>
                  <a:lnTo>
                    <a:pt x="1028924" y="946157"/>
                  </a:lnTo>
                  <a:cubicBezTo>
                    <a:pt x="1028924" y="941245"/>
                    <a:pt x="1028403" y="938045"/>
                    <a:pt x="1027361" y="936557"/>
                  </a:cubicBezTo>
                  <a:cubicBezTo>
                    <a:pt x="1026766" y="935515"/>
                    <a:pt x="1025426" y="934994"/>
                    <a:pt x="1023343" y="934994"/>
                  </a:cubicBezTo>
                  <a:close/>
                  <a:moveTo>
                    <a:pt x="2424410" y="933878"/>
                  </a:moveTo>
                  <a:cubicBezTo>
                    <a:pt x="2426792" y="933878"/>
                    <a:pt x="2429471" y="934920"/>
                    <a:pt x="2432447" y="937004"/>
                  </a:cubicBezTo>
                  <a:cubicBezTo>
                    <a:pt x="2436763" y="939980"/>
                    <a:pt x="2438921" y="942213"/>
                    <a:pt x="2438921" y="943701"/>
                  </a:cubicBezTo>
                  <a:cubicBezTo>
                    <a:pt x="2437582" y="948315"/>
                    <a:pt x="2436912" y="951291"/>
                    <a:pt x="2436912" y="952631"/>
                  </a:cubicBezTo>
                  <a:lnTo>
                    <a:pt x="2436912" y="973615"/>
                  </a:lnTo>
                  <a:cubicBezTo>
                    <a:pt x="2436912" y="978378"/>
                    <a:pt x="2436242" y="982024"/>
                    <a:pt x="2434903" y="984554"/>
                  </a:cubicBezTo>
                  <a:cubicBezTo>
                    <a:pt x="2433117" y="986489"/>
                    <a:pt x="2431480" y="987456"/>
                    <a:pt x="2429992" y="987456"/>
                  </a:cubicBezTo>
                  <a:cubicBezTo>
                    <a:pt x="2428057" y="987456"/>
                    <a:pt x="2426792" y="984480"/>
                    <a:pt x="2426196" y="978527"/>
                  </a:cubicBezTo>
                  <a:lnTo>
                    <a:pt x="2426196" y="944594"/>
                  </a:lnTo>
                  <a:cubicBezTo>
                    <a:pt x="2425899" y="941617"/>
                    <a:pt x="2424931" y="939236"/>
                    <a:pt x="2423294" y="937450"/>
                  </a:cubicBezTo>
                  <a:lnTo>
                    <a:pt x="2421955" y="935887"/>
                  </a:lnTo>
                  <a:cubicBezTo>
                    <a:pt x="2421955" y="934548"/>
                    <a:pt x="2422773" y="933878"/>
                    <a:pt x="2424410" y="933878"/>
                  </a:cubicBezTo>
                  <a:close/>
                  <a:moveTo>
                    <a:pt x="1052811" y="933878"/>
                  </a:moveTo>
                  <a:cubicBezTo>
                    <a:pt x="1055192" y="933878"/>
                    <a:pt x="1057871" y="934920"/>
                    <a:pt x="1060847" y="937004"/>
                  </a:cubicBezTo>
                  <a:cubicBezTo>
                    <a:pt x="1065163" y="939980"/>
                    <a:pt x="1067321" y="942213"/>
                    <a:pt x="1067321" y="943701"/>
                  </a:cubicBezTo>
                  <a:cubicBezTo>
                    <a:pt x="1065982" y="948315"/>
                    <a:pt x="1065312" y="951291"/>
                    <a:pt x="1065312" y="952631"/>
                  </a:cubicBezTo>
                  <a:lnTo>
                    <a:pt x="1065312" y="973615"/>
                  </a:lnTo>
                  <a:cubicBezTo>
                    <a:pt x="1065312" y="978378"/>
                    <a:pt x="1064643" y="982024"/>
                    <a:pt x="1063303" y="984554"/>
                  </a:cubicBezTo>
                  <a:cubicBezTo>
                    <a:pt x="1061517" y="986489"/>
                    <a:pt x="1059880" y="987456"/>
                    <a:pt x="1058392" y="987456"/>
                  </a:cubicBezTo>
                  <a:cubicBezTo>
                    <a:pt x="1056457" y="987456"/>
                    <a:pt x="1055192" y="984480"/>
                    <a:pt x="1054597" y="978527"/>
                  </a:cubicBezTo>
                  <a:lnTo>
                    <a:pt x="1054597" y="944594"/>
                  </a:lnTo>
                  <a:cubicBezTo>
                    <a:pt x="1054299" y="941617"/>
                    <a:pt x="1053332" y="939236"/>
                    <a:pt x="1051694" y="937450"/>
                  </a:cubicBezTo>
                  <a:lnTo>
                    <a:pt x="1050355" y="935887"/>
                  </a:lnTo>
                  <a:cubicBezTo>
                    <a:pt x="1050355" y="934548"/>
                    <a:pt x="1051173" y="933878"/>
                    <a:pt x="1052811" y="933878"/>
                  </a:cubicBezTo>
                  <a:close/>
                  <a:moveTo>
                    <a:pt x="2398514" y="925172"/>
                  </a:moveTo>
                  <a:cubicBezTo>
                    <a:pt x="2400747" y="925172"/>
                    <a:pt x="2403723" y="926139"/>
                    <a:pt x="2407444" y="928074"/>
                  </a:cubicBezTo>
                  <a:cubicBezTo>
                    <a:pt x="2411760" y="930604"/>
                    <a:pt x="2413918" y="932911"/>
                    <a:pt x="2413918" y="934994"/>
                  </a:cubicBezTo>
                  <a:cubicBezTo>
                    <a:pt x="2413918" y="935441"/>
                    <a:pt x="2413472" y="936334"/>
                    <a:pt x="2412579" y="937673"/>
                  </a:cubicBezTo>
                  <a:cubicBezTo>
                    <a:pt x="2411090" y="939608"/>
                    <a:pt x="2410346" y="942436"/>
                    <a:pt x="2410346" y="946157"/>
                  </a:cubicBezTo>
                  <a:cubicBezTo>
                    <a:pt x="2410346" y="962528"/>
                    <a:pt x="2410644" y="979271"/>
                    <a:pt x="2411239" y="996386"/>
                  </a:cubicBezTo>
                  <a:cubicBezTo>
                    <a:pt x="2411239" y="1004720"/>
                    <a:pt x="2410197" y="1011046"/>
                    <a:pt x="2408114" y="1015362"/>
                  </a:cubicBezTo>
                  <a:cubicBezTo>
                    <a:pt x="2405286" y="1021761"/>
                    <a:pt x="2402384" y="1024961"/>
                    <a:pt x="2399407" y="1024961"/>
                  </a:cubicBezTo>
                  <a:cubicBezTo>
                    <a:pt x="2398663" y="1024961"/>
                    <a:pt x="2397696" y="1023919"/>
                    <a:pt x="2396505" y="1021836"/>
                  </a:cubicBezTo>
                  <a:cubicBezTo>
                    <a:pt x="2394422" y="1017520"/>
                    <a:pt x="2390850" y="1011418"/>
                    <a:pt x="2385790" y="1003530"/>
                  </a:cubicBezTo>
                  <a:cubicBezTo>
                    <a:pt x="2385492" y="1002934"/>
                    <a:pt x="2385343" y="1002414"/>
                    <a:pt x="2385343" y="1001967"/>
                  </a:cubicBezTo>
                  <a:cubicBezTo>
                    <a:pt x="2385343" y="1001223"/>
                    <a:pt x="2385864" y="1000851"/>
                    <a:pt x="2386906" y="1000851"/>
                  </a:cubicBezTo>
                  <a:cubicBezTo>
                    <a:pt x="2387650" y="1000851"/>
                    <a:pt x="2388915" y="1001669"/>
                    <a:pt x="2390701" y="1003307"/>
                  </a:cubicBezTo>
                  <a:cubicBezTo>
                    <a:pt x="2393380" y="1005837"/>
                    <a:pt x="2395091" y="1007102"/>
                    <a:pt x="2395835" y="1007102"/>
                  </a:cubicBezTo>
                  <a:cubicBezTo>
                    <a:pt x="2397175" y="1007102"/>
                    <a:pt x="2398291" y="1006209"/>
                    <a:pt x="2399184" y="1004423"/>
                  </a:cubicBezTo>
                  <a:cubicBezTo>
                    <a:pt x="2399779" y="1002934"/>
                    <a:pt x="2400151" y="993782"/>
                    <a:pt x="2400300" y="976964"/>
                  </a:cubicBezTo>
                  <a:cubicBezTo>
                    <a:pt x="2390626" y="978006"/>
                    <a:pt x="2385045" y="978527"/>
                    <a:pt x="2383557" y="978527"/>
                  </a:cubicBezTo>
                  <a:cubicBezTo>
                    <a:pt x="2382069" y="978527"/>
                    <a:pt x="2380506" y="978378"/>
                    <a:pt x="2378869" y="978080"/>
                  </a:cubicBezTo>
                  <a:lnTo>
                    <a:pt x="2378869" y="1000404"/>
                  </a:lnTo>
                  <a:cubicBezTo>
                    <a:pt x="2378720" y="1005465"/>
                    <a:pt x="2378423" y="1009855"/>
                    <a:pt x="2377976" y="1013576"/>
                  </a:cubicBezTo>
                  <a:cubicBezTo>
                    <a:pt x="2376934" y="1016403"/>
                    <a:pt x="2375223" y="1017817"/>
                    <a:pt x="2372842" y="1017817"/>
                  </a:cubicBezTo>
                  <a:cubicBezTo>
                    <a:pt x="2371800" y="1017817"/>
                    <a:pt x="2370163" y="1015808"/>
                    <a:pt x="2367930" y="1011790"/>
                  </a:cubicBezTo>
                  <a:cubicBezTo>
                    <a:pt x="2366442" y="1008367"/>
                    <a:pt x="2365698" y="1005688"/>
                    <a:pt x="2365698" y="1003753"/>
                  </a:cubicBezTo>
                  <a:cubicBezTo>
                    <a:pt x="2365698" y="1002414"/>
                    <a:pt x="2366442" y="1000404"/>
                    <a:pt x="2367930" y="997725"/>
                  </a:cubicBezTo>
                  <a:cubicBezTo>
                    <a:pt x="2369270" y="991326"/>
                    <a:pt x="2369939" y="984629"/>
                    <a:pt x="2369939" y="977634"/>
                  </a:cubicBezTo>
                  <a:lnTo>
                    <a:pt x="2369939" y="951738"/>
                  </a:lnTo>
                  <a:cubicBezTo>
                    <a:pt x="2369939" y="946975"/>
                    <a:pt x="2369121" y="942585"/>
                    <a:pt x="2367484" y="938566"/>
                  </a:cubicBezTo>
                  <a:cubicBezTo>
                    <a:pt x="2365698" y="934697"/>
                    <a:pt x="2364805" y="932539"/>
                    <a:pt x="2364805" y="932092"/>
                  </a:cubicBezTo>
                  <a:cubicBezTo>
                    <a:pt x="2364805" y="930455"/>
                    <a:pt x="2365623" y="929637"/>
                    <a:pt x="2367260" y="929637"/>
                  </a:cubicBezTo>
                  <a:cubicBezTo>
                    <a:pt x="2368898" y="929637"/>
                    <a:pt x="2371279" y="930381"/>
                    <a:pt x="2374404" y="931869"/>
                  </a:cubicBezTo>
                  <a:cubicBezTo>
                    <a:pt x="2375446" y="932316"/>
                    <a:pt x="2376190" y="932688"/>
                    <a:pt x="2376637" y="932985"/>
                  </a:cubicBezTo>
                  <a:cubicBezTo>
                    <a:pt x="2380804" y="932688"/>
                    <a:pt x="2384227" y="932092"/>
                    <a:pt x="2386906" y="931199"/>
                  </a:cubicBezTo>
                  <a:cubicBezTo>
                    <a:pt x="2389882" y="930306"/>
                    <a:pt x="2392784" y="928818"/>
                    <a:pt x="2395612" y="926734"/>
                  </a:cubicBezTo>
                  <a:cubicBezTo>
                    <a:pt x="2397101" y="925693"/>
                    <a:pt x="2398068" y="925172"/>
                    <a:pt x="2398514" y="925172"/>
                  </a:cubicBezTo>
                  <a:close/>
                  <a:moveTo>
                    <a:pt x="1026915" y="925172"/>
                  </a:moveTo>
                  <a:cubicBezTo>
                    <a:pt x="1029147" y="925172"/>
                    <a:pt x="1032124" y="926139"/>
                    <a:pt x="1035844" y="928074"/>
                  </a:cubicBezTo>
                  <a:cubicBezTo>
                    <a:pt x="1040160" y="930604"/>
                    <a:pt x="1042318" y="932911"/>
                    <a:pt x="1042318" y="934994"/>
                  </a:cubicBezTo>
                  <a:cubicBezTo>
                    <a:pt x="1042318" y="935441"/>
                    <a:pt x="1041872" y="936334"/>
                    <a:pt x="1040979" y="937673"/>
                  </a:cubicBezTo>
                  <a:cubicBezTo>
                    <a:pt x="1039491" y="939608"/>
                    <a:pt x="1038746" y="942436"/>
                    <a:pt x="1038746" y="946157"/>
                  </a:cubicBezTo>
                  <a:cubicBezTo>
                    <a:pt x="1038746" y="962528"/>
                    <a:pt x="1039044" y="979271"/>
                    <a:pt x="1039639" y="996386"/>
                  </a:cubicBezTo>
                  <a:cubicBezTo>
                    <a:pt x="1039639" y="1004720"/>
                    <a:pt x="1038598" y="1011046"/>
                    <a:pt x="1036514" y="1015362"/>
                  </a:cubicBezTo>
                  <a:cubicBezTo>
                    <a:pt x="1033686" y="1021761"/>
                    <a:pt x="1030784" y="1024961"/>
                    <a:pt x="1027808" y="1024961"/>
                  </a:cubicBezTo>
                  <a:cubicBezTo>
                    <a:pt x="1027063" y="1024961"/>
                    <a:pt x="1026096" y="1023919"/>
                    <a:pt x="1024905" y="1021836"/>
                  </a:cubicBezTo>
                  <a:cubicBezTo>
                    <a:pt x="1022822" y="1017520"/>
                    <a:pt x="1019250" y="1011418"/>
                    <a:pt x="1014190" y="1003530"/>
                  </a:cubicBezTo>
                  <a:cubicBezTo>
                    <a:pt x="1013892" y="1002934"/>
                    <a:pt x="1013743" y="1002414"/>
                    <a:pt x="1013743" y="1001967"/>
                  </a:cubicBezTo>
                  <a:cubicBezTo>
                    <a:pt x="1013743" y="1001223"/>
                    <a:pt x="1014264" y="1000851"/>
                    <a:pt x="1015306" y="1000851"/>
                  </a:cubicBezTo>
                  <a:cubicBezTo>
                    <a:pt x="1016050" y="1000851"/>
                    <a:pt x="1017315" y="1001669"/>
                    <a:pt x="1019101" y="1003307"/>
                  </a:cubicBezTo>
                  <a:cubicBezTo>
                    <a:pt x="1021780" y="1005837"/>
                    <a:pt x="1023491" y="1007102"/>
                    <a:pt x="1024236" y="1007102"/>
                  </a:cubicBezTo>
                  <a:cubicBezTo>
                    <a:pt x="1025575" y="1007102"/>
                    <a:pt x="1026691" y="1006209"/>
                    <a:pt x="1027584" y="1004423"/>
                  </a:cubicBezTo>
                  <a:cubicBezTo>
                    <a:pt x="1028180" y="1002934"/>
                    <a:pt x="1028552" y="993782"/>
                    <a:pt x="1028700" y="976964"/>
                  </a:cubicBezTo>
                  <a:cubicBezTo>
                    <a:pt x="1019027" y="978006"/>
                    <a:pt x="1013446" y="978527"/>
                    <a:pt x="1011957" y="978527"/>
                  </a:cubicBezTo>
                  <a:cubicBezTo>
                    <a:pt x="1010469" y="978527"/>
                    <a:pt x="1008906" y="978378"/>
                    <a:pt x="1007269" y="978080"/>
                  </a:cubicBezTo>
                  <a:lnTo>
                    <a:pt x="1007269" y="1000404"/>
                  </a:lnTo>
                  <a:cubicBezTo>
                    <a:pt x="1007120" y="1005465"/>
                    <a:pt x="1006823" y="1009855"/>
                    <a:pt x="1006376" y="1013576"/>
                  </a:cubicBezTo>
                  <a:cubicBezTo>
                    <a:pt x="1005334" y="1016403"/>
                    <a:pt x="1003623" y="1017817"/>
                    <a:pt x="1001242" y="1017817"/>
                  </a:cubicBezTo>
                  <a:cubicBezTo>
                    <a:pt x="1000200" y="1017817"/>
                    <a:pt x="998563" y="1015808"/>
                    <a:pt x="996330" y="1011790"/>
                  </a:cubicBezTo>
                  <a:cubicBezTo>
                    <a:pt x="994842" y="1008367"/>
                    <a:pt x="994098" y="1005688"/>
                    <a:pt x="994098" y="1003753"/>
                  </a:cubicBezTo>
                  <a:cubicBezTo>
                    <a:pt x="994098" y="1002414"/>
                    <a:pt x="994842" y="1000404"/>
                    <a:pt x="996330" y="997725"/>
                  </a:cubicBezTo>
                  <a:cubicBezTo>
                    <a:pt x="997670" y="991326"/>
                    <a:pt x="998340" y="984629"/>
                    <a:pt x="998340" y="977634"/>
                  </a:cubicBezTo>
                  <a:lnTo>
                    <a:pt x="998340" y="951738"/>
                  </a:lnTo>
                  <a:cubicBezTo>
                    <a:pt x="998340" y="946975"/>
                    <a:pt x="997521" y="942585"/>
                    <a:pt x="995884" y="938566"/>
                  </a:cubicBezTo>
                  <a:cubicBezTo>
                    <a:pt x="994098" y="934697"/>
                    <a:pt x="993205" y="932539"/>
                    <a:pt x="993205" y="932092"/>
                  </a:cubicBezTo>
                  <a:cubicBezTo>
                    <a:pt x="993205" y="930455"/>
                    <a:pt x="994023" y="929637"/>
                    <a:pt x="995661" y="929637"/>
                  </a:cubicBezTo>
                  <a:cubicBezTo>
                    <a:pt x="997298" y="929637"/>
                    <a:pt x="999679" y="930381"/>
                    <a:pt x="1002804" y="931869"/>
                  </a:cubicBezTo>
                  <a:cubicBezTo>
                    <a:pt x="1003846" y="932316"/>
                    <a:pt x="1004590" y="932688"/>
                    <a:pt x="1005037" y="932985"/>
                  </a:cubicBezTo>
                  <a:cubicBezTo>
                    <a:pt x="1009204" y="932688"/>
                    <a:pt x="1012627" y="932092"/>
                    <a:pt x="1015306" y="931199"/>
                  </a:cubicBezTo>
                  <a:cubicBezTo>
                    <a:pt x="1018283" y="930306"/>
                    <a:pt x="1021185" y="928818"/>
                    <a:pt x="1024012" y="926734"/>
                  </a:cubicBezTo>
                  <a:cubicBezTo>
                    <a:pt x="1025501" y="925693"/>
                    <a:pt x="1026468" y="925172"/>
                    <a:pt x="1026915" y="925172"/>
                  </a:cubicBezTo>
                  <a:close/>
                  <a:moveTo>
                    <a:pt x="2449637" y="915126"/>
                  </a:moveTo>
                  <a:cubicBezTo>
                    <a:pt x="2450679" y="915126"/>
                    <a:pt x="2453730" y="916242"/>
                    <a:pt x="2458790" y="918475"/>
                  </a:cubicBezTo>
                  <a:cubicBezTo>
                    <a:pt x="2462659" y="921005"/>
                    <a:pt x="2464594" y="923535"/>
                    <a:pt x="2464594" y="926065"/>
                  </a:cubicBezTo>
                  <a:cubicBezTo>
                    <a:pt x="2464594" y="926809"/>
                    <a:pt x="2463924" y="929413"/>
                    <a:pt x="2462585" y="933878"/>
                  </a:cubicBezTo>
                  <a:cubicBezTo>
                    <a:pt x="2462138" y="938790"/>
                    <a:pt x="2461915" y="942213"/>
                    <a:pt x="2461915" y="944147"/>
                  </a:cubicBezTo>
                  <a:cubicBezTo>
                    <a:pt x="2461915" y="966918"/>
                    <a:pt x="2462287" y="984033"/>
                    <a:pt x="2463031" y="995493"/>
                  </a:cubicBezTo>
                  <a:cubicBezTo>
                    <a:pt x="2464073" y="1003381"/>
                    <a:pt x="2464594" y="1008516"/>
                    <a:pt x="2464594" y="1010897"/>
                  </a:cubicBezTo>
                  <a:cubicBezTo>
                    <a:pt x="2464594" y="1014022"/>
                    <a:pt x="2463329" y="1018115"/>
                    <a:pt x="2460799" y="1023175"/>
                  </a:cubicBezTo>
                  <a:cubicBezTo>
                    <a:pt x="2457971" y="1026747"/>
                    <a:pt x="2455664" y="1028533"/>
                    <a:pt x="2453878" y="1028533"/>
                  </a:cubicBezTo>
                  <a:cubicBezTo>
                    <a:pt x="2451200" y="1028533"/>
                    <a:pt x="2449042" y="1026821"/>
                    <a:pt x="2447404" y="1023398"/>
                  </a:cubicBezTo>
                  <a:cubicBezTo>
                    <a:pt x="2444577" y="1019975"/>
                    <a:pt x="2438921" y="1014171"/>
                    <a:pt x="2430438" y="1005985"/>
                  </a:cubicBezTo>
                  <a:cubicBezTo>
                    <a:pt x="2427610" y="1004051"/>
                    <a:pt x="2426196" y="1002711"/>
                    <a:pt x="2426196" y="1001967"/>
                  </a:cubicBezTo>
                  <a:cubicBezTo>
                    <a:pt x="2426196" y="1000628"/>
                    <a:pt x="2426792" y="999958"/>
                    <a:pt x="2427982" y="999958"/>
                  </a:cubicBezTo>
                  <a:cubicBezTo>
                    <a:pt x="2436912" y="1004125"/>
                    <a:pt x="2443535" y="1006209"/>
                    <a:pt x="2447851" y="1006209"/>
                  </a:cubicBezTo>
                  <a:cubicBezTo>
                    <a:pt x="2449637" y="1005911"/>
                    <a:pt x="2450530" y="1002562"/>
                    <a:pt x="2450530" y="996163"/>
                  </a:cubicBezTo>
                  <a:lnTo>
                    <a:pt x="2450530" y="940352"/>
                  </a:lnTo>
                  <a:cubicBezTo>
                    <a:pt x="2450530" y="934250"/>
                    <a:pt x="2449711" y="929041"/>
                    <a:pt x="2448074" y="924725"/>
                  </a:cubicBezTo>
                  <a:cubicBezTo>
                    <a:pt x="2446586" y="921005"/>
                    <a:pt x="2445842" y="918772"/>
                    <a:pt x="2445842" y="918028"/>
                  </a:cubicBezTo>
                  <a:cubicBezTo>
                    <a:pt x="2445842" y="916093"/>
                    <a:pt x="2447107" y="915126"/>
                    <a:pt x="2449637" y="915126"/>
                  </a:cubicBezTo>
                  <a:close/>
                  <a:moveTo>
                    <a:pt x="1078037" y="915126"/>
                  </a:moveTo>
                  <a:cubicBezTo>
                    <a:pt x="1079079" y="915126"/>
                    <a:pt x="1082130" y="916242"/>
                    <a:pt x="1087190" y="918475"/>
                  </a:cubicBezTo>
                  <a:cubicBezTo>
                    <a:pt x="1091059" y="921005"/>
                    <a:pt x="1092994" y="923535"/>
                    <a:pt x="1092994" y="926065"/>
                  </a:cubicBezTo>
                  <a:cubicBezTo>
                    <a:pt x="1092994" y="926809"/>
                    <a:pt x="1092325" y="929413"/>
                    <a:pt x="1090985" y="933878"/>
                  </a:cubicBezTo>
                  <a:cubicBezTo>
                    <a:pt x="1090539" y="938790"/>
                    <a:pt x="1090315" y="942213"/>
                    <a:pt x="1090315" y="944147"/>
                  </a:cubicBezTo>
                  <a:cubicBezTo>
                    <a:pt x="1090315" y="966918"/>
                    <a:pt x="1090687" y="984033"/>
                    <a:pt x="1091431" y="995493"/>
                  </a:cubicBezTo>
                  <a:cubicBezTo>
                    <a:pt x="1092473" y="1003381"/>
                    <a:pt x="1092994" y="1008516"/>
                    <a:pt x="1092994" y="1010897"/>
                  </a:cubicBezTo>
                  <a:cubicBezTo>
                    <a:pt x="1092994" y="1014022"/>
                    <a:pt x="1091729" y="1018115"/>
                    <a:pt x="1089199" y="1023175"/>
                  </a:cubicBezTo>
                  <a:cubicBezTo>
                    <a:pt x="1086371" y="1026747"/>
                    <a:pt x="1084065" y="1028533"/>
                    <a:pt x="1082279" y="1028533"/>
                  </a:cubicBezTo>
                  <a:cubicBezTo>
                    <a:pt x="1079600" y="1028533"/>
                    <a:pt x="1077442" y="1026821"/>
                    <a:pt x="1075805" y="1023398"/>
                  </a:cubicBezTo>
                  <a:cubicBezTo>
                    <a:pt x="1072977" y="1019975"/>
                    <a:pt x="1067321" y="1014171"/>
                    <a:pt x="1058838" y="1005985"/>
                  </a:cubicBezTo>
                  <a:cubicBezTo>
                    <a:pt x="1056010" y="1004051"/>
                    <a:pt x="1054597" y="1002711"/>
                    <a:pt x="1054597" y="1001967"/>
                  </a:cubicBezTo>
                  <a:cubicBezTo>
                    <a:pt x="1054597" y="1000628"/>
                    <a:pt x="1055192" y="999958"/>
                    <a:pt x="1056382" y="999958"/>
                  </a:cubicBezTo>
                  <a:cubicBezTo>
                    <a:pt x="1065312" y="1004125"/>
                    <a:pt x="1071935" y="1006209"/>
                    <a:pt x="1076251" y="1006209"/>
                  </a:cubicBezTo>
                  <a:cubicBezTo>
                    <a:pt x="1078037" y="1005911"/>
                    <a:pt x="1078930" y="1002562"/>
                    <a:pt x="1078930" y="996163"/>
                  </a:cubicBezTo>
                  <a:lnTo>
                    <a:pt x="1078930" y="940352"/>
                  </a:lnTo>
                  <a:cubicBezTo>
                    <a:pt x="1078930" y="934250"/>
                    <a:pt x="1078111" y="929041"/>
                    <a:pt x="1076474" y="924725"/>
                  </a:cubicBezTo>
                  <a:cubicBezTo>
                    <a:pt x="1074986" y="921005"/>
                    <a:pt x="1074242" y="918772"/>
                    <a:pt x="1074242" y="918028"/>
                  </a:cubicBezTo>
                  <a:cubicBezTo>
                    <a:pt x="1074242" y="916093"/>
                    <a:pt x="1075507" y="915126"/>
                    <a:pt x="1078037" y="915126"/>
                  </a:cubicBezTo>
                  <a:close/>
                  <a:moveTo>
                    <a:pt x="2140000" y="908652"/>
                  </a:moveTo>
                  <a:cubicBezTo>
                    <a:pt x="2140446" y="908354"/>
                    <a:pt x="2141637" y="908503"/>
                    <a:pt x="2143572" y="909098"/>
                  </a:cubicBezTo>
                  <a:cubicBezTo>
                    <a:pt x="2145358" y="909991"/>
                    <a:pt x="2147069" y="910959"/>
                    <a:pt x="2148706" y="912000"/>
                  </a:cubicBezTo>
                  <a:cubicBezTo>
                    <a:pt x="2150343" y="913042"/>
                    <a:pt x="2152204" y="914605"/>
                    <a:pt x="2154287" y="916689"/>
                  </a:cubicBezTo>
                  <a:cubicBezTo>
                    <a:pt x="2156371" y="918772"/>
                    <a:pt x="2156966" y="920409"/>
                    <a:pt x="2156073" y="921600"/>
                  </a:cubicBezTo>
                  <a:lnTo>
                    <a:pt x="2155180" y="923386"/>
                  </a:lnTo>
                  <a:lnTo>
                    <a:pt x="2166789" y="930753"/>
                  </a:lnTo>
                  <a:lnTo>
                    <a:pt x="2188220" y="946157"/>
                  </a:lnTo>
                  <a:cubicBezTo>
                    <a:pt x="2194173" y="950324"/>
                    <a:pt x="2199829" y="954044"/>
                    <a:pt x="2205187" y="957319"/>
                  </a:cubicBezTo>
                  <a:cubicBezTo>
                    <a:pt x="2210693" y="960295"/>
                    <a:pt x="2215828" y="962676"/>
                    <a:pt x="2220590" y="964462"/>
                  </a:cubicBezTo>
                  <a:cubicBezTo>
                    <a:pt x="2225353" y="966248"/>
                    <a:pt x="2231380" y="968183"/>
                    <a:pt x="2238673" y="970267"/>
                  </a:cubicBezTo>
                  <a:lnTo>
                    <a:pt x="2254970" y="975401"/>
                  </a:lnTo>
                  <a:cubicBezTo>
                    <a:pt x="2256011" y="975848"/>
                    <a:pt x="2256607" y="976294"/>
                    <a:pt x="2256756" y="976741"/>
                  </a:cubicBezTo>
                  <a:cubicBezTo>
                    <a:pt x="2256904" y="977187"/>
                    <a:pt x="2256756" y="977708"/>
                    <a:pt x="2256309" y="978303"/>
                  </a:cubicBezTo>
                  <a:cubicBezTo>
                    <a:pt x="2255863" y="978899"/>
                    <a:pt x="2255193" y="979271"/>
                    <a:pt x="2254300" y="979420"/>
                  </a:cubicBezTo>
                  <a:lnTo>
                    <a:pt x="2239119" y="982322"/>
                  </a:lnTo>
                  <a:cubicBezTo>
                    <a:pt x="2231976" y="983512"/>
                    <a:pt x="2226767" y="984108"/>
                    <a:pt x="2223492" y="984108"/>
                  </a:cubicBezTo>
                  <a:cubicBezTo>
                    <a:pt x="2220218" y="984108"/>
                    <a:pt x="2217465" y="983884"/>
                    <a:pt x="2215233" y="983438"/>
                  </a:cubicBezTo>
                  <a:cubicBezTo>
                    <a:pt x="2213000" y="982992"/>
                    <a:pt x="2210544" y="981875"/>
                    <a:pt x="2207866" y="980089"/>
                  </a:cubicBezTo>
                  <a:cubicBezTo>
                    <a:pt x="2205187" y="978452"/>
                    <a:pt x="2201764" y="975476"/>
                    <a:pt x="2197596" y="971160"/>
                  </a:cubicBezTo>
                  <a:lnTo>
                    <a:pt x="2182193" y="956426"/>
                  </a:lnTo>
                  <a:lnTo>
                    <a:pt x="2170138" y="944371"/>
                  </a:lnTo>
                  <a:cubicBezTo>
                    <a:pt x="2165226" y="939608"/>
                    <a:pt x="2161878" y="936632"/>
                    <a:pt x="2160092" y="935441"/>
                  </a:cubicBezTo>
                  <a:lnTo>
                    <a:pt x="2150492" y="928297"/>
                  </a:lnTo>
                  <a:cubicBezTo>
                    <a:pt x="2143497" y="936780"/>
                    <a:pt x="2137470" y="943775"/>
                    <a:pt x="2132410" y="949282"/>
                  </a:cubicBezTo>
                  <a:cubicBezTo>
                    <a:pt x="2127350" y="954640"/>
                    <a:pt x="2121694" y="959998"/>
                    <a:pt x="2115443" y="965355"/>
                  </a:cubicBezTo>
                  <a:cubicBezTo>
                    <a:pt x="2109192" y="970713"/>
                    <a:pt x="2102793" y="975401"/>
                    <a:pt x="2096244" y="979420"/>
                  </a:cubicBezTo>
                  <a:cubicBezTo>
                    <a:pt x="2089696" y="983587"/>
                    <a:pt x="2083371" y="987084"/>
                    <a:pt x="2077269" y="989912"/>
                  </a:cubicBezTo>
                  <a:cubicBezTo>
                    <a:pt x="2071316" y="992591"/>
                    <a:pt x="2066925" y="994302"/>
                    <a:pt x="2064098" y="995047"/>
                  </a:cubicBezTo>
                  <a:lnTo>
                    <a:pt x="2060972" y="995940"/>
                  </a:lnTo>
                  <a:cubicBezTo>
                    <a:pt x="2058889" y="996535"/>
                    <a:pt x="2057624" y="996609"/>
                    <a:pt x="2057177" y="996163"/>
                  </a:cubicBezTo>
                  <a:cubicBezTo>
                    <a:pt x="2056731" y="995567"/>
                    <a:pt x="2056805" y="994823"/>
                    <a:pt x="2057400" y="993930"/>
                  </a:cubicBezTo>
                  <a:lnTo>
                    <a:pt x="2060079" y="992591"/>
                  </a:lnTo>
                  <a:lnTo>
                    <a:pt x="2063651" y="990582"/>
                  </a:lnTo>
                  <a:cubicBezTo>
                    <a:pt x="2067521" y="988349"/>
                    <a:pt x="2073771" y="984108"/>
                    <a:pt x="2082403" y="977857"/>
                  </a:cubicBezTo>
                  <a:cubicBezTo>
                    <a:pt x="2091184" y="971606"/>
                    <a:pt x="2098775" y="965653"/>
                    <a:pt x="2105174" y="959998"/>
                  </a:cubicBezTo>
                  <a:cubicBezTo>
                    <a:pt x="2111723" y="954342"/>
                    <a:pt x="2117229" y="948835"/>
                    <a:pt x="2121694" y="943478"/>
                  </a:cubicBezTo>
                  <a:cubicBezTo>
                    <a:pt x="2126159" y="938120"/>
                    <a:pt x="2129359" y="933953"/>
                    <a:pt x="2131293" y="930976"/>
                  </a:cubicBezTo>
                  <a:cubicBezTo>
                    <a:pt x="2133228" y="928000"/>
                    <a:pt x="2134642" y="925693"/>
                    <a:pt x="2135535" y="924056"/>
                  </a:cubicBezTo>
                  <a:cubicBezTo>
                    <a:pt x="2136428" y="922418"/>
                    <a:pt x="2137098" y="921005"/>
                    <a:pt x="2137544" y="919814"/>
                  </a:cubicBezTo>
                  <a:cubicBezTo>
                    <a:pt x="2137991" y="918475"/>
                    <a:pt x="2138288" y="917135"/>
                    <a:pt x="2138437" y="915796"/>
                  </a:cubicBezTo>
                  <a:lnTo>
                    <a:pt x="2139107" y="910884"/>
                  </a:lnTo>
                  <a:cubicBezTo>
                    <a:pt x="2139256" y="909842"/>
                    <a:pt x="2139553" y="909098"/>
                    <a:pt x="2140000" y="908652"/>
                  </a:cubicBezTo>
                  <a:close/>
                  <a:moveTo>
                    <a:pt x="768400" y="908652"/>
                  </a:moveTo>
                  <a:cubicBezTo>
                    <a:pt x="768847" y="908354"/>
                    <a:pt x="770037" y="908503"/>
                    <a:pt x="771972" y="909098"/>
                  </a:cubicBezTo>
                  <a:cubicBezTo>
                    <a:pt x="773758" y="909991"/>
                    <a:pt x="775469" y="910959"/>
                    <a:pt x="777107" y="912000"/>
                  </a:cubicBezTo>
                  <a:cubicBezTo>
                    <a:pt x="778744" y="913042"/>
                    <a:pt x="780604" y="914605"/>
                    <a:pt x="782688" y="916689"/>
                  </a:cubicBezTo>
                  <a:cubicBezTo>
                    <a:pt x="784771" y="918772"/>
                    <a:pt x="785366" y="920409"/>
                    <a:pt x="784474" y="921600"/>
                  </a:cubicBezTo>
                  <a:lnTo>
                    <a:pt x="783580" y="923386"/>
                  </a:lnTo>
                  <a:lnTo>
                    <a:pt x="795189" y="930753"/>
                  </a:lnTo>
                  <a:lnTo>
                    <a:pt x="816620" y="946157"/>
                  </a:lnTo>
                  <a:cubicBezTo>
                    <a:pt x="822573" y="950324"/>
                    <a:pt x="828229" y="954044"/>
                    <a:pt x="833587" y="957319"/>
                  </a:cubicBezTo>
                  <a:cubicBezTo>
                    <a:pt x="839093" y="960295"/>
                    <a:pt x="844228" y="962676"/>
                    <a:pt x="848990" y="964462"/>
                  </a:cubicBezTo>
                  <a:cubicBezTo>
                    <a:pt x="853753" y="966248"/>
                    <a:pt x="859780" y="968183"/>
                    <a:pt x="867073" y="970267"/>
                  </a:cubicBezTo>
                  <a:lnTo>
                    <a:pt x="883370" y="975401"/>
                  </a:lnTo>
                  <a:cubicBezTo>
                    <a:pt x="884412" y="975848"/>
                    <a:pt x="885007" y="976294"/>
                    <a:pt x="885156" y="976741"/>
                  </a:cubicBezTo>
                  <a:cubicBezTo>
                    <a:pt x="885305" y="977187"/>
                    <a:pt x="885156" y="977708"/>
                    <a:pt x="884709" y="978303"/>
                  </a:cubicBezTo>
                  <a:cubicBezTo>
                    <a:pt x="884263" y="978899"/>
                    <a:pt x="883593" y="979271"/>
                    <a:pt x="882700" y="979420"/>
                  </a:cubicBezTo>
                  <a:lnTo>
                    <a:pt x="867520" y="982322"/>
                  </a:lnTo>
                  <a:cubicBezTo>
                    <a:pt x="860376" y="983512"/>
                    <a:pt x="855167" y="984108"/>
                    <a:pt x="851893" y="984108"/>
                  </a:cubicBezTo>
                  <a:cubicBezTo>
                    <a:pt x="848618" y="984108"/>
                    <a:pt x="845865" y="983884"/>
                    <a:pt x="843633" y="983438"/>
                  </a:cubicBezTo>
                  <a:cubicBezTo>
                    <a:pt x="841400" y="982992"/>
                    <a:pt x="838945" y="981875"/>
                    <a:pt x="836266" y="980089"/>
                  </a:cubicBezTo>
                  <a:cubicBezTo>
                    <a:pt x="833587" y="978452"/>
                    <a:pt x="830164" y="975476"/>
                    <a:pt x="825997" y="971160"/>
                  </a:cubicBezTo>
                  <a:lnTo>
                    <a:pt x="810593" y="956426"/>
                  </a:lnTo>
                  <a:lnTo>
                    <a:pt x="798538" y="944371"/>
                  </a:lnTo>
                  <a:cubicBezTo>
                    <a:pt x="793626" y="939608"/>
                    <a:pt x="790278" y="936632"/>
                    <a:pt x="788492" y="935441"/>
                  </a:cubicBezTo>
                  <a:lnTo>
                    <a:pt x="778892" y="928297"/>
                  </a:lnTo>
                  <a:cubicBezTo>
                    <a:pt x="771897" y="936780"/>
                    <a:pt x="765870" y="943775"/>
                    <a:pt x="760810" y="949282"/>
                  </a:cubicBezTo>
                  <a:cubicBezTo>
                    <a:pt x="755750" y="954640"/>
                    <a:pt x="750094" y="959998"/>
                    <a:pt x="743843" y="965355"/>
                  </a:cubicBezTo>
                  <a:cubicBezTo>
                    <a:pt x="737593" y="970713"/>
                    <a:pt x="731193" y="975401"/>
                    <a:pt x="724645" y="979420"/>
                  </a:cubicBezTo>
                  <a:cubicBezTo>
                    <a:pt x="718096" y="983587"/>
                    <a:pt x="711771" y="987084"/>
                    <a:pt x="705669" y="989912"/>
                  </a:cubicBezTo>
                  <a:cubicBezTo>
                    <a:pt x="699716" y="992591"/>
                    <a:pt x="695325" y="994302"/>
                    <a:pt x="692498" y="995047"/>
                  </a:cubicBezTo>
                  <a:lnTo>
                    <a:pt x="689372" y="995940"/>
                  </a:lnTo>
                  <a:cubicBezTo>
                    <a:pt x="687289" y="996535"/>
                    <a:pt x="686024" y="996609"/>
                    <a:pt x="685577" y="996163"/>
                  </a:cubicBezTo>
                  <a:cubicBezTo>
                    <a:pt x="685131" y="995567"/>
                    <a:pt x="685205" y="994823"/>
                    <a:pt x="685800" y="993930"/>
                  </a:cubicBezTo>
                  <a:lnTo>
                    <a:pt x="688479" y="992591"/>
                  </a:lnTo>
                  <a:lnTo>
                    <a:pt x="692051" y="990582"/>
                  </a:lnTo>
                  <a:cubicBezTo>
                    <a:pt x="695921" y="988349"/>
                    <a:pt x="702172" y="984108"/>
                    <a:pt x="710804" y="977857"/>
                  </a:cubicBezTo>
                  <a:cubicBezTo>
                    <a:pt x="719584" y="971606"/>
                    <a:pt x="727175" y="965653"/>
                    <a:pt x="733574" y="959998"/>
                  </a:cubicBezTo>
                  <a:cubicBezTo>
                    <a:pt x="740123" y="954342"/>
                    <a:pt x="745629" y="948835"/>
                    <a:pt x="750094" y="943478"/>
                  </a:cubicBezTo>
                  <a:cubicBezTo>
                    <a:pt x="754559" y="938120"/>
                    <a:pt x="757759" y="933953"/>
                    <a:pt x="759694" y="930976"/>
                  </a:cubicBezTo>
                  <a:cubicBezTo>
                    <a:pt x="761628" y="928000"/>
                    <a:pt x="763042" y="925693"/>
                    <a:pt x="763935" y="924056"/>
                  </a:cubicBezTo>
                  <a:cubicBezTo>
                    <a:pt x="764828" y="922418"/>
                    <a:pt x="765498" y="921005"/>
                    <a:pt x="765944" y="919814"/>
                  </a:cubicBezTo>
                  <a:cubicBezTo>
                    <a:pt x="766391" y="918475"/>
                    <a:pt x="766688" y="917135"/>
                    <a:pt x="766837" y="915796"/>
                  </a:cubicBezTo>
                  <a:lnTo>
                    <a:pt x="767507" y="910884"/>
                  </a:lnTo>
                  <a:cubicBezTo>
                    <a:pt x="767656" y="909842"/>
                    <a:pt x="767954" y="909098"/>
                    <a:pt x="768400" y="908652"/>
                  </a:cubicBezTo>
                  <a:close/>
                  <a:moveTo>
                    <a:pt x="2321719" y="901285"/>
                  </a:moveTo>
                  <a:cubicBezTo>
                    <a:pt x="2318742" y="910215"/>
                    <a:pt x="2315319" y="919665"/>
                    <a:pt x="2311450" y="929637"/>
                  </a:cubicBezTo>
                  <a:cubicBezTo>
                    <a:pt x="2316510" y="928595"/>
                    <a:pt x="2321793" y="927627"/>
                    <a:pt x="2327300" y="926734"/>
                  </a:cubicBezTo>
                  <a:lnTo>
                    <a:pt x="2327300" y="920484"/>
                  </a:lnTo>
                  <a:cubicBezTo>
                    <a:pt x="2327300" y="915275"/>
                    <a:pt x="2326258" y="910512"/>
                    <a:pt x="2324175" y="906196"/>
                  </a:cubicBezTo>
                  <a:cubicBezTo>
                    <a:pt x="2322984" y="904113"/>
                    <a:pt x="2322166" y="902475"/>
                    <a:pt x="2321719" y="901285"/>
                  </a:cubicBezTo>
                  <a:close/>
                  <a:moveTo>
                    <a:pt x="950119" y="901285"/>
                  </a:moveTo>
                  <a:cubicBezTo>
                    <a:pt x="947143" y="910215"/>
                    <a:pt x="943720" y="919665"/>
                    <a:pt x="939850" y="929637"/>
                  </a:cubicBezTo>
                  <a:cubicBezTo>
                    <a:pt x="944910" y="928595"/>
                    <a:pt x="950194" y="927627"/>
                    <a:pt x="955700" y="926734"/>
                  </a:cubicBezTo>
                  <a:lnTo>
                    <a:pt x="955700" y="920484"/>
                  </a:lnTo>
                  <a:cubicBezTo>
                    <a:pt x="955700" y="915275"/>
                    <a:pt x="954659" y="910512"/>
                    <a:pt x="952575" y="906196"/>
                  </a:cubicBezTo>
                  <a:cubicBezTo>
                    <a:pt x="951384" y="904113"/>
                    <a:pt x="950566" y="902475"/>
                    <a:pt x="950119" y="901285"/>
                  </a:cubicBezTo>
                  <a:close/>
                  <a:moveTo>
                    <a:pt x="2427089" y="897490"/>
                  </a:moveTo>
                  <a:cubicBezTo>
                    <a:pt x="2433042" y="897639"/>
                    <a:pt x="2436019" y="899350"/>
                    <a:pt x="2436019" y="902624"/>
                  </a:cubicBezTo>
                  <a:cubicBezTo>
                    <a:pt x="2436019" y="905006"/>
                    <a:pt x="2434903" y="906568"/>
                    <a:pt x="2432670" y="907312"/>
                  </a:cubicBezTo>
                  <a:cubicBezTo>
                    <a:pt x="2414960" y="910735"/>
                    <a:pt x="2404840" y="912447"/>
                    <a:pt x="2402309" y="912447"/>
                  </a:cubicBezTo>
                  <a:cubicBezTo>
                    <a:pt x="2398886" y="912447"/>
                    <a:pt x="2395315" y="911852"/>
                    <a:pt x="2391594" y="910661"/>
                  </a:cubicBezTo>
                  <a:cubicBezTo>
                    <a:pt x="2388468" y="909917"/>
                    <a:pt x="2386906" y="909098"/>
                    <a:pt x="2386906" y="908205"/>
                  </a:cubicBezTo>
                  <a:cubicBezTo>
                    <a:pt x="2386906" y="907312"/>
                    <a:pt x="2388171" y="906717"/>
                    <a:pt x="2390701" y="906419"/>
                  </a:cubicBezTo>
                  <a:cubicBezTo>
                    <a:pt x="2398886" y="904782"/>
                    <a:pt x="2409081" y="902178"/>
                    <a:pt x="2421285" y="898606"/>
                  </a:cubicBezTo>
                  <a:cubicBezTo>
                    <a:pt x="2423369" y="897862"/>
                    <a:pt x="2425303" y="897490"/>
                    <a:pt x="2427089" y="897490"/>
                  </a:cubicBezTo>
                  <a:close/>
                  <a:moveTo>
                    <a:pt x="1055490" y="897490"/>
                  </a:moveTo>
                  <a:cubicBezTo>
                    <a:pt x="1061443" y="897639"/>
                    <a:pt x="1064419" y="899350"/>
                    <a:pt x="1064419" y="902624"/>
                  </a:cubicBezTo>
                  <a:cubicBezTo>
                    <a:pt x="1064419" y="905006"/>
                    <a:pt x="1063303" y="906568"/>
                    <a:pt x="1061071" y="907312"/>
                  </a:cubicBezTo>
                  <a:cubicBezTo>
                    <a:pt x="1043360" y="910735"/>
                    <a:pt x="1033240" y="912447"/>
                    <a:pt x="1030710" y="912447"/>
                  </a:cubicBezTo>
                  <a:cubicBezTo>
                    <a:pt x="1027287" y="912447"/>
                    <a:pt x="1023715" y="911852"/>
                    <a:pt x="1019994" y="910661"/>
                  </a:cubicBezTo>
                  <a:cubicBezTo>
                    <a:pt x="1016869" y="909917"/>
                    <a:pt x="1015306" y="909098"/>
                    <a:pt x="1015306" y="908205"/>
                  </a:cubicBezTo>
                  <a:cubicBezTo>
                    <a:pt x="1015306" y="907312"/>
                    <a:pt x="1016571" y="906717"/>
                    <a:pt x="1019101" y="906419"/>
                  </a:cubicBezTo>
                  <a:cubicBezTo>
                    <a:pt x="1027287" y="904782"/>
                    <a:pt x="1037481" y="902178"/>
                    <a:pt x="1049685" y="898606"/>
                  </a:cubicBezTo>
                  <a:cubicBezTo>
                    <a:pt x="1051769" y="897862"/>
                    <a:pt x="1053704" y="897490"/>
                    <a:pt x="1055490" y="897490"/>
                  </a:cubicBezTo>
                  <a:close/>
                  <a:moveTo>
                    <a:pt x="2160985" y="888114"/>
                  </a:moveTo>
                  <a:cubicBezTo>
                    <a:pt x="2163217" y="888709"/>
                    <a:pt x="2165598" y="889379"/>
                    <a:pt x="2168128" y="890123"/>
                  </a:cubicBezTo>
                  <a:cubicBezTo>
                    <a:pt x="2170807" y="890867"/>
                    <a:pt x="2174305" y="892058"/>
                    <a:pt x="2178621" y="893695"/>
                  </a:cubicBezTo>
                  <a:cubicBezTo>
                    <a:pt x="2183086" y="895183"/>
                    <a:pt x="2186658" y="896820"/>
                    <a:pt x="2189336" y="898606"/>
                  </a:cubicBezTo>
                  <a:cubicBezTo>
                    <a:pt x="2192015" y="900243"/>
                    <a:pt x="2193950" y="902103"/>
                    <a:pt x="2195141" y="904187"/>
                  </a:cubicBezTo>
                  <a:cubicBezTo>
                    <a:pt x="2196331" y="906271"/>
                    <a:pt x="2196927" y="908354"/>
                    <a:pt x="2196927" y="910438"/>
                  </a:cubicBezTo>
                  <a:cubicBezTo>
                    <a:pt x="2196778" y="912521"/>
                    <a:pt x="2196406" y="914233"/>
                    <a:pt x="2195810" y="915572"/>
                  </a:cubicBezTo>
                  <a:cubicBezTo>
                    <a:pt x="2194917" y="916912"/>
                    <a:pt x="2194099" y="917805"/>
                    <a:pt x="2193355" y="918251"/>
                  </a:cubicBezTo>
                  <a:cubicBezTo>
                    <a:pt x="2192611" y="918698"/>
                    <a:pt x="2191494" y="918921"/>
                    <a:pt x="2190006" y="918921"/>
                  </a:cubicBezTo>
                  <a:cubicBezTo>
                    <a:pt x="2187774" y="918623"/>
                    <a:pt x="2185318" y="917135"/>
                    <a:pt x="2182639" y="914456"/>
                  </a:cubicBezTo>
                  <a:lnTo>
                    <a:pt x="2176612" y="908205"/>
                  </a:lnTo>
                  <a:lnTo>
                    <a:pt x="2162547" y="894588"/>
                  </a:lnTo>
                  <a:lnTo>
                    <a:pt x="2158306" y="890792"/>
                  </a:lnTo>
                  <a:cubicBezTo>
                    <a:pt x="2157413" y="889602"/>
                    <a:pt x="2157115" y="888783"/>
                    <a:pt x="2157413" y="888337"/>
                  </a:cubicBezTo>
                  <a:cubicBezTo>
                    <a:pt x="2157710" y="887890"/>
                    <a:pt x="2158901" y="887816"/>
                    <a:pt x="2160985" y="888114"/>
                  </a:cubicBezTo>
                  <a:close/>
                  <a:moveTo>
                    <a:pt x="789385" y="888114"/>
                  </a:moveTo>
                  <a:cubicBezTo>
                    <a:pt x="791617" y="888709"/>
                    <a:pt x="793999" y="889379"/>
                    <a:pt x="796529" y="890123"/>
                  </a:cubicBezTo>
                  <a:cubicBezTo>
                    <a:pt x="799208" y="890867"/>
                    <a:pt x="802705" y="892058"/>
                    <a:pt x="807021" y="893695"/>
                  </a:cubicBezTo>
                  <a:cubicBezTo>
                    <a:pt x="811486" y="895183"/>
                    <a:pt x="815058" y="896820"/>
                    <a:pt x="817737" y="898606"/>
                  </a:cubicBezTo>
                  <a:cubicBezTo>
                    <a:pt x="820416" y="900243"/>
                    <a:pt x="822350" y="902103"/>
                    <a:pt x="823541" y="904187"/>
                  </a:cubicBezTo>
                  <a:cubicBezTo>
                    <a:pt x="824732" y="906271"/>
                    <a:pt x="825327" y="908354"/>
                    <a:pt x="825327" y="910438"/>
                  </a:cubicBezTo>
                  <a:cubicBezTo>
                    <a:pt x="825178" y="912521"/>
                    <a:pt x="824806" y="914233"/>
                    <a:pt x="824211" y="915572"/>
                  </a:cubicBezTo>
                  <a:cubicBezTo>
                    <a:pt x="823318" y="916912"/>
                    <a:pt x="822499" y="917805"/>
                    <a:pt x="821755" y="918251"/>
                  </a:cubicBezTo>
                  <a:cubicBezTo>
                    <a:pt x="821011" y="918698"/>
                    <a:pt x="819895" y="918921"/>
                    <a:pt x="818406" y="918921"/>
                  </a:cubicBezTo>
                  <a:cubicBezTo>
                    <a:pt x="816174" y="918623"/>
                    <a:pt x="813718" y="917135"/>
                    <a:pt x="811039" y="914456"/>
                  </a:cubicBezTo>
                  <a:lnTo>
                    <a:pt x="805012" y="908205"/>
                  </a:lnTo>
                  <a:lnTo>
                    <a:pt x="790948" y="894588"/>
                  </a:lnTo>
                  <a:lnTo>
                    <a:pt x="786706" y="890792"/>
                  </a:lnTo>
                  <a:cubicBezTo>
                    <a:pt x="785813" y="889602"/>
                    <a:pt x="785515" y="888783"/>
                    <a:pt x="785813" y="888337"/>
                  </a:cubicBezTo>
                  <a:cubicBezTo>
                    <a:pt x="786111" y="887890"/>
                    <a:pt x="787301" y="887816"/>
                    <a:pt x="789385" y="888114"/>
                  </a:cubicBezTo>
                  <a:close/>
                  <a:moveTo>
                    <a:pt x="2115890" y="887221"/>
                  </a:moveTo>
                  <a:cubicBezTo>
                    <a:pt x="2116187" y="886923"/>
                    <a:pt x="2117006" y="886923"/>
                    <a:pt x="2118345" y="887221"/>
                  </a:cubicBezTo>
                  <a:cubicBezTo>
                    <a:pt x="2119983" y="887518"/>
                    <a:pt x="2121843" y="888411"/>
                    <a:pt x="2123926" y="889900"/>
                  </a:cubicBezTo>
                  <a:cubicBezTo>
                    <a:pt x="2126159" y="891388"/>
                    <a:pt x="2127722" y="892727"/>
                    <a:pt x="2128615" y="893918"/>
                  </a:cubicBezTo>
                  <a:cubicBezTo>
                    <a:pt x="2129656" y="895108"/>
                    <a:pt x="2130103" y="896150"/>
                    <a:pt x="2129954" y="897043"/>
                  </a:cubicBezTo>
                  <a:cubicBezTo>
                    <a:pt x="2129805" y="897936"/>
                    <a:pt x="2128987" y="899052"/>
                    <a:pt x="2127498" y="900392"/>
                  </a:cubicBezTo>
                  <a:cubicBezTo>
                    <a:pt x="2126010" y="901731"/>
                    <a:pt x="2124894" y="902848"/>
                    <a:pt x="2124150" y="903741"/>
                  </a:cubicBezTo>
                  <a:lnTo>
                    <a:pt x="2117006" y="912224"/>
                  </a:lnTo>
                  <a:cubicBezTo>
                    <a:pt x="2115369" y="914158"/>
                    <a:pt x="2112839" y="916614"/>
                    <a:pt x="2109416" y="919591"/>
                  </a:cubicBezTo>
                  <a:cubicBezTo>
                    <a:pt x="2105993" y="922418"/>
                    <a:pt x="2103388" y="924428"/>
                    <a:pt x="2101602" y="925618"/>
                  </a:cubicBezTo>
                  <a:cubicBezTo>
                    <a:pt x="2099816" y="926660"/>
                    <a:pt x="2097882" y="927627"/>
                    <a:pt x="2095798" y="928520"/>
                  </a:cubicBezTo>
                  <a:lnTo>
                    <a:pt x="2091780" y="930083"/>
                  </a:lnTo>
                  <a:cubicBezTo>
                    <a:pt x="2089994" y="930976"/>
                    <a:pt x="2088952" y="931199"/>
                    <a:pt x="2088654" y="930753"/>
                  </a:cubicBezTo>
                  <a:cubicBezTo>
                    <a:pt x="2088357" y="930306"/>
                    <a:pt x="2088952" y="929339"/>
                    <a:pt x="2090440" y="927851"/>
                  </a:cubicBezTo>
                  <a:lnTo>
                    <a:pt x="2093119" y="925172"/>
                  </a:lnTo>
                  <a:cubicBezTo>
                    <a:pt x="2096393" y="921898"/>
                    <a:pt x="2099147" y="918921"/>
                    <a:pt x="2101379" y="916242"/>
                  </a:cubicBezTo>
                  <a:cubicBezTo>
                    <a:pt x="2103463" y="913563"/>
                    <a:pt x="2105769" y="910289"/>
                    <a:pt x="2108300" y="906419"/>
                  </a:cubicBezTo>
                  <a:cubicBezTo>
                    <a:pt x="2110830" y="902550"/>
                    <a:pt x="2112467" y="899573"/>
                    <a:pt x="2113211" y="897490"/>
                  </a:cubicBezTo>
                  <a:lnTo>
                    <a:pt x="2114774" y="889453"/>
                  </a:lnTo>
                  <a:cubicBezTo>
                    <a:pt x="2114922" y="888262"/>
                    <a:pt x="2115294" y="887518"/>
                    <a:pt x="2115890" y="887221"/>
                  </a:cubicBezTo>
                  <a:close/>
                  <a:moveTo>
                    <a:pt x="744290" y="887221"/>
                  </a:moveTo>
                  <a:cubicBezTo>
                    <a:pt x="744588" y="886923"/>
                    <a:pt x="745406" y="886923"/>
                    <a:pt x="746746" y="887221"/>
                  </a:cubicBezTo>
                  <a:cubicBezTo>
                    <a:pt x="748383" y="887518"/>
                    <a:pt x="750243" y="888411"/>
                    <a:pt x="752327" y="889900"/>
                  </a:cubicBezTo>
                  <a:cubicBezTo>
                    <a:pt x="754559" y="891388"/>
                    <a:pt x="756122" y="892727"/>
                    <a:pt x="757015" y="893918"/>
                  </a:cubicBezTo>
                  <a:cubicBezTo>
                    <a:pt x="758056" y="895108"/>
                    <a:pt x="758503" y="896150"/>
                    <a:pt x="758354" y="897043"/>
                  </a:cubicBezTo>
                  <a:cubicBezTo>
                    <a:pt x="758205" y="897936"/>
                    <a:pt x="757387" y="899052"/>
                    <a:pt x="755898" y="900392"/>
                  </a:cubicBezTo>
                  <a:cubicBezTo>
                    <a:pt x="754410" y="901731"/>
                    <a:pt x="753294" y="902848"/>
                    <a:pt x="752550" y="903741"/>
                  </a:cubicBezTo>
                  <a:lnTo>
                    <a:pt x="745406" y="912224"/>
                  </a:lnTo>
                  <a:cubicBezTo>
                    <a:pt x="743769" y="914158"/>
                    <a:pt x="741239" y="916614"/>
                    <a:pt x="737816" y="919591"/>
                  </a:cubicBezTo>
                  <a:cubicBezTo>
                    <a:pt x="734393" y="922418"/>
                    <a:pt x="731788" y="924428"/>
                    <a:pt x="730002" y="925618"/>
                  </a:cubicBezTo>
                  <a:cubicBezTo>
                    <a:pt x="728216" y="926660"/>
                    <a:pt x="726282" y="927627"/>
                    <a:pt x="724198" y="928520"/>
                  </a:cubicBezTo>
                  <a:lnTo>
                    <a:pt x="720180" y="930083"/>
                  </a:lnTo>
                  <a:cubicBezTo>
                    <a:pt x="718394" y="930976"/>
                    <a:pt x="717352" y="931199"/>
                    <a:pt x="717054" y="930753"/>
                  </a:cubicBezTo>
                  <a:cubicBezTo>
                    <a:pt x="716757" y="930306"/>
                    <a:pt x="717352" y="929339"/>
                    <a:pt x="718840" y="927851"/>
                  </a:cubicBezTo>
                  <a:lnTo>
                    <a:pt x="721519" y="925172"/>
                  </a:lnTo>
                  <a:cubicBezTo>
                    <a:pt x="724793" y="921898"/>
                    <a:pt x="727547" y="918921"/>
                    <a:pt x="729779" y="916242"/>
                  </a:cubicBezTo>
                  <a:cubicBezTo>
                    <a:pt x="731863" y="913563"/>
                    <a:pt x="734170" y="910289"/>
                    <a:pt x="736700" y="906419"/>
                  </a:cubicBezTo>
                  <a:cubicBezTo>
                    <a:pt x="739230" y="902550"/>
                    <a:pt x="740867" y="899573"/>
                    <a:pt x="741611" y="897490"/>
                  </a:cubicBezTo>
                  <a:lnTo>
                    <a:pt x="743174" y="889453"/>
                  </a:lnTo>
                  <a:cubicBezTo>
                    <a:pt x="743323" y="888262"/>
                    <a:pt x="743695" y="887518"/>
                    <a:pt x="744290" y="887221"/>
                  </a:cubicBezTo>
                  <a:close/>
                  <a:moveTo>
                    <a:pt x="1207071" y="874719"/>
                  </a:moveTo>
                  <a:cubicBezTo>
                    <a:pt x="1210196" y="874719"/>
                    <a:pt x="1213024" y="875017"/>
                    <a:pt x="1215554" y="875612"/>
                  </a:cubicBezTo>
                  <a:cubicBezTo>
                    <a:pt x="1218084" y="876058"/>
                    <a:pt x="1220242" y="876803"/>
                    <a:pt x="1222028" y="877844"/>
                  </a:cubicBezTo>
                  <a:cubicBezTo>
                    <a:pt x="1223814" y="879035"/>
                    <a:pt x="1225823" y="880821"/>
                    <a:pt x="1228056" y="883202"/>
                  </a:cubicBezTo>
                  <a:cubicBezTo>
                    <a:pt x="1230139" y="885583"/>
                    <a:pt x="1232446" y="888709"/>
                    <a:pt x="1234976" y="892578"/>
                  </a:cubicBezTo>
                  <a:lnTo>
                    <a:pt x="1243683" y="907536"/>
                  </a:lnTo>
                  <a:cubicBezTo>
                    <a:pt x="1247106" y="913489"/>
                    <a:pt x="1250678" y="919219"/>
                    <a:pt x="1254398" y="924725"/>
                  </a:cubicBezTo>
                  <a:cubicBezTo>
                    <a:pt x="1258119" y="930381"/>
                    <a:pt x="1261691" y="935515"/>
                    <a:pt x="1265114" y="940129"/>
                  </a:cubicBezTo>
                  <a:cubicBezTo>
                    <a:pt x="1268537" y="944743"/>
                    <a:pt x="1272481" y="949505"/>
                    <a:pt x="1276946" y="954417"/>
                  </a:cubicBezTo>
                  <a:cubicBezTo>
                    <a:pt x="1281411" y="959477"/>
                    <a:pt x="1286768" y="964314"/>
                    <a:pt x="1293019" y="968927"/>
                  </a:cubicBezTo>
                  <a:cubicBezTo>
                    <a:pt x="1299270" y="973690"/>
                    <a:pt x="1305223" y="977559"/>
                    <a:pt x="1310878" y="980536"/>
                  </a:cubicBezTo>
                  <a:cubicBezTo>
                    <a:pt x="1316534" y="983810"/>
                    <a:pt x="1322189" y="986787"/>
                    <a:pt x="1327845" y="989466"/>
                  </a:cubicBezTo>
                  <a:cubicBezTo>
                    <a:pt x="1333500" y="992144"/>
                    <a:pt x="1337221" y="993707"/>
                    <a:pt x="1339007" y="994154"/>
                  </a:cubicBezTo>
                  <a:lnTo>
                    <a:pt x="1343472" y="995716"/>
                  </a:lnTo>
                  <a:cubicBezTo>
                    <a:pt x="1345555" y="996460"/>
                    <a:pt x="1346448" y="997353"/>
                    <a:pt x="1346151" y="998395"/>
                  </a:cubicBezTo>
                  <a:cubicBezTo>
                    <a:pt x="1345853" y="999437"/>
                    <a:pt x="1345035" y="999958"/>
                    <a:pt x="1343695" y="999958"/>
                  </a:cubicBezTo>
                  <a:lnTo>
                    <a:pt x="1339007" y="1000181"/>
                  </a:lnTo>
                  <a:lnTo>
                    <a:pt x="1330970" y="1000628"/>
                  </a:lnTo>
                  <a:lnTo>
                    <a:pt x="1311325" y="1001074"/>
                  </a:lnTo>
                  <a:cubicBezTo>
                    <a:pt x="1302991" y="1001372"/>
                    <a:pt x="1297633" y="1001000"/>
                    <a:pt x="1295252" y="999958"/>
                  </a:cubicBezTo>
                  <a:cubicBezTo>
                    <a:pt x="1292573" y="998916"/>
                    <a:pt x="1290340" y="997800"/>
                    <a:pt x="1288554" y="996609"/>
                  </a:cubicBezTo>
                  <a:cubicBezTo>
                    <a:pt x="1286768" y="995419"/>
                    <a:pt x="1284759" y="993335"/>
                    <a:pt x="1282527" y="990358"/>
                  </a:cubicBezTo>
                  <a:cubicBezTo>
                    <a:pt x="1280145" y="987382"/>
                    <a:pt x="1278062" y="984554"/>
                    <a:pt x="1276276" y="981875"/>
                  </a:cubicBezTo>
                  <a:cubicBezTo>
                    <a:pt x="1274341" y="979196"/>
                    <a:pt x="1271141" y="974285"/>
                    <a:pt x="1266677" y="967141"/>
                  </a:cubicBezTo>
                  <a:cubicBezTo>
                    <a:pt x="1262212" y="959849"/>
                    <a:pt x="1259607" y="955533"/>
                    <a:pt x="1258863" y="954193"/>
                  </a:cubicBezTo>
                  <a:lnTo>
                    <a:pt x="1247478" y="933878"/>
                  </a:lnTo>
                  <a:lnTo>
                    <a:pt x="1237878" y="917358"/>
                  </a:lnTo>
                  <a:lnTo>
                    <a:pt x="1233637" y="909991"/>
                  </a:lnTo>
                  <a:lnTo>
                    <a:pt x="1230958" y="914456"/>
                  </a:lnTo>
                  <a:cubicBezTo>
                    <a:pt x="1230362" y="915647"/>
                    <a:pt x="1228502" y="918623"/>
                    <a:pt x="1225377" y="923386"/>
                  </a:cubicBezTo>
                  <a:lnTo>
                    <a:pt x="1217340" y="935887"/>
                  </a:lnTo>
                  <a:lnTo>
                    <a:pt x="1208634" y="947273"/>
                  </a:lnTo>
                  <a:cubicBezTo>
                    <a:pt x="1205359" y="951589"/>
                    <a:pt x="1202085" y="955682"/>
                    <a:pt x="1198811" y="959551"/>
                  </a:cubicBezTo>
                  <a:cubicBezTo>
                    <a:pt x="1195537" y="963718"/>
                    <a:pt x="1191593" y="967885"/>
                    <a:pt x="1186979" y="972053"/>
                  </a:cubicBezTo>
                  <a:cubicBezTo>
                    <a:pt x="1182514" y="976517"/>
                    <a:pt x="1177528" y="980461"/>
                    <a:pt x="1172022" y="983884"/>
                  </a:cubicBezTo>
                  <a:cubicBezTo>
                    <a:pt x="1166367" y="987456"/>
                    <a:pt x="1160785" y="990507"/>
                    <a:pt x="1155279" y="993037"/>
                  </a:cubicBezTo>
                  <a:cubicBezTo>
                    <a:pt x="1149772" y="995567"/>
                    <a:pt x="1146572" y="997056"/>
                    <a:pt x="1145679" y="997502"/>
                  </a:cubicBezTo>
                  <a:cubicBezTo>
                    <a:pt x="1144638" y="998098"/>
                    <a:pt x="1143893" y="998395"/>
                    <a:pt x="1143447" y="998395"/>
                  </a:cubicBezTo>
                  <a:lnTo>
                    <a:pt x="1140321" y="999735"/>
                  </a:lnTo>
                  <a:cubicBezTo>
                    <a:pt x="1139577" y="1000032"/>
                    <a:pt x="1139056" y="999883"/>
                    <a:pt x="1138759" y="999288"/>
                  </a:cubicBezTo>
                  <a:cubicBezTo>
                    <a:pt x="1138461" y="998693"/>
                    <a:pt x="1138536" y="998246"/>
                    <a:pt x="1138982" y="997949"/>
                  </a:cubicBezTo>
                  <a:lnTo>
                    <a:pt x="1141438" y="995716"/>
                  </a:lnTo>
                  <a:cubicBezTo>
                    <a:pt x="1142777" y="994526"/>
                    <a:pt x="1145159" y="992591"/>
                    <a:pt x="1148581" y="989912"/>
                  </a:cubicBezTo>
                  <a:lnTo>
                    <a:pt x="1157288" y="982992"/>
                  </a:lnTo>
                  <a:cubicBezTo>
                    <a:pt x="1159669" y="981057"/>
                    <a:pt x="1163613" y="977634"/>
                    <a:pt x="1169120" y="972722"/>
                  </a:cubicBezTo>
                  <a:cubicBezTo>
                    <a:pt x="1174626" y="967811"/>
                    <a:pt x="1178645" y="964016"/>
                    <a:pt x="1181175" y="961337"/>
                  </a:cubicBezTo>
                  <a:cubicBezTo>
                    <a:pt x="1183705" y="958658"/>
                    <a:pt x="1187128" y="954640"/>
                    <a:pt x="1191444" y="949282"/>
                  </a:cubicBezTo>
                  <a:lnTo>
                    <a:pt x="1201936" y="935887"/>
                  </a:lnTo>
                  <a:cubicBezTo>
                    <a:pt x="1204615" y="932613"/>
                    <a:pt x="1207592" y="928297"/>
                    <a:pt x="1210866" y="922939"/>
                  </a:cubicBezTo>
                  <a:cubicBezTo>
                    <a:pt x="1214140" y="917582"/>
                    <a:pt x="1216596" y="913191"/>
                    <a:pt x="1218233" y="909768"/>
                  </a:cubicBezTo>
                  <a:cubicBezTo>
                    <a:pt x="1219870" y="906196"/>
                    <a:pt x="1221507" y="902252"/>
                    <a:pt x="1223144" y="897936"/>
                  </a:cubicBezTo>
                  <a:lnTo>
                    <a:pt x="1224484" y="894141"/>
                  </a:lnTo>
                  <a:cubicBezTo>
                    <a:pt x="1222847" y="891760"/>
                    <a:pt x="1221433" y="889900"/>
                    <a:pt x="1220242" y="888560"/>
                  </a:cubicBezTo>
                  <a:cubicBezTo>
                    <a:pt x="1219052" y="887072"/>
                    <a:pt x="1217489" y="885732"/>
                    <a:pt x="1215554" y="884542"/>
                  </a:cubicBezTo>
                  <a:cubicBezTo>
                    <a:pt x="1213619" y="883351"/>
                    <a:pt x="1211015" y="882384"/>
                    <a:pt x="1207741" y="881640"/>
                  </a:cubicBezTo>
                  <a:lnTo>
                    <a:pt x="1201936" y="880523"/>
                  </a:lnTo>
                  <a:cubicBezTo>
                    <a:pt x="1200150" y="880226"/>
                    <a:pt x="1199034" y="879630"/>
                    <a:pt x="1198588" y="878737"/>
                  </a:cubicBezTo>
                  <a:cubicBezTo>
                    <a:pt x="1198141" y="877844"/>
                    <a:pt x="1197993" y="877100"/>
                    <a:pt x="1198141" y="876505"/>
                  </a:cubicBezTo>
                  <a:cubicBezTo>
                    <a:pt x="1198439" y="875761"/>
                    <a:pt x="1199481" y="875240"/>
                    <a:pt x="1201267" y="874942"/>
                  </a:cubicBezTo>
                  <a:cubicBezTo>
                    <a:pt x="1203053" y="874793"/>
                    <a:pt x="1204987" y="874719"/>
                    <a:pt x="1207071" y="874719"/>
                  </a:cubicBezTo>
                  <a:close/>
                  <a:moveTo>
                    <a:pt x="1439243" y="857753"/>
                  </a:moveTo>
                  <a:lnTo>
                    <a:pt x="1443261" y="858646"/>
                  </a:lnTo>
                  <a:cubicBezTo>
                    <a:pt x="1444601" y="858943"/>
                    <a:pt x="1447503" y="860060"/>
                    <a:pt x="1451968" y="861994"/>
                  </a:cubicBezTo>
                  <a:cubicBezTo>
                    <a:pt x="1456432" y="864078"/>
                    <a:pt x="1459558" y="865789"/>
                    <a:pt x="1461344" y="867129"/>
                  </a:cubicBezTo>
                  <a:cubicBezTo>
                    <a:pt x="1463130" y="868468"/>
                    <a:pt x="1464618" y="870254"/>
                    <a:pt x="1465809" y="872487"/>
                  </a:cubicBezTo>
                  <a:cubicBezTo>
                    <a:pt x="1466999" y="874868"/>
                    <a:pt x="1467669" y="877398"/>
                    <a:pt x="1467818" y="880077"/>
                  </a:cubicBezTo>
                  <a:cubicBezTo>
                    <a:pt x="1467818" y="882607"/>
                    <a:pt x="1467446" y="884765"/>
                    <a:pt x="1466702" y="886551"/>
                  </a:cubicBezTo>
                  <a:lnTo>
                    <a:pt x="1465362" y="890792"/>
                  </a:lnTo>
                  <a:lnTo>
                    <a:pt x="1496616" y="886328"/>
                  </a:lnTo>
                  <a:cubicBezTo>
                    <a:pt x="1502123" y="885435"/>
                    <a:pt x="1506439" y="884542"/>
                    <a:pt x="1509564" y="883649"/>
                  </a:cubicBezTo>
                  <a:cubicBezTo>
                    <a:pt x="1512838" y="882756"/>
                    <a:pt x="1515071" y="882309"/>
                    <a:pt x="1516261" y="882309"/>
                  </a:cubicBezTo>
                  <a:cubicBezTo>
                    <a:pt x="1517303" y="882309"/>
                    <a:pt x="1519833" y="882905"/>
                    <a:pt x="1523852" y="884095"/>
                  </a:cubicBezTo>
                  <a:cubicBezTo>
                    <a:pt x="1528019" y="884988"/>
                    <a:pt x="1530995" y="886328"/>
                    <a:pt x="1532781" y="888114"/>
                  </a:cubicBezTo>
                  <a:cubicBezTo>
                    <a:pt x="1534567" y="889900"/>
                    <a:pt x="1535535" y="891239"/>
                    <a:pt x="1535683" y="892132"/>
                  </a:cubicBezTo>
                  <a:cubicBezTo>
                    <a:pt x="1535832" y="893025"/>
                    <a:pt x="1535460" y="893918"/>
                    <a:pt x="1534567" y="894811"/>
                  </a:cubicBezTo>
                  <a:cubicBezTo>
                    <a:pt x="1533823" y="895257"/>
                    <a:pt x="1532707" y="895481"/>
                    <a:pt x="1531219" y="895481"/>
                  </a:cubicBezTo>
                  <a:cubicBezTo>
                    <a:pt x="1529879" y="895629"/>
                    <a:pt x="1528019" y="895704"/>
                    <a:pt x="1525637" y="895704"/>
                  </a:cubicBezTo>
                  <a:cubicBezTo>
                    <a:pt x="1523405" y="896001"/>
                    <a:pt x="1519536" y="896150"/>
                    <a:pt x="1514029" y="896150"/>
                  </a:cubicBezTo>
                  <a:cubicBezTo>
                    <a:pt x="1508373" y="896150"/>
                    <a:pt x="1504653" y="896225"/>
                    <a:pt x="1502867" y="896374"/>
                  </a:cubicBezTo>
                  <a:lnTo>
                    <a:pt x="1489026" y="897713"/>
                  </a:lnTo>
                  <a:cubicBezTo>
                    <a:pt x="1491109" y="899052"/>
                    <a:pt x="1493491" y="900466"/>
                    <a:pt x="1496170" y="901955"/>
                  </a:cubicBezTo>
                  <a:cubicBezTo>
                    <a:pt x="1498700" y="903592"/>
                    <a:pt x="1500262" y="905229"/>
                    <a:pt x="1500858" y="906866"/>
                  </a:cubicBezTo>
                  <a:cubicBezTo>
                    <a:pt x="1501453" y="908652"/>
                    <a:pt x="1501676" y="909842"/>
                    <a:pt x="1501527" y="910438"/>
                  </a:cubicBezTo>
                  <a:cubicBezTo>
                    <a:pt x="1501527" y="911033"/>
                    <a:pt x="1501230" y="911777"/>
                    <a:pt x="1500634" y="912670"/>
                  </a:cubicBezTo>
                  <a:lnTo>
                    <a:pt x="1498848" y="915126"/>
                  </a:lnTo>
                  <a:cubicBezTo>
                    <a:pt x="1497955" y="916465"/>
                    <a:pt x="1496914" y="918475"/>
                    <a:pt x="1495723" y="921153"/>
                  </a:cubicBezTo>
                  <a:lnTo>
                    <a:pt x="1491258" y="931869"/>
                  </a:lnTo>
                  <a:cubicBezTo>
                    <a:pt x="1486496" y="942585"/>
                    <a:pt x="1483073" y="949431"/>
                    <a:pt x="1480989" y="952407"/>
                  </a:cubicBezTo>
                  <a:lnTo>
                    <a:pt x="1472729" y="965132"/>
                  </a:lnTo>
                  <a:cubicBezTo>
                    <a:pt x="1477194" y="968853"/>
                    <a:pt x="1481733" y="972425"/>
                    <a:pt x="1486347" y="975848"/>
                  </a:cubicBezTo>
                  <a:cubicBezTo>
                    <a:pt x="1490961" y="979271"/>
                    <a:pt x="1496244" y="982694"/>
                    <a:pt x="1502197" y="986117"/>
                  </a:cubicBezTo>
                  <a:cubicBezTo>
                    <a:pt x="1508150" y="989540"/>
                    <a:pt x="1515443" y="993112"/>
                    <a:pt x="1524075" y="996833"/>
                  </a:cubicBezTo>
                  <a:cubicBezTo>
                    <a:pt x="1532558" y="1000553"/>
                    <a:pt x="1540297" y="1003455"/>
                    <a:pt x="1547292" y="1005539"/>
                  </a:cubicBezTo>
                  <a:lnTo>
                    <a:pt x="1564928" y="1011343"/>
                  </a:lnTo>
                  <a:lnTo>
                    <a:pt x="1568500" y="1012459"/>
                  </a:lnTo>
                  <a:cubicBezTo>
                    <a:pt x="1570137" y="1013055"/>
                    <a:pt x="1570732" y="1013873"/>
                    <a:pt x="1570286" y="1014915"/>
                  </a:cubicBezTo>
                  <a:cubicBezTo>
                    <a:pt x="1569988" y="1015808"/>
                    <a:pt x="1569393" y="1016329"/>
                    <a:pt x="1568500" y="1016478"/>
                  </a:cubicBezTo>
                  <a:lnTo>
                    <a:pt x="1565821" y="1016701"/>
                  </a:lnTo>
                  <a:cubicBezTo>
                    <a:pt x="1562547" y="1017296"/>
                    <a:pt x="1555105" y="1018189"/>
                    <a:pt x="1543497" y="1019380"/>
                  </a:cubicBezTo>
                  <a:cubicBezTo>
                    <a:pt x="1531739" y="1020868"/>
                    <a:pt x="1524075" y="1021464"/>
                    <a:pt x="1520503" y="1021166"/>
                  </a:cubicBezTo>
                  <a:cubicBezTo>
                    <a:pt x="1516038" y="1021017"/>
                    <a:pt x="1512317" y="1020347"/>
                    <a:pt x="1509341" y="1019157"/>
                  </a:cubicBezTo>
                  <a:cubicBezTo>
                    <a:pt x="1506364" y="1017817"/>
                    <a:pt x="1503388" y="1015957"/>
                    <a:pt x="1500411" y="1013576"/>
                  </a:cubicBezTo>
                  <a:cubicBezTo>
                    <a:pt x="1497286" y="1011194"/>
                    <a:pt x="1493639" y="1007920"/>
                    <a:pt x="1489472" y="1003753"/>
                  </a:cubicBezTo>
                  <a:cubicBezTo>
                    <a:pt x="1485305" y="999586"/>
                    <a:pt x="1479352" y="993112"/>
                    <a:pt x="1471613" y="984331"/>
                  </a:cubicBezTo>
                  <a:lnTo>
                    <a:pt x="1463576" y="975625"/>
                  </a:lnTo>
                  <a:cubicBezTo>
                    <a:pt x="1457623" y="980833"/>
                    <a:pt x="1452116" y="985447"/>
                    <a:pt x="1447056" y="989466"/>
                  </a:cubicBezTo>
                  <a:cubicBezTo>
                    <a:pt x="1441996" y="993335"/>
                    <a:pt x="1435894" y="996981"/>
                    <a:pt x="1428750" y="1000404"/>
                  </a:cubicBezTo>
                  <a:cubicBezTo>
                    <a:pt x="1421607" y="1003827"/>
                    <a:pt x="1414016" y="1006581"/>
                    <a:pt x="1405980" y="1008664"/>
                  </a:cubicBezTo>
                  <a:cubicBezTo>
                    <a:pt x="1397943" y="1010450"/>
                    <a:pt x="1391469" y="1011343"/>
                    <a:pt x="1386558" y="1011343"/>
                  </a:cubicBezTo>
                  <a:cubicBezTo>
                    <a:pt x="1381646" y="1011343"/>
                    <a:pt x="1378595" y="1011194"/>
                    <a:pt x="1377405" y="1010897"/>
                  </a:cubicBezTo>
                  <a:lnTo>
                    <a:pt x="1372940" y="1010227"/>
                  </a:lnTo>
                  <a:cubicBezTo>
                    <a:pt x="1372047" y="1010078"/>
                    <a:pt x="1371600" y="1009632"/>
                    <a:pt x="1371600" y="1008888"/>
                  </a:cubicBezTo>
                  <a:cubicBezTo>
                    <a:pt x="1371600" y="1008143"/>
                    <a:pt x="1372047" y="1007623"/>
                    <a:pt x="1372940" y="1007325"/>
                  </a:cubicBezTo>
                  <a:lnTo>
                    <a:pt x="1378967" y="1006209"/>
                  </a:lnTo>
                  <a:cubicBezTo>
                    <a:pt x="1382837" y="1005465"/>
                    <a:pt x="1388269" y="1004051"/>
                    <a:pt x="1395264" y="1001967"/>
                  </a:cubicBezTo>
                  <a:cubicBezTo>
                    <a:pt x="1402259" y="999883"/>
                    <a:pt x="1410445" y="996312"/>
                    <a:pt x="1419821" y="991251"/>
                  </a:cubicBezTo>
                  <a:cubicBezTo>
                    <a:pt x="1429197" y="986191"/>
                    <a:pt x="1436713" y="981057"/>
                    <a:pt x="1442368" y="975848"/>
                  </a:cubicBezTo>
                  <a:lnTo>
                    <a:pt x="1454200" y="965355"/>
                  </a:lnTo>
                  <a:cubicBezTo>
                    <a:pt x="1450479" y="961039"/>
                    <a:pt x="1447652" y="957914"/>
                    <a:pt x="1445717" y="955979"/>
                  </a:cubicBezTo>
                  <a:cubicBezTo>
                    <a:pt x="1443931" y="954044"/>
                    <a:pt x="1440954" y="951068"/>
                    <a:pt x="1436787" y="947050"/>
                  </a:cubicBezTo>
                  <a:cubicBezTo>
                    <a:pt x="1432620" y="943031"/>
                    <a:pt x="1429271" y="939980"/>
                    <a:pt x="1426741" y="937897"/>
                  </a:cubicBezTo>
                  <a:lnTo>
                    <a:pt x="1419821" y="932762"/>
                  </a:lnTo>
                  <a:cubicBezTo>
                    <a:pt x="1417588" y="931423"/>
                    <a:pt x="1415728" y="930381"/>
                    <a:pt x="1414240" y="929637"/>
                  </a:cubicBezTo>
                  <a:cubicBezTo>
                    <a:pt x="1412751" y="929041"/>
                    <a:pt x="1411189" y="928669"/>
                    <a:pt x="1409552" y="928520"/>
                  </a:cubicBezTo>
                  <a:cubicBezTo>
                    <a:pt x="1408063" y="928372"/>
                    <a:pt x="1407170" y="928148"/>
                    <a:pt x="1406873" y="927851"/>
                  </a:cubicBezTo>
                  <a:cubicBezTo>
                    <a:pt x="1406575" y="927553"/>
                    <a:pt x="1406352" y="927032"/>
                    <a:pt x="1406203" y="926288"/>
                  </a:cubicBezTo>
                  <a:cubicBezTo>
                    <a:pt x="1406203" y="925544"/>
                    <a:pt x="1406798" y="924874"/>
                    <a:pt x="1407989" y="924279"/>
                  </a:cubicBezTo>
                  <a:cubicBezTo>
                    <a:pt x="1409031" y="923683"/>
                    <a:pt x="1410593" y="923311"/>
                    <a:pt x="1412677" y="923163"/>
                  </a:cubicBezTo>
                  <a:cubicBezTo>
                    <a:pt x="1414463" y="923163"/>
                    <a:pt x="1415802" y="923237"/>
                    <a:pt x="1416695" y="923386"/>
                  </a:cubicBezTo>
                  <a:lnTo>
                    <a:pt x="1420044" y="924502"/>
                  </a:lnTo>
                  <a:cubicBezTo>
                    <a:pt x="1421235" y="924949"/>
                    <a:pt x="1423095" y="925916"/>
                    <a:pt x="1425625" y="927404"/>
                  </a:cubicBezTo>
                  <a:cubicBezTo>
                    <a:pt x="1428155" y="928892"/>
                    <a:pt x="1430462" y="930381"/>
                    <a:pt x="1432545" y="931869"/>
                  </a:cubicBezTo>
                  <a:cubicBezTo>
                    <a:pt x="1434629" y="933357"/>
                    <a:pt x="1437234" y="935441"/>
                    <a:pt x="1440359" y="938120"/>
                  </a:cubicBezTo>
                  <a:lnTo>
                    <a:pt x="1451968" y="947942"/>
                  </a:lnTo>
                  <a:lnTo>
                    <a:pt x="1461567" y="956426"/>
                  </a:lnTo>
                  <a:lnTo>
                    <a:pt x="1468041" y="947273"/>
                  </a:lnTo>
                  <a:cubicBezTo>
                    <a:pt x="1470125" y="944296"/>
                    <a:pt x="1472357" y="939906"/>
                    <a:pt x="1474738" y="934101"/>
                  </a:cubicBezTo>
                  <a:cubicBezTo>
                    <a:pt x="1477120" y="928446"/>
                    <a:pt x="1479054" y="922791"/>
                    <a:pt x="1480543" y="917135"/>
                  </a:cubicBezTo>
                  <a:cubicBezTo>
                    <a:pt x="1481733" y="911777"/>
                    <a:pt x="1482031" y="907684"/>
                    <a:pt x="1481436" y="904857"/>
                  </a:cubicBezTo>
                  <a:lnTo>
                    <a:pt x="1480543" y="898606"/>
                  </a:lnTo>
                  <a:cubicBezTo>
                    <a:pt x="1471911" y="899350"/>
                    <a:pt x="1465809" y="899945"/>
                    <a:pt x="1462237" y="900392"/>
                  </a:cubicBezTo>
                  <a:cubicBezTo>
                    <a:pt x="1458814" y="900838"/>
                    <a:pt x="1450851" y="902103"/>
                    <a:pt x="1438350" y="904187"/>
                  </a:cubicBezTo>
                  <a:cubicBezTo>
                    <a:pt x="1425699" y="906271"/>
                    <a:pt x="1416993" y="907908"/>
                    <a:pt x="1412230" y="909098"/>
                  </a:cubicBezTo>
                  <a:cubicBezTo>
                    <a:pt x="1407319" y="910587"/>
                    <a:pt x="1404045" y="911331"/>
                    <a:pt x="1402408" y="911331"/>
                  </a:cubicBezTo>
                  <a:cubicBezTo>
                    <a:pt x="1399431" y="911628"/>
                    <a:pt x="1396901" y="911331"/>
                    <a:pt x="1394818" y="910438"/>
                  </a:cubicBezTo>
                  <a:cubicBezTo>
                    <a:pt x="1392734" y="909842"/>
                    <a:pt x="1390725" y="908950"/>
                    <a:pt x="1388790" y="907759"/>
                  </a:cubicBezTo>
                  <a:cubicBezTo>
                    <a:pt x="1386855" y="906717"/>
                    <a:pt x="1385739" y="905675"/>
                    <a:pt x="1385441" y="904633"/>
                  </a:cubicBezTo>
                  <a:cubicBezTo>
                    <a:pt x="1385144" y="903741"/>
                    <a:pt x="1385293" y="902996"/>
                    <a:pt x="1385888" y="902401"/>
                  </a:cubicBezTo>
                  <a:cubicBezTo>
                    <a:pt x="1386186" y="902103"/>
                    <a:pt x="1387004" y="901880"/>
                    <a:pt x="1388344" y="901731"/>
                  </a:cubicBezTo>
                  <a:lnTo>
                    <a:pt x="1393255" y="901062"/>
                  </a:lnTo>
                  <a:lnTo>
                    <a:pt x="1396380" y="900838"/>
                  </a:lnTo>
                  <a:cubicBezTo>
                    <a:pt x="1400696" y="900541"/>
                    <a:pt x="1408063" y="899573"/>
                    <a:pt x="1418481" y="897936"/>
                  </a:cubicBezTo>
                  <a:lnTo>
                    <a:pt x="1450182" y="893248"/>
                  </a:lnTo>
                  <a:lnTo>
                    <a:pt x="1459111" y="892132"/>
                  </a:lnTo>
                  <a:cubicBezTo>
                    <a:pt x="1457623" y="891239"/>
                    <a:pt x="1456432" y="890420"/>
                    <a:pt x="1455539" y="889676"/>
                  </a:cubicBezTo>
                  <a:cubicBezTo>
                    <a:pt x="1454646" y="888932"/>
                    <a:pt x="1453307" y="887593"/>
                    <a:pt x="1451521" y="885658"/>
                  </a:cubicBezTo>
                  <a:cubicBezTo>
                    <a:pt x="1449735" y="883574"/>
                    <a:pt x="1447428" y="880077"/>
                    <a:pt x="1444601" y="875166"/>
                  </a:cubicBezTo>
                  <a:lnTo>
                    <a:pt x="1438127" y="863557"/>
                  </a:lnTo>
                  <a:lnTo>
                    <a:pt x="1436341" y="859985"/>
                  </a:lnTo>
                  <a:cubicBezTo>
                    <a:pt x="1436043" y="859539"/>
                    <a:pt x="1436266" y="859018"/>
                    <a:pt x="1437010" y="858422"/>
                  </a:cubicBezTo>
                  <a:cubicBezTo>
                    <a:pt x="1437754" y="857678"/>
                    <a:pt x="1438499" y="857455"/>
                    <a:pt x="1439243" y="857753"/>
                  </a:cubicBezTo>
                  <a:close/>
                  <a:moveTo>
                    <a:pt x="67643" y="857753"/>
                  </a:moveTo>
                  <a:lnTo>
                    <a:pt x="71661" y="858646"/>
                  </a:lnTo>
                  <a:cubicBezTo>
                    <a:pt x="73001" y="858943"/>
                    <a:pt x="75903" y="860060"/>
                    <a:pt x="80368" y="861994"/>
                  </a:cubicBezTo>
                  <a:cubicBezTo>
                    <a:pt x="84832" y="864078"/>
                    <a:pt x="87958" y="865789"/>
                    <a:pt x="89744" y="867129"/>
                  </a:cubicBezTo>
                  <a:cubicBezTo>
                    <a:pt x="91530" y="868468"/>
                    <a:pt x="93018" y="870254"/>
                    <a:pt x="94209" y="872487"/>
                  </a:cubicBezTo>
                  <a:cubicBezTo>
                    <a:pt x="95399" y="874868"/>
                    <a:pt x="96069" y="877398"/>
                    <a:pt x="96218" y="880077"/>
                  </a:cubicBezTo>
                  <a:cubicBezTo>
                    <a:pt x="96218" y="882607"/>
                    <a:pt x="95846" y="884765"/>
                    <a:pt x="95102" y="886551"/>
                  </a:cubicBezTo>
                  <a:lnTo>
                    <a:pt x="93762" y="890792"/>
                  </a:lnTo>
                  <a:lnTo>
                    <a:pt x="125016" y="886328"/>
                  </a:lnTo>
                  <a:cubicBezTo>
                    <a:pt x="130523" y="885435"/>
                    <a:pt x="134839" y="884542"/>
                    <a:pt x="137964" y="883649"/>
                  </a:cubicBezTo>
                  <a:cubicBezTo>
                    <a:pt x="141238" y="882756"/>
                    <a:pt x="143471" y="882309"/>
                    <a:pt x="144661" y="882309"/>
                  </a:cubicBezTo>
                  <a:cubicBezTo>
                    <a:pt x="145703" y="882309"/>
                    <a:pt x="148233" y="882905"/>
                    <a:pt x="152251" y="884095"/>
                  </a:cubicBezTo>
                  <a:cubicBezTo>
                    <a:pt x="156419" y="884988"/>
                    <a:pt x="159395" y="886328"/>
                    <a:pt x="161181" y="888114"/>
                  </a:cubicBezTo>
                  <a:cubicBezTo>
                    <a:pt x="162967" y="889900"/>
                    <a:pt x="163934" y="891239"/>
                    <a:pt x="164083" y="892132"/>
                  </a:cubicBezTo>
                  <a:cubicBezTo>
                    <a:pt x="164232" y="893025"/>
                    <a:pt x="163860" y="893918"/>
                    <a:pt x="162967" y="894811"/>
                  </a:cubicBezTo>
                  <a:cubicBezTo>
                    <a:pt x="162223" y="895257"/>
                    <a:pt x="161107" y="895481"/>
                    <a:pt x="159619" y="895481"/>
                  </a:cubicBezTo>
                  <a:cubicBezTo>
                    <a:pt x="158279" y="895629"/>
                    <a:pt x="156419" y="895704"/>
                    <a:pt x="154037" y="895704"/>
                  </a:cubicBezTo>
                  <a:cubicBezTo>
                    <a:pt x="151805" y="896001"/>
                    <a:pt x="147935" y="896150"/>
                    <a:pt x="142429" y="896150"/>
                  </a:cubicBezTo>
                  <a:cubicBezTo>
                    <a:pt x="136773" y="896150"/>
                    <a:pt x="133053" y="896225"/>
                    <a:pt x="131267" y="896374"/>
                  </a:cubicBezTo>
                  <a:lnTo>
                    <a:pt x="117426" y="897713"/>
                  </a:lnTo>
                  <a:cubicBezTo>
                    <a:pt x="119509" y="899052"/>
                    <a:pt x="121891" y="900466"/>
                    <a:pt x="124569" y="901955"/>
                  </a:cubicBezTo>
                  <a:cubicBezTo>
                    <a:pt x="127100" y="903592"/>
                    <a:pt x="128662" y="905229"/>
                    <a:pt x="129258" y="906866"/>
                  </a:cubicBezTo>
                  <a:cubicBezTo>
                    <a:pt x="129853" y="908652"/>
                    <a:pt x="130076" y="909842"/>
                    <a:pt x="129927" y="910438"/>
                  </a:cubicBezTo>
                  <a:cubicBezTo>
                    <a:pt x="129927" y="911033"/>
                    <a:pt x="129630" y="911777"/>
                    <a:pt x="129034" y="912670"/>
                  </a:cubicBezTo>
                  <a:lnTo>
                    <a:pt x="127248" y="915126"/>
                  </a:lnTo>
                  <a:cubicBezTo>
                    <a:pt x="126355" y="916465"/>
                    <a:pt x="125314" y="918475"/>
                    <a:pt x="124123" y="921153"/>
                  </a:cubicBezTo>
                  <a:lnTo>
                    <a:pt x="119658" y="931869"/>
                  </a:lnTo>
                  <a:cubicBezTo>
                    <a:pt x="114896" y="942585"/>
                    <a:pt x="111473" y="949431"/>
                    <a:pt x="109389" y="952407"/>
                  </a:cubicBezTo>
                  <a:lnTo>
                    <a:pt x="101129" y="965132"/>
                  </a:lnTo>
                  <a:cubicBezTo>
                    <a:pt x="105594" y="968853"/>
                    <a:pt x="110133" y="972425"/>
                    <a:pt x="114747" y="975848"/>
                  </a:cubicBezTo>
                  <a:cubicBezTo>
                    <a:pt x="119360" y="979271"/>
                    <a:pt x="124644" y="982694"/>
                    <a:pt x="130597" y="986117"/>
                  </a:cubicBezTo>
                  <a:cubicBezTo>
                    <a:pt x="136550" y="989540"/>
                    <a:pt x="143843" y="993112"/>
                    <a:pt x="152475" y="996833"/>
                  </a:cubicBezTo>
                  <a:cubicBezTo>
                    <a:pt x="160958" y="1000553"/>
                    <a:pt x="168697" y="1003455"/>
                    <a:pt x="175692" y="1005539"/>
                  </a:cubicBezTo>
                  <a:lnTo>
                    <a:pt x="193328" y="1011343"/>
                  </a:lnTo>
                  <a:lnTo>
                    <a:pt x="196900" y="1012459"/>
                  </a:lnTo>
                  <a:cubicBezTo>
                    <a:pt x="198537" y="1013055"/>
                    <a:pt x="199132" y="1013873"/>
                    <a:pt x="198686" y="1014915"/>
                  </a:cubicBezTo>
                  <a:cubicBezTo>
                    <a:pt x="198388" y="1015808"/>
                    <a:pt x="197793" y="1016329"/>
                    <a:pt x="196900" y="1016478"/>
                  </a:cubicBezTo>
                  <a:lnTo>
                    <a:pt x="194221" y="1016701"/>
                  </a:lnTo>
                  <a:cubicBezTo>
                    <a:pt x="190947" y="1017296"/>
                    <a:pt x="183505" y="1018189"/>
                    <a:pt x="171897" y="1019380"/>
                  </a:cubicBezTo>
                  <a:cubicBezTo>
                    <a:pt x="160139" y="1020868"/>
                    <a:pt x="152475" y="1021464"/>
                    <a:pt x="148903" y="1021166"/>
                  </a:cubicBezTo>
                  <a:cubicBezTo>
                    <a:pt x="144438" y="1021017"/>
                    <a:pt x="140717" y="1020347"/>
                    <a:pt x="137741" y="1019157"/>
                  </a:cubicBezTo>
                  <a:cubicBezTo>
                    <a:pt x="134764" y="1017817"/>
                    <a:pt x="131788" y="1015957"/>
                    <a:pt x="128811" y="1013576"/>
                  </a:cubicBezTo>
                  <a:cubicBezTo>
                    <a:pt x="125686" y="1011194"/>
                    <a:pt x="122039" y="1007920"/>
                    <a:pt x="117872" y="1003753"/>
                  </a:cubicBezTo>
                  <a:cubicBezTo>
                    <a:pt x="113705" y="999586"/>
                    <a:pt x="107752" y="993112"/>
                    <a:pt x="100013" y="984331"/>
                  </a:cubicBezTo>
                  <a:lnTo>
                    <a:pt x="91976" y="975625"/>
                  </a:lnTo>
                  <a:cubicBezTo>
                    <a:pt x="86023" y="980833"/>
                    <a:pt x="80516" y="985447"/>
                    <a:pt x="75456" y="989466"/>
                  </a:cubicBezTo>
                  <a:cubicBezTo>
                    <a:pt x="70396" y="993335"/>
                    <a:pt x="64294" y="996981"/>
                    <a:pt x="57150" y="1000404"/>
                  </a:cubicBezTo>
                  <a:cubicBezTo>
                    <a:pt x="50007" y="1003827"/>
                    <a:pt x="42416" y="1006581"/>
                    <a:pt x="34380" y="1008664"/>
                  </a:cubicBezTo>
                  <a:cubicBezTo>
                    <a:pt x="26343" y="1010450"/>
                    <a:pt x="19869" y="1011343"/>
                    <a:pt x="14958" y="1011343"/>
                  </a:cubicBezTo>
                  <a:cubicBezTo>
                    <a:pt x="10046" y="1011343"/>
                    <a:pt x="6995" y="1011194"/>
                    <a:pt x="5805" y="1010897"/>
                  </a:cubicBezTo>
                  <a:lnTo>
                    <a:pt x="1340" y="1010227"/>
                  </a:lnTo>
                  <a:cubicBezTo>
                    <a:pt x="447" y="1010078"/>
                    <a:pt x="0" y="1009632"/>
                    <a:pt x="0" y="1008888"/>
                  </a:cubicBezTo>
                  <a:cubicBezTo>
                    <a:pt x="0" y="1008143"/>
                    <a:pt x="447" y="1007623"/>
                    <a:pt x="1340" y="1007325"/>
                  </a:cubicBezTo>
                  <a:lnTo>
                    <a:pt x="7367" y="1006209"/>
                  </a:lnTo>
                  <a:cubicBezTo>
                    <a:pt x="11237" y="1005465"/>
                    <a:pt x="16669" y="1004051"/>
                    <a:pt x="23664" y="1001967"/>
                  </a:cubicBezTo>
                  <a:cubicBezTo>
                    <a:pt x="30659" y="999883"/>
                    <a:pt x="38844" y="996312"/>
                    <a:pt x="48221" y="991251"/>
                  </a:cubicBezTo>
                  <a:cubicBezTo>
                    <a:pt x="57597" y="986191"/>
                    <a:pt x="65113" y="981057"/>
                    <a:pt x="70768" y="975848"/>
                  </a:cubicBezTo>
                  <a:lnTo>
                    <a:pt x="82600" y="965355"/>
                  </a:lnTo>
                  <a:cubicBezTo>
                    <a:pt x="78879" y="961039"/>
                    <a:pt x="76051" y="957914"/>
                    <a:pt x="74117" y="955979"/>
                  </a:cubicBezTo>
                  <a:cubicBezTo>
                    <a:pt x="72331" y="954044"/>
                    <a:pt x="69354" y="951068"/>
                    <a:pt x="65187" y="947050"/>
                  </a:cubicBezTo>
                  <a:cubicBezTo>
                    <a:pt x="61020" y="943031"/>
                    <a:pt x="57671" y="939980"/>
                    <a:pt x="55141" y="937897"/>
                  </a:cubicBezTo>
                  <a:lnTo>
                    <a:pt x="48221" y="932762"/>
                  </a:lnTo>
                  <a:cubicBezTo>
                    <a:pt x="45988" y="931423"/>
                    <a:pt x="44128" y="930381"/>
                    <a:pt x="42640" y="929637"/>
                  </a:cubicBezTo>
                  <a:cubicBezTo>
                    <a:pt x="41151" y="929041"/>
                    <a:pt x="39589" y="928669"/>
                    <a:pt x="37952" y="928520"/>
                  </a:cubicBezTo>
                  <a:cubicBezTo>
                    <a:pt x="36463" y="928372"/>
                    <a:pt x="35570" y="928148"/>
                    <a:pt x="35273" y="927851"/>
                  </a:cubicBezTo>
                  <a:cubicBezTo>
                    <a:pt x="34975" y="927553"/>
                    <a:pt x="34752" y="927032"/>
                    <a:pt x="34603" y="926288"/>
                  </a:cubicBezTo>
                  <a:cubicBezTo>
                    <a:pt x="34603" y="925544"/>
                    <a:pt x="35198" y="924874"/>
                    <a:pt x="36389" y="924279"/>
                  </a:cubicBezTo>
                  <a:cubicBezTo>
                    <a:pt x="37431" y="923683"/>
                    <a:pt x="38993" y="923311"/>
                    <a:pt x="41077" y="923163"/>
                  </a:cubicBezTo>
                  <a:cubicBezTo>
                    <a:pt x="42863" y="923163"/>
                    <a:pt x="44202" y="923237"/>
                    <a:pt x="45095" y="923386"/>
                  </a:cubicBezTo>
                  <a:lnTo>
                    <a:pt x="48444" y="924502"/>
                  </a:lnTo>
                  <a:cubicBezTo>
                    <a:pt x="49635" y="924949"/>
                    <a:pt x="51495" y="925916"/>
                    <a:pt x="54025" y="927404"/>
                  </a:cubicBezTo>
                  <a:cubicBezTo>
                    <a:pt x="56555" y="928892"/>
                    <a:pt x="58862" y="930381"/>
                    <a:pt x="60945" y="931869"/>
                  </a:cubicBezTo>
                  <a:cubicBezTo>
                    <a:pt x="63029" y="933357"/>
                    <a:pt x="65634" y="935441"/>
                    <a:pt x="68759" y="938120"/>
                  </a:cubicBezTo>
                  <a:lnTo>
                    <a:pt x="80368" y="947942"/>
                  </a:lnTo>
                  <a:lnTo>
                    <a:pt x="89967" y="956426"/>
                  </a:lnTo>
                  <a:lnTo>
                    <a:pt x="96441" y="947273"/>
                  </a:lnTo>
                  <a:cubicBezTo>
                    <a:pt x="98525" y="944296"/>
                    <a:pt x="100757" y="939906"/>
                    <a:pt x="103138" y="934101"/>
                  </a:cubicBezTo>
                  <a:cubicBezTo>
                    <a:pt x="105519" y="928446"/>
                    <a:pt x="107454" y="922791"/>
                    <a:pt x="108943" y="917135"/>
                  </a:cubicBezTo>
                  <a:cubicBezTo>
                    <a:pt x="110133" y="911777"/>
                    <a:pt x="110431" y="907684"/>
                    <a:pt x="109835" y="904857"/>
                  </a:cubicBezTo>
                  <a:lnTo>
                    <a:pt x="108943" y="898606"/>
                  </a:lnTo>
                  <a:cubicBezTo>
                    <a:pt x="100310" y="899350"/>
                    <a:pt x="94209" y="899945"/>
                    <a:pt x="90637" y="900392"/>
                  </a:cubicBezTo>
                  <a:cubicBezTo>
                    <a:pt x="87214" y="900838"/>
                    <a:pt x="79251" y="902103"/>
                    <a:pt x="66750" y="904187"/>
                  </a:cubicBezTo>
                  <a:cubicBezTo>
                    <a:pt x="54099" y="906271"/>
                    <a:pt x="45393" y="907908"/>
                    <a:pt x="40630" y="909098"/>
                  </a:cubicBezTo>
                  <a:cubicBezTo>
                    <a:pt x="35719" y="910587"/>
                    <a:pt x="32445" y="911331"/>
                    <a:pt x="30808" y="911331"/>
                  </a:cubicBezTo>
                  <a:cubicBezTo>
                    <a:pt x="27831" y="911628"/>
                    <a:pt x="25301" y="911331"/>
                    <a:pt x="23218" y="910438"/>
                  </a:cubicBezTo>
                  <a:cubicBezTo>
                    <a:pt x="21134" y="909842"/>
                    <a:pt x="19125" y="908950"/>
                    <a:pt x="17190" y="907759"/>
                  </a:cubicBezTo>
                  <a:cubicBezTo>
                    <a:pt x="15255" y="906717"/>
                    <a:pt x="14139" y="905675"/>
                    <a:pt x="13841" y="904633"/>
                  </a:cubicBezTo>
                  <a:cubicBezTo>
                    <a:pt x="13544" y="903741"/>
                    <a:pt x="13693" y="902996"/>
                    <a:pt x="14288" y="902401"/>
                  </a:cubicBezTo>
                  <a:cubicBezTo>
                    <a:pt x="14585" y="902103"/>
                    <a:pt x="15404" y="901880"/>
                    <a:pt x="16743" y="901731"/>
                  </a:cubicBezTo>
                  <a:lnTo>
                    <a:pt x="21655" y="901062"/>
                  </a:lnTo>
                  <a:lnTo>
                    <a:pt x="24780" y="900838"/>
                  </a:lnTo>
                  <a:cubicBezTo>
                    <a:pt x="29096" y="900541"/>
                    <a:pt x="36463" y="899573"/>
                    <a:pt x="46881" y="897936"/>
                  </a:cubicBezTo>
                  <a:lnTo>
                    <a:pt x="78582" y="893248"/>
                  </a:lnTo>
                  <a:lnTo>
                    <a:pt x="87511" y="892132"/>
                  </a:lnTo>
                  <a:cubicBezTo>
                    <a:pt x="86023" y="891239"/>
                    <a:pt x="84832" y="890420"/>
                    <a:pt x="83939" y="889676"/>
                  </a:cubicBezTo>
                  <a:cubicBezTo>
                    <a:pt x="83046" y="888932"/>
                    <a:pt x="81707" y="887593"/>
                    <a:pt x="79921" y="885658"/>
                  </a:cubicBezTo>
                  <a:cubicBezTo>
                    <a:pt x="78135" y="883574"/>
                    <a:pt x="75828" y="880077"/>
                    <a:pt x="73001" y="875166"/>
                  </a:cubicBezTo>
                  <a:lnTo>
                    <a:pt x="66526" y="863557"/>
                  </a:lnTo>
                  <a:lnTo>
                    <a:pt x="64741" y="859985"/>
                  </a:lnTo>
                  <a:cubicBezTo>
                    <a:pt x="64443" y="859539"/>
                    <a:pt x="64666" y="859018"/>
                    <a:pt x="65410" y="858422"/>
                  </a:cubicBezTo>
                  <a:cubicBezTo>
                    <a:pt x="66154" y="857678"/>
                    <a:pt x="66899" y="857455"/>
                    <a:pt x="67643" y="857753"/>
                  </a:cubicBezTo>
                  <a:close/>
                  <a:moveTo>
                    <a:pt x="2135758" y="838777"/>
                  </a:moveTo>
                  <a:lnTo>
                    <a:pt x="2139330" y="839447"/>
                  </a:lnTo>
                  <a:cubicBezTo>
                    <a:pt x="2140372" y="839596"/>
                    <a:pt x="2142084" y="840117"/>
                    <a:pt x="2144465" y="841010"/>
                  </a:cubicBezTo>
                  <a:cubicBezTo>
                    <a:pt x="2147144" y="842051"/>
                    <a:pt x="2149674" y="843316"/>
                    <a:pt x="2152055" y="844805"/>
                  </a:cubicBezTo>
                  <a:cubicBezTo>
                    <a:pt x="2154585" y="846293"/>
                    <a:pt x="2156445" y="848228"/>
                    <a:pt x="2157636" y="850609"/>
                  </a:cubicBezTo>
                  <a:cubicBezTo>
                    <a:pt x="2158827" y="852990"/>
                    <a:pt x="2159496" y="855074"/>
                    <a:pt x="2159645" y="856860"/>
                  </a:cubicBezTo>
                  <a:cubicBezTo>
                    <a:pt x="2159645" y="858943"/>
                    <a:pt x="2159348" y="860432"/>
                    <a:pt x="2158752" y="861325"/>
                  </a:cubicBezTo>
                  <a:lnTo>
                    <a:pt x="2156743" y="865343"/>
                  </a:lnTo>
                  <a:lnTo>
                    <a:pt x="2200275" y="859092"/>
                  </a:lnTo>
                  <a:lnTo>
                    <a:pt x="2208312" y="857753"/>
                  </a:lnTo>
                  <a:cubicBezTo>
                    <a:pt x="2209503" y="857901"/>
                    <a:pt x="2210917" y="858274"/>
                    <a:pt x="2212554" y="858869"/>
                  </a:cubicBezTo>
                  <a:cubicBezTo>
                    <a:pt x="2214191" y="859613"/>
                    <a:pt x="2217391" y="861920"/>
                    <a:pt x="2222153" y="865789"/>
                  </a:cubicBezTo>
                  <a:cubicBezTo>
                    <a:pt x="2226916" y="869808"/>
                    <a:pt x="2229669" y="872635"/>
                    <a:pt x="2230413" y="874273"/>
                  </a:cubicBezTo>
                  <a:cubicBezTo>
                    <a:pt x="2231157" y="875761"/>
                    <a:pt x="2231529" y="877100"/>
                    <a:pt x="2231529" y="878291"/>
                  </a:cubicBezTo>
                  <a:cubicBezTo>
                    <a:pt x="2231529" y="878886"/>
                    <a:pt x="2231380" y="879333"/>
                    <a:pt x="2231083" y="879630"/>
                  </a:cubicBezTo>
                  <a:cubicBezTo>
                    <a:pt x="2230934" y="880226"/>
                    <a:pt x="2230636" y="880672"/>
                    <a:pt x="2230190" y="880970"/>
                  </a:cubicBezTo>
                  <a:cubicBezTo>
                    <a:pt x="2229892" y="881267"/>
                    <a:pt x="2229297" y="881565"/>
                    <a:pt x="2228404" y="881863"/>
                  </a:cubicBezTo>
                  <a:lnTo>
                    <a:pt x="2212330" y="884542"/>
                  </a:lnTo>
                  <a:cubicBezTo>
                    <a:pt x="2209651" y="885137"/>
                    <a:pt x="2205782" y="886253"/>
                    <a:pt x="2200722" y="887890"/>
                  </a:cubicBezTo>
                  <a:lnTo>
                    <a:pt x="2194917" y="889676"/>
                  </a:lnTo>
                  <a:cubicBezTo>
                    <a:pt x="2193429" y="890123"/>
                    <a:pt x="2192536" y="890197"/>
                    <a:pt x="2192239" y="889900"/>
                  </a:cubicBezTo>
                  <a:cubicBezTo>
                    <a:pt x="2192090" y="889602"/>
                    <a:pt x="2192536" y="888783"/>
                    <a:pt x="2193578" y="887444"/>
                  </a:cubicBezTo>
                  <a:lnTo>
                    <a:pt x="2198043" y="881416"/>
                  </a:lnTo>
                  <a:cubicBezTo>
                    <a:pt x="2199234" y="879928"/>
                    <a:pt x="2200424" y="878068"/>
                    <a:pt x="2201615" y="875835"/>
                  </a:cubicBezTo>
                  <a:cubicBezTo>
                    <a:pt x="2202954" y="873603"/>
                    <a:pt x="2203550" y="872115"/>
                    <a:pt x="2203401" y="871370"/>
                  </a:cubicBezTo>
                  <a:cubicBezTo>
                    <a:pt x="2203401" y="870626"/>
                    <a:pt x="2202880" y="869808"/>
                    <a:pt x="2201838" y="868915"/>
                  </a:cubicBezTo>
                  <a:cubicBezTo>
                    <a:pt x="2200796" y="868319"/>
                    <a:pt x="2199829" y="868022"/>
                    <a:pt x="2198936" y="868022"/>
                  </a:cubicBezTo>
                  <a:cubicBezTo>
                    <a:pt x="2198043" y="868319"/>
                    <a:pt x="2197522" y="868468"/>
                    <a:pt x="2197373" y="868468"/>
                  </a:cubicBezTo>
                  <a:lnTo>
                    <a:pt x="2175719" y="869584"/>
                  </a:lnTo>
                  <a:lnTo>
                    <a:pt x="2119238" y="876505"/>
                  </a:lnTo>
                  <a:lnTo>
                    <a:pt x="2106960" y="878514"/>
                  </a:lnTo>
                  <a:cubicBezTo>
                    <a:pt x="2103686" y="878961"/>
                    <a:pt x="2101751" y="879035"/>
                    <a:pt x="2101156" y="878737"/>
                  </a:cubicBezTo>
                  <a:lnTo>
                    <a:pt x="2094459" y="876728"/>
                  </a:lnTo>
                  <a:cubicBezTo>
                    <a:pt x="2093714" y="880151"/>
                    <a:pt x="2093119" y="882607"/>
                    <a:pt x="2092673" y="884095"/>
                  </a:cubicBezTo>
                  <a:cubicBezTo>
                    <a:pt x="2092077" y="885732"/>
                    <a:pt x="2090812" y="888560"/>
                    <a:pt x="2088877" y="892578"/>
                  </a:cubicBezTo>
                  <a:cubicBezTo>
                    <a:pt x="2086943" y="896597"/>
                    <a:pt x="2085082" y="899573"/>
                    <a:pt x="2083296" y="901508"/>
                  </a:cubicBezTo>
                  <a:cubicBezTo>
                    <a:pt x="2081510" y="903592"/>
                    <a:pt x="2079799" y="904559"/>
                    <a:pt x="2078162" y="904410"/>
                  </a:cubicBezTo>
                  <a:cubicBezTo>
                    <a:pt x="2076525" y="904410"/>
                    <a:pt x="2075111" y="903592"/>
                    <a:pt x="2073920" y="901955"/>
                  </a:cubicBezTo>
                  <a:cubicBezTo>
                    <a:pt x="2072730" y="900169"/>
                    <a:pt x="2072283" y="898159"/>
                    <a:pt x="2072581" y="895927"/>
                  </a:cubicBezTo>
                  <a:cubicBezTo>
                    <a:pt x="2072581" y="893992"/>
                    <a:pt x="2072953" y="892132"/>
                    <a:pt x="2073697" y="890346"/>
                  </a:cubicBezTo>
                  <a:lnTo>
                    <a:pt x="2076599" y="884542"/>
                  </a:lnTo>
                  <a:lnTo>
                    <a:pt x="2082403" y="871147"/>
                  </a:lnTo>
                  <a:lnTo>
                    <a:pt x="2085529" y="861325"/>
                  </a:lnTo>
                  <a:cubicBezTo>
                    <a:pt x="2086422" y="859390"/>
                    <a:pt x="2087612" y="858274"/>
                    <a:pt x="2089101" y="857976"/>
                  </a:cubicBezTo>
                  <a:cubicBezTo>
                    <a:pt x="2090440" y="857678"/>
                    <a:pt x="2091631" y="859539"/>
                    <a:pt x="2092673" y="863557"/>
                  </a:cubicBezTo>
                  <a:lnTo>
                    <a:pt x="2094012" y="869361"/>
                  </a:lnTo>
                  <a:lnTo>
                    <a:pt x="2120801" y="868022"/>
                  </a:lnTo>
                  <a:lnTo>
                    <a:pt x="2148930" y="866236"/>
                  </a:lnTo>
                  <a:cubicBezTo>
                    <a:pt x="2147441" y="864748"/>
                    <a:pt x="2146102" y="863185"/>
                    <a:pt x="2144911" y="861548"/>
                  </a:cubicBezTo>
                  <a:cubicBezTo>
                    <a:pt x="2143572" y="860060"/>
                    <a:pt x="2141786" y="857455"/>
                    <a:pt x="2139553" y="853734"/>
                  </a:cubicBezTo>
                  <a:cubicBezTo>
                    <a:pt x="2137470" y="850162"/>
                    <a:pt x="2136130" y="847409"/>
                    <a:pt x="2135535" y="845474"/>
                  </a:cubicBezTo>
                  <a:lnTo>
                    <a:pt x="2134196" y="841902"/>
                  </a:lnTo>
                  <a:cubicBezTo>
                    <a:pt x="2133600" y="840861"/>
                    <a:pt x="2133451" y="840042"/>
                    <a:pt x="2133749" y="839447"/>
                  </a:cubicBezTo>
                  <a:cubicBezTo>
                    <a:pt x="2134047" y="838851"/>
                    <a:pt x="2134717" y="838628"/>
                    <a:pt x="2135758" y="838777"/>
                  </a:cubicBezTo>
                  <a:close/>
                  <a:moveTo>
                    <a:pt x="764158" y="838777"/>
                  </a:moveTo>
                  <a:lnTo>
                    <a:pt x="767730" y="839447"/>
                  </a:lnTo>
                  <a:cubicBezTo>
                    <a:pt x="768772" y="839596"/>
                    <a:pt x="770484" y="840117"/>
                    <a:pt x="772865" y="841010"/>
                  </a:cubicBezTo>
                  <a:cubicBezTo>
                    <a:pt x="775544" y="842051"/>
                    <a:pt x="778074" y="843316"/>
                    <a:pt x="780455" y="844805"/>
                  </a:cubicBezTo>
                  <a:cubicBezTo>
                    <a:pt x="782985" y="846293"/>
                    <a:pt x="784846" y="848228"/>
                    <a:pt x="786036" y="850609"/>
                  </a:cubicBezTo>
                  <a:cubicBezTo>
                    <a:pt x="787227" y="852990"/>
                    <a:pt x="787897" y="855074"/>
                    <a:pt x="788045" y="856860"/>
                  </a:cubicBezTo>
                  <a:cubicBezTo>
                    <a:pt x="788045" y="858943"/>
                    <a:pt x="787748" y="860432"/>
                    <a:pt x="787152" y="861325"/>
                  </a:cubicBezTo>
                  <a:lnTo>
                    <a:pt x="785143" y="865343"/>
                  </a:lnTo>
                  <a:lnTo>
                    <a:pt x="828675" y="859092"/>
                  </a:lnTo>
                  <a:lnTo>
                    <a:pt x="836712" y="857753"/>
                  </a:lnTo>
                  <a:cubicBezTo>
                    <a:pt x="837903" y="857901"/>
                    <a:pt x="839317" y="858274"/>
                    <a:pt x="840954" y="858869"/>
                  </a:cubicBezTo>
                  <a:cubicBezTo>
                    <a:pt x="842591" y="859613"/>
                    <a:pt x="845791" y="861920"/>
                    <a:pt x="850553" y="865789"/>
                  </a:cubicBezTo>
                  <a:cubicBezTo>
                    <a:pt x="855316" y="869808"/>
                    <a:pt x="858069" y="872635"/>
                    <a:pt x="858813" y="874273"/>
                  </a:cubicBezTo>
                  <a:cubicBezTo>
                    <a:pt x="859557" y="875761"/>
                    <a:pt x="859929" y="877100"/>
                    <a:pt x="859929" y="878291"/>
                  </a:cubicBezTo>
                  <a:cubicBezTo>
                    <a:pt x="859929" y="878886"/>
                    <a:pt x="859780" y="879333"/>
                    <a:pt x="859483" y="879630"/>
                  </a:cubicBezTo>
                  <a:cubicBezTo>
                    <a:pt x="859334" y="880226"/>
                    <a:pt x="859036" y="880672"/>
                    <a:pt x="858590" y="880970"/>
                  </a:cubicBezTo>
                  <a:cubicBezTo>
                    <a:pt x="858292" y="881267"/>
                    <a:pt x="857697" y="881565"/>
                    <a:pt x="856804" y="881863"/>
                  </a:cubicBezTo>
                  <a:lnTo>
                    <a:pt x="840730" y="884542"/>
                  </a:lnTo>
                  <a:cubicBezTo>
                    <a:pt x="838052" y="885137"/>
                    <a:pt x="834182" y="886253"/>
                    <a:pt x="829122" y="887890"/>
                  </a:cubicBezTo>
                  <a:lnTo>
                    <a:pt x="823318" y="889676"/>
                  </a:lnTo>
                  <a:cubicBezTo>
                    <a:pt x="821829" y="890123"/>
                    <a:pt x="820936" y="890197"/>
                    <a:pt x="820639" y="889900"/>
                  </a:cubicBezTo>
                  <a:cubicBezTo>
                    <a:pt x="820490" y="889602"/>
                    <a:pt x="820936" y="888783"/>
                    <a:pt x="821978" y="887444"/>
                  </a:cubicBezTo>
                  <a:lnTo>
                    <a:pt x="826443" y="881416"/>
                  </a:lnTo>
                  <a:cubicBezTo>
                    <a:pt x="827634" y="879928"/>
                    <a:pt x="828824" y="878068"/>
                    <a:pt x="830015" y="875835"/>
                  </a:cubicBezTo>
                  <a:cubicBezTo>
                    <a:pt x="831354" y="873603"/>
                    <a:pt x="831950" y="872115"/>
                    <a:pt x="831801" y="871370"/>
                  </a:cubicBezTo>
                  <a:cubicBezTo>
                    <a:pt x="831801" y="870626"/>
                    <a:pt x="831280" y="869808"/>
                    <a:pt x="830238" y="868915"/>
                  </a:cubicBezTo>
                  <a:cubicBezTo>
                    <a:pt x="829196" y="868319"/>
                    <a:pt x="828229" y="868022"/>
                    <a:pt x="827336" y="868022"/>
                  </a:cubicBezTo>
                  <a:cubicBezTo>
                    <a:pt x="826443" y="868319"/>
                    <a:pt x="825922" y="868468"/>
                    <a:pt x="825773" y="868468"/>
                  </a:cubicBezTo>
                  <a:lnTo>
                    <a:pt x="804119" y="869584"/>
                  </a:lnTo>
                  <a:lnTo>
                    <a:pt x="747639" y="876505"/>
                  </a:lnTo>
                  <a:lnTo>
                    <a:pt x="735360" y="878514"/>
                  </a:lnTo>
                  <a:cubicBezTo>
                    <a:pt x="732086" y="878961"/>
                    <a:pt x="730151" y="879035"/>
                    <a:pt x="729556" y="878737"/>
                  </a:cubicBezTo>
                  <a:lnTo>
                    <a:pt x="722859" y="876728"/>
                  </a:lnTo>
                  <a:cubicBezTo>
                    <a:pt x="722114" y="880151"/>
                    <a:pt x="721519" y="882607"/>
                    <a:pt x="721073" y="884095"/>
                  </a:cubicBezTo>
                  <a:cubicBezTo>
                    <a:pt x="720477" y="885732"/>
                    <a:pt x="719212" y="888560"/>
                    <a:pt x="717278" y="892578"/>
                  </a:cubicBezTo>
                  <a:cubicBezTo>
                    <a:pt x="715343" y="896597"/>
                    <a:pt x="713483" y="899573"/>
                    <a:pt x="711697" y="901508"/>
                  </a:cubicBezTo>
                  <a:cubicBezTo>
                    <a:pt x="709911" y="903592"/>
                    <a:pt x="708199" y="904559"/>
                    <a:pt x="706562" y="904410"/>
                  </a:cubicBezTo>
                  <a:cubicBezTo>
                    <a:pt x="704925" y="904410"/>
                    <a:pt x="703511" y="903592"/>
                    <a:pt x="702320" y="901955"/>
                  </a:cubicBezTo>
                  <a:cubicBezTo>
                    <a:pt x="701130" y="900169"/>
                    <a:pt x="700683" y="898159"/>
                    <a:pt x="700981" y="895927"/>
                  </a:cubicBezTo>
                  <a:cubicBezTo>
                    <a:pt x="700981" y="893992"/>
                    <a:pt x="701353" y="892132"/>
                    <a:pt x="702097" y="890346"/>
                  </a:cubicBezTo>
                  <a:lnTo>
                    <a:pt x="704999" y="884542"/>
                  </a:lnTo>
                  <a:lnTo>
                    <a:pt x="710804" y="871147"/>
                  </a:lnTo>
                  <a:lnTo>
                    <a:pt x="713929" y="861325"/>
                  </a:lnTo>
                  <a:cubicBezTo>
                    <a:pt x="714822" y="859390"/>
                    <a:pt x="716013" y="858274"/>
                    <a:pt x="717501" y="857976"/>
                  </a:cubicBezTo>
                  <a:cubicBezTo>
                    <a:pt x="718840" y="857678"/>
                    <a:pt x="720031" y="859539"/>
                    <a:pt x="721073" y="863557"/>
                  </a:cubicBezTo>
                  <a:lnTo>
                    <a:pt x="722412" y="869361"/>
                  </a:lnTo>
                  <a:lnTo>
                    <a:pt x="749201" y="868022"/>
                  </a:lnTo>
                  <a:lnTo>
                    <a:pt x="777330" y="866236"/>
                  </a:lnTo>
                  <a:cubicBezTo>
                    <a:pt x="775841" y="864748"/>
                    <a:pt x="774502" y="863185"/>
                    <a:pt x="773311" y="861548"/>
                  </a:cubicBezTo>
                  <a:cubicBezTo>
                    <a:pt x="771972" y="860060"/>
                    <a:pt x="770186" y="857455"/>
                    <a:pt x="767954" y="853734"/>
                  </a:cubicBezTo>
                  <a:cubicBezTo>
                    <a:pt x="765870" y="850162"/>
                    <a:pt x="764531" y="847409"/>
                    <a:pt x="763935" y="845474"/>
                  </a:cubicBezTo>
                  <a:lnTo>
                    <a:pt x="762596" y="841902"/>
                  </a:lnTo>
                  <a:cubicBezTo>
                    <a:pt x="762000" y="840861"/>
                    <a:pt x="761852" y="840042"/>
                    <a:pt x="762149" y="839447"/>
                  </a:cubicBezTo>
                  <a:cubicBezTo>
                    <a:pt x="762447" y="838851"/>
                    <a:pt x="763117" y="838628"/>
                    <a:pt x="764158" y="838777"/>
                  </a:cubicBezTo>
                  <a:close/>
                  <a:moveTo>
                    <a:pt x="2405658" y="836545"/>
                  </a:moveTo>
                  <a:cubicBezTo>
                    <a:pt x="2408337" y="836545"/>
                    <a:pt x="2411537" y="837586"/>
                    <a:pt x="2415258" y="839670"/>
                  </a:cubicBezTo>
                  <a:cubicBezTo>
                    <a:pt x="2420318" y="842051"/>
                    <a:pt x="2422848" y="843986"/>
                    <a:pt x="2422848" y="845474"/>
                  </a:cubicBezTo>
                  <a:cubicBezTo>
                    <a:pt x="2422848" y="846367"/>
                    <a:pt x="2422178" y="847707"/>
                    <a:pt x="2420839" y="849493"/>
                  </a:cubicBezTo>
                  <a:cubicBezTo>
                    <a:pt x="2419797" y="850981"/>
                    <a:pt x="2418681" y="852693"/>
                    <a:pt x="2417490" y="854627"/>
                  </a:cubicBezTo>
                  <a:cubicBezTo>
                    <a:pt x="2418829" y="855669"/>
                    <a:pt x="2420318" y="857083"/>
                    <a:pt x="2421955" y="858869"/>
                  </a:cubicBezTo>
                  <a:cubicBezTo>
                    <a:pt x="2436391" y="873305"/>
                    <a:pt x="2448446" y="883425"/>
                    <a:pt x="2458120" y="889230"/>
                  </a:cubicBezTo>
                  <a:cubicBezTo>
                    <a:pt x="2464817" y="893397"/>
                    <a:pt x="2472780" y="896671"/>
                    <a:pt x="2482007" y="899052"/>
                  </a:cubicBezTo>
                  <a:cubicBezTo>
                    <a:pt x="2487216" y="900243"/>
                    <a:pt x="2489820" y="901136"/>
                    <a:pt x="2489820" y="901731"/>
                  </a:cubicBezTo>
                  <a:cubicBezTo>
                    <a:pt x="2489820" y="903368"/>
                    <a:pt x="2484388" y="905006"/>
                    <a:pt x="2473524" y="906643"/>
                  </a:cubicBezTo>
                  <a:cubicBezTo>
                    <a:pt x="2464445" y="908280"/>
                    <a:pt x="2457301" y="909098"/>
                    <a:pt x="2452092" y="909098"/>
                  </a:cubicBezTo>
                  <a:cubicBezTo>
                    <a:pt x="2451200" y="909098"/>
                    <a:pt x="2449786" y="908354"/>
                    <a:pt x="2447851" y="906866"/>
                  </a:cubicBezTo>
                  <a:cubicBezTo>
                    <a:pt x="2443237" y="902550"/>
                    <a:pt x="2434010" y="889602"/>
                    <a:pt x="2420169" y="868022"/>
                  </a:cubicBezTo>
                  <a:cubicBezTo>
                    <a:pt x="2417788" y="864450"/>
                    <a:pt x="2415927" y="861697"/>
                    <a:pt x="2414588" y="859762"/>
                  </a:cubicBezTo>
                  <a:cubicBezTo>
                    <a:pt x="2414141" y="860506"/>
                    <a:pt x="2413769" y="861176"/>
                    <a:pt x="2413472" y="861771"/>
                  </a:cubicBezTo>
                  <a:cubicBezTo>
                    <a:pt x="2404691" y="878737"/>
                    <a:pt x="2395240" y="891909"/>
                    <a:pt x="2385120" y="901285"/>
                  </a:cubicBezTo>
                  <a:cubicBezTo>
                    <a:pt x="2373660" y="911852"/>
                    <a:pt x="2365326" y="917135"/>
                    <a:pt x="2360117" y="917135"/>
                  </a:cubicBezTo>
                  <a:cubicBezTo>
                    <a:pt x="2358331" y="917135"/>
                    <a:pt x="2357438" y="916837"/>
                    <a:pt x="2357438" y="916242"/>
                  </a:cubicBezTo>
                  <a:cubicBezTo>
                    <a:pt x="2357438" y="915796"/>
                    <a:pt x="2360117" y="913266"/>
                    <a:pt x="2365475" y="908652"/>
                  </a:cubicBezTo>
                  <a:cubicBezTo>
                    <a:pt x="2375000" y="900615"/>
                    <a:pt x="2384004" y="889676"/>
                    <a:pt x="2392487" y="875835"/>
                  </a:cubicBezTo>
                  <a:cubicBezTo>
                    <a:pt x="2399631" y="863036"/>
                    <a:pt x="2403500" y="853213"/>
                    <a:pt x="2404095" y="846367"/>
                  </a:cubicBezTo>
                  <a:cubicBezTo>
                    <a:pt x="2404095" y="844730"/>
                    <a:pt x="2403872" y="843093"/>
                    <a:pt x="2403426" y="841456"/>
                  </a:cubicBezTo>
                  <a:cubicBezTo>
                    <a:pt x="2403277" y="840414"/>
                    <a:pt x="2403202" y="839744"/>
                    <a:pt x="2403202" y="839447"/>
                  </a:cubicBezTo>
                  <a:cubicBezTo>
                    <a:pt x="2403202" y="837512"/>
                    <a:pt x="2404021" y="836545"/>
                    <a:pt x="2405658" y="836545"/>
                  </a:cubicBezTo>
                  <a:close/>
                  <a:moveTo>
                    <a:pt x="1683246" y="836545"/>
                  </a:moveTo>
                  <a:cubicBezTo>
                    <a:pt x="1685628" y="836545"/>
                    <a:pt x="1687935" y="836917"/>
                    <a:pt x="1690167" y="837661"/>
                  </a:cubicBezTo>
                  <a:cubicBezTo>
                    <a:pt x="1692399" y="838256"/>
                    <a:pt x="1694632" y="839075"/>
                    <a:pt x="1696864" y="840117"/>
                  </a:cubicBezTo>
                  <a:cubicBezTo>
                    <a:pt x="1699097" y="841158"/>
                    <a:pt x="1700659" y="842275"/>
                    <a:pt x="1701552" y="843465"/>
                  </a:cubicBezTo>
                  <a:cubicBezTo>
                    <a:pt x="1702445" y="844656"/>
                    <a:pt x="1702892" y="845846"/>
                    <a:pt x="1702892" y="847037"/>
                  </a:cubicBezTo>
                  <a:cubicBezTo>
                    <a:pt x="1702743" y="847632"/>
                    <a:pt x="1702148" y="849046"/>
                    <a:pt x="1701106" y="851279"/>
                  </a:cubicBezTo>
                  <a:cubicBezTo>
                    <a:pt x="1700064" y="853511"/>
                    <a:pt x="1699320" y="856116"/>
                    <a:pt x="1698873" y="859092"/>
                  </a:cubicBezTo>
                  <a:cubicBezTo>
                    <a:pt x="1698278" y="862366"/>
                    <a:pt x="1697832" y="867501"/>
                    <a:pt x="1697534" y="874496"/>
                  </a:cubicBezTo>
                  <a:lnTo>
                    <a:pt x="1696864" y="891685"/>
                  </a:lnTo>
                  <a:lnTo>
                    <a:pt x="1721198" y="887667"/>
                  </a:lnTo>
                  <a:lnTo>
                    <a:pt x="1730351" y="886328"/>
                  </a:lnTo>
                  <a:cubicBezTo>
                    <a:pt x="1733774" y="885732"/>
                    <a:pt x="1736080" y="885360"/>
                    <a:pt x="1737271" y="885211"/>
                  </a:cubicBezTo>
                  <a:cubicBezTo>
                    <a:pt x="1739355" y="885211"/>
                    <a:pt x="1741438" y="885583"/>
                    <a:pt x="1743522" y="886328"/>
                  </a:cubicBezTo>
                  <a:cubicBezTo>
                    <a:pt x="1745605" y="887072"/>
                    <a:pt x="1747615" y="887965"/>
                    <a:pt x="1749549" y="889007"/>
                  </a:cubicBezTo>
                  <a:cubicBezTo>
                    <a:pt x="1751484" y="890197"/>
                    <a:pt x="1752824" y="891313"/>
                    <a:pt x="1753568" y="892355"/>
                  </a:cubicBezTo>
                  <a:cubicBezTo>
                    <a:pt x="1754163" y="893397"/>
                    <a:pt x="1754461" y="894364"/>
                    <a:pt x="1754461" y="895257"/>
                  </a:cubicBezTo>
                  <a:cubicBezTo>
                    <a:pt x="1754312" y="895853"/>
                    <a:pt x="1754089" y="896448"/>
                    <a:pt x="1753791" y="897043"/>
                  </a:cubicBezTo>
                  <a:cubicBezTo>
                    <a:pt x="1753345" y="897639"/>
                    <a:pt x="1751931" y="897936"/>
                    <a:pt x="1749549" y="897936"/>
                  </a:cubicBezTo>
                  <a:cubicBezTo>
                    <a:pt x="1747317" y="897936"/>
                    <a:pt x="1744489" y="898085"/>
                    <a:pt x="1741066" y="898383"/>
                  </a:cubicBezTo>
                  <a:lnTo>
                    <a:pt x="1723207" y="899499"/>
                  </a:lnTo>
                  <a:lnTo>
                    <a:pt x="1712045" y="900169"/>
                  </a:lnTo>
                  <a:lnTo>
                    <a:pt x="1702892" y="900615"/>
                  </a:lnTo>
                  <a:lnTo>
                    <a:pt x="1697087" y="901062"/>
                  </a:lnTo>
                  <a:lnTo>
                    <a:pt x="1697087" y="902848"/>
                  </a:lnTo>
                  <a:lnTo>
                    <a:pt x="1703785" y="910438"/>
                  </a:lnTo>
                  <a:lnTo>
                    <a:pt x="1713831" y="920707"/>
                  </a:lnTo>
                  <a:cubicBezTo>
                    <a:pt x="1718444" y="925321"/>
                    <a:pt x="1722686" y="929339"/>
                    <a:pt x="1726555" y="932762"/>
                  </a:cubicBezTo>
                  <a:cubicBezTo>
                    <a:pt x="1730276" y="936334"/>
                    <a:pt x="1734815" y="940203"/>
                    <a:pt x="1740173" y="944371"/>
                  </a:cubicBezTo>
                  <a:cubicBezTo>
                    <a:pt x="1745531" y="948538"/>
                    <a:pt x="1750070" y="951812"/>
                    <a:pt x="1753791" y="954193"/>
                  </a:cubicBezTo>
                  <a:cubicBezTo>
                    <a:pt x="1757661" y="956575"/>
                    <a:pt x="1762572" y="959253"/>
                    <a:pt x="1768525" y="962230"/>
                  </a:cubicBezTo>
                  <a:cubicBezTo>
                    <a:pt x="1774329" y="965207"/>
                    <a:pt x="1779836" y="967662"/>
                    <a:pt x="1785045" y="969597"/>
                  </a:cubicBezTo>
                  <a:lnTo>
                    <a:pt x="1793528" y="972722"/>
                  </a:lnTo>
                  <a:lnTo>
                    <a:pt x="1798886" y="974732"/>
                  </a:lnTo>
                  <a:cubicBezTo>
                    <a:pt x="1800970" y="975625"/>
                    <a:pt x="1802011" y="976666"/>
                    <a:pt x="1802011" y="977857"/>
                  </a:cubicBezTo>
                  <a:cubicBezTo>
                    <a:pt x="1802011" y="978899"/>
                    <a:pt x="1800523" y="979643"/>
                    <a:pt x="1797546" y="980089"/>
                  </a:cubicBezTo>
                  <a:lnTo>
                    <a:pt x="1791519" y="980982"/>
                  </a:lnTo>
                  <a:cubicBezTo>
                    <a:pt x="1789287" y="981429"/>
                    <a:pt x="1784450" y="982099"/>
                    <a:pt x="1777008" y="982992"/>
                  </a:cubicBezTo>
                  <a:cubicBezTo>
                    <a:pt x="1769864" y="983884"/>
                    <a:pt x="1764283" y="984257"/>
                    <a:pt x="1760265" y="984108"/>
                  </a:cubicBezTo>
                  <a:cubicBezTo>
                    <a:pt x="1755800" y="983810"/>
                    <a:pt x="1752303" y="982992"/>
                    <a:pt x="1749773" y="981652"/>
                  </a:cubicBezTo>
                  <a:cubicBezTo>
                    <a:pt x="1747094" y="980313"/>
                    <a:pt x="1742778" y="975848"/>
                    <a:pt x="1736825" y="968258"/>
                  </a:cubicBezTo>
                  <a:lnTo>
                    <a:pt x="1724546" y="952407"/>
                  </a:lnTo>
                  <a:lnTo>
                    <a:pt x="1714947" y="939013"/>
                  </a:lnTo>
                  <a:lnTo>
                    <a:pt x="1705794" y="926511"/>
                  </a:lnTo>
                  <a:lnTo>
                    <a:pt x="1696641" y="914010"/>
                  </a:lnTo>
                  <a:lnTo>
                    <a:pt x="1696195" y="971606"/>
                  </a:lnTo>
                  <a:lnTo>
                    <a:pt x="1703562" y="970267"/>
                  </a:lnTo>
                  <a:cubicBezTo>
                    <a:pt x="1707878" y="969374"/>
                    <a:pt x="1710556" y="968927"/>
                    <a:pt x="1711598" y="968927"/>
                  </a:cubicBezTo>
                  <a:cubicBezTo>
                    <a:pt x="1712640" y="968927"/>
                    <a:pt x="1714872" y="969299"/>
                    <a:pt x="1718295" y="970043"/>
                  </a:cubicBezTo>
                  <a:cubicBezTo>
                    <a:pt x="1721719" y="970788"/>
                    <a:pt x="1724323" y="971532"/>
                    <a:pt x="1726109" y="972276"/>
                  </a:cubicBezTo>
                  <a:cubicBezTo>
                    <a:pt x="1728044" y="973020"/>
                    <a:pt x="1729011" y="973839"/>
                    <a:pt x="1729011" y="974732"/>
                  </a:cubicBezTo>
                  <a:cubicBezTo>
                    <a:pt x="1729160" y="975625"/>
                    <a:pt x="1728862" y="976369"/>
                    <a:pt x="1728118" y="976964"/>
                  </a:cubicBezTo>
                  <a:cubicBezTo>
                    <a:pt x="1727374" y="977857"/>
                    <a:pt x="1725662" y="978675"/>
                    <a:pt x="1722984" y="979420"/>
                  </a:cubicBezTo>
                  <a:cubicBezTo>
                    <a:pt x="1720156" y="980164"/>
                    <a:pt x="1718147" y="980610"/>
                    <a:pt x="1716956" y="980759"/>
                  </a:cubicBezTo>
                  <a:lnTo>
                    <a:pt x="1696641" y="983884"/>
                  </a:lnTo>
                  <a:cubicBezTo>
                    <a:pt x="1696790" y="985819"/>
                    <a:pt x="1696939" y="987903"/>
                    <a:pt x="1697087" y="990135"/>
                  </a:cubicBezTo>
                  <a:cubicBezTo>
                    <a:pt x="1697087" y="992368"/>
                    <a:pt x="1697236" y="996312"/>
                    <a:pt x="1697534" y="1001967"/>
                  </a:cubicBezTo>
                  <a:cubicBezTo>
                    <a:pt x="1697980" y="1007474"/>
                    <a:pt x="1698129" y="1010822"/>
                    <a:pt x="1697980" y="1012013"/>
                  </a:cubicBezTo>
                  <a:cubicBezTo>
                    <a:pt x="1697683" y="1013352"/>
                    <a:pt x="1697236" y="1015138"/>
                    <a:pt x="1696641" y="1017371"/>
                  </a:cubicBezTo>
                  <a:cubicBezTo>
                    <a:pt x="1695897" y="1019603"/>
                    <a:pt x="1695153" y="1021464"/>
                    <a:pt x="1694409" y="1022952"/>
                  </a:cubicBezTo>
                  <a:cubicBezTo>
                    <a:pt x="1693516" y="1024738"/>
                    <a:pt x="1692399" y="1026524"/>
                    <a:pt x="1691060" y="1028310"/>
                  </a:cubicBezTo>
                  <a:cubicBezTo>
                    <a:pt x="1689720" y="1030096"/>
                    <a:pt x="1688604" y="1030989"/>
                    <a:pt x="1687711" y="1030989"/>
                  </a:cubicBezTo>
                  <a:cubicBezTo>
                    <a:pt x="1686967" y="1030989"/>
                    <a:pt x="1685628" y="1029872"/>
                    <a:pt x="1683693" y="1027640"/>
                  </a:cubicBezTo>
                  <a:cubicBezTo>
                    <a:pt x="1681907" y="1025408"/>
                    <a:pt x="1680642" y="1023101"/>
                    <a:pt x="1679898" y="1020719"/>
                  </a:cubicBezTo>
                  <a:cubicBezTo>
                    <a:pt x="1679154" y="1018338"/>
                    <a:pt x="1678558" y="1015957"/>
                    <a:pt x="1678112" y="1013576"/>
                  </a:cubicBezTo>
                  <a:cubicBezTo>
                    <a:pt x="1677665" y="1011194"/>
                    <a:pt x="1677442" y="1009408"/>
                    <a:pt x="1677442" y="1008218"/>
                  </a:cubicBezTo>
                  <a:cubicBezTo>
                    <a:pt x="1677442" y="1007325"/>
                    <a:pt x="1677963" y="1005390"/>
                    <a:pt x="1679005" y="1002414"/>
                  </a:cubicBezTo>
                  <a:cubicBezTo>
                    <a:pt x="1679898" y="999437"/>
                    <a:pt x="1680791" y="995419"/>
                    <a:pt x="1681684" y="990358"/>
                  </a:cubicBezTo>
                  <a:lnTo>
                    <a:pt x="1682353" y="985670"/>
                  </a:lnTo>
                  <a:cubicBezTo>
                    <a:pt x="1680121" y="985819"/>
                    <a:pt x="1678484" y="985894"/>
                    <a:pt x="1677442" y="985894"/>
                  </a:cubicBezTo>
                  <a:lnTo>
                    <a:pt x="1668066" y="987010"/>
                  </a:lnTo>
                  <a:cubicBezTo>
                    <a:pt x="1665238" y="987308"/>
                    <a:pt x="1662708" y="987382"/>
                    <a:pt x="1660476" y="987233"/>
                  </a:cubicBezTo>
                  <a:cubicBezTo>
                    <a:pt x="1657499" y="987233"/>
                    <a:pt x="1654746" y="986787"/>
                    <a:pt x="1652216" y="985894"/>
                  </a:cubicBezTo>
                  <a:cubicBezTo>
                    <a:pt x="1649686" y="985150"/>
                    <a:pt x="1648197" y="984331"/>
                    <a:pt x="1647751" y="983438"/>
                  </a:cubicBezTo>
                  <a:cubicBezTo>
                    <a:pt x="1647304" y="982396"/>
                    <a:pt x="1647081" y="981578"/>
                    <a:pt x="1647081" y="980982"/>
                  </a:cubicBezTo>
                  <a:cubicBezTo>
                    <a:pt x="1647230" y="980536"/>
                    <a:pt x="1647751" y="980089"/>
                    <a:pt x="1648644" y="979643"/>
                  </a:cubicBezTo>
                  <a:cubicBezTo>
                    <a:pt x="1649388" y="979048"/>
                    <a:pt x="1650207" y="978675"/>
                    <a:pt x="1651100" y="978527"/>
                  </a:cubicBezTo>
                  <a:cubicBezTo>
                    <a:pt x="1651993" y="978378"/>
                    <a:pt x="1654820" y="978006"/>
                    <a:pt x="1659583" y="977410"/>
                  </a:cubicBezTo>
                  <a:lnTo>
                    <a:pt x="1683023" y="974285"/>
                  </a:lnTo>
                  <a:lnTo>
                    <a:pt x="1683693" y="963123"/>
                  </a:lnTo>
                  <a:lnTo>
                    <a:pt x="1684586" y="923832"/>
                  </a:lnTo>
                  <a:lnTo>
                    <a:pt x="1678335" y="932539"/>
                  </a:lnTo>
                  <a:cubicBezTo>
                    <a:pt x="1676847" y="934771"/>
                    <a:pt x="1674168" y="938120"/>
                    <a:pt x="1670298" y="942585"/>
                  </a:cubicBezTo>
                  <a:cubicBezTo>
                    <a:pt x="1666578" y="947198"/>
                    <a:pt x="1662708" y="951663"/>
                    <a:pt x="1658690" y="955979"/>
                  </a:cubicBezTo>
                  <a:cubicBezTo>
                    <a:pt x="1654523" y="960295"/>
                    <a:pt x="1650281" y="964165"/>
                    <a:pt x="1645965" y="967588"/>
                  </a:cubicBezTo>
                  <a:cubicBezTo>
                    <a:pt x="1641649" y="971011"/>
                    <a:pt x="1637333" y="973987"/>
                    <a:pt x="1633017" y="976517"/>
                  </a:cubicBezTo>
                  <a:cubicBezTo>
                    <a:pt x="1628850" y="979196"/>
                    <a:pt x="1624608" y="981578"/>
                    <a:pt x="1620292" y="983661"/>
                  </a:cubicBezTo>
                  <a:cubicBezTo>
                    <a:pt x="1616125" y="986042"/>
                    <a:pt x="1612255" y="987828"/>
                    <a:pt x="1608684" y="989019"/>
                  </a:cubicBezTo>
                  <a:lnTo>
                    <a:pt x="1601763" y="991698"/>
                  </a:lnTo>
                  <a:cubicBezTo>
                    <a:pt x="1599531" y="992591"/>
                    <a:pt x="1598117" y="992740"/>
                    <a:pt x="1597521" y="992144"/>
                  </a:cubicBezTo>
                  <a:cubicBezTo>
                    <a:pt x="1597224" y="991847"/>
                    <a:pt x="1597075" y="991400"/>
                    <a:pt x="1597075" y="990805"/>
                  </a:cubicBezTo>
                  <a:cubicBezTo>
                    <a:pt x="1597075" y="990210"/>
                    <a:pt x="1598117" y="989242"/>
                    <a:pt x="1600200" y="987903"/>
                  </a:cubicBezTo>
                  <a:lnTo>
                    <a:pt x="1606898" y="983438"/>
                  </a:lnTo>
                  <a:cubicBezTo>
                    <a:pt x="1611214" y="980461"/>
                    <a:pt x="1616571" y="976517"/>
                    <a:pt x="1622971" y="971606"/>
                  </a:cubicBezTo>
                  <a:cubicBezTo>
                    <a:pt x="1629222" y="966546"/>
                    <a:pt x="1634952" y="961635"/>
                    <a:pt x="1640161" y="956872"/>
                  </a:cubicBezTo>
                  <a:cubicBezTo>
                    <a:pt x="1645370" y="952110"/>
                    <a:pt x="1650355" y="947050"/>
                    <a:pt x="1655118" y="941692"/>
                  </a:cubicBezTo>
                  <a:cubicBezTo>
                    <a:pt x="1659880" y="936334"/>
                    <a:pt x="1664643" y="930381"/>
                    <a:pt x="1669405" y="923832"/>
                  </a:cubicBezTo>
                  <a:cubicBezTo>
                    <a:pt x="1674168" y="917135"/>
                    <a:pt x="1677293" y="912224"/>
                    <a:pt x="1678782" y="909098"/>
                  </a:cubicBezTo>
                  <a:lnTo>
                    <a:pt x="1681461" y="903294"/>
                  </a:lnTo>
                  <a:lnTo>
                    <a:pt x="1662262" y="905973"/>
                  </a:lnTo>
                  <a:cubicBezTo>
                    <a:pt x="1659880" y="906271"/>
                    <a:pt x="1656457" y="906940"/>
                    <a:pt x="1651993" y="907982"/>
                  </a:cubicBezTo>
                  <a:cubicBezTo>
                    <a:pt x="1647230" y="908875"/>
                    <a:pt x="1643956" y="909322"/>
                    <a:pt x="1642170" y="909322"/>
                  </a:cubicBezTo>
                  <a:cubicBezTo>
                    <a:pt x="1640533" y="909470"/>
                    <a:pt x="1639119" y="909396"/>
                    <a:pt x="1637928" y="909098"/>
                  </a:cubicBezTo>
                  <a:cubicBezTo>
                    <a:pt x="1636887" y="908801"/>
                    <a:pt x="1635175" y="908131"/>
                    <a:pt x="1632794" y="907089"/>
                  </a:cubicBezTo>
                  <a:cubicBezTo>
                    <a:pt x="1630412" y="906047"/>
                    <a:pt x="1628775" y="904931"/>
                    <a:pt x="1627882" y="903741"/>
                  </a:cubicBezTo>
                  <a:cubicBezTo>
                    <a:pt x="1626989" y="902550"/>
                    <a:pt x="1626617" y="901657"/>
                    <a:pt x="1626766" y="901062"/>
                  </a:cubicBezTo>
                  <a:cubicBezTo>
                    <a:pt x="1626915" y="900466"/>
                    <a:pt x="1629520" y="899871"/>
                    <a:pt x="1634580" y="899276"/>
                  </a:cubicBezTo>
                  <a:lnTo>
                    <a:pt x="1684586" y="893248"/>
                  </a:lnTo>
                  <a:lnTo>
                    <a:pt x="1684586" y="863780"/>
                  </a:lnTo>
                  <a:cubicBezTo>
                    <a:pt x="1684586" y="862292"/>
                    <a:pt x="1684363" y="859687"/>
                    <a:pt x="1683916" y="855967"/>
                  </a:cubicBezTo>
                  <a:cubicBezTo>
                    <a:pt x="1683470" y="852395"/>
                    <a:pt x="1683098" y="849939"/>
                    <a:pt x="1682800" y="848600"/>
                  </a:cubicBezTo>
                  <a:cubicBezTo>
                    <a:pt x="1682502" y="847260"/>
                    <a:pt x="1681907" y="845846"/>
                    <a:pt x="1681014" y="844358"/>
                  </a:cubicBezTo>
                  <a:cubicBezTo>
                    <a:pt x="1680121" y="842721"/>
                    <a:pt x="1679451" y="841382"/>
                    <a:pt x="1679005" y="840340"/>
                  </a:cubicBezTo>
                  <a:cubicBezTo>
                    <a:pt x="1678707" y="839447"/>
                    <a:pt x="1678782" y="838628"/>
                    <a:pt x="1679228" y="837884"/>
                  </a:cubicBezTo>
                  <a:cubicBezTo>
                    <a:pt x="1679823" y="837140"/>
                    <a:pt x="1681163" y="836693"/>
                    <a:pt x="1683246" y="836545"/>
                  </a:cubicBezTo>
                  <a:close/>
                  <a:moveTo>
                    <a:pt x="1034058" y="836545"/>
                  </a:moveTo>
                  <a:cubicBezTo>
                    <a:pt x="1036737" y="836545"/>
                    <a:pt x="1039937" y="837586"/>
                    <a:pt x="1043658" y="839670"/>
                  </a:cubicBezTo>
                  <a:cubicBezTo>
                    <a:pt x="1048718" y="842051"/>
                    <a:pt x="1051248" y="843986"/>
                    <a:pt x="1051248" y="845474"/>
                  </a:cubicBezTo>
                  <a:cubicBezTo>
                    <a:pt x="1051248" y="846367"/>
                    <a:pt x="1050578" y="847707"/>
                    <a:pt x="1049239" y="849493"/>
                  </a:cubicBezTo>
                  <a:cubicBezTo>
                    <a:pt x="1048197" y="850981"/>
                    <a:pt x="1047081" y="852693"/>
                    <a:pt x="1045890" y="854627"/>
                  </a:cubicBezTo>
                  <a:cubicBezTo>
                    <a:pt x="1047230" y="855669"/>
                    <a:pt x="1048718" y="857083"/>
                    <a:pt x="1050355" y="858869"/>
                  </a:cubicBezTo>
                  <a:cubicBezTo>
                    <a:pt x="1064791" y="873305"/>
                    <a:pt x="1076846" y="883425"/>
                    <a:pt x="1086520" y="889230"/>
                  </a:cubicBezTo>
                  <a:cubicBezTo>
                    <a:pt x="1093217" y="893397"/>
                    <a:pt x="1101180" y="896671"/>
                    <a:pt x="1110407" y="899052"/>
                  </a:cubicBezTo>
                  <a:cubicBezTo>
                    <a:pt x="1115616" y="900243"/>
                    <a:pt x="1118221" y="901136"/>
                    <a:pt x="1118221" y="901731"/>
                  </a:cubicBezTo>
                  <a:cubicBezTo>
                    <a:pt x="1118221" y="903368"/>
                    <a:pt x="1112788" y="905006"/>
                    <a:pt x="1101924" y="906643"/>
                  </a:cubicBezTo>
                  <a:cubicBezTo>
                    <a:pt x="1092845" y="908280"/>
                    <a:pt x="1085702" y="909098"/>
                    <a:pt x="1080493" y="909098"/>
                  </a:cubicBezTo>
                  <a:cubicBezTo>
                    <a:pt x="1079600" y="909098"/>
                    <a:pt x="1078186" y="908354"/>
                    <a:pt x="1076251" y="906866"/>
                  </a:cubicBezTo>
                  <a:cubicBezTo>
                    <a:pt x="1071637" y="902550"/>
                    <a:pt x="1062410" y="889602"/>
                    <a:pt x="1048569" y="868022"/>
                  </a:cubicBezTo>
                  <a:cubicBezTo>
                    <a:pt x="1046188" y="864450"/>
                    <a:pt x="1044327" y="861697"/>
                    <a:pt x="1042988" y="859762"/>
                  </a:cubicBezTo>
                  <a:cubicBezTo>
                    <a:pt x="1042541" y="860506"/>
                    <a:pt x="1042169" y="861176"/>
                    <a:pt x="1041872" y="861771"/>
                  </a:cubicBezTo>
                  <a:cubicBezTo>
                    <a:pt x="1033091" y="878737"/>
                    <a:pt x="1023640" y="891909"/>
                    <a:pt x="1013520" y="901285"/>
                  </a:cubicBezTo>
                  <a:cubicBezTo>
                    <a:pt x="1002060" y="911852"/>
                    <a:pt x="993726" y="917135"/>
                    <a:pt x="988517" y="917135"/>
                  </a:cubicBezTo>
                  <a:cubicBezTo>
                    <a:pt x="986731" y="917135"/>
                    <a:pt x="985838" y="916837"/>
                    <a:pt x="985838" y="916242"/>
                  </a:cubicBezTo>
                  <a:cubicBezTo>
                    <a:pt x="985838" y="915796"/>
                    <a:pt x="988517" y="913266"/>
                    <a:pt x="993875" y="908652"/>
                  </a:cubicBezTo>
                  <a:cubicBezTo>
                    <a:pt x="1003400" y="900615"/>
                    <a:pt x="1012404" y="889676"/>
                    <a:pt x="1020887" y="875835"/>
                  </a:cubicBezTo>
                  <a:cubicBezTo>
                    <a:pt x="1028031" y="863036"/>
                    <a:pt x="1031900" y="853213"/>
                    <a:pt x="1032496" y="846367"/>
                  </a:cubicBezTo>
                  <a:cubicBezTo>
                    <a:pt x="1032496" y="844730"/>
                    <a:pt x="1032272" y="843093"/>
                    <a:pt x="1031826" y="841456"/>
                  </a:cubicBezTo>
                  <a:cubicBezTo>
                    <a:pt x="1031677" y="840414"/>
                    <a:pt x="1031603" y="839744"/>
                    <a:pt x="1031603" y="839447"/>
                  </a:cubicBezTo>
                  <a:cubicBezTo>
                    <a:pt x="1031603" y="837512"/>
                    <a:pt x="1032421" y="836545"/>
                    <a:pt x="1034058" y="836545"/>
                  </a:cubicBezTo>
                  <a:close/>
                  <a:moveTo>
                    <a:pt x="311646" y="836545"/>
                  </a:moveTo>
                  <a:cubicBezTo>
                    <a:pt x="314028" y="836545"/>
                    <a:pt x="316335" y="836917"/>
                    <a:pt x="318567" y="837661"/>
                  </a:cubicBezTo>
                  <a:cubicBezTo>
                    <a:pt x="320799" y="838256"/>
                    <a:pt x="323032" y="839075"/>
                    <a:pt x="325264" y="840117"/>
                  </a:cubicBezTo>
                  <a:cubicBezTo>
                    <a:pt x="327497" y="841158"/>
                    <a:pt x="329059" y="842275"/>
                    <a:pt x="329952" y="843465"/>
                  </a:cubicBezTo>
                  <a:cubicBezTo>
                    <a:pt x="330845" y="844656"/>
                    <a:pt x="331292" y="845846"/>
                    <a:pt x="331292" y="847037"/>
                  </a:cubicBezTo>
                  <a:cubicBezTo>
                    <a:pt x="331143" y="847632"/>
                    <a:pt x="330548" y="849046"/>
                    <a:pt x="329506" y="851279"/>
                  </a:cubicBezTo>
                  <a:cubicBezTo>
                    <a:pt x="328464" y="853511"/>
                    <a:pt x="327720" y="856116"/>
                    <a:pt x="327273" y="859092"/>
                  </a:cubicBezTo>
                  <a:cubicBezTo>
                    <a:pt x="326678" y="862366"/>
                    <a:pt x="326232" y="867501"/>
                    <a:pt x="325934" y="874496"/>
                  </a:cubicBezTo>
                  <a:lnTo>
                    <a:pt x="325264" y="891685"/>
                  </a:lnTo>
                  <a:lnTo>
                    <a:pt x="349598" y="887667"/>
                  </a:lnTo>
                  <a:lnTo>
                    <a:pt x="358751" y="886328"/>
                  </a:lnTo>
                  <a:cubicBezTo>
                    <a:pt x="362174" y="885732"/>
                    <a:pt x="364480" y="885360"/>
                    <a:pt x="365671" y="885211"/>
                  </a:cubicBezTo>
                  <a:cubicBezTo>
                    <a:pt x="367755" y="885211"/>
                    <a:pt x="369838" y="885583"/>
                    <a:pt x="371922" y="886328"/>
                  </a:cubicBezTo>
                  <a:cubicBezTo>
                    <a:pt x="374005" y="887072"/>
                    <a:pt x="376015" y="887965"/>
                    <a:pt x="377949" y="889007"/>
                  </a:cubicBezTo>
                  <a:cubicBezTo>
                    <a:pt x="379884" y="890197"/>
                    <a:pt x="381224" y="891313"/>
                    <a:pt x="381968" y="892355"/>
                  </a:cubicBezTo>
                  <a:cubicBezTo>
                    <a:pt x="382563" y="893397"/>
                    <a:pt x="382861" y="894364"/>
                    <a:pt x="382861" y="895257"/>
                  </a:cubicBezTo>
                  <a:cubicBezTo>
                    <a:pt x="382712" y="895853"/>
                    <a:pt x="382489" y="896448"/>
                    <a:pt x="382191" y="897043"/>
                  </a:cubicBezTo>
                  <a:cubicBezTo>
                    <a:pt x="381744" y="897639"/>
                    <a:pt x="380331" y="897936"/>
                    <a:pt x="377949" y="897936"/>
                  </a:cubicBezTo>
                  <a:cubicBezTo>
                    <a:pt x="375717" y="897936"/>
                    <a:pt x="372889" y="898085"/>
                    <a:pt x="369466" y="898383"/>
                  </a:cubicBezTo>
                  <a:lnTo>
                    <a:pt x="351607" y="899499"/>
                  </a:lnTo>
                  <a:lnTo>
                    <a:pt x="340445" y="900169"/>
                  </a:lnTo>
                  <a:lnTo>
                    <a:pt x="331292" y="900615"/>
                  </a:lnTo>
                  <a:lnTo>
                    <a:pt x="325487" y="901062"/>
                  </a:lnTo>
                  <a:lnTo>
                    <a:pt x="325487" y="902848"/>
                  </a:lnTo>
                  <a:lnTo>
                    <a:pt x="332185" y="910438"/>
                  </a:lnTo>
                  <a:lnTo>
                    <a:pt x="342231" y="920707"/>
                  </a:lnTo>
                  <a:cubicBezTo>
                    <a:pt x="346844" y="925321"/>
                    <a:pt x="351086" y="929339"/>
                    <a:pt x="354955" y="932762"/>
                  </a:cubicBezTo>
                  <a:cubicBezTo>
                    <a:pt x="358676" y="936334"/>
                    <a:pt x="363215" y="940203"/>
                    <a:pt x="368573" y="944371"/>
                  </a:cubicBezTo>
                  <a:cubicBezTo>
                    <a:pt x="373931" y="948538"/>
                    <a:pt x="378470" y="951812"/>
                    <a:pt x="382191" y="954193"/>
                  </a:cubicBezTo>
                  <a:cubicBezTo>
                    <a:pt x="386060" y="956575"/>
                    <a:pt x="390972" y="959253"/>
                    <a:pt x="396925" y="962230"/>
                  </a:cubicBezTo>
                  <a:cubicBezTo>
                    <a:pt x="402729" y="965207"/>
                    <a:pt x="408236" y="967662"/>
                    <a:pt x="413445" y="969597"/>
                  </a:cubicBezTo>
                  <a:lnTo>
                    <a:pt x="421928" y="972722"/>
                  </a:lnTo>
                  <a:lnTo>
                    <a:pt x="427286" y="974732"/>
                  </a:lnTo>
                  <a:cubicBezTo>
                    <a:pt x="429369" y="975625"/>
                    <a:pt x="430411" y="976666"/>
                    <a:pt x="430411" y="977857"/>
                  </a:cubicBezTo>
                  <a:cubicBezTo>
                    <a:pt x="430411" y="978899"/>
                    <a:pt x="428923" y="979643"/>
                    <a:pt x="425946" y="980089"/>
                  </a:cubicBezTo>
                  <a:lnTo>
                    <a:pt x="419919" y="980982"/>
                  </a:lnTo>
                  <a:cubicBezTo>
                    <a:pt x="417686" y="981429"/>
                    <a:pt x="412850" y="982099"/>
                    <a:pt x="405408" y="982992"/>
                  </a:cubicBezTo>
                  <a:cubicBezTo>
                    <a:pt x="398264" y="983884"/>
                    <a:pt x="392683" y="984257"/>
                    <a:pt x="388665" y="984108"/>
                  </a:cubicBezTo>
                  <a:cubicBezTo>
                    <a:pt x="384200" y="983810"/>
                    <a:pt x="380703" y="982992"/>
                    <a:pt x="378173" y="981652"/>
                  </a:cubicBezTo>
                  <a:cubicBezTo>
                    <a:pt x="375494" y="980313"/>
                    <a:pt x="371178" y="975848"/>
                    <a:pt x="365225" y="968258"/>
                  </a:cubicBezTo>
                  <a:lnTo>
                    <a:pt x="352946" y="952407"/>
                  </a:lnTo>
                  <a:lnTo>
                    <a:pt x="343347" y="939013"/>
                  </a:lnTo>
                  <a:lnTo>
                    <a:pt x="334194" y="926511"/>
                  </a:lnTo>
                  <a:lnTo>
                    <a:pt x="325041" y="914010"/>
                  </a:lnTo>
                  <a:lnTo>
                    <a:pt x="324594" y="971606"/>
                  </a:lnTo>
                  <a:lnTo>
                    <a:pt x="331961" y="970267"/>
                  </a:lnTo>
                  <a:cubicBezTo>
                    <a:pt x="336277" y="969374"/>
                    <a:pt x="338956" y="968927"/>
                    <a:pt x="339998" y="968927"/>
                  </a:cubicBezTo>
                  <a:cubicBezTo>
                    <a:pt x="341040" y="968927"/>
                    <a:pt x="343272" y="969299"/>
                    <a:pt x="346695" y="970043"/>
                  </a:cubicBezTo>
                  <a:cubicBezTo>
                    <a:pt x="350118" y="970788"/>
                    <a:pt x="352723" y="971532"/>
                    <a:pt x="354509" y="972276"/>
                  </a:cubicBezTo>
                  <a:cubicBezTo>
                    <a:pt x="356444" y="973020"/>
                    <a:pt x="357411" y="973839"/>
                    <a:pt x="357411" y="974732"/>
                  </a:cubicBezTo>
                  <a:cubicBezTo>
                    <a:pt x="357560" y="975625"/>
                    <a:pt x="357262" y="976369"/>
                    <a:pt x="356518" y="976964"/>
                  </a:cubicBezTo>
                  <a:cubicBezTo>
                    <a:pt x="355774" y="977857"/>
                    <a:pt x="354062" y="978675"/>
                    <a:pt x="351384" y="979420"/>
                  </a:cubicBezTo>
                  <a:cubicBezTo>
                    <a:pt x="348556" y="980164"/>
                    <a:pt x="346547" y="980610"/>
                    <a:pt x="345356" y="980759"/>
                  </a:cubicBezTo>
                  <a:lnTo>
                    <a:pt x="325041" y="983884"/>
                  </a:lnTo>
                  <a:cubicBezTo>
                    <a:pt x="325190" y="985819"/>
                    <a:pt x="325339" y="987903"/>
                    <a:pt x="325487" y="990135"/>
                  </a:cubicBezTo>
                  <a:cubicBezTo>
                    <a:pt x="325487" y="992368"/>
                    <a:pt x="325636" y="996312"/>
                    <a:pt x="325934" y="1001967"/>
                  </a:cubicBezTo>
                  <a:cubicBezTo>
                    <a:pt x="326380" y="1007474"/>
                    <a:pt x="326529" y="1010822"/>
                    <a:pt x="326380" y="1012013"/>
                  </a:cubicBezTo>
                  <a:cubicBezTo>
                    <a:pt x="326083" y="1013352"/>
                    <a:pt x="325636" y="1015138"/>
                    <a:pt x="325041" y="1017371"/>
                  </a:cubicBezTo>
                  <a:cubicBezTo>
                    <a:pt x="324297" y="1019603"/>
                    <a:pt x="323553" y="1021464"/>
                    <a:pt x="322809" y="1022952"/>
                  </a:cubicBezTo>
                  <a:cubicBezTo>
                    <a:pt x="321916" y="1024738"/>
                    <a:pt x="320799" y="1026524"/>
                    <a:pt x="319460" y="1028310"/>
                  </a:cubicBezTo>
                  <a:cubicBezTo>
                    <a:pt x="318120" y="1030096"/>
                    <a:pt x="317004" y="1030989"/>
                    <a:pt x="316111" y="1030989"/>
                  </a:cubicBezTo>
                  <a:cubicBezTo>
                    <a:pt x="315367" y="1030989"/>
                    <a:pt x="314028" y="1029872"/>
                    <a:pt x="312093" y="1027640"/>
                  </a:cubicBezTo>
                  <a:cubicBezTo>
                    <a:pt x="310307" y="1025408"/>
                    <a:pt x="309042" y="1023101"/>
                    <a:pt x="308298" y="1020719"/>
                  </a:cubicBezTo>
                  <a:cubicBezTo>
                    <a:pt x="307554" y="1018338"/>
                    <a:pt x="306958" y="1015957"/>
                    <a:pt x="306512" y="1013576"/>
                  </a:cubicBezTo>
                  <a:cubicBezTo>
                    <a:pt x="306065" y="1011194"/>
                    <a:pt x="305842" y="1009408"/>
                    <a:pt x="305842" y="1008218"/>
                  </a:cubicBezTo>
                  <a:cubicBezTo>
                    <a:pt x="305842" y="1007325"/>
                    <a:pt x="306363" y="1005390"/>
                    <a:pt x="307405" y="1002414"/>
                  </a:cubicBezTo>
                  <a:cubicBezTo>
                    <a:pt x="308298" y="999437"/>
                    <a:pt x="309191" y="995419"/>
                    <a:pt x="310084" y="990358"/>
                  </a:cubicBezTo>
                  <a:lnTo>
                    <a:pt x="310753" y="985670"/>
                  </a:lnTo>
                  <a:cubicBezTo>
                    <a:pt x="308521" y="985819"/>
                    <a:pt x="306884" y="985894"/>
                    <a:pt x="305842" y="985894"/>
                  </a:cubicBezTo>
                  <a:lnTo>
                    <a:pt x="296466" y="987010"/>
                  </a:lnTo>
                  <a:cubicBezTo>
                    <a:pt x="293638" y="987308"/>
                    <a:pt x="291108" y="987382"/>
                    <a:pt x="288876" y="987233"/>
                  </a:cubicBezTo>
                  <a:cubicBezTo>
                    <a:pt x="285899" y="987233"/>
                    <a:pt x="283146" y="986787"/>
                    <a:pt x="280616" y="985894"/>
                  </a:cubicBezTo>
                  <a:cubicBezTo>
                    <a:pt x="278086" y="985150"/>
                    <a:pt x="276597" y="984331"/>
                    <a:pt x="276151" y="983438"/>
                  </a:cubicBezTo>
                  <a:cubicBezTo>
                    <a:pt x="275704" y="982396"/>
                    <a:pt x="275481" y="981578"/>
                    <a:pt x="275481" y="980982"/>
                  </a:cubicBezTo>
                  <a:cubicBezTo>
                    <a:pt x="275630" y="980536"/>
                    <a:pt x="276151" y="980089"/>
                    <a:pt x="277044" y="979643"/>
                  </a:cubicBezTo>
                  <a:cubicBezTo>
                    <a:pt x="277788" y="979048"/>
                    <a:pt x="278607" y="978675"/>
                    <a:pt x="279500" y="978527"/>
                  </a:cubicBezTo>
                  <a:cubicBezTo>
                    <a:pt x="280393" y="978378"/>
                    <a:pt x="283220" y="978006"/>
                    <a:pt x="287983" y="977410"/>
                  </a:cubicBezTo>
                  <a:lnTo>
                    <a:pt x="311423" y="974285"/>
                  </a:lnTo>
                  <a:lnTo>
                    <a:pt x="312093" y="963123"/>
                  </a:lnTo>
                  <a:lnTo>
                    <a:pt x="312986" y="923832"/>
                  </a:lnTo>
                  <a:lnTo>
                    <a:pt x="306735" y="932539"/>
                  </a:lnTo>
                  <a:cubicBezTo>
                    <a:pt x="305247" y="934771"/>
                    <a:pt x="302568" y="938120"/>
                    <a:pt x="298698" y="942585"/>
                  </a:cubicBezTo>
                  <a:cubicBezTo>
                    <a:pt x="294978" y="947198"/>
                    <a:pt x="291108" y="951663"/>
                    <a:pt x="287090" y="955979"/>
                  </a:cubicBezTo>
                  <a:cubicBezTo>
                    <a:pt x="282923" y="960295"/>
                    <a:pt x="278681" y="964165"/>
                    <a:pt x="274365" y="967588"/>
                  </a:cubicBezTo>
                  <a:cubicBezTo>
                    <a:pt x="270049" y="971011"/>
                    <a:pt x="265733" y="973987"/>
                    <a:pt x="261417" y="976517"/>
                  </a:cubicBezTo>
                  <a:cubicBezTo>
                    <a:pt x="257250" y="979196"/>
                    <a:pt x="253008" y="981578"/>
                    <a:pt x="248692" y="983661"/>
                  </a:cubicBezTo>
                  <a:cubicBezTo>
                    <a:pt x="244525" y="986042"/>
                    <a:pt x="240655" y="987828"/>
                    <a:pt x="237084" y="989019"/>
                  </a:cubicBezTo>
                  <a:lnTo>
                    <a:pt x="230163" y="991698"/>
                  </a:lnTo>
                  <a:cubicBezTo>
                    <a:pt x="227931" y="992591"/>
                    <a:pt x="226517" y="992740"/>
                    <a:pt x="225921" y="992144"/>
                  </a:cubicBezTo>
                  <a:cubicBezTo>
                    <a:pt x="225624" y="991847"/>
                    <a:pt x="225475" y="991400"/>
                    <a:pt x="225475" y="990805"/>
                  </a:cubicBezTo>
                  <a:cubicBezTo>
                    <a:pt x="225475" y="990210"/>
                    <a:pt x="226517" y="989242"/>
                    <a:pt x="228600" y="987903"/>
                  </a:cubicBezTo>
                  <a:lnTo>
                    <a:pt x="235298" y="983438"/>
                  </a:lnTo>
                  <a:cubicBezTo>
                    <a:pt x="239614" y="980461"/>
                    <a:pt x="244971" y="976517"/>
                    <a:pt x="251371" y="971606"/>
                  </a:cubicBezTo>
                  <a:cubicBezTo>
                    <a:pt x="257622" y="966546"/>
                    <a:pt x="263352" y="961635"/>
                    <a:pt x="268561" y="956872"/>
                  </a:cubicBezTo>
                  <a:cubicBezTo>
                    <a:pt x="273770" y="952110"/>
                    <a:pt x="278755" y="947050"/>
                    <a:pt x="283518" y="941692"/>
                  </a:cubicBezTo>
                  <a:cubicBezTo>
                    <a:pt x="288280" y="936334"/>
                    <a:pt x="293043" y="930381"/>
                    <a:pt x="297805" y="923832"/>
                  </a:cubicBezTo>
                  <a:cubicBezTo>
                    <a:pt x="302568" y="917135"/>
                    <a:pt x="305693" y="912224"/>
                    <a:pt x="307182" y="909098"/>
                  </a:cubicBezTo>
                  <a:lnTo>
                    <a:pt x="309860" y="903294"/>
                  </a:lnTo>
                  <a:lnTo>
                    <a:pt x="290662" y="905973"/>
                  </a:lnTo>
                  <a:cubicBezTo>
                    <a:pt x="288280" y="906271"/>
                    <a:pt x="284857" y="906940"/>
                    <a:pt x="280393" y="907982"/>
                  </a:cubicBezTo>
                  <a:cubicBezTo>
                    <a:pt x="275630" y="908875"/>
                    <a:pt x="272356" y="909322"/>
                    <a:pt x="270570" y="909322"/>
                  </a:cubicBezTo>
                  <a:cubicBezTo>
                    <a:pt x="268933" y="909470"/>
                    <a:pt x="267519" y="909396"/>
                    <a:pt x="266328" y="909098"/>
                  </a:cubicBezTo>
                  <a:cubicBezTo>
                    <a:pt x="265286" y="908801"/>
                    <a:pt x="263575" y="908131"/>
                    <a:pt x="261194" y="907089"/>
                  </a:cubicBezTo>
                  <a:cubicBezTo>
                    <a:pt x="258812" y="906047"/>
                    <a:pt x="257175" y="904931"/>
                    <a:pt x="256282" y="903741"/>
                  </a:cubicBezTo>
                  <a:cubicBezTo>
                    <a:pt x="255389" y="902550"/>
                    <a:pt x="255017" y="901657"/>
                    <a:pt x="255166" y="901062"/>
                  </a:cubicBezTo>
                  <a:cubicBezTo>
                    <a:pt x="255315" y="900466"/>
                    <a:pt x="257919" y="899871"/>
                    <a:pt x="262980" y="899276"/>
                  </a:cubicBezTo>
                  <a:lnTo>
                    <a:pt x="312986" y="893248"/>
                  </a:lnTo>
                  <a:lnTo>
                    <a:pt x="312986" y="863780"/>
                  </a:lnTo>
                  <a:cubicBezTo>
                    <a:pt x="312986" y="862292"/>
                    <a:pt x="312763" y="859687"/>
                    <a:pt x="312316" y="855967"/>
                  </a:cubicBezTo>
                  <a:cubicBezTo>
                    <a:pt x="311870" y="852395"/>
                    <a:pt x="311498" y="849939"/>
                    <a:pt x="311200" y="848600"/>
                  </a:cubicBezTo>
                  <a:cubicBezTo>
                    <a:pt x="310902" y="847260"/>
                    <a:pt x="310307" y="845846"/>
                    <a:pt x="309414" y="844358"/>
                  </a:cubicBezTo>
                  <a:cubicBezTo>
                    <a:pt x="308521" y="842721"/>
                    <a:pt x="307851" y="841382"/>
                    <a:pt x="307405" y="840340"/>
                  </a:cubicBezTo>
                  <a:cubicBezTo>
                    <a:pt x="307107" y="839447"/>
                    <a:pt x="307182" y="838628"/>
                    <a:pt x="307628" y="837884"/>
                  </a:cubicBezTo>
                  <a:cubicBezTo>
                    <a:pt x="308223" y="837140"/>
                    <a:pt x="309563" y="836693"/>
                    <a:pt x="311646" y="836545"/>
                  </a:cubicBezTo>
                  <a:close/>
                  <a:moveTo>
                    <a:pt x="2321719" y="834089"/>
                  </a:moveTo>
                  <a:cubicBezTo>
                    <a:pt x="2324993" y="834089"/>
                    <a:pt x="2328863" y="835205"/>
                    <a:pt x="2333328" y="837438"/>
                  </a:cubicBezTo>
                  <a:cubicBezTo>
                    <a:pt x="2338090" y="840414"/>
                    <a:pt x="2340471" y="842795"/>
                    <a:pt x="2340471" y="844581"/>
                  </a:cubicBezTo>
                  <a:cubicBezTo>
                    <a:pt x="2340471" y="845326"/>
                    <a:pt x="2339504" y="848079"/>
                    <a:pt x="2337569" y="852841"/>
                  </a:cubicBezTo>
                  <a:cubicBezTo>
                    <a:pt x="2335634" y="857753"/>
                    <a:pt x="2333253" y="864524"/>
                    <a:pt x="2330426" y="873156"/>
                  </a:cubicBezTo>
                  <a:cubicBezTo>
                    <a:pt x="2334890" y="872115"/>
                    <a:pt x="2338388" y="871073"/>
                    <a:pt x="2340918" y="870031"/>
                  </a:cubicBezTo>
                  <a:cubicBezTo>
                    <a:pt x="2344192" y="868692"/>
                    <a:pt x="2346425" y="868022"/>
                    <a:pt x="2347615" y="868022"/>
                  </a:cubicBezTo>
                  <a:cubicBezTo>
                    <a:pt x="2357289" y="868171"/>
                    <a:pt x="2362424" y="869882"/>
                    <a:pt x="2363019" y="873156"/>
                  </a:cubicBezTo>
                  <a:cubicBezTo>
                    <a:pt x="2362870" y="875240"/>
                    <a:pt x="2361605" y="876803"/>
                    <a:pt x="2359224" y="877844"/>
                  </a:cubicBezTo>
                  <a:cubicBezTo>
                    <a:pt x="2354908" y="879630"/>
                    <a:pt x="2350815" y="880821"/>
                    <a:pt x="2346945" y="881416"/>
                  </a:cubicBezTo>
                  <a:cubicBezTo>
                    <a:pt x="2338611" y="882905"/>
                    <a:pt x="2331988" y="884095"/>
                    <a:pt x="2327077" y="884988"/>
                  </a:cubicBezTo>
                  <a:cubicBezTo>
                    <a:pt x="2326035" y="888858"/>
                    <a:pt x="2324770" y="892727"/>
                    <a:pt x="2323282" y="896597"/>
                  </a:cubicBezTo>
                  <a:lnTo>
                    <a:pt x="2323728" y="896597"/>
                  </a:lnTo>
                  <a:cubicBezTo>
                    <a:pt x="2325663" y="896597"/>
                    <a:pt x="2328416" y="897415"/>
                    <a:pt x="2331988" y="899052"/>
                  </a:cubicBezTo>
                  <a:cubicBezTo>
                    <a:pt x="2337048" y="900987"/>
                    <a:pt x="2339578" y="903071"/>
                    <a:pt x="2339578" y="905303"/>
                  </a:cubicBezTo>
                  <a:cubicBezTo>
                    <a:pt x="2338537" y="912596"/>
                    <a:pt x="2337867" y="918995"/>
                    <a:pt x="2337569" y="924502"/>
                  </a:cubicBezTo>
                  <a:cubicBezTo>
                    <a:pt x="2344564" y="923163"/>
                    <a:pt x="2348508" y="922418"/>
                    <a:pt x="2349401" y="922270"/>
                  </a:cubicBezTo>
                  <a:cubicBezTo>
                    <a:pt x="2352080" y="922567"/>
                    <a:pt x="2354238" y="923088"/>
                    <a:pt x="2355875" y="923832"/>
                  </a:cubicBezTo>
                  <a:cubicBezTo>
                    <a:pt x="2357512" y="924725"/>
                    <a:pt x="2358331" y="926065"/>
                    <a:pt x="2358331" y="927851"/>
                  </a:cubicBezTo>
                  <a:cubicBezTo>
                    <a:pt x="2358331" y="929041"/>
                    <a:pt x="2354238" y="930381"/>
                    <a:pt x="2346052" y="931869"/>
                  </a:cubicBezTo>
                  <a:cubicBezTo>
                    <a:pt x="2342927" y="932316"/>
                    <a:pt x="2339951" y="932836"/>
                    <a:pt x="2337123" y="933432"/>
                  </a:cubicBezTo>
                  <a:cubicBezTo>
                    <a:pt x="2337123" y="934622"/>
                    <a:pt x="2337123" y="935590"/>
                    <a:pt x="2337123" y="936334"/>
                  </a:cubicBezTo>
                  <a:lnTo>
                    <a:pt x="2337123" y="959774"/>
                  </a:lnTo>
                  <a:cubicBezTo>
                    <a:pt x="2338313" y="959328"/>
                    <a:pt x="2339504" y="958956"/>
                    <a:pt x="2340695" y="958658"/>
                  </a:cubicBezTo>
                  <a:cubicBezTo>
                    <a:pt x="2348136" y="955979"/>
                    <a:pt x="2352899" y="954640"/>
                    <a:pt x="2354982" y="954640"/>
                  </a:cubicBezTo>
                  <a:cubicBezTo>
                    <a:pt x="2359001" y="954789"/>
                    <a:pt x="2361010" y="956202"/>
                    <a:pt x="2361010" y="958881"/>
                  </a:cubicBezTo>
                  <a:cubicBezTo>
                    <a:pt x="2360712" y="961411"/>
                    <a:pt x="2359298" y="962974"/>
                    <a:pt x="2356768" y="963569"/>
                  </a:cubicBezTo>
                  <a:cubicBezTo>
                    <a:pt x="2349922" y="965355"/>
                    <a:pt x="2343374" y="967365"/>
                    <a:pt x="2337123" y="969597"/>
                  </a:cubicBezTo>
                  <a:lnTo>
                    <a:pt x="2337123" y="1000628"/>
                  </a:lnTo>
                  <a:cubicBezTo>
                    <a:pt x="2336974" y="1008218"/>
                    <a:pt x="2336602" y="1014617"/>
                    <a:pt x="2336007" y="1019826"/>
                  </a:cubicBezTo>
                  <a:cubicBezTo>
                    <a:pt x="2334816" y="1024440"/>
                    <a:pt x="2332732" y="1026747"/>
                    <a:pt x="2329756" y="1026747"/>
                  </a:cubicBezTo>
                  <a:cubicBezTo>
                    <a:pt x="2328714" y="1026747"/>
                    <a:pt x="2327002" y="1024589"/>
                    <a:pt x="2324621" y="1020273"/>
                  </a:cubicBezTo>
                  <a:cubicBezTo>
                    <a:pt x="2322686" y="1016701"/>
                    <a:pt x="2321719" y="1013873"/>
                    <a:pt x="2321719" y="1011790"/>
                  </a:cubicBezTo>
                  <a:cubicBezTo>
                    <a:pt x="2321719" y="1009557"/>
                    <a:pt x="2322761" y="1006060"/>
                    <a:pt x="2324844" y="1001297"/>
                  </a:cubicBezTo>
                  <a:cubicBezTo>
                    <a:pt x="2326184" y="992070"/>
                    <a:pt x="2326928" y="982694"/>
                    <a:pt x="2327077" y="973169"/>
                  </a:cubicBezTo>
                  <a:cubicBezTo>
                    <a:pt x="2319189" y="975848"/>
                    <a:pt x="2311673" y="978750"/>
                    <a:pt x="2304529" y="981875"/>
                  </a:cubicBezTo>
                  <a:cubicBezTo>
                    <a:pt x="2301255" y="983364"/>
                    <a:pt x="2298725" y="984108"/>
                    <a:pt x="2296939" y="984108"/>
                  </a:cubicBezTo>
                  <a:cubicBezTo>
                    <a:pt x="2294260" y="984108"/>
                    <a:pt x="2291060" y="982768"/>
                    <a:pt x="2287340" y="980089"/>
                  </a:cubicBezTo>
                  <a:cubicBezTo>
                    <a:pt x="2282875" y="977559"/>
                    <a:pt x="2280642" y="975327"/>
                    <a:pt x="2280642" y="973392"/>
                  </a:cubicBezTo>
                  <a:cubicBezTo>
                    <a:pt x="2280642" y="971755"/>
                    <a:pt x="2282131" y="970788"/>
                    <a:pt x="2285107" y="970490"/>
                  </a:cubicBezTo>
                  <a:cubicBezTo>
                    <a:pt x="2293144" y="970192"/>
                    <a:pt x="2300958" y="969225"/>
                    <a:pt x="2308548" y="967588"/>
                  </a:cubicBezTo>
                  <a:cubicBezTo>
                    <a:pt x="2315245" y="965951"/>
                    <a:pt x="2321496" y="964239"/>
                    <a:pt x="2327300" y="962453"/>
                  </a:cubicBezTo>
                  <a:lnTo>
                    <a:pt x="2327300" y="935887"/>
                  </a:lnTo>
                  <a:cubicBezTo>
                    <a:pt x="2324175" y="936632"/>
                    <a:pt x="2321273" y="937376"/>
                    <a:pt x="2318594" y="938120"/>
                  </a:cubicBezTo>
                  <a:cubicBezTo>
                    <a:pt x="2311450" y="940352"/>
                    <a:pt x="2306390" y="942436"/>
                    <a:pt x="2303413" y="944371"/>
                  </a:cubicBezTo>
                  <a:cubicBezTo>
                    <a:pt x="2301032" y="946454"/>
                    <a:pt x="2299469" y="947496"/>
                    <a:pt x="2298725" y="947496"/>
                  </a:cubicBezTo>
                  <a:cubicBezTo>
                    <a:pt x="2297088" y="947496"/>
                    <a:pt x="2295376" y="945933"/>
                    <a:pt x="2293591" y="942808"/>
                  </a:cubicBezTo>
                  <a:cubicBezTo>
                    <a:pt x="2292102" y="940278"/>
                    <a:pt x="2291358" y="938566"/>
                    <a:pt x="2291358" y="937673"/>
                  </a:cubicBezTo>
                  <a:cubicBezTo>
                    <a:pt x="2291358" y="935590"/>
                    <a:pt x="2292846" y="933208"/>
                    <a:pt x="2295823" y="930530"/>
                  </a:cubicBezTo>
                  <a:cubicBezTo>
                    <a:pt x="2301925" y="924725"/>
                    <a:pt x="2307059" y="915498"/>
                    <a:pt x="2311227" y="902848"/>
                  </a:cubicBezTo>
                  <a:cubicBezTo>
                    <a:pt x="2312864" y="897639"/>
                    <a:pt x="2314352" y="892430"/>
                    <a:pt x="2315692" y="887221"/>
                  </a:cubicBezTo>
                  <a:cubicBezTo>
                    <a:pt x="2314054" y="887518"/>
                    <a:pt x="2312789" y="887667"/>
                    <a:pt x="2311896" y="887667"/>
                  </a:cubicBezTo>
                  <a:cubicBezTo>
                    <a:pt x="2308473" y="887667"/>
                    <a:pt x="2304678" y="886923"/>
                    <a:pt x="2300511" y="885435"/>
                  </a:cubicBezTo>
                  <a:cubicBezTo>
                    <a:pt x="2296939" y="884393"/>
                    <a:pt x="2295153" y="883277"/>
                    <a:pt x="2295153" y="882086"/>
                  </a:cubicBezTo>
                  <a:cubicBezTo>
                    <a:pt x="2295153" y="880747"/>
                    <a:pt x="2296046" y="879928"/>
                    <a:pt x="2297832" y="879630"/>
                  </a:cubicBezTo>
                  <a:cubicBezTo>
                    <a:pt x="2305422" y="878440"/>
                    <a:pt x="2312120" y="877249"/>
                    <a:pt x="2317924" y="876058"/>
                  </a:cubicBezTo>
                  <a:cubicBezTo>
                    <a:pt x="2318519" y="872933"/>
                    <a:pt x="2319040" y="869808"/>
                    <a:pt x="2319487" y="866682"/>
                  </a:cubicBezTo>
                  <a:cubicBezTo>
                    <a:pt x="2320975" y="858199"/>
                    <a:pt x="2321719" y="852395"/>
                    <a:pt x="2321719" y="849269"/>
                  </a:cubicBezTo>
                  <a:cubicBezTo>
                    <a:pt x="2321719" y="847335"/>
                    <a:pt x="2321421" y="844581"/>
                    <a:pt x="2320826" y="841010"/>
                  </a:cubicBezTo>
                  <a:cubicBezTo>
                    <a:pt x="2319635" y="838182"/>
                    <a:pt x="2319040" y="836396"/>
                    <a:pt x="2319040" y="835652"/>
                  </a:cubicBezTo>
                  <a:cubicBezTo>
                    <a:pt x="2319040" y="834610"/>
                    <a:pt x="2319933" y="834089"/>
                    <a:pt x="2321719" y="834089"/>
                  </a:cubicBezTo>
                  <a:close/>
                  <a:moveTo>
                    <a:pt x="950119" y="834089"/>
                  </a:moveTo>
                  <a:cubicBezTo>
                    <a:pt x="953393" y="834089"/>
                    <a:pt x="957263" y="835205"/>
                    <a:pt x="961728" y="837438"/>
                  </a:cubicBezTo>
                  <a:cubicBezTo>
                    <a:pt x="966490" y="840414"/>
                    <a:pt x="968872" y="842795"/>
                    <a:pt x="968872" y="844581"/>
                  </a:cubicBezTo>
                  <a:cubicBezTo>
                    <a:pt x="968872" y="845326"/>
                    <a:pt x="967904" y="848079"/>
                    <a:pt x="965969" y="852841"/>
                  </a:cubicBezTo>
                  <a:cubicBezTo>
                    <a:pt x="964035" y="857753"/>
                    <a:pt x="961653" y="864524"/>
                    <a:pt x="958826" y="873156"/>
                  </a:cubicBezTo>
                  <a:cubicBezTo>
                    <a:pt x="963290" y="872115"/>
                    <a:pt x="966788" y="871073"/>
                    <a:pt x="969318" y="870031"/>
                  </a:cubicBezTo>
                  <a:cubicBezTo>
                    <a:pt x="972592" y="868692"/>
                    <a:pt x="974825" y="868022"/>
                    <a:pt x="976015" y="868022"/>
                  </a:cubicBezTo>
                  <a:cubicBezTo>
                    <a:pt x="985689" y="868171"/>
                    <a:pt x="990824" y="869882"/>
                    <a:pt x="991419" y="873156"/>
                  </a:cubicBezTo>
                  <a:cubicBezTo>
                    <a:pt x="991270" y="875240"/>
                    <a:pt x="990005" y="876803"/>
                    <a:pt x="987624" y="877844"/>
                  </a:cubicBezTo>
                  <a:cubicBezTo>
                    <a:pt x="983308" y="879630"/>
                    <a:pt x="979215" y="880821"/>
                    <a:pt x="975346" y="881416"/>
                  </a:cubicBezTo>
                  <a:cubicBezTo>
                    <a:pt x="967011" y="882905"/>
                    <a:pt x="960388" y="884095"/>
                    <a:pt x="955477" y="884988"/>
                  </a:cubicBezTo>
                  <a:cubicBezTo>
                    <a:pt x="954435" y="888858"/>
                    <a:pt x="953170" y="892727"/>
                    <a:pt x="951682" y="896597"/>
                  </a:cubicBezTo>
                  <a:lnTo>
                    <a:pt x="952128" y="896597"/>
                  </a:lnTo>
                  <a:cubicBezTo>
                    <a:pt x="954063" y="896597"/>
                    <a:pt x="956817" y="897415"/>
                    <a:pt x="960388" y="899052"/>
                  </a:cubicBezTo>
                  <a:cubicBezTo>
                    <a:pt x="965449" y="900987"/>
                    <a:pt x="967979" y="903071"/>
                    <a:pt x="967979" y="905303"/>
                  </a:cubicBezTo>
                  <a:cubicBezTo>
                    <a:pt x="966937" y="912596"/>
                    <a:pt x="966267" y="918995"/>
                    <a:pt x="965969" y="924502"/>
                  </a:cubicBezTo>
                  <a:cubicBezTo>
                    <a:pt x="972964" y="923163"/>
                    <a:pt x="976908" y="922418"/>
                    <a:pt x="977801" y="922270"/>
                  </a:cubicBezTo>
                  <a:cubicBezTo>
                    <a:pt x="980480" y="922567"/>
                    <a:pt x="982638" y="923088"/>
                    <a:pt x="984275" y="923832"/>
                  </a:cubicBezTo>
                  <a:cubicBezTo>
                    <a:pt x="985912" y="924725"/>
                    <a:pt x="986731" y="926065"/>
                    <a:pt x="986731" y="927851"/>
                  </a:cubicBezTo>
                  <a:cubicBezTo>
                    <a:pt x="986731" y="929041"/>
                    <a:pt x="982638" y="930381"/>
                    <a:pt x="974453" y="931869"/>
                  </a:cubicBezTo>
                  <a:cubicBezTo>
                    <a:pt x="971327" y="932316"/>
                    <a:pt x="968351" y="932836"/>
                    <a:pt x="965523" y="933432"/>
                  </a:cubicBezTo>
                  <a:cubicBezTo>
                    <a:pt x="965523" y="934622"/>
                    <a:pt x="965523" y="935590"/>
                    <a:pt x="965523" y="936334"/>
                  </a:cubicBezTo>
                  <a:lnTo>
                    <a:pt x="965523" y="959774"/>
                  </a:lnTo>
                  <a:cubicBezTo>
                    <a:pt x="966714" y="959328"/>
                    <a:pt x="967904" y="958956"/>
                    <a:pt x="969095" y="958658"/>
                  </a:cubicBezTo>
                  <a:cubicBezTo>
                    <a:pt x="976536" y="955979"/>
                    <a:pt x="981299" y="954640"/>
                    <a:pt x="983382" y="954640"/>
                  </a:cubicBezTo>
                  <a:cubicBezTo>
                    <a:pt x="987401" y="954789"/>
                    <a:pt x="989410" y="956202"/>
                    <a:pt x="989410" y="958881"/>
                  </a:cubicBezTo>
                  <a:cubicBezTo>
                    <a:pt x="989112" y="961411"/>
                    <a:pt x="987698" y="962974"/>
                    <a:pt x="985168" y="963569"/>
                  </a:cubicBezTo>
                  <a:cubicBezTo>
                    <a:pt x="978322" y="965355"/>
                    <a:pt x="971774" y="967365"/>
                    <a:pt x="965523" y="969597"/>
                  </a:cubicBezTo>
                  <a:lnTo>
                    <a:pt x="965523" y="1000628"/>
                  </a:lnTo>
                  <a:cubicBezTo>
                    <a:pt x="965374" y="1008218"/>
                    <a:pt x="965002" y="1014617"/>
                    <a:pt x="964407" y="1019826"/>
                  </a:cubicBezTo>
                  <a:cubicBezTo>
                    <a:pt x="963216" y="1024440"/>
                    <a:pt x="961133" y="1026747"/>
                    <a:pt x="958156" y="1026747"/>
                  </a:cubicBezTo>
                  <a:cubicBezTo>
                    <a:pt x="957114" y="1026747"/>
                    <a:pt x="955403" y="1024589"/>
                    <a:pt x="953021" y="1020273"/>
                  </a:cubicBezTo>
                  <a:cubicBezTo>
                    <a:pt x="951087" y="1016701"/>
                    <a:pt x="950119" y="1013873"/>
                    <a:pt x="950119" y="1011790"/>
                  </a:cubicBezTo>
                  <a:cubicBezTo>
                    <a:pt x="950119" y="1009557"/>
                    <a:pt x="951161" y="1006060"/>
                    <a:pt x="953245" y="1001297"/>
                  </a:cubicBezTo>
                  <a:cubicBezTo>
                    <a:pt x="954584" y="992070"/>
                    <a:pt x="955328" y="982694"/>
                    <a:pt x="955477" y="973169"/>
                  </a:cubicBezTo>
                  <a:cubicBezTo>
                    <a:pt x="947589" y="975848"/>
                    <a:pt x="940073" y="978750"/>
                    <a:pt x="932930" y="981875"/>
                  </a:cubicBezTo>
                  <a:cubicBezTo>
                    <a:pt x="929655" y="983364"/>
                    <a:pt x="927125" y="984108"/>
                    <a:pt x="925339" y="984108"/>
                  </a:cubicBezTo>
                  <a:cubicBezTo>
                    <a:pt x="922660" y="984108"/>
                    <a:pt x="919461" y="982768"/>
                    <a:pt x="915740" y="980089"/>
                  </a:cubicBezTo>
                  <a:cubicBezTo>
                    <a:pt x="911275" y="977559"/>
                    <a:pt x="909043" y="975327"/>
                    <a:pt x="909043" y="973392"/>
                  </a:cubicBezTo>
                  <a:cubicBezTo>
                    <a:pt x="909043" y="971755"/>
                    <a:pt x="910531" y="970788"/>
                    <a:pt x="913508" y="970490"/>
                  </a:cubicBezTo>
                  <a:cubicBezTo>
                    <a:pt x="921544" y="970192"/>
                    <a:pt x="929358" y="969225"/>
                    <a:pt x="936948" y="967588"/>
                  </a:cubicBezTo>
                  <a:cubicBezTo>
                    <a:pt x="943645" y="965951"/>
                    <a:pt x="949896" y="964239"/>
                    <a:pt x="955700" y="962453"/>
                  </a:cubicBezTo>
                  <a:lnTo>
                    <a:pt x="955700" y="935887"/>
                  </a:lnTo>
                  <a:cubicBezTo>
                    <a:pt x="952575" y="936632"/>
                    <a:pt x="949673" y="937376"/>
                    <a:pt x="946994" y="938120"/>
                  </a:cubicBezTo>
                  <a:cubicBezTo>
                    <a:pt x="939850" y="940352"/>
                    <a:pt x="934790" y="942436"/>
                    <a:pt x="931813" y="944371"/>
                  </a:cubicBezTo>
                  <a:cubicBezTo>
                    <a:pt x="929432" y="946454"/>
                    <a:pt x="927869" y="947496"/>
                    <a:pt x="927125" y="947496"/>
                  </a:cubicBezTo>
                  <a:cubicBezTo>
                    <a:pt x="925488" y="947496"/>
                    <a:pt x="923777" y="945933"/>
                    <a:pt x="921991" y="942808"/>
                  </a:cubicBezTo>
                  <a:cubicBezTo>
                    <a:pt x="920502" y="940278"/>
                    <a:pt x="919758" y="938566"/>
                    <a:pt x="919758" y="937673"/>
                  </a:cubicBezTo>
                  <a:cubicBezTo>
                    <a:pt x="919758" y="935590"/>
                    <a:pt x="921247" y="933208"/>
                    <a:pt x="924223" y="930530"/>
                  </a:cubicBezTo>
                  <a:cubicBezTo>
                    <a:pt x="930325" y="924725"/>
                    <a:pt x="935460" y="915498"/>
                    <a:pt x="939627" y="902848"/>
                  </a:cubicBezTo>
                  <a:cubicBezTo>
                    <a:pt x="941264" y="897639"/>
                    <a:pt x="942752" y="892430"/>
                    <a:pt x="944092" y="887221"/>
                  </a:cubicBezTo>
                  <a:cubicBezTo>
                    <a:pt x="942455" y="887518"/>
                    <a:pt x="941190" y="887667"/>
                    <a:pt x="940297" y="887667"/>
                  </a:cubicBezTo>
                  <a:cubicBezTo>
                    <a:pt x="936873" y="887667"/>
                    <a:pt x="933078" y="886923"/>
                    <a:pt x="928911" y="885435"/>
                  </a:cubicBezTo>
                  <a:cubicBezTo>
                    <a:pt x="925339" y="884393"/>
                    <a:pt x="923553" y="883277"/>
                    <a:pt x="923553" y="882086"/>
                  </a:cubicBezTo>
                  <a:cubicBezTo>
                    <a:pt x="923553" y="880747"/>
                    <a:pt x="924446" y="879928"/>
                    <a:pt x="926232" y="879630"/>
                  </a:cubicBezTo>
                  <a:cubicBezTo>
                    <a:pt x="933822" y="878440"/>
                    <a:pt x="940520" y="877249"/>
                    <a:pt x="946324" y="876058"/>
                  </a:cubicBezTo>
                  <a:cubicBezTo>
                    <a:pt x="946919" y="872933"/>
                    <a:pt x="947440" y="869808"/>
                    <a:pt x="947887" y="866682"/>
                  </a:cubicBezTo>
                  <a:cubicBezTo>
                    <a:pt x="949375" y="858199"/>
                    <a:pt x="950119" y="852395"/>
                    <a:pt x="950119" y="849269"/>
                  </a:cubicBezTo>
                  <a:cubicBezTo>
                    <a:pt x="950119" y="847335"/>
                    <a:pt x="949822" y="844581"/>
                    <a:pt x="949226" y="841010"/>
                  </a:cubicBezTo>
                  <a:cubicBezTo>
                    <a:pt x="948036" y="838182"/>
                    <a:pt x="947440" y="836396"/>
                    <a:pt x="947440" y="835652"/>
                  </a:cubicBezTo>
                  <a:cubicBezTo>
                    <a:pt x="947440" y="834610"/>
                    <a:pt x="948333" y="834089"/>
                    <a:pt x="950119" y="834089"/>
                  </a:cubicBezTo>
                  <a:close/>
                  <a:moveTo>
                    <a:pt x="1921223" y="828731"/>
                  </a:moveTo>
                  <a:cubicBezTo>
                    <a:pt x="1922711" y="828880"/>
                    <a:pt x="1924348" y="829326"/>
                    <a:pt x="1926134" y="830071"/>
                  </a:cubicBezTo>
                  <a:cubicBezTo>
                    <a:pt x="1931492" y="832452"/>
                    <a:pt x="1935659" y="834982"/>
                    <a:pt x="1938636" y="837661"/>
                  </a:cubicBezTo>
                  <a:cubicBezTo>
                    <a:pt x="1939975" y="839000"/>
                    <a:pt x="1940198" y="840563"/>
                    <a:pt x="1939305" y="842349"/>
                  </a:cubicBezTo>
                  <a:cubicBezTo>
                    <a:pt x="1937073" y="848749"/>
                    <a:pt x="1935733" y="854851"/>
                    <a:pt x="1935287" y="860655"/>
                  </a:cubicBezTo>
                  <a:cubicBezTo>
                    <a:pt x="1935138" y="864227"/>
                    <a:pt x="1934840" y="868096"/>
                    <a:pt x="1934394" y="872263"/>
                  </a:cubicBezTo>
                  <a:cubicBezTo>
                    <a:pt x="1934394" y="873603"/>
                    <a:pt x="1934171" y="875166"/>
                    <a:pt x="1933724" y="876951"/>
                  </a:cubicBezTo>
                  <a:cubicBezTo>
                    <a:pt x="1951137" y="873826"/>
                    <a:pt x="1964085" y="870775"/>
                    <a:pt x="1972568" y="867799"/>
                  </a:cubicBezTo>
                  <a:cubicBezTo>
                    <a:pt x="1975843" y="866906"/>
                    <a:pt x="1979042" y="867203"/>
                    <a:pt x="1982168" y="868692"/>
                  </a:cubicBezTo>
                  <a:cubicBezTo>
                    <a:pt x="1989758" y="872710"/>
                    <a:pt x="1994595" y="875910"/>
                    <a:pt x="1996678" y="878291"/>
                  </a:cubicBezTo>
                  <a:cubicBezTo>
                    <a:pt x="1998464" y="880077"/>
                    <a:pt x="1998390" y="882905"/>
                    <a:pt x="1996455" y="886774"/>
                  </a:cubicBezTo>
                  <a:cubicBezTo>
                    <a:pt x="1994669" y="890495"/>
                    <a:pt x="1993702" y="895704"/>
                    <a:pt x="1993553" y="902401"/>
                  </a:cubicBezTo>
                  <a:cubicBezTo>
                    <a:pt x="1993553" y="918028"/>
                    <a:pt x="1994967" y="947496"/>
                    <a:pt x="1997795" y="990805"/>
                  </a:cubicBezTo>
                  <a:cubicBezTo>
                    <a:pt x="1998241" y="1001521"/>
                    <a:pt x="1997051" y="1010525"/>
                    <a:pt x="1994223" y="1017817"/>
                  </a:cubicBezTo>
                  <a:cubicBezTo>
                    <a:pt x="1992734" y="1022431"/>
                    <a:pt x="1990874" y="1025035"/>
                    <a:pt x="1988642" y="1025631"/>
                  </a:cubicBezTo>
                  <a:cubicBezTo>
                    <a:pt x="1986409" y="1026077"/>
                    <a:pt x="1983656" y="1024738"/>
                    <a:pt x="1980382" y="1021612"/>
                  </a:cubicBezTo>
                  <a:cubicBezTo>
                    <a:pt x="1975322" y="1016106"/>
                    <a:pt x="1967657" y="1009557"/>
                    <a:pt x="1957388" y="1001967"/>
                  </a:cubicBezTo>
                  <a:cubicBezTo>
                    <a:pt x="1955453" y="1000628"/>
                    <a:pt x="1954262" y="999363"/>
                    <a:pt x="1953816" y="998172"/>
                  </a:cubicBezTo>
                  <a:cubicBezTo>
                    <a:pt x="1953816" y="996833"/>
                    <a:pt x="1955081" y="996460"/>
                    <a:pt x="1957611" y="997056"/>
                  </a:cubicBezTo>
                  <a:cubicBezTo>
                    <a:pt x="1968476" y="999437"/>
                    <a:pt x="1975247" y="999958"/>
                    <a:pt x="1977926" y="998618"/>
                  </a:cubicBezTo>
                  <a:cubicBezTo>
                    <a:pt x="1979712" y="997577"/>
                    <a:pt x="1980754" y="994526"/>
                    <a:pt x="1981052" y="989466"/>
                  </a:cubicBezTo>
                  <a:cubicBezTo>
                    <a:pt x="1982093" y="956723"/>
                    <a:pt x="1981498" y="925767"/>
                    <a:pt x="1979266" y="896597"/>
                  </a:cubicBezTo>
                  <a:cubicBezTo>
                    <a:pt x="1978670" y="888114"/>
                    <a:pt x="1977331" y="883277"/>
                    <a:pt x="1975247" y="882086"/>
                  </a:cubicBezTo>
                  <a:cubicBezTo>
                    <a:pt x="1972122" y="880300"/>
                    <a:pt x="1968922" y="879705"/>
                    <a:pt x="1965648" y="880300"/>
                  </a:cubicBezTo>
                  <a:cubicBezTo>
                    <a:pt x="1954337" y="881640"/>
                    <a:pt x="1943398" y="883202"/>
                    <a:pt x="1932831" y="884988"/>
                  </a:cubicBezTo>
                  <a:cubicBezTo>
                    <a:pt x="1931789" y="894811"/>
                    <a:pt x="1929929" y="904559"/>
                    <a:pt x="1927250" y="914233"/>
                  </a:cubicBezTo>
                  <a:cubicBezTo>
                    <a:pt x="1931864" y="916168"/>
                    <a:pt x="1938338" y="919591"/>
                    <a:pt x="1946672" y="924502"/>
                  </a:cubicBezTo>
                  <a:cubicBezTo>
                    <a:pt x="1954411" y="928967"/>
                    <a:pt x="1959992" y="932836"/>
                    <a:pt x="1963415" y="936111"/>
                  </a:cubicBezTo>
                  <a:cubicBezTo>
                    <a:pt x="1965648" y="938045"/>
                    <a:pt x="1967211" y="940724"/>
                    <a:pt x="1968103" y="944147"/>
                  </a:cubicBezTo>
                  <a:cubicBezTo>
                    <a:pt x="1969443" y="949952"/>
                    <a:pt x="1969443" y="953896"/>
                    <a:pt x="1968103" y="955979"/>
                  </a:cubicBezTo>
                  <a:cubicBezTo>
                    <a:pt x="1967062" y="957319"/>
                    <a:pt x="1965871" y="957840"/>
                    <a:pt x="1964532" y="957542"/>
                  </a:cubicBezTo>
                  <a:cubicBezTo>
                    <a:pt x="1962746" y="957095"/>
                    <a:pt x="1960662" y="955458"/>
                    <a:pt x="1958281" y="952631"/>
                  </a:cubicBezTo>
                  <a:cubicBezTo>
                    <a:pt x="1946672" y="939980"/>
                    <a:pt x="1935808" y="929041"/>
                    <a:pt x="1925687" y="919814"/>
                  </a:cubicBezTo>
                  <a:lnTo>
                    <a:pt x="1925464" y="919591"/>
                  </a:lnTo>
                  <a:cubicBezTo>
                    <a:pt x="1923529" y="925842"/>
                    <a:pt x="1921148" y="931423"/>
                    <a:pt x="1918320" y="936334"/>
                  </a:cubicBezTo>
                  <a:cubicBezTo>
                    <a:pt x="1915642" y="940799"/>
                    <a:pt x="1912070" y="944892"/>
                    <a:pt x="1907605" y="948612"/>
                  </a:cubicBezTo>
                  <a:cubicBezTo>
                    <a:pt x="1902247" y="953226"/>
                    <a:pt x="1897708" y="956426"/>
                    <a:pt x="1893987" y="958212"/>
                  </a:cubicBezTo>
                  <a:cubicBezTo>
                    <a:pt x="1888927" y="960593"/>
                    <a:pt x="1885653" y="961783"/>
                    <a:pt x="1884164" y="961783"/>
                  </a:cubicBezTo>
                  <a:cubicBezTo>
                    <a:pt x="1881932" y="961783"/>
                    <a:pt x="1880965" y="961486"/>
                    <a:pt x="1881262" y="960891"/>
                  </a:cubicBezTo>
                  <a:cubicBezTo>
                    <a:pt x="1881709" y="960295"/>
                    <a:pt x="1882899" y="959253"/>
                    <a:pt x="1884834" y="957765"/>
                  </a:cubicBezTo>
                  <a:cubicBezTo>
                    <a:pt x="1892424" y="951366"/>
                    <a:pt x="1898005" y="945710"/>
                    <a:pt x="1901577" y="940799"/>
                  </a:cubicBezTo>
                  <a:cubicBezTo>
                    <a:pt x="1905149" y="936185"/>
                    <a:pt x="1908200" y="931050"/>
                    <a:pt x="1910730" y="925395"/>
                  </a:cubicBezTo>
                  <a:cubicBezTo>
                    <a:pt x="1913856" y="918251"/>
                    <a:pt x="1916386" y="909545"/>
                    <a:pt x="1918320" y="899276"/>
                  </a:cubicBezTo>
                  <a:cubicBezTo>
                    <a:pt x="1918767" y="895555"/>
                    <a:pt x="1919362" y="891537"/>
                    <a:pt x="1920106" y="887221"/>
                  </a:cubicBezTo>
                  <a:cubicBezTo>
                    <a:pt x="1907605" y="889453"/>
                    <a:pt x="1895624" y="891983"/>
                    <a:pt x="1884164" y="894811"/>
                  </a:cubicBezTo>
                  <a:cubicBezTo>
                    <a:pt x="1883123" y="894811"/>
                    <a:pt x="1882006" y="894960"/>
                    <a:pt x="1880816" y="895257"/>
                  </a:cubicBezTo>
                  <a:cubicBezTo>
                    <a:pt x="1879774" y="902550"/>
                    <a:pt x="1878732" y="917284"/>
                    <a:pt x="1877690" y="939459"/>
                  </a:cubicBezTo>
                  <a:lnTo>
                    <a:pt x="1876351" y="970267"/>
                  </a:lnTo>
                  <a:cubicBezTo>
                    <a:pt x="1875904" y="978303"/>
                    <a:pt x="1874714" y="986340"/>
                    <a:pt x="1872779" y="994377"/>
                  </a:cubicBezTo>
                  <a:cubicBezTo>
                    <a:pt x="1871737" y="998842"/>
                    <a:pt x="1870249" y="1002265"/>
                    <a:pt x="1868314" y="1004646"/>
                  </a:cubicBezTo>
                  <a:cubicBezTo>
                    <a:pt x="1866826" y="1006581"/>
                    <a:pt x="1865114" y="1006506"/>
                    <a:pt x="1863180" y="1004423"/>
                  </a:cubicBezTo>
                  <a:cubicBezTo>
                    <a:pt x="1861691" y="1002488"/>
                    <a:pt x="1860203" y="998767"/>
                    <a:pt x="1858715" y="993261"/>
                  </a:cubicBezTo>
                  <a:cubicBezTo>
                    <a:pt x="1858120" y="990433"/>
                    <a:pt x="1858492" y="986935"/>
                    <a:pt x="1859831" y="982768"/>
                  </a:cubicBezTo>
                  <a:cubicBezTo>
                    <a:pt x="1863403" y="972946"/>
                    <a:pt x="1865710" y="962974"/>
                    <a:pt x="1866752" y="952854"/>
                  </a:cubicBezTo>
                  <a:cubicBezTo>
                    <a:pt x="1867793" y="942436"/>
                    <a:pt x="1868314" y="927776"/>
                    <a:pt x="1868314" y="908875"/>
                  </a:cubicBezTo>
                  <a:cubicBezTo>
                    <a:pt x="1868314" y="903517"/>
                    <a:pt x="1868091" y="899201"/>
                    <a:pt x="1867645" y="895927"/>
                  </a:cubicBezTo>
                  <a:cubicBezTo>
                    <a:pt x="1867198" y="892206"/>
                    <a:pt x="1866082" y="888411"/>
                    <a:pt x="1864296" y="884542"/>
                  </a:cubicBezTo>
                  <a:cubicBezTo>
                    <a:pt x="1863403" y="882607"/>
                    <a:pt x="1863180" y="881193"/>
                    <a:pt x="1863626" y="880300"/>
                  </a:cubicBezTo>
                  <a:cubicBezTo>
                    <a:pt x="1864519" y="879407"/>
                    <a:pt x="1865710" y="879109"/>
                    <a:pt x="1867198" y="879407"/>
                  </a:cubicBezTo>
                  <a:cubicBezTo>
                    <a:pt x="1870770" y="880449"/>
                    <a:pt x="1874342" y="882235"/>
                    <a:pt x="1877914" y="884765"/>
                  </a:cubicBezTo>
                  <a:cubicBezTo>
                    <a:pt x="1892350" y="883425"/>
                    <a:pt x="1906712" y="881565"/>
                    <a:pt x="1920999" y="879184"/>
                  </a:cubicBezTo>
                  <a:cubicBezTo>
                    <a:pt x="1921892" y="870254"/>
                    <a:pt x="1922413" y="860283"/>
                    <a:pt x="1922562" y="849269"/>
                  </a:cubicBezTo>
                  <a:cubicBezTo>
                    <a:pt x="1922562" y="844656"/>
                    <a:pt x="1920404" y="839968"/>
                    <a:pt x="1916088" y="835205"/>
                  </a:cubicBezTo>
                  <a:cubicBezTo>
                    <a:pt x="1913707" y="832526"/>
                    <a:pt x="1914079" y="830517"/>
                    <a:pt x="1917204" y="829178"/>
                  </a:cubicBezTo>
                  <a:cubicBezTo>
                    <a:pt x="1918395" y="828731"/>
                    <a:pt x="1919734" y="828582"/>
                    <a:pt x="1921223" y="828731"/>
                  </a:cubicBezTo>
                  <a:close/>
                  <a:moveTo>
                    <a:pt x="549623" y="828731"/>
                  </a:moveTo>
                  <a:cubicBezTo>
                    <a:pt x="551111" y="828880"/>
                    <a:pt x="552748" y="829326"/>
                    <a:pt x="554534" y="830071"/>
                  </a:cubicBezTo>
                  <a:cubicBezTo>
                    <a:pt x="559892" y="832452"/>
                    <a:pt x="564059" y="834982"/>
                    <a:pt x="567036" y="837661"/>
                  </a:cubicBezTo>
                  <a:cubicBezTo>
                    <a:pt x="568375" y="839000"/>
                    <a:pt x="568598" y="840563"/>
                    <a:pt x="567705" y="842349"/>
                  </a:cubicBezTo>
                  <a:cubicBezTo>
                    <a:pt x="565473" y="848749"/>
                    <a:pt x="564133" y="854851"/>
                    <a:pt x="563687" y="860655"/>
                  </a:cubicBezTo>
                  <a:cubicBezTo>
                    <a:pt x="563538" y="864227"/>
                    <a:pt x="563240" y="868096"/>
                    <a:pt x="562794" y="872263"/>
                  </a:cubicBezTo>
                  <a:cubicBezTo>
                    <a:pt x="562794" y="873603"/>
                    <a:pt x="562571" y="875166"/>
                    <a:pt x="562124" y="876951"/>
                  </a:cubicBezTo>
                  <a:cubicBezTo>
                    <a:pt x="579537" y="873826"/>
                    <a:pt x="592485" y="870775"/>
                    <a:pt x="600968" y="867799"/>
                  </a:cubicBezTo>
                  <a:cubicBezTo>
                    <a:pt x="604243" y="866906"/>
                    <a:pt x="607442" y="867203"/>
                    <a:pt x="610568" y="868692"/>
                  </a:cubicBezTo>
                  <a:cubicBezTo>
                    <a:pt x="618158" y="872710"/>
                    <a:pt x="622995" y="875910"/>
                    <a:pt x="625079" y="878291"/>
                  </a:cubicBezTo>
                  <a:cubicBezTo>
                    <a:pt x="626865" y="880077"/>
                    <a:pt x="626790" y="882905"/>
                    <a:pt x="624855" y="886774"/>
                  </a:cubicBezTo>
                  <a:cubicBezTo>
                    <a:pt x="623069" y="890495"/>
                    <a:pt x="622102" y="895704"/>
                    <a:pt x="621953" y="902401"/>
                  </a:cubicBezTo>
                  <a:cubicBezTo>
                    <a:pt x="621953" y="918028"/>
                    <a:pt x="623367" y="947496"/>
                    <a:pt x="626195" y="990805"/>
                  </a:cubicBezTo>
                  <a:cubicBezTo>
                    <a:pt x="626641" y="1001521"/>
                    <a:pt x="625451" y="1010525"/>
                    <a:pt x="622623" y="1017817"/>
                  </a:cubicBezTo>
                  <a:cubicBezTo>
                    <a:pt x="621135" y="1022431"/>
                    <a:pt x="619274" y="1025035"/>
                    <a:pt x="617042" y="1025631"/>
                  </a:cubicBezTo>
                  <a:cubicBezTo>
                    <a:pt x="614809" y="1026077"/>
                    <a:pt x="612056" y="1024738"/>
                    <a:pt x="608782" y="1021612"/>
                  </a:cubicBezTo>
                  <a:cubicBezTo>
                    <a:pt x="603722" y="1016106"/>
                    <a:pt x="596057" y="1009557"/>
                    <a:pt x="585788" y="1001967"/>
                  </a:cubicBezTo>
                  <a:cubicBezTo>
                    <a:pt x="583853" y="1000628"/>
                    <a:pt x="582663" y="999363"/>
                    <a:pt x="582216" y="998172"/>
                  </a:cubicBezTo>
                  <a:cubicBezTo>
                    <a:pt x="582216" y="996833"/>
                    <a:pt x="583481" y="996460"/>
                    <a:pt x="586011" y="997056"/>
                  </a:cubicBezTo>
                  <a:cubicBezTo>
                    <a:pt x="596876" y="999437"/>
                    <a:pt x="603647" y="999958"/>
                    <a:pt x="606326" y="998618"/>
                  </a:cubicBezTo>
                  <a:cubicBezTo>
                    <a:pt x="608112" y="997577"/>
                    <a:pt x="609154" y="994526"/>
                    <a:pt x="609452" y="989466"/>
                  </a:cubicBezTo>
                  <a:cubicBezTo>
                    <a:pt x="610493" y="956723"/>
                    <a:pt x="609898" y="925767"/>
                    <a:pt x="607666" y="896597"/>
                  </a:cubicBezTo>
                  <a:cubicBezTo>
                    <a:pt x="607070" y="888114"/>
                    <a:pt x="605731" y="883277"/>
                    <a:pt x="603647" y="882086"/>
                  </a:cubicBezTo>
                  <a:cubicBezTo>
                    <a:pt x="600522" y="880300"/>
                    <a:pt x="597322" y="879705"/>
                    <a:pt x="594048" y="880300"/>
                  </a:cubicBezTo>
                  <a:cubicBezTo>
                    <a:pt x="582737" y="881640"/>
                    <a:pt x="571798" y="883202"/>
                    <a:pt x="561231" y="884988"/>
                  </a:cubicBezTo>
                  <a:cubicBezTo>
                    <a:pt x="560189" y="894811"/>
                    <a:pt x="558329" y="904559"/>
                    <a:pt x="555650" y="914233"/>
                  </a:cubicBezTo>
                  <a:cubicBezTo>
                    <a:pt x="560264" y="916168"/>
                    <a:pt x="566738" y="919591"/>
                    <a:pt x="575072" y="924502"/>
                  </a:cubicBezTo>
                  <a:cubicBezTo>
                    <a:pt x="582811" y="928967"/>
                    <a:pt x="588392" y="932836"/>
                    <a:pt x="591815" y="936111"/>
                  </a:cubicBezTo>
                  <a:cubicBezTo>
                    <a:pt x="594048" y="938045"/>
                    <a:pt x="595611" y="940724"/>
                    <a:pt x="596504" y="944147"/>
                  </a:cubicBezTo>
                  <a:cubicBezTo>
                    <a:pt x="597843" y="949952"/>
                    <a:pt x="597843" y="953896"/>
                    <a:pt x="596504" y="955979"/>
                  </a:cubicBezTo>
                  <a:cubicBezTo>
                    <a:pt x="595462" y="957319"/>
                    <a:pt x="594271" y="957840"/>
                    <a:pt x="592932" y="957542"/>
                  </a:cubicBezTo>
                  <a:cubicBezTo>
                    <a:pt x="591146" y="957095"/>
                    <a:pt x="589062" y="955458"/>
                    <a:pt x="586681" y="952631"/>
                  </a:cubicBezTo>
                  <a:cubicBezTo>
                    <a:pt x="575072" y="939980"/>
                    <a:pt x="564208" y="929041"/>
                    <a:pt x="554088" y="919814"/>
                  </a:cubicBezTo>
                  <a:lnTo>
                    <a:pt x="553864" y="919591"/>
                  </a:lnTo>
                  <a:cubicBezTo>
                    <a:pt x="551930" y="925842"/>
                    <a:pt x="549548" y="931423"/>
                    <a:pt x="546721" y="936334"/>
                  </a:cubicBezTo>
                  <a:cubicBezTo>
                    <a:pt x="544042" y="940799"/>
                    <a:pt x="540470" y="944892"/>
                    <a:pt x="536005" y="948612"/>
                  </a:cubicBezTo>
                  <a:cubicBezTo>
                    <a:pt x="530647" y="953226"/>
                    <a:pt x="526108" y="956426"/>
                    <a:pt x="522387" y="958212"/>
                  </a:cubicBezTo>
                  <a:cubicBezTo>
                    <a:pt x="517327" y="960593"/>
                    <a:pt x="514053" y="961783"/>
                    <a:pt x="512564" y="961783"/>
                  </a:cubicBezTo>
                  <a:cubicBezTo>
                    <a:pt x="510332" y="961783"/>
                    <a:pt x="509365" y="961486"/>
                    <a:pt x="509662" y="960891"/>
                  </a:cubicBezTo>
                  <a:cubicBezTo>
                    <a:pt x="510109" y="960295"/>
                    <a:pt x="511299" y="959253"/>
                    <a:pt x="513234" y="957765"/>
                  </a:cubicBezTo>
                  <a:cubicBezTo>
                    <a:pt x="520824" y="951366"/>
                    <a:pt x="526405" y="945710"/>
                    <a:pt x="529977" y="940799"/>
                  </a:cubicBezTo>
                  <a:cubicBezTo>
                    <a:pt x="533549" y="936185"/>
                    <a:pt x="536600" y="931050"/>
                    <a:pt x="539130" y="925395"/>
                  </a:cubicBezTo>
                  <a:cubicBezTo>
                    <a:pt x="542256" y="918251"/>
                    <a:pt x="544786" y="909545"/>
                    <a:pt x="546721" y="899276"/>
                  </a:cubicBezTo>
                  <a:cubicBezTo>
                    <a:pt x="547167" y="895555"/>
                    <a:pt x="547762" y="891537"/>
                    <a:pt x="548506" y="887221"/>
                  </a:cubicBezTo>
                  <a:cubicBezTo>
                    <a:pt x="536005" y="889453"/>
                    <a:pt x="524024" y="891983"/>
                    <a:pt x="512564" y="894811"/>
                  </a:cubicBezTo>
                  <a:cubicBezTo>
                    <a:pt x="511523" y="894811"/>
                    <a:pt x="510406" y="894960"/>
                    <a:pt x="509216" y="895257"/>
                  </a:cubicBezTo>
                  <a:cubicBezTo>
                    <a:pt x="508174" y="902550"/>
                    <a:pt x="507132" y="917284"/>
                    <a:pt x="506090" y="939459"/>
                  </a:cubicBezTo>
                  <a:lnTo>
                    <a:pt x="504751" y="970267"/>
                  </a:lnTo>
                  <a:cubicBezTo>
                    <a:pt x="504304" y="978303"/>
                    <a:pt x="503114" y="986340"/>
                    <a:pt x="501179" y="994377"/>
                  </a:cubicBezTo>
                  <a:cubicBezTo>
                    <a:pt x="500137" y="998842"/>
                    <a:pt x="498649" y="1002265"/>
                    <a:pt x="496714" y="1004646"/>
                  </a:cubicBezTo>
                  <a:cubicBezTo>
                    <a:pt x="495226" y="1006581"/>
                    <a:pt x="493514" y="1006506"/>
                    <a:pt x="491580" y="1004423"/>
                  </a:cubicBezTo>
                  <a:cubicBezTo>
                    <a:pt x="490091" y="1002488"/>
                    <a:pt x="488603" y="998767"/>
                    <a:pt x="487115" y="993261"/>
                  </a:cubicBezTo>
                  <a:cubicBezTo>
                    <a:pt x="486519" y="990433"/>
                    <a:pt x="486892" y="986935"/>
                    <a:pt x="488231" y="982768"/>
                  </a:cubicBezTo>
                  <a:cubicBezTo>
                    <a:pt x="491803" y="972946"/>
                    <a:pt x="494110" y="962974"/>
                    <a:pt x="495152" y="952854"/>
                  </a:cubicBezTo>
                  <a:cubicBezTo>
                    <a:pt x="496193" y="942436"/>
                    <a:pt x="496714" y="927776"/>
                    <a:pt x="496714" y="908875"/>
                  </a:cubicBezTo>
                  <a:cubicBezTo>
                    <a:pt x="496714" y="903517"/>
                    <a:pt x="496491" y="899201"/>
                    <a:pt x="496044" y="895927"/>
                  </a:cubicBezTo>
                  <a:cubicBezTo>
                    <a:pt x="495598" y="892206"/>
                    <a:pt x="494482" y="888411"/>
                    <a:pt x="492696" y="884542"/>
                  </a:cubicBezTo>
                  <a:cubicBezTo>
                    <a:pt x="491803" y="882607"/>
                    <a:pt x="491580" y="881193"/>
                    <a:pt x="492026" y="880300"/>
                  </a:cubicBezTo>
                  <a:cubicBezTo>
                    <a:pt x="492919" y="879407"/>
                    <a:pt x="494110" y="879109"/>
                    <a:pt x="495598" y="879407"/>
                  </a:cubicBezTo>
                  <a:cubicBezTo>
                    <a:pt x="499170" y="880449"/>
                    <a:pt x="502742" y="882235"/>
                    <a:pt x="506314" y="884765"/>
                  </a:cubicBezTo>
                  <a:cubicBezTo>
                    <a:pt x="520750" y="883425"/>
                    <a:pt x="535112" y="881565"/>
                    <a:pt x="549399" y="879184"/>
                  </a:cubicBezTo>
                  <a:cubicBezTo>
                    <a:pt x="550292" y="870254"/>
                    <a:pt x="550813" y="860283"/>
                    <a:pt x="550962" y="849269"/>
                  </a:cubicBezTo>
                  <a:cubicBezTo>
                    <a:pt x="550962" y="844656"/>
                    <a:pt x="548804" y="839968"/>
                    <a:pt x="544488" y="835205"/>
                  </a:cubicBezTo>
                  <a:cubicBezTo>
                    <a:pt x="542107" y="832526"/>
                    <a:pt x="542479" y="830517"/>
                    <a:pt x="545604" y="829178"/>
                  </a:cubicBezTo>
                  <a:cubicBezTo>
                    <a:pt x="546795" y="828731"/>
                    <a:pt x="548134" y="828582"/>
                    <a:pt x="549623" y="828731"/>
                  </a:cubicBezTo>
                  <a:close/>
                  <a:moveTo>
                    <a:pt x="1939528" y="565603"/>
                  </a:moveTo>
                  <a:lnTo>
                    <a:pt x="1931938" y="566050"/>
                  </a:lnTo>
                  <a:lnTo>
                    <a:pt x="1916088" y="567835"/>
                  </a:lnTo>
                  <a:cubicBezTo>
                    <a:pt x="1911177" y="568431"/>
                    <a:pt x="1907456" y="569026"/>
                    <a:pt x="1904926" y="569621"/>
                  </a:cubicBezTo>
                  <a:lnTo>
                    <a:pt x="1895327" y="572524"/>
                  </a:lnTo>
                  <a:cubicBezTo>
                    <a:pt x="1895922" y="576840"/>
                    <a:pt x="1896294" y="579221"/>
                    <a:pt x="1896443" y="579667"/>
                  </a:cubicBezTo>
                  <a:lnTo>
                    <a:pt x="1898452" y="598196"/>
                  </a:lnTo>
                  <a:lnTo>
                    <a:pt x="1898898" y="602215"/>
                  </a:lnTo>
                  <a:lnTo>
                    <a:pt x="1911400" y="601768"/>
                  </a:lnTo>
                  <a:lnTo>
                    <a:pt x="1941314" y="598643"/>
                  </a:lnTo>
                  <a:lnTo>
                    <a:pt x="1944886" y="577658"/>
                  </a:lnTo>
                  <a:cubicBezTo>
                    <a:pt x="1945928" y="572300"/>
                    <a:pt x="1946226" y="569101"/>
                    <a:pt x="1945779" y="568059"/>
                  </a:cubicBezTo>
                  <a:cubicBezTo>
                    <a:pt x="1945482" y="567017"/>
                    <a:pt x="1944812" y="566347"/>
                    <a:pt x="1943770" y="566050"/>
                  </a:cubicBezTo>
                  <a:cubicBezTo>
                    <a:pt x="1942728" y="565752"/>
                    <a:pt x="1941314" y="565603"/>
                    <a:pt x="1939528" y="565603"/>
                  </a:cubicBezTo>
                  <a:close/>
                  <a:moveTo>
                    <a:pt x="1951584" y="556673"/>
                  </a:moveTo>
                  <a:cubicBezTo>
                    <a:pt x="1952625" y="556673"/>
                    <a:pt x="1954114" y="557194"/>
                    <a:pt x="1956048" y="558236"/>
                  </a:cubicBezTo>
                  <a:cubicBezTo>
                    <a:pt x="1958132" y="559129"/>
                    <a:pt x="1960364" y="560394"/>
                    <a:pt x="1962746" y="562031"/>
                  </a:cubicBezTo>
                  <a:cubicBezTo>
                    <a:pt x="1965127" y="563817"/>
                    <a:pt x="1966690" y="565082"/>
                    <a:pt x="1967434" y="565826"/>
                  </a:cubicBezTo>
                  <a:cubicBezTo>
                    <a:pt x="1968178" y="566719"/>
                    <a:pt x="1968699" y="567612"/>
                    <a:pt x="1968996" y="568505"/>
                  </a:cubicBezTo>
                  <a:cubicBezTo>
                    <a:pt x="1968996" y="569398"/>
                    <a:pt x="1967806" y="571035"/>
                    <a:pt x="1965425" y="573417"/>
                  </a:cubicBezTo>
                  <a:cubicBezTo>
                    <a:pt x="1963043" y="575947"/>
                    <a:pt x="1961332" y="578551"/>
                    <a:pt x="1960290" y="581230"/>
                  </a:cubicBezTo>
                  <a:lnTo>
                    <a:pt x="1951584" y="601322"/>
                  </a:lnTo>
                  <a:cubicBezTo>
                    <a:pt x="1952477" y="601768"/>
                    <a:pt x="1953444" y="602438"/>
                    <a:pt x="1954486" y="603331"/>
                  </a:cubicBezTo>
                  <a:cubicBezTo>
                    <a:pt x="1955676" y="604075"/>
                    <a:pt x="1956123" y="604819"/>
                    <a:pt x="1955825" y="605563"/>
                  </a:cubicBezTo>
                  <a:cubicBezTo>
                    <a:pt x="1955676" y="606159"/>
                    <a:pt x="1955007" y="606680"/>
                    <a:pt x="1953816" y="607126"/>
                  </a:cubicBezTo>
                  <a:lnTo>
                    <a:pt x="1944663" y="607126"/>
                  </a:lnTo>
                  <a:lnTo>
                    <a:pt x="1902470" y="610251"/>
                  </a:lnTo>
                  <a:lnTo>
                    <a:pt x="1899122" y="610028"/>
                  </a:lnTo>
                  <a:lnTo>
                    <a:pt x="1898229" y="612930"/>
                  </a:lnTo>
                  <a:cubicBezTo>
                    <a:pt x="1897485" y="614865"/>
                    <a:pt x="1896666" y="615833"/>
                    <a:pt x="1895773" y="615833"/>
                  </a:cubicBezTo>
                  <a:cubicBezTo>
                    <a:pt x="1894731" y="615684"/>
                    <a:pt x="1893764" y="615237"/>
                    <a:pt x="1892871" y="614493"/>
                  </a:cubicBezTo>
                  <a:cubicBezTo>
                    <a:pt x="1891978" y="613749"/>
                    <a:pt x="1891159" y="612335"/>
                    <a:pt x="1890415" y="610251"/>
                  </a:cubicBezTo>
                  <a:cubicBezTo>
                    <a:pt x="1889820" y="608168"/>
                    <a:pt x="1889373" y="606233"/>
                    <a:pt x="1889076" y="604447"/>
                  </a:cubicBezTo>
                  <a:lnTo>
                    <a:pt x="1884611" y="577212"/>
                  </a:lnTo>
                  <a:cubicBezTo>
                    <a:pt x="1884462" y="576021"/>
                    <a:pt x="1884016" y="574607"/>
                    <a:pt x="1883271" y="572970"/>
                  </a:cubicBezTo>
                  <a:cubicBezTo>
                    <a:pt x="1882527" y="571184"/>
                    <a:pt x="1881783" y="569845"/>
                    <a:pt x="1881039" y="568952"/>
                  </a:cubicBezTo>
                  <a:lnTo>
                    <a:pt x="1878807" y="566943"/>
                  </a:lnTo>
                  <a:cubicBezTo>
                    <a:pt x="1878211" y="566347"/>
                    <a:pt x="1877914" y="565752"/>
                    <a:pt x="1877914" y="565157"/>
                  </a:cubicBezTo>
                  <a:cubicBezTo>
                    <a:pt x="1877914" y="564561"/>
                    <a:pt x="1878211" y="564115"/>
                    <a:pt x="1878807" y="563817"/>
                  </a:cubicBezTo>
                  <a:cubicBezTo>
                    <a:pt x="1879402" y="563519"/>
                    <a:pt x="1880295" y="563445"/>
                    <a:pt x="1881486" y="563594"/>
                  </a:cubicBezTo>
                  <a:lnTo>
                    <a:pt x="1885950" y="563817"/>
                  </a:lnTo>
                  <a:lnTo>
                    <a:pt x="1890862" y="564933"/>
                  </a:lnTo>
                  <a:lnTo>
                    <a:pt x="1932831" y="559799"/>
                  </a:lnTo>
                  <a:cubicBezTo>
                    <a:pt x="1939082" y="558906"/>
                    <a:pt x="1943547" y="558162"/>
                    <a:pt x="1946226" y="557566"/>
                  </a:cubicBezTo>
                  <a:cubicBezTo>
                    <a:pt x="1948756" y="556822"/>
                    <a:pt x="1950542" y="556525"/>
                    <a:pt x="1951584" y="556673"/>
                  </a:cubicBezTo>
                  <a:close/>
                  <a:moveTo>
                    <a:pt x="2171924" y="547744"/>
                  </a:moveTo>
                  <a:cubicBezTo>
                    <a:pt x="2162994" y="549381"/>
                    <a:pt x="2157934" y="550199"/>
                    <a:pt x="2156743" y="550199"/>
                  </a:cubicBezTo>
                  <a:cubicBezTo>
                    <a:pt x="2154659" y="550199"/>
                    <a:pt x="2152501" y="549902"/>
                    <a:pt x="2150269" y="549306"/>
                  </a:cubicBezTo>
                  <a:lnTo>
                    <a:pt x="2150269" y="564040"/>
                  </a:lnTo>
                  <a:cubicBezTo>
                    <a:pt x="2154585" y="563147"/>
                    <a:pt x="2159422" y="562031"/>
                    <a:pt x="2164780" y="560692"/>
                  </a:cubicBezTo>
                  <a:cubicBezTo>
                    <a:pt x="2165970" y="560245"/>
                    <a:pt x="2167087" y="560022"/>
                    <a:pt x="2168128" y="560022"/>
                  </a:cubicBezTo>
                  <a:cubicBezTo>
                    <a:pt x="2169766" y="560022"/>
                    <a:pt x="2171031" y="560245"/>
                    <a:pt x="2171924" y="560692"/>
                  </a:cubicBezTo>
                  <a:close/>
                  <a:moveTo>
                    <a:pt x="800324" y="547744"/>
                  </a:moveTo>
                  <a:cubicBezTo>
                    <a:pt x="791394" y="549381"/>
                    <a:pt x="786334" y="550199"/>
                    <a:pt x="785143" y="550199"/>
                  </a:cubicBezTo>
                  <a:cubicBezTo>
                    <a:pt x="783060" y="550199"/>
                    <a:pt x="780902" y="549902"/>
                    <a:pt x="778669" y="549306"/>
                  </a:cubicBezTo>
                  <a:lnTo>
                    <a:pt x="778669" y="564040"/>
                  </a:lnTo>
                  <a:cubicBezTo>
                    <a:pt x="782985" y="563147"/>
                    <a:pt x="787822" y="562031"/>
                    <a:pt x="793180" y="560692"/>
                  </a:cubicBezTo>
                  <a:cubicBezTo>
                    <a:pt x="794371" y="560245"/>
                    <a:pt x="795487" y="560022"/>
                    <a:pt x="796529" y="560022"/>
                  </a:cubicBezTo>
                  <a:cubicBezTo>
                    <a:pt x="798166" y="560022"/>
                    <a:pt x="799431" y="560245"/>
                    <a:pt x="800324" y="560692"/>
                  </a:cubicBezTo>
                  <a:close/>
                  <a:moveTo>
                    <a:pt x="2166342" y="525419"/>
                  </a:moveTo>
                  <a:cubicBezTo>
                    <a:pt x="2165450" y="525419"/>
                    <a:pt x="2162845" y="526089"/>
                    <a:pt x="2158529" y="527429"/>
                  </a:cubicBezTo>
                  <a:cubicBezTo>
                    <a:pt x="2154808" y="528917"/>
                    <a:pt x="2152725" y="529661"/>
                    <a:pt x="2152278" y="529661"/>
                  </a:cubicBezTo>
                  <a:lnTo>
                    <a:pt x="2151832" y="529661"/>
                  </a:lnTo>
                  <a:cubicBezTo>
                    <a:pt x="2150939" y="535763"/>
                    <a:pt x="2150418" y="541046"/>
                    <a:pt x="2150269" y="545511"/>
                  </a:cubicBezTo>
                  <a:cubicBezTo>
                    <a:pt x="2154287" y="544618"/>
                    <a:pt x="2158976" y="543130"/>
                    <a:pt x="2164333" y="541046"/>
                  </a:cubicBezTo>
                  <a:cubicBezTo>
                    <a:pt x="2165524" y="540600"/>
                    <a:pt x="2166491" y="540377"/>
                    <a:pt x="2167235" y="540377"/>
                  </a:cubicBezTo>
                  <a:cubicBezTo>
                    <a:pt x="2169319" y="540526"/>
                    <a:pt x="2170882" y="540898"/>
                    <a:pt x="2171924" y="541493"/>
                  </a:cubicBezTo>
                  <a:lnTo>
                    <a:pt x="2171924" y="536582"/>
                  </a:lnTo>
                  <a:cubicBezTo>
                    <a:pt x="2171924" y="531670"/>
                    <a:pt x="2171403" y="528470"/>
                    <a:pt x="2170361" y="526982"/>
                  </a:cubicBezTo>
                  <a:cubicBezTo>
                    <a:pt x="2169766" y="525940"/>
                    <a:pt x="2168426" y="525419"/>
                    <a:pt x="2166342" y="525419"/>
                  </a:cubicBezTo>
                  <a:close/>
                  <a:moveTo>
                    <a:pt x="794743" y="525419"/>
                  </a:moveTo>
                  <a:cubicBezTo>
                    <a:pt x="793850" y="525419"/>
                    <a:pt x="791245" y="526089"/>
                    <a:pt x="786929" y="527429"/>
                  </a:cubicBezTo>
                  <a:cubicBezTo>
                    <a:pt x="783208" y="528917"/>
                    <a:pt x="781125" y="529661"/>
                    <a:pt x="780678" y="529661"/>
                  </a:cubicBezTo>
                  <a:lnTo>
                    <a:pt x="780232" y="529661"/>
                  </a:lnTo>
                  <a:cubicBezTo>
                    <a:pt x="779339" y="535763"/>
                    <a:pt x="778818" y="541046"/>
                    <a:pt x="778669" y="545511"/>
                  </a:cubicBezTo>
                  <a:cubicBezTo>
                    <a:pt x="782688" y="544618"/>
                    <a:pt x="787376" y="543130"/>
                    <a:pt x="792733" y="541046"/>
                  </a:cubicBezTo>
                  <a:cubicBezTo>
                    <a:pt x="793924" y="540600"/>
                    <a:pt x="794891" y="540377"/>
                    <a:pt x="795636" y="540377"/>
                  </a:cubicBezTo>
                  <a:cubicBezTo>
                    <a:pt x="797719" y="540526"/>
                    <a:pt x="799282" y="540898"/>
                    <a:pt x="800324" y="541493"/>
                  </a:cubicBezTo>
                  <a:lnTo>
                    <a:pt x="800324" y="536582"/>
                  </a:lnTo>
                  <a:cubicBezTo>
                    <a:pt x="800324" y="531670"/>
                    <a:pt x="799803" y="528470"/>
                    <a:pt x="798761" y="526982"/>
                  </a:cubicBezTo>
                  <a:cubicBezTo>
                    <a:pt x="798166" y="525940"/>
                    <a:pt x="796826" y="525419"/>
                    <a:pt x="794743" y="525419"/>
                  </a:cubicBezTo>
                  <a:close/>
                  <a:moveTo>
                    <a:pt x="2195810" y="524303"/>
                  </a:moveTo>
                  <a:cubicBezTo>
                    <a:pt x="2198192" y="524303"/>
                    <a:pt x="2200871" y="525345"/>
                    <a:pt x="2203847" y="527429"/>
                  </a:cubicBezTo>
                  <a:cubicBezTo>
                    <a:pt x="2208163" y="530405"/>
                    <a:pt x="2210321" y="532638"/>
                    <a:pt x="2210321" y="534126"/>
                  </a:cubicBezTo>
                  <a:cubicBezTo>
                    <a:pt x="2208982" y="538740"/>
                    <a:pt x="2208312" y="541716"/>
                    <a:pt x="2208312" y="543056"/>
                  </a:cubicBezTo>
                  <a:lnTo>
                    <a:pt x="2208312" y="564040"/>
                  </a:lnTo>
                  <a:cubicBezTo>
                    <a:pt x="2208312" y="568803"/>
                    <a:pt x="2207642" y="572449"/>
                    <a:pt x="2206303" y="574979"/>
                  </a:cubicBezTo>
                  <a:cubicBezTo>
                    <a:pt x="2204517" y="576914"/>
                    <a:pt x="2202880" y="577881"/>
                    <a:pt x="2201392" y="577881"/>
                  </a:cubicBezTo>
                  <a:cubicBezTo>
                    <a:pt x="2199457" y="577881"/>
                    <a:pt x="2198192" y="574905"/>
                    <a:pt x="2197596" y="568952"/>
                  </a:cubicBezTo>
                  <a:lnTo>
                    <a:pt x="2197596" y="535019"/>
                  </a:lnTo>
                  <a:cubicBezTo>
                    <a:pt x="2197299" y="532042"/>
                    <a:pt x="2196331" y="529661"/>
                    <a:pt x="2194694" y="527875"/>
                  </a:cubicBezTo>
                  <a:lnTo>
                    <a:pt x="2193355" y="526312"/>
                  </a:lnTo>
                  <a:cubicBezTo>
                    <a:pt x="2193355" y="524973"/>
                    <a:pt x="2194173" y="524303"/>
                    <a:pt x="2195810" y="524303"/>
                  </a:cubicBezTo>
                  <a:close/>
                  <a:moveTo>
                    <a:pt x="824211" y="524303"/>
                  </a:moveTo>
                  <a:cubicBezTo>
                    <a:pt x="826592" y="524303"/>
                    <a:pt x="829271" y="525345"/>
                    <a:pt x="832247" y="527429"/>
                  </a:cubicBezTo>
                  <a:cubicBezTo>
                    <a:pt x="836563" y="530405"/>
                    <a:pt x="838721" y="532638"/>
                    <a:pt x="838721" y="534126"/>
                  </a:cubicBezTo>
                  <a:cubicBezTo>
                    <a:pt x="837382" y="538740"/>
                    <a:pt x="836712" y="541716"/>
                    <a:pt x="836712" y="543056"/>
                  </a:cubicBezTo>
                  <a:lnTo>
                    <a:pt x="836712" y="564040"/>
                  </a:lnTo>
                  <a:cubicBezTo>
                    <a:pt x="836712" y="568803"/>
                    <a:pt x="836042" y="572449"/>
                    <a:pt x="834703" y="574979"/>
                  </a:cubicBezTo>
                  <a:cubicBezTo>
                    <a:pt x="832917" y="576914"/>
                    <a:pt x="831280" y="577881"/>
                    <a:pt x="829792" y="577881"/>
                  </a:cubicBezTo>
                  <a:cubicBezTo>
                    <a:pt x="827857" y="577881"/>
                    <a:pt x="826592" y="574905"/>
                    <a:pt x="825997" y="568952"/>
                  </a:cubicBezTo>
                  <a:lnTo>
                    <a:pt x="825997" y="535019"/>
                  </a:lnTo>
                  <a:cubicBezTo>
                    <a:pt x="825699" y="532042"/>
                    <a:pt x="824731" y="529661"/>
                    <a:pt x="823094" y="527875"/>
                  </a:cubicBezTo>
                  <a:lnTo>
                    <a:pt x="821755" y="526312"/>
                  </a:lnTo>
                  <a:cubicBezTo>
                    <a:pt x="821755" y="524973"/>
                    <a:pt x="822573" y="524303"/>
                    <a:pt x="824211" y="524303"/>
                  </a:cubicBezTo>
                  <a:close/>
                  <a:moveTo>
                    <a:pt x="2169914" y="515597"/>
                  </a:moveTo>
                  <a:cubicBezTo>
                    <a:pt x="2172147" y="515597"/>
                    <a:pt x="2175123" y="516564"/>
                    <a:pt x="2178844" y="518499"/>
                  </a:cubicBezTo>
                  <a:cubicBezTo>
                    <a:pt x="2183160" y="521029"/>
                    <a:pt x="2185318" y="523336"/>
                    <a:pt x="2185318" y="525419"/>
                  </a:cubicBezTo>
                  <a:cubicBezTo>
                    <a:pt x="2185318" y="525866"/>
                    <a:pt x="2184872" y="526759"/>
                    <a:pt x="2183979" y="528098"/>
                  </a:cubicBezTo>
                  <a:cubicBezTo>
                    <a:pt x="2182490" y="530033"/>
                    <a:pt x="2181746" y="532861"/>
                    <a:pt x="2181746" y="536582"/>
                  </a:cubicBezTo>
                  <a:cubicBezTo>
                    <a:pt x="2181746" y="552953"/>
                    <a:pt x="2182044" y="569696"/>
                    <a:pt x="2182639" y="586811"/>
                  </a:cubicBezTo>
                  <a:cubicBezTo>
                    <a:pt x="2182639" y="595145"/>
                    <a:pt x="2181597" y="601471"/>
                    <a:pt x="2179514" y="605787"/>
                  </a:cubicBezTo>
                  <a:cubicBezTo>
                    <a:pt x="2176686" y="612186"/>
                    <a:pt x="2173784" y="615386"/>
                    <a:pt x="2170807" y="615386"/>
                  </a:cubicBezTo>
                  <a:cubicBezTo>
                    <a:pt x="2170063" y="615386"/>
                    <a:pt x="2169096" y="614344"/>
                    <a:pt x="2167905" y="612261"/>
                  </a:cubicBezTo>
                  <a:cubicBezTo>
                    <a:pt x="2165822" y="607945"/>
                    <a:pt x="2162250" y="601843"/>
                    <a:pt x="2157190" y="593955"/>
                  </a:cubicBezTo>
                  <a:cubicBezTo>
                    <a:pt x="2156892" y="593360"/>
                    <a:pt x="2156743" y="592839"/>
                    <a:pt x="2156743" y="592392"/>
                  </a:cubicBezTo>
                  <a:cubicBezTo>
                    <a:pt x="2156743" y="591648"/>
                    <a:pt x="2157264" y="591276"/>
                    <a:pt x="2158306" y="591276"/>
                  </a:cubicBezTo>
                  <a:cubicBezTo>
                    <a:pt x="2159050" y="591276"/>
                    <a:pt x="2160315" y="592094"/>
                    <a:pt x="2162101" y="593732"/>
                  </a:cubicBezTo>
                  <a:cubicBezTo>
                    <a:pt x="2164780" y="596262"/>
                    <a:pt x="2166491" y="597527"/>
                    <a:pt x="2167235" y="597527"/>
                  </a:cubicBezTo>
                  <a:cubicBezTo>
                    <a:pt x="2168575" y="597527"/>
                    <a:pt x="2169691" y="596634"/>
                    <a:pt x="2170584" y="594848"/>
                  </a:cubicBezTo>
                  <a:cubicBezTo>
                    <a:pt x="2171179" y="593360"/>
                    <a:pt x="2171551" y="584207"/>
                    <a:pt x="2171700" y="567389"/>
                  </a:cubicBezTo>
                  <a:cubicBezTo>
                    <a:pt x="2162026" y="568431"/>
                    <a:pt x="2156445" y="568952"/>
                    <a:pt x="2154957" y="568952"/>
                  </a:cubicBezTo>
                  <a:cubicBezTo>
                    <a:pt x="2153469" y="568952"/>
                    <a:pt x="2151906" y="568803"/>
                    <a:pt x="2150269" y="568505"/>
                  </a:cubicBezTo>
                  <a:lnTo>
                    <a:pt x="2150269" y="590829"/>
                  </a:lnTo>
                  <a:cubicBezTo>
                    <a:pt x="2150120" y="595890"/>
                    <a:pt x="2149823" y="600280"/>
                    <a:pt x="2149376" y="604001"/>
                  </a:cubicBezTo>
                  <a:cubicBezTo>
                    <a:pt x="2148334" y="606828"/>
                    <a:pt x="2146623" y="608242"/>
                    <a:pt x="2144242" y="608242"/>
                  </a:cubicBezTo>
                  <a:cubicBezTo>
                    <a:pt x="2143200" y="608242"/>
                    <a:pt x="2141563" y="606233"/>
                    <a:pt x="2139330" y="602215"/>
                  </a:cubicBezTo>
                  <a:cubicBezTo>
                    <a:pt x="2137842" y="598792"/>
                    <a:pt x="2137098" y="596113"/>
                    <a:pt x="2137098" y="594178"/>
                  </a:cubicBezTo>
                  <a:cubicBezTo>
                    <a:pt x="2137098" y="592839"/>
                    <a:pt x="2137842" y="590829"/>
                    <a:pt x="2139330" y="588151"/>
                  </a:cubicBezTo>
                  <a:cubicBezTo>
                    <a:pt x="2140670" y="581751"/>
                    <a:pt x="2141339" y="575054"/>
                    <a:pt x="2141339" y="568059"/>
                  </a:cubicBezTo>
                  <a:lnTo>
                    <a:pt x="2141339" y="542163"/>
                  </a:lnTo>
                  <a:cubicBezTo>
                    <a:pt x="2141339" y="537400"/>
                    <a:pt x="2140521" y="533010"/>
                    <a:pt x="2138884" y="528991"/>
                  </a:cubicBezTo>
                  <a:cubicBezTo>
                    <a:pt x="2137098" y="525122"/>
                    <a:pt x="2136205" y="522964"/>
                    <a:pt x="2136205" y="522517"/>
                  </a:cubicBezTo>
                  <a:cubicBezTo>
                    <a:pt x="2136205" y="520880"/>
                    <a:pt x="2137023" y="520062"/>
                    <a:pt x="2138660" y="520062"/>
                  </a:cubicBezTo>
                  <a:cubicBezTo>
                    <a:pt x="2140298" y="520062"/>
                    <a:pt x="2142679" y="520806"/>
                    <a:pt x="2145804" y="522294"/>
                  </a:cubicBezTo>
                  <a:cubicBezTo>
                    <a:pt x="2146846" y="522741"/>
                    <a:pt x="2147590" y="523113"/>
                    <a:pt x="2148037" y="523410"/>
                  </a:cubicBezTo>
                  <a:cubicBezTo>
                    <a:pt x="2152204" y="523113"/>
                    <a:pt x="2155627" y="522517"/>
                    <a:pt x="2158306" y="521624"/>
                  </a:cubicBezTo>
                  <a:cubicBezTo>
                    <a:pt x="2161282" y="520731"/>
                    <a:pt x="2164184" y="519243"/>
                    <a:pt x="2167012" y="517160"/>
                  </a:cubicBezTo>
                  <a:cubicBezTo>
                    <a:pt x="2168501" y="516118"/>
                    <a:pt x="2169468" y="515597"/>
                    <a:pt x="2169914" y="515597"/>
                  </a:cubicBezTo>
                  <a:close/>
                  <a:moveTo>
                    <a:pt x="798315" y="515597"/>
                  </a:moveTo>
                  <a:cubicBezTo>
                    <a:pt x="800547" y="515597"/>
                    <a:pt x="803524" y="516564"/>
                    <a:pt x="807244" y="518499"/>
                  </a:cubicBezTo>
                  <a:cubicBezTo>
                    <a:pt x="811560" y="521029"/>
                    <a:pt x="813718" y="523336"/>
                    <a:pt x="813718" y="525419"/>
                  </a:cubicBezTo>
                  <a:cubicBezTo>
                    <a:pt x="813718" y="525866"/>
                    <a:pt x="813272" y="526759"/>
                    <a:pt x="812379" y="528098"/>
                  </a:cubicBezTo>
                  <a:cubicBezTo>
                    <a:pt x="810891" y="530033"/>
                    <a:pt x="810146" y="532861"/>
                    <a:pt x="810146" y="536582"/>
                  </a:cubicBezTo>
                  <a:cubicBezTo>
                    <a:pt x="810146" y="552953"/>
                    <a:pt x="810444" y="569696"/>
                    <a:pt x="811039" y="586811"/>
                  </a:cubicBezTo>
                  <a:cubicBezTo>
                    <a:pt x="811039" y="595145"/>
                    <a:pt x="809998" y="601471"/>
                    <a:pt x="807914" y="605787"/>
                  </a:cubicBezTo>
                  <a:cubicBezTo>
                    <a:pt x="805086" y="612186"/>
                    <a:pt x="802184" y="615386"/>
                    <a:pt x="799207" y="615386"/>
                  </a:cubicBezTo>
                  <a:cubicBezTo>
                    <a:pt x="798463" y="615386"/>
                    <a:pt x="797496" y="614344"/>
                    <a:pt x="796305" y="612261"/>
                  </a:cubicBezTo>
                  <a:cubicBezTo>
                    <a:pt x="794222" y="607945"/>
                    <a:pt x="790650" y="601843"/>
                    <a:pt x="785590" y="593955"/>
                  </a:cubicBezTo>
                  <a:cubicBezTo>
                    <a:pt x="785292" y="593360"/>
                    <a:pt x="785143" y="592839"/>
                    <a:pt x="785143" y="592392"/>
                  </a:cubicBezTo>
                  <a:cubicBezTo>
                    <a:pt x="785143" y="591648"/>
                    <a:pt x="785664" y="591276"/>
                    <a:pt x="786706" y="591276"/>
                  </a:cubicBezTo>
                  <a:cubicBezTo>
                    <a:pt x="787450" y="591276"/>
                    <a:pt x="788715" y="592094"/>
                    <a:pt x="790501" y="593732"/>
                  </a:cubicBezTo>
                  <a:cubicBezTo>
                    <a:pt x="793180" y="596262"/>
                    <a:pt x="794891" y="597527"/>
                    <a:pt x="795636" y="597527"/>
                  </a:cubicBezTo>
                  <a:cubicBezTo>
                    <a:pt x="796975" y="597527"/>
                    <a:pt x="798091" y="596634"/>
                    <a:pt x="798984" y="594848"/>
                  </a:cubicBezTo>
                  <a:cubicBezTo>
                    <a:pt x="799580" y="593360"/>
                    <a:pt x="799952" y="584207"/>
                    <a:pt x="800100" y="567389"/>
                  </a:cubicBezTo>
                  <a:cubicBezTo>
                    <a:pt x="790427" y="568431"/>
                    <a:pt x="784846" y="568952"/>
                    <a:pt x="783357" y="568952"/>
                  </a:cubicBezTo>
                  <a:cubicBezTo>
                    <a:pt x="781869" y="568952"/>
                    <a:pt x="780306" y="568803"/>
                    <a:pt x="778669" y="568505"/>
                  </a:cubicBezTo>
                  <a:lnTo>
                    <a:pt x="778669" y="590829"/>
                  </a:lnTo>
                  <a:cubicBezTo>
                    <a:pt x="778520" y="595890"/>
                    <a:pt x="778223" y="600280"/>
                    <a:pt x="777776" y="604001"/>
                  </a:cubicBezTo>
                  <a:cubicBezTo>
                    <a:pt x="776734" y="606828"/>
                    <a:pt x="775023" y="608242"/>
                    <a:pt x="772642" y="608242"/>
                  </a:cubicBezTo>
                  <a:cubicBezTo>
                    <a:pt x="771600" y="608242"/>
                    <a:pt x="769963" y="606233"/>
                    <a:pt x="767730" y="602215"/>
                  </a:cubicBezTo>
                  <a:cubicBezTo>
                    <a:pt x="766242" y="598792"/>
                    <a:pt x="765498" y="596113"/>
                    <a:pt x="765498" y="594178"/>
                  </a:cubicBezTo>
                  <a:cubicBezTo>
                    <a:pt x="765498" y="592839"/>
                    <a:pt x="766242" y="590829"/>
                    <a:pt x="767730" y="588151"/>
                  </a:cubicBezTo>
                  <a:cubicBezTo>
                    <a:pt x="769070" y="581751"/>
                    <a:pt x="769739" y="575054"/>
                    <a:pt x="769739" y="568059"/>
                  </a:cubicBezTo>
                  <a:lnTo>
                    <a:pt x="769739" y="542163"/>
                  </a:lnTo>
                  <a:cubicBezTo>
                    <a:pt x="769739" y="537400"/>
                    <a:pt x="768921" y="533010"/>
                    <a:pt x="767284" y="528991"/>
                  </a:cubicBezTo>
                  <a:cubicBezTo>
                    <a:pt x="765498" y="525122"/>
                    <a:pt x="764605" y="522964"/>
                    <a:pt x="764605" y="522517"/>
                  </a:cubicBezTo>
                  <a:cubicBezTo>
                    <a:pt x="764605" y="520880"/>
                    <a:pt x="765424" y="520062"/>
                    <a:pt x="767061" y="520062"/>
                  </a:cubicBezTo>
                  <a:cubicBezTo>
                    <a:pt x="768698" y="520062"/>
                    <a:pt x="771079" y="520806"/>
                    <a:pt x="774204" y="522294"/>
                  </a:cubicBezTo>
                  <a:cubicBezTo>
                    <a:pt x="775246" y="522741"/>
                    <a:pt x="775990" y="523113"/>
                    <a:pt x="776437" y="523410"/>
                  </a:cubicBezTo>
                  <a:cubicBezTo>
                    <a:pt x="780604" y="523113"/>
                    <a:pt x="784027" y="522517"/>
                    <a:pt x="786706" y="521624"/>
                  </a:cubicBezTo>
                  <a:cubicBezTo>
                    <a:pt x="789682" y="520731"/>
                    <a:pt x="792585" y="519243"/>
                    <a:pt x="795412" y="517160"/>
                  </a:cubicBezTo>
                  <a:cubicBezTo>
                    <a:pt x="796901" y="516118"/>
                    <a:pt x="797868" y="515597"/>
                    <a:pt x="798315" y="515597"/>
                  </a:cubicBezTo>
                  <a:close/>
                  <a:moveTo>
                    <a:pt x="2221037" y="505551"/>
                  </a:moveTo>
                  <a:cubicBezTo>
                    <a:pt x="2222079" y="505551"/>
                    <a:pt x="2225130" y="506667"/>
                    <a:pt x="2230190" y="508900"/>
                  </a:cubicBezTo>
                  <a:cubicBezTo>
                    <a:pt x="2234059" y="511430"/>
                    <a:pt x="2235994" y="513960"/>
                    <a:pt x="2235994" y="516490"/>
                  </a:cubicBezTo>
                  <a:cubicBezTo>
                    <a:pt x="2235994" y="517234"/>
                    <a:pt x="2235324" y="519838"/>
                    <a:pt x="2233985" y="524303"/>
                  </a:cubicBezTo>
                  <a:cubicBezTo>
                    <a:pt x="2233538" y="529215"/>
                    <a:pt x="2233315" y="532638"/>
                    <a:pt x="2233315" y="534572"/>
                  </a:cubicBezTo>
                  <a:cubicBezTo>
                    <a:pt x="2233315" y="557343"/>
                    <a:pt x="2233687" y="574458"/>
                    <a:pt x="2234431" y="585918"/>
                  </a:cubicBezTo>
                  <a:cubicBezTo>
                    <a:pt x="2235473" y="593806"/>
                    <a:pt x="2235994" y="598941"/>
                    <a:pt x="2235994" y="601322"/>
                  </a:cubicBezTo>
                  <a:cubicBezTo>
                    <a:pt x="2235994" y="604447"/>
                    <a:pt x="2234729" y="608540"/>
                    <a:pt x="2232199" y="613600"/>
                  </a:cubicBezTo>
                  <a:cubicBezTo>
                    <a:pt x="2229371" y="617172"/>
                    <a:pt x="2227064" y="618958"/>
                    <a:pt x="2225278" y="618958"/>
                  </a:cubicBezTo>
                  <a:cubicBezTo>
                    <a:pt x="2222600" y="618958"/>
                    <a:pt x="2220442" y="617246"/>
                    <a:pt x="2218804" y="613823"/>
                  </a:cubicBezTo>
                  <a:cubicBezTo>
                    <a:pt x="2215977" y="610400"/>
                    <a:pt x="2210321" y="604596"/>
                    <a:pt x="2201838" y="596410"/>
                  </a:cubicBezTo>
                  <a:cubicBezTo>
                    <a:pt x="2199010" y="594476"/>
                    <a:pt x="2197596" y="593136"/>
                    <a:pt x="2197596" y="592392"/>
                  </a:cubicBezTo>
                  <a:cubicBezTo>
                    <a:pt x="2197596" y="591053"/>
                    <a:pt x="2198192" y="590383"/>
                    <a:pt x="2199382" y="590383"/>
                  </a:cubicBezTo>
                  <a:cubicBezTo>
                    <a:pt x="2208312" y="594550"/>
                    <a:pt x="2214935" y="596634"/>
                    <a:pt x="2219251" y="596634"/>
                  </a:cubicBezTo>
                  <a:cubicBezTo>
                    <a:pt x="2221037" y="596336"/>
                    <a:pt x="2221930" y="592987"/>
                    <a:pt x="2221930" y="586588"/>
                  </a:cubicBezTo>
                  <a:lnTo>
                    <a:pt x="2221930" y="530777"/>
                  </a:lnTo>
                  <a:cubicBezTo>
                    <a:pt x="2221930" y="524675"/>
                    <a:pt x="2221111" y="519466"/>
                    <a:pt x="2219474" y="515150"/>
                  </a:cubicBezTo>
                  <a:cubicBezTo>
                    <a:pt x="2217986" y="511430"/>
                    <a:pt x="2217242" y="509197"/>
                    <a:pt x="2217242" y="508453"/>
                  </a:cubicBezTo>
                  <a:cubicBezTo>
                    <a:pt x="2217242" y="506518"/>
                    <a:pt x="2218507" y="505551"/>
                    <a:pt x="2221037" y="505551"/>
                  </a:cubicBezTo>
                  <a:close/>
                  <a:moveTo>
                    <a:pt x="849437" y="505551"/>
                  </a:moveTo>
                  <a:cubicBezTo>
                    <a:pt x="850479" y="505551"/>
                    <a:pt x="853530" y="506667"/>
                    <a:pt x="858590" y="508900"/>
                  </a:cubicBezTo>
                  <a:cubicBezTo>
                    <a:pt x="862459" y="511430"/>
                    <a:pt x="864394" y="513960"/>
                    <a:pt x="864394" y="516490"/>
                  </a:cubicBezTo>
                  <a:cubicBezTo>
                    <a:pt x="864394" y="517234"/>
                    <a:pt x="863724" y="519838"/>
                    <a:pt x="862385" y="524303"/>
                  </a:cubicBezTo>
                  <a:cubicBezTo>
                    <a:pt x="861939" y="529215"/>
                    <a:pt x="861715" y="532638"/>
                    <a:pt x="861715" y="534572"/>
                  </a:cubicBezTo>
                  <a:cubicBezTo>
                    <a:pt x="861715" y="557343"/>
                    <a:pt x="862087" y="574458"/>
                    <a:pt x="862832" y="585918"/>
                  </a:cubicBezTo>
                  <a:cubicBezTo>
                    <a:pt x="863873" y="593806"/>
                    <a:pt x="864394" y="598941"/>
                    <a:pt x="864394" y="601322"/>
                  </a:cubicBezTo>
                  <a:cubicBezTo>
                    <a:pt x="864394" y="604447"/>
                    <a:pt x="863129" y="608540"/>
                    <a:pt x="860599" y="613600"/>
                  </a:cubicBezTo>
                  <a:cubicBezTo>
                    <a:pt x="857771" y="617172"/>
                    <a:pt x="855465" y="618958"/>
                    <a:pt x="853679" y="618958"/>
                  </a:cubicBezTo>
                  <a:cubicBezTo>
                    <a:pt x="851000" y="618958"/>
                    <a:pt x="848842" y="617246"/>
                    <a:pt x="847205" y="613823"/>
                  </a:cubicBezTo>
                  <a:cubicBezTo>
                    <a:pt x="844377" y="610400"/>
                    <a:pt x="838721" y="604596"/>
                    <a:pt x="830238" y="596410"/>
                  </a:cubicBezTo>
                  <a:cubicBezTo>
                    <a:pt x="827410" y="594476"/>
                    <a:pt x="825997" y="593136"/>
                    <a:pt x="825997" y="592392"/>
                  </a:cubicBezTo>
                  <a:cubicBezTo>
                    <a:pt x="825997" y="591053"/>
                    <a:pt x="826592" y="590383"/>
                    <a:pt x="827783" y="590383"/>
                  </a:cubicBezTo>
                  <a:cubicBezTo>
                    <a:pt x="836712" y="594550"/>
                    <a:pt x="843335" y="596634"/>
                    <a:pt x="847651" y="596634"/>
                  </a:cubicBezTo>
                  <a:cubicBezTo>
                    <a:pt x="849437" y="596336"/>
                    <a:pt x="850330" y="592987"/>
                    <a:pt x="850330" y="586588"/>
                  </a:cubicBezTo>
                  <a:lnTo>
                    <a:pt x="850330" y="530777"/>
                  </a:lnTo>
                  <a:cubicBezTo>
                    <a:pt x="850330" y="524675"/>
                    <a:pt x="849511" y="519466"/>
                    <a:pt x="847874" y="515150"/>
                  </a:cubicBezTo>
                  <a:cubicBezTo>
                    <a:pt x="846386" y="511430"/>
                    <a:pt x="845642" y="509197"/>
                    <a:pt x="845642" y="508453"/>
                  </a:cubicBezTo>
                  <a:cubicBezTo>
                    <a:pt x="845642" y="506518"/>
                    <a:pt x="846907" y="505551"/>
                    <a:pt x="849437" y="505551"/>
                  </a:cubicBezTo>
                  <a:close/>
                  <a:moveTo>
                    <a:pt x="1911400" y="499077"/>
                  </a:moveTo>
                  <a:cubicBezTo>
                    <a:pt x="1911846" y="498779"/>
                    <a:pt x="1913037" y="498928"/>
                    <a:pt x="1914972" y="499523"/>
                  </a:cubicBezTo>
                  <a:cubicBezTo>
                    <a:pt x="1916758" y="500416"/>
                    <a:pt x="1918469" y="501384"/>
                    <a:pt x="1920106" y="502426"/>
                  </a:cubicBezTo>
                  <a:cubicBezTo>
                    <a:pt x="1921744" y="503467"/>
                    <a:pt x="1923604" y="505030"/>
                    <a:pt x="1925687" y="507114"/>
                  </a:cubicBezTo>
                  <a:cubicBezTo>
                    <a:pt x="1927771" y="509197"/>
                    <a:pt x="1928366" y="510834"/>
                    <a:pt x="1927473" y="512025"/>
                  </a:cubicBezTo>
                  <a:lnTo>
                    <a:pt x="1926580" y="513811"/>
                  </a:lnTo>
                  <a:lnTo>
                    <a:pt x="1938189" y="521178"/>
                  </a:lnTo>
                  <a:lnTo>
                    <a:pt x="1959620" y="536582"/>
                  </a:lnTo>
                  <a:cubicBezTo>
                    <a:pt x="1965573" y="540749"/>
                    <a:pt x="1971229" y="544469"/>
                    <a:pt x="1976587" y="547744"/>
                  </a:cubicBezTo>
                  <a:cubicBezTo>
                    <a:pt x="1982093" y="550720"/>
                    <a:pt x="1987228" y="553101"/>
                    <a:pt x="1991990" y="554887"/>
                  </a:cubicBezTo>
                  <a:cubicBezTo>
                    <a:pt x="1996753" y="556673"/>
                    <a:pt x="2002780" y="558608"/>
                    <a:pt x="2010073" y="560692"/>
                  </a:cubicBezTo>
                  <a:lnTo>
                    <a:pt x="2026370" y="565826"/>
                  </a:lnTo>
                  <a:cubicBezTo>
                    <a:pt x="2027411" y="566273"/>
                    <a:pt x="2028007" y="566719"/>
                    <a:pt x="2028156" y="567166"/>
                  </a:cubicBezTo>
                  <a:cubicBezTo>
                    <a:pt x="2028304" y="567612"/>
                    <a:pt x="2028156" y="568133"/>
                    <a:pt x="2027709" y="568728"/>
                  </a:cubicBezTo>
                  <a:cubicBezTo>
                    <a:pt x="2027263" y="569324"/>
                    <a:pt x="2026593" y="569696"/>
                    <a:pt x="2025700" y="569845"/>
                  </a:cubicBezTo>
                  <a:lnTo>
                    <a:pt x="2010519" y="572747"/>
                  </a:lnTo>
                  <a:cubicBezTo>
                    <a:pt x="2003376" y="573937"/>
                    <a:pt x="1998167" y="574533"/>
                    <a:pt x="1994892" y="574533"/>
                  </a:cubicBezTo>
                  <a:cubicBezTo>
                    <a:pt x="1991618" y="574533"/>
                    <a:pt x="1988865" y="574310"/>
                    <a:pt x="1986633" y="573863"/>
                  </a:cubicBezTo>
                  <a:cubicBezTo>
                    <a:pt x="1984400" y="573417"/>
                    <a:pt x="1981945" y="572300"/>
                    <a:pt x="1979266" y="570514"/>
                  </a:cubicBezTo>
                  <a:cubicBezTo>
                    <a:pt x="1976587" y="568877"/>
                    <a:pt x="1973164" y="565901"/>
                    <a:pt x="1968996" y="561585"/>
                  </a:cubicBezTo>
                  <a:lnTo>
                    <a:pt x="1953593" y="546851"/>
                  </a:lnTo>
                  <a:lnTo>
                    <a:pt x="1941538" y="534796"/>
                  </a:lnTo>
                  <a:cubicBezTo>
                    <a:pt x="1936626" y="530033"/>
                    <a:pt x="1933278" y="527057"/>
                    <a:pt x="1931492" y="525866"/>
                  </a:cubicBezTo>
                  <a:lnTo>
                    <a:pt x="1921892" y="518722"/>
                  </a:lnTo>
                  <a:cubicBezTo>
                    <a:pt x="1914897" y="527205"/>
                    <a:pt x="1908870" y="534200"/>
                    <a:pt x="1903810" y="539707"/>
                  </a:cubicBezTo>
                  <a:cubicBezTo>
                    <a:pt x="1898750" y="545065"/>
                    <a:pt x="1893094" y="550423"/>
                    <a:pt x="1886843" y="555780"/>
                  </a:cubicBezTo>
                  <a:cubicBezTo>
                    <a:pt x="1880593" y="561138"/>
                    <a:pt x="1874193" y="565826"/>
                    <a:pt x="1867645" y="569845"/>
                  </a:cubicBezTo>
                  <a:cubicBezTo>
                    <a:pt x="1861096" y="574012"/>
                    <a:pt x="1854771" y="577509"/>
                    <a:pt x="1848669" y="580337"/>
                  </a:cubicBezTo>
                  <a:cubicBezTo>
                    <a:pt x="1842716" y="583016"/>
                    <a:pt x="1838325" y="584727"/>
                    <a:pt x="1835498" y="585472"/>
                  </a:cubicBezTo>
                  <a:lnTo>
                    <a:pt x="1832372" y="586365"/>
                  </a:lnTo>
                  <a:cubicBezTo>
                    <a:pt x="1830289" y="586960"/>
                    <a:pt x="1829024" y="587034"/>
                    <a:pt x="1828577" y="586588"/>
                  </a:cubicBezTo>
                  <a:cubicBezTo>
                    <a:pt x="1828131" y="585993"/>
                    <a:pt x="1828205" y="585248"/>
                    <a:pt x="1828800" y="584355"/>
                  </a:cubicBezTo>
                  <a:lnTo>
                    <a:pt x="1831479" y="583016"/>
                  </a:lnTo>
                  <a:lnTo>
                    <a:pt x="1835051" y="581007"/>
                  </a:lnTo>
                  <a:cubicBezTo>
                    <a:pt x="1838921" y="578774"/>
                    <a:pt x="1845171" y="574533"/>
                    <a:pt x="1853803" y="568282"/>
                  </a:cubicBezTo>
                  <a:cubicBezTo>
                    <a:pt x="1862584" y="562031"/>
                    <a:pt x="1870175" y="556078"/>
                    <a:pt x="1876574" y="550423"/>
                  </a:cubicBezTo>
                  <a:cubicBezTo>
                    <a:pt x="1883123" y="544767"/>
                    <a:pt x="1888629" y="539260"/>
                    <a:pt x="1893094" y="533903"/>
                  </a:cubicBezTo>
                  <a:cubicBezTo>
                    <a:pt x="1897559" y="528545"/>
                    <a:pt x="1900759" y="524378"/>
                    <a:pt x="1902694" y="521401"/>
                  </a:cubicBezTo>
                  <a:cubicBezTo>
                    <a:pt x="1904628" y="518425"/>
                    <a:pt x="1906042" y="516118"/>
                    <a:pt x="1906935" y="514481"/>
                  </a:cubicBezTo>
                  <a:cubicBezTo>
                    <a:pt x="1907828" y="512843"/>
                    <a:pt x="1908498" y="511430"/>
                    <a:pt x="1908944" y="510239"/>
                  </a:cubicBezTo>
                  <a:cubicBezTo>
                    <a:pt x="1909391" y="508900"/>
                    <a:pt x="1909688" y="507560"/>
                    <a:pt x="1909837" y="506221"/>
                  </a:cubicBezTo>
                  <a:lnTo>
                    <a:pt x="1910507" y="501309"/>
                  </a:lnTo>
                  <a:cubicBezTo>
                    <a:pt x="1910656" y="500268"/>
                    <a:pt x="1910953" y="499523"/>
                    <a:pt x="1911400" y="499077"/>
                  </a:cubicBezTo>
                  <a:close/>
                  <a:moveTo>
                    <a:pt x="2093119" y="491710"/>
                  </a:moveTo>
                  <a:cubicBezTo>
                    <a:pt x="2090142" y="500640"/>
                    <a:pt x="2086719" y="510090"/>
                    <a:pt x="2082850" y="520062"/>
                  </a:cubicBezTo>
                  <a:cubicBezTo>
                    <a:pt x="2087910" y="519020"/>
                    <a:pt x="2093193" y="518052"/>
                    <a:pt x="2098700" y="517160"/>
                  </a:cubicBezTo>
                  <a:lnTo>
                    <a:pt x="2098700" y="510909"/>
                  </a:lnTo>
                  <a:cubicBezTo>
                    <a:pt x="2098700" y="505700"/>
                    <a:pt x="2097658" y="500937"/>
                    <a:pt x="2095575" y="496621"/>
                  </a:cubicBezTo>
                  <a:cubicBezTo>
                    <a:pt x="2094384" y="494538"/>
                    <a:pt x="2093566" y="492901"/>
                    <a:pt x="2093119" y="491710"/>
                  </a:cubicBezTo>
                  <a:close/>
                  <a:moveTo>
                    <a:pt x="721519" y="491710"/>
                  </a:moveTo>
                  <a:cubicBezTo>
                    <a:pt x="718543" y="500640"/>
                    <a:pt x="715120" y="510090"/>
                    <a:pt x="711250" y="520062"/>
                  </a:cubicBezTo>
                  <a:cubicBezTo>
                    <a:pt x="716310" y="519020"/>
                    <a:pt x="721594" y="518052"/>
                    <a:pt x="727100" y="517160"/>
                  </a:cubicBezTo>
                  <a:lnTo>
                    <a:pt x="727100" y="510909"/>
                  </a:lnTo>
                  <a:cubicBezTo>
                    <a:pt x="727100" y="505700"/>
                    <a:pt x="726058" y="500937"/>
                    <a:pt x="723975" y="496621"/>
                  </a:cubicBezTo>
                  <a:cubicBezTo>
                    <a:pt x="722784" y="494538"/>
                    <a:pt x="721966" y="492901"/>
                    <a:pt x="721519" y="491710"/>
                  </a:cubicBezTo>
                  <a:close/>
                  <a:moveTo>
                    <a:pt x="2198489" y="487915"/>
                  </a:moveTo>
                  <a:cubicBezTo>
                    <a:pt x="2204442" y="488064"/>
                    <a:pt x="2207419" y="489775"/>
                    <a:pt x="2207419" y="493049"/>
                  </a:cubicBezTo>
                  <a:cubicBezTo>
                    <a:pt x="2207419" y="495431"/>
                    <a:pt x="2206303" y="496993"/>
                    <a:pt x="2204070" y="497737"/>
                  </a:cubicBezTo>
                  <a:cubicBezTo>
                    <a:pt x="2186360" y="501160"/>
                    <a:pt x="2176240" y="502872"/>
                    <a:pt x="2173709" y="502872"/>
                  </a:cubicBezTo>
                  <a:cubicBezTo>
                    <a:pt x="2170286" y="502872"/>
                    <a:pt x="2166715" y="502277"/>
                    <a:pt x="2162994" y="501086"/>
                  </a:cubicBezTo>
                  <a:cubicBezTo>
                    <a:pt x="2159868" y="500342"/>
                    <a:pt x="2158306" y="499523"/>
                    <a:pt x="2158306" y="498630"/>
                  </a:cubicBezTo>
                  <a:cubicBezTo>
                    <a:pt x="2158306" y="497737"/>
                    <a:pt x="2159571" y="497142"/>
                    <a:pt x="2162101" y="496844"/>
                  </a:cubicBezTo>
                  <a:cubicBezTo>
                    <a:pt x="2170286" y="495207"/>
                    <a:pt x="2180481" y="492603"/>
                    <a:pt x="2192685" y="489031"/>
                  </a:cubicBezTo>
                  <a:cubicBezTo>
                    <a:pt x="2194769" y="488287"/>
                    <a:pt x="2196703" y="487915"/>
                    <a:pt x="2198489" y="487915"/>
                  </a:cubicBezTo>
                  <a:close/>
                  <a:moveTo>
                    <a:pt x="826890" y="487915"/>
                  </a:moveTo>
                  <a:cubicBezTo>
                    <a:pt x="832843" y="488064"/>
                    <a:pt x="835819" y="489775"/>
                    <a:pt x="835819" y="493049"/>
                  </a:cubicBezTo>
                  <a:cubicBezTo>
                    <a:pt x="835819" y="495431"/>
                    <a:pt x="834703" y="496993"/>
                    <a:pt x="832471" y="497737"/>
                  </a:cubicBezTo>
                  <a:cubicBezTo>
                    <a:pt x="814760" y="501160"/>
                    <a:pt x="804640" y="502872"/>
                    <a:pt x="802110" y="502872"/>
                  </a:cubicBezTo>
                  <a:cubicBezTo>
                    <a:pt x="798687" y="502872"/>
                    <a:pt x="795115" y="502277"/>
                    <a:pt x="791394" y="501086"/>
                  </a:cubicBezTo>
                  <a:cubicBezTo>
                    <a:pt x="788269" y="500342"/>
                    <a:pt x="786706" y="499523"/>
                    <a:pt x="786706" y="498630"/>
                  </a:cubicBezTo>
                  <a:cubicBezTo>
                    <a:pt x="786706" y="497737"/>
                    <a:pt x="787971" y="497142"/>
                    <a:pt x="790501" y="496844"/>
                  </a:cubicBezTo>
                  <a:cubicBezTo>
                    <a:pt x="798687" y="495207"/>
                    <a:pt x="808881" y="492603"/>
                    <a:pt x="821085" y="489031"/>
                  </a:cubicBezTo>
                  <a:cubicBezTo>
                    <a:pt x="823169" y="488287"/>
                    <a:pt x="825104" y="487915"/>
                    <a:pt x="826890" y="487915"/>
                  </a:cubicBezTo>
                  <a:close/>
                  <a:moveTo>
                    <a:pt x="523950" y="484120"/>
                  </a:moveTo>
                  <a:cubicBezTo>
                    <a:pt x="516806" y="485906"/>
                    <a:pt x="511448" y="486724"/>
                    <a:pt x="507876" y="486575"/>
                  </a:cubicBezTo>
                  <a:cubicBezTo>
                    <a:pt x="507281" y="486575"/>
                    <a:pt x="506611" y="486426"/>
                    <a:pt x="505867" y="486129"/>
                  </a:cubicBezTo>
                  <a:cubicBezTo>
                    <a:pt x="502295" y="493719"/>
                    <a:pt x="498649" y="500491"/>
                    <a:pt x="494928" y="506444"/>
                  </a:cubicBezTo>
                  <a:lnTo>
                    <a:pt x="489570" y="514257"/>
                  </a:lnTo>
                  <a:cubicBezTo>
                    <a:pt x="496268" y="514853"/>
                    <a:pt x="502221" y="517457"/>
                    <a:pt x="507430" y="522071"/>
                  </a:cubicBezTo>
                  <a:lnTo>
                    <a:pt x="517699" y="531001"/>
                  </a:lnTo>
                  <a:cubicBezTo>
                    <a:pt x="523652" y="519243"/>
                    <a:pt x="527968" y="506667"/>
                    <a:pt x="530647" y="493273"/>
                  </a:cubicBezTo>
                  <a:cubicBezTo>
                    <a:pt x="531987" y="488808"/>
                    <a:pt x="532061" y="485980"/>
                    <a:pt x="530870" y="484789"/>
                  </a:cubicBezTo>
                  <a:cubicBezTo>
                    <a:pt x="529084" y="483450"/>
                    <a:pt x="526778" y="483227"/>
                    <a:pt x="523950" y="484120"/>
                  </a:cubicBezTo>
                  <a:close/>
                  <a:moveTo>
                    <a:pt x="1932385" y="478539"/>
                  </a:moveTo>
                  <a:cubicBezTo>
                    <a:pt x="1934617" y="479134"/>
                    <a:pt x="1936998" y="479804"/>
                    <a:pt x="1939528" y="480548"/>
                  </a:cubicBezTo>
                  <a:cubicBezTo>
                    <a:pt x="1942207" y="481292"/>
                    <a:pt x="1945705" y="482483"/>
                    <a:pt x="1950021" y="484120"/>
                  </a:cubicBezTo>
                  <a:cubicBezTo>
                    <a:pt x="1954486" y="485608"/>
                    <a:pt x="1958058" y="487245"/>
                    <a:pt x="1960737" y="489031"/>
                  </a:cubicBezTo>
                  <a:cubicBezTo>
                    <a:pt x="1963415" y="490668"/>
                    <a:pt x="1965350" y="492528"/>
                    <a:pt x="1966541" y="494612"/>
                  </a:cubicBezTo>
                  <a:cubicBezTo>
                    <a:pt x="1967731" y="496696"/>
                    <a:pt x="1968327" y="498779"/>
                    <a:pt x="1968327" y="500863"/>
                  </a:cubicBezTo>
                  <a:cubicBezTo>
                    <a:pt x="1968178" y="502946"/>
                    <a:pt x="1967806" y="504658"/>
                    <a:pt x="1967211" y="505997"/>
                  </a:cubicBezTo>
                  <a:cubicBezTo>
                    <a:pt x="1966318" y="507337"/>
                    <a:pt x="1965499" y="508230"/>
                    <a:pt x="1964755" y="508676"/>
                  </a:cubicBezTo>
                  <a:cubicBezTo>
                    <a:pt x="1964011" y="509123"/>
                    <a:pt x="1962895" y="509346"/>
                    <a:pt x="1961406" y="509346"/>
                  </a:cubicBezTo>
                  <a:cubicBezTo>
                    <a:pt x="1959174" y="509048"/>
                    <a:pt x="1956718" y="507560"/>
                    <a:pt x="1954039" y="504881"/>
                  </a:cubicBezTo>
                  <a:lnTo>
                    <a:pt x="1948012" y="498630"/>
                  </a:lnTo>
                  <a:lnTo>
                    <a:pt x="1933947" y="485013"/>
                  </a:lnTo>
                  <a:lnTo>
                    <a:pt x="1929706" y="481218"/>
                  </a:lnTo>
                  <a:cubicBezTo>
                    <a:pt x="1928813" y="480027"/>
                    <a:pt x="1928515" y="479208"/>
                    <a:pt x="1928813" y="478762"/>
                  </a:cubicBezTo>
                  <a:cubicBezTo>
                    <a:pt x="1929111" y="478315"/>
                    <a:pt x="1930301" y="478241"/>
                    <a:pt x="1932385" y="478539"/>
                  </a:cubicBezTo>
                  <a:close/>
                  <a:moveTo>
                    <a:pt x="1887290" y="477646"/>
                  </a:moveTo>
                  <a:cubicBezTo>
                    <a:pt x="1887587" y="477348"/>
                    <a:pt x="1888406" y="477348"/>
                    <a:pt x="1889745" y="477646"/>
                  </a:cubicBezTo>
                  <a:cubicBezTo>
                    <a:pt x="1891383" y="477943"/>
                    <a:pt x="1893243" y="478836"/>
                    <a:pt x="1895327" y="480325"/>
                  </a:cubicBezTo>
                  <a:cubicBezTo>
                    <a:pt x="1897559" y="481813"/>
                    <a:pt x="1899122" y="483152"/>
                    <a:pt x="1900015" y="484343"/>
                  </a:cubicBezTo>
                  <a:cubicBezTo>
                    <a:pt x="1901056" y="485534"/>
                    <a:pt x="1901503" y="486575"/>
                    <a:pt x="1901354" y="487468"/>
                  </a:cubicBezTo>
                  <a:cubicBezTo>
                    <a:pt x="1901205" y="488361"/>
                    <a:pt x="1900387" y="489477"/>
                    <a:pt x="1898898" y="490817"/>
                  </a:cubicBezTo>
                  <a:cubicBezTo>
                    <a:pt x="1897410" y="492156"/>
                    <a:pt x="1896294" y="493273"/>
                    <a:pt x="1895550" y="494166"/>
                  </a:cubicBezTo>
                  <a:lnTo>
                    <a:pt x="1888406" y="502649"/>
                  </a:lnTo>
                  <a:cubicBezTo>
                    <a:pt x="1886769" y="504584"/>
                    <a:pt x="1884239" y="507039"/>
                    <a:pt x="1880816" y="510016"/>
                  </a:cubicBezTo>
                  <a:cubicBezTo>
                    <a:pt x="1877393" y="512843"/>
                    <a:pt x="1874788" y="514853"/>
                    <a:pt x="1873002" y="516043"/>
                  </a:cubicBezTo>
                  <a:cubicBezTo>
                    <a:pt x="1871216" y="517085"/>
                    <a:pt x="1869282" y="518052"/>
                    <a:pt x="1867198" y="518945"/>
                  </a:cubicBezTo>
                  <a:lnTo>
                    <a:pt x="1863180" y="520508"/>
                  </a:lnTo>
                  <a:cubicBezTo>
                    <a:pt x="1861394" y="521401"/>
                    <a:pt x="1860352" y="521624"/>
                    <a:pt x="1860054" y="521178"/>
                  </a:cubicBezTo>
                  <a:cubicBezTo>
                    <a:pt x="1859757" y="520731"/>
                    <a:pt x="1860352" y="519764"/>
                    <a:pt x="1861840" y="518276"/>
                  </a:cubicBezTo>
                  <a:lnTo>
                    <a:pt x="1864519" y="515597"/>
                  </a:lnTo>
                  <a:cubicBezTo>
                    <a:pt x="1867793" y="512323"/>
                    <a:pt x="1870547" y="509346"/>
                    <a:pt x="1872779" y="506667"/>
                  </a:cubicBezTo>
                  <a:cubicBezTo>
                    <a:pt x="1874863" y="503988"/>
                    <a:pt x="1877170" y="500714"/>
                    <a:pt x="1879700" y="496844"/>
                  </a:cubicBezTo>
                  <a:cubicBezTo>
                    <a:pt x="1882230" y="492975"/>
                    <a:pt x="1883867" y="489998"/>
                    <a:pt x="1884611" y="487915"/>
                  </a:cubicBezTo>
                  <a:lnTo>
                    <a:pt x="1886174" y="479878"/>
                  </a:lnTo>
                  <a:cubicBezTo>
                    <a:pt x="1886322" y="478687"/>
                    <a:pt x="1886695" y="477943"/>
                    <a:pt x="1887290" y="477646"/>
                  </a:cubicBezTo>
                  <a:close/>
                  <a:moveTo>
                    <a:pt x="2350071" y="465144"/>
                  </a:moveTo>
                  <a:cubicBezTo>
                    <a:pt x="2353196" y="465144"/>
                    <a:pt x="2356024" y="465442"/>
                    <a:pt x="2358554" y="466037"/>
                  </a:cubicBezTo>
                  <a:cubicBezTo>
                    <a:pt x="2361084" y="466484"/>
                    <a:pt x="2363242" y="467228"/>
                    <a:pt x="2365028" y="468269"/>
                  </a:cubicBezTo>
                  <a:cubicBezTo>
                    <a:pt x="2366814" y="469460"/>
                    <a:pt x="2368823" y="471246"/>
                    <a:pt x="2371056" y="473627"/>
                  </a:cubicBezTo>
                  <a:cubicBezTo>
                    <a:pt x="2373139" y="476009"/>
                    <a:pt x="2375446" y="479134"/>
                    <a:pt x="2377976" y="483003"/>
                  </a:cubicBezTo>
                  <a:lnTo>
                    <a:pt x="2386683" y="497961"/>
                  </a:lnTo>
                  <a:cubicBezTo>
                    <a:pt x="2390106" y="503914"/>
                    <a:pt x="2393677" y="509644"/>
                    <a:pt x="2397398" y="515150"/>
                  </a:cubicBezTo>
                  <a:cubicBezTo>
                    <a:pt x="2401119" y="520806"/>
                    <a:pt x="2404691" y="525940"/>
                    <a:pt x="2408114" y="530554"/>
                  </a:cubicBezTo>
                  <a:cubicBezTo>
                    <a:pt x="2411537" y="535168"/>
                    <a:pt x="2415481" y="539930"/>
                    <a:pt x="2419946" y="544842"/>
                  </a:cubicBezTo>
                  <a:cubicBezTo>
                    <a:pt x="2424410" y="549902"/>
                    <a:pt x="2429768" y="554739"/>
                    <a:pt x="2436019" y="559352"/>
                  </a:cubicBezTo>
                  <a:cubicBezTo>
                    <a:pt x="2442270" y="564115"/>
                    <a:pt x="2448223" y="567984"/>
                    <a:pt x="2453878" y="570961"/>
                  </a:cubicBezTo>
                  <a:cubicBezTo>
                    <a:pt x="2459534" y="574235"/>
                    <a:pt x="2465189" y="577212"/>
                    <a:pt x="2470845" y="579891"/>
                  </a:cubicBezTo>
                  <a:cubicBezTo>
                    <a:pt x="2476500" y="582569"/>
                    <a:pt x="2480221" y="584132"/>
                    <a:pt x="2482007" y="584579"/>
                  </a:cubicBezTo>
                  <a:lnTo>
                    <a:pt x="2486472" y="586141"/>
                  </a:lnTo>
                  <a:cubicBezTo>
                    <a:pt x="2488555" y="586885"/>
                    <a:pt x="2489448" y="587778"/>
                    <a:pt x="2489151" y="588820"/>
                  </a:cubicBezTo>
                  <a:cubicBezTo>
                    <a:pt x="2488853" y="589862"/>
                    <a:pt x="2488034" y="590383"/>
                    <a:pt x="2486695" y="590383"/>
                  </a:cubicBezTo>
                  <a:lnTo>
                    <a:pt x="2482007" y="590606"/>
                  </a:lnTo>
                  <a:lnTo>
                    <a:pt x="2473970" y="591053"/>
                  </a:lnTo>
                  <a:lnTo>
                    <a:pt x="2454325" y="591499"/>
                  </a:lnTo>
                  <a:cubicBezTo>
                    <a:pt x="2445991" y="591797"/>
                    <a:pt x="2440633" y="591425"/>
                    <a:pt x="2438251" y="590383"/>
                  </a:cubicBezTo>
                  <a:cubicBezTo>
                    <a:pt x="2435573" y="589341"/>
                    <a:pt x="2433340" y="588225"/>
                    <a:pt x="2431554" y="587034"/>
                  </a:cubicBezTo>
                  <a:cubicBezTo>
                    <a:pt x="2429768" y="585844"/>
                    <a:pt x="2427759" y="583760"/>
                    <a:pt x="2425527" y="580784"/>
                  </a:cubicBezTo>
                  <a:cubicBezTo>
                    <a:pt x="2423145" y="577807"/>
                    <a:pt x="2421062" y="574979"/>
                    <a:pt x="2419276" y="572300"/>
                  </a:cubicBezTo>
                  <a:cubicBezTo>
                    <a:pt x="2417341" y="569621"/>
                    <a:pt x="2414141" y="564710"/>
                    <a:pt x="2409676" y="557566"/>
                  </a:cubicBezTo>
                  <a:cubicBezTo>
                    <a:pt x="2405212" y="550274"/>
                    <a:pt x="2402607" y="545958"/>
                    <a:pt x="2401863" y="544618"/>
                  </a:cubicBezTo>
                  <a:lnTo>
                    <a:pt x="2390478" y="524303"/>
                  </a:lnTo>
                  <a:lnTo>
                    <a:pt x="2380878" y="507783"/>
                  </a:lnTo>
                  <a:lnTo>
                    <a:pt x="2376637" y="500416"/>
                  </a:lnTo>
                  <a:lnTo>
                    <a:pt x="2373958" y="504881"/>
                  </a:lnTo>
                  <a:cubicBezTo>
                    <a:pt x="2373362" y="506072"/>
                    <a:pt x="2371502" y="509048"/>
                    <a:pt x="2368377" y="513811"/>
                  </a:cubicBezTo>
                  <a:lnTo>
                    <a:pt x="2360340" y="526312"/>
                  </a:lnTo>
                  <a:lnTo>
                    <a:pt x="2351634" y="537698"/>
                  </a:lnTo>
                  <a:cubicBezTo>
                    <a:pt x="2348359" y="542014"/>
                    <a:pt x="2345085" y="546107"/>
                    <a:pt x="2341811" y="549976"/>
                  </a:cubicBezTo>
                  <a:cubicBezTo>
                    <a:pt x="2338537" y="554143"/>
                    <a:pt x="2334593" y="558310"/>
                    <a:pt x="2329979" y="562478"/>
                  </a:cubicBezTo>
                  <a:cubicBezTo>
                    <a:pt x="2325514" y="566943"/>
                    <a:pt x="2320528" y="570886"/>
                    <a:pt x="2315022" y="574310"/>
                  </a:cubicBezTo>
                  <a:cubicBezTo>
                    <a:pt x="2309366" y="577881"/>
                    <a:pt x="2303785" y="580932"/>
                    <a:pt x="2298279" y="583462"/>
                  </a:cubicBezTo>
                  <a:cubicBezTo>
                    <a:pt x="2292772" y="585993"/>
                    <a:pt x="2289572" y="587481"/>
                    <a:pt x="2288679" y="587927"/>
                  </a:cubicBezTo>
                  <a:cubicBezTo>
                    <a:pt x="2287637" y="588523"/>
                    <a:pt x="2286893" y="588820"/>
                    <a:pt x="2286447" y="588820"/>
                  </a:cubicBezTo>
                  <a:lnTo>
                    <a:pt x="2283321" y="590160"/>
                  </a:lnTo>
                  <a:cubicBezTo>
                    <a:pt x="2282577" y="590457"/>
                    <a:pt x="2282056" y="590309"/>
                    <a:pt x="2281759" y="589713"/>
                  </a:cubicBezTo>
                  <a:cubicBezTo>
                    <a:pt x="2281461" y="589118"/>
                    <a:pt x="2281535" y="588671"/>
                    <a:pt x="2281982" y="588374"/>
                  </a:cubicBezTo>
                  <a:lnTo>
                    <a:pt x="2284438" y="586141"/>
                  </a:lnTo>
                  <a:cubicBezTo>
                    <a:pt x="2285777" y="584951"/>
                    <a:pt x="2288158" y="583016"/>
                    <a:pt x="2291581" y="580337"/>
                  </a:cubicBezTo>
                  <a:lnTo>
                    <a:pt x="2300288" y="573417"/>
                  </a:lnTo>
                  <a:cubicBezTo>
                    <a:pt x="2302669" y="571482"/>
                    <a:pt x="2306613" y="568059"/>
                    <a:pt x="2312120" y="563147"/>
                  </a:cubicBezTo>
                  <a:cubicBezTo>
                    <a:pt x="2317626" y="558236"/>
                    <a:pt x="2321645" y="554441"/>
                    <a:pt x="2324175" y="551762"/>
                  </a:cubicBezTo>
                  <a:cubicBezTo>
                    <a:pt x="2326705" y="549083"/>
                    <a:pt x="2330128" y="545065"/>
                    <a:pt x="2334444" y="539707"/>
                  </a:cubicBezTo>
                  <a:lnTo>
                    <a:pt x="2344936" y="526312"/>
                  </a:lnTo>
                  <a:cubicBezTo>
                    <a:pt x="2347615" y="523038"/>
                    <a:pt x="2350592" y="518722"/>
                    <a:pt x="2353866" y="513364"/>
                  </a:cubicBezTo>
                  <a:cubicBezTo>
                    <a:pt x="2357140" y="508007"/>
                    <a:pt x="2359596" y="503616"/>
                    <a:pt x="2361233" y="500193"/>
                  </a:cubicBezTo>
                  <a:cubicBezTo>
                    <a:pt x="2362870" y="496621"/>
                    <a:pt x="2364507" y="492677"/>
                    <a:pt x="2366144" y="488361"/>
                  </a:cubicBezTo>
                  <a:lnTo>
                    <a:pt x="2367484" y="484566"/>
                  </a:lnTo>
                  <a:cubicBezTo>
                    <a:pt x="2365847" y="482185"/>
                    <a:pt x="2364433" y="480325"/>
                    <a:pt x="2363242" y="478985"/>
                  </a:cubicBezTo>
                  <a:cubicBezTo>
                    <a:pt x="2362051" y="477497"/>
                    <a:pt x="2360489" y="476157"/>
                    <a:pt x="2358554" y="474967"/>
                  </a:cubicBezTo>
                  <a:cubicBezTo>
                    <a:pt x="2356619" y="473776"/>
                    <a:pt x="2354015" y="472809"/>
                    <a:pt x="2350741" y="472065"/>
                  </a:cubicBezTo>
                  <a:lnTo>
                    <a:pt x="2344936" y="470948"/>
                  </a:lnTo>
                  <a:cubicBezTo>
                    <a:pt x="2343150" y="470651"/>
                    <a:pt x="2342034" y="470055"/>
                    <a:pt x="2341588" y="469162"/>
                  </a:cubicBezTo>
                  <a:cubicBezTo>
                    <a:pt x="2341141" y="468269"/>
                    <a:pt x="2340992" y="467525"/>
                    <a:pt x="2341141" y="466930"/>
                  </a:cubicBezTo>
                  <a:cubicBezTo>
                    <a:pt x="2341439" y="466186"/>
                    <a:pt x="2342481" y="465665"/>
                    <a:pt x="2344267" y="465367"/>
                  </a:cubicBezTo>
                  <a:cubicBezTo>
                    <a:pt x="2346052" y="465218"/>
                    <a:pt x="2347987" y="465144"/>
                    <a:pt x="2350071" y="465144"/>
                  </a:cubicBezTo>
                  <a:close/>
                  <a:moveTo>
                    <a:pt x="978471" y="465144"/>
                  </a:moveTo>
                  <a:cubicBezTo>
                    <a:pt x="981596" y="465144"/>
                    <a:pt x="984424" y="465442"/>
                    <a:pt x="986954" y="466037"/>
                  </a:cubicBezTo>
                  <a:cubicBezTo>
                    <a:pt x="989484" y="466484"/>
                    <a:pt x="991642" y="467228"/>
                    <a:pt x="993428" y="468269"/>
                  </a:cubicBezTo>
                  <a:cubicBezTo>
                    <a:pt x="995214" y="469460"/>
                    <a:pt x="997223" y="471246"/>
                    <a:pt x="999456" y="473627"/>
                  </a:cubicBezTo>
                  <a:cubicBezTo>
                    <a:pt x="1001539" y="476009"/>
                    <a:pt x="1003846" y="479134"/>
                    <a:pt x="1006376" y="483003"/>
                  </a:cubicBezTo>
                  <a:lnTo>
                    <a:pt x="1015083" y="497961"/>
                  </a:lnTo>
                  <a:cubicBezTo>
                    <a:pt x="1018506" y="503914"/>
                    <a:pt x="1022078" y="509644"/>
                    <a:pt x="1025798" y="515150"/>
                  </a:cubicBezTo>
                  <a:cubicBezTo>
                    <a:pt x="1029519" y="520806"/>
                    <a:pt x="1033091" y="525940"/>
                    <a:pt x="1036514" y="530554"/>
                  </a:cubicBezTo>
                  <a:cubicBezTo>
                    <a:pt x="1039937" y="535168"/>
                    <a:pt x="1043881" y="539930"/>
                    <a:pt x="1048346" y="544842"/>
                  </a:cubicBezTo>
                  <a:cubicBezTo>
                    <a:pt x="1052811" y="549902"/>
                    <a:pt x="1058168" y="554739"/>
                    <a:pt x="1064419" y="559352"/>
                  </a:cubicBezTo>
                  <a:cubicBezTo>
                    <a:pt x="1070670" y="564115"/>
                    <a:pt x="1076623" y="567984"/>
                    <a:pt x="1082279" y="570961"/>
                  </a:cubicBezTo>
                  <a:cubicBezTo>
                    <a:pt x="1087934" y="574235"/>
                    <a:pt x="1093590" y="577212"/>
                    <a:pt x="1099245" y="579891"/>
                  </a:cubicBezTo>
                  <a:cubicBezTo>
                    <a:pt x="1104901" y="582569"/>
                    <a:pt x="1108621" y="584132"/>
                    <a:pt x="1110407" y="584579"/>
                  </a:cubicBezTo>
                  <a:lnTo>
                    <a:pt x="1114872" y="586141"/>
                  </a:lnTo>
                  <a:cubicBezTo>
                    <a:pt x="1116956" y="586885"/>
                    <a:pt x="1117849" y="587778"/>
                    <a:pt x="1117551" y="588820"/>
                  </a:cubicBezTo>
                  <a:cubicBezTo>
                    <a:pt x="1117253" y="589862"/>
                    <a:pt x="1116435" y="590383"/>
                    <a:pt x="1115095" y="590383"/>
                  </a:cubicBezTo>
                  <a:lnTo>
                    <a:pt x="1110407" y="590606"/>
                  </a:lnTo>
                  <a:lnTo>
                    <a:pt x="1102370" y="591053"/>
                  </a:lnTo>
                  <a:lnTo>
                    <a:pt x="1082725" y="591499"/>
                  </a:lnTo>
                  <a:cubicBezTo>
                    <a:pt x="1074391" y="591797"/>
                    <a:pt x="1069033" y="591425"/>
                    <a:pt x="1066652" y="590383"/>
                  </a:cubicBezTo>
                  <a:cubicBezTo>
                    <a:pt x="1063973" y="589341"/>
                    <a:pt x="1061740" y="588225"/>
                    <a:pt x="1059954" y="587034"/>
                  </a:cubicBezTo>
                  <a:cubicBezTo>
                    <a:pt x="1058168" y="585844"/>
                    <a:pt x="1056159" y="583760"/>
                    <a:pt x="1053927" y="580784"/>
                  </a:cubicBezTo>
                  <a:cubicBezTo>
                    <a:pt x="1051546" y="577807"/>
                    <a:pt x="1049462" y="574979"/>
                    <a:pt x="1047676" y="572300"/>
                  </a:cubicBezTo>
                  <a:cubicBezTo>
                    <a:pt x="1045741" y="569621"/>
                    <a:pt x="1042541" y="564710"/>
                    <a:pt x="1038077" y="557566"/>
                  </a:cubicBezTo>
                  <a:cubicBezTo>
                    <a:pt x="1033612" y="550274"/>
                    <a:pt x="1031007" y="545958"/>
                    <a:pt x="1030263" y="544618"/>
                  </a:cubicBezTo>
                  <a:lnTo>
                    <a:pt x="1018878" y="524303"/>
                  </a:lnTo>
                  <a:lnTo>
                    <a:pt x="1009278" y="507783"/>
                  </a:lnTo>
                  <a:lnTo>
                    <a:pt x="1005037" y="500416"/>
                  </a:lnTo>
                  <a:lnTo>
                    <a:pt x="1002358" y="504881"/>
                  </a:lnTo>
                  <a:cubicBezTo>
                    <a:pt x="1001763" y="506072"/>
                    <a:pt x="999902" y="509048"/>
                    <a:pt x="996777" y="513811"/>
                  </a:cubicBezTo>
                  <a:lnTo>
                    <a:pt x="988740" y="526312"/>
                  </a:lnTo>
                  <a:lnTo>
                    <a:pt x="980034" y="537698"/>
                  </a:lnTo>
                  <a:cubicBezTo>
                    <a:pt x="976759" y="542014"/>
                    <a:pt x="973485" y="546107"/>
                    <a:pt x="970211" y="549976"/>
                  </a:cubicBezTo>
                  <a:cubicBezTo>
                    <a:pt x="966937" y="554143"/>
                    <a:pt x="962993" y="558310"/>
                    <a:pt x="958379" y="562478"/>
                  </a:cubicBezTo>
                  <a:cubicBezTo>
                    <a:pt x="953914" y="566943"/>
                    <a:pt x="948929" y="570886"/>
                    <a:pt x="943422" y="574310"/>
                  </a:cubicBezTo>
                  <a:cubicBezTo>
                    <a:pt x="937766" y="577881"/>
                    <a:pt x="932185" y="580932"/>
                    <a:pt x="926679" y="583462"/>
                  </a:cubicBezTo>
                  <a:cubicBezTo>
                    <a:pt x="921172" y="585993"/>
                    <a:pt x="917972" y="587481"/>
                    <a:pt x="917079" y="587927"/>
                  </a:cubicBezTo>
                  <a:cubicBezTo>
                    <a:pt x="916038" y="588523"/>
                    <a:pt x="915293" y="588820"/>
                    <a:pt x="914847" y="588820"/>
                  </a:cubicBezTo>
                  <a:lnTo>
                    <a:pt x="911722" y="590160"/>
                  </a:lnTo>
                  <a:cubicBezTo>
                    <a:pt x="910977" y="590457"/>
                    <a:pt x="910457" y="590309"/>
                    <a:pt x="910159" y="589713"/>
                  </a:cubicBezTo>
                  <a:cubicBezTo>
                    <a:pt x="909861" y="589118"/>
                    <a:pt x="909936" y="588671"/>
                    <a:pt x="910382" y="588374"/>
                  </a:cubicBezTo>
                  <a:lnTo>
                    <a:pt x="912838" y="586141"/>
                  </a:lnTo>
                  <a:cubicBezTo>
                    <a:pt x="914177" y="584951"/>
                    <a:pt x="916558" y="583016"/>
                    <a:pt x="919982" y="580337"/>
                  </a:cubicBezTo>
                  <a:lnTo>
                    <a:pt x="928688" y="573417"/>
                  </a:lnTo>
                  <a:cubicBezTo>
                    <a:pt x="931069" y="571482"/>
                    <a:pt x="935013" y="568059"/>
                    <a:pt x="940520" y="563147"/>
                  </a:cubicBezTo>
                  <a:cubicBezTo>
                    <a:pt x="946026" y="558236"/>
                    <a:pt x="950045" y="554441"/>
                    <a:pt x="952575" y="551762"/>
                  </a:cubicBezTo>
                  <a:cubicBezTo>
                    <a:pt x="955105" y="549083"/>
                    <a:pt x="958528" y="545065"/>
                    <a:pt x="962844" y="539707"/>
                  </a:cubicBezTo>
                  <a:lnTo>
                    <a:pt x="973336" y="526312"/>
                  </a:lnTo>
                  <a:cubicBezTo>
                    <a:pt x="976015" y="523038"/>
                    <a:pt x="978992" y="518722"/>
                    <a:pt x="982266" y="513364"/>
                  </a:cubicBezTo>
                  <a:cubicBezTo>
                    <a:pt x="985540" y="508007"/>
                    <a:pt x="987996" y="503616"/>
                    <a:pt x="989633" y="500193"/>
                  </a:cubicBezTo>
                  <a:cubicBezTo>
                    <a:pt x="991270" y="496621"/>
                    <a:pt x="992907" y="492677"/>
                    <a:pt x="994544" y="488361"/>
                  </a:cubicBezTo>
                  <a:lnTo>
                    <a:pt x="995884" y="484566"/>
                  </a:lnTo>
                  <a:cubicBezTo>
                    <a:pt x="994247" y="482185"/>
                    <a:pt x="992833" y="480325"/>
                    <a:pt x="991642" y="478985"/>
                  </a:cubicBezTo>
                  <a:cubicBezTo>
                    <a:pt x="990452" y="477497"/>
                    <a:pt x="988889" y="476157"/>
                    <a:pt x="986954" y="474967"/>
                  </a:cubicBezTo>
                  <a:cubicBezTo>
                    <a:pt x="985019" y="473776"/>
                    <a:pt x="982415" y="472809"/>
                    <a:pt x="979141" y="472065"/>
                  </a:cubicBezTo>
                  <a:lnTo>
                    <a:pt x="973336" y="470948"/>
                  </a:lnTo>
                  <a:cubicBezTo>
                    <a:pt x="971550" y="470651"/>
                    <a:pt x="970434" y="470055"/>
                    <a:pt x="969988" y="469162"/>
                  </a:cubicBezTo>
                  <a:cubicBezTo>
                    <a:pt x="969541" y="468269"/>
                    <a:pt x="969393" y="467525"/>
                    <a:pt x="969541" y="466930"/>
                  </a:cubicBezTo>
                  <a:cubicBezTo>
                    <a:pt x="969839" y="466186"/>
                    <a:pt x="970881" y="465665"/>
                    <a:pt x="972667" y="465367"/>
                  </a:cubicBezTo>
                  <a:cubicBezTo>
                    <a:pt x="974453" y="465218"/>
                    <a:pt x="976387" y="465144"/>
                    <a:pt x="978471" y="465144"/>
                  </a:cubicBezTo>
                  <a:close/>
                  <a:moveTo>
                    <a:pt x="276597" y="453535"/>
                  </a:moveTo>
                  <a:cubicBezTo>
                    <a:pt x="278086" y="453535"/>
                    <a:pt x="280318" y="453833"/>
                    <a:pt x="283295" y="454428"/>
                  </a:cubicBezTo>
                  <a:cubicBezTo>
                    <a:pt x="286271" y="455024"/>
                    <a:pt x="288876" y="455917"/>
                    <a:pt x="291108" y="457107"/>
                  </a:cubicBezTo>
                  <a:cubicBezTo>
                    <a:pt x="293341" y="458298"/>
                    <a:pt x="294531" y="459414"/>
                    <a:pt x="294680" y="460456"/>
                  </a:cubicBezTo>
                  <a:cubicBezTo>
                    <a:pt x="294829" y="461498"/>
                    <a:pt x="294606" y="463060"/>
                    <a:pt x="294010" y="465144"/>
                  </a:cubicBezTo>
                  <a:cubicBezTo>
                    <a:pt x="293564" y="466632"/>
                    <a:pt x="293266" y="467972"/>
                    <a:pt x="293117" y="469162"/>
                  </a:cubicBezTo>
                  <a:cubicBezTo>
                    <a:pt x="292968" y="470651"/>
                    <a:pt x="292820" y="471990"/>
                    <a:pt x="292671" y="473181"/>
                  </a:cubicBezTo>
                  <a:lnTo>
                    <a:pt x="292671" y="482334"/>
                  </a:lnTo>
                  <a:lnTo>
                    <a:pt x="291778" y="510462"/>
                  </a:lnTo>
                  <a:lnTo>
                    <a:pt x="305619" y="506444"/>
                  </a:lnTo>
                  <a:lnTo>
                    <a:pt x="311423" y="504658"/>
                  </a:lnTo>
                  <a:cubicBezTo>
                    <a:pt x="312614" y="504509"/>
                    <a:pt x="313953" y="504732"/>
                    <a:pt x="315442" y="505328"/>
                  </a:cubicBezTo>
                  <a:cubicBezTo>
                    <a:pt x="316930" y="505625"/>
                    <a:pt x="318418" y="506221"/>
                    <a:pt x="319906" y="507114"/>
                  </a:cubicBezTo>
                  <a:cubicBezTo>
                    <a:pt x="321395" y="508007"/>
                    <a:pt x="322213" y="508825"/>
                    <a:pt x="322362" y="509569"/>
                  </a:cubicBezTo>
                  <a:cubicBezTo>
                    <a:pt x="322511" y="510313"/>
                    <a:pt x="322288" y="511058"/>
                    <a:pt x="321692" y="511802"/>
                  </a:cubicBezTo>
                  <a:cubicBezTo>
                    <a:pt x="320948" y="512695"/>
                    <a:pt x="319460" y="513364"/>
                    <a:pt x="317227" y="513811"/>
                  </a:cubicBezTo>
                  <a:cubicBezTo>
                    <a:pt x="314995" y="514109"/>
                    <a:pt x="312093" y="514704"/>
                    <a:pt x="308521" y="515597"/>
                  </a:cubicBezTo>
                  <a:lnTo>
                    <a:pt x="299815" y="517383"/>
                  </a:lnTo>
                  <a:cubicBezTo>
                    <a:pt x="297731" y="517680"/>
                    <a:pt x="296243" y="517755"/>
                    <a:pt x="295350" y="517606"/>
                  </a:cubicBezTo>
                  <a:lnTo>
                    <a:pt x="291778" y="517383"/>
                  </a:lnTo>
                  <a:lnTo>
                    <a:pt x="291108" y="565826"/>
                  </a:lnTo>
                  <a:lnTo>
                    <a:pt x="314995" y="556673"/>
                  </a:lnTo>
                  <a:cubicBezTo>
                    <a:pt x="316483" y="556078"/>
                    <a:pt x="317525" y="555632"/>
                    <a:pt x="318120" y="555334"/>
                  </a:cubicBezTo>
                  <a:cubicBezTo>
                    <a:pt x="318716" y="555185"/>
                    <a:pt x="319311" y="555334"/>
                    <a:pt x="319906" y="555780"/>
                  </a:cubicBezTo>
                  <a:cubicBezTo>
                    <a:pt x="320502" y="556078"/>
                    <a:pt x="320651" y="556673"/>
                    <a:pt x="320353" y="557566"/>
                  </a:cubicBezTo>
                  <a:cubicBezTo>
                    <a:pt x="320055" y="558459"/>
                    <a:pt x="319162" y="559352"/>
                    <a:pt x="317674" y="560245"/>
                  </a:cubicBezTo>
                  <a:lnTo>
                    <a:pt x="313656" y="562924"/>
                  </a:lnTo>
                  <a:cubicBezTo>
                    <a:pt x="313358" y="563222"/>
                    <a:pt x="309935" y="565231"/>
                    <a:pt x="303386" y="568952"/>
                  </a:cubicBezTo>
                  <a:lnTo>
                    <a:pt x="289545" y="577212"/>
                  </a:lnTo>
                  <a:lnTo>
                    <a:pt x="271686" y="587927"/>
                  </a:lnTo>
                  <a:lnTo>
                    <a:pt x="262756" y="593732"/>
                  </a:lnTo>
                  <a:cubicBezTo>
                    <a:pt x="257696" y="596708"/>
                    <a:pt x="254273" y="599015"/>
                    <a:pt x="252487" y="600652"/>
                  </a:cubicBezTo>
                  <a:cubicBezTo>
                    <a:pt x="250701" y="602289"/>
                    <a:pt x="249362" y="603108"/>
                    <a:pt x="248469" y="603108"/>
                  </a:cubicBezTo>
                  <a:cubicBezTo>
                    <a:pt x="247278" y="603405"/>
                    <a:pt x="245939" y="603257"/>
                    <a:pt x="244451" y="602661"/>
                  </a:cubicBezTo>
                  <a:cubicBezTo>
                    <a:pt x="242962" y="601917"/>
                    <a:pt x="241548" y="601024"/>
                    <a:pt x="240209" y="599982"/>
                  </a:cubicBezTo>
                  <a:cubicBezTo>
                    <a:pt x="238869" y="599089"/>
                    <a:pt x="237158" y="597750"/>
                    <a:pt x="235074" y="595964"/>
                  </a:cubicBezTo>
                  <a:cubicBezTo>
                    <a:pt x="232991" y="594178"/>
                    <a:pt x="231651" y="592615"/>
                    <a:pt x="231056" y="591276"/>
                  </a:cubicBezTo>
                  <a:cubicBezTo>
                    <a:pt x="230610" y="589936"/>
                    <a:pt x="230610" y="588969"/>
                    <a:pt x="231056" y="588374"/>
                  </a:cubicBezTo>
                  <a:cubicBezTo>
                    <a:pt x="231354" y="587778"/>
                    <a:pt x="232172" y="587332"/>
                    <a:pt x="233512" y="587034"/>
                  </a:cubicBezTo>
                  <a:lnTo>
                    <a:pt x="238646" y="585695"/>
                  </a:lnTo>
                  <a:lnTo>
                    <a:pt x="246683" y="583016"/>
                  </a:lnTo>
                  <a:lnTo>
                    <a:pt x="245343" y="541493"/>
                  </a:lnTo>
                  <a:cubicBezTo>
                    <a:pt x="245195" y="538516"/>
                    <a:pt x="244971" y="534870"/>
                    <a:pt x="244674" y="530554"/>
                  </a:cubicBezTo>
                  <a:cubicBezTo>
                    <a:pt x="244376" y="526238"/>
                    <a:pt x="244004" y="523261"/>
                    <a:pt x="243558" y="521624"/>
                  </a:cubicBezTo>
                  <a:cubicBezTo>
                    <a:pt x="243111" y="520136"/>
                    <a:pt x="242516" y="518648"/>
                    <a:pt x="241772" y="517160"/>
                  </a:cubicBezTo>
                  <a:cubicBezTo>
                    <a:pt x="240879" y="515820"/>
                    <a:pt x="240581" y="514778"/>
                    <a:pt x="240879" y="514034"/>
                  </a:cubicBezTo>
                  <a:cubicBezTo>
                    <a:pt x="241028" y="513290"/>
                    <a:pt x="241474" y="512695"/>
                    <a:pt x="242218" y="512248"/>
                  </a:cubicBezTo>
                  <a:cubicBezTo>
                    <a:pt x="243111" y="511802"/>
                    <a:pt x="244302" y="511653"/>
                    <a:pt x="245790" y="511802"/>
                  </a:cubicBezTo>
                  <a:cubicBezTo>
                    <a:pt x="246981" y="511951"/>
                    <a:pt x="248246" y="512174"/>
                    <a:pt x="249585" y="512471"/>
                  </a:cubicBezTo>
                  <a:cubicBezTo>
                    <a:pt x="251073" y="512620"/>
                    <a:pt x="252934" y="513067"/>
                    <a:pt x="255166" y="513811"/>
                  </a:cubicBezTo>
                  <a:cubicBezTo>
                    <a:pt x="257250" y="514704"/>
                    <a:pt x="258887" y="515522"/>
                    <a:pt x="260078" y="516267"/>
                  </a:cubicBezTo>
                  <a:cubicBezTo>
                    <a:pt x="261268" y="517160"/>
                    <a:pt x="261863" y="517978"/>
                    <a:pt x="261863" y="518722"/>
                  </a:cubicBezTo>
                  <a:cubicBezTo>
                    <a:pt x="262161" y="519466"/>
                    <a:pt x="261863" y="520955"/>
                    <a:pt x="260970" y="523187"/>
                  </a:cubicBezTo>
                  <a:cubicBezTo>
                    <a:pt x="260375" y="524526"/>
                    <a:pt x="259854" y="527205"/>
                    <a:pt x="259408" y="531224"/>
                  </a:cubicBezTo>
                  <a:cubicBezTo>
                    <a:pt x="258961" y="535391"/>
                    <a:pt x="258812" y="538814"/>
                    <a:pt x="258961" y="541493"/>
                  </a:cubicBezTo>
                  <a:lnTo>
                    <a:pt x="259631" y="578551"/>
                  </a:lnTo>
                  <a:lnTo>
                    <a:pt x="277937" y="571407"/>
                  </a:lnTo>
                  <a:lnTo>
                    <a:pt x="277490" y="487245"/>
                  </a:lnTo>
                  <a:cubicBezTo>
                    <a:pt x="277490" y="486501"/>
                    <a:pt x="277342" y="483301"/>
                    <a:pt x="277044" y="477646"/>
                  </a:cubicBezTo>
                  <a:cubicBezTo>
                    <a:pt x="276746" y="471990"/>
                    <a:pt x="276449" y="468418"/>
                    <a:pt x="276151" y="466930"/>
                  </a:cubicBezTo>
                  <a:cubicBezTo>
                    <a:pt x="275853" y="465144"/>
                    <a:pt x="275184" y="463209"/>
                    <a:pt x="274142" y="461126"/>
                  </a:cubicBezTo>
                  <a:cubicBezTo>
                    <a:pt x="272951" y="459042"/>
                    <a:pt x="272356" y="457554"/>
                    <a:pt x="272356" y="456661"/>
                  </a:cubicBezTo>
                  <a:cubicBezTo>
                    <a:pt x="272207" y="455917"/>
                    <a:pt x="272430" y="455173"/>
                    <a:pt x="273026" y="454428"/>
                  </a:cubicBezTo>
                  <a:cubicBezTo>
                    <a:pt x="273621" y="453833"/>
                    <a:pt x="274811" y="453535"/>
                    <a:pt x="276597" y="453535"/>
                  </a:cubicBezTo>
                  <a:close/>
                  <a:moveTo>
                    <a:pt x="1210643" y="448178"/>
                  </a:moveTo>
                  <a:lnTo>
                    <a:pt x="1214661" y="449071"/>
                  </a:lnTo>
                  <a:cubicBezTo>
                    <a:pt x="1216001" y="449368"/>
                    <a:pt x="1218903" y="450485"/>
                    <a:pt x="1223368" y="452419"/>
                  </a:cubicBezTo>
                  <a:cubicBezTo>
                    <a:pt x="1227832" y="454503"/>
                    <a:pt x="1230958" y="456214"/>
                    <a:pt x="1232744" y="457554"/>
                  </a:cubicBezTo>
                  <a:cubicBezTo>
                    <a:pt x="1234530" y="458893"/>
                    <a:pt x="1236018" y="460679"/>
                    <a:pt x="1237209" y="462912"/>
                  </a:cubicBezTo>
                  <a:cubicBezTo>
                    <a:pt x="1238399" y="465293"/>
                    <a:pt x="1239069" y="467823"/>
                    <a:pt x="1239218" y="470502"/>
                  </a:cubicBezTo>
                  <a:cubicBezTo>
                    <a:pt x="1239218" y="473032"/>
                    <a:pt x="1238846" y="475190"/>
                    <a:pt x="1238102" y="476976"/>
                  </a:cubicBezTo>
                  <a:lnTo>
                    <a:pt x="1236762" y="481218"/>
                  </a:lnTo>
                  <a:lnTo>
                    <a:pt x="1268016" y="476753"/>
                  </a:lnTo>
                  <a:cubicBezTo>
                    <a:pt x="1273523" y="475860"/>
                    <a:pt x="1277839" y="474967"/>
                    <a:pt x="1280964" y="474074"/>
                  </a:cubicBezTo>
                  <a:cubicBezTo>
                    <a:pt x="1284238" y="473181"/>
                    <a:pt x="1286471" y="472734"/>
                    <a:pt x="1287661" y="472734"/>
                  </a:cubicBezTo>
                  <a:cubicBezTo>
                    <a:pt x="1288703" y="472734"/>
                    <a:pt x="1291233" y="473330"/>
                    <a:pt x="1295252" y="474520"/>
                  </a:cubicBezTo>
                  <a:cubicBezTo>
                    <a:pt x="1299419" y="475413"/>
                    <a:pt x="1302395" y="476753"/>
                    <a:pt x="1304181" y="478539"/>
                  </a:cubicBezTo>
                  <a:cubicBezTo>
                    <a:pt x="1305967" y="480325"/>
                    <a:pt x="1306935" y="481664"/>
                    <a:pt x="1307083" y="482557"/>
                  </a:cubicBezTo>
                  <a:cubicBezTo>
                    <a:pt x="1307232" y="483450"/>
                    <a:pt x="1306860" y="484343"/>
                    <a:pt x="1305967" y="485236"/>
                  </a:cubicBezTo>
                  <a:cubicBezTo>
                    <a:pt x="1305223" y="485682"/>
                    <a:pt x="1304107" y="485906"/>
                    <a:pt x="1302619" y="485906"/>
                  </a:cubicBezTo>
                  <a:cubicBezTo>
                    <a:pt x="1301279" y="486054"/>
                    <a:pt x="1299419" y="486129"/>
                    <a:pt x="1297037" y="486129"/>
                  </a:cubicBezTo>
                  <a:cubicBezTo>
                    <a:pt x="1294805" y="486426"/>
                    <a:pt x="1290936" y="486575"/>
                    <a:pt x="1285429" y="486575"/>
                  </a:cubicBezTo>
                  <a:cubicBezTo>
                    <a:pt x="1279773" y="486575"/>
                    <a:pt x="1276053" y="486650"/>
                    <a:pt x="1274267" y="486799"/>
                  </a:cubicBezTo>
                  <a:lnTo>
                    <a:pt x="1260426" y="488138"/>
                  </a:lnTo>
                  <a:cubicBezTo>
                    <a:pt x="1262509" y="489477"/>
                    <a:pt x="1264891" y="490891"/>
                    <a:pt x="1267570" y="492380"/>
                  </a:cubicBezTo>
                  <a:cubicBezTo>
                    <a:pt x="1270100" y="494017"/>
                    <a:pt x="1271662" y="495654"/>
                    <a:pt x="1272258" y="497291"/>
                  </a:cubicBezTo>
                  <a:cubicBezTo>
                    <a:pt x="1272853" y="499077"/>
                    <a:pt x="1273076" y="500268"/>
                    <a:pt x="1272927" y="500863"/>
                  </a:cubicBezTo>
                  <a:cubicBezTo>
                    <a:pt x="1272927" y="501458"/>
                    <a:pt x="1272630" y="502202"/>
                    <a:pt x="1272034" y="503095"/>
                  </a:cubicBezTo>
                  <a:lnTo>
                    <a:pt x="1270248" y="505551"/>
                  </a:lnTo>
                  <a:cubicBezTo>
                    <a:pt x="1269355" y="506890"/>
                    <a:pt x="1268314" y="508900"/>
                    <a:pt x="1267123" y="511578"/>
                  </a:cubicBezTo>
                  <a:lnTo>
                    <a:pt x="1262658" y="522294"/>
                  </a:lnTo>
                  <a:cubicBezTo>
                    <a:pt x="1257896" y="533010"/>
                    <a:pt x="1254473" y="539856"/>
                    <a:pt x="1252389" y="542832"/>
                  </a:cubicBezTo>
                  <a:lnTo>
                    <a:pt x="1244129" y="555557"/>
                  </a:lnTo>
                  <a:cubicBezTo>
                    <a:pt x="1248594" y="559278"/>
                    <a:pt x="1253133" y="562850"/>
                    <a:pt x="1257747" y="566273"/>
                  </a:cubicBezTo>
                  <a:cubicBezTo>
                    <a:pt x="1262361" y="569696"/>
                    <a:pt x="1267644" y="573119"/>
                    <a:pt x="1273597" y="576542"/>
                  </a:cubicBezTo>
                  <a:cubicBezTo>
                    <a:pt x="1279550" y="579965"/>
                    <a:pt x="1286843" y="583537"/>
                    <a:pt x="1295475" y="587258"/>
                  </a:cubicBezTo>
                  <a:cubicBezTo>
                    <a:pt x="1303958" y="590978"/>
                    <a:pt x="1311697" y="593880"/>
                    <a:pt x="1318692" y="595964"/>
                  </a:cubicBezTo>
                  <a:lnTo>
                    <a:pt x="1336328" y="601768"/>
                  </a:lnTo>
                  <a:lnTo>
                    <a:pt x="1339900" y="602885"/>
                  </a:lnTo>
                  <a:cubicBezTo>
                    <a:pt x="1341537" y="603480"/>
                    <a:pt x="1342132" y="604298"/>
                    <a:pt x="1341686" y="605340"/>
                  </a:cubicBezTo>
                  <a:cubicBezTo>
                    <a:pt x="1341388" y="606233"/>
                    <a:pt x="1340793" y="606754"/>
                    <a:pt x="1339900" y="606903"/>
                  </a:cubicBezTo>
                  <a:lnTo>
                    <a:pt x="1337221" y="607126"/>
                  </a:lnTo>
                  <a:cubicBezTo>
                    <a:pt x="1333947" y="607721"/>
                    <a:pt x="1326505" y="608614"/>
                    <a:pt x="1314897" y="609805"/>
                  </a:cubicBezTo>
                  <a:cubicBezTo>
                    <a:pt x="1303139" y="611293"/>
                    <a:pt x="1295475" y="611889"/>
                    <a:pt x="1291903" y="611591"/>
                  </a:cubicBezTo>
                  <a:cubicBezTo>
                    <a:pt x="1287438" y="611442"/>
                    <a:pt x="1283717" y="610772"/>
                    <a:pt x="1280741" y="609582"/>
                  </a:cubicBezTo>
                  <a:cubicBezTo>
                    <a:pt x="1277764" y="608242"/>
                    <a:pt x="1274788" y="606382"/>
                    <a:pt x="1271811" y="604001"/>
                  </a:cubicBezTo>
                  <a:cubicBezTo>
                    <a:pt x="1268686" y="601619"/>
                    <a:pt x="1265039" y="598345"/>
                    <a:pt x="1260872" y="594178"/>
                  </a:cubicBezTo>
                  <a:cubicBezTo>
                    <a:pt x="1256705" y="590011"/>
                    <a:pt x="1250752" y="583537"/>
                    <a:pt x="1243013" y="574756"/>
                  </a:cubicBezTo>
                  <a:lnTo>
                    <a:pt x="1234976" y="566050"/>
                  </a:lnTo>
                  <a:cubicBezTo>
                    <a:pt x="1229023" y="571259"/>
                    <a:pt x="1223516" y="575872"/>
                    <a:pt x="1218456" y="579891"/>
                  </a:cubicBezTo>
                  <a:cubicBezTo>
                    <a:pt x="1213396" y="583760"/>
                    <a:pt x="1207294" y="587406"/>
                    <a:pt x="1200150" y="590829"/>
                  </a:cubicBezTo>
                  <a:cubicBezTo>
                    <a:pt x="1193007" y="594252"/>
                    <a:pt x="1185417" y="597006"/>
                    <a:pt x="1177380" y="599089"/>
                  </a:cubicBezTo>
                  <a:cubicBezTo>
                    <a:pt x="1169343" y="600875"/>
                    <a:pt x="1162869" y="601768"/>
                    <a:pt x="1157958" y="601768"/>
                  </a:cubicBezTo>
                  <a:cubicBezTo>
                    <a:pt x="1153046" y="601768"/>
                    <a:pt x="1149995" y="601619"/>
                    <a:pt x="1148805" y="601322"/>
                  </a:cubicBezTo>
                  <a:lnTo>
                    <a:pt x="1144340" y="600652"/>
                  </a:lnTo>
                  <a:cubicBezTo>
                    <a:pt x="1143447" y="600503"/>
                    <a:pt x="1143001" y="600057"/>
                    <a:pt x="1143001" y="599313"/>
                  </a:cubicBezTo>
                  <a:cubicBezTo>
                    <a:pt x="1143001" y="598568"/>
                    <a:pt x="1143447" y="598048"/>
                    <a:pt x="1144340" y="597750"/>
                  </a:cubicBezTo>
                  <a:lnTo>
                    <a:pt x="1150368" y="596634"/>
                  </a:lnTo>
                  <a:cubicBezTo>
                    <a:pt x="1154237" y="595890"/>
                    <a:pt x="1159669" y="594476"/>
                    <a:pt x="1166664" y="592392"/>
                  </a:cubicBezTo>
                  <a:cubicBezTo>
                    <a:pt x="1173659" y="590309"/>
                    <a:pt x="1181845" y="586737"/>
                    <a:pt x="1191221" y="581676"/>
                  </a:cubicBezTo>
                  <a:cubicBezTo>
                    <a:pt x="1200597" y="576616"/>
                    <a:pt x="1208113" y="571482"/>
                    <a:pt x="1213768" y="566273"/>
                  </a:cubicBezTo>
                  <a:lnTo>
                    <a:pt x="1225600" y="555780"/>
                  </a:lnTo>
                  <a:cubicBezTo>
                    <a:pt x="1221879" y="551464"/>
                    <a:pt x="1219052" y="548339"/>
                    <a:pt x="1217117" y="546404"/>
                  </a:cubicBezTo>
                  <a:cubicBezTo>
                    <a:pt x="1215331" y="544469"/>
                    <a:pt x="1212354" y="541493"/>
                    <a:pt x="1208187" y="537475"/>
                  </a:cubicBezTo>
                  <a:cubicBezTo>
                    <a:pt x="1204020" y="533456"/>
                    <a:pt x="1200671" y="530405"/>
                    <a:pt x="1198141" y="528322"/>
                  </a:cubicBezTo>
                  <a:lnTo>
                    <a:pt x="1191221" y="523187"/>
                  </a:lnTo>
                  <a:cubicBezTo>
                    <a:pt x="1188988" y="521848"/>
                    <a:pt x="1187128" y="520806"/>
                    <a:pt x="1185640" y="520062"/>
                  </a:cubicBezTo>
                  <a:cubicBezTo>
                    <a:pt x="1184151" y="519466"/>
                    <a:pt x="1182589" y="519094"/>
                    <a:pt x="1180952" y="518945"/>
                  </a:cubicBezTo>
                  <a:cubicBezTo>
                    <a:pt x="1179463" y="518797"/>
                    <a:pt x="1178570" y="518573"/>
                    <a:pt x="1178273" y="518276"/>
                  </a:cubicBezTo>
                  <a:cubicBezTo>
                    <a:pt x="1177975" y="517978"/>
                    <a:pt x="1177752" y="517457"/>
                    <a:pt x="1177603" y="516713"/>
                  </a:cubicBezTo>
                  <a:cubicBezTo>
                    <a:pt x="1177603" y="515969"/>
                    <a:pt x="1178198" y="515299"/>
                    <a:pt x="1179389" y="514704"/>
                  </a:cubicBezTo>
                  <a:cubicBezTo>
                    <a:pt x="1180431" y="514109"/>
                    <a:pt x="1181993" y="513736"/>
                    <a:pt x="1184077" y="513588"/>
                  </a:cubicBezTo>
                  <a:cubicBezTo>
                    <a:pt x="1185863" y="513588"/>
                    <a:pt x="1187202" y="513662"/>
                    <a:pt x="1188095" y="513811"/>
                  </a:cubicBezTo>
                  <a:lnTo>
                    <a:pt x="1191444" y="514927"/>
                  </a:lnTo>
                  <a:cubicBezTo>
                    <a:pt x="1192635" y="515374"/>
                    <a:pt x="1194495" y="516341"/>
                    <a:pt x="1197025" y="517829"/>
                  </a:cubicBezTo>
                  <a:cubicBezTo>
                    <a:pt x="1199555" y="519318"/>
                    <a:pt x="1201862" y="520806"/>
                    <a:pt x="1203945" y="522294"/>
                  </a:cubicBezTo>
                  <a:cubicBezTo>
                    <a:pt x="1206029" y="523782"/>
                    <a:pt x="1208634" y="525866"/>
                    <a:pt x="1211759" y="528545"/>
                  </a:cubicBezTo>
                  <a:lnTo>
                    <a:pt x="1223368" y="538368"/>
                  </a:lnTo>
                  <a:lnTo>
                    <a:pt x="1232967" y="546851"/>
                  </a:lnTo>
                  <a:lnTo>
                    <a:pt x="1239441" y="537698"/>
                  </a:lnTo>
                  <a:cubicBezTo>
                    <a:pt x="1241525" y="534721"/>
                    <a:pt x="1243757" y="530331"/>
                    <a:pt x="1246138" y="524526"/>
                  </a:cubicBezTo>
                  <a:cubicBezTo>
                    <a:pt x="1248520" y="518871"/>
                    <a:pt x="1250454" y="513216"/>
                    <a:pt x="1251943" y="507560"/>
                  </a:cubicBezTo>
                  <a:cubicBezTo>
                    <a:pt x="1253133" y="502202"/>
                    <a:pt x="1253431" y="498110"/>
                    <a:pt x="1252836" y="495282"/>
                  </a:cubicBezTo>
                  <a:lnTo>
                    <a:pt x="1251943" y="489031"/>
                  </a:lnTo>
                  <a:cubicBezTo>
                    <a:pt x="1243311" y="489775"/>
                    <a:pt x="1237209" y="490370"/>
                    <a:pt x="1233637" y="490817"/>
                  </a:cubicBezTo>
                  <a:cubicBezTo>
                    <a:pt x="1230214" y="491263"/>
                    <a:pt x="1222251" y="492528"/>
                    <a:pt x="1209750" y="494612"/>
                  </a:cubicBezTo>
                  <a:cubicBezTo>
                    <a:pt x="1197099" y="496696"/>
                    <a:pt x="1188393" y="498333"/>
                    <a:pt x="1183631" y="499523"/>
                  </a:cubicBezTo>
                  <a:cubicBezTo>
                    <a:pt x="1178719" y="501012"/>
                    <a:pt x="1175445" y="501756"/>
                    <a:pt x="1173808" y="501756"/>
                  </a:cubicBezTo>
                  <a:cubicBezTo>
                    <a:pt x="1170831" y="502053"/>
                    <a:pt x="1168301" y="501756"/>
                    <a:pt x="1166218" y="500863"/>
                  </a:cubicBezTo>
                  <a:cubicBezTo>
                    <a:pt x="1164134" y="500268"/>
                    <a:pt x="1162125" y="499375"/>
                    <a:pt x="1160190" y="498184"/>
                  </a:cubicBezTo>
                  <a:cubicBezTo>
                    <a:pt x="1158255" y="497142"/>
                    <a:pt x="1157139" y="496100"/>
                    <a:pt x="1156842" y="495059"/>
                  </a:cubicBezTo>
                  <a:cubicBezTo>
                    <a:pt x="1156544" y="494166"/>
                    <a:pt x="1156693" y="493421"/>
                    <a:pt x="1157288" y="492826"/>
                  </a:cubicBezTo>
                  <a:cubicBezTo>
                    <a:pt x="1157586" y="492528"/>
                    <a:pt x="1158404" y="492305"/>
                    <a:pt x="1159744" y="492156"/>
                  </a:cubicBezTo>
                  <a:lnTo>
                    <a:pt x="1164655" y="491487"/>
                  </a:lnTo>
                  <a:lnTo>
                    <a:pt x="1167780" y="491263"/>
                  </a:lnTo>
                  <a:cubicBezTo>
                    <a:pt x="1172096" y="490966"/>
                    <a:pt x="1179463" y="489998"/>
                    <a:pt x="1189881" y="488361"/>
                  </a:cubicBezTo>
                  <a:lnTo>
                    <a:pt x="1221582" y="483673"/>
                  </a:lnTo>
                  <a:lnTo>
                    <a:pt x="1230511" y="482557"/>
                  </a:lnTo>
                  <a:cubicBezTo>
                    <a:pt x="1229023" y="481664"/>
                    <a:pt x="1227832" y="480845"/>
                    <a:pt x="1226939" y="480101"/>
                  </a:cubicBezTo>
                  <a:cubicBezTo>
                    <a:pt x="1226046" y="479357"/>
                    <a:pt x="1224707" y="478018"/>
                    <a:pt x="1222921" y="476083"/>
                  </a:cubicBezTo>
                  <a:cubicBezTo>
                    <a:pt x="1221135" y="473999"/>
                    <a:pt x="1218828" y="470502"/>
                    <a:pt x="1216001" y="465591"/>
                  </a:cubicBezTo>
                  <a:lnTo>
                    <a:pt x="1209527" y="453982"/>
                  </a:lnTo>
                  <a:lnTo>
                    <a:pt x="1207741" y="450410"/>
                  </a:lnTo>
                  <a:cubicBezTo>
                    <a:pt x="1207443" y="449964"/>
                    <a:pt x="1207666" y="449443"/>
                    <a:pt x="1208410" y="448847"/>
                  </a:cubicBezTo>
                  <a:cubicBezTo>
                    <a:pt x="1209154" y="448103"/>
                    <a:pt x="1209899" y="447880"/>
                    <a:pt x="1210643" y="448178"/>
                  </a:cubicBezTo>
                  <a:close/>
                  <a:moveTo>
                    <a:pt x="592485" y="445499"/>
                  </a:moveTo>
                  <a:cubicBezTo>
                    <a:pt x="593825" y="445052"/>
                    <a:pt x="596429" y="445499"/>
                    <a:pt x="600299" y="446838"/>
                  </a:cubicBezTo>
                  <a:cubicBezTo>
                    <a:pt x="605656" y="448773"/>
                    <a:pt x="608931" y="450633"/>
                    <a:pt x="610121" y="452419"/>
                  </a:cubicBezTo>
                  <a:cubicBezTo>
                    <a:pt x="611163" y="453759"/>
                    <a:pt x="611238" y="455396"/>
                    <a:pt x="610345" y="457331"/>
                  </a:cubicBezTo>
                  <a:cubicBezTo>
                    <a:pt x="608559" y="461349"/>
                    <a:pt x="607070" y="465516"/>
                    <a:pt x="605880" y="469832"/>
                  </a:cubicBezTo>
                  <a:cubicBezTo>
                    <a:pt x="602159" y="483227"/>
                    <a:pt x="598141" y="494166"/>
                    <a:pt x="593825" y="502649"/>
                  </a:cubicBezTo>
                  <a:cubicBezTo>
                    <a:pt x="598885" y="505030"/>
                    <a:pt x="606326" y="509197"/>
                    <a:pt x="616149" y="515150"/>
                  </a:cubicBezTo>
                  <a:cubicBezTo>
                    <a:pt x="624781" y="520210"/>
                    <a:pt x="630957" y="524675"/>
                    <a:pt x="634678" y="528545"/>
                  </a:cubicBezTo>
                  <a:cubicBezTo>
                    <a:pt x="637059" y="530777"/>
                    <a:pt x="638771" y="533828"/>
                    <a:pt x="639813" y="537698"/>
                  </a:cubicBezTo>
                  <a:cubicBezTo>
                    <a:pt x="641152" y="544395"/>
                    <a:pt x="641003" y="548785"/>
                    <a:pt x="639366" y="550869"/>
                  </a:cubicBezTo>
                  <a:cubicBezTo>
                    <a:pt x="638027" y="552209"/>
                    <a:pt x="636687" y="552729"/>
                    <a:pt x="635348" y="552432"/>
                  </a:cubicBezTo>
                  <a:cubicBezTo>
                    <a:pt x="633115" y="551985"/>
                    <a:pt x="630808" y="550125"/>
                    <a:pt x="628427" y="546851"/>
                  </a:cubicBezTo>
                  <a:cubicBezTo>
                    <a:pt x="615479" y="532117"/>
                    <a:pt x="603573" y="519615"/>
                    <a:pt x="592708" y="509346"/>
                  </a:cubicBezTo>
                  <a:cubicBezTo>
                    <a:pt x="592113" y="508751"/>
                    <a:pt x="591667" y="508081"/>
                    <a:pt x="591369" y="507337"/>
                  </a:cubicBezTo>
                  <a:cubicBezTo>
                    <a:pt x="587351" y="514481"/>
                    <a:pt x="582365" y="521103"/>
                    <a:pt x="576412" y="527205"/>
                  </a:cubicBezTo>
                  <a:cubicBezTo>
                    <a:pt x="569119" y="534349"/>
                    <a:pt x="560934" y="540600"/>
                    <a:pt x="551855" y="545958"/>
                  </a:cubicBezTo>
                  <a:cubicBezTo>
                    <a:pt x="549920" y="546851"/>
                    <a:pt x="548358" y="547297"/>
                    <a:pt x="547167" y="547297"/>
                  </a:cubicBezTo>
                  <a:cubicBezTo>
                    <a:pt x="545679" y="547148"/>
                    <a:pt x="545679" y="546181"/>
                    <a:pt x="547167" y="544395"/>
                  </a:cubicBezTo>
                  <a:cubicBezTo>
                    <a:pt x="558776" y="532191"/>
                    <a:pt x="567036" y="522592"/>
                    <a:pt x="571947" y="515597"/>
                  </a:cubicBezTo>
                  <a:cubicBezTo>
                    <a:pt x="576114" y="509346"/>
                    <a:pt x="579835" y="502798"/>
                    <a:pt x="583109" y="495951"/>
                  </a:cubicBezTo>
                  <a:cubicBezTo>
                    <a:pt x="586383" y="488659"/>
                    <a:pt x="588764" y="481590"/>
                    <a:pt x="590253" y="474743"/>
                  </a:cubicBezTo>
                  <a:cubicBezTo>
                    <a:pt x="592039" y="466260"/>
                    <a:pt x="592039" y="458149"/>
                    <a:pt x="590253" y="450410"/>
                  </a:cubicBezTo>
                  <a:cubicBezTo>
                    <a:pt x="589806" y="448029"/>
                    <a:pt x="590550" y="446392"/>
                    <a:pt x="592485" y="445499"/>
                  </a:cubicBezTo>
                  <a:close/>
                  <a:moveTo>
                    <a:pt x="332854" y="433444"/>
                  </a:moveTo>
                  <a:cubicBezTo>
                    <a:pt x="335682" y="434039"/>
                    <a:pt x="337691" y="434560"/>
                    <a:pt x="338882" y="435006"/>
                  </a:cubicBezTo>
                  <a:cubicBezTo>
                    <a:pt x="340073" y="435453"/>
                    <a:pt x="341784" y="436346"/>
                    <a:pt x="344017" y="437685"/>
                  </a:cubicBezTo>
                  <a:cubicBezTo>
                    <a:pt x="346249" y="439025"/>
                    <a:pt x="347960" y="440215"/>
                    <a:pt x="349151" y="441257"/>
                  </a:cubicBezTo>
                  <a:cubicBezTo>
                    <a:pt x="350342" y="442299"/>
                    <a:pt x="351011" y="443192"/>
                    <a:pt x="351160" y="443936"/>
                  </a:cubicBezTo>
                  <a:cubicBezTo>
                    <a:pt x="351160" y="444680"/>
                    <a:pt x="350714" y="446094"/>
                    <a:pt x="349821" y="448178"/>
                  </a:cubicBezTo>
                  <a:cubicBezTo>
                    <a:pt x="349077" y="449815"/>
                    <a:pt x="348481" y="452047"/>
                    <a:pt x="348035" y="454875"/>
                  </a:cubicBezTo>
                  <a:cubicBezTo>
                    <a:pt x="347440" y="457554"/>
                    <a:pt x="346993" y="460679"/>
                    <a:pt x="346695" y="464251"/>
                  </a:cubicBezTo>
                  <a:cubicBezTo>
                    <a:pt x="346249" y="467674"/>
                    <a:pt x="345877" y="471246"/>
                    <a:pt x="345579" y="474967"/>
                  </a:cubicBezTo>
                  <a:lnTo>
                    <a:pt x="343124" y="506221"/>
                  </a:lnTo>
                  <a:lnTo>
                    <a:pt x="359867" y="501756"/>
                  </a:lnTo>
                  <a:cubicBezTo>
                    <a:pt x="363885" y="500863"/>
                    <a:pt x="367457" y="499895"/>
                    <a:pt x="370582" y="498854"/>
                  </a:cubicBezTo>
                  <a:cubicBezTo>
                    <a:pt x="373857" y="497812"/>
                    <a:pt x="377056" y="496696"/>
                    <a:pt x="380182" y="495505"/>
                  </a:cubicBezTo>
                  <a:cubicBezTo>
                    <a:pt x="383307" y="494314"/>
                    <a:pt x="385540" y="493645"/>
                    <a:pt x="386879" y="493496"/>
                  </a:cubicBezTo>
                  <a:cubicBezTo>
                    <a:pt x="387921" y="493496"/>
                    <a:pt x="389632" y="493868"/>
                    <a:pt x="392014" y="494612"/>
                  </a:cubicBezTo>
                  <a:cubicBezTo>
                    <a:pt x="394246" y="495207"/>
                    <a:pt x="396330" y="495951"/>
                    <a:pt x="398264" y="496844"/>
                  </a:cubicBezTo>
                  <a:cubicBezTo>
                    <a:pt x="400199" y="497886"/>
                    <a:pt x="401167" y="499151"/>
                    <a:pt x="401167" y="500640"/>
                  </a:cubicBezTo>
                  <a:cubicBezTo>
                    <a:pt x="401167" y="501681"/>
                    <a:pt x="400720" y="502649"/>
                    <a:pt x="399827" y="503542"/>
                  </a:cubicBezTo>
                  <a:cubicBezTo>
                    <a:pt x="398934" y="504435"/>
                    <a:pt x="397148" y="505179"/>
                    <a:pt x="394469" y="505774"/>
                  </a:cubicBezTo>
                  <a:lnTo>
                    <a:pt x="384423" y="508453"/>
                  </a:lnTo>
                  <a:lnTo>
                    <a:pt x="375270" y="510239"/>
                  </a:lnTo>
                  <a:lnTo>
                    <a:pt x="363662" y="512471"/>
                  </a:lnTo>
                  <a:lnTo>
                    <a:pt x="360536" y="512918"/>
                  </a:lnTo>
                  <a:cubicBezTo>
                    <a:pt x="359048" y="513364"/>
                    <a:pt x="356593" y="513662"/>
                    <a:pt x="353169" y="513811"/>
                  </a:cubicBezTo>
                  <a:cubicBezTo>
                    <a:pt x="349746" y="513960"/>
                    <a:pt x="347588" y="513960"/>
                    <a:pt x="346695" y="513811"/>
                  </a:cubicBezTo>
                  <a:lnTo>
                    <a:pt x="343124" y="513364"/>
                  </a:lnTo>
                  <a:lnTo>
                    <a:pt x="341561" y="544172"/>
                  </a:lnTo>
                  <a:cubicBezTo>
                    <a:pt x="341114" y="551613"/>
                    <a:pt x="341338" y="558459"/>
                    <a:pt x="342231" y="564710"/>
                  </a:cubicBezTo>
                  <a:cubicBezTo>
                    <a:pt x="342975" y="570961"/>
                    <a:pt x="344537" y="575500"/>
                    <a:pt x="346919" y="578328"/>
                  </a:cubicBezTo>
                  <a:cubicBezTo>
                    <a:pt x="349300" y="581156"/>
                    <a:pt x="353169" y="583090"/>
                    <a:pt x="358527" y="584132"/>
                  </a:cubicBezTo>
                  <a:cubicBezTo>
                    <a:pt x="364034" y="585174"/>
                    <a:pt x="370508" y="585620"/>
                    <a:pt x="377949" y="585472"/>
                  </a:cubicBezTo>
                  <a:cubicBezTo>
                    <a:pt x="387177" y="585323"/>
                    <a:pt x="393353" y="584355"/>
                    <a:pt x="396478" y="582569"/>
                  </a:cubicBezTo>
                  <a:cubicBezTo>
                    <a:pt x="399753" y="580784"/>
                    <a:pt x="402283" y="578774"/>
                    <a:pt x="404069" y="576542"/>
                  </a:cubicBezTo>
                  <a:cubicBezTo>
                    <a:pt x="406003" y="574310"/>
                    <a:pt x="407343" y="572003"/>
                    <a:pt x="408087" y="569621"/>
                  </a:cubicBezTo>
                  <a:cubicBezTo>
                    <a:pt x="408980" y="567389"/>
                    <a:pt x="409873" y="564487"/>
                    <a:pt x="410766" y="560915"/>
                  </a:cubicBezTo>
                  <a:cubicBezTo>
                    <a:pt x="411659" y="557343"/>
                    <a:pt x="412329" y="554143"/>
                    <a:pt x="412775" y="551316"/>
                  </a:cubicBezTo>
                  <a:lnTo>
                    <a:pt x="413222" y="546181"/>
                  </a:lnTo>
                  <a:cubicBezTo>
                    <a:pt x="413370" y="544842"/>
                    <a:pt x="413966" y="544023"/>
                    <a:pt x="415008" y="543725"/>
                  </a:cubicBezTo>
                  <a:cubicBezTo>
                    <a:pt x="415901" y="543428"/>
                    <a:pt x="416496" y="544395"/>
                    <a:pt x="416793" y="546627"/>
                  </a:cubicBezTo>
                  <a:lnTo>
                    <a:pt x="417240" y="551539"/>
                  </a:lnTo>
                  <a:cubicBezTo>
                    <a:pt x="417240" y="551836"/>
                    <a:pt x="417463" y="553846"/>
                    <a:pt x="417910" y="557566"/>
                  </a:cubicBezTo>
                  <a:cubicBezTo>
                    <a:pt x="418356" y="561287"/>
                    <a:pt x="418803" y="564412"/>
                    <a:pt x="419249" y="566943"/>
                  </a:cubicBezTo>
                  <a:cubicBezTo>
                    <a:pt x="419696" y="569324"/>
                    <a:pt x="420365" y="571705"/>
                    <a:pt x="421258" y="574086"/>
                  </a:cubicBezTo>
                  <a:lnTo>
                    <a:pt x="424161" y="580337"/>
                  </a:lnTo>
                  <a:cubicBezTo>
                    <a:pt x="424905" y="582421"/>
                    <a:pt x="425277" y="584058"/>
                    <a:pt x="425277" y="585248"/>
                  </a:cubicBezTo>
                  <a:cubicBezTo>
                    <a:pt x="424979" y="587481"/>
                    <a:pt x="423044" y="589713"/>
                    <a:pt x="419472" y="591946"/>
                  </a:cubicBezTo>
                  <a:cubicBezTo>
                    <a:pt x="416198" y="594029"/>
                    <a:pt x="412329" y="595815"/>
                    <a:pt x="407864" y="597303"/>
                  </a:cubicBezTo>
                  <a:cubicBezTo>
                    <a:pt x="403697" y="598792"/>
                    <a:pt x="398934" y="599908"/>
                    <a:pt x="393576" y="600652"/>
                  </a:cubicBezTo>
                  <a:cubicBezTo>
                    <a:pt x="388218" y="601396"/>
                    <a:pt x="382861" y="601768"/>
                    <a:pt x="377503" y="601768"/>
                  </a:cubicBezTo>
                  <a:cubicBezTo>
                    <a:pt x="370954" y="601768"/>
                    <a:pt x="364927" y="601173"/>
                    <a:pt x="359420" y="599982"/>
                  </a:cubicBezTo>
                  <a:cubicBezTo>
                    <a:pt x="353914" y="598941"/>
                    <a:pt x="349077" y="597303"/>
                    <a:pt x="344910" y="595071"/>
                  </a:cubicBezTo>
                  <a:cubicBezTo>
                    <a:pt x="340742" y="592839"/>
                    <a:pt x="337394" y="589341"/>
                    <a:pt x="334864" y="584579"/>
                  </a:cubicBezTo>
                  <a:cubicBezTo>
                    <a:pt x="332185" y="579667"/>
                    <a:pt x="330920" y="575202"/>
                    <a:pt x="331068" y="571184"/>
                  </a:cubicBezTo>
                  <a:lnTo>
                    <a:pt x="330399" y="545511"/>
                  </a:lnTo>
                  <a:lnTo>
                    <a:pt x="331738" y="474520"/>
                  </a:lnTo>
                  <a:lnTo>
                    <a:pt x="331961" y="460233"/>
                  </a:lnTo>
                  <a:lnTo>
                    <a:pt x="331961" y="454428"/>
                  </a:lnTo>
                  <a:lnTo>
                    <a:pt x="331292" y="447731"/>
                  </a:lnTo>
                  <a:cubicBezTo>
                    <a:pt x="330845" y="443862"/>
                    <a:pt x="330250" y="441108"/>
                    <a:pt x="329506" y="439471"/>
                  </a:cubicBezTo>
                  <a:cubicBezTo>
                    <a:pt x="328613" y="437834"/>
                    <a:pt x="328166" y="436569"/>
                    <a:pt x="328166" y="435676"/>
                  </a:cubicBezTo>
                  <a:cubicBezTo>
                    <a:pt x="328315" y="434932"/>
                    <a:pt x="328687" y="434337"/>
                    <a:pt x="329283" y="433890"/>
                  </a:cubicBezTo>
                  <a:cubicBezTo>
                    <a:pt x="329878" y="433444"/>
                    <a:pt x="331068" y="433295"/>
                    <a:pt x="332854" y="433444"/>
                  </a:cubicBezTo>
                  <a:close/>
                  <a:moveTo>
                    <a:pt x="504974" y="432997"/>
                  </a:moveTo>
                  <a:cubicBezTo>
                    <a:pt x="507653" y="432551"/>
                    <a:pt x="511299" y="433518"/>
                    <a:pt x="515913" y="435899"/>
                  </a:cubicBezTo>
                  <a:cubicBezTo>
                    <a:pt x="520824" y="438578"/>
                    <a:pt x="523801" y="440885"/>
                    <a:pt x="524843" y="442820"/>
                  </a:cubicBezTo>
                  <a:cubicBezTo>
                    <a:pt x="525885" y="444755"/>
                    <a:pt x="525736" y="446689"/>
                    <a:pt x="524396" y="448624"/>
                  </a:cubicBezTo>
                  <a:cubicBezTo>
                    <a:pt x="521717" y="452345"/>
                    <a:pt x="518741" y="457926"/>
                    <a:pt x="515467" y="465367"/>
                  </a:cubicBezTo>
                  <a:lnTo>
                    <a:pt x="509216" y="478762"/>
                  </a:lnTo>
                  <a:cubicBezTo>
                    <a:pt x="512044" y="478315"/>
                    <a:pt x="515541" y="477571"/>
                    <a:pt x="519708" y="476529"/>
                  </a:cubicBezTo>
                  <a:cubicBezTo>
                    <a:pt x="525513" y="475190"/>
                    <a:pt x="529903" y="473702"/>
                    <a:pt x="532880" y="472065"/>
                  </a:cubicBezTo>
                  <a:cubicBezTo>
                    <a:pt x="534368" y="471172"/>
                    <a:pt x="535782" y="470651"/>
                    <a:pt x="537121" y="470502"/>
                  </a:cubicBezTo>
                  <a:cubicBezTo>
                    <a:pt x="539056" y="470502"/>
                    <a:pt x="542851" y="471693"/>
                    <a:pt x="548506" y="474074"/>
                  </a:cubicBezTo>
                  <a:cubicBezTo>
                    <a:pt x="554460" y="476753"/>
                    <a:pt x="557585" y="479432"/>
                    <a:pt x="557883" y="482110"/>
                  </a:cubicBezTo>
                  <a:cubicBezTo>
                    <a:pt x="557883" y="483450"/>
                    <a:pt x="556171" y="485682"/>
                    <a:pt x="552748" y="488808"/>
                  </a:cubicBezTo>
                  <a:cubicBezTo>
                    <a:pt x="550069" y="491040"/>
                    <a:pt x="548060" y="493496"/>
                    <a:pt x="546721" y="496175"/>
                  </a:cubicBezTo>
                  <a:cubicBezTo>
                    <a:pt x="539577" y="514183"/>
                    <a:pt x="533028" y="528470"/>
                    <a:pt x="527075" y="539037"/>
                  </a:cubicBezTo>
                  <a:cubicBezTo>
                    <a:pt x="543297" y="552432"/>
                    <a:pt x="558627" y="563222"/>
                    <a:pt x="573063" y="571407"/>
                  </a:cubicBezTo>
                  <a:cubicBezTo>
                    <a:pt x="577081" y="573640"/>
                    <a:pt x="582737" y="576170"/>
                    <a:pt x="590030" y="578998"/>
                  </a:cubicBezTo>
                  <a:cubicBezTo>
                    <a:pt x="594494" y="580337"/>
                    <a:pt x="600522" y="581379"/>
                    <a:pt x="608112" y="582123"/>
                  </a:cubicBezTo>
                  <a:cubicBezTo>
                    <a:pt x="633562" y="583909"/>
                    <a:pt x="647998" y="585323"/>
                    <a:pt x="651421" y="586365"/>
                  </a:cubicBezTo>
                  <a:cubicBezTo>
                    <a:pt x="654100" y="587258"/>
                    <a:pt x="654919" y="588597"/>
                    <a:pt x="653877" y="590383"/>
                  </a:cubicBezTo>
                  <a:cubicBezTo>
                    <a:pt x="652537" y="591722"/>
                    <a:pt x="649933" y="592913"/>
                    <a:pt x="646063" y="593955"/>
                  </a:cubicBezTo>
                  <a:cubicBezTo>
                    <a:pt x="637580" y="595741"/>
                    <a:pt x="627385" y="598196"/>
                    <a:pt x="615479" y="601322"/>
                  </a:cubicBezTo>
                  <a:cubicBezTo>
                    <a:pt x="606847" y="603257"/>
                    <a:pt x="599182" y="602364"/>
                    <a:pt x="592485" y="598643"/>
                  </a:cubicBezTo>
                  <a:cubicBezTo>
                    <a:pt x="568375" y="584355"/>
                    <a:pt x="549474" y="571184"/>
                    <a:pt x="535782" y="559129"/>
                  </a:cubicBezTo>
                  <a:cubicBezTo>
                    <a:pt x="531317" y="555111"/>
                    <a:pt x="526703" y="551167"/>
                    <a:pt x="521941" y="547297"/>
                  </a:cubicBezTo>
                  <a:cubicBezTo>
                    <a:pt x="514350" y="558608"/>
                    <a:pt x="506239" y="568059"/>
                    <a:pt x="497607" y="575649"/>
                  </a:cubicBezTo>
                  <a:cubicBezTo>
                    <a:pt x="486445" y="585472"/>
                    <a:pt x="476548" y="591499"/>
                    <a:pt x="467916" y="593732"/>
                  </a:cubicBezTo>
                  <a:cubicBezTo>
                    <a:pt x="462558" y="595220"/>
                    <a:pt x="459582" y="595741"/>
                    <a:pt x="458986" y="595294"/>
                  </a:cubicBezTo>
                  <a:cubicBezTo>
                    <a:pt x="458540" y="594848"/>
                    <a:pt x="459135" y="593955"/>
                    <a:pt x="460772" y="592615"/>
                  </a:cubicBezTo>
                  <a:cubicBezTo>
                    <a:pt x="472827" y="584430"/>
                    <a:pt x="483096" y="576095"/>
                    <a:pt x="491580" y="567612"/>
                  </a:cubicBezTo>
                  <a:cubicBezTo>
                    <a:pt x="499319" y="559427"/>
                    <a:pt x="506388" y="550125"/>
                    <a:pt x="512788" y="539707"/>
                  </a:cubicBezTo>
                  <a:cubicBezTo>
                    <a:pt x="508620" y="536135"/>
                    <a:pt x="504230" y="532563"/>
                    <a:pt x="499616" y="528991"/>
                  </a:cubicBezTo>
                  <a:cubicBezTo>
                    <a:pt x="496491" y="526610"/>
                    <a:pt x="492770" y="524675"/>
                    <a:pt x="488454" y="523187"/>
                  </a:cubicBezTo>
                  <a:cubicBezTo>
                    <a:pt x="487115" y="522741"/>
                    <a:pt x="485850" y="522220"/>
                    <a:pt x="484659" y="521624"/>
                  </a:cubicBezTo>
                  <a:cubicBezTo>
                    <a:pt x="481831" y="525643"/>
                    <a:pt x="479004" y="529215"/>
                    <a:pt x="476176" y="532340"/>
                  </a:cubicBezTo>
                  <a:cubicBezTo>
                    <a:pt x="472604" y="536061"/>
                    <a:pt x="470074" y="538293"/>
                    <a:pt x="468586" y="539037"/>
                  </a:cubicBezTo>
                  <a:cubicBezTo>
                    <a:pt x="466353" y="539633"/>
                    <a:pt x="465460" y="539112"/>
                    <a:pt x="465907" y="537475"/>
                  </a:cubicBezTo>
                  <a:cubicBezTo>
                    <a:pt x="466056" y="536582"/>
                    <a:pt x="466800" y="535168"/>
                    <a:pt x="468139" y="533233"/>
                  </a:cubicBezTo>
                  <a:cubicBezTo>
                    <a:pt x="476771" y="518945"/>
                    <a:pt x="484287" y="505328"/>
                    <a:pt x="490687" y="492380"/>
                  </a:cubicBezTo>
                  <a:cubicBezTo>
                    <a:pt x="496937" y="478985"/>
                    <a:pt x="501923" y="465367"/>
                    <a:pt x="505644" y="451526"/>
                  </a:cubicBezTo>
                  <a:cubicBezTo>
                    <a:pt x="506537" y="447508"/>
                    <a:pt x="505718" y="443266"/>
                    <a:pt x="503188" y="438801"/>
                  </a:cubicBezTo>
                  <a:cubicBezTo>
                    <a:pt x="501402" y="435676"/>
                    <a:pt x="501998" y="433741"/>
                    <a:pt x="504974" y="432997"/>
                  </a:cubicBezTo>
                  <a:close/>
                  <a:moveTo>
                    <a:pt x="1907158" y="429202"/>
                  </a:moveTo>
                  <a:lnTo>
                    <a:pt x="1910730" y="429872"/>
                  </a:lnTo>
                  <a:cubicBezTo>
                    <a:pt x="1911772" y="430021"/>
                    <a:pt x="1913484" y="430542"/>
                    <a:pt x="1915865" y="431435"/>
                  </a:cubicBezTo>
                  <a:cubicBezTo>
                    <a:pt x="1918544" y="432476"/>
                    <a:pt x="1921074" y="433741"/>
                    <a:pt x="1923455" y="435230"/>
                  </a:cubicBezTo>
                  <a:cubicBezTo>
                    <a:pt x="1925985" y="436718"/>
                    <a:pt x="1927845" y="438653"/>
                    <a:pt x="1929036" y="441034"/>
                  </a:cubicBezTo>
                  <a:cubicBezTo>
                    <a:pt x="1930227" y="443415"/>
                    <a:pt x="1930896" y="445499"/>
                    <a:pt x="1931045" y="447285"/>
                  </a:cubicBezTo>
                  <a:cubicBezTo>
                    <a:pt x="1931045" y="449368"/>
                    <a:pt x="1930748" y="450857"/>
                    <a:pt x="1930152" y="451750"/>
                  </a:cubicBezTo>
                  <a:lnTo>
                    <a:pt x="1928143" y="455768"/>
                  </a:lnTo>
                  <a:lnTo>
                    <a:pt x="1971675" y="449517"/>
                  </a:lnTo>
                  <a:lnTo>
                    <a:pt x="1979712" y="448178"/>
                  </a:lnTo>
                  <a:cubicBezTo>
                    <a:pt x="1980903" y="448326"/>
                    <a:pt x="1982317" y="448699"/>
                    <a:pt x="1983954" y="449294"/>
                  </a:cubicBezTo>
                  <a:cubicBezTo>
                    <a:pt x="1985591" y="450038"/>
                    <a:pt x="1988791" y="452345"/>
                    <a:pt x="1993553" y="456214"/>
                  </a:cubicBezTo>
                  <a:cubicBezTo>
                    <a:pt x="1998316" y="460233"/>
                    <a:pt x="2001069" y="463060"/>
                    <a:pt x="2001813" y="464698"/>
                  </a:cubicBezTo>
                  <a:cubicBezTo>
                    <a:pt x="2002557" y="466186"/>
                    <a:pt x="2002929" y="467525"/>
                    <a:pt x="2002929" y="468716"/>
                  </a:cubicBezTo>
                  <a:cubicBezTo>
                    <a:pt x="2002929" y="469311"/>
                    <a:pt x="2002780" y="469758"/>
                    <a:pt x="2002483" y="470055"/>
                  </a:cubicBezTo>
                  <a:cubicBezTo>
                    <a:pt x="2002334" y="470651"/>
                    <a:pt x="2002036" y="471097"/>
                    <a:pt x="2001590" y="471395"/>
                  </a:cubicBezTo>
                  <a:cubicBezTo>
                    <a:pt x="2001292" y="471693"/>
                    <a:pt x="2000697" y="471990"/>
                    <a:pt x="1999804" y="472288"/>
                  </a:cubicBezTo>
                  <a:lnTo>
                    <a:pt x="1983730" y="474967"/>
                  </a:lnTo>
                  <a:cubicBezTo>
                    <a:pt x="1981052" y="475562"/>
                    <a:pt x="1977182" y="476678"/>
                    <a:pt x="1972122" y="478315"/>
                  </a:cubicBezTo>
                  <a:lnTo>
                    <a:pt x="1966318" y="480101"/>
                  </a:lnTo>
                  <a:cubicBezTo>
                    <a:pt x="1964829" y="480548"/>
                    <a:pt x="1963936" y="480622"/>
                    <a:pt x="1963639" y="480325"/>
                  </a:cubicBezTo>
                  <a:cubicBezTo>
                    <a:pt x="1963490" y="480027"/>
                    <a:pt x="1963936" y="479208"/>
                    <a:pt x="1964978" y="477869"/>
                  </a:cubicBezTo>
                  <a:lnTo>
                    <a:pt x="1969443" y="471841"/>
                  </a:lnTo>
                  <a:cubicBezTo>
                    <a:pt x="1970634" y="470353"/>
                    <a:pt x="1971824" y="468493"/>
                    <a:pt x="1973015" y="466260"/>
                  </a:cubicBezTo>
                  <a:cubicBezTo>
                    <a:pt x="1974354" y="464028"/>
                    <a:pt x="1974950" y="462540"/>
                    <a:pt x="1974801" y="461795"/>
                  </a:cubicBezTo>
                  <a:cubicBezTo>
                    <a:pt x="1974801" y="461051"/>
                    <a:pt x="1974280" y="460233"/>
                    <a:pt x="1973238" y="459340"/>
                  </a:cubicBezTo>
                  <a:cubicBezTo>
                    <a:pt x="1972196" y="458744"/>
                    <a:pt x="1971229" y="458447"/>
                    <a:pt x="1970336" y="458447"/>
                  </a:cubicBezTo>
                  <a:cubicBezTo>
                    <a:pt x="1969443" y="458744"/>
                    <a:pt x="1968922" y="458893"/>
                    <a:pt x="1968773" y="458893"/>
                  </a:cubicBezTo>
                  <a:lnTo>
                    <a:pt x="1947119" y="460010"/>
                  </a:lnTo>
                  <a:lnTo>
                    <a:pt x="1890638" y="466930"/>
                  </a:lnTo>
                  <a:lnTo>
                    <a:pt x="1878360" y="468939"/>
                  </a:lnTo>
                  <a:cubicBezTo>
                    <a:pt x="1875086" y="469386"/>
                    <a:pt x="1873151" y="469460"/>
                    <a:pt x="1872556" y="469162"/>
                  </a:cubicBezTo>
                  <a:lnTo>
                    <a:pt x="1865859" y="467153"/>
                  </a:lnTo>
                  <a:cubicBezTo>
                    <a:pt x="1865114" y="470576"/>
                    <a:pt x="1864519" y="473032"/>
                    <a:pt x="1864073" y="474520"/>
                  </a:cubicBezTo>
                  <a:cubicBezTo>
                    <a:pt x="1863477" y="476157"/>
                    <a:pt x="1862212" y="478985"/>
                    <a:pt x="1860278" y="483003"/>
                  </a:cubicBezTo>
                  <a:cubicBezTo>
                    <a:pt x="1858343" y="487022"/>
                    <a:pt x="1856482" y="489998"/>
                    <a:pt x="1854696" y="491933"/>
                  </a:cubicBezTo>
                  <a:cubicBezTo>
                    <a:pt x="1852911" y="494017"/>
                    <a:pt x="1851199" y="494984"/>
                    <a:pt x="1849562" y="494835"/>
                  </a:cubicBezTo>
                  <a:cubicBezTo>
                    <a:pt x="1847925" y="494835"/>
                    <a:pt x="1846511" y="494017"/>
                    <a:pt x="1845320" y="492380"/>
                  </a:cubicBezTo>
                  <a:cubicBezTo>
                    <a:pt x="1844130" y="490594"/>
                    <a:pt x="1843683" y="488585"/>
                    <a:pt x="1843981" y="486352"/>
                  </a:cubicBezTo>
                  <a:cubicBezTo>
                    <a:pt x="1843981" y="484417"/>
                    <a:pt x="1844353" y="482557"/>
                    <a:pt x="1845097" y="480771"/>
                  </a:cubicBezTo>
                  <a:lnTo>
                    <a:pt x="1847999" y="474967"/>
                  </a:lnTo>
                  <a:lnTo>
                    <a:pt x="1853803" y="461572"/>
                  </a:lnTo>
                  <a:lnTo>
                    <a:pt x="1856929" y="451750"/>
                  </a:lnTo>
                  <a:cubicBezTo>
                    <a:pt x="1857822" y="449815"/>
                    <a:pt x="1859012" y="448699"/>
                    <a:pt x="1860501" y="448401"/>
                  </a:cubicBezTo>
                  <a:cubicBezTo>
                    <a:pt x="1861840" y="448103"/>
                    <a:pt x="1863031" y="449964"/>
                    <a:pt x="1864073" y="453982"/>
                  </a:cubicBezTo>
                  <a:lnTo>
                    <a:pt x="1865412" y="459786"/>
                  </a:lnTo>
                  <a:lnTo>
                    <a:pt x="1892201" y="458447"/>
                  </a:lnTo>
                  <a:lnTo>
                    <a:pt x="1920330" y="456661"/>
                  </a:lnTo>
                  <a:cubicBezTo>
                    <a:pt x="1918841" y="455173"/>
                    <a:pt x="1917502" y="453610"/>
                    <a:pt x="1916311" y="451973"/>
                  </a:cubicBezTo>
                  <a:cubicBezTo>
                    <a:pt x="1914972" y="450485"/>
                    <a:pt x="1913186" y="447880"/>
                    <a:pt x="1910953" y="444159"/>
                  </a:cubicBezTo>
                  <a:cubicBezTo>
                    <a:pt x="1908870" y="440587"/>
                    <a:pt x="1907530" y="437834"/>
                    <a:pt x="1906935" y="435899"/>
                  </a:cubicBezTo>
                  <a:lnTo>
                    <a:pt x="1905596" y="432327"/>
                  </a:lnTo>
                  <a:cubicBezTo>
                    <a:pt x="1905000" y="431286"/>
                    <a:pt x="1904852" y="430467"/>
                    <a:pt x="1905149" y="429872"/>
                  </a:cubicBezTo>
                  <a:cubicBezTo>
                    <a:pt x="1905447" y="429276"/>
                    <a:pt x="1906117" y="429053"/>
                    <a:pt x="1907158" y="429202"/>
                  </a:cubicBezTo>
                  <a:close/>
                  <a:moveTo>
                    <a:pt x="2177058" y="426970"/>
                  </a:moveTo>
                  <a:cubicBezTo>
                    <a:pt x="2179737" y="426970"/>
                    <a:pt x="2182937" y="428011"/>
                    <a:pt x="2186658" y="430095"/>
                  </a:cubicBezTo>
                  <a:cubicBezTo>
                    <a:pt x="2191718" y="432476"/>
                    <a:pt x="2194248" y="434411"/>
                    <a:pt x="2194248" y="435899"/>
                  </a:cubicBezTo>
                  <a:cubicBezTo>
                    <a:pt x="2194248" y="436792"/>
                    <a:pt x="2193578" y="438132"/>
                    <a:pt x="2192239" y="439918"/>
                  </a:cubicBezTo>
                  <a:cubicBezTo>
                    <a:pt x="2191197" y="441406"/>
                    <a:pt x="2190081" y="443118"/>
                    <a:pt x="2188890" y="445052"/>
                  </a:cubicBezTo>
                  <a:cubicBezTo>
                    <a:pt x="2190229" y="446094"/>
                    <a:pt x="2191718" y="447508"/>
                    <a:pt x="2193355" y="449294"/>
                  </a:cubicBezTo>
                  <a:cubicBezTo>
                    <a:pt x="2207791" y="463730"/>
                    <a:pt x="2219846" y="473851"/>
                    <a:pt x="2229520" y="479655"/>
                  </a:cubicBezTo>
                  <a:cubicBezTo>
                    <a:pt x="2236217" y="483822"/>
                    <a:pt x="2244180" y="487096"/>
                    <a:pt x="2253407" y="489477"/>
                  </a:cubicBezTo>
                  <a:cubicBezTo>
                    <a:pt x="2258616" y="490668"/>
                    <a:pt x="2261220" y="491561"/>
                    <a:pt x="2261220" y="492156"/>
                  </a:cubicBezTo>
                  <a:cubicBezTo>
                    <a:pt x="2261220" y="493793"/>
                    <a:pt x="2255788" y="495431"/>
                    <a:pt x="2244924" y="497068"/>
                  </a:cubicBezTo>
                  <a:cubicBezTo>
                    <a:pt x="2235845" y="498705"/>
                    <a:pt x="2228701" y="499523"/>
                    <a:pt x="2223492" y="499523"/>
                  </a:cubicBezTo>
                  <a:cubicBezTo>
                    <a:pt x="2222600" y="499523"/>
                    <a:pt x="2221186" y="498779"/>
                    <a:pt x="2219251" y="497291"/>
                  </a:cubicBezTo>
                  <a:cubicBezTo>
                    <a:pt x="2214637" y="492975"/>
                    <a:pt x="2205410" y="480027"/>
                    <a:pt x="2191569" y="458447"/>
                  </a:cubicBezTo>
                  <a:cubicBezTo>
                    <a:pt x="2189188" y="454875"/>
                    <a:pt x="2187327" y="452122"/>
                    <a:pt x="2185988" y="450187"/>
                  </a:cubicBezTo>
                  <a:cubicBezTo>
                    <a:pt x="2185541" y="450931"/>
                    <a:pt x="2185169" y="451601"/>
                    <a:pt x="2184872" y="452196"/>
                  </a:cubicBezTo>
                  <a:cubicBezTo>
                    <a:pt x="2176091" y="469162"/>
                    <a:pt x="2166640" y="482334"/>
                    <a:pt x="2156520" y="491710"/>
                  </a:cubicBezTo>
                  <a:cubicBezTo>
                    <a:pt x="2145060" y="502277"/>
                    <a:pt x="2136726" y="507560"/>
                    <a:pt x="2131517" y="507560"/>
                  </a:cubicBezTo>
                  <a:cubicBezTo>
                    <a:pt x="2129731" y="507560"/>
                    <a:pt x="2128838" y="507262"/>
                    <a:pt x="2128838" y="506667"/>
                  </a:cubicBezTo>
                  <a:cubicBezTo>
                    <a:pt x="2128838" y="506221"/>
                    <a:pt x="2131517" y="503691"/>
                    <a:pt x="2136875" y="499077"/>
                  </a:cubicBezTo>
                  <a:cubicBezTo>
                    <a:pt x="2146400" y="491040"/>
                    <a:pt x="2155404" y="480101"/>
                    <a:pt x="2163887" y="466260"/>
                  </a:cubicBezTo>
                  <a:cubicBezTo>
                    <a:pt x="2171031" y="453461"/>
                    <a:pt x="2174900" y="443638"/>
                    <a:pt x="2175495" y="436792"/>
                  </a:cubicBezTo>
                  <a:cubicBezTo>
                    <a:pt x="2175495" y="435155"/>
                    <a:pt x="2175272" y="433518"/>
                    <a:pt x="2174826" y="431881"/>
                  </a:cubicBezTo>
                  <a:cubicBezTo>
                    <a:pt x="2174677" y="430839"/>
                    <a:pt x="2174602" y="430169"/>
                    <a:pt x="2174602" y="429872"/>
                  </a:cubicBezTo>
                  <a:cubicBezTo>
                    <a:pt x="2174602" y="427937"/>
                    <a:pt x="2175421" y="426970"/>
                    <a:pt x="2177058" y="426970"/>
                  </a:cubicBezTo>
                  <a:close/>
                  <a:moveTo>
                    <a:pt x="1454646" y="426970"/>
                  </a:moveTo>
                  <a:cubicBezTo>
                    <a:pt x="1457028" y="426970"/>
                    <a:pt x="1459335" y="427342"/>
                    <a:pt x="1461567" y="428086"/>
                  </a:cubicBezTo>
                  <a:cubicBezTo>
                    <a:pt x="1463799" y="428681"/>
                    <a:pt x="1466032" y="429500"/>
                    <a:pt x="1468264" y="430542"/>
                  </a:cubicBezTo>
                  <a:cubicBezTo>
                    <a:pt x="1470497" y="431583"/>
                    <a:pt x="1472059" y="432700"/>
                    <a:pt x="1472952" y="433890"/>
                  </a:cubicBezTo>
                  <a:cubicBezTo>
                    <a:pt x="1473845" y="435081"/>
                    <a:pt x="1474292" y="436271"/>
                    <a:pt x="1474292" y="437462"/>
                  </a:cubicBezTo>
                  <a:cubicBezTo>
                    <a:pt x="1474143" y="438057"/>
                    <a:pt x="1473548" y="439471"/>
                    <a:pt x="1472506" y="441704"/>
                  </a:cubicBezTo>
                  <a:cubicBezTo>
                    <a:pt x="1471464" y="443936"/>
                    <a:pt x="1470720" y="446541"/>
                    <a:pt x="1470273" y="449517"/>
                  </a:cubicBezTo>
                  <a:cubicBezTo>
                    <a:pt x="1469678" y="452791"/>
                    <a:pt x="1469232" y="457926"/>
                    <a:pt x="1468934" y="464921"/>
                  </a:cubicBezTo>
                  <a:lnTo>
                    <a:pt x="1468264" y="482110"/>
                  </a:lnTo>
                  <a:lnTo>
                    <a:pt x="1492598" y="478092"/>
                  </a:lnTo>
                  <a:lnTo>
                    <a:pt x="1501751" y="476753"/>
                  </a:lnTo>
                  <a:cubicBezTo>
                    <a:pt x="1505174" y="476157"/>
                    <a:pt x="1507480" y="475785"/>
                    <a:pt x="1508671" y="475636"/>
                  </a:cubicBezTo>
                  <a:cubicBezTo>
                    <a:pt x="1510755" y="475636"/>
                    <a:pt x="1512838" y="476009"/>
                    <a:pt x="1514922" y="476753"/>
                  </a:cubicBezTo>
                  <a:cubicBezTo>
                    <a:pt x="1517005" y="477497"/>
                    <a:pt x="1519015" y="478390"/>
                    <a:pt x="1520949" y="479432"/>
                  </a:cubicBezTo>
                  <a:cubicBezTo>
                    <a:pt x="1522884" y="480622"/>
                    <a:pt x="1524224" y="481738"/>
                    <a:pt x="1524968" y="482780"/>
                  </a:cubicBezTo>
                  <a:cubicBezTo>
                    <a:pt x="1525563" y="483822"/>
                    <a:pt x="1525861" y="484789"/>
                    <a:pt x="1525861" y="485682"/>
                  </a:cubicBezTo>
                  <a:cubicBezTo>
                    <a:pt x="1525712" y="486278"/>
                    <a:pt x="1525489" y="486873"/>
                    <a:pt x="1525191" y="487468"/>
                  </a:cubicBezTo>
                  <a:cubicBezTo>
                    <a:pt x="1524745" y="488064"/>
                    <a:pt x="1523331" y="488361"/>
                    <a:pt x="1520949" y="488361"/>
                  </a:cubicBezTo>
                  <a:cubicBezTo>
                    <a:pt x="1518717" y="488361"/>
                    <a:pt x="1515889" y="488510"/>
                    <a:pt x="1512466" y="488808"/>
                  </a:cubicBezTo>
                  <a:lnTo>
                    <a:pt x="1494607" y="489924"/>
                  </a:lnTo>
                  <a:lnTo>
                    <a:pt x="1483445" y="490594"/>
                  </a:lnTo>
                  <a:lnTo>
                    <a:pt x="1474292" y="491040"/>
                  </a:lnTo>
                  <a:lnTo>
                    <a:pt x="1468487" y="491487"/>
                  </a:lnTo>
                  <a:lnTo>
                    <a:pt x="1468487" y="493273"/>
                  </a:lnTo>
                  <a:lnTo>
                    <a:pt x="1475185" y="500863"/>
                  </a:lnTo>
                  <a:lnTo>
                    <a:pt x="1485231" y="511132"/>
                  </a:lnTo>
                  <a:cubicBezTo>
                    <a:pt x="1489844" y="515746"/>
                    <a:pt x="1494086" y="519764"/>
                    <a:pt x="1497955" y="523187"/>
                  </a:cubicBezTo>
                  <a:cubicBezTo>
                    <a:pt x="1501676" y="526759"/>
                    <a:pt x="1506215" y="530628"/>
                    <a:pt x="1511573" y="534796"/>
                  </a:cubicBezTo>
                  <a:cubicBezTo>
                    <a:pt x="1516931" y="538963"/>
                    <a:pt x="1521470" y="542237"/>
                    <a:pt x="1525191" y="544618"/>
                  </a:cubicBezTo>
                  <a:cubicBezTo>
                    <a:pt x="1529061" y="547000"/>
                    <a:pt x="1533972" y="549678"/>
                    <a:pt x="1539925" y="552655"/>
                  </a:cubicBezTo>
                  <a:cubicBezTo>
                    <a:pt x="1545729" y="555632"/>
                    <a:pt x="1551236" y="558087"/>
                    <a:pt x="1556445" y="560022"/>
                  </a:cubicBezTo>
                  <a:lnTo>
                    <a:pt x="1564928" y="563147"/>
                  </a:lnTo>
                  <a:lnTo>
                    <a:pt x="1570286" y="565157"/>
                  </a:lnTo>
                  <a:cubicBezTo>
                    <a:pt x="1572370" y="566050"/>
                    <a:pt x="1573411" y="567091"/>
                    <a:pt x="1573411" y="568282"/>
                  </a:cubicBezTo>
                  <a:cubicBezTo>
                    <a:pt x="1573411" y="569324"/>
                    <a:pt x="1571923" y="570068"/>
                    <a:pt x="1568946" y="570514"/>
                  </a:cubicBezTo>
                  <a:lnTo>
                    <a:pt x="1562919" y="571407"/>
                  </a:lnTo>
                  <a:cubicBezTo>
                    <a:pt x="1560687" y="571854"/>
                    <a:pt x="1555850" y="572524"/>
                    <a:pt x="1548408" y="573417"/>
                  </a:cubicBezTo>
                  <a:cubicBezTo>
                    <a:pt x="1541264" y="574310"/>
                    <a:pt x="1535683" y="574682"/>
                    <a:pt x="1531665" y="574533"/>
                  </a:cubicBezTo>
                  <a:cubicBezTo>
                    <a:pt x="1527200" y="574235"/>
                    <a:pt x="1523703" y="573417"/>
                    <a:pt x="1521173" y="572077"/>
                  </a:cubicBezTo>
                  <a:cubicBezTo>
                    <a:pt x="1518494" y="570738"/>
                    <a:pt x="1514178" y="566273"/>
                    <a:pt x="1508225" y="558683"/>
                  </a:cubicBezTo>
                  <a:lnTo>
                    <a:pt x="1495946" y="542832"/>
                  </a:lnTo>
                  <a:lnTo>
                    <a:pt x="1486347" y="529438"/>
                  </a:lnTo>
                  <a:lnTo>
                    <a:pt x="1477194" y="516936"/>
                  </a:lnTo>
                  <a:lnTo>
                    <a:pt x="1468041" y="504435"/>
                  </a:lnTo>
                  <a:lnTo>
                    <a:pt x="1467595" y="562031"/>
                  </a:lnTo>
                  <a:lnTo>
                    <a:pt x="1474962" y="560692"/>
                  </a:lnTo>
                  <a:cubicBezTo>
                    <a:pt x="1479278" y="559799"/>
                    <a:pt x="1481956" y="559352"/>
                    <a:pt x="1482998" y="559352"/>
                  </a:cubicBezTo>
                  <a:cubicBezTo>
                    <a:pt x="1484040" y="559352"/>
                    <a:pt x="1486272" y="559724"/>
                    <a:pt x="1489695" y="560468"/>
                  </a:cubicBezTo>
                  <a:cubicBezTo>
                    <a:pt x="1493119" y="561213"/>
                    <a:pt x="1495723" y="561957"/>
                    <a:pt x="1497509" y="562701"/>
                  </a:cubicBezTo>
                  <a:cubicBezTo>
                    <a:pt x="1499444" y="563445"/>
                    <a:pt x="1500411" y="564264"/>
                    <a:pt x="1500411" y="565157"/>
                  </a:cubicBezTo>
                  <a:cubicBezTo>
                    <a:pt x="1500560" y="566050"/>
                    <a:pt x="1500262" y="566794"/>
                    <a:pt x="1499518" y="567389"/>
                  </a:cubicBezTo>
                  <a:cubicBezTo>
                    <a:pt x="1498774" y="568282"/>
                    <a:pt x="1497062" y="569101"/>
                    <a:pt x="1494384" y="569845"/>
                  </a:cubicBezTo>
                  <a:cubicBezTo>
                    <a:pt x="1491556" y="570589"/>
                    <a:pt x="1489547" y="571035"/>
                    <a:pt x="1488356" y="571184"/>
                  </a:cubicBezTo>
                  <a:lnTo>
                    <a:pt x="1468041" y="574310"/>
                  </a:lnTo>
                  <a:cubicBezTo>
                    <a:pt x="1468190" y="576244"/>
                    <a:pt x="1468339" y="578328"/>
                    <a:pt x="1468487" y="580560"/>
                  </a:cubicBezTo>
                  <a:cubicBezTo>
                    <a:pt x="1468487" y="582793"/>
                    <a:pt x="1468636" y="586737"/>
                    <a:pt x="1468934" y="592392"/>
                  </a:cubicBezTo>
                  <a:cubicBezTo>
                    <a:pt x="1469380" y="597899"/>
                    <a:pt x="1469529" y="601247"/>
                    <a:pt x="1469380" y="602438"/>
                  </a:cubicBezTo>
                  <a:cubicBezTo>
                    <a:pt x="1469083" y="603777"/>
                    <a:pt x="1468636" y="605563"/>
                    <a:pt x="1468041" y="607796"/>
                  </a:cubicBezTo>
                  <a:cubicBezTo>
                    <a:pt x="1467297" y="610028"/>
                    <a:pt x="1466553" y="611889"/>
                    <a:pt x="1465809" y="613377"/>
                  </a:cubicBezTo>
                  <a:cubicBezTo>
                    <a:pt x="1464916" y="615163"/>
                    <a:pt x="1463799" y="616949"/>
                    <a:pt x="1462460" y="618735"/>
                  </a:cubicBezTo>
                  <a:cubicBezTo>
                    <a:pt x="1461120" y="620521"/>
                    <a:pt x="1460004" y="621414"/>
                    <a:pt x="1459111" y="621414"/>
                  </a:cubicBezTo>
                  <a:cubicBezTo>
                    <a:pt x="1458367" y="621414"/>
                    <a:pt x="1457028" y="620297"/>
                    <a:pt x="1455093" y="618065"/>
                  </a:cubicBezTo>
                  <a:cubicBezTo>
                    <a:pt x="1453307" y="615833"/>
                    <a:pt x="1452042" y="613526"/>
                    <a:pt x="1451298" y="611144"/>
                  </a:cubicBezTo>
                  <a:cubicBezTo>
                    <a:pt x="1450554" y="608763"/>
                    <a:pt x="1449958" y="606382"/>
                    <a:pt x="1449512" y="604001"/>
                  </a:cubicBezTo>
                  <a:cubicBezTo>
                    <a:pt x="1449065" y="601619"/>
                    <a:pt x="1448842" y="599834"/>
                    <a:pt x="1448842" y="598643"/>
                  </a:cubicBezTo>
                  <a:cubicBezTo>
                    <a:pt x="1448842" y="597750"/>
                    <a:pt x="1449363" y="595815"/>
                    <a:pt x="1450405" y="592839"/>
                  </a:cubicBezTo>
                  <a:cubicBezTo>
                    <a:pt x="1451298" y="589862"/>
                    <a:pt x="1452191" y="585844"/>
                    <a:pt x="1453084" y="580784"/>
                  </a:cubicBezTo>
                  <a:lnTo>
                    <a:pt x="1453753" y="576095"/>
                  </a:lnTo>
                  <a:cubicBezTo>
                    <a:pt x="1451521" y="576244"/>
                    <a:pt x="1449884" y="576319"/>
                    <a:pt x="1448842" y="576319"/>
                  </a:cubicBezTo>
                  <a:lnTo>
                    <a:pt x="1439466" y="577435"/>
                  </a:lnTo>
                  <a:cubicBezTo>
                    <a:pt x="1436638" y="577733"/>
                    <a:pt x="1434108" y="577807"/>
                    <a:pt x="1431876" y="577658"/>
                  </a:cubicBezTo>
                  <a:cubicBezTo>
                    <a:pt x="1428899" y="577658"/>
                    <a:pt x="1426146" y="577212"/>
                    <a:pt x="1423616" y="576319"/>
                  </a:cubicBezTo>
                  <a:cubicBezTo>
                    <a:pt x="1421086" y="575575"/>
                    <a:pt x="1419597" y="574756"/>
                    <a:pt x="1419151" y="573863"/>
                  </a:cubicBezTo>
                  <a:cubicBezTo>
                    <a:pt x="1418704" y="572821"/>
                    <a:pt x="1418481" y="572003"/>
                    <a:pt x="1418481" y="571407"/>
                  </a:cubicBezTo>
                  <a:cubicBezTo>
                    <a:pt x="1418630" y="570961"/>
                    <a:pt x="1419151" y="570514"/>
                    <a:pt x="1420044" y="570068"/>
                  </a:cubicBezTo>
                  <a:cubicBezTo>
                    <a:pt x="1420788" y="569473"/>
                    <a:pt x="1421607" y="569101"/>
                    <a:pt x="1422500" y="568952"/>
                  </a:cubicBezTo>
                  <a:cubicBezTo>
                    <a:pt x="1423393" y="568803"/>
                    <a:pt x="1426220" y="568431"/>
                    <a:pt x="1430983" y="567835"/>
                  </a:cubicBezTo>
                  <a:lnTo>
                    <a:pt x="1454423" y="564710"/>
                  </a:lnTo>
                  <a:lnTo>
                    <a:pt x="1455093" y="553548"/>
                  </a:lnTo>
                  <a:lnTo>
                    <a:pt x="1455986" y="514257"/>
                  </a:lnTo>
                  <a:lnTo>
                    <a:pt x="1449735" y="522964"/>
                  </a:lnTo>
                  <a:cubicBezTo>
                    <a:pt x="1448247" y="525196"/>
                    <a:pt x="1445568" y="528545"/>
                    <a:pt x="1441698" y="533010"/>
                  </a:cubicBezTo>
                  <a:cubicBezTo>
                    <a:pt x="1437978" y="537623"/>
                    <a:pt x="1434108" y="542088"/>
                    <a:pt x="1430090" y="546404"/>
                  </a:cubicBezTo>
                  <a:cubicBezTo>
                    <a:pt x="1425923" y="550720"/>
                    <a:pt x="1421681" y="554590"/>
                    <a:pt x="1417365" y="558013"/>
                  </a:cubicBezTo>
                  <a:cubicBezTo>
                    <a:pt x="1413049" y="561436"/>
                    <a:pt x="1408733" y="564412"/>
                    <a:pt x="1404417" y="566943"/>
                  </a:cubicBezTo>
                  <a:cubicBezTo>
                    <a:pt x="1400250" y="569621"/>
                    <a:pt x="1396008" y="572003"/>
                    <a:pt x="1391692" y="574086"/>
                  </a:cubicBezTo>
                  <a:cubicBezTo>
                    <a:pt x="1387525" y="576468"/>
                    <a:pt x="1383655" y="578253"/>
                    <a:pt x="1380084" y="579444"/>
                  </a:cubicBezTo>
                  <a:lnTo>
                    <a:pt x="1373163" y="582123"/>
                  </a:lnTo>
                  <a:cubicBezTo>
                    <a:pt x="1370931" y="583016"/>
                    <a:pt x="1369517" y="583165"/>
                    <a:pt x="1368921" y="582569"/>
                  </a:cubicBezTo>
                  <a:cubicBezTo>
                    <a:pt x="1368624" y="582272"/>
                    <a:pt x="1368475" y="581825"/>
                    <a:pt x="1368475" y="581230"/>
                  </a:cubicBezTo>
                  <a:cubicBezTo>
                    <a:pt x="1368475" y="580635"/>
                    <a:pt x="1369517" y="579667"/>
                    <a:pt x="1371600" y="578328"/>
                  </a:cubicBezTo>
                  <a:lnTo>
                    <a:pt x="1378298" y="573863"/>
                  </a:lnTo>
                  <a:cubicBezTo>
                    <a:pt x="1382614" y="570886"/>
                    <a:pt x="1387971" y="566943"/>
                    <a:pt x="1394371" y="562031"/>
                  </a:cubicBezTo>
                  <a:cubicBezTo>
                    <a:pt x="1400622" y="556971"/>
                    <a:pt x="1406352" y="552060"/>
                    <a:pt x="1411561" y="547297"/>
                  </a:cubicBezTo>
                  <a:cubicBezTo>
                    <a:pt x="1416770" y="542535"/>
                    <a:pt x="1421755" y="537475"/>
                    <a:pt x="1426518" y="532117"/>
                  </a:cubicBezTo>
                  <a:cubicBezTo>
                    <a:pt x="1431280" y="526759"/>
                    <a:pt x="1436043" y="520806"/>
                    <a:pt x="1440805" y="514257"/>
                  </a:cubicBezTo>
                  <a:cubicBezTo>
                    <a:pt x="1445568" y="507560"/>
                    <a:pt x="1448693" y="502649"/>
                    <a:pt x="1450182" y="499523"/>
                  </a:cubicBezTo>
                  <a:lnTo>
                    <a:pt x="1452861" y="493719"/>
                  </a:lnTo>
                  <a:lnTo>
                    <a:pt x="1433662" y="496398"/>
                  </a:lnTo>
                  <a:cubicBezTo>
                    <a:pt x="1431280" y="496696"/>
                    <a:pt x="1427857" y="497365"/>
                    <a:pt x="1423393" y="498407"/>
                  </a:cubicBezTo>
                  <a:cubicBezTo>
                    <a:pt x="1418630" y="499300"/>
                    <a:pt x="1415356" y="499747"/>
                    <a:pt x="1413570" y="499747"/>
                  </a:cubicBezTo>
                  <a:cubicBezTo>
                    <a:pt x="1411933" y="499895"/>
                    <a:pt x="1410519" y="499821"/>
                    <a:pt x="1409328" y="499523"/>
                  </a:cubicBezTo>
                  <a:cubicBezTo>
                    <a:pt x="1408287" y="499226"/>
                    <a:pt x="1406575" y="498556"/>
                    <a:pt x="1404194" y="497514"/>
                  </a:cubicBezTo>
                  <a:cubicBezTo>
                    <a:pt x="1401812" y="496472"/>
                    <a:pt x="1400175" y="495356"/>
                    <a:pt x="1399282" y="494166"/>
                  </a:cubicBezTo>
                  <a:cubicBezTo>
                    <a:pt x="1398389" y="492975"/>
                    <a:pt x="1398017" y="492082"/>
                    <a:pt x="1398166" y="491487"/>
                  </a:cubicBezTo>
                  <a:cubicBezTo>
                    <a:pt x="1398315" y="490891"/>
                    <a:pt x="1400920" y="490296"/>
                    <a:pt x="1405980" y="489701"/>
                  </a:cubicBezTo>
                  <a:lnTo>
                    <a:pt x="1455986" y="483673"/>
                  </a:lnTo>
                  <a:lnTo>
                    <a:pt x="1455986" y="454205"/>
                  </a:lnTo>
                  <a:cubicBezTo>
                    <a:pt x="1455986" y="452717"/>
                    <a:pt x="1455763" y="450112"/>
                    <a:pt x="1455316" y="446392"/>
                  </a:cubicBezTo>
                  <a:cubicBezTo>
                    <a:pt x="1454870" y="442820"/>
                    <a:pt x="1454498" y="440364"/>
                    <a:pt x="1454200" y="439025"/>
                  </a:cubicBezTo>
                  <a:cubicBezTo>
                    <a:pt x="1453902" y="437685"/>
                    <a:pt x="1453307" y="436271"/>
                    <a:pt x="1452414" y="434783"/>
                  </a:cubicBezTo>
                  <a:cubicBezTo>
                    <a:pt x="1451521" y="433146"/>
                    <a:pt x="1450851" y="431807"/>
                    <a:pt x="1450405" y="430765"/>
                  </a:cubicBezTo>
                  <a:cubicBezTo>
                    <a:pt x="1450107" y="429872"/>
                    <a:pt x="1450182" y="429053"/>
                    <a:pt x="1450628" y="428309"/>
                  </a:cubicBezTo>
                  <a:cubicBezTo>
                    <a:pt x="1451223" y="427565"/>
                    <a:pt x="1452563" y="427118"/>
                    <a:pt x="1454646" y="426970"/>
                  </a:cubicBezTo>
                  <a:close/>
                  <a:moveTo>
                    <a:pt x="805458" y="426970"/>
                  </a:moveTo>
                  <a:cubicBezTo>
                    <a:pt x="808137" y="426970"/>
                    <a:pt x="811337" y="428011"/>
                    <a:pt x="815058" y="430095"/>
                  </a:cubicBezTo>
                  <a:cubicBezTo>
                    <a:pt x="820118" y="432476"/>
                    <a:pt x="822648" y="434411"/>
                    <a:pt x="822648" y="435899"/>
                  </a:cubicBezTo>
                  <a:cubicBezTo>
                    <a:pt x="822648" y="436792"/>
                    <a:pt x="821978" y="438132"/>
                    <a:pt x="820639" y="439918"/>
                  </a:cubicBezTo>
                  <a:cubicBezTo>
                    <a:pt x="819597" y="441406"/>
                    <a:pt x="818481" y="443118"/>
                    <a:pt x="817290" y="445052"/>
                  </a:cubicBezTo>
                  <a:cubicBezTo>
                    <a:pt x="818630" y="446094"/>
                    <a:pt x="820118" y="447508"/>
                    <a:pt x="821755" y="449294"/>
                  </a:cubicBezTo>
                  <a:cubicBezTo>
                    <a:pt x="836191" y="463730"/>
                    <a:pt x="848246" y="473851"/>
                    <a:pt x="857920" y="479655"/>
                  </a:cubicBezTo>
                  <a:cubicBezTo>
                    <a:pt x="864617" y="483822"/>
                    <a:pt x="872580" y="487096"/>
                    <a:pt x="881807" y="489477"/>
                  </a:cubicBezTo>
                  <a:cubicBezTo>
                    <a:pt x="887016" y="490668"/>
                    <a:pt x="889621" y="491561"/>
                    <a:pt x="889621" y="492156"/>
                  </a:cubicBezTo>
                  <a:cubicBezTo>
                    <a:pt x="889621" y="493793"/>
                    <a:pt x="884188" y="495431"/>
                    <a:pt x="873324" y="497068"/>
                  </a:cubicBezTo>
                  <a:cubicBezTo>
                    <a:pt x="864245" y="498705"/>
                    <a:pt x="857102" y="499523"/>
                    <a:pt x="851893" y="499523"/>
                  </a:cubicBezTo>
                  <a:cubicBezTo>
                    <a:pt x="851000" y="499523"/>
                    <a:pt x="849586" y="498779"/>
                    <a:pt x="847651" y="497291"/>
                  </a:cubicBezTo>
                  <a:cubicBezTo>
                    <a:pt x="843037" y="492975"/>
                    <a:pt x="833810" y="480027"/>
                    <a:pt x="819969" y="458447"/>
                  </a:cubicBezTo>
                  <a:cubicBezTo>
                    <a:pt x="817588" y="454875"/>
                    <a:pt x="815727" y="452122"/>
                    <a:pt x="814388" y="450187"/>
                  </a:cubicBezTo>
                  <a:cubicBezTo>
                    <a:pt x="813941" y="450931"/>
                    <a:pt x="813569" y="451601"/>
                    <a:pt x="813272" y="452196"/>
                  </a:cubicBezTo>
                  <a:cubicBezTo>
                    <a:pt x="804491" y="469162"/>
                    <a:pt x="795040" y="482334"/>
                    <a:pt x="784920" y="491710"/>
                  </a:cubicBezTo>
                  <a:cubicBezTo>
                    <a:pt x="773460" y="502277"/>
                    <a:pt x="765126" y="507560"/>
                    <a:pt x="759917" y="507560"/>
                  </a:cubicBezTo>
                  <a:cubicBezTo>
                    <a:pt x="758131" y="507560"/>
                    <a:pt x="757238" y="507262"/>
                    <a:pt x="757238" y="506667"/>
                  </a:cubicBezTo>
                  <a:cubicBezTo>
                    <a:pt x="757238" y="506221"/>
                    <a:pt x="759917" y="503691"/>
                    <a:pt x="765275" y="499077"/>
                  </a:cubicBezTo>
                  <a:cubicBezTo>
                    <a:pt x="774800" y="491040"/>
                    <a:pt x="783804" y="480101"/>
                    <a:pt x="792287" y="466260"/>
                  </a:cubicBezTo>
                  <a:cubicBezTo>
                    <a:pt x="799431" y="453461"/>
                    <a:pt x="803300" y="443638"/>
                    <a:pt x="803896" y="436792"/>
                  </a:cubicBezTo>
                  <a:cubicBezTo>
                    <a:pt x="803896" y="435155"/>
                    <a:pt x="803672" y="433518"/>
                    <a:pt x="803226" y="431881"/>
                  </a:cubicBezTo>
                  <a:cubicBezTo>
                    <a:pt x="803077" y="430839"/>
                    <a:pt x="803003" y="430169"/>
                    <a:pt x="803003" y="429872"/>
                  </a:cubicBezTo>
                  <a:cubicBezTo>
                    <a:pt x="803003" y="427937"/>
                    <a:pt x="803821" y="426970"/>
                    <a:pt x="805458" y="426970"/>
                  </a:cubicBezTo>
                  <a:close/>
                  <a:moveTo>
                    <a:pt x="2093119" y="424514"/>
                  </a:moveTo>
                  <a:cubicBezTo>
                    <a:pt x="2096393" y="424514"/>
                    <a:pt x="2100263" y="425630"/>
                    <a:pt x="2104728" y="427863"/>
                  </a:cubicBezTo>
                  <a:cubicBezTo>
                    <a:pt x="2109490" y="430839"/>
                    <a:pt x="2111871" y="433220"/>
                    <a:pt x="2111871" y="435006"/>
                  </a:cubicBezTo>
                  <a:cubicBezTo>
                    <a:pt x="2111871" y="435751"/>
                    <a:pt x="2110904" y="438504"/>
                    <a:pt x="2108969" y="443266"/>
                  </a:cubicBezTo>
                  <a:cubicBezTo>
                    <a:pt x="2107034" y="448178"/>
                    <a:pt x="2104653" y="454949"/>
                    <a:pt x="2101826" y="463581"/>
                  </a:cubicBezTo>
                  <a:cubicBezTo>
                    <a:pt x="2106290" y="462540"/>
                    <a:pt x="2109788" y="461498"/>
                    <a:pt x="2112318" y="460456"/>
                  </a:cubicBezTo>
                  <a:cubicBezTo>
                    <a:pt x="2115592" y="459117"/>
                    <a:pt x="2117825" y="458447"/>
                    <a:pt x="2119015" y="458447"/>
                  </a:cubicBezTo>
                  <a:cubicBezTo>
                    <a:pt x="2128689" y="458596"/>
                    <a:pt x="2133824" y="460307"/>
                    <a:pt x="2134419" y="463581"/>
                  </a:cubicBezTo>
                  <a:cubicBezTo>
                    <a:pt x="2134270" y="465665"/>
                    <a:pt x="2133005" y="467228"/>
                    <a:pt x="2130624" y="468269"/>
                  </a:cubicBezTo>
                  <a:cubicBezTo>
                    <a:pt x="2126308" y="470055"/>
                    <a:pt x="2122215" y="471246"/>
                    <a:pt x="2118345" y="471841"/>
                  </a:cubicBezTo>
                  <a:cubicBezTo>
                    <a:pt x="2110011" y="473330"/>
                    <a:pt x="2103388" y="474520"/>
                    <a:pt x="2098477" y="475413"/>
                  </a:cubicBezTo>
                  <a:cubicBezTo>
                    <a:pt x="2097435" y="479283"/>
                    <a:pt x="2096170" y="483152"/>
                    <a:pt x="2094682" y="487022"/>
                  </a:cubicBezTo>
                  <a:lnTo>
                    <a:pt x="2095128" y="487022"/>
                  </a:lnTo>
                  <a:cubicBezTo>
                    <a:pt x="2097063" y="487022"/>
                    <a:pt x="2099816" y="487840"/>
                    <a:pt x="2103388" y="489477"/>
                  </a:cubicBezTo>
                  <a:cubicBezTo>
                    <a:pt x="2108448" y="491412"/>
                    <a:pt x="2110978" y="493496"/>
                    <a:pt x="2110978" y="495728"/>
                  </a:cubicBezTo>
                  <a:cubicBezTo>
                    <a:pt x="2109937" y="503021"/>
                    <a:pt x="2109267" y="509420"/>
                    <a:pt x="2108969" y="514927"/>
                  </a:cubicBezTo>
                  <a:cubicBezTo>
                    <a:pt x="2115964" y="513588"/>
                    <a:pt x="2119908" y="512843"/>
                    <a:pt x="2120801" y="512695"/>
                  </a:cubicBezTo>
                  <a:cubicBezTo>
                    <a:pt x="2123480" y="512992"/>
                    <a:pt x="2125638" y="513513"/>
                    <a:pt x="2127275" y="514257"/>
                  </a:cubicBezTo>
                  <a:cubicBezTo>
                    <a:pt x="2128912" y="515150"/>
                    <a:pt x="2129731" y="516490"/>
                    <a:pt x="2129731" y="518276"/>
                  </a:cubicBezTo>
                  <a:cubicBezTo>
                    <a:pt x="2129731" y="519466"/>
                    <a:pt x="2125638" y="520806"/>
                    <a:pt x="2117452" y="522294"/>
                  </a:cubicBezTo>
                  <a:cubicBezTo>
                    <a:pt x="2114327" y="522741"/>
                    <a:pt x="2111351" y="523261"/>
                    <a:pt x="2108523" y="523857"/>
                  </a:cubicBezTo>
                  <a:cubicBezTo>
                    <a:pt x="2108523" y="525047"/>
                    <a:pt x="2108523" y="526015"/>
                    <a:pt x="2108523" y="526759"/>
                  </a:cubicBezTo>
                  <a:lnTo>
                    <a:pt x="2108523" y="550199"/>
                  </a:lnTo>
                  <a:cubicBezTo>
                    <a:pt x="2109713" y="549753"/>
                    <a:pt x="2110904" y="549381"/>
                    <a:pt x="2112095" y="549083"/>
                  </a:cubicBezTo>
                  <a:cubicBezTo>
                    <a:pt x="2119536" y="546404"/>
                    <a:pt x="2124299" y="545065"/>
                    <a:pt x="2126382" y="545065"/>
                  </a:cubicBezTo>
                  <a:cubicBezTo>
                    <a:pt x="2130401" y="545214"/>
                    <a:pt x="2132410" y="546627"/>
                    <a:pt x="2132410" y="549306"/>
                  </a:cubicBezTo>
                  <a:cubicBezTo>
                    <a:pt x="2132112" y="551836"/>
                    <a:pt x="2130698" y="553399"/>
                    <a:pt x="2128168" y="553994"/>
                  </a:cubicBezTo>
                  <a:cubicBezTo>
                    <a:pt x="2121322" y="555780"/>
                    <a:pt x="2114774" y="557790"/>
                    <a:pt x="2108523" y="560022"/>
                  </a:cubicBezTo>
                  <a:lnTo>
                    <a:pt x="2108523" y="591053"/>
                  </a:lnTo>
                  <a:cubicBezTo>
                    <a:pt x="2108374" y="598643"/>
                    <a:pt x="2108002" y="605043"/>
                    <a:pt x="2107407" y="610251"/>
                  </a:cubicBezTo>
                  <a:cubicBezTo>
                    <a:pt x="2106216" y="614865"/>
                    <a:pt x="2104132" y="617172"/>
                    <a:pt x="2101156" y="617172"/>
                  </a:cubicBezTo>
                  <a:cubicBezTo>
                    <a:pt x="2100114" y="617172"/>
                    <a:pt x="2098402" y="615014"/>
                    <a:pt x="2096021" y="610698"/>
                  </a:cubicBezTo>
                  <a:cubicBezTo>
                    <a:pt x="2094086" y="607126"/>
                    <a:pt x="2093119" y="604298"/>
                    <a:pt x="2093119" y="602215"/>
                  </a:cubicBezTo>
                  <a:cubicBezTo>
                    <a:pt x="2093119" y="599982"/>
                    <a:pt x="2094161" y="596485"/>
                    <a:pt x="2096244" y="591722"/>
                  </a:cubicBezTo>
                  <a:cubicBezTo>
                    <a:pt x="2097584" y="582495"/>
                    <a:pt x="2098328" y="573119"/>
                    <a:pt x="2098477" y="563594"/>
                  </a:cubicBezTo>
                  <a:cubicBezTo>
                    <a:pt x="2090589" y="566273"/>
                    <a:pt x="2083073" y="569175"/>
                    <a:pt x="2075929" y="572300"/>
                  </a:cubicBezTo>
                  <a:cubicBezTo>
                    <a:pt x="2072655" y="573789"/>
                    <a:pt x="2070125" y="574533"/>
                    <a:pt x="2068339" y="574533"/>
                  </a:cubicBezTo>
                  <a:cubicBezTo>
                    <a:pt x="2065660" y="574533"/>
                    <a:pt x="2062460" y="573193"/>
                    <a:pt x="2058740" y="570514"/>
                  </a:cubicBezTo>
                  <a:cubicBezTo>
                    <a:pt x="2054275" y="567984"/>
                    <a:pt x="2052042" y="565752"/>
                    <a:pt x="2052042" y="563817"/>
                  </a:cubicBezTo>
                  <a:cubicBezTo>
                    <a:pt x="2052042" y="562180"/>
                    <a:pt x="2053531" y="561213"/>
                    <a:pt x="2056507" y="560915"/>
                  </a:cubicBezTo>
                  <a:cubicBezTo>
                    <a:pt x="2064544" y="560617"/>
                    <a:pt x="2072358" y="559650"/>
                    <a:pt x="2079948" y="558013"/>
                  </a:cubicBezTo>
                  <a:cubicBezTo>
                    <a:pt x="2086645" y="556376"/>
                    <a:pt x="2092896" y="554664"/>
                    <a:pt x="2098700" y="552878"/>
                  </a:cubicBezTo>
                  <a:lnTo>
                    <a:pt x="2098700" y="526312"/>
                  </a:lnTo>
                  <a:cubicBezTo>
                    <a:pt x="2095575" y="527057"/>
                    <a:pt x="2092673" y="527801"/>
                    <a:pt x="2089994" y="528545"/>
                  </a:cubicBezTo>
                  <a:cubicBezTo>
                    <a:pt x="2082850" y="530777"/>
                    <a:pt x="2077790" y="532861"/>
                    <a:pt x="2074813" y="534796"/>
                  </a:cubicBezTo>
                  <a:cubicBezTo>
                    <a:pt x="2072432" y="536879"/>
                    <a:pt x="2070869" y="537921"/>
                    <a:pt x="2070125" y="537921"/>
                  </a:cubicBezTo>
                  <a:cubicBezTo>
                    <a:pt x="2068488" y="537921"/>
                    <a:pt x="2066776" y="536358"/>
                    <a:pt x="2064991" y="533233"/>
                  </a:cubicBezTo>
                  <a:cubicBezTo>
                    <a:pt x="2063502" y="530703"/>
                    <a:pt x="2062758" y="528991"/>
                    <a:pt x="2062758" y="528098"/>
                  </a:cubicBezTo>
                  <a:cubicBezTo>
                    <a:pt x="2062758" y="526015"/>
                    <a:pt x="2064246" y="523634"/>
                    <a:pt x="2067223" y="520955"/>
                  </a:cubicBezTo>
                  <a:cubicBezTo>
                    <a:pt x="2073325" y="515150"/>
                    <a:pt x="2078459" y="505923"/>
                    <a:pt x="2082627" y="493273"/>
                  </a:cubicBezTo>
                  <a:cubicBezTo>
                    <a:pt x="2084264" y="488064"/>
                    <a:pt x="2085752" y="482855"/>
                    <a:pt x="2087092" y="477646"/>
                  </a:cubicBezTo>
                  <a:cubicBezTo>
                    <a:pt x="2085454" y="477943"/>
                    <a:pt x="2084189" y="478092"/>
                    <a:pt x="2083296" y="478092"/>
                  </a:cubicBezTo>
                  <a:cubicBezTo>
                    <a:pt x="2079873" y="478092"/>
                    <a:pt x="2076078" y="477348"/>
                    <a:pt x="2071911" y="475860"/>
                  </a:cubicBezTo>
                  <a:cubicBezTo>
                    <a:pt x="2068339" y="474818"/>
                    <a:pt x="2066553" y="473702"/>
                    <a:pt x="2066553" y="472511"/>
                  </a:cubicBezTo>
                  <a:cubicBezTo>
                    <a:pt x="2066553" y="471172"/>
                    <a:pt x="2067446" y="470353"/>
                    <a:pt x="2069232" y="470055"/>
                  </a:cubicBezTo>
                  <a:cubicBezTo>
                    <a:pt x="2076822" y="468865"/>
                    <a:pt x="2083520" y="467674"/>
                    <a:pt x="2089324" y="466484"/>
                  </a:cubicBezTo>
                  <a:cubicBezTo>
                    <a:pt x="2089919" y="463358"/>
                    <a:pt x="2090440" y="460233"/>
                    <a:pt x="2090887" y="457107"/>
                  </a:cubicBezTo>
                  <a:cubicBezTo>
                    <a:pt x="2092375" y="448624"/>
                    <a:pt x="2093119" y="442820"/>
                    <a:pt x="2093119" y="439694"/>
                  </a:cubicBezTo>
                  <a:cubicBezTo>
                    <a:pt x="2093119" y="437760"/>
                    <a:pt x="2092821" y="435006"/>
                    <a:pt x="2092226" y="431435"/>
                  </a:cubicBezTo>
                  <a:cubicBezTo>
                    <a:pt x="2091035" y="428607"/>
                    <a:pt x="2090440" y="426821"/>
                    <a:pt x="2090440" y="426077"/>
                  </a:cubicBezTo>
                  <a:cubicBezTo>
                    <a:pt x="2090440" y="425035"/>
                    <a:pt x="2091333" y="424514"/>
                    <a:pt x="2093119" y="424514"/>
                  </a:cubicBezTo>
                  <a:close/>
                  <a:moveTo>
                    <a:pt x="721519" y="424514"/>
                  </a:moveTo>
                  <a:cubicBezTo>
                    <a:pt x="724793" y="424514"/>
                    <a:pt x="728663" y="425630"/>
                    <a:pt x="733128" y="427863"/>
                  </a:cubicBezTo>
                  <a:cubicBezTo>
                    <a:pt x="737890" y="430839"/>
                    <a:pt x="740272" y="433220"/>
                    <a:pt x="740272" y="435006"/>
                  </a:cubicBezTo>
                  <a:cubicBezTo>
                    <a:pt x="740272" y="435751"/>
                    <a:pt x="739304" y="438504"/>
                    <a:pt x="737369" y="443266"/>
                  </a:cubicBezTo>
                  <a:cubicBezTo>
                    <a:pt x="735435" y="448178"/>
                    <a:pt x="733053" y="454949"/>
                    <a:pt x="730226" y="463581"/>
                  </a:cubicBezTo>
                  <a:cubicBezTo>
                    <a:pt x="734690" y="462540"/>
                    <a:pt x="738188" y="461498"/>
                    <a:pt x="740718" y="460456"/>
                  </a:cubicBezTo>
                  <a:cubicBezTo>
                    <a:pt x="743992" y="459117"/>
                    <a:pt x="746225" y="458447"/>
                    <a:pt x="747415" y="458447"/>
                  </a:cubicBezTo>
                  <a:cubicBezTo>
                    <a:pt x="757089" y="458596"/>
                    <a:pt x="762224" y="460307"/>
                    <a:pt x="762819" y="463581"/>
                  </a:cubicBezTo>
                  <a:cubicBezTo>
                    <a:pt x="762670" y="465665"/>
                    <a:pt x="761405" y="467228"/>
                    <a:pt x="759024" y="468269"/>
                  </a:cubicBezTo>
                  <a:cubicBezTo>
                    <a:pt x="754708" y="470055"/>
                    <a:pt x="750615" y="471246"/>
                    <a:pt x="746746" y="471841"/>
                  </a:cubicBezTo>
                  <a:cubicBezTo>
                    <a:pt x="738411" y="473330"/>
                    <a:pt x="731788" y="474520"/>
                    <a:pt x="726877" y="475413"/>
                  </a:cubicBezTo>
                  <a:cubicBezTo>
                    <a:pt x="725835" y="479283"/>
                    <a:pt x="724570" y="483152"/>
                    <a:pt x="723082" y="487022"/>
                  </a:cubicBezTo>
                  <a:lnTo>
                    <a:pt x="723528" y="487022"/>
                  </a:lnTo>
                  <a:cubicBezTo>
                    <a:pt x="725463" y="487022"/>
                    <a:pt x="728216" y="487840"/>
                    <a:pt x="731788" y="489477"/>
                  </a:cubicBezTo>
                  <a:cubicBezTo>
                    <a:pt x="736849" y="491412"/>
                    <a:pt x="739379" y="493496"/>
                    <a:pt x="739379" y="495728"/>
                  </a:cubicBezTo>
                  <a:cubicBezTo>
                    <a:pt x="738337" y="503021"/>
                    <a:pt x="737667" y="509420"/>
                    <a:pt x="737369" y="514927"/>
                  </a:cubicBezTo>
                  <a:cubicBezTo>
                    <a:pt x="744364" y="513588"/>
                    <a:pt x="748308" y="512843"/>
                    <a:pt x="749201" y="512695"/>
                  </a:cubicBezTo>
                  <a:cubicBezTo>
                    <a:pt x="751880" y="512992"/>
                    <a:pt x="754038" y="513513"/>
                    <a:pt x="755675" y="514257"/>
                  </a:cubicBezTo>
                  <a:cubicBezTo>
                    <a:pt x="757312" y="515150"/>
                    <a:pt x="758131" y="516490"/>
                    <a:pt x="758131" y="518276"/>
                  </a:cubicBezTo>
                  <a:cubicBezTo>
                    <a:pt x="758131" y="519466"/>
                    <a:pt x="754038" y="520806"/>
                    <a:pt x="745853" y="522294"/>
                  </a:cubicBezTo>
                  <a:cubicBezTo>
                    <a:pt x="742727" y="522741"/>
                    <a:pt x="739751" y="523261"/>
                    <a:pt x="736923" y="523857"/>
                  </a:cubicBezTo>
                  <a:cubicBezTo>
                    <a:pt x="736923" y="525047"/>
                    <a:pt x="736923" y="526015"/>
                    <a:pt x="736923" y="526759"/>
                  </a:cubicBezTo>
                  <a:lnTo>
                    <a:pt x="736923" y="550199"/>
                  </a:lnTo>
                  <a:cubicBezTo>
                    <a:pt x="738113" y="549753"/>
                    <a:pt x="739304" y="549381"/>
                    <a:pt x="740495" y="549083"/>
                  </a:cubicBezTo>
                  <a:cubicBezTo>
                    <a:pt x="747936" y="546404"/>
                    <a:pt x="752699" y="545065"/>
                    <a:pt x="754782" y="545065"/>
                  </a:cubicBezTo>
                  <a:cubicBezTo>
                    <a:pt x="758801" y="545214"/>
                    <a:pt x="760810" y="546627"/>
                    <a:pt x="760810" y="549306"/>
                  </a:cubicBezTo>
                  <a:cubicBezTo>
                    <a:pt x="760512" y="551836"/>
                    <a:pt x="759098" y="553399"/>
                    <a:pt x="756568" y="553994"/>
                  </a:cubicBezTo>
                  <a:cubicBezTo>
                    <a:pt x="749722" y="555780"/>
                    <a:pt x="743174" y="557790"/>
                    <a:pt x="736923" y="560022"/>
                  </a:cubicBezTo>
                  <a:lnTo>
                    <a:pt x="736923" y="591053"/>
                  </a:lnTo>
                  <a:cubicBezTo>
                    <a:pt x="736774" y="598643"/>
                    <a:pt x="736402" y="605043"/>
                    <a:pt x="735807" y="610251"/>
                  </a:cubicBezTo>
                  <a:cubicBezTo>
                    <a:pt x="734616" y="614865"/>
                    <a:pt x="732532" y="617172"/>
                    <a:pt x="729556" y="617172"/>
                  </a:cubicBezTo>
                  <a:cubicBezTo>
                    <a:pt x="728514" y="617172"/>
                    <a:pt x="726803" y="615014"/>
                    <a:pt x="724421" y="610698"/>
                  </a:cubicBezTo>
                  <a:cubicBezTo>
                    <a:pt x="722487" y="607126"/>
                    <a:pt x="721519" y="604298"/>
                    <a:pt x="721519" y="602215"/>
                  </a:cubicBezTo>
                  <a:cubicBezTo>
                    <a:pt x="721519" y="599982"/>
                    <a:pt x="722561" y="596485"/>
                    <a:pt x="724645" y="591722"/>
                  </a:cubicBezTo>
                  <a:cubicBezTo>
                    <a:pt x="725984" y="582495"/>
                    <a:pt x="726728" y="573119"/>
                    <a:pt x="726877" y="563594"/>
                  </a:cubicBezTo>
                  <a:cubicBezTo>
                    <a:pt x="718989" y="566273"/>
                    <a:pt x="711473" y="569175"/>
                    <a:pt x="704330" y="572300"/>
                  </a:cubicBezTo>
                  <a:cubicBezTo>
                    <a:pt x="701055" y="573789"/>
                    <a:pt x="698525" y="574533"/>
                    <a:pt x="696739" y="574533"/>
                  </a:cubicBezTo>
                  <a:cubicBezTo>
                    <a:pt x="694060" y="574533"/>
                    <a:pt x="690861" y="573193"/>
                    <a:pt x="687140" y="570514"/>
                  </a:cubicBezTo>
                  <a:cubicBezTo>
                    <a:pt x="682675" y="567984"/>
                    <a:pt x="680443" y="565752"/>
                    <a:pt x="680443" y="563817"/>
                  </a:cubicBezTo>
                  <a:cubicBezTo>
                    <a:pt x="680443" y="562180"/>
                    <a:pt x="681931" y="561213"/>
                    <a:pt x="684908" y="560915"/>
                  </a:cubicBezTo>
                  <a:cubicBezTo>
                    <a:pt x="692944" y="560617"/>
                    <a:pt x="700758" y="559650"/>
                    <a:pt x="708348" y="558013"/>
                  </a:cubicBezTo>
                  <a:cubicBezTo>
                    <a:pt x="715045" y="556376"/>
                    <a:pt x="721296" y="554664"/>
                    <a:pt x="727100" y="552878"/>
                  </a:cubicBezTo>
                  <a:lnTo>
                    <a:pt x="727100" y="526312"/>
                  </a:lnTo>
                  <a:cubicBezTo>
                    <a:pt x="723975" y="527057"/>
                    <a:pt x="721073" y="527801"/>
                    <a:pt x="718394" y="528545"/>
                  </a:cubicBezTo>
                  <a:cubicBezTo>
                    <a:pt x="711250" y="530777"/>
                    <a:pt x="706190" y="532861"/>
                    <a:pt x="703213" y="534796"/>
                  </a:cubicBezTo>
                  <a:cubicBezTo>
                    <a:pt x="700832" y="536879"/>
                    <a:pt x="699269" y="537921"/>
                    <a:pt x="698525" y="537921"/>
                  </a:cubicBezTo>
                  <a:cubicBezTo>
                    <a:pt x="696888" y="537921"/>
                    <a:pt x="695177" y="536358"/>
                    <a:pt x="693391" y="533233"/>
                  </a:cubicBezTo>
                  <a:cubicBezTo>
                    <a:pt x="691902" y="530703"/>
                    <a:pt x="691158" y="528991"/>
                    <a:pt x="691158" y="528098"/>
                  </a:cubicBezTo>
                  <a:cubicBezTo>
                    <a:pt x="691158" y="526015"/>
                    <a:pt x="692647" y="523634"/>
                    <a:pt x="695623" y="520955"/>
                  </a:cubicBezTo>
                  <a:cubicBezTo>
                    <a:pt x="701725" y="515150"/>
                    <a:pt x="706860" y="505923"/>
                    <a:pt x="711027" y="493273"/>
                  </a:cubicBezTo>
                  <a:cubicBezTo>
                    <a:pt x="712664" y="488064"/>
                    <a:pt x="714152" y="482855"/>
                    <a:pt x="715492" y="477646"/>
                  </a:cubicBezTo>
                  <a:cubicBezTo>
                    <a:pt x="713855" y="477943"/>
                    <a:pt x="712589" y="478092"/>
                    <a:pt x="711697" y="478092"/>
                  </a:cubicBezTo>
                  <a:cubicBezTo>
                    <a:pt x="708274" y="478092"/>
                    <a:pt x="704478" y="477348"/>
                    <a:pt x="700311" y="475860"/>
                  </a:cubicBezTo>
                  <a:cubicBezTo>
                    <a:pt x="696739" y="474818"/>
                    <a:pt x="694953" y="473702"/>
                    <a:pt x="694953" y="472511"/>
                  </a:cubicBezTo>
                  <a:cubicBezTo>
                    <a:pt x="694953" y="471172"/>
                    <a:pt x="695846" y="470353"/>
                    <a:pt x="697632" y="470055"/>
                  </a:cubicBezTo>
                  <a:cubicBezTo>
                    <a:pt x="705222" y="468865"/>
                    <a:pt x="711920" y="467674"/>
                    <a:pt x="717724" y="466484"/>
                  </a:cubicBezTo>
                  <a:cubicBezTo>
                    <a:pt x="718319" y="463358"/>
                    <a:pt x="718840" y="460233"/>
                    <a:pt x="719287" y="457107"/>
                  </a:cubicBezTo>
                  <a:cubicBezTo>
                    <a:pt x="720775" y="448624"/>
                    <a:pt x="721519" y="442820"/>
                    <a:pt x="721519" y="439694"/>
                  </a:cubicBezTo>
                  <a:cubicBezTo>
                    <a:pt x="721519" y="437760"/>
                    <a:pt x="721222" y="435006"/>
                    <a:pt x="720626" y="431435"/>
                  </a:cubicBezTo>
                  <a:cubicBezTo>
                    <a:pt x="719436" y="428607"/>
                    <a:pt x="718840" y="426821"/>
                    <a:pt x="718840" y="426077"/>
                  </a:cubicBezTo>
                  <a:cubicBezTo>
                    <a:pt x="718840" y="425035"/>
                    <a:pt x="719733" y="424514"/>
                    <a:pt x="721519" y="424514"/>
                  </a:cubicBezTo>
                  <a:close/>
                  <a:moveTo>
                    <a:pt x="83046" y="424514"/>
                  </a:moveTo>
                  <a:cubicBezTo>
                    <a:pt x="87214" y="424514"/>
                    <a:pt x="92274" y="426002"/>
                    <a:pt x="98227" y="428979"/>
                  </a:cubicBezTo>
                  <a:cubicBezTo>
                    <a:pt x="104329" y="432551"/>
                    <a:pt x="107380" y="435453"/>
                    <a:pt x="107380" y="437685"/>
                  </a:cubicBezTo>
                  <a:cubicBezTo>
                    <a:pt x="107380" y="439769"/>
                    <a:pt x="107157" y="442373"/>
                    <a:pt x="106710" y="445499"/>
                  </a:cubicBezTo>
                  <a:cubicBezTo>
                    <a:pt x="104775" y="452196"/>
                    <a:pt x="103510" y="459786"/>
                    <a:pt x="102915" y="468269"/>
                  </a:cubicBezTo>
                  <a:lnTo>
                    <a:pt x="123453" y="463358"/>
                  </a:lnTo>
                  <a:cubicBezTo>
                    <a:pt x="129406" y="461870"/>
                    <a:pt x="132681" y="461126"/>
                    <a:pt x="133276" y="461126"/>
                  </a:cubicBezTo>
                  <a:cubicBezTo>
                    <a:pt x="135955" y="461126"/>
                    <a:pt x="139824" y="461795"/>
                    <a:pt x="144885" y="463135"/>
                  </a:cubicBezTo>
                  <a:cubicBezTo>
                    <a:pt x="149647" y="464921"/>
                    <a:pt x="152028" y="466632"/>
                    <a:pt x="152028" y="468269"/>
                  </a:cubicBezTo>
                  <a:cubicBezTo>
                    <a:pt x="152028" y="470353"/>
                    <a:pt x="149945" y="471767"/>
                    <a:pt x="145777" y="472511"/>
                  </a:cubicBezTo>
                  <a:cubicBezTo>
                    <a:pt x="129109" y="474892"/>
                    <a:pt x="114598" y="476976"/>
                    <a:pt x="102245" y="478762"/>
                  </a:cubicBezTo>
                  <a:lnTo>
                    <a:pt x="102245" y="479655"/>
                  </a:lnTo>
                  <a:cubicBezTo>
                    <a:pt x="101650" y="486947"/>
                    <a:pt x="101129" y="497589"/>
                    <a:pt x="100683" y="511578"/>
                  </a:cubicBezTo>
                  <a:cubicBezTo>
                    <a:pt x="114375" y="509941"/>
                    <a:pt x="128885" y="507932"/>
                    <a:pt x="144215" y="505551"/>
                  </a:cubicBezTo>
                  <a:cubicBezTo>
                    <a:pt x="151507" y="504360"/>
                    <a:pt x="158577" y="503765"/>
                    <a:pt x="165423" y="503765"/>
                  </a:cubicBezTo>
                  <a:cubicBezTo>
                    <a:pt x="169739" y="503765"/>
                    <a:pt x="173608" y="504807"/>
                    <a:pt x="177031" y="506890"/>
                  </a:cubicBezTo>
                  <a:cubicBezTo>
                    <a:pt x="180603" y="508974"/>
                    <a:pt x="182389" y="511206"/>
                    <a:pt x="182389" y="513588"/>
                  </a:cubicBezTo>
                  <a:cubicBezTo>
                    <a:pt x="182389" y="516713"/>
                    <a:pt x="180231" y="518276"/>
                    <a:pt x="175915" y="518276"/>
                  </a:cubicBezTo>
                  <a:cubicBezTo>
                    <a:pt x="155377" y="518573"/>
                    <a:pt x="136476" y="519169"/>
                    <a:pt x="119212" y="520062"/>
                  </a:cubicBezTo>
                  <a:cubicBezTo>
                    <a:pt x="112663" y="520657"/>
                    <a:pt x="106412" y="521252"/>
                    <a:pt x="100459" y="521848"/>
                  </a:cubicBezTo>
                  <a:cubicBezTo>
                    <a:pt x="100162" y="538665"/>
                    <a:pt x="100013" y="559352"/>
                    <a:pt x="100013" y="583909"/>
                  </a:cubicBezTo>
                  <a:cubicBezTo>
                    <a:pt x="119956" y="581081"/>
                    <a:pt x="130671" y="579667"/>
                    <a:pt x="132160" y="579667"/>
                  </a:cubicBezTo>
                  <a:cubicBezTo>
                    <a:pt x="135434" y="579667"/>
                    <a:pt x="138187" y="580114"/>
                    <a:pt x="140420" y="581007"/>
                  </a:cubicBezTo>
                  <a:cubicBezTo>
                    <a:pt x="140866" y="573863"/>
                    <a:pt x="141089" y="566868"/>
                    <a:pt x="141089" y="560022"/>
                  </a:cubicBezTo>
                  <a:cubicBezTo>
                    <a:pt x="141089" y="555111"/>
                    <a:pt x="139676" y="549455"/>
                    <a:pt x="136848" y="543056"/>
                  </a:cubicBezTo>
                  <a:cubicBezTo>
                    <a:pt x="136848" y="541270"/>
                    <a:pt x="137369" y="540377"/>
                    <a:pt x="138410" y="540377"/>
                  </a:cubicBezTo>
                  <a:cubicBezTo>
                    <a:pt x="140196" y="540377"/>
                    <a:pt x="143322" y="541939"/>
                    <a:pt x="147787" y="545065"/>
                  </a:cubicBezTo>
                  <a:cubicBezTo>
                    <a:pt x="154037" y="549083"/>
                    <a:pt x="157163" y="552357"/>
                    <a:pt x="157163" y="554887"/>
                  </a:cubicBezTo>
                  <a:cubicBezTo>
                    <a:pt x="157163" y="556376"/>
                    <a:pt x="156940" y="557864"/>
                    <a:pt x="156493" y="559352"/>
                  </a:cubicBezTo>
                  <a:cubicBezTo>
                    <a:pt x="155749" y="562329"/>
                    <a:pt x="154558" y="572524"/>
                    <a:pt x="152921" y="589936"/>
                  </a:cubicBezTo>
                  <a:cubicBezTo>
                    <a:pt x="151433" y="605266"/>
                    <a:pt x="149052" y="612930"/>
                    <a:pt x="145777" y="612930"/>
                  </a:cubicBezTo>
                  <a:cubicBezTo>
                    <a:pt x="142057" y="612930"/>
                    <a:pt x="139601" y="609061"/>
                    <a:pt x="138410" y="601322"/>
                  </a:cubicBezTo>
                  <a:cubicBezTo>
                    <a:pt x="138410" y="600280"/>
                    <a:pt x="138634" y="597824"/>
                    <a:pt x="139080" y="593955"/>
                  </a:cubicBezTo>
                  <a:lnTo>
                    <a:pt x="127918" y="593285"/>
                  </a:lnTo>
                  <a:cubicBezTo>
                    <a:pt x="116756" y="593285"/>
                    <a:pt x="99194" y="594848"/>
                    <a:pt x="75233" y="597973"/>
                  </a:cubicBezTo>
                  <a:cubicBezTo>
                    <a:pt x="62583" y="599908"/>
                    <a:pt x="52090" y="602736"/>
                    <a:pt x="43756" y="606456"/>
                  </a:cubicBezTo>
                  <a:cubicBezTo>
                    <a:pt x="41821" y="607647"/>
                    <a:pt x="39812" y="608242"/>
                    <a:pt x="37728" y="608242"/>
                  </a:cubicBezTo>
                  <a:cubicBezTo>
                    <a:pt x="35645" y="608242"/>
                    <a:pt x="33189" y="606084"/>
                    <a:pt x="30361" y="601768"/>
                  </a:cubicBezTo>
                  <a:cubicBezTo>
                    <a:pt x="28575" y="599536"/>
                    <a:pt x="27682" y="597303"/>
                    <a:pt x="27682" y="595071"/>
                  </a:cubicBezTo>
                  <a:cubicBezTo>
                    <a:pt x="27682" y="592987"/>
                    <a:pt x="29171" y="590681"/>
                    <a:pt x="32147" y="588151"/>
                  </a:cubicBezTo>
                  <a:cubicBezTo>
                    <a:pt x="38249" y="583239"/>
                    <a:pt x="41300" y="575426"/>
                    <a:pt x="41300" y="564710"/>
                  </a:cubicBezTo>
                  <a:lnTo>
                    <a:pt x="39514" y="548637"/>
                  </a:lnTo>
                  <a:cubicBezTo>
                    <a:pt x="39514" y="545660"/>
                    <a:pt x="40928" y="544172"/>
                    <a:pt x="43756" y="544172"/>
                  </a:cubicBezTo>
                  <a:cubicBezTo>
                    <a:pt x="47477" y="544321"/>
                    <a:pt x="50527" y="545735"/>
                    <a:pt x="52909" y="548413"/>
                  </a:cubicBezTo>
                  <a:cubicBezTo>
                    <a:pt x="55141" y="551539"/>
                    <a:pt x="56257" y="555111"/>
                    <a:pt x="56257" y="559129"/>
                  </a:cubicBezTo>
                  <a:cubicBezTo>
                    <a:pt x="56257" y="565677"/>
                    <a:pt x="52760" y="576393"/>
                    <a:pt x="45765" y="591276"/>
                  </a:cubicBezTo>
                  <a:cubicBezTo>
                    <a:pt x="63327" y="588895"/>
                    <a:pt x="78135" y="586885"/>
                    <a:pt x="90190" y="585248"/>
                  </a:cubicBezTo>
                  <a:cubicBezTo>
                    <a:pt x="90041" y="561138"/>
                    <a:pt x="89744" y="540302"/>
                    <a:pt x="89297" y="522741"/>
                  </a:cubicBezTo>
                  <a:cubicBezTo>
                    <a:pt x="73670" y="524378"/>
                    <a:pt x="60052" y="525792"/>
                    <a:pt x="48444" y="526982"/>
                  </a:cubicBezTo>
                  <a:cubicBezTo>
                    <a:pt x="39663" y="528322"/>
                    <a:pt x="33412" y="528991"/>
                    <a:pt x="29692" y="528991"/>
                  </a:cubicBezTo>
                  <a:cubicBezTo>
                    <a:pt x="25376" y="528694"/>
                    <a:pt x="20985" y="527577"/>
                    <a:pt x="16520" y="525643"/>
                  </a:cubicBezTo>
                  <a:cubicBezTo>
                    <a:pt x="14139" y="524452"/>
                    <a:pt x="12874" y="523410"/>
                    <a:pt x="12725" y="522517"/>
                  </a:cubicBezTo>
                  <a:cubicBezTo>
                    <a:pt x="12874" y="520285"/>
                    <a:pt x="15255" y="519169"/>
                    <a:pt x="19869" y="519169"/>
                  </a:cubicBezTo>
                  <a:cubicBezTo>
                    <a:pt x="32370" y="518722"/>
                    <a:pt x="44202" y="517904"/>
                    <a:pt x="55364" y="516713"/>
                  </a:cubicBezTo>
                  <a:cubicBezTo>
                    <a:pt x="65782" y="515522"/>
                    <a:pt x="77019" y="514257"/>
                    <a:pt x="89074" y="512918"/>
                  </a:cubicBezTo>
                  <a:cubicBezTo>
                    <a:pt x="88925" y="500119"/>
                    <a:pt x="88553" y="489329"/>
                    <a:pt x="87958" y="480548"/>
                  </a:cubicBezTo>
                  <a:cubicBezTo>
                    <a:pt x="68908" y="482929"/>
                    <a:pt x="56629" y="484120"/>
                    <a:pt x="51123" y="484120"/>
                  </a:cubicBezTo>
                  <a:cubicBezTo>
                    <a:pt x="47402" y="484120"/>
                    <a:pt x="43830" y="482110"/>
                    <a:pt x="40407" y="478092"/>
                  </a:cubicBezTo>
                  <a:cubicBezTo>
                    <a:pt x="40407" y="476753"/>
                    <a:pt x="41002" y="476083"/>
                    <a:pt x="42193" y="476083"/>
                  </a:cubicBezTo>
                  <a:cubicBezTo>
                    <a:pt x="56481" y="475488"/>
                    <a:pt x="71587" y="473851"/>
                    <a:pt x="87511" y="471172"/>
                  </a:cubicBezTo>
                  <a:cubicBezTo>
                    <a:pt x="87065" y="463581"/>
                    <a:pt x="86544" y="457628"/>
                    <a:pt x="85949" y="453312"/>
                  </a:cubicBezTo>
                  <a:cubicBezTo>
                    <a:pt x="84609" y="443341"/>
                    <a:pt x="83046" y="436718"/>
                    <a:pt x="81260" y="433444"/>
                  </a:cubicBezTo>
                  <a:cubicBezTo>
                    <a:pt x="80219" y="430467"/>
                    <a:pt x="79698" y="428309"/>
                    <a:pt x="79698" y="426970"/>
                  </a:cubicBezTo>
                  <a:cubicBezTo>
                    <a:pt x="79698" y="425333"/>
                    <a:pt x="80814" y="424514"/>
                    <a:pt x="83046" y="424514"/>
                  </a:cubicBezTo>
                  <a:close/>
                  <a:moveTo>
                    <a:pt x="1692623" y="419156"/>
                  </a:moveTo>
                  <a:cubicBezTo>
                    <a:pt x="1694111" y="419305"/>
                    <a:pt x="1695748" y="419751"/>
                    <a:pt x="1697534" y="420496"/>
                  </a:cubicBezTo>
                  <a:cubicBezTo>
                    <a:pt x="1702892" y="422877"/>
                    <a:pt x="1707059" y="425407"/>
                    <a:pt x="1710036" y="428086"/>
                  </a:cubicBezTo>
                  <a:cubicBezTo>
                    <a:pt x="1711375" y="429425"/>
                    <a:pt x="1711598" y="430988"/>
                    <a:pt x="1710705" y="432774"/>
                  </a:cubicBezTo>
                  <a:cubicBezTo>
                    <a:pt x="1708473" y="439174"/>
                    <a:pt x="1707133" y="445276"/>
                    <a:pt x="1706687" y="451080"/>
                  </a:cubicBezTo>
                  <a:cubicBezTo>
                    <a:pt x="1706538" y="454652"/>
                    <a:pt x="1706240" y="458521"/>
                    <a:pt x="1705794" y="462688"/>
                  </a:cubicBezTo>
                  <a:cubicBezTo>
                    <a:pt x="1705794" y="464028"/>
                    <a:pt x="1705571" y="465591"/>
                    <a:pt x="1705124" y="467376"/>
                  </a:cubicBezTo>
                  <a:cubicBezTo>
                    <a:pt x="1722537" y="464251"/>
                    <a:pt x="1735485" y="461200"/>
                    <a:pt x="1743968" y="458224"/>
                  </a:cubicBezTo>
                  <a:cubicBezTo>
                    <a:pt x="1747243" y="457331"/>
                    <a:pt x="1750442" y="457628"/>
                    <a:pt x="1753568" y="459117"/>
                  </a:cubicBezTo>
                  <a:cubicBezTo>
                    <a:pt x="1761158" y="463135"/>
                    <a:pt x="1765995" y="466335"/>
                    <a:pt x="1768078" y="468716"/>
                  </a:cubicBezTo>
                  <a:cubicBezTo>
                    <a:pt x="1769864" y="470502"/>
                    <a:pt x="1769790" y="473330"/>
                    <a:pt x="1767855" y="477199"/>
                  </a:cubicBezTo>
                  <a:cubicBezTo>
                    <a:pt x="1766069" y="480920"/>
                    <a:pt x="1765102" y="486129"/>
                    <a:pt x="1764953" y="492826"/>
                  </a:cubicBezTo>
                  <a:cubicBezTo>
                    <a:pt x="1764953" y="508453"/>
                    <a:pt x="1766367" y="537921"/>
                    <a:pt x="1769195" y="581230"/>
                  </a:cubicBezTo>
                  <a:cubicBezTo>
                    <a:pt x="1769641" y="591946"/>
                    <a:pt x="1768451" y="600950"/>
                    <a:pt x="1765623" y="608242"/>
                  </a:cubicBezTo>
                  <a:cubicBezTo>
                    <a:pt x="1764135" y="612856"/>
                    <a:pt x="1762274" y="615460"/>
                    <a:pt x="1760042" y="616056"/>
                  </a:cubicBezTo>
                  <a:cubicBezTo>
                    <a:pt x="1757809" y="616502"/>
                    <a:pt x="1755056" y="615163"/>
                    <a:pt x="1751782" y="612037"/>
                  </a:cubicBezTo>
                  <a:cubicBezTo>
                    <a:pt x="1746722" y="606531"/>
                    <a:pt x="1739057" y="599982"/>
                    <a:pt x="1728788" y="592392"/>
                  </a:cubicBezTo>
                  <a:cubicBezTo>
                    <a:pt x="1726853" y="591053"/>
                    <a:pt x="1725662" y="589788"/>
                    <a:pt x="1725216" y="588597"/>
                  </a:cubicBezTo>
                  <a:cubicBezTo>
                    <a:pt x="1725216" y="587258"/>
                    <a:pt x="1726481" y="586885"/>
                    <a:pt x="1729011" y="587481"/>
                  </a:cubicBezTo>
                  <a:cubicBezTo>
                    <a:pt x="1739876" y="589862"/>
                    <a:pt x="1746647" y="590383"/>
                    <a:pt x="1749326" y="589043"/>
                  </a:cubicBezTo>
                  <a:cubicBezTo>
                    <a:pt x="1751112" y="588002"/>
                    <a:pt x="1752154" y="584951"/>
                    <a:pt x="1752452" y="579891"/>
                  </a:cubicBezTo>
                  <a:cubicBezTo>
                    <a:pt x="1753493" y="547148"/>
                    <a:pt x="1752898" y="516192"/>
                    <a:pt x="1750666" y="487022"/>
                  </a:cubicBezTo>
                  <a:cubicBezTo>
                    <a:pt x="1750070" y="478539"/>
                    <a:pt x="1748731" y="473702"/>
                    <a:pt x="1746647" y="472511"/>
                  </a:cubicBezTo>
                  <a:cubicBezTo>
                    <a:pt x="1743522" y="470725"/>
                    <a:pt x="1740322" y="470130"/>
                    <a:pt x="1737048" y="470725"/>
                  </a:cubicBezTo>
                  <a:cubicBezTo>
                    <a:pt x="1725737" y="472065"/>
                    <a:pt x="1714798" y="473627"/>
                    <a:pt x="1704231" y="475413"/>
                  </a:cubicBezTo>
                  <a:cubicBezTo>
                    <a:pt x="1703189" y="485236"/>
                    <a:pt x="1701329" y="494984"/>
                    <a:pt x="1698650" y="504658"/>
                  </a:cubicBezTo>
                  <a:cubicBezTo>
                    <a:pt x="1703264" y="506593"/>
                    <a:pt x="1709738" y="510016"/>
                    <a:pt x="1718072" y="514927"/>
                  </a:cubicBezTo>
                  <a:cubicBezTo>
                    <a:pt x="1725811" y="519392"/>
                    <a:pt x="1731392" y="523261"/>
                    <a:pt x="1734815" y="526536"/>
                  </a:cubicBezTo>
                  <a:cubicBezTo>
                    <a:pt x="1737048" y="528470"/>
                    <a:pt x="1738611" y="531149"/>
                    <a:pt x="1739503" y="534572"/>
                  </a:cubicBezTo>
                  <a:cubicBezTo>
                    <a:pt x="1740843" y="540377"/>
                    <a:pt x="1740843" y="544321"/>
                    <a:pt x="1739503" y="546404"/>
                  </a:cubicBezTo>
                  <a:cubicBezTo>
                    <a:pt x="1738462" y="547744"/>
                    <a:pt x="1737271" y="548265"/>
                    <a:pt x="1735932" y="547967"/>
                  </a:cubicBezTo>
                  <a:cubicBezTo>
                    <a:pt x="1734146" y="547520"/>
                    <a:pt x="1732062" y="545883"/>
                    <a:pt x="1729681" y="543056"/>
                  </a:cubicBezTo>
                  <a:cubicBezTo>
                    <a:pt x="1718072" y="530405"/>
                    <a:pt x="1707208" y="519466"/>
                    <a:pt x="1697087" y="510239"/>
                  </a:cubicBezTo>
                  <a:lnTo>
                    <a:pt x="1696864" y="510016"/>
                  </a:lnTo>
                  <a:cubicBezTo>
                    <a:pt x="1694929" y="516267"/>
                    <a:pt x="1692548" y="521848"/>
                    <a:pt x="1689720" y="526759"/>
                  </a:cubicBezTo>
                  <a:cubicBezTo>
                    <a:pt x="1687042" y="531224"/>
                    <a:pt x="1683470" y="535317"/>
                    <a:pt x="1679005" y="539037"/>
                  </a:cubicBezTo>
                  <a:cubicBezTo>
                    <a:pt x="1673647" y="543651"/>
                    <a:pt x="1669108" y="546851"/>
                    <a:pt x="1665387" y="548637"/>
                  </a:cubicBezTo>
                  <a:cubicBezTo>
                    <a:pt x="1660327" y="551018"/>
                    <a:pt x="1657053" y="552209"/>
                    <a:pt x="1655564" y="552209"/>
                  </a:cubicBezTo>
                  <a:cubicBezTo>
                    <a:pt x="1653332" y="552209"/>
                    <a:pt x="1652365" y="551911"/>
                    <a:pt x="1652662" y="551316"/>
                  </a:cubicBezTo>
                  <a:cubicBezTo>
                    <a:pt x="1653109" y="550720"/>
                    <a:pt x="1654299" y="549678"/>
                    <a:pt x="1656234" y="548190"/>
                  </a:cubicBezTo>
                  <a:cubicBezTo>
                    <a:pt x="1663824" y="541791"/>
                    <a:pt x="1669405" y="536135"/>
                    <a:pt x="1672977" y="531224"/>
                  </a:cubicBezTo>
                  <a:cubicBezTo>
                    <a:pt x="1676549" y="526610"/>
                    <a:pt x="1679600" y="521476"/>
                    <a:pt x="1682130" y="515820"/>
                  </a:cubicBezTo>
                  <a:cubicBezTo>
                    <a:pt x="1685256" y="508676"/>
                    <a:pt x="1687786" y="499970"/>
                    <a:pt x="1689720" y="489701"/>
                  </a:cubicBezTo>
                  <a:cubicBezTo>
                    <a:pt x="1690167" y="485980"/>
                    <a:pt x="1690762" y="481962"/>
                    <a:pt x="1691506" y="477646"/>
                  </a:cubicBezTo>
                  <a:cubicBezTo>
                    <a:pt x="1679005" y="479878"/>
                    <a:pt x="1667024" y="482408"/>
                    <a:pt x="1655564" y="485236"/>
                  </a:cubicBezTo>
                  <a:cubicBezTo>
                    <a:pt x="1654523" y="485236"/>
                    <a:pt x="1653406" y="485385"/>
                    <a:pt x="1652216" y="485682"/>
                  </a:cubicBezTo>
                  <a:cubicBezTo>
                    <a:pt x="1651174" y="492975"/>
                    <a:pt x="1650132" y="507709"/>
                    <a:pt x="1649090" y="529884"/>
                  </a:cubicBezTo>
                  <a:lnTo>
                    <a:pt x="1647751" y="560692"/>
                  </a:lnTo>
                  <a:cubicBezTo>
                    <a:pt x="1647304" y="568728"/>
                    <a:pt x="1646114" y="576765"/>
                    <a:pt x="1644179" y="584802"/>
                  </a:cubicBezTo>
                  <a:cubicBezTo>
                    <a:pt x="1643137" y="589267"/>
                    <a:pt x="1641649" y="592690"/>
                    <a:pt x="1639714" y="595071"/>
                  </a:cubicBezTo>
                  <a:cubicBezTo>
                    <a:pt x="1638226" y="597006"/>
                    <a:pt x="1636514" y="596931"/>
                    <a:pt x="1634580" y="594848"/>
                  </a:cubicBezTo>
                  <a:cubicBezTo>
                    <a:pt x="1633091" y="592913"/>
                    <a:pt x="1631603" y="589192"/>
                    <a:pt x="1630115" y="583686"/>
                  </a:cubicBezTo>
                  <a:cubicBezTo>
                    <a:pt x="1629520" y="580858"/>
                    <a:pt x="1629892" y="577360"/>
                    <a:pt x="1631231" y="573193"/>
                  </a:cubicBezTo>
                  <a:cubicBezTo>
                    <a:pt x="1634803" y="563371"/>
                    <a:pt x="1637110" y="553399"/>
                    <a:pt x="1638152" y="543279"/>
                  </a:cubicBezTo>
                  <a:cubicBezTo>
                    <a:pt x="1639193" y="532861"/>
                    <a:pt x="1639714" y="518201"/>
                    <a:pt x="1639714" y="499300"/>
                  </a:cubicBezTo>
                  <a:cubicBezTo>
                    <a:pt x="1639714" y="493942"/>
                    <a:pt x="1639491" y="489626"/>
                    <a:pt x="1639045" y="486352"/>
                  </a:cubicBezTo>
                  <a:cubicBezTo>
                    <a:pt x="1638598" y="482631"/>
                    <a:pt x="1637482" y="478836"/>
                    <a:pt x="1635696" y="474967"/>
                  </a:cubicBezTo>
                  <a:cubicBezTo>
                    <a:pt x="1634803" y="473032"/>
                    <a:pt x="1634580" y="471618"/>
                    <a:pt x="1635026" y="470725"/>
                  </a:cubicBezTo>
                  <a:cubicBezTo>
                    <a:pt x="1635919" y="469832"/>
                    <a:pt x="1637110" y="469535"/>
                    <a:pt x="1638598" y="469832"/>
                  </a:cubicBezTo>
                  <a:cubicBezTo>
                    <a:pt x="1642170" y="470874"/>
                    <a:pt x="1645742" y="472660"/>
                    <a:pt x="1649314" y="475190"/>
                  </a:cubicBezTo>
                  <a:cubicBezTo>
                    <a:pt x="1663750" y="473851"/>
                    <a:pt x="1678112" y="471990"/>
                    <a:pt x="1692399" y="469609"/>
                  </a:cubicBezTo>
                  <a:cubicBezTo>
                    <a:pt x="1693292" y="460679"/>
                    <a:pt x="1693813" y="450708"/>
                    <a:pt x="1693962" y="439694"/>
                  </a:cubicBezTo>
                  <a:cubicBezTo>
                    <a:pt x="1693962" y="435081"/>
                    <a:pt x="1691804" y="430393"/>
                    <a:pt x="1687488" y="425630"/>
                  </a:cubicBezTo>
                  <a:cubicBezTo>
                    <a:pt x="1685107" y="422951"/>
                    <a:pt x="1685479" y="420942"/>
                    <a:pt x="1688604" y="419603"/>
                  </a:cubicBezTo>
                  <a:cubicBezTo>
                    <a:pt x="1689795" y="419156"/>
                    <a:pt x="1691134" y="419007"/>
                    <a:pt x="1692623" y="419156"/>
                  </a:cubicBezTo>
                  <a:close/>
                  <a:moveTo>
                    <a:pt x="2168128" y="146503"/>
                  </a:moveTo>
                  <a:lnTo>
                    <a:pt x="2160538" y="146949"/>
                  </a:lnTo>
                  <a:lnTo>
                    <a:pt x="2144688" y="148735"/>
                  </a:lnTo>
                  <a:cubicBezTo>
                    <a:pt x="2139777" y="149331"/>
                    <a:pt x="2136056" y="149926"/>
                    <a:pt x="2133526" y="150521"/>
                  </a:cubicBezTo>
                  <a:lnTo>
                    <a:pt x="2123926" y="153423"/>
                  </a:lnTo>
                  <a:cubicBezTo>
                    <a:pt x="2124522" y="157739"/>
                    <a:pt x="2124894" y="160121"/>
                    <a:pt x="2125043" y="160567"/>
                  </a:cubicBezTo>
                  <a:lnTo>
                    <a:pt x="2127052" y="179096"/>
                  </a:lnTo>
                  <a:lnTo>
                    <a:pt x="2127498" y="183115"/>
                  </a:lnTo>
                  <a:lnTo>
                    <a:pt x="2140000" y="182668"/>
                  </a:lnTo>
                  <a:lnTo>
                    <a:pt x="2169914" y="179543"/>
                  </a:lnTo>
                  <a:lnTo>
                    <a:pt x="2173486" y="158558"/>
                  </a:lnTo>
                  <a:cubicBezTo>
                    <a:pt x="2174528" y="153200"/>
                    <a:pt x="2174826" y="150000"/>
                    <a:pt x="2174379" y="148959"/>
                  </a:cubicBezTo>
                  <a:cubicBezTo>
                    <a:pt x="2174082" y="147917"/>
                    <a:pt x="2173412" y="147247"/>
                    <a:pt x="2172370" y="146949"/>
                  </a:cubicBezTo>
                  <a:cubicBezTo>
                    <a:pt x="2171328" y="146652"/>
                    <a:pt x="2169914" y="146503"/>
                    <a:pt x="2168128" y="146503"/>
                  </a:cubicBezTo>
                  <a:close/>
                  <a:moveTo>
                    <a:pt x="2180184" y="137573"/>
                  </a:moveTo>
                  <a:cubicBezTo>
                    <a:pt x="2181225" y="137573"/>
                    <a:pt x="2182714" y="138094"/>
                    <a:pt x="2184648" y="139136"/>
                  </a:cubicBezTo>
                  <a:cubicBezTo>
                    <a:pt x="2186732" y="140029"/>
                    <a:pt x="2188964" y="141294"/>
                    <a:pt x="2191346" y="142931"/>
                  </a:cubicBezTo>
                  <a:cubicBezTo>
                    <a:pt x="2193727" y="144717"/>
                    <a:pt x="2195290" y="145982"/>
                    <a:pt x="2196034" y="146726"/>
                  </a:cubicBezTo>
                  <a:cubicBezTo>
                    <a:pt x="2196778" y="147619"/>
                    <a:pt x="2197299" y="148512"/>
                    <a:pt x="2197596" y="149405"/>
                  </a:cubicBezTo>
                  <a:cubicBezTo>
                    <a:pt x="2197596" y="150298"/>
                    <a:pt x="2196406" y="151935"/>
                    <a:pt x="2194025" y="154316"/>
                  </a:cubicBezTo>
                  <a:cubicBezTo>
                    <a:pt x="2191643" y="156847"/>
                    <a:pt x="2189932" y="159451"/>
                    <a:pt x="2188890" y="162130"/>
                  </a:cubicBezTo>
                  <a:lnTo>
                    <a:pt x="2180184" y="182222"/>
                  </a:lnTo>
                  <a:cubicBezTo>
                    <a:pt x="2181076" y="182668"/>
                    <a:pt x="2182044" y="183338"/>
                    <a:pt x="2183086" y="184231"/>
                  </a:cubicBezTo>
                  <a:cubicBezTo>
                    <a:pt x="2184276" y="184975"/>
                    <a:pt x="2184723" y="185719"/>
                    <a:pt x="2184425" y="186463"/>
                  </a:cubicBezTo>
                  <a:cubicBezTo>
                    <a:pt x="2184276" y="187059"/>
                    <a:pt x="2183607" y="187580"/>
                    <a:pt x="2182416" y="188026"/>
                  </a:cubicBezTo>
                  <a:lnTo>
                    <a:pt x="2173263" y="188026"/>
                  </a:lnTo>
                  <a:lnTo>
                    <a:pt x="2131070" y="191151"/>
                  </a:lnTo>
                  <a:lnTo>
                    <a:pt x="2127722" y="190928"/>
                  </a:lnTo>
                  <a:lnTo>
                    <a:pt x="2126829" y="193830"/>
                  </a:lnTo>
                  <a:cubicBezTo>
                    <a:pt x="2126084" y="195765"/>
                    <a:pt x="2125266" y="196732"/>
                    <a:pt x="2124373" y="196732"/>
                  </a:cubicBezTo>
                  <a:cubicBezTo>
                    <a:pt x="2123331" y="196584"/>
                    <a:pt x="2122364" y="196137"/>
                    <a:pt x="2121471" y="195393"/>
                  </a:cubicBezTo>
                  <a:cubicBezTo>
                    <a:pt x="2120578" y="194649"/>
                    <a:pt x="2119759" y="193235"/>
                    <a:pt x="2119015" y="191151"/>
                  </a:cubicBezTo>
                  <a:cubicBezTo>
                    <a:pt x="2118420" y="189068"/>
                    <a:pt x="2117973" y="187133"/>
                    <a:pt x="2117676" y="185347"/>
                  </a:cubicBezTo>
                  <a:lnTo>
                    <a:pt x="2113211" y="158112"/>
                  </a:lnTo>
                  <a:cubicBezTo>
                    <a:pt x="2113062" y="156921"/>
                    <a:pt x="2112616" y="155507"/>
                    <a:pt x="2111871" y="153870"/>
                  </a:cubicBezTo>
                  <a:cubicBezTo>
                    <a:pt x="2111127" y="152084"/>
                    <a:pt x="2110383" y="150745"/>
                    <a:pt x="2109639" y="149852"/>
                  </a:cubicBezTo>
                  <a:lnTo>
                    <a:pt x="2107407" y="147842"/>
                  </a:lnTo>
                  <a:cubicBezTo>
                    <a:pt x="2106811" y="147247"/>
                    <a:pt x="2106514" y="146652"/>
                    <a:pt x="2106514" y="146056"/>
                  </a:cubicBezTo>
                  <a:cubicBezTo>
                    <a:pt x="2106514" y="145461"/>
                    <a:pt x="2106811" y="145015"/>
                    <a:pt x="2107407" y="144717"/>
                  </a:cubicBezTo>
                  <a:cubicBezTo>
                    <a:pt x="2108002" y="144419"/>
                    <a:pt x="2108895" y="144345"/>
                    <a:pt x="2110085" y="144494"/>
                  </a:cubicBezTo>
                  <a:lnTo>
                    <a:pt x="2114550" y="144717"/>
                  </a:lnTo>
                  <a:lnTo>
                    <a:pt x="2119462" y="145833"/>
                  </a:lnTo>
                  <a:lnTo>
                    <a:pt x="2161431" y="140699"/>
                  </a:lnTo>
                  <a:cubicBezTo>
                    <a:pt x="2167682" y="139806"/>
                    <a:pt x="2172147" y="139062"/>
                    <a:pt x="2174826" y="138466"/>
                  </a:cubicBezTo>
                  <a:cubicBezTo>
                    <a:pt x="2177356" y="137722"/>
                    <a:pt x="2179142" y="137424"/>
                    <a:pt x="2180184" y="137573"/>
                  </a:cubicBezTo>
                  <a:close/>
                  <a:moveTo>
                    <a:pt x="1028924" y="128644"/>
                  </a:moveTo>
                  <a:cubicBezTo>
                    <a:pt x="1019994" y="130281"/>
                    <a:pt x="1014934" y="131099"/>
                    <a:pt x="1013743" y="131099"/>
                  </a:cubicBezTo>
                  <a:cubicBezTo>
                    <a:pt x="1011660" y="131099"/>
                    <a:pt x="1009502" y="130802"/>
                    <a:pt x="1007269" y="130206"/>
                  </a:cubicBezTo>
                  <a:lnTo>
                    <a:pt x="1007269" y="144940"/>
                  </a:lnTo>
                  <a:cubicBezTo>
                    <a:pt x="1011585" y="144047"/>
                    <a:pt x="1016422" y="142931"/>
                    <a:pt x="1021780" y="141592"/>
                  </a:cubicBezTo>
                  <a:cubicBezTo>
                    <a:pt x="1022971" y="141145"/>
                    <a:pt x="1024087" y="140922"/>
                    <a:pt x="1025129" y="140922"/>
                  </a:cubicBezTo>
                  <a:cubicBezTo>
                    <a:pt x="1026766" y="140922"/>
                    <a:pt x="1028031" y="141145"/>
                    <a:pt x="1028924" y="141592"/>
                  </a:cubicBezTo>
                  <a:close/>
                  <a:moveTo>
                    <a:pt x="1023343" y="106319"/>
                  </a:moveTo>
                  <a:cubicBezTo>
                    <a:pt x="1022450" y="106319"/>
                    <a:pt x="1019845" y="106989"/>
                    <a:pt x="1015529" y="108329"/>
                  </a:cubicBezTo>
                  <a:cubicBezTo>
                    <a:pt x="1011809" y="109817"/>
                    <a:pt x="1009725" y="110561"/>
                    <a:pt x="1009278" y="110561"/>
                  </a:cubicBezTo>
                  <a:lnTo>
                    <a:pt x="1008832" y="110561"/>
                  </a:lnTo>
                  <a:cubicBezTo>
                    <a:pt x="1007939" y="116663"/>
                    <a:pt x="1007418" y="121946"/>
                    <a:pt x="1007269" y="126411"/>
                  </a:cubicBezTo>
                  <a:cubicBezTo>
                    <a:pt x="1011288" y="125518"/>
                    <a:pt x="1015976" y="124030"/>
                    <a:pt x="1021334" y="121946"/>
                  </a:cubicBezTo>
                  <a:cubicBezTo>
                    <a:pt x="1022524" y="121500"/>
                    <a:pt x="1023491" y="121277"/>
                    <a:pt x="1024236" y="121277"/>
                  </a:cubicBezTo>
                  <a:cubicBezTo>
                    <a:pt x="1026319" y="121425"/>
                    <a:pt x="1027882" y="121797"/>
                    <a:pt x="1028924" y="122393"/>
                  </a:cubicBezTo>
                  <a:lnTo>
                    <a:pt x="1028924" y="117481"/>
                  </a:lnTo>
                  <a:cubicBezTo>
                    <a:pt x="1028924" y="112570"/>
                    <a:pt x="1028403" y="109370"/>
                    <a:pt x="1027361" y="107882"/>
                  </a:cubicBezTo>
                  <a:cubicBezTo>
                    <a:pt x="1026766" y="106840"/>
                    <a:pt x="1025426" y="106319"/>
                    <a:pt x="1023343" y="106319"/>
                  </a:cubicBezTo>
                  <a:close/>
                  <a:moveTo>
                    <a:pt x="1052811" y="105203"/>
                  </a:moveTo>
                  <a:cubicBezTo>
                    <a:pt x="1055192" y="105203"/>
                    <a:pt x="1057871" y="106245"/>
                    <a:pt x="1060847" y="108329"/>
                  </a:cubicBezTo>
                  <a:cubicBezTo>
                    <a:pt x="1065163" y="111305"/>
                    <a:pt x="1067321" y="113538"/>
                    <a:pt x="1067321" y="115026"/>
                  </a:cubicBezTo>
                  <a:cubicBezTo>
                    <a:pt x="1065982" y="119639"/>
                    <a:pt x="1065312" y="122616"/>
                    <a:pt x="1065312" y="123955"/>
                  </a:cubicBezTo>
                  <a:lnTo>
                    <a:pt x="1065312" y="144940"/>
                  </a:lnTo>
                  <a:cubicBezTo>
                    <a:pt x="1065312" y="149703"/>
                    <a:pt x="1064643" y="153349"/>
                    <a:pt x="1063303" y="155879"/>
                  </a:cubicBezTo>
                  <a:cubicBezTo>
                    <a:pt x="1061517" y="157814"/>
                    <a:pt x="1059880" y="158781"/>
                    <a:pt x="1058392" y="158781"/>
                  </a:cubicBezTo>
                  <a:cubicBezTo>
                    <a:pt x="1056457" y="158781"/>
                    <a:pt x="1055192" y="155805"/>
                    <a:pt x="1054597" y="149852"/>
                  </a:cubicBezTo>
                  <a:lnTo>
                    <a:pt x="1054597" y="115919"/>
                  </a:lnTo>
                  <a:cubicBezTo>
                    <a:pt x="1054299" y="112942"/>
                    <a:pt x="1053331" y="110561"/>
                    <a:pt x="1051694" y="108775"/>
                  </a:cubicBezTo>
                  <a:lnTo>
                    <a:pt x="1050355" y="107212"/>
                  </a:lnTo>
                  <a:cubicBezTo>
                    <a:pt x="1050355" y="105873"/>
                    <a:pt x="1051174" y="105203"/>
                    <a:pt x="1052811" y="105203"/>
                  </a:cubicBezTo>
                  <a:close/>
                  <a:moveTo>
                    <a:pt x="1026915" y="96497"/>
                  </a:moveTo>
                  <a:cubicBezTo>
                    <a:pt x="1029147" y="96497"/>
                    <a:pt x="1032124" y="97464"/>
                    <a:pt x="1035844" y="99399"/>
                  </a:cubicBezTo>
                  <a:cubicBezTo>
                    <a:pt x="1040160" y="101929"/>
                    <a:pt x="1042318" y="104236"/>
                    <a:pt x="1042318" y="106319"/>
                  </a:cubicBezTo>
                  <a:cubicBezTo>
                    <a:pt x="1042318" y="106766"/>
                    <a:pt x="1041872" y="107659"/>
                    <a:pt x="1040979" y="108998"/>
                  </a:cubicBezTo>
                  <a:cubicBezTo>
                    <a:pt x="1039491" y="110933"/>
                    <a:pt x="1038746" y="113761"/>
                    <a:pt x="1038746" y="117481"/>
                  </a:cubicBezTo>
                  <a:cubicBezTo>
                    <a:pt x="1038746" y="133853"/>
                    <a:pt x="1039044" y="150596"/>
                    <a:pt x="1039639" y="167711"/>
                  </a:cubicBezTo>
                  <a:cubicBezTo>
                    <a:pt x="1039639" y="176045"/>
                    <a:pt x="1038598" y="182371"/>
                    <a:pt x="1036514" y="186687"/>
                  </a:cubicBezTo>
                  <a:cubicBezTo>
                    <a:pt x="1033686" y="193086"/>
                    <a:pt x="1030784" y="196286"/>
                    <a:pt x="1027807" y="196286"/>
                  </a:cubicBezTo>
                  <a:cubicBezTo>
                    <a:pt x="1027063" y="196286"/>
                    <a:pt x="1026096" y="195244"/>
                    <a:pt x="1024905" y="193161"/>
                  </a:cubicBezTo>
                  <a:cubicBezTo>
                    <a:pt x="1022822" y="188845"/>
                    <a:pt x="1019250" y="182743"/>
                    <a:pt x="1014190" y="174855"/>
                  </a:cubicBezTo>
                  <a:cubicBezTo>
                    <a:pt x="1013892" y="174259"/>
                    <a:pt x="1013743" y="173738"/>
                    <a:pt x="1013743" y="173292"/>
                  </a:cubicBezTo>
                  <a:cubicBezTo>
                    <a:pt x="1013743" y="172548"/>
                    <a:pt x="1014264" y="172176"/>
                    <a:pt x="1015306" y="172176"/>
                  </a:cubicBezTo>
                  <a:cubicBezTo>
                    <a:pt x="1016050" y="172176"/>
                    <a:pt x="1017315" y="172994"/>
                    <a:pt x="1019101" y="174631"/>
                  </a:cubicBezTo>
                  <a:cubicBezTo>
                    <a:pt x="1021780" y="177162"/>
                    <a:pt x="1023491" y="178427"/>
                    <a:pt x="1024236" y="178427"/>
                  </a:cubicBezTo>
                  <a:cubicBezTo>
                    <a:pt x="1025575" y="178427"/>
                    <a:pt x="1026691" y="177534"/>
                    <a:pt x="1027584" y="175748"/>
                  </a:cubicBezTo>
                  <a:cubicBezTo>
                    <a:pt x="1028180" y="174259"/>
                    <a:pt x="1028552" y="165106"/>
                    <a:pt x="1028701" y="148289"/>
                  </a:cubicBezTo>
                  <a:cubicBezTo>
                    <a:pt x="1019027" y="149331"/>
                    <a:pt x="1013446" y="149852"/>
                    <a:pt x="1011957" y="149852"/>
                  </a:cubicBezTo>
                  <a:cubicBezTo>
                    <a:pt x="1010469" y="149852"/>
                    <a:pt x="1008906" y="149703"/>
                    <a:pt x="1007269" y="149405"/>
                  </a:cubicBezTo>
                  <a:lnTo>
                    <a:pt x="1007269" y="171729"/>
                  </a:lnTo>
                  <a:cubicBezTo>
                    <a:pt x="1007120" y="176789"/>
                    <a:pt x="1006823" y="181180"/>
                    <a:pt x="1006376" y="184901"/>
                  </a:cubicBezTo>
                  <a:cubicBezTo>
                    <a:pt x="1005334" y="187728"/>
                    <a:pt x="1003623" y="189142"/>
                    <a:pt x="1001242" y="189142"/>
                  </a:cubicBezTo>
                  <a:cubicBezTo>
                    <a:pt x="1000200" y="189142"/>
                    <a:pt x="998563" y="187133"/>
                    <a:pt x="996330" y="183115"/>
                  </a:cubicBezTo>
                  <a:cubicBezTo>
                    <a:pt x="994842" y="179692"/>
                    <a:pt x="994098" y="177013"/>
                    <a:pt x="994098" y="175078"/>
                  </a:cubicBezTo>
                  <a:cubicBezTo>
                    <a:pt x="994098" y="173738"/>
                    <a:pt x="994842" y="171729"/>
                    <a:pt x="996330" y="169050"/>
                  </a:cubicBezTo>
                  <a:cubicBezTo>
                    <a:pt x="997670" y="162651"/>
                    <a:pt x="998340" y="155954"/>
                    <a:pt x="998340" y="148959"/>
                  </a:cubicBezTo>
                  <a:lnTo>
                    <a:pt x="998340" y="123063"/>
                  </a:lnTo>
                  <a:cubicBezTo>
                    <a:pt x="998340" y="118300"/>
                    <a:pt x="997521" y="113910"/>
                    <a:pt x="995884" y="109891"/>
                  </a:cubicBezTo>
                  <a:cubicBezTo>
                    <a:pt x="994098" y="106022"/>
                    <a:pt x="993205" y="103864"/>
                    <a:pt x="993205" y="103417"/>
                  </a:cubicBezTo>
                  <a:cubicBezTo>
                    <a:pt x="993205" y="101780"/>
                    <a:pt x="994023" y="100962"/>
                    <a:pt x="995661" y="100962"/>
                  </a:cubicBezTo>
                  <a:cubicBezTo>
                    <a:pt x="997298" y="100962"/>
                    <a:pt x="999679" y="101706"/>
                    <a:pt x="1002804" y="103194"/>
                  </a:cubicBezTo>
                  <a:cubicBezTo>
                    <a:pt x="1003846" y="103640"/>
                    <a:pt x="1004590" y="104013"/>
                    <a:pt x="1005037" y="104310"/>
                  </a:cubicBezTo>
                  <a:cubicBezTo>
                    <a:pt x="1009204" y="104013"/>
                    <a:pt x="1012627" y="103417"/>
                    <a:pt x="1015306" y="102524"/>
                  </a:cubicBezTo>
                  <a:cubicBezTo>
                    <a:pt x="1018283" y="101631"/>
                    <a:pt x="1021185" y="100143"/>
                    <a:pt x="1024012" y="98059"/>
                  </a:cubicBezTo>
                  <a:cubicBezTo>
                    <a:pt x="1025501" y="97018"/>
                    <a:pt x="1026468" y="96497"/>
                    <a:pt x="1026915" y="96497"/>
                  </a:cubicBezTo>
                  <a:close/>
                  <a:moveTo>
                    <a:pt x="1078037" y="86451"/>
                  </a:moveTo>
                  <a:cubicBezTo>
                    <a:pt x="1079079" y="86451"/>
                    <a:pt x="1082130" y="87567"/>
                    <a:pt x="1087190" y="89799"/>
                  </a:cubicBezTo>
                  <a:cubicBezTo>
                    <a:pt x="1091059" y="92330"/>
                    <a:pt x="1092994" y="94860"/>
                    <a:pt x="1092994" y="97390"/>
                  </a:cubicBezTo>
                  <a:cubicBezTo>
                    <a:pt x="1092994" y="98134"/>
                    <a:pt x="1092324" y="100738"/>
                    <a:pt x="1090985" y="105203"/>
                  </a:cubicBezTo>
                  <a:cubicBezTo>
                    <a:pt x="1090539" y="110114"/>
                    <a:pt x="1090315" y="113538"/>
                    <a:pt x="1090315" y="115472"/>
                  </a:cubicBezTo>
                  <a:cubicBezTo>
                    <a:pt x="1090315" y="138243"/>
                    <a:pt x="1090687" y="155358"/>
                    <a:pt x="1091432" y="166818"/>
                  </a:cubicBezTo>
                  <a:cubicBezTo>
                    <a:pt x="1092473" y="174706"/>
                    <a:pt x="1092994" y="179840"/>
                    <a:pt x="1092994" y="182222"/>
                  </a:cubicBezTo>
                  <a:cubicBezTo>
                    <a:pt x="1092994" y="185347"/>
                    <a:pt x="1091729" y="189440"/>
                    <a:pt x="1089199" y="194500"/>
                  </a:cubicBezTo>
                  <a:cubicBezTo>
                    <a:pt x="1086371" y="198072"/>
                    <a:pt x="1084065" y="199858"/>
                    <a:pt x="1082279" y="199858"/>
                  </a:cubicBezTo>
                  <a:cubicBezTo>
                    <a:pt x="1079600" y="199858"/>
                    <a:pt x="1077442" y="198146"/>
                    <a:pt x="1075805" y="194723"/>
                  </a:cubicBezTo>
                  <a:cubicBezTo>
                    <a:pt x="1072977" y="191300"/>
                    <a:pt x="1067321" y="185496"/>
                    <a:pt x="1058838" y="177310"/>
                  </a:cubicBezTo>
                  <a:cubicBezTo>
                    <a:pt x="1056010" y="175376"/>
                    <a:pt x="1054597" y="174036"/>
                    <a:pt x="1054597" y="173292"/>
                  </a:cubicBezTo>
                  <a:cubicBezTo>
                    <a:pt x="1054597" y="171953"/>
                    <a:pt x="1055192" y="171283"/>
                    <a:pt x="1056382" y="171283"/>
                  </a:cubicBezTo>
                  <a:cubicBezTo>
                    <a:pt x="1065312" y="175450"/>
                    <a:pt x="1071935" y="177534"/>
                    <a:pt x="1076251" y="177534"/>
                  </a:cubicBezTo>
                  <a:cubicBezTo>
                    <a:pt x="1078037" y="177236"/>
                    <a:pt x="1078930" y="173887"/>
                    <a:pt x="1078930" y="167488"/>
                  </a:cubicBezTo>
                  <a:lnTo>
                    <a:pt x="1078930" y="111677"/>
                  </a:lnTo>
                  <a:cubicBezTo>
                    <a:pt x="1078930" y="105575"/>
                    <a:pt x="1078111" y="100366"/>
                    <a:pt x="1076474" y="96050"/>
                  </a:cubicBezTo>
                  <a:cubicBezTo>
                    <a:pt x="1074986" y="92330"/>
                    <a:pt x="1074242" y="90097"/>
                    <a:pt x="1074242" y="89353"/>
                  </a:cubicBezTo>
                  <a:cubicBezTo>
                    <a:pt x="1074242" y="87418"/>
                    <a:pt x="1075507" y="86451"/>
                    <a:pt x="1078037" y="86451"/>
                  </a:cubicBezTo>
                  <a:close/>
                  <a:moveTo>
                    <a:pt x="2377753" y="83995"/>
                  </a:moveTo>
                  <a:cubicBezTo>
                    <a:pt x="2372842" y="84590"/>
                    <a:pt x="2368005" y="85409"/>
                    <a:pt x="2363242" y="86451"/>
                  </a:cubicBezTo>
                  <a:cubicBezTo>
                    <a:pt x="2358777" y="86897"/>
                    <a:pt x="2354982" y="86748"/>
                    <a:pt x="2351857" y="86004"/>
                  </a:cubicBezTo>
                  <a:lnTo>
                    <a:pt x="2347838" y="84665"/>
                  </a:lnTo>
                  <a:cubicBezTo>
                    <a:pt x="2348434" y="87939"/>
                    <a:pt x="2349401" y="91883"/>
                    <a:pt x="2350741" y="96497"/>
                  </a:cubicBezTo>
                  <a:cubicBezTo>
                    <a:pt x="2351187" y="99324"/>
                    <a:pt x="2351634" y="102003"/>
                    <a:pt x="2352080" y="104533"/>
                  </a:cubicBezTo>
                  <a:lnTo>
                    <a:pt x="2377976" y="100292"/>
                  </a:lnTo>
                  <a:cubicBezTo>
                    <a:pt x="2377976" y="94488"/>
                    <a:pt x="2377902" y="89055"/>
                    <a:pt x="2377753" y="83995"/>
                  </a:cubicBezTo>
                  <a:close/>
                  <a:moveTo>
                    <a:pt x="91753" y="83995"/>
                  </a:moveTo>
                  <a:cubicBezTo>
                    <a:pt x="86842" y="84590"/>
                    <a:pt x="82005" y="85409"/>
                    <a:pt x="77242" y="86451"/>
                  </a:cubicBezTo>
                  <a:cubicBezTo>
                    <a:pt x="72777" y="86897"/>
                    <a:pt x="68982" y="86748"/>
                    <a:pt x="65857" y="86004"/>
                  </a:cubicBezTo>
                  <a:lnTo>
                    <a:pt x="61838" y="84665"/>
                  </a:lnTo>
                  <a:cubicBezTo>
                    <a:pt x="62434" y="87939"/>
                    <a:pt x="63401" y="91883"/>
                    <a:pt x="64741" y="96497"/>
                  </a:cubicBezTo>
                  <a:cubicBezTo>
                    <a:pt x="65187" y="99324"/>
                    <a:pt x="65634" y="102003"/>
                    <a:pt x="66080" y="104533"/>
                  </a:cubicBezTo>
                  <a:lnTo>
                    <a:pt x="91976" y="100292"/>
                  </a:lnTo>
                  <a:cubicBezTo>
                    <a:pt x="91976" y="94488"/>
                    <a:pt x="91902" y="89055"/>
                    <a:pt x="91753" y="83995"/>
                  </a:cubicBezTo>
                  <a:close/>
                  <a:moveTo>
                    <a:pt x="2140000" y="79977"/>
                  </a:moveTo>
                  <a:cubicBezTo>
                    <a:pt x="2140446" y="79679"/>
                    <a:pt x="2141637" y="79828"/>
                    <a:pt x="2143572" y="80423"/>
                  </a:cubicBezTo>
                  <a:cubicBezTo>
                    <a:pt x="2145358" y="81316"/>
                    <a:pt x="2147069" y="82284"/>
                    <a:pt x="2148706" y="83325"/>
                  </a:cubicBezTo>
                  <a:cubicBezTo>
                    <a:pt x="2150343" y="84367"/>
                    <a:pt x="2152204" y="85930"/>
                    <a:pt x="2154287" y="88013"/>
                  </a:cubicBezTo>
                  <a:cubicBezTo>
                    <a:pt x="2156371" y="90097"/>
                    <a:pt x="2156966" y="91734"/>
                    <a:pt x="2156073" y="92925"/>
                  </a:cubicBezTo>
                  <a:lnTo>
                    <a:pt x="2155180" y="94711"/>
                  </a:lnTo>
                  <a:lnTo>
                    <a:pt x="2166789" y="102078"/>
                  </a:lnTo>
                  <a:lnTo>
                    <a:pt x="2188220" y="117481"/>
                  </a:lnTo>
                  <a:cubicBezTo>
                    <a:pt x="2194173" y="121649"/>
                    <a:pt x="2199829" y="125369"/>
                    <a:pt x="2205187" y="128644"/>
                  </a:cubicBezTo>
                  <a:cubicBezTo>
                    <a:pt x="2210693" y="131620"/>
                    <a:pt x="2215828" y="134001"/>
                    <a:pt x="2220590" y="135787"/>
                  </a:cubicBezTo>
                  <a:cubicBezTo>
                    <a:pt x="2225353" y="137573"/>
                    <a:pt x="2231380" y="139508"/>
                    <a:pt x="2238673" y="141592"/>
                  </a:cubicBezTo>
                  <a:lnTo>
                    <a:pt x="2254970" y="146726"/>
                  </a:lnTo>
                  <a:cubicBezTo>
                    <a:pt x="2256011" y="147173"/>
                    <a:pt x="2256607" y="147619"/>
                    <a:pt x="2256756" y="148066"/>
                  </a:cubicBezTo>
                  <a:cubicBezTo>
                    <a:pt x="2256904" y="148512"/>
                    <a:pt x="2256756" y="149033"/>
                    <a:pt x="2256309" y="149628"/>
                  </a:cubicBezTo>
                  <a:cubicBezTo>
                    <a:pt x="2255863" y="150224"/>
                    <a:pt x="2255193" y="150596"/>
                    <a:pt x="2254300" y="150745"/>
                  </a:cubicBezTo>
                  <a:lnTo>
                    <a:pt x="2239119" y="153647"/>
                  </a:lnTo>
                  <a:cubicBezTo>
                    <a:pt x="2231976" y="154837"/>
                    <a:pt x="2226767" y="155433"/>
                    <a:pt x="2223492" y="155433"/>
                  </a:cubicBezTo>
                  <a:cubicBezTo>
                    <a:pt x="2220218" y="155433"/>
                    <a:pt x="2217465" y="155209"/>
                    <a:pt x="2215233" y="154763"/>
                  </a:cubicBezTo>
                  <a:cubicBezTo>
                    <a:pt x="2213000" y="154316"/>
                    <a:pt x="2210544" y="153200"/>
                    <a:pt x="2207866" y="151414"/>
                  </a:cubicBezTo>
                  <a:cubicBezTo>
                    <a:pt x="2205187" y="149777"/>
                    <a:pt x="2201764" y="146801"/>
                    <a:pt x="2197596" y="142485"/>
                  </a:cubicBezTo>
                  <a:lnTo>
                    <a:pt x="2182193" y="127751"/>
                  </a:lnTo>
                  <a:lnTo>
                    <a:pt x="2170138" y="115696"/>
                  </a:lnTo>
                  <a:cubicBezTo>
                    <a:pt x="2165226" y="110933"/>
                    <a:pt x="2161878" y="107956"/>
                    <a:pt x="2160092" y="106766"/>
                  </a:cubicBezTo>
                  <a:lnTo>
                    <a:pt x="2150492" y="99622"/>
                  </a:lnTo>
                  <a:cubicBezTo>
                    <a:pt x="2143497" y="108105"/>
                    <a:pt x="2137470" y="115100"/>
                    <a:pt x="2132410" y="120607"/>
                  </a:cubicBezTo>
                  <a:cubicBezTo>
                    <a:pt x="2127350" y="125965"/>
                    <a:pt x="2121694" y="131322"/>
                    <a:pt x="2115443" y="136680"/>
                  </a:cubicBezTo>
                  <a:cubicBezTo>
                    <a:pt x="2109192" y="142038"/>
                    <a:pt x="2102793" y="146726"/>
                    <a:pt x="2096244" y="150745"/>
                  </a:cubicBezTo>
                  <a:cubicBezTo>
                    <a:pt x="2089696" y="154912"/>
                    <a:pt x="2083371" y="158409"/>
                    <a:pt x="2077269" y="161237"/>
                  </a:cubicBezTo>
                  <a:cubicBezTo>
                    <a:pt x="2071316" y="163916"/>
                    <a:pt x="2066925" y="165627"/>
                    <a:pt x="2064098" y="166372"/>
                  </a:cubicBezTo>
                  <a:lnTo>
                    <a:pt x="2060972" y="167264"/>
                  </a:lnTo>
                  <a:cubicBezTo>
                    <a:pt x="2058889" y="167860"/>
                    <a:pt x="2057624" y="167934"/>
                    <a:pt x="2057177" y="167488"/>
                  </a:cubicBezTo>
                  <a:cubicBezTo>
                    <a:pt x="2056731" y="166892"/>
                    <a:pt x="2056805" y="166148"/>
                    <a:pt x="2057400" y="165255"/>
                  </a:cubicBezTo>
                  <a:lnTo>
                    <a:pt x="2060079" y="163916"/>
                  </a:lnTo>
                  <a:lnTo>
                    <a:pt x="2063651" y="161907"/>
                  </a:lnTo>
                  <a:cubicBezTo>
                    <a:pt x="2067521" y="159674"/>
                    <a:pt x="2073771" y="155433"/>
                    <a:pt x="2082403" y="149182"/>
                  </a:cubicBezTo>
                  <a:cubicBezTo>
                    <a:pt x="2091184" y="142931"/>
                    <a:pt x="2098775" y="136978"/>
                    <a:pt x="2105174" y="131322"/>
                  </a:cubicBezTo>
                  <a:cubicBezTo>
                    <a:pt x="2111723" y="125667"/>
                    <a:pt x="2117229" y="120160"/>
                    <a:pt x="2121694" y="114803"/>
                  </a:cubicBezTo>
                  <a:cubicBezTo>
                    <a:pt x="2126159" y="109445"/>
                    <a:pt x="2129359" y="105278"/>
                    <a:pt x="2131293" y="102301"/>
                  </a:cubicBezTo>
                  <a:cubicBezTo>
                    <a:pt x="2133228" y="99324"/>
                    <a:pt x="2134642" y="97018"/>
                    <a:pt x="2135535" y="95381"/>
                  </a:cubicBezTo>
                  <a:cubicBezTo>
                    <a:pt x="2136428" y="93743"/>
                    <a:pt x="2137098" y="92330"/>
                    <a:pt x="2137544" y="91139"/>
                  </a:cubicBezTo>
                  <a:cubicBezTo>
                    <a:pt x="2137991" y="89799"/>
                    <a:pt x="2138288" y="88460"/>
                    <a:pt x="2138437" y="87121"/>
                  </a:cubicBezTo>
                  <a:lnTo>
                    <a:pt x="2139107" y="82209"/>
                  </a:lnTo>
                  <a:cubicBezTo>
                    <a:pt x="2139256" y="81167"/>
                    <a:pt x="2139553" y="80423"/>
                    <a:pt x="2140000" y="79977"/>
                  </a:cubicBezTo>
                  <a:close/>
                  <a:moveTo>
                    <a:pt x="2420169" y="77298"/>
                  </a:moveTo>
                  <a:cubicBezTo>
                    <a:pt x="2417936" y="77744"/>
                    <a:pt x="2415109" y="78340"/>
                    <a:pt x="2411686" y="79084"/>
                  </a:cubicBezTo>
                  <a:cubicBezTo>
                    <a:pt x="2404542" y="79977"/>
                    <a:pt x="2397473" y="81019"/>
                    <a:pt x="2390478" y="82209"/>
                  </a:cubicBezTo>
                  <a:lnTo>
                    <a:pt x="2390478" y="83549"/>
                  </a:lnTo>
                  <a:cubicBezTo>
                    <a:pt x="2390478" y="88460"/>
                    <a:pt x="2390329" y="93371"/>
                    <a:pt x="2390031" y="98283"/>
                  </a:cubicBezTo>
                  <a:lnTo>
                    <a:pt x="2402086" y="96273"/>
                  </a:lnTo>
                  <a:cubicBezTo>
                    <a:pt x="2407444" y="95381"/>
                    <a:pt x="2411760" y="95157"/>
                    <a:pt x="2415034" y="95604"/>
                  </a:cubicBezTo>
                  <a:lnTo>
                    <a:pt x="2415481" y="95604"/>
                  </a:lnTo>
                  <a:cubicBezTo>
                    <a:pt x="2415481" y="95455"/>
                    <a:pt x="2415704" y="95083"/>
                    <a:pt x="2416151" y="94488"/>
                  </a:cubicBezTo>
                  <a:cubicBezTo>
                    <a:pt x="2417043" y="92106"/>
                    <a:pt x="2418383" y="86376"/>
                    <a:pt x="2420169" y="77298"/>
                  </a:cubicBezTo>
                  <a:close/>
                  <a:moveTo>
                    <a:pt x="134169" y="77298"/>
                  </a:moveTo>
                  <a:cubicBezTo>
                    <a:pt x="131936" y="77744"/>
                    <a:pt x="129109" y="78340"/>
                    <a:pt x="125686" y="79084"/>
                  </a:cubicBezTo>
                  <a:cubicBezTo>
                    <a:pt x="118542" y="79977"/>
                    <a:pt x="111473" y="81019"/>
                    <a:pt x="104478" y="82209"/>
                  </a:cubicBezTo>
                  <a:lnTo>
                    <a:pt x="104478" y="83549"/>
                  </a:lnTo>
                  <a:cubicBezTo>
                    <a:pt x="104478" y="88460"/>
                    <a:pt x="104329" y="93371"/>
                    <a:pt x="104031" y="98283"/>
                  </a:cubicBezTo>
                  <a:lnTo>
                    <a:pt x="116086" y="96273"/>
                  </a:lnTo>
                  <a:cubicBezTo>
                    <a:pt x="121444" y="95381"/>
                    <a:pt x="125760" y="95157"/>
                    <a:pt x="129034" y="95604"/>
                  </a:cubicBezTo>
                  <a:lnTo>
                    <a:pt x="129481" y="95604"/>
                  </a:lnTo>
                  <a:cubicBezTo>
                    <a:pt x="129481" y="95455"/>
                    <a:pt x="129704" y="95083"/>
                    <a:pt x="130151" y="94488"/>
                  </a:cubicBezTo>
                  <a:cubicBezTo>
                    <a:pt x="131043" y="92106"/>
                    <a:pt x="132383" y="86376"/>
                    <a:pt x="134169" y="77298"/>
                  </a:cubicBezTo>
                  <a:close/>
                  <a:moveTo>
                    <a:pt x="950119" y="72610"/>
                  </a:moveTo>
                  <a:cubicBezTo>
                    <a:pt x="947143" y="81539"/>
                    <a:pt x="943720" y="90990"/>
                    <a:pt x="939850" y="100962"/>
                  </a:cubicBezTo>
                  <a:cubicBezTo>
                    <a:pt x="944910" y="99920"/>
                    <a:pt x="950194" y="98952"/>
                    <a:pt x="955700" y="98059"/>
                  </a:cubicBezTo>
                  <a:lnTo>
                    <a:pt x="955700" y="91809"/>
                  </a:lnTo>
                  <a:cubicBezTo>
                    <a:pt x="955700" y="86600"/>
                    <a:pt x="954658" y="81837"/>
                    <a:pt x="952575" y="77521"/>
                  </a:cubicBezTo>
                  <a:cubicBezTo>
                    <a:pt x="951384" y="75438"/>
                    <a:pt x="950566" y="73800"/>
                    <a:pt x="950119" y="72610"/>
                  </a:cubicBezTo>
                  <a:close/>
                  <a:moveTo>
                    <a:pt x="1055490" y="68815"/>
                  </a:moveTo>
                  <a:cubicBezTo>
                    <a:pt x="1061443" y="68963"/>
                    <a:pt x="1064419" y="70675"/>
                    <a:pt x="1064419" y="73949"/>
                  </a:cubicBezTo>
                  <a:cubicBezTo>
                    <a:pt x="1064419" y="76330"/>
                    <a:pt x="1063303" y="77893"/>
                    <a:pt x="1061071" y="78637"/>
                  </a:cubicBezTo>
                  <a:cubicBezTo>
                    <a:pt x="1043360" y="82060"/>
                    <a:pt x="1033240" y="83772"/>
                    <a:pt x="1030710" y="83772"/>
                  </a:cubicBezTo>
                  <a:cubicBezTo>
                    <a:pt x="1027287" y="83772"/>
                    <a:pt x="1023715" y="83177"/>
                    <a:pt x="1019994" y="81986"/>
                  </a:cubicBezTo>
                  <a:cubicBezTo>
                    <a:pt x="1016869" y="81242"/>
                    <a:pt x="1015306" y="80423"/>
                    <a:pt x="1015306" y="79530"/>
                  </a:cubicBezTo>
                  <a:cubicBezTo>
                    <a:pt x="1015306" y="78637"/>
                    <a:pt x="1016571" y="78042"/>
                    <a:pt x="1019101" y="77744"/>
                  </a:cubicBezTo>
                  <a:cubicBezTo>
                    <a:pt x="1027287" y="76107"/>
                    <a:pt x="1037481" y="73503"/>
                    <a:pt x="1049685" y="69931"/>
                  </a:cubicBezTo>
                  <a:cubicBezTo>
                    <a:pt x="1051769" y="69187"/>
                    <a:pt x="1053704" y="68815"/>
                    <a:pt x="1055490" y="68815"/>
                  </a:cubicBezTo>
                  <a:close/>
                  <a:moveTo>
                    <a:pt x="752550" y="65020"/>
                  </a:moveTo>
                  <a:cubicBezTo>
                    <a:pt x="745406" y="66805"/>
                    <a:pt x="740048" y="67624"/>
                    <a:pt x="736476" y="67475"/>
                  </a:cubicBezTo>
                  <a:cubicBezTo>
                    <a:pt x="735881" y="67475"/>
                    <a:pt x="735211" y="67326"/>
                    <a:pt x="734467" y="67029"/>
                  </a:cubicBezTo>
                  <a:cubicBezTo>
                    <a:pt x="730895" y="74619"/>
                    <a:pt x="727249" y="81391"/>
                    <a:pt x="723528" y="87344"/>
                  </a:cubicBezTo>
                  <a:lnTo>
                    <a:pt x="718171" y="95157"/>
                  </a:lnTo>
                  <a:cubicBezTo>
                    <a:pt x="724868" y="95753"/>
                    <a:pt x="730821" y="98357"/>
                    <a:pt x="736030" y="102971"/>
                  </a:cubicBezTo>
                  <a:lnTo>
                    <a:pt x="746299" y="111900"/>
                  </a:lnTo>
                  <a:cubicBezTo>
                    <a:pt x="752252" y="100143"/>
                    <a:pt x="756568" y="87567"/>
                    <a:pt x="759247" y="74172"/>
                  </a:cubicBezTo>
                  <a:cubicBezTo>
                    <a:pt x="760587" y="69708"/>
                    <a:pt x="760661" y="66880"/>
                    <a:pt x="759470" y="65689"/>
                  </a:cubicBezTo>
                  <a:cubicBezTo>
                    <a:pt x="757684" y="64350"/>
                    <a:pt x="755378" y="64127"/>
                    <a:pt x="752550" y="65020"/>
                  </a:cubicBezTo>
                  <a:close/>
                  <a:moveTo>
                    <a:pt x="2160985" y="59438"/>
                  </a:moveTo>
                  <a:cubicBezTo>
                    <a:pt x="2163217" y="60034"/>
                    <a:pt x="2165598" y="60704"/>
                    <a:pt x="2168128" y="61448"/>
                  </a:cubicBezTo>
                  <a:cubicBezTo>
                    <a:pt x="2170807" y="62192"/>
                    <a:pt x="2174305" y="63382"/>
                    <a:pt x="2178621" y="65020"/>
                  </a:cubicBezTo>
                  <a:cubicBezTo>
                    <a:pt x="2183086" y="66508"/>
                    <a:pt x="2186658" y="68145"/>
                    <a:pt x="2189336" y="69931"/>
                  </a:cubicBezTo>
                  <a:cubicBezTo>
                    <a:pt x="2192015" y="71568"/>
                    <a:pt x="2193950" y="73428"/>
                    <a:pt x="2195141" y="75512"/>
                  </a:cubicBezTo>
                  <a:cubicBezTo>
                    <a:pt x="2196331" y="77596"/>
                    <a:pt x="2196927" y="79679"/>
                    <a:pt x="2196927" y="81763"/>
                  </a:cubicBezTo>
                  <a:cubicBezTo>
                    <a:pt x="2196778" y="83846"/>
                    <a:pt x="2196406" y="85558"/>
                    <a:pt x="2195810" y="86897"/>
                  </a:cubicBezTo>
                  <a:cubicBezTo>
                    <a:pt x="2194917" y="88237"/>
                    <a:pt x="2194099" y="89130"/>
                    <a:pt x="2193355" y="89576"/>
                  </a:cubicBezTo>
                  <a:cubicBezTo>
                    <a:pt x="2192611" y="90023"/>
                    <a:pt x="2191494" y="90246"/>
                    <a:pt x="2190006" y="90246"/>
                  </a:cubicBezTo>
                  <a:cubicBezTo>
                    <a:pt x="2187774" y="89948"/>
                    <a:pt x="2185318" y="88460"/>
                    <a:pt x="2182639" y="85781"/>
                  </a:cubicBezTo>
                  <a:lnTo>
                    <a:pt x="2176612" y="79530"/>
                  </a:lnTo>
                  <a:lnTo>
                    <a:pt x="2162547" y="65913"/>
                  </a:lnTo>
                  <a:lnTo>
                    <a:pt x="2158306" y="62117"/>
                  </a:lnTo>
                  <a:cubicBezTo>
                    <a:pt x="2157413" y="60927"/>
                    <a:pt x="2157115" y="60108"/>
                    <a:pt x="2157413" y="59662"/>
                  </a:cubicBezTo>
                  <a:cubicBezTo>
                    <a:pt x="2157710" y="59215"/>
                    <a:pt x="2158901" y="59141"/>
                    <a:pt x="2160985" y="59438"/>
                  </a:cubicBezTo>
                  <a:close/>
                  <a:moveTo>
                    <a:pt x="2115890" y="58546"/>
                  </a:moveTo>
                  <a:cubicBezTo>
                    <a:pt x="2116187" y="58248"/>
                    <a:pt x="2117006" y="58248"/>
                    <a:pt x="2118345" y="58546"/>
                  </a:cubicBezTo>
                  <a:cubicBezTo>
                    <a:pt x="2119983" y="58843"/>
                    <a:pt x="2121843" y="59736"/>
                    <a:pt x="2123926" y="61224"/>
                  </a:cubicBezTo>
                  <a:cubicBezTo>
                    <a:pt x="2126159" y="62713"/>
                    <a:pt x="2127722" y="64052"/>
                    <a:pt x="2128615" y="65243"/>
                  </a:cubicBezTo>
                  <a:cubicBezTo>
                    <a:pt x="2129656" y="66433"/>
                    <a:pt x="2130103" y="67475"/>
                    <a:pt x="2129954" y="68368"/>
                  </a:cubicBezTo>
                  <a:cubicBezTo>
                    <a:pt x="2129805" y="69261"/>
                    <a:pt x="2128987" y="70377"/>
                    <a:pt x="2127498" y="71717"/>
                  </a:cubicBezTo>
                  <a:cubicBezTo>
                    <a:pt x="2126010" y="73056"/>
                    <a:pt x="2124894" y="74172"/>
                    <a:pt x="2124150" y="75065"/>
                  </a:cubicBezTo>
                  <a:lnTo>
                    <a:pt x="2117006" y="83549"/>
                  </a:lnTo>
                  <a:cubicBezTo>
                    <a:pt x="2115369" y="85483"/>
                    <a:pt x="2112839" y="87939"/>
                    <a:pt x="2109416" y="90916"/>
                  </a:cubicBezTo>
                  <a:cubicBezTo>
                    <a:pt x="2105993" y="93743"/>
                    <a:pt x="2103388" y="95753"/>
                    <a:pt x="2101602" y="96943"/>
                  </a:cubicBezTo>
                  <a:cubicBezTo>
                    <a:pt x="2099816" y="97985"/>
                    <a:pt x="2097882" y="98952"/>
                    <a:pt x="2095798" y="99845"/>
                  </a:cubicBezTo>
                  <a:lnTo>
                    <a:pt x="2091780" y="101408"/>
                  </a:lnTo>
                  <a:cubicBezTo>
                    <a:pt x="2089994" y="102301"/>
                    <a:pt x="2088952" y="102524"/>
                    <a:pt x="2088654" y="102078"/>
                  </a:cubicBezTo>
                  <a:cubicBezTo>
                    <a:pt x="2088357" y="101631"/>
                    <a:pt x="2088952" y="100664"/>
                    <a:pt x="2090440" y="99176"/>
                  </a:cubicBezTo>
                  <a:lnTo>
                    <a:pt x="2093119" y="96497"/>
                  </a:lnTo>
                  <a:cubicBezTo>
                    <a:pt x="2096393" y="93222"/>
                    <a:pt x="2099147" y="90246"/>
                    <a:pt x="2101379" y="87567"/>
                  </a:cubicBezTo>
                  <a:cubicBezTo>
                    <a:pt x="2103463" y="84888"/>
                    <a:pt x="2105769" y="81614"/>
                    <a:pt x="2108300" y="77744"/>
                  </a:cubicBezTo>
                  <a:cubicBezTo>
                    <a:pt x="2110830" y="73875"/>
                    <a:pt x="2112467" y="70898"/>
                    <a:pt x="2113211" y="68815"/>
                  </a:cubicBezTo>
                  <a:lnTo>
                    <a:pt x="2114774" y="60778"/>
                  </a:lnTo>
                  <a:cubicBezTo>
                    <a:pt x="2114922" y="59587"/>
                    <a:pt x="2115294" y="58843"/>
                    <a:pt x="2115890" y="58546"/>
                  </a:cubicBezTo>
                  <a:close/>
                  <a:moveTo>
                    <a:pt x="2371725" y="57206"/>
                  </a:moveTo>
                  <a:cubicBezTo>
                    <a:pt x="2359968" y="58992"/>
                    <a:pt x="2350517" y="61150"/>
                    <a:pt x="2343374" y="63680"/>
                  </a:cubicBezTo>
                  <a:cubicBezTo>
                    <a:pt x="2343820" y="66508"/>
                    <a:pt x="2344862" y="71494"/>
                    <a:pt x="2346499" y="78637"/>
                  </a:cubicBezTo>
                  <a:lnTo>
                    <a:pt x="2347169" y="78861"/>
                  </a:lnTo>
                  <a:cubicBezTo>
                    <a:pt x="2357884" y="78414"/>
                    <a:pt x="2368079" y="77298"/>
                    <a:pt x="2377753" y="75512"/>
                  </a:cubicBezTo>
                  <a:cubicBezTo>
                    <a:pt x="2377753" y="70452"/>
                    <a:pt x="2376711" y="66136"/>
                    <a:pt x="2374627" y="62564"/>
                  </a:cubicBezTo>
                  <a:cubicBezTo>
                    <a:pt x="2374032" y="61224"/>
                    <a:pt x="2373288" y="59885"/>
                    <a:pt x="2372395" y="58546"/>
                  </a:cubicBezTo>
                  <a:cubicBezTo>
                    <a:pt x="2371949" y="58099"/>
                    <a:pt x="2371725" y="57653"/>
                    <a:pt x="2371725" y="57206"/>
                  </a:cubicBezTo>
                  <a:close/>
                  <a:moveTo>
                    <a:pt x="85725" y="57206"/>
                  </a:moveTo>
                  <a:cubicBezTo>
                    <a:pt x="73968" y="58992"/>
                    <a:pt x="64517" y="61150"/>
                    <a:pt x="57374" y="63680"/>
                  </a:cubicBezTo>
                  <a:cubicBezTo>
                    <a:pt x="57820" y="66508"/>
                    <a:pt x="58862" y="71494"/>
                    <a:pt x="60499" y="78637"/>
                  </a:cubicBezTo>
                  <a:lnTo>
                    <a:pt x="61169" y="78861"/>
                  </a:lnTo>
                  <a:cubicBezTo>
                    <a:pt x="71884" y="78414"/>
                    <a:pt x="82079" y="77298"/>
                    <a:pt x="91753" y="75512"/>
                  </a:cubicBezTo>
                  <a:cubicBezTo>
                    <a:pt x="91753" y="70452"/>
                    <a:pt x="90711" y="66136"/>
                    <a:pt x="88627" y="62564"/>
                  </a:cubicBezTo>
                  <a:cubicBezTo>
                    <a:pt x="88032" y="61224"/>
                    <a:pt x="87288" y="59885"/>
                    <a:pt x="86395" y="58546"/>
                  </a:cubicBezTo>
                  <a:cubicBezTo>
                    <a:pt x="85949" y="58099"/>
                    <a:pt x="85725" y="57653"/>
                    <a:pt x="85725" y="57206"/>
                  </a:cubicBezTo>
                  <a:close/>
                  <a:moveTo>
                    <a:pt x="2411016" y="52071"/>
                  </a:moveTo>
                  <a:cubicBezTo>
                    <a:pt x="2401193" y="52964"/>
                    <a:pt x="2392338" y="54006"/>
                    <a:pt x="2384450" y="55197"/>
                  </a:cubicBezTo>
                  <a:cubicBezTo>
                    <a:pt x="2385790" y="56090"/>
                    <a:pt x="2387650" y="57206"/>
                    <a:pt x="2390031" y="58546"/>
                  </a:cubicBezTo>
                  <a:cubicBezTo>
                    <a:pt x="2392264" y="59885"/>
                    <a:pt x="2393157" y="61969"/>
                    <a:pt x="2392710" y="64796"/>
                  </a:cubicBezTo>
                  <a:cubicBezTo>
                    <a:pt x="2392264" y="67029"/>
                    <a:pt x="2391743" y="69782"/>
                    <a:pt x="2391147" y="73056"/>
                  </a:cubicBezTo>
                  <a:cubicBezTo>
                    <a:pt x="2396505" y="72014"/>
                    <a:pt x="2401937" y="70749"/>
                    <a:pt x="2407444" y="69261"/>
                  </a:cubicBezTo>
                  <a:cubicBezTo>
                    <a:pt x="2411165" y="67922"/>
                    <a:pt x="2415034" y="67773"/>
                    <a:pt x="2419053" y="68815"/>
                  </a:cubicBezTo>
                  <a:cubicBezTo>
                    <a:pt x="2419946" y="68963"/>
                    <a:pt x="2420913" y="69261"/>
                    <a:pt x="2421955" y="69708"/>
                  </a:cubicBezTo>
                  <a:lnTo>
                    <a:pt x="2423517" y="61894"/>
                  </a:lnTo>
                  <a:cubicBezTo>
                    <a:pt x="2424410" y="56983"/>
                    <a:pt x="2424113" y="54081"/>
                    <a:pt x="2422625" y="53188"/>
                  </a:cubicBezTo>
                  <a:cubicBezTo>
                    <a:pt x="2421136" y="51848"/>
                    <a:pt x="2417267" y="51476"/>
                    <a:pt x="2411016" y="52071"/>
                  </a:cubicBezTo>
                  <a:close/>
                  <a:moveTo>
                    <a:pt x="125016" y="52071"/>
                  </a:moveTo>
                  <a:cubicBezTo>
                    <a:pt x="115193" y="52964"/>
                    <a:pt x="106338" y="54006"/>
                    <a:pt x="98450" y="55197"/>
                  </a:cubicBezTo>
                  <a:cubicBezTo>
                    <a:pt x="99790" y="56090"/>
                    <a:pt x="101650" y="57206"/>
                    <a:pt x="104031" y="58546"/>
                  </a:cubicBezTo>
                  <a:cubicBezTo>
                    <a:pt x="106264" y="59885"/>
                    <a:pt x="107157" y="61969"/>
                    <a:pt x="106710" y="64796"/>
                  </a:cubicBezTo>
                  <a:cubicBezTo>
                    <a:pt x="106264" y="67029"/>
                    <a:pt x="105743" y="69782"/>
                    <a:pt x="105147" y="73056"/>
                  </a:cubicBezTo>
                  <a:cubicBezTo>
                    <a:pt x="110505" y="72014"/>
                    <a:pt x="115937" y="70749"/>
                    <a:pt x="121444" y="69261"/>
                  </a:cubicBezTo>
                  <a:cubicBezTo>
                    <a:pt x="125165" y="67922"/>
                    <a:pt x="129034" y="67773"/>
                    <a:pt x="133053" y="68815"/>
                  </a:cubicBezTo>
                  <a:cubicBezTo>
                    <a:pt x="133946" y="68963"/>
                    <a:pt x="134913" y="69261"/>
                    <a:pt x="135955" y="69708"/>
                  </a:cubicBezTo>
                  <a:lnTo>
                    <a:pt x="137518" y="61894"/>
                  </a:lnTo>
                  <a:cubicBezTo>
                    <a:pt x="138410" y="56983"/>
                    <a:pt x="138113" y="54081"/>
                    <a:pt x="136625" y="53188"/>
                  </a:cubicBezTo>
                  <a:cubicBezTo>
                    <a:pt x="135136" y="51848"/>
                    <a:pt x="131267" y="51476"/>
                    <a:pt x="125016" y="52071"/>
                  </a:cubicBezTo>
                  <a:close/>
                  <a:moveTo>
                    <a:pt x="1207071" y="46044"/>
                  </a:moveTo>
                  <a:cubicBezTo>
                    <a:pt x="1210196" y="46044"/>
                    <a:pt x="1213024" y="46342"/>
                    <a:pt x="1215554" y="46937"/>
                  </a:cubicBezTo>
                  <a:cubicBezTo>
                    <a:pt x="1218084" y="47383"/>
                    <a:pt x="1220242" y="48128"/>
                    <a:pt x="1222028" y="49169"/>
                  </a:cubicBezTo>
                  <a:cubicBezTo>
                    <a:pt x="1223814" y="50360"/>
                    <a:pt x="1225823" y="52146"/>
                    <a:pt x="1228056" y="54527"/>
                  </a:cubicBezTo>
                  <a:cubicBezTo>
                    <a:pt x="1230139" y="56908"/>
                    <a:pt x="1232446" y="60034"/>
                    <a:pt x="1234976" y="63903"/>
                  </a:cubicBezTo>
                  <a:lnTo>
                    <a:pt x="1243683" y="78861"/>
                  </a:lnTo>
                  <a:cubicBezTo>
                    <a:pt x="1247106" y="84814"/>
                    <a:pt x="1250678" y="90544"/>
                    <a:pt x="1254398" y="96050"/>
                  </a:cubicBezTo>
                  <a:cubicBezTo>
                    <a:pt x="1258119" y="101706"/>
                    <a:pt x="1261691" y="106840"/>
                    <a:pt x="1265114" y="111454"/>
                  </a:cubicBezTo>
                  <a:cubicBezTo>
                    <a:pt x="1268537" y="116068"/>
                    <a:pt x="1272481" y="120830"/>
                    <a:pt x="1276946" y="125741"/>
                  </a:cubicBezTo>
                  <a:cubicBezTo>
                    <a:pt x="1281411" y="130802"/>
                    <a:pt x="1286768" y="135638"/>
                    <a:pt x="1293019" y="140252"/>
                  </a:cubicBezTo>
                  <a:cubicBezTo>
                    <a:pt x="1299270" y="145015"/>
                    <a:pt x="1305223" y="148884"/>
                    <a:pt x="1310878" y="151861"/>
                  </a:cubicBezTo>
                  <a:cubicBezTo>
                    <a:pt x="1316534" y="155135"/>
                    <a:pt x="1322189" y="158112"/>
                    <a:pt x="1327845" y="160790"/>
                  </a:cubicBezTo>
                  <a:cubicBezTo>
                    <a:pt x="1333500" y="163469"/>
                    <a:pt x="1337221" y="165032"/>
                    <a:pt x="1339007" y="165479"/>
                  </a:cubicBezTo>
                  <a:lnTo>
                    <a:pt x="1343472" y="167041"/>
                  </a:lnTo>
                  <a:cubicBezTo>
                    <a:pt x="1345555" y="167785"/>
                    <a:pt x="1346448" y="168678"/>
                    <a:pt x="1346151" y="169720"/>
                  </a:cubicBezTo>
                  <a:cubicBezTo>
                    <a:pt x="1345853" y="170762"/>
                    <a:pt x="1345035" y="171283"/>
                    <a:pt x="1343695" y="171283"/>
                  </a:cubicBezTo>
                  <a:lnTo>
                    <a:pt x="1339007" y="171506"/>
                  </a:lnTo>
                  <a:lnTo>
                    <a:pt x="1330970" y="171953"/>
                  </a:lnTo>
                  <a:lnTo>
                    <a:pt x="1311325" y="172399"/>
                  </a:lnTo>
                  <a:cubicBezTo>
                    <a:pt x="1302991" y="172697"/>
                    <a:pt x="1297633" y="172325"/>
                    <a:pt x="1295252" y="171283"/>
                  </a:cubicBezTo>
                  <a:cubicBezTo>
                    <a:pt x="1292573" y="170241"/>
                    <a:pt x="1290340" y="169125"/>
                    <a:pt x="1288554" y="167934"/>
                  </a:cubicBezTo>
                  <a:cubicBezTo>
                    <a:pt x="1286768" y="166744"/>
                    <a:pt x="1284759" y="164660"/>
                    <a:pt x="1282527" y="161683"/>
                  </a:cubicBezTo>
                  <a:cubicBezTo>
                    <a:pt x="1280145" y="158707"/>
                    <a:pt x="1278062" y="155879"/>
                    <a:pt x="1276276" y="153200"/>
                  </a:cubicBezTo>
                  <a:cubicBezTo>
                    <a:pt x="1274341" y="150521"/>
                    <a:pt x="1271141" y="145610"/>
                    <a:pt x="1266677" y="138466"/>
                  </a:cubicBezTo>
                  <a:cubicBezTo>
                    <a:pt x="1262212" y="131174"/>
                    <a:pt x="1259607" y="126858"/>
                    <a:pt x="1258863" y="125518"/>
                  </a:cubicBezTo>
                  <a:lnTo>
                    <a:pt x="1247478" y="105203"/>
                  </a:lnTo>
                  <a:lnTo>
                    <a:pt x="1237878" y="88683"/>
                  </a:lnTo>
                  <a:lnTo>
                    <a:pt x="1233637" y="81316"/>
                  </a:lnTo>
                  <a:lnTo>
                    <a:pt x="1230958" y="85781"/>
                  </a:lnTo>
                  <a:cubicBezTo>
                    <a:pt x="1230362" y="86972"/>
                    <a:pt x="1228502" y="89948"/>
                    <a:pt x="1225377" y="94711"/>
                  </a:cubicBezTo>
                  <a:lnTo>
                    <a:pt x="1217340" y="107212"/>
                  </a:lnTo>
                  <a:lnTo>
                    <a:pt x="1208634" y="118598"/>
                  </a:lnTo>
                  <a:cubicBezTo>
                    <a:pt x="1205359" y="122914"/>
                    <a:pt x="1202085" y="127006"/>
                    <a:pt x="1198811" y="130876"/>
                  </a:cubicBezTo>
                  <a:cubicBezTo>
                    <a:pt x="1195537" y="135043"/>
                    <a:pt x="1191593" y="139210"/>
                    <a:pt x="1186979" y="143378"/>
                  </a:cubicBezTo>
                  <a:cubicBezTo>
                    <a:pt x="1182514" y="147842"/>
                    <a:pt x="1177529" y="151786"/>
                    <a:pt x="1172022" y="155209"/>
                  </a:cubicBezTo>
                  <a:cubicBezTo>
                    <a:pt x="1166367" y="158781"/>
                    <a:pt x="1160785" y="161832"/>
                    <a:pt x="1155279" y="164362"/>
                  </a:cubicBezTo>
                  <a:cubicBezTo>
                    <a:pt x="1149772" y="166892"/>
                    <a:pt x="1146572" y="168381"/>
                    <a:pt x="1145679" y="168827"/>
                  </a:cubicBezTo>
                  <a:cubicBezTo>
                    <a:pt x="1144638" y="169422"/>
                    <a:pt x="1143893" y="169720"/>
                    <a:pt x="1143447" y="169720"/>
                  </a:cubicBezTo>
                  <a:lnTo>
                    <a:pt x="1140322" y="171060"/>
                  </a:lnTo>
                  <a:cubicBezTo>
                    <a:pt x="1139577" y="171357"/>
                    <a:pt x="1139056" y="171208"/>
                    <a:pt x="1138759" y="170613"/>
                  </a:cubicBezTo>
                  <a:cubicBezTo>
                    <a:pt x="1138461" y="170018"/>
                    <a:pt x="1138536" y="169571"/>
                    <a:pt x="1138982" y="169274"/>
                  </a:cubicBezTo>
                  <a:lnTo>
                    <a:pt x="1141438" y="167041"/>
                  </a:lnTo>
                  <a:cubicBezTo>
                    <a:pt x="1142777" y="165851"/>
                    <a:pt x="1145158" y="163916"/>
                    <a:pt x="1148581" y="161237"/>
                  </a:cubicBezTo>
                  <a:lnTo>
                    <a:pt x="1157288" y="154316"/>
                  </a:lnTo>
                  <a:cubicBezTo>
                    <a:pt x="1159669" y="152382"/>
                    <a:pt x="1163613" y="148959"/>
                    <a:pt x="1169120" y="144047"/>
                  </a:cubicBezTo>
                  <a:cubicBezTo>
                    <a:pt x="1174626" y="139136"/>
                    <a:pt x="1178645" y="135341"/>
                    <a:pt x="1181175" y="132662"/>
                  </a:cubicBezTo>
                  <a:cubicBezTo>
                    <a:pt x="1183705" y="129983"/>
                    <a:pt x="1187128" y="125965"/>
                    <a:pt x="1191444" y="120607"/>
                  </a:cubicBezTo>
                  <a:lnTo>
                    <a:pt x="1201936" y="107212"/>
                  </a:lnTo>
                  <a:cubicBezTo>
                    <a:pt x="1204615" y="103938"/>
                    <a:pt x="1207592" y="99622"/>
                    <a:pt x="1210866" y="94264"/>
                  </a:cubicBezTo>
                  <a:cubicBezTo>
                    <a:pt x="1214140" y="88906"/>
                    <a:pt x="1216596" y="84516"/>
                    <a:pt x="1218233" y="81093"/>
                  </a:cubicBezTo>
                  <a:cubicBezTo>
                    <a:pt x="1219870" y="77521"/>
                    <a:pt x="1221507" y="73577"/>
                    <a:pt x="1223144" y="69261"/>
                  </a:cubicBezTo>
                  <a:lnTo>
                    <a:pt x="1224484" y="65466"/>
                  </a:lnTo>
                  <a:cubicBezTo>
                    <a:pt x="1222847" y="63085"/>
                    <a:pt x="1221433" y="61224"/>
                    <a:pt x="1220242" y="59885"/>
                  </a:cubicBezTo>
                  <a:cubicBezTo>
                    <a:pt x="1219052" y="58397"/>
                    <a:pt x="1217489" y="57057"/>
                    <a:pt x="1215554" y="55867"/>
                  </a:cubicBezTo>
                  <a:cubicBezTo>
                    <a:pt x="1213619" y="54676"/>
                    <a:pt x="1211015" y="53709"/>
                    <a:pt x="1207741" y="52964"/>
                  </a:cubicBezTo>
                  <a:lnTo>
                    <a:pt x="1201936" y="51848"/>
                  </a:lnTo>
                  <a:cubicBezTo>
                    <a:pt x="1200150" y="51551"/>
                    <a:pt x="1199034" y="50955"/>
                    <a:pt x="1198588" y="50062"/>
                  </a:cubicBezTo>
                  <a:cubicBezTo>
                    <a:pt x="1198141" y="49169"/>
                    <a:pt x="1197993" y="48425"/>
                    <a:pt x="1198141" y="47830"/>
                  </a:cubicBezTo>
                  <a:cubicBezTo>
                    <a:pt x="1198439" y="47086"/>
                    <a:pt x="1199481" y="46565"/>
                    <a:pt x="1201267" y="46267"/>
                  </a:cubicBezTo>
                  <a:cubicBezTo>
                    <a:pt x="1203053" y="46118"/>
                    <a:pt x="1204987" y="46044"/>
                    <a:pt x="1207071" y="46044"/>
                  </a:cubicBezTo>
                  <a:close/>
                  <a:moveTo>
                    <a:pt x="505197" y="34435"/>
                  </a:moveTo>
                  <a:cubicBezTo>
                    <a:pt x="506686" y="34435"/>
                    <a:pt x="508918" y="34733"/>
                    <a:pt x="511895" y="35328"/>
                  </a:cubicBezTo>
                  <a:cubicBezTo>
                    <a:pt x="514871" y="35924"/>
                    <a:pt x="517476" y="36817"/>
                    <a:pt x="519708" y="38007"/>
                  </a:cubicBezTo>
                  <a:cubicBezTo>
                    <a:pt x="521941" y="39198"/>
                    <a:pt x="523131" y="40314"/>
                    <a:pt x="523280" y="41356"/>
                  </a:cubicBezTo>
                  <a:cubicBezTo>
                    <a:pt x="523429" y="42398"/>
                    <a:pt x="523206" y="43960"/>
                    <a:pt x="522610" y="46044"/>
                  </a:cubicBezTo>
                  <a:cubicBezTo>
                    <a:pt x="522164" y="47532"/>
                    <a:pt x="521866" y="48872"/>
                    <a:pt x="521717" y="50062"/>
                  </a:cubicBezTo>
                  <a:cubicBezTo>
                    <a:pt x="521569" y="51551"/>
                    <a:pt x="521420" y="52890"/>
                    <a:pt x="521271" y="54081"/>
                  </a:cubicBezTo>
                  <a:lnTo>
                    <a:pt x="521271" y="63234"/>
                  </a:lnTo>
                  <a:lnTo>
                    <a:pt x="520378" y="91362"/>
                  </a:lnTo>
                  <a:lnTo>
                    <a:pt x="534219" y="87344"/>
                  </a:lnTo>
                  <a:lnTo>
                    <a:pt x="540023" y="85558"/>
                  </a:lnTo>
                  <a:cubicBezTo>
                    <a:pt x="541214" y="85409"/>
                    <a:pt x="542553" y="85632"/>
                    <a:pt x="544042" y="86228"/>
                  </a:cubicBezTo>
                  <a:cubicBezTo>
                    <a:pt x="545530" y="86525"/>
                    <a:pt x="547018" y="87121"/>
                    <a:pt x="548506" y="88013"/>
                  </a:cubicBezTo>
                  <a:cubicBezTo>
                    <a:pt x="549995" y="88906"/>
                    <a:pt x="550813" y="89725"/>
                    <a:pt x="550962" y="90469"/>
                  </a:cubicBezTo>
                  <a:cubicBezTo>
                    <a:pt x="551111" y="91213"/>
                    <a:pt x="550888" y="91957"/>
                    <a:pt x="550292" y="92702"/>
                  </a:cubicBezTo>
                  <a:cubicBezTo>
                    <a:pt x="549548" y="93595"/>
                    <a:pt x="548060" y="94264"/>
                    <a:pt x="545828" y="94711"/>
                  </a:cubicBezTo>
                  <a:cubicBezTo>
                    <a:pt x="543595" y="95008"/>
                    <a:pt x="540693" y="95604"/>
                    <a:pt x="537121" y="96497"/>
                  </a:cubicBezTo>
                  <a:lnTo>
                    <a:pt x="528415" y="98283"/>
                  </a:lnTo>
                  <a:cubicBezTo>
                    <a:pt x="526331" y="98580"/>
                    <a:pt x="524843" y="98655"/>
                    <a:pt x="523950" y="98506"/>
                  </a:cubicBezTo>
                  <a:lnTo>
                    <a:pt x="520378" y="98283"/>
                  </a:lnTo>
                  <a:lnTo>
                    <a:pt x="519708" y="146726"/>
                  </a:lnTo>
                  <a:lnTo>
                    <a:pt x="543595" y="137573"/>
                  </a:lnTo>
                  <a:cubicBezTo>
                    <a:pt x="545083" y="136978"/>
                    <a:pt x="546125" y="136531"/>
                    <a:pt x="546721" y="136234"/>
                  </a:cubicBezTo>
                  <a:cubicBezTo>
                    <a:pt x="547316" y="136085"/>
                    <a:pt x="547911" y="136234"/>
                    <a:pt x="548506" y="136680"/>
                  </a:cubicBezTo>
                  <a:cubicBezTo>
                    <a:pt x="549102" y="136978"/>
                    <a:pt x="549251" y="137573"/>
                    <a:pt x="548953" y="138466"/>
                  </a:cubicBezTo>
                  <a:cubicBezTo>
                    <a:pt x="548655" y="139359"/>
                    <a:pt x="547762" y="140252"/>
                    <a:pt x="546274" y="141145"/>
                  </a:cubicBezTo>
                  <a:lnTo>
                    <a:pt x="542256" y="143824"/>
                  </a:lnTo>
                  <a:cubicBezTo>
                    <a:pt x="541958" y="144122"/>
                    <a:pt x="538535" y="146131"/>
                    <a:pt x="531987" y="149852"/>
                  </a:cubicBezTo>
                  <a:lnTo>
                    <a:pt x="518146" y="158112"/>
                  </a:lnTo>
                  <a:lnTo>
                    <a:pt x="500286" y="168827"/>
                  </a:lnTo>
                  <a:lnTo>
                    <a:pt x="491356" y="174631"/>
                  </a:lnTo>
                  <a:cubicBezTo>
                    <a:pt x="486296" y="177608"/>
                    <a:pt x="482873" y="179915"/>
                    <a:pt x="481087" y="181552"/>
                  </a:cubicBezTo>
                  <a:cubicBezTo>
                    <a:pt x="479301" y="183189"/>
                    <a:pt x="477962" y="184008"/>
                    <a:pt x="477069" y="184008"/>
                  </a:cubicBezTo>
                  <a:cubicBezTo>
                    <a:pt x="475878" y="184305"/>
                    <a:pt x="474539" y="184156"/>
                    <a:pt x="473051" y="183561"/>
                  </a:cubicBezTo>
                  <a:cubicBezTo>
                    <a:pt x="471562" y="182817"/>
                    <a:pt x="470148" y="181924"/>
                    <a:pt x="468809" y="180882"/>
                  </a:cubicBezTo>
                  <a:cubicBezTo>
                    <a:pt x="467469" y="179989"/>
                    <a:pt x="465758" y="178650"/>
                    <a:pt x="463674" y="176864"/>
                  </a:cubicBezTo>
                  <a:cubicBezTo>
                    <a:pt x="461591" y="175078"/>
                    <a:pt x="460251" y="173515"/>
                    <a:pt x="459656" y="172176"/>
                  </a:cubicBezTo>
                  <a:cubicBezTo>
                    <a:pt x="459210" y="170836"/>
                    <a:pt x="459210" y="169869"/>
                    <a:pt x="459656" y="169274"/>
                  </a:cubicBezTo>
                  <a:cubicBezTo>
                    <a:pt x="459954" y="168678"/>
                    <a:pt x="460772" y="168232"/>
                    <a:pt x="462112" y="167934"/>
                  </a:cubicBezTo>
                  <a:lnTo>
                    <a:pt x="467246" y="166595"/>
                  </a:lnTo>
                  <a:lnTo>
                    <a:pt x="475283" y="163916"/>
                  </a:lnTo>
                  <a:lnTo>
                    <a:pt x="473944" y="122393"/>
                  </a:lnTo>
                  <a:cubicBezTo>
                    <a:pt x="473795" y="119416"/>
                    <a:pt x="473571" y="115770"/>
                    <a:pt x="473274" y="111454"/>
                  </a:cubicBezTo>
                  <a:cubicBezTo>
                    <a:pt x="472976" y="107138"/>
                    <a:pt x="472604" y="104161"/>
                    <a:pt x="472158" y="102524"/>
                  </a:cubicBezTo>
                  <a:cubicBezTo>
                    <a:pt x="471711" y="101036"/>
                    <a:pt x="471116" y="99548"/>
                    <a:pt x="470372" y="98059"/>
                  </a:cubicBezTo>
                  <a:cubicBezTo>
                    <a:pt x="469479" y="96720"/>
                    <a:pt x="469181" y="95678"/>
                    <a:pt x="469479" y="94934"/>
                  </a:cubicBezTo>
                  <a:cubicBezTo>
                    <a:pt x="469627" y="94190"/>
                    <a:pt x="470074" y="93595"/>
                    <a:pt x="470818" y="93148"/>
                  </a:cubicBezTo>
                  <a:cubicBezTo>
                    <a:pt x="471711" y="92702"/>
                    <a:pt x="472902" y="92553"/>
                    <a:pt x="474390" y="92702"/>
                  </a:cubicBezTo>
                  <a:cubicBezTo>
                    <a:pt x="475581" y="92850"/>
                    <a:pt x="476846" y="93074"/>
                    <a:pt x="478185" y="93371"/>
                  </a:cubicBezTo>
                  <a:cubicBezTo>
                    <a:pt x="479673" y="93520"/>
                    <a:pt x="481534" y="93967"/>
                    <a:pt x="483766" y="94711"/>
                  </a:cubicBezTo>
                  <a:cubicBezTo>
                    <a:pt x="485850" y="95604"/>
                    <a:pt x="487487" y="96422"/>
                    <a:pt x="488677" y="97166"/>
                  </a:cubicBezTo>
                  <a:cubicBezTo>
                    <a:pt x="489868" y="98059"/>
                    <a:pt x="490463" y="98878"/>
                    <a:pt x="490463" y="99622"/>
                  </a:cubicBezTo>
                  <a:cubicBezTo>
                    <a:pt x="490761" y="100366"/>
                    <a:pt x="490463" y="101855"/>
                    <a:pt x="489570" y="104087"/>
                  </a:cubicBezTo>
                  <a:cubicBezTo>
                    <a:pt x="488975" y="105426"/>
                    <a:pt x="488454" y="108105"/>
                    <a:pt x="488008" y="112124"/>
                  </a:cubicBezTo>
                  <a:cubicBezTo>
                    <a:pt x="487561" y="116291"/>
                    <a:pt x="487412" y="119714"/>
                    <a:pt x="487561" y="122393"/>
                  </a:cubicBezTo>
                  <a:lnTo>
                    <a:pt x="488231" y="159451"/>
                  </a:lnTo>
                  <a:lnTo>
                    <a:pt x="506537" y="152307"/>
                  </a:lnTo>
                  <a:lnTo>
                    <a:pt x="506090" y="68145"/>
                  </a:lnTo>
                  <a:cubicBezTo>
                    <a:pt x="506090" y="67401"/>
                    <a:pt x="505942" y="64201"/>
                    <a:pt x="505644" y="58546"/>
                  </a:cubicBezTo>
                  <a:cubicBezTo>
                    <a:pt x="505346" y="52890"/>
                    <a:pt x="505049" y="49318"/>
                    <a:pt x="504751" y="47830"/>
                  </a:cubicBezTo>
                  <a:cubicBezTo>
                    <a:pt x="504453" y="46044"/>
                    <a:pt x="503784" y="44109"/>
                    <a:pt x="502742" y="42026"/>
                  </a:cubicBezTo>
                  <a:cubicBezTo>
                    <a:pt x="501551" y="39942"/>
                    <a:pt x="500956" y="38454"/>
                    <a:pt x="500956" y="37561"/>
                  </a:cubicBezTo>
                  <a:cubicBezTo>
                    <a:pt x="500807" y="36817"/>
                    <a:pt x="501030" y="36072"/>
                    <a:pt x="501626" y="35328"/>
                  </a:cubicBezTo>
                  <a:cubicBezTo>
                    <a:pt x="502221" y="34733"/>
                    <a:pt x="503411" y="34435"/>
                    <a:pt x="505197" y="34435"/>
                  </a:cubicBezTo>
                  <a:close/>
                  <a:moveTo>
                    <a:pt x="1439243" y="29078"/>
                  </a:moveTo>
                  <a:lnTo>
                    <a:pt x="1443261" y="29971"/>
                  </a:lnTo>
                  <a:cubicBezTo>
                    <a:pt x="1444601" y="30268"/>
                    <a:pt x="1447503" y="31384"/>
                    <a:pt x="1451968" y="33319"/>
                  </a:cubicBezTo>
                  <a:cubicBezTo>
                    <a:pt x="1456432" y="35403"/>
                    <a:pt x="1459558" y="37114"/>
                    <a:pt x="1461344" y="38454"/>
                  </a:cubicBezTo>
                  <a:cubicBezTo>
                    <a:pt x="1463130" y="39793"/>
                    <a:pt x="1464618" y="41579"/>
                    <a:pt x="1465809" y="43812"/>
                  </a:cubicBezTo>
                  <a:cubicBezTo>
                    <a:pt x="1466999" y="46193"/>
                    <a:pt x="1467669" y="48723"/>
                    <a:pt x="1467818" y="51402"/>
                  </a:cubicBezTo>
                  <a:cubicBezTo>
                    <a:pt x="1467818" y="53932"/>
                    <a:pt x="1467446" y="56090"/>
                    <a:pt x="1466702" y="57876"/>
                  </a:cubicBezTo>
                  <a:lnTo>
                    <a:pt x="1465362" y="62117"/>
                  </a:lnTo>
                  <a:lnTo>
                    <a:pt x="1496616" y="57653"/>
                  </a:lnTo>
                  <a:cubicBezTo>
                    <a:pt x="1502123" y="56760"/>
                    <a:pt x="1506439" y="55867"/>
                    <a:pt x="1509564" y="54974"/>
                  </a:cubicBezTo>
                  <a:cubicBezTo>
                    <a:pt x="1512838" y="54081"/>
                    <a:pt x="1515071" y="53634"/>
                    <a:pt x="1516261" y="53634"/>
                  </a:cubicBezTo>
                  <a:cubicBezTo>
                    <a:pt x="1517303" y="53634"/>
                    <a:pt x="1519833" y="54230"/>
                    <a:pt x="1523852" y="55420"/>
                  </a:cubicBezTo>
                  <a:cubicBezTo>
                    <a:pt x="1528019" y="56313"/>
                    <a:pt x="1530995" y="57653"/>
                    <a:pt x="1532781" y="59438"/>
                  </a:cubicBezTo>
                  <a:cubicBezTo>
                    <a:pt x="1534567" y="61224"/>
                    <a:pt x="1535535" y="62564"/>
                    <a:pt x="1535683" y="63457"/>
                  </a:cubicBezTo>
                  <a:cubicBezTo>
                    <a:pt x="1535832" y="64350"/>
                    <a:pt x="1535460" y="65243"/>
                    <a:pt x="1534567" y="66136"/>
                  </a:cubicBezTo>
                  <a:cubicBezTo>
                    <a:pt x="1533823" y="66582"/>
                    <a:pt x="1532707" y="66805"/>
                    <a:pt x="1531219" y="66805"/>
                  </a:cubicBezTo>
                  <a:cubicBezTo>
                    <a:pt x="1529879" y="66954"/>
                    <a:pt x="1528019" y="67029"/>
                    <a:pt x="1525637" y="67029"/>
                  </a:cubicBezTo>
                  <a:cubicBezTo>
                    <a:pt x="1523405" y="67326"/>
                    <a:pt x="1519536" y="67475"/>
                    <a:pt x="1514029" y="67475"/>
                  </a:cubicBezTo>
                  <a:cubicBezTo>
                    <a:pt x="1508373" y="67475"/>
                    <a:pt x="1504653" y="67550"/>
                    <a:pt x="1502867" y="67698"/>
                  </a:cubicBezTo>
                  <a:lnTo>
                    <a:pt x="1489026" y="69038"/>
                  </a:lnTo>
                  <a:cubicBezTo>
                    <a:pt x="1491109" y="70377"/>
                    <a:pt x="1493491" y="71791"/>
                    <a:pt x="1496170" y="73280"/>
                  </a:cubicBezTo>
                  <a:cubicBezTo>
                    <a:pt x="1498700" y="74917"/>
                    <a:pt x="1500262" y="76554"/>
                    <a:pt x="1500858" y="78191"/>
                  </a:cubicBezTo>
                  <a:cubicBezTo>
                    <a:pt x="1501453" y="79977"/>
                    <a:pt x="1501676" y="81167"/>
                    <a:pt x="1501527" y="81763"/>
                  </a:cubicBezTo>
                  <a:cubicBezTo>
                    <a:pt x="1501527" y="82358"/>
                    <a:pt x="1501230" y="83102"/>
                    <a:pt x="1500634" y="83995"/>
                  </a:cubicBezTo>
                  <a:lnTo>
                    <a:pt x="1498848" y="86451"/>
                  </a:lnTo>
                  <a:cubicBezTo>
                    <a:pt x="1497955" y="87790"/>
                    <a:pt x="1496914" y="89799"/>
                    <a:pt x="1495723" y="92478"/>
                  </a:cubicBezTo>
                  <a:lnTo>
                    <a:pt x="1491258" y="103194"/>
                  </a:lnTo>
                  <a:cubicBezTo>
                    <a:pt x="1486496" y="113910"/>
                    <a:pt x="1483073" y="120756"/>
                    <a:pt x="1480989" y="123732"/>
                  </a:cubicBezTo>
                  <a:lnTo>
                    <a:pt x="1472729" y="136457"/>
                  </a:lnTo>
                  <a:cubicBezTo>
                    <a:pt x="1477194" y="140178"/>
                    <a:pt x="1481733" y="143750"/>
                    <a:pt x="1486347" y="147173"/>
                  </a:cubicBezTo>
                  <a:cubicBezTo>
                    <a:pt x="1490961" y="150596"/>
                    <a:pt x="1496244" y="154019"/>
                    <a:pt x="1502197" y="157442"/>
                  </a:cubicBezTo>
                  <a:cubicBezTo>
                    <a:pt x="1508150" y="160865"/>
                    <a:pt x="1515443" y="164437"/>
                    <a:pt x="1524075" y="168157"/>
                  </a:cubicBezTo>
                  <a:cubicBezTo>
                    <a:pt x="1532558" y="171878"/>
                    <a:pt x="1540297" y="174780"/>
                    <a:pt x="1547292" y="176864"/>
                  </a:cubicBezTo>
                  <a:lnTo>
                    <a:pt x="1564928" y="182668"/>
                  </a:lnTo>
                  <a:lnTo>
                    <a:pt x="1568500" y="183784"/>
                  </a:lnTo>
                  <a:cubicBezTo>
                    <a:pt x="1570137" y="184380"/>
                    <a:pt x="1570732" y="185198"/>
                    <a:pt x="1570286" y="186240"/>
                  </a:cubicBezTo>
                  <a:cubicBezTo>
                    <a:pt x="1569988" y="187133"/>
                    <a:pt x="1569393" y="187654"/>
                    <a:pt x="1568500" y="187803"/>
                  </a:cubicBezTo>
                  <a:lnTo>
                    <a:pt x="1565821" y="188026"/>
                  </a:lnTo>
                  <a:cubicBezTo>
                    <a:pt x="1562547" y="188621"/>
                    <a:pt x="1555105" y="189514"/>
                    <a:pt x="1543497" y="190705"/>
                  </a:cubicBezTo>
                  <a:cubicBezTo>
                    <a:pt x="1531739" y="192193"/>
                    <a:pt x="1524075" y="192788"/>
                    <a:pt x="1520503" y="192491"/>
                  </a:cubicBezTo>
                  <a:cubicBezTo>
                    <a:pt x="1516038" y="192342"/>
                    <a:pt x="1512317" y="191672"/>
                    <a:pt x="1509341" y="190482"/>
                  </a:cubicBezTo>
                  <a:cubicBezTo>
                    <a:pt x="1506364" y="189142"/>
                    <a:pt x="1503388" y="187282"/>
                    <a:pt x="1500411" y="184901"/>
                  </a:cubicBezTo>
                  <a:cubicBezTo>
                    <a:pt x="1497286" y="182519"/>
                    <a:pt x="1493639" y="179245"/>
                    <a:pt x="1489472" y="175078"/>
                  </a:cubicBezTo>
                  <a:cubicBezTo>
                    <a:pt x="1485305" y="170911"/>
                    <a:pt x="1479352" y="164437"/>
                    <a:pt x="1471613" y="155656"/>
                  </a:cubicBezTo>
                  <a:lnTo>
                    <a:pt x="1463576" y="146949"/>
                  </a:lnTo>
                  <a:cubicBezTo>
                    <a:pt x="1457623" y="152158"/>
                    <a:pt x="1452116" y="156772"/>
                    <a:pt x="1447056" y="160790"/>
                  </a:cubicBezTo>
                  <a:cubicBezTo>
                    <a:pt x="1441996" y="164660"/>
                    <a:pt x="1435894" y="168306"/>
                    <a:pt x="1428750" y="171729"/>
                  </a:cubicBezTo>
                  <a:cubicBezTo>
                    <a:pt x="1421607" y="175152"/>
                    <a:pt x="1414016" y="177906"/>
                    <a:pt x="1405980" y="179989"/>
                  </a:cubicBezTo>
                  <a:cubicBezTo>
                    <a:pt x="1397943" y="181775"/>
                    <a:pt x="1391469" y="182668"/>
                    <a:pt x="1386558" y="182668"/>
                  </a:cubicBezTo>
                  <a:cubicBezTo>
                    <a:pt x="1381646" y="182668"/>
                    <a:pt x="1378595" y="182519"/>
                    <a:pt x="1377405" y="182222"/>
                  </a:cubicBezTo>
                  <a:lnTo>
                    <a:pt x="1372940" y="181552"/>
                  </a:lnTo>
                  <a:cubicBezTo>
                    <a:pt x="1372047" y="181403"/>
                    <a:pt x="1371600" y="180957"/>
                    <a:pt x="1371600" y="180213"/>
                  </a:cubicBezTo>
                  <a:cubicBezTo>
                    <a:pt x="1371600" y="179468"/>
                    <a:pt x="1372047" y="178947"/>
                    <a:pt x="1372940" y="178650"/>
                  </a:cubicBezTo>
                  <a:lnTo>
                    <a:pt x="1378967" y="177534"/>
                  </a:lnTo>
                  <a:cubicBezTo>
                    <a:pt x="1382837" y="176789"/>
                    <a:pt x="1388269" y="175376"/>
                    <a:pt x="1395264" y="173292"/>
                  </a:cubicBezTo>
                  <a:cubicBezTo>
                    <a:pt x="1402259" y="171208"/>
                    <a:pt x="1410445" y="167637"/>
                    <a:pt x="1419821" y="162576"/>
                  </a:cubicBezTo>
                  <a:cubicBezTo>
                    <a:pt x="1429197" y="157516"/>
                    <a:pt x="1436713" y="152382"/>
                    <a:pt x="1442368" y="147173"/>
                  </a:cubicBezTo>
                  <a:lnTo>
                    <a:pt x="1454200" y="136680"/>
                  </a:lnTo>
                  <a:cubicBezTo>
                    <a:pt x="1450479" y="132364"/>
                    <a:pt x="1447652" y="129239"/>
                    <a:pt x="1445717" y="127304"/>
                  </a:cubicBezTo>
                  <a:cubicBezTo>
                    <a:pt x="1443931" y="125369"/>
                    <a:pt x="1440954" y="122393"/>
                    <a:pt x="1436787" y="118374"/>
                  </a:cubicBezTo>
                  <a:cubicBezTo>
                    <a:pt x="1432620" y="114356"/>
                    <a:pt x="1429271" y="111305"/>
                    <a:pt x="1426741" y="109222"/>
                  </a:cubicBezTo>
                  <a:lnTo>
                    <a:pt x="1419821" y="104087"/>
                  </a:lnTo>
                  <a:cubicBezTo>
                    <a:pt x="1417588" y="102747"/>
                    <a:pt x="1415728" y="101706"/>
                    <a:pt x="1414240" y="100962"/>
                  </a:cubicBezTo>
                  <a:cubicBezTo>
                    <a:pt x="1412751" y="100366"/>
                    <a:pt x="1411189" y="99994"/>
                    <a:pt x="1409552" y="99845"/>
                  </a:cubicBezTo>
                  <a:cubicBezTo>
                    <a:pt x="1408063" y="99697"/>
                    <a:pt x="1407170" y="99473"/>
                    <a:pt x="1406873" y="99176"/>
                  </a:cubicBezTo>
                  <a:cubicBezTo>
                    <a:pt x="1406575" y="98878"/>
                    <a:pt x="1406352" y="98357"/>
                    <a:pt x="1406203" y="97613"/>
                  </a:cubicBezTo>
                  <a:cubicBezTo>
                    <a:pt x="1406203" y="96869"/>
                    <a:pt x="1406798" y="96199"/>
                    <a:pt x="1407989" y="95604"/>
                  </a:cubicBezTo>
                  <a:cubicBezTo>
                    <a:pt x="1409031" y="95008"/>
                    <a:pt x="1410593" y="94636"/>
                    <a:pt x="1412677" y="94488"/>
                  </a:cubicBezTo>
                  <a:cubicBezTo>
                    <a:pt x="1414463" y="94488"/>
                    <a:pt x="1415802" y="94562"/>
                    <a:pt x="1416695" y="94711"/>
                  </a:cubicBezTo>
                  <a:lnTo>
                    <a:pt x="1420044" y="95827"/>
                  </a:lnTo>
                  <a:cubicBezTo>
                    <a:pt x="1421235" y="96273"/>
                    <a:pt x="1423095" y="97241"/>
                    <a:pt x="1425625" y="98729"/>
                  </a:cubicBezTo>
                  <a:cubicBezTo>
                    <a:pt x="1428155" y="100217"/>
                    <a:pt x="1430462" y="101706"/>
                    <a:pt x="1432545" y="103194"/>
                  </a:cubicBezTo>
                  <a:cubicBezTo>
                    <a:pt x="1434629" y="104682"/>
                    <a:pt x="1437234" y="106766"/>
                    <a:pt x="1440359" y="109445"/>
                  </a:cubicBezTo>
                  <a:lnTo>
                    <a:pt x="1451968" y="119267"/>
                  </a:lnTo>
                  <a:lnTo>
                    <a:pt x="1461567" y="127751"/>
                  </a:lnTo>
                  <a:lnTo>
                    <a:pt x="1468041" y="118598"/>
                  </a:lnTo>
                  <a:cubicBezTo>
                    <a:pt x="1470125" y="115621"/>
                    <a:pt x="1472357" y="111231"/>
                    <a:pt x="1474738" y="105426"/>
                  </a:cubicBezTo>
                  <a:cubicBezTo>
                    <a:pt x="1477120" y="99771"/>
                    <a:pt x="1479054" y="94115"/>
                    <a:pt x="1480543" y="88460"/>
                  </a:cubicBezTo>
                  <a:cubicBezTo>
                    <a:pt x="1481733" y="83102"/>
                    <a:pt x="1482031" y="79009"/>
                    <a:pt x="1481436" y="76182"/>
                  </a:cubicBezTo>
                  <a:lnTo>
                    <a:pt x="1480543" y="69931"/>
                  </a:lnTo>
                  <a:cubicBezTo>
                    <a:pt x="1471911" y="70675"/>
                    <a:pt x="1465809" y="71270"/>
                    <a:pt x="1462237" y="71717"/>
                  </a:cubicBezTo>
                  <a:cubicBezTo>
                    <a:pt x="1458814" y="72163"/>
                    <a:pt x="1450851" y="73428"/>
                    <a:pt x="1438350" y="75512"/>
                  </a:cubicBezTo>
                  <a:cubicBezTo>
                    <a:pt x="1425699" y="77596"/>
                    <a:pt x="1416993" y="79233"/>
                    <a:pt x="1412230" y="80423"/>
                  </a:cubicBezTo>
                  <a:cubicBezTo>
                    <a:pt x="1407319" y="81912"/>
                    <a:pt x="1404045" y="82656"/>
                    <a:pt x="1402408" y="82656"/>
                  </a:cubicBezTo>
                  <a:cubicBezTo>
                    <a:pt x="1399431" y="82953"/>
                    <a:pt x="1396901" y="82656"/>
                    <a:pt x="1394818" y="81763"/>
                  </a:cubicBezTo>
                  <a:cubicBezTo>
                    <a:pt x="1392734" y="81167"/>
                    <a:pt x="1390725" y="80274"/>
                    <a:pt x="1388790" y="79084"/>
                  </a:cubicBezTo>
                  <a:cubicBezTo>
                    <a:pt x="1386855" y="78042"/>
                    <a:pt x="1385739" y="77000"/>
                    <a:pt x="1385441" y="75958"/>
                  </a:cubicBezTo>
                  <a:cubicBezTo>
                    <a:pt x="1385144" y="75065"/>
                    <a:pt x="1385293" y="74321"/>
                    <a:pt x="1385888" y="73726"/>
                  </a:cubicBezTo>
                  <a:cubicBezTo>
                    <a:pt x="1386186" y="73428"/>
                    <a:pt x="1387004" y="73205"/>
                    <a:pt x="1388344" y="73056"/>
                  </a:cubicBezTo>
                  <a:lnTo>
                    <a:pt x="1393255" y="72387"/>
                  </a:lnTo>
                  <a:lnTo>
                    <a:pt x="1396380" y="72163"/>
                  </a:lnTo>
                  <a:cubicBezTo>
                    <a:pt x="1400696" y="71866"/>
                    <a:pt x="1408063" y="70898"/>
                    <a:pt x="1418481" y="69261"/>
                  </a:cubicBezTo>
                  <a:lnTo>
                    <a:pt x="1450182" y="64573"/>
                  </a:lnTo>
                  <a:lnTo>
                    <a:pt x="1459111" y="63457"/>
                  </a:lnTo>
                  <a:cubicBezTo>
                    <a:pt x="1457623" y="62564"/>
                    <a:pt x="1456432" y="61745"/>
                    <a:pt x="1455539" y="61001"/>
                  </a:cubicBezTo>
                  <a:cubicBezTo>
                    <a:pt x="1454646" y="60257"/>
                    <a:pt x="1453307" y="58918"/>
                    <a:pt x="1451521" y="56983"/>
                  </a:cubicBezTo>
                  <a:cubicBezTo>
                    <a:pt x="1449735" y="54899"/>
                    <a:pt x="1447428" y="51402"/>
                    <a:pt x="1444601" y="46490"/>
                  </a:cubicBezTo>
                  <a:lnTo>
                    <a:pt x="1438127" y="34882"/>
                  </a:lnTo>
                  <a:lnTo>
                    <a:pt x="1436341" y="31310"/>
                  </a:lnTo>
                  <a:cubicBezTo>
                    <a:pt x="1436043" y="30863"/>
                    <a:pt x="1436266" y="30343"/>
                    <a:pt x="1437010" y="29747"/>
                  </a:cubicBezTo>
                  <a:cubicBezTo>
                    <a:pt x="1437754" y="29003"/>
                    <a:pt x="1438499" y="28780"/>
                    <a:pt x="1439243" y="29078"/>
                  </a:cubicBezTo>
                  <a:close/>
                  <a:moveTo>
                    <a:pt x="821085" y="26399"/>
                  </a:moveTo>
                  <a:cubicBezTo>
                    <a:pt x="822425" y="25952"/>
                    <a:pt x="825029" y="26399"/>
                    <a:pt x="828899" y="27738"/>
                  </a:cubicBezTo>
                  <a:cubicBezTo>
                    <a:pt x="834256" y="29673"/>
                    <a:pt x="837531" y="31533"/>
                    <a:pt x="838721" y="33319"/>
                  </a:cubicBezTo>
                  <a:cubicBezTo>
                    <a:pt x="839763" y="34659"/>
                    <a:pt x="839838" y="36296"/>
                    <a:pt x="838945" y="38230"/>
                  </a:cubicBezTo>
                  <a:cubicBezTo>
                    <a:pt x="837159" y="42249"/>
                    <a:pt x="835670" y="46416"/>
                    <a:pt x="834480" y="50732"/>
                  </a:cubicBezTo>
                  <a:cubicBezTo>
                    <a:pt x="830759" y="64127"/>
                    <a:pt x="826741" y="75065"/>
                    <a:pt x="822425" y="83549"/>
                  </a:cubicBezTo>
                  <a:cubicBezTo>
                    <a:pt x="827485" y="85930"/>
                    <a:pt x="834926" y="90097"/>
                    <a:pt x="844749" y="96050"/>
                  </a:cubicBezTo>
                  <a:cubicBezTo>
                    <a:pt x="853381" y="101110"/>
                    <a:pt x="859557" y="105575"/>
                    <a:pt x="863278" y="109445"/>
                  </a:cubicBezTo>
                  <a:cubicBezTo>
                    <a:pt x="865659" y="111677"/>
                    <a:pt x="867371" y="114728"/>
                    <a:pt x="868413" y="118598"/>
                  </a:cubicBezTo>
                  <a:cubicBezTo>
                    <a:pt x="869752" y="125295"/>
                    <a:pt x="869603" y="129685"/>
                    <a:pt x="867966" y="131769"/>
                  </a:cubicBezTo>
                  <a:cubicBezTo>
                    <a:pt x="866627" y="133108"/>
                    <a:pt x="865287" y="133629"/>
                    <a:pt x="863948" y="133332"/>
                  </a:cubicBezTo>
                  <a:cubicBezTo>
                    <a:pt x="861715" y="132885"/>
                    <a:pt x="859408" y="131025"/>
                    <a:pt x="857027" y="127751"/>
                  </a:cubicBezTo>
                  <a:cubicBezTo>
                    <a:pt x="844079" y="113017"/>
                    <a:pt x="832173" y="100515"/>
                    <a:pt x="821308" y="90246"/>
                  </a:cubicBezTo>
                  <a:cubicBezTo>
                    <a:pt x="820713" y="89651"/>
                    <a:pt x="820267" y="88981"/>
                    <a:pt x="819969" y="88237"/>
                  </a:cubicBezTo>
                  <a:cubicBezTo>
                    <a:pt x="815951" y="95381"/>
                    <a:pt x="810965" y="102003"/>
                    <a:pt x="805012" y="108105"/>
                  </a:cubicBezTo>
                  <a:cubicBezTo>
                    <a:pt x="797719" y="115249"/>
                    <a:pt x="789534" y="121500"/>
                    <a:pt x="780455" y="126858"/>
                  </a:cubicBezTo>
                  <a:cubicBezTo>
                    <a:pt x="778520" y="127751"/>
                    <a:pt x="776958" y="128197"/>
                    <a:pt x="775767" y="128197"/>
                  </a:cubicBezTo>
                  <a:cubicBezTo>
                    <a:pt x="774279" y="128048"/>
                    <a:pt x="774279" y="127081"/>
                    <a:pt x="775767" y="125295"/>
                  </a:cubicBezTo>
                  <a:cubicBezTo>
                    <a:pt x="787376" y="113091"/>
                    <a:pt x="795636" y="103492"/>
                    <a:pt x="800547" y="96497"/>
                  </a:cubicBezTo>
                  <a:cubicBezTo>
                    <a:pt x="804714" y="90246"/>
                    <a:pt x="808435" y="83697"/>
                    <a:pt x="811709" y="76851"/>
                  </a:cubicBezTo>
                  <a:cubicBezTo>
                    <a:pt x="814983" y="69559"/>
                    <a:pt x="817365" y="62489"/>
                    <a:pt x="818853" y="55643"/>
                  </a:cubicBezTo>
                  <a:cubicBezTo>
                    <a:pt x="820639" y="47160"/>
                    <a:pt x="820639" y="39049"/>
                    <a:pt x="818853" y="31310"/>
                  </a:cubicBezTo>
                  <a:cubicBezTo>
                    <a:pt x="818406" y="28929"/>
                    <a:pt x="819150" y="27292"/>
                    <a:pt x="821085" y="26399"/>
                  </a:cubicBezTo>
                  <a:close/>
                  <a:moveTo>
                    <a:pt x="561455" y="14344"/>
                  </a:moveTo>
                  <a:cubicBezTo>
                    <a:pt x="564282" y="14939"/>
                    <a:pt x="566291" y="15460"/>
                    <a:pt x="567482" y="15906"/>
                  </a:cubicBezTo>
                  <a:cubicBezTo>
                    <a:pt x="568673" y="16353"/>
                    <a:pt x="570384" y="17246"/>
                    <a:pt x="572617" y="18585"/>
                  </a:cubicBezTo>
                  <a:cubicBezTo>
                    <a:pt x="574849" y="19925"/>
                    <a:pt x="576561" y="21115"/>
                    <a:pt x="577751" y="22157"/>
                  </a:cubicBezTo>
                  <a:cubicBezTo>
                    <a:pt x="578942" y="23199"/>
                    <a:pt x="579612" y="24092"/>
                    <a:pt x="579760" y="24836"/>
                  </a:cubicBezTo>
                  <a:cubicBezTo>
                    <a:pt x="579760" y="25580"/>
                    <a:pt x="579314" y="26994"/>
                    <a:pt x="578421" y="29078"/>
                  </a:cubicBezTo>
                  <a:cubicBezTo>
                    <a:pt x="577677" y="30715"/>
                    <a:pt x="577081" y="32947"/>
                    <a:pt x="576635" y="35775"/>
                  </a:cubicBezTo>
                  <a:cubicBezTo>
                    <a:pt x="576040" y="38454"/>
                    <a:pt x="575593" y="41579"/>
                    <a:pt x="575296" y="45151"/>
                  </a:cubicBezTo>
                  <a:cubicBezTo>
                    <a:pt x="574849" y="48574"/>
                    <a:pt x="574477" y="52146"/>
                    <a:pt x="574179" y="55867"/>
                  </a:cubicBezTo>
                  <a:lnTo>
                    <a:pt x="571724" y="87121"/>
                  </a:lnTo>
                  <a:lnTo>
                    <a:pt x="588467" y="82656"/>
                  </a:lnTo>
                  <a:cubicBezTo>
                    <a:pt x="592485" y="81763"/>
                    <a:pt x="596057" y="80795"/>
                    <a:pt x="599182" y="79754"/>
                  </a:cubicBezTo>
                  <a:cubicBezTo>
                    <a:pt x="602457" y="78712"/>
                    <a:pt x="605657" y="77596"/>
                    <a:pt x="608782" y="76405"/>
                  </a:cubicBezTo>
                  <a:cubicBezTo>
                    <a:pt x="611907" y="75214"/>
                    <a:pt x="614140" y="74545"/>
                    <a:pt x="615479" y="74396"/>
                  </a:cubicBezTo>
                  <a:cubicBezTo>
                    <a:pt x="616521" y="74396"/>
                    <a:pt x="618233" y="74768"/>
                    <a:pt x="620614" y="75512"/>
                  </a:cubicBezTo>
                  <a:cubicBezTo>
                    <a:pt x="622846" y="76107"/>
                    <a:pt x="624930" y="76851"/>
                    <a:pt x="626864" y="77744"/>
                  </a:cubicBezTo>
                  <a:cubicBezTo>
                    <a:pt x="628799" y="78786"/>
                    <a:pt x="629767" y="80051"/>
                    <a:pt x="629767" y="81539"/>
                  </a:cubicBezTo>
                  <a:cubicBezTo>
                    <a:pt x="629767" y="82581"/>
                    <a:pt x="629320" y="83549"/>
                    <a:pt x="628427" y="84442"/>
                  </a:cubicBezTo>
                  <a:cubicBezTo>
                    <a:pt x="627534" y="85335"/>
                    <a:pt x="625748" y="86079"/>
                    <a:pt x="623069" y="86674"/>
                  </a:cubicBezTo>
                  <a:lnTo>
                    <a:pt x="613023" y="89353"/>
                  </a:lnTo>
                  <a:lnTo>
                    <a:pt x="603871" y="91139"/>
                  </a:lnTo>
                  <a:lnTo>
                    <a:pt x="592262" y="93371"/>
                  </a:lnTo>
                  <a:lnTo>
                    <a:pt x="589137" y="93818"/>
                  </a:lnTo>
                  <a:cubicBezTo>
                    <a:pt x="587648" y="94264"/>
                    <a:pt x="585193" y="94562"/>
                    <a:pt x="581770" y="94711"/>
                  </a:cubicBezTo>
                  <a:cubicBezTo>
                    <a:pt x="578347" y="94860"/>
                    <a:pt x="576188" y="94860"/>
                    <a:pt x="575296" y="94711"/>
                  </a:cubicBezTo>
                  <a:lnTo>
                    <a:pt x="571724" y="94264"/>
                  </a:lnTo>
                  <a:lnTo>
                    <a:pt x="570161" y="125072"/>
                  </a:lnTo>
                  <a:cubicBezTo>
                    <a:pt x="569714" y="132513"/>
                    <a:pt x="569938" y="139359"/>
                    <a:pt x="570831" y="145610"/>
                  </a:cubicBezTo>
                  <a:cubicBezTo>
                    <a:pt x="571575" y="151861"/>
                    <a:pt x="573138" y="156400"/>
                    <a:pt x="575519" y="159228"/>
                  </a:cubicBezTo>
                  <a:cubicBezTo>
                    <a:pt x="577900" y="162055"/>
                    <a:pt x="581770" y="163990"/>
                    <a:pt x="587127" y="165032"/>
                  </a:cubicBezTo>
                  <a:cubicBezTo>
                    <a:pt x="592634" y="166074"/>
                    <a:pt x="599108" y="166520"/>
                    <a:pt x="606549" y="166372"/>
                  </a:cubicBezTo>
                  <a:cubicBezTo>
                    <a:pt x="615777" y="166223"/>
                    <a:pt x="621953" y="165255"/>
                    <a:pt x="625079" y="163469"/>
                  </a:cubicBezTo>
                  <a:cubicBezTo>
                    <a:pt x="628353" y="161683"/>
                    <a:pt x="630883" y="159674"/>
                    <a:pt x="632669" y="157442"/>
                  </a:cubicBezTo>
                  <a:cubicBezTo>
                    <a:pt x="634604" y="155209"/>
                    <a:pt x="635943" y="152903"/>
                    <a:pt x="636687" y="150521"/>
                  </a:cubicBezTo>
                  <a:cubicBezTo>
                    <a:pt x="637580" y="148289"/>
                    <a:pt x="638473" y="145387"/>
                    <a:pt x="639366" y="141815"/>
                  </a:cubicBezTo>
                  <a:cubicBezTo>
                    <a:pt x="640259" y="138243"/>
                    <a:pt x="640929" y="135043"/>
                    <a:pt x="641375" y="132215"/>
                  </a:cubicBezTo>
                  <a:lnTo>
                    <a:pt x="641822" y="127081"/>
                  </a:lnTo>
                  <a:cubicBezTo>
                    <a:pt x="641971" y="125741"/>
                    <a:pt x="642566" y="124923"/>
                    <a:pt x="643608" y="124625"/>
                  </a:cubicBezTo>
                  <a:cubicBezTo>
                    <a:pt x="644501" y="124328"/>
                    <a:pt x="645096" y="125295"/>
                    <a:pt x="645394" y="127527"/>
                  </a:cubicBezTo>
                  <a:lnTo>
                    <a:pt x="645840" y="132439"/>
                  </a:lnTo>
                  <a:cubicBezTo>
                    <a:pt x="645840" y="132736"/>
                    <a:pt x="646063" y="134746"/>
                    <a:pt x="646510" y="138466"/>
                  </a:cubicBezTo>
                  <a:cubicBezTo>
                    <a:pt x="646956" y="142187"/>
                    <a:pt x="647403" y="145312"/>
                    <a:pt x="647849" y="147842"/>
                  </a:cubicBezTo>
                  <a:cubicBezTo>
                    <a:pt x="648296" y="150224"/>
                    <a:pt x="648965" y="152605"/>
                    <a:pt x="649858" y="154986"/>
                  </a:cubicBezTo>
                  <a:lnTo>
                    <a:pt x="652761" y="161237"/>
                  </a:lnTo>
                  <a:cubicBezTo>
                    <a:pt x="653505" y="163321"/>
                    <a:pt x="653877" y="164958"/>
                    <a:pt x="653877" y="166148"/>
                  </a:cubicBezTo>
                  <a:cubicBezTo>
                    <a:pt x="653579" y="168381"/>
                    <a:pt x="651644" y="170613"/>
                    <a:pt x="648073" y="172846"/>
                  </a:cubicBezTo>
                  <a:cubicBezTo>
                    <a:pt x="644798" y="174929"/>
                    <a:pt x="640929" y="176715"/>
                    <a:pt x="636464" y="178203"/>
                  </a:cubicBezTo>
                  <a:cubicBezTo>
                    <a:pt x="632297" y="179692"/>
                    <a:pt x="627534" y="180808"/>
                    <a:pt x="622176" y="181552"/>
                  </a:cubicBezTo>
                  <a:cubicBezTo>
                    <a:pt x="616819" y="182296"/>
                    <a:pt x="611461" y="182668"/>
                    <a:pt x="606103" y="182668"/>
                  </a:cubicBezTo>
                  <a:cubicBezTo>
                    <a:pt x="599555" y="182668"/>
                    <a:pt x="593527" y="182073"/>
                    <a:pt x="588020" y="180882"/>
                  </a:cubicBezTo>
                  <a:cubicBezTo>
                    <a:pt x="582514" y="179840"/>
                    <a:pt x="577677" y="178203"/>
                    <a:pt x="573510" y="175971"/>
                  </a:cubicBezTo>
                  <a:cubicBezTo>
                    <a:pt x="569342" y="173738"/>
                    <a:pt x="565994" y="170241"/>
                    <a:pt x="563464" y="165479"/>
                  </a:cubicBezTo>
                  <a:cubicBezTo>
                    <a:pt x="560785" y="160567"/>
                    <a:pt x="559520" y="156102"/>
                    <a:pt x="559669" y="152084"/>
                  </a:cubicBezTo>
                  <a:lnTo>
                    <a:pt x="558999" y="126411"/>
                  </a:lnTo>
                  <a:lnTo>
                    <a:pt x="560338" y="55420"/>
                  </a:lnTo>
                  <a:lnTo>
                    <a:pt x="560562" y="41133"/>
                  </a:lnTo>
                  <a:lnTo>
                    <a:pt x="560562" y="35328"/>
                  </a:lnTo>
                  <a:lnTo>
                    <a:pt x="559892" y="28631"/>
                  </a:lnTo>
                  <a:cubicBezTo>
                    <a:pt x="559445" y="24762"/>
                    <a:pt x="558850" y="22008"/>
                    <a:pt x="558106" y="20371"/>
                  </a:cubicBezTo>
                  <a:cubicBezTo>
                    <a:pt x="557213" y="18734"/>
                    <a:pt x="556766" y="17469"/>
                    <a:pt x="556766" y="16576"/>
                  </a:cubicBezTo>
                  <a:cubicBezTo>
                    <a:pt x="556915" y="15832"/>
                    <a:pt x="557287" y="15237"/>
                    <a:pt x="557883" y="14790"/>
                  </a:cubicBezTo>
                  <a:cubicBezTo>
                    <a:pt x="558478" y="14344"/>
                    <a:pt x="559669" y="14195"/>
                    <a:pt x="561455" y="14344"/>
                  </a:cubicBezTo>
                  <a:close/>
                  <a:moveTo>
                    <a:pt x="733574" y="13897"/>
                  </a:moveTo>
                  <a:cubicBezTo>
                    <a:pt x="736253" y="13451"/>
                    <a:pt x="739899" y="14418"/>
                    <a:pt x="744513" y="16799"/>
                  </a:cubicBezTo>
                  <a:cubicBezTo>
                    <a:pt x="749424" y="19478"/>
                    <a:pt x="752401" y="21785"/>
                    <a:pt x="753443" y="23720"/>
                  </a:cubicBezTo>
                  <a:cubicBezTo>
                    <a:pt x="754485" y="25655"/>
                    <a:pt x="754336" y="27589"/>
                    <a:pt x="752996" y="29524"/>
                  </a:cubicBezTo>
                  <a:cubicBezTo>
                    <a:pt x="750317" y="33245"/>
                    <a:pt x="747341" y="38826"/>
                    <a:pt x="744067" y="46267"/>
                  </a:cubicBezTo>
                  <a:lnTo>
                    <a:pt x="737816" y="59662"/>
                  </a:lnTo>
                  <a:cubicBezTo>
                    <a:pt x="740644" y="59215"/>
                    <a:pt x="744141" y="58471"/>
                    <a:pt x="748308" y="57429"/>
                  </a:cubicBezTo>
                  <a:cubicBezTo>
                    <a:pt x="754113" y="56090"/>
                    <a:pt x="758503" y="54602"/>
                    <a:pt x="761480" y="52964"/>
                  </a:cubicBezTo>
                  <a:cubicBezTo>
                    <a:pt x="762968" y="52071"/>
                    <a:pt x="764382" y="51551"/>
                    <a:pt x="765721" y="51402"/>
                  </a:cubicBezTo>
                  <a:cubicBezTo>
                    <a:pt x="767656" y="51402"/>
                    <a:pt x="771451" y="52592"/>
                    <a:pt x="777107" y="54974"/>
                  </a:cubicBezTo>
                  <a:cubicBezTo>
                    <a:pt x="783060" y="57653"/>
                    <a:pt x="786185" y="60331"/>
                    <a:pt x="786483" y="63010"/>
                  </a:cubicBezTo>
                  <a:cubicBezTo>
                    <a:pt x="786483" y="64350"/>
                    <a:pt x="784771" y="66582"/>
                    <a:pt x="781348" y="69708"/>
                  </a:cubicBezTo>
                  <a:cubicBezTo>
                    <a:pt x="778669" y="71940"/>
                    <a:pt x="776660" y="74396"/>
                    <a:pt x="775321" y="77075"/>
                  </a:cubicBezTo>
                  <a:cubicBezTo>
                    <a:pt x="768177" y="95083"/>
                    <a:pt x="761628" y="109370"/>
                    <a:pt x="755675" y="119937"/>
                  </a:cubicBezTo>
                  <a:cubicBezTo>
                    <a:pt x="771898" y="133332"/>
                    <a:pt x="787227" y="144122"/>
                    <a:pt x="801663" y="152307"/>
                  </a:cubicBezTo>
                  <a:cubicBezTo>
                    <a:pt x="805681" y="154540"/>
                    <a:pt x="811337" y="157070"/>
                    <a:pt x="818630" y="159897"/>
                  </a:cubicBezTo>
                  <a:cubicBezTo>
                    <a:pt x="823094" y="161237"/>
                    <a:pt x="829122" y="162279"/>
                    <a:pt x="836712" y="163023"/>
                  </a:cubicBezTo>
                  <a:cubicBezTo>
                    <a:pt x="862162" y="164809"/>
                    <a:pt x="876598" y="166223"/>
                    <a:pt x="880021" y="167264"/>
                  </a:cubicBezTo>
                  <a:cubicBezTo>
                    <a:pt x="882700" y="168157"/>
                    <a:pt x="883519" y="169497"/>
                    <a:pt x="882477" y="171283"/>
                  </a:cubicBezTo>
                  <a:cubicBezTo>
                    <a:pt x="881137" y="172622"/>
                    <a:pt x="878533" y="173813"/>
                    <a:pt x="874663" y="174855"/>
                  </a:cubicBezTo>
                  <a:cubicBezTo>
                    <a:pt x="866180" y="176641"/>
                    <a:pt x="855985" y="179096"/>
                    <a:pt x="844079" y="182222"/>
                  </a:cubicBezTo>
                  <a:cubicBezTo>
                    <a:pt x="835447" y="184156"/>
                    <a:pt x="827782" y="183263"/>
                    <a:pt x="821085" y="179543"/>
                  </a:cubicBezTo>
                  <a:cubicBezTo>
                    <a:pt x="796975" y="165255"/>
                    <a:pt x="778074" y="152084"/>
                    <a:pt x="764382" y="140029"/>
                  </a:cubicBezTo>
                  <a:cubicBezTo>
                    <a:pt x="759917" y="136011"/>
                    <a:pt x="755303" y="132067"/>
                    <a:pt x="750541" y="128197"/>
                  </a:cubicBezTo>
                  <a:cubicBezTo>
                    <a:pt x="742950" y="139508"/>
                    <a:pt x="734839" y="148959"/>
                    <a:pt x="726207" y="156549"/>
                  </a:cubicBezTo>
                  <a:cubicBezTo>
                    <a:pt x="715045" y="166372"/>
                    <a:pt x="705148" y="172399"/>
                    <a:pt x="696516" y="174631"/>
                  </a:cubicBezTo>
                  <a:cubicBezTo>
                    <a:pt x="691158" y="176120"/>
                    <a:pt x="688182" y="176641"/>
                    <a:pt x="687586" y="176194"/>
                  </a:cubicBezTo>
                  <a:cubicBezTo>
                    <a:pt x="687140" y="175748"/>
                    <a:pt x="687735" y="174855"/>
                    <a:pt x="689372" y="173515"/>
                  </a:cubicBezTo>
                  <a:cubicBezTo>
                    <a:pt x="701427" y="165330"/>
                    <a:pt x="711697" y="156995"/>
                    <a:pt x="720180" y="148512"/>
                  </a:cubicBezTo>
                  <a:cubicBezTo>
                    <a:pt x="727919" y="140327"/>
                    <a:pt x="734988" y="131025"/>
                    <a:pt x="741388" y="120607"/>
                  </a:cubicBezTo>
                  <a:cubicBezTo>
                    <a:pt x="737221" y="117035"/>
                    <a:pt x="732830" y="113463"/>
                    <a:pt x="728216" y="109891"/>
                  </a:cubicBezTo>
                  <a:cubicBezTo>
                    <a:pt x="725091" y="107510"/>
                    <a:pt x="721370" y="105575"/>
                    <a:pt x="717054" y="104087"/>
                  </a:cubicBezTo>
                  <a:cubicBezTo>
                    <a:pt x="715715" y="103640"/>
                    <a:pt x="714450" y="103120"/>
                    <a:pt x="713259" y="102524"/>
                  </a:cubicBezTo>
                  <a:cubicBezTo>
                    <a:pt x="710431" y="106543"/>
                    <a:pt x="707604" y="110114"/>
                    <a:pt x="704776" y="113240"/>
                  </a:cubicBezTo>
                  <a:cubicBezTo>
                    <a:pt x="701204" y="116961"/>
                    <a:pt x="698674" y="119193"/>
                    <a:pt x="697186" y="119937"/>
                  </a:cubicBezTo>
                  <a:cubicBezTo>
                    <a:pt x="694953" y="120532"/>
                    <a:pt x="694060" y="120012"/>
                    <a:pt x="694507" y="118374"/>
                  </a:cubicBezTo>
                  <a:cubicBezTo>
                    <a:pt x="694656" y="117481"/>
                    <a:pt x="695400" y="116068"/>
                    <a:pt x="696739" y="114133"/>
                  </a:cubicBezTo>
                  <a:cubicBezTo>
                    <a:pt x="705371" y="99845"/>
                    <a:pt x="712887" y="86228"/>
                    <a:pt x="719287" y="73280"/>
                  </a:cubicBezTo>
                  <a:cubicBezTo>
                    <a:pt x="725538" y="59885"/>
                    <a:pt x="730523" y="46267"/>
                    <a:pt x="734244" y="32426"/>
                  </a:cubicBezTo>
                  <a:cubicBezTo>
                    <a:pt x="735137" y="28408"/>
                    <a:pt x="734318" y="24166"/>
                    <a:pt x="731788" y="19701"/>
                  </a:cubicBezTo>
                  <a:cubicBezTo>
                    <a:pt x="730002" y="16576"/>
                    <a:pt x="730598" y="14641"/>
                    <a:pt x="733574" y="13897"/>
                  </a:cubicBezTo>
                  <a:close/>
                  <a:moveTo>
                    <a:pt x="2344490" y="12558"/>
                  </a:moveTo>
                  <a:cubicBezTo>
                    <a:pt x="2354312" y="16725"/>
                    <a:pt x="2361903" y="20818"/>
                    <a:pt x="2367260" y="24836"/>
                  </a:cubicBezTo>
                  <a:cubicBezTo>
                    <a:pt x="2370832" y="27515"/>
                    <a:pt x="2373511" y="30045"/>
                    <a:pt x="2375297" y="32426"/>
                  </a:cubicBezTo>
                  <a:cubicBezTo>
                    <a:pt x="2376190" y="33468"/>
                    <a:pt x="2376934" y="35403"/>
                    <a:pt x="2377530" y="38230"/>
                  </a:cubicBezTo>
                  <a:cubicBezTo>
                    <a:pt x="2378125" y="42695"/>
                    <a:pt x="2377381" y="45449"/>
                    <a:pt x="2375297" y="46490"/>
                  </a:cubicBezTo>
                  <a:cubicBezTo>
                    <a:pt x="2373958" y="47383"/>
                    <a:pt x="2372395" y="47160"/>
                    <a:pt x="2370609" y="45821"/>
                  </a:cubicBezTo>
                  <a:cubicBezTo>
                    <a:pt x="2364358" y="41356"/>
                    <a:pt x="2355057" y="31980"/>
                    <a:pt x="2342704" y="17692"/>
                  </a:cubicBezTo>
                  <a:cubicBezTo>
                    <a:pt x="2341364" y="15757"/>
                    <a:pt x="2340769" y="14344"/>
                    <a:pt x="2340918" y="13451"/>
                  </a:cubicBezTo>
                  <a:cubicBezTo>
                    <a:pt x="2341364" y="12409"/>
                    <a:pt x="2342555" y="12111"/>
                    <a:pt x="2344490" y="12558"/>
                  </a:cubicBezTo>
                  <a:close/>
                  <a:moveTo>
                    <a:pt x="58490" y="12558"/>
                  </a:moveTo>
                  <a:cubicBezTo>
                    <a:pt x="68312" y="16725"/>
                    <a:pt x="75903" y="20818"/>
                    <a:pt x="81260" y="24836"/>
                  </a:cubicBezTo>
                  <a:cubicBezTo>
                    <a:pt x="84832" y="27515"/>
                    <a:pt x="87511" y="30045"/>
                    <a:pt x="89297" y="32426"/>
                  </a:cubicBezTo>
                  <a:cubicBezTo>
                    <a:pt x="90190" y="33468"/>
                    <a:pt x="90934" y="35403"/>
                    <a:pt x="91530" y="38230"/>
                  </a:cubicBezTo>
                  <a:cubicBezTo>
                    <a:pt x="92125" y="42695"/>
                    <a:pt x="91381" y="45449"/>
                    <a:pt x="89297" y="46490"/>
                  </a:cubicBezTo>
                  <a:cubicBezTo>
                    <a:pt x="87958" y="47383"/>
                    <a:pt x="86395" y="47160"/>
                    <a:pt x="84609" y="45821"/>
                  </a:cubicBezTo>
                  <a:cubicBezTo>
                    <a:pt x="78358" y="41356"/>
                    <a:pt x="69057" y="31980"/>
                    <a:pt x="56704" y="17692"/>
                  </a:cubicBezTo>
                  <a:cubicBezTo>
                    <a:pt x="55364" y="15757"/>
                    <a:pt x="54769" y="14344"/>
                    <a:pt x="54918" y="13451"/>
                  </a:cubicBezTo>
                  <a:cubicBezTo>
                    <a:pt x="55364" y="12409"/>
                    <a:pt x="56555" y="12111"/>
                    <a:pt x="58490" y="12558"/>
                  </a:cubicBezTo>
                  <a:close/>
                  <a:moveTo>
                    <a:pt x="2135758" y="10102"/>
                  </a:moveTo>
                  <a:lnTo>
                    <a:pt x="2139330" y="10772"/>
                  </a:lnTo>
                  <a:cubicBezTo>
                    <a:pt x="2140372" y="10921"/>
                    <a:pt x="2142084" y="11441"/>
                    <a:pt x="2144465" y="12334"/>
                  </a:cubicBezTo>
                  <a:cubicBezTo>
                    <a:pt x="2147144" y="13376"/>
                    <a:pt x="2149674" y="14641"/>
                    <a:pt x="2152055" y="16130"/>
                  </a:cubicBezTo>
                  <a:cubicBezTo>
                    <a:pt x="2154585" y="17618"/>
                    <a:pt x="2156445" y="19553"/>
                    <a:pt x="2157636" y="21934"/>
                  </a:cubicBezTo>
                  <a:cubicBezTo>
                    <a:pt x="2158827" y="24315"/>
                    <a:pt x="2159496" y="26399"/>
                    <a:pt x="2159645" y="28185"/>
                  </a:cubicBezTo>
                  <a:cubicBezTo>
                    <a:pt x="2159645" y="30268"/>
                    <a:pt x="2159348" y="31756"/>
                    <a:pt x="2158752" y="32649"/>
                  </a:cubicBezTo>
                  <a:lnTo>
                    <a:pt x="2156743" y="36668"/>
                  </a:lnTo>
                  <a:lnTo>
                    <a:pt x="2200275" y="30417"/>
                  </a:lnTo>
                  <a:lnTo>
                    <a:pt x="2208312" y="29078"/>
                  </a:lnTo>
                  <a:cubicBezTo>
                    <a:pt x="2209503" y="29226"/>
                    <a:pt x="2210917" y="29598"/>
                    <a:pt x="2212554" y="30194"/>
                  </a:cubicBezTo>
                  <a:cubicBezTo>
                    <a:pt x="2214191" y="30938"/>
                    <a:pt x="2217391" y="33245"/>
                    <a:pt x="2222153" y="37114"/>
                  </a:cubicBezTo>
                  <a:cubicBezTo>
                    <a:pt x="2226916" y="41133"/>
                    <a:pt x="2229669" y="43960"/>
                    <a:pt x="2230413" y="45597"/>
                  </a:cubicBezTo>
                  <a:cubicBezTo>
                    <a:pt x="2231157" y="47086"/>
                    <a:pt x="2231529" y="48425"/>
                    <a:pt x="2231529" y="49616"/>
                  </a:cubicBezTo>
                  <a:cubicBezTo>
                    <a:pt x="2231529" y="50211"/>
                    <a:pt x="2231380" y="50658"/>
                    <a:pt x="2231083" y="50955"/>
                  </a:cubicBezTo>
                  <a:cubicBezTo>
                    <a:pt x="2230934" y="51551"/>
                    <a:pt x="2230636" y="51997"/>
                    <a:pt x="2230190" y="52295"/>
                  </a:cubicBezTo>
                  <a:cubicBezTo>
                    <a:pt x="2229892" y="52592"/>
                    <a:pt x="2229297" y="52890"/>
                    <a:pt x="2228404" y="53188"/>
                  </a:cubicBezTo>
                  <a:lnTo>
                    <a:pt x="2212330" y="55867"/>
                  </a:lnTo>
                  <a:cubicBezTo>
                    <a:pt x="2209651" y="56462"/>
                    <a:pt x="2205782" y="57578"/>
                    <a:pt x="2200722" y="59215"/>
                  </a:cubicBezTo>
                  <a:lnTo>
                    <a:pt x="2194917" y="61001"/>
                  </a:lnTo>
                  <a:cubicBezTo>
                    <a:pt x="2193429" y="61448"/>
                    <a:pt x="2192536" y="61522"/>
                    <a:pt x="2192239" y="61224"/>
                  </a:cubicBezTo>
                  <a:cubicBezTo>
                    <a:pt x="2192090" y="60927"/>
                    <a:pt x="2192536" y="60108"/>
                    <a:pt x="2193578" y="58769"/>
                  </a:cubicBezTo>
                  <a:lnTo>
                    <a:pt x="2198043" y="52741"/>
                  </a:lnTo>
                  <a:cubicBezTo>
                    <a:pt x="2199234" y="51253"/>
                    <a:pt x="2200424" y="49393"/>
                    <a:pt x="2201615" y="47160"/>
                  </a:cubicBezTo>
                  <a:cubicBezTo>
                    <a:pt x="2202954" y="44928"/>
                    <a:pt x="2203550" y="43439"/>
                    <a:pt x="2203401" y="42695"/>
                  </a:cubicBezTo>
                  <a:cubicBezTo>
                    <a:pt x="2203401" y="41951"/>
                    <a:pt x="2202880" y="41133"/>
                    <a:pt x="2201838" y="40240"/>
                  </a:cubicBezTo>
                  <a:cubicBezTo>
                    <a:pt x="2200796" y="39644"/>
                    <a:pt x="2199829" y="39347"/>
                    <a:pt x="2198936" y="39347"/>
                  </a:cubicBezTo>
                  <a:cubicBezTo>
                    <a:pt x="2198043" y="39644"/>
                    <a:pt x="2197522" y="39793"/>
                    <a:pt x="2197373" y="39793"/>
                  </a:cubicBezTo>
                  <a:lnTo>
                    <a:pt x="2175719" y="40909"/>
                  </a:lnTo>
                  <a:lnTo>
                    <a:pt x="2119238" y="47830"/>
                  </a:lnTo>
                  <a:lnTo>
                    <a:pt x="2106960" y="49839"/>
                  </a:lnTo>
                  <a:cubicBezTo>
                    <a:pt x="2103686" y="50286"/>
                    <a:pt x="2101751" y="50360"/>
                    <a:pt x="2101156" y="50062"/>
                  </a:cubicBezTo>
                  <a:lnTo>
                    <a:pt x="2094459" y="48053"/>
                  </a:lnTo>
                  <a:cubicBezTo>
                    <a:pt x="2093714" y="51476"/>
                    <a:pt x="2093119" y="53932"/>
                    <a:pt x="2092673" y="55420"/>
                  </a:cubicBezTo>
                  <a:cubicBezTo>
                    <a:pt x="2092077" y="57057"/>
                    <a:pt x="2090812" y="59885"/>
                    <a:pt x="2088877" y="63903"/>
                  </a:cubicBezTo>
                  <a:cubicBezTo>
                    <a:pt x="2086943" y="67922"/>
                    <a:pt x="2085082" y="70898"/>
                    <a:pt x="2083296" y="72833"/>
                  </a:cubicBezTo>
                  <a:cubicBezTo>
                    <a:pt x="2081510" y="74917"/>
                    <a:pt x="2079799" y="75884"/>
                    <a:pt x="2078162" y="75735"/>
                  </a:cubicBezTo>
                  <a:cubicBezTo>
                    <a:pt x="2076525" y="75735"/>
                    <a:pt x="2075111" y="74917"/>
                    <a:pt x="2073920" y="73280"/>
                  </a:cubicBezTo>
                  <a:cubicBezTo>
                    <a:pt x="2072730" y="71494"/>
                    <a:pt x="2072283" y="69484"/>
                    <a:pt x="2072581" y="67252"/>
                  </a:cubicBezTo>
                  <a:cubicBezTo>
                    <a:pt x="2072581" y="65317"/>
                    <a:pt x="2072953" y="63457"/>
                    <a:pt x="2073697" y="61671"/>
                  </a:cubicBezTo>
                  <a:lnTo>
                    <a:pt x="2076599" y="55867"/>
                  </a:lnTo>
                  <a:lnTo>
                    <a:pt x="2082403" y="42472"/>
                  </a:lnTo>
                  <a:lnTo>
                    <a:pt x="2085529" y="32649"/>
                  </a:lnTo>
                  <a:cubicBezTo>
                    <a:pt x="2086422" y="30715"/>
                    <a:pt x="2087612" y="29598"/>
                    <a:pt x="2089101" y="29301"/>
                  </a:cubicBezTo>
                  <a:cubicBezTo>
                    <a:pt x="2090440" y="29003"/>
                    <a:pt x="2091631" y="30863"/>
                    <a:pt x="2092673" y="34882"/>
                  </a:cubicBezTo>
                  <a:lnTo>
                    <a:pt x="2094012" y="40686"/>
                  </a:lnTo>
                  <a:lnTo>
                    <a:pt x="2120801" y="39347"/>
                  </a:lnTo>
                  <a:lnTo>
                    <a:pt x="2148930" y="37561"/>
                  </a:lnTo>
                  <a:cubicBezTo>
                    <a:pt x="2147441" y="36072"/>
                    <a:pt x="2146102" y="34510"/>
                    <a:pt x="2144911" y="32873"/>
                  </a:cubicBezTo>
                  <a:cubicBezTo>
                    <a:pt x="2143572" y="31384"/>
                    <a:pt x="2141786" y="28780"/>
                    <a:pt x="2139553" y="25059"/>
                  </a:cubicBezTo>
                  <a:cubicBezTo>
                    <a:pt x="2137470" y="21487"/>
                    <a:pt x="2136130" y="18734"/>
                    <a:pt x="2135535" y="16799"/>
                  </a:cubicBezTo>
                  <a:lnTo>
                    <a:pt x="2134196" y="13227"/>
                  </a:lnTo>
                  <a:cubicBezTo>
                    <a:pt x="2133600" y="12186"/>
                    <a:pt x="2133451" y="11367"/>
                    <a:pt x="2133749" y="10772"/>
                  </a:cubicBezTo>
                  <a:cubicBezTo>
                    <a:pt x="2134047" y="10176"/>
                    <a:pt x="2134717" y="9953"/>
                    <a:pt x="2135758" y="10102"/>
                  </a:cubicBezTo>
                  <a:close/>
                  <a:moveTo>
                    <a:pt x="1683246" y="7870"/>
                  </a:moveTo>
                  <a:cubicBezTo>
                    <a:pt x="1685628" y="7870"/>
                    <a:pt x="1687935" y="8242"/>
                    <a:pt x="1690167" y="8986"/>
                  </a:cubicBezTo>
                  <a:cubicBezTo>
                    <a:pt x="1692399" y="9581"/>
                    <a:pt x="1694632" y="10400"/>
                    <a:pt x="1696864" y="11441"/>
                  </a:cubicBezTo>
                  <a:cubicBezTo>
                    <a:pt x="1699097" y="12483"/>
                    <a:pt x="1700659" y="13599"/>
                    <a:pt x="1701552" y="14790"/>
                  </a:cubicBezTo>
                  <a:cubicBezTo>
                    <a:pt x="1702445" y="15981"/>
                    <a:pt x="1702892" y="17171"/>
                    <a:pt x="1702892" y="18362"/>
                  </a:cubicBezTo>
                  <a:cubicBezTo>
                    <a:pt x="1702743" y="18957"/>
                    <a:pt x="1702148" y="20371"/>
                    <a:pt x="1701106" y="22604"/>
                  </a:cubicBezTo>
                  <a:cubicBezTo>
                    <a:pt x="1700064" y="24836"/>
                    <a:pt x="1699320" y="27440"/>
                    <a:pt x="1698873" y="30417"/>
                  </a:cubicBezTo>
                  <a:cubicBezTo>
                    <a:pt x="1698278" y="33691"/>
                    <a:pt x="1697832" y="38826"/>
                    <a:pt x="1697534" y="45821"/>
                  </a:cubicBezTo>
                  <a:lnTo>
                    <a:pt x="1696864" y="63010"/>
                  </a:lnTo>
                  <a:lnTo>
                    <a:pt x="1721198" y="58992"/>
                  </a:lnTo>
                  <a:lnTo>
                    <a:pt x="1730351" y="57653"/>
                  </a:lnTo>
                  <a:cubicBezTo>
                    <a:pt x="1733774" y="57057"/>
                    <a:pt x="1736080" y="56685"/>
                    <a:pt x="1737271" y="56536"/>
                  </a:cubicBezTo>
                  <a:cubicBezTo>
                    <a:pt x="1739355" y="56536"/>
                    <a:pt x="1741438" y="56908"/>
                    <a:pt x="1743522" y="57653"/>
                  </a:cubicBezTo>
                  <a:cubicBezTo>
                    <a:pt x="1745605" y="58397"/>
                    <a:pt x="1747615" y="59290"/>
                    <a:pt x="1749549" y="60331"/>
                  </a:cubicBezTo>
                  <a:cubicBezTo>
                    <a:pt x="1751484" y="61522"/>
                    <a:pt x="1752824" y="62638"/>
                    <a:pt x="1753568" y="63680"/>
                  </a:cubicBezTo>
                  <a:cubicBezTo>
                    <a:pt x="1754163" y="64722"/>
                    <a:pt x="1754461" y="65689"/>
                    <a:pt x="1754461" y="66582"/>
                  </a:cubicBezTo>
                  <a:cubicBezTo>
                    <a:pt x="1754312" y="67178"/>
                    <a:pt x="1754089" y="67773"/>
                    <a:pt x="1753791" y="68368"/>
                  </a:cubicBezTo>
                  <a:cubicBezTo>
                    <a:pt x="1753345" y="68963"/>
                    <a:pt x="1751931" y="69261"/>
                    <a:pt x="1749549" y="69261"/>
                  </a:cubicBezTo>
                  <a:cubicBezTo>
                    <a:pt x="1747317" y="69261"/>
                    <a:pt x="1744489" y="69410"/>
                    <a:pt x="1741066" y="69708"/>
                  </a:cubicBezTo>
                  <a:lnTo>
                    <a:pt x="1723207" y="70824"/>
                  </a:lnTo>
                  <a:lnTo>
                    <a:pt x="1712045" y="71494"/>
                  </a:lnTo>
                  <a:lnTo>
                    <a:pt x="1702892" y="71940"/>
                  </a:lnTo>
                  <a:lnTo>
                    <a:pt x="1697087" y="72387"/>
                  </a:lnTo>
                  <a:lnTo>
                    <a:pt x="1697087" y="74172"/>
                  </a:lnTo>
                  <a:lnTo>
                    <a:pt x="1703785" y="81763"/>
                  </a:lnTo>
                  <a:lnTo>
                    <a:pt x="1713831" y="92032"/>
                  </a:lnTo>
                  <a:cubicBezTo>
                    <a:pt x="1718444" y="96646"/>
                    <a:pt x="1722686" y="100664"/>
                    <a:pt x="1726555" y="104087"/>
                  </a:cubicBezTo>
                  <a:cubicBezTo>
                    <a:pt x="1730276" y="107659"/>
                    <a:pt x="1734815" y="111528"/>
                    <a:pt x="1740173" y="115696"/>
                  </a:cubicBezTo>
                  <a:cubicBezTo>
                    <a:pt x="1745531" y="119863"/>
                    <a:pt x="1750070" y="123137"/>
                    <a:pt x="1753791" y="125518"/>
                  </a:cubicBezTo>
                  <a:cubicBezTo>
                    <a:pt x="1757661" y="127899"/>
                    <a:pt x="1762572" y="130578"/>
                    <a:pt x="1768525" y="133555"/>
                  </a:cubicBezTo>
                  <a:cubicBezTo>
                    <a:pt x="1774329" y="136531"/>
                    <a:pt x="1779836" y="138987"/>
                    <a:pt x="1785045" y="140922"/>
                  </a:cubicBezTo>
                  <a:lnTo>
                    <a:pt x="1793528" y="144047"/>
                  </a:lnTo>
                  <a:lnTo>
                    <a:pt x="1798886" y="146056"/>
                  </a:lnTo>
                  <a:cubicBezTo>
                    <a:pt x="1800970" y="146949"/>
                    <a:pt x="1802011" y="147991"/>
                    <a:pt x="1802011" y="149182"/>
                  </a:cubicBezTo>
                  <a:cubicBezTo>
                    <a:pt x="1802011" y="150224"/>
                    <a:pt x="1800523" y="150968"/>
                    <a:pt x="1797546" y="151414"/>
                  </a:cubicBezTo>
                  <a:lnTo>
                    <a:pt x="1791519" y="152307"/>
                  </a:lnTo>
                  <a:cubicBezTo>
                    <a:pt x="1789287" y="152754"/>
                    <a:pt x="1784450" y="153423"/>
                    <a:pt x="1777008" y="154316"/>
                  </a:cubicBezTo>
                  <a:cubicBezTo>
                    <a:pt x="1769864" y="155209"/>
                    <a:pt x="1764283" y="155581"/>
                    <a:pt x="1760265" y="155433"/>
                  </a:cubicBezTo>
                  <a:cubicBezTo>
                    <a:pt x="1755800" y="155135"/>
                    <a:pt x="1752303" y="154316"/>
                    <a:pt x="1749773" y="152977"/>
                  </a:cubicBezTo>
                  <a:cubicBezTo>
                    <a:pt x="1747094" y="151638"/>
                    <a:pt x="1742778" y="147173"/>
                    <a:pt x="1736825" y="139582"/>
                  </a:cubicBezTo>
                  <a:lnTo>
                    <a:pt x="1724546" y="123732"/>
                  </a:lnTo>
                  <a:lnTo>
                    <a:pt x="1714947" y="110338"/>
                  </a:lnTo>
                  <a:lnTo>
                    <a:pt x="1705794" y="97836"/>
                  </a:lnTo>
                  <a:lnTo>
                    <a:pt x="1696641" y="85335"/>
                  </a:lnTo>
                  <a:lnTo>
                    <a:pt x="1696195" y="142931"/>
                  </a:lnTo>
                  <a:lnTo>
                    <a:pt x="1703562" y="141592"/>
                  </a:lnTo>
                  <a:cubicBezTo>
                    <a:pt x="1707878" y="140699"/>
                    <a:pt x="1710556" y="140252"/>
                    <a:pt x="1711598" y="140252"/>
                  </a:cubicBezTo>
                  <a:cubicBezTo>
                    <a:pt x="1712640" y="140252"/>
                    <a:pt x="1714872" y="140624"/>
                    <a:pt x="1718295" y="141368"/>
                  </a:cubicBezTo>
                  <a:cubicBezTo>
                    <a:pt x="1721719" y="142113"/>
                    <a:pt x="1724323" y="142857"/>
                    <a:pt x="1726109" y="143601"/>
                  </a:cubicBezTo>
                  <a:cubicBezTo>
                    <a:pt x="1728044" y="144345"/>
                    <a:pt x="1729011" y="145163"/>
                    <a:pt x="1729011" y="146056"/>
                  </a:cubicBezTo>
                  <a:cubicBezTo>
                    <a:pt x="1729160" y="146949"/>
                    <a:pt x="1728862" y="147694"/>
                    <a:pt x="1728118" y="148289"/>
                  </a:cubicBezTo>
                  <a:cubicBezTo>
                    <a:pt x="1727374" y="149182"/>
                    <a:pt x="1725662" y="150000"/>
                    <a:pt x="1722984" y="150745"/>
                  </a:cubicBezTo>
                  <a:cubicBezTo>
                    <a:pt x="1720156" y="151489"/>
                    <a:pt x="1718147" y="151935"/>
                    <a:pt x="1716956" y="152084"/>
                  </a:cubicBezTo>
                  <a:lnTo>
                    <a:pt x="1696641" y="155209"/>
                  </a:lnTo>
                  <a:cubicBezTo>
                    <a:pt x="1696790" y="157144"/>
                    <a:pt x="1696939" y="159228"/>
                    <a:pt x="1697087" y="161460"/>
                  </a:cubicBezTo>
                  <a:cubicBezTo>
                    <a:pt x="1697087" y="163693"/>
                    <a:pt x="1697236" y="167637"/>
                    <a:pt x="1697534" y="173292"/>
                  </a:cubicBezTo>
                  <a:cubicBezTo>
                    <a:pt x="1697980" y="178799"/>
                    <a:pt x="1698129" y="182147"/>
                    <a:pt x="1697980" y="183338"/>
                  </a:cubicBezTo>
                  <a:cubicBezTo>
                    <a:pt x="1697683" y="184677"/>
                    <a:pt x="1697236" y="186463"/>
                    <a:pt x="1696641" y="188696"/>
                  </a:cubicBezTo>
                  <a:cubicBezTo>
                    <a:pt x="1695897" y="190928"/>
                    <a:pt x="1695153" y="192788"/>
                    <a:pt x="1694409" y="194277"/>
                  </a:cubicBezTo>
                  <a:cubicBezTo>
                    <a:pt x="1693516" y="196063"/>
                    <a:pt x="1692399" y="197849"/>
                    <a:pt x="1691060" y="199635"/>
                  </a:cubicBezTo>
                  <a:cubicBezTo>
                    <a:pt x="1689720" y="201421"/>
                    <a:pt x="1688604" y="202313"/>
                    <a:pt x="1687711" y="202313"/>
                  </a:cubicBezTo>
                  <a:cubicBezTo>
                    <a:pt x="1686967" y="202313"/>
                    <a:pt x="1685628" y="201197"/>
                    <a:pt x="1683693" y="198965"/>
                  </a:cubicBezTo>
                  <a:cubicBezTo>
                    <a:pt x="1681907" y="196732"/>
                    <a:pt x="1680642" y="194426"/>
                    <a:pt x="1679898" y="192044"/>
                  </a:cubicBezTo>
                  <a:cubicBezTo>
                    <a:pt x="1679154" y="189663"/>
                    <a:pt x="1678558" y="187282"/>
                    <a:pt x="1678112" y="184901"/>
                  </a:cubicBezTo>
                  <a:cubicBezTo>
                    <a:pt x="1677665" y="182519"/>
                    <a:pt x="1677442" y="180733"/>
                    <a:pt x="1677442" y="179543"/>
                  </a:cubicBezTo>
                  <a:cubicBezTo>
                    <a:pt x="1677442" y="178650"/>
                    <a:pt x="1677963" y="176715"/>
                    <a:pt x="1679005" y="173738"/>
                  </a:cubicBezTo>
                  <a:cubicBezTo>
                    <a:pt x="1679898" y="170762"/>
                    <a:pt x="1680791" y="166744"/>
                    <a:pt x="1681684" y="161683"/>
                  </a:cubicBezTo>
                  <a:lnTo>
                    <a:pt x="1682353" y="156995"/>
                  </a:lnTo>
                  <a:cubicBezTo>
                    <a:pt x="1680121" y="157144"/>
                    <a:pt x="1678484" y="157219"/>
                    <a:pt x="1677442" y="157219"/>
                  </a:cubicBezTo>
                  <a:lnTo>
                    <a:pt x="1668066" y="158335"/>
                  </a:lnTo>
                  <a:cubicBezTo>
                    <a:pt x="1665238" y="158632"/>
                    <a:pt x="1662708" y="158707"/>
                    <a:pt x="1660476" y="158558"/>
                  </a:cubicBezTo>
                  <a:cubicBezTo>
                    <a:pt x="1657499" y="158558"/>
                    <a:pt x="1654746" y="158112"/>
                    <a:pt x="1652216" y="157219"/>
                  </a:cubicBezTo>
                  <a:cubicBezTo>
                    <a:pt x="1649686" y="156474"/>
                    <a:pt x="1648197" y="155656"/>
                    <a:pt x="1647751" y="154763"/>
                  </a:cubicBezTo>
                  <a:cubicBezTo>
                    <a:pt x="1647304" y="153721"/>
                    <a:pt x="1647081" y="152903"/>
                    <a:pt x="1647081" y="152307"/>
                  </a:cubicBezTo>
                  <a:cubicBezTo>
                    <a:pt x="1647230" y="151861"/>
                    <a:pt x="1647751" y="151414"/>
                    <a:pt x="1648644" y="150968"/>
                  </a:cubicBezTo>
                  <a:cubicBezTo>
                    <a:pt x="1649388" y="150372"/>
                    <a:pt x="1650207" y="150000"/>
                    <a:pt x="1651100" y="149852"/>
                  </a:cubicBezTo>
                  <a:cubicBezTo>
                    <a:pt x="1651993" y="149703"/>
                    <a:pt x="1654820" y="149331"/>
                    <a:pt x="1659583" y="148735"/>
                  </a:cubicBezTo>
                  <a:lnTo>
                    <a:pt x="1683023" y="145610"/>
                  </a:lnTo>
                  <a:lnTo>
                    <a:pt x="1683693" y="134448"/>
                  </a:lnTo>
                  <a:lnTo>
                    <a:pt x="1684586" y="95157"/>
                  </a:lnTo>
                  <a:lnTo>
                    <a:pt x="1678335" y="103864"/>
                  </a:lnTo>
                  <a:cubicBezTo>
                    <a:pt x="1676847" y="106096"/>
                    <a:pt x="1674168" y="109445"/>
                    <a:pt x="1670298" y="113910"/>
                  </a:cubicBezTo>
                  <a:cubicBezTo>
                    <a:pt x="1666578" y="118523"/>
                    <a:pt x="1662708" y="122988"/>
                    <a:pt x="1658690" y="127304"/>
                  </a:cubicBezTo>
                  <a:cubicBezTo>
                    <a:pt x="1654523" y="131620"/>
                    <a:pt x="1650281" y="135490"/>
                    <a:pt x="1645965" y="138913"/>
                  </a:cubicBezTo>
                  <a:cubicBezTo>
                    <a:pt x="1641649" y="142336"/>
                    <a:pt x="1637333" y="145312"/>
                    <a:pt x="1633017" y="147842"/>
                  </a:cubicBezTo>
                  <a:cubicBezTo>
                    <a:pt x="1628850" y="150521"/>
                    <a:pt x="1624608" y="152903"/>
                    <a:pt x="1620292" y="154986"/>
                  </a:cubicBezTo>
                  <a:cubicBezTo>
                    <a:pt x="1616125" y="157367"/>
                    <a:pt x="1612255" y="159153"/>
                    <a:pt x="1608684" y="160344"/>
                  </a:cubicBezTo>
                  <a:lnTo>
                    <a:pt x="1601763" y="163023"/>
                  </a:lnTo>
                  <a:cubicBezTo>
                    <a:pt x="1599531" y="163916"/>
                    <a:pt x="1598117" y="164065"/>
                    <a:pt x="1597521" y="163469"/>
                  </a:cubicBezTo>
                  <a:cubicBezTo>
                    <a:pt x="1597224" y="163172"/>
                    <a:pt x="1597075" y="162725"/>
                    <a:pt x="1597075" y="162130"/>
                  </a:cubicBezTo>
                  <a:cubicBezTo>
                    <a:pt x="1597075" y="161535"/>
                    <a:pt x="1598117" y="160567"/>
                    <a:pt x="1600200" y="159228"/>
                  </a:cubicBezTo>
                  <a:lnTo>
                    <a:pt x="1606898" y="154763"/>
                  </a:lnTo>
                  <a:cubicBezTo>
                    <a:pt x="1611214" y="151786"/>
                    <a:pt x="1616571" y="147842"/>
                    <a:pt x="1622971" y="142931"/>
                  </a:cubicBezTo>
                  <a:cubicBezTo>
                    <a:pt x="1629222" y="137871"/>
                    <a:pt x="1634952" y="132960"/>
                    <a:pt x="1640161" y="128197"/>
                  </a:cubicBezTo>
                  <a:cubicBezTo>
                    <a:pt x="1645370" y="123435"/>
                    <a:pt x="1650355" y="118374"/>
                    <a:pt x="1655118" y="113017"/>
                  </a:cubicBezTo>
                  <a:cubicBezTo>
                    <a:pt x="1659880" y="107659"/>
                    <a:pt x="1664643" y="101706"/>
                    <a:pt x="1669405" y="95157"/>
                  </a:cubicBezTo>
                  <a:cubicBezTo>
                    <a:pt x="1674168" y="88460"/>
                    <a:pt x="1677293" y="83549"/>
                    <a:pt x="1678782" y="80423"/>
                  </a:cubicBezTo>
                  <a:lnTo>
                    <a:pt x="1681461" y="74619"/>
                  </a:lnTo>
                  <a:lnTo>
                    <a:pt x="1662262" y="77298"/>
                  </a:lnTo>
                  <a:cubicBezTo>
                    <a:pt x="1659880" y="77596"/>
                    <a:pt x="1656457" y="78265"/>
                    <a:pt x="1651993" y="79307"/>
                  </a:cubicBezTo>
                  <a:cubicBezTo>
                    <a:pt x="1647230" y="80200"/>
                    <a:pt x="1643956" y="80646"/>
                    <a:pt x="1642170" y="80646"/>
                  </a:cubicBezTo>
                  <a:cubicBezTo>
                    <a:pt x="1640533" y="80795"/>
                    <a:pt x="1639119" y="80721"/>
                    <a:pt x="1637928" y="80423"/>
                  </a:cubicBezTo>
                  <a:cubicBezTo>
                    <a:pt x="1636887" y="80126"/>
                    <a:pt x="1635175" y="79456"/>
                    <a:pt x="1632794" y="78414"/>
                  </a:cubicBezTo>
                  <a:cubicBezTo>
                    <a:pt x="1630412" y="77372"/>
                    <a:pt x="1628775" y="76256"/>
                    <a:pt x="1627882" y="75065"/>
                  </a:cubicBezTo>
                  <a:cubicBezTo>
                    <a:pt x="1626989" y="73875"/>
                    <a:pt x="1626617" y="72982"/>
                    <a:pt x="1626766" y="72387"/>
                  </a:cubicBezTo>
                  <a:cubicBezTo>
                    <a:pt x="1626915" y="71791"/>
                    <a:pt x="1629520" y="71196"/>
                    <a:pt x="1634580" y="70601"/>
                  </a:cubicBezTo>
                  <a:lnTo>
                    <a:pt x="1684586" y="64573"/>
                  </a:lnTo>
                  <a:lnTo>
                    <a:pt x="1684586" y="35105"/>
                  </a:lnTo>
                  <a:cubicBezTo>
                    <a:pt x="1684586" y="33617"/>
                    <a:pt x="1684363" y="31012"/>
                    <a:pt x="1683916" y="27292"/>
                  </a:cubicBezTo>
                  <a:cubicBezTo>
                    <a:pt x="1683470" y="23720"/>
                    <a:pt x="1683098" y="21264"/>
                    <a:pt x="1682800" y="19925"/>
                  </a:cubicBezTo>
                  <a:cubicBezTo>
                    <a:pt x="1682502" y="18585"/>
                    <a:pt x="1681907" y="17171"/>
                    <a:pt x="1681014" y="15683"/>
                  </a:cubicBezTo>
                  <a:cubicBezTo>
                    <a:pt x="1680121" y="14046"/>
                    <a:pt x="1679451" y="12706"/>
                    <a:pt x="1679005" y="11665"/>
                  </a:cubicBezTo>
                  <a:cubicBezTo>
                    <a:pt x="1678707" y="10772"/>
                    <a:pt x="1678782" y="9953"/>
                    <a:pt x="1679228" y="9209"/>
                  </a:cubicBezTo>
                  <a:cubicBezTo>
                    <a:pt x="1679823" y="8465"/>
                    <a:pt x="1681163" y="8018"/>
                    <a:pt x="1683246" y="7870"/>
                  </a:cubicBezTo>
                  <a:close/>
                  <a:moveTo>
                    <a:pt x="1034058" y="7870"/>
                  </a:moveTo>
                  <a:cubicBezTo>
                    <a:pt x="1036737" y="7870"/>
                    <a:pt x="1039937" y="8911"/>
                    <a:pt x="1043658" y="10995"/>
                  </a:cubicBezTo>
                  <a:cubicBezTo>
                    <a:pt x="1048718" y="13376"/>
                    <a:pt x="1051248" y="15311"/>
                    <a:pt x="1051248" y="16799"/>
                  </a:cubicBezTo>
                  <a:cubicBezTo>
                    <a:pt x="1051248" y="17692"/>
                    <a:pt x="1050578" y="19032"/>
                    <a:pt x="1049239" y="20818"/>
                  </a:cubicBezTo>
                  <a:cubicBezTo>
                    <a:pt x="1048197" y="22306"/>
                    <a:pt x="1047081" y="24017"/>
                    <a:pt x="1045890" y="25952"/>
                  </a:cubicBezTo>
                  <a:cubicBezTo>
                    <a:pt x="1047230" y="26994"/>
                    <a:pt x="1048718" y="28408"/>
                    <a:pt x="1050355" y="30194"/>
                  </a:cubicBezTo>
                  <a:cubicBezTo>
                    <a:pt x="1064791" y="44630"/>
                    <a:pt x="1076846" y="54750"/>
                    <a:pt x="1086520" y="60555"/>
                  </a:cubicBezTo>
                  <a:cubicBezTo>
                    <a:pt x="1093218" y="64722"/>
                    <a:pt x="1101180" y="67996"/>
                    <a:pt x="1110407" y="70377"/>
                  </a:cubicBezTo>
                  <a:cubicBezTo>
                    <a:pt x="1115616" y="71568"/>
                    <a:pt x="1118221" y="72461"/>
                    <a:pt x="1118221" y="73056"/>
                  </a:cubicBezTo>
                  <a:cubicBezTo>
                    <a:pt x="1118221" y="74693"/>
                    <a:pt x="1112788" y="76330"/>
                    <a:pt x="1101924" y="77968"/>
                  </a:cubicBezTo>
                  <a:cubicBezTo>
                    <a:pt x="1092845" y="79605"/>
                    <a:pt x="1085702" y="80423"/>
                    <a:pt x="1080493" y="80423"/>
                  </a:cubicBezTo>
                  <a:cubicBezTo>
                    <a:pt x="1079600" y="80423"/>
                    <a:pt x="1078186" y="79679"/>
                    <a:pt x="1076251" y="78191"/>
                  </a:cubicBezTo>
                  <a:cubicBezTo>
                    <a:pt x="1071637" y="73875"/>
                    <a:pt x="1062410" y="60927"/>
                    <a:pt x="1048569" y="39347"/>
                  </a:cubicBezTo>
                  <a:cubicBezTo>
                    <a:pt x="1046188" y="35775"/>
                    <a:pt x="1044327" y="33021"/>
                    <a:pt x="1042988" y="31087"/>
                  </a:cubicBezTo>
                  <a:cubicBezTo>
                    <a:pt x="1042542" y="31831"/>
                    <a:pt x="1042169" y="32501"/>
                    <a:pt x="1041872" y="33096"/>
                  </a:cubicBezTo>
                  <a:cubicBezTo>
                    <a:pt x="1033091" y="50062"/>
                    <a:pt x="1023640" y="63234"/>
                    <a:pt x="1013520" y="72610"/>
                  </a:cubicBezTo>
                  <a:cubicBezTo>
                    <a:pt x="1002060" y="83177"/>
                    <a:pt x="993726" y="88460"/>
                    <a:pt x="988517" y="88460"/>
                  </a:cubicBezTo>
                  <a:cubicBezTo>
                    <a:pt x="986731" y="88460"/>
                    <a:pt x="985838" y="88162"/>
                    <a:pt x="985838" y="87567"/>
                  </a:cubicBezTo>
                  <a:cubicBezTo>
                    <a:pt x="985838" y="87121"/>
                    <a:pt x="988517" y="84590"/>
                    <a:pt x="993875" y="79977"/>
                  </a:cubicBezTo>
                  <a:cubicBezTo>
                    <a:pt x="1003400" y="71940"/>
                    <a:pt x="1012404" y="61001"/>
                    <a:pt x="1020887" y="47160"/>
                  </a:cubicBezTo>
                  <a:cubicBezTo>
                    <a:pt x="1028031" y="34361"/>
                    <a:pt x="1031900" y="24538"/>
                    <a:pt x="1032496" y="17692"/>
                  </a:cubicBezTo>
                  <a:cubicBezTo>
                    <a:pt x="1032496" y="16055"/>
                    <a:pt x="1032272" y="14418"/>
                    <a:pt x="1031826" y="12781"/>
                  </a:cubicBezTo>
                  <a:cubicBezTo>
                    <a:pt x="1031677" y="11739"/>
                    <a:pt x="1031603" y="11069"/>
                    <a:pt x="1031603" y="10772"/>
                  </a:cubicBezTo>
                  <a:cubicBezTo>
                    <a:pt x="1031603" y="8837"/>
                    <a:pt x="1032421" y="7870"/>
                    <a:pt x="1034058" y="7870"/>
                  </a:cubicBezTo>
                  <a:close/>
                  <a:moveTo>
                    <a:pt x="950119" y="5414"/>
                  </a:moveTo>
                  <a:cubicBezTo>
                    <a:pt x="953393" y="5414"/>
                    <a:pt x="957263" y="6530"/>
                    <a:pt x="961728" y="8763"/>
                  </a:cubicBezTo>
                  <a:cubicBezTo>
                    <a:pt x="966490" y="11739"/>
                    <a:pt x="968872" y="14120"/>
                    <a:pt x="968872" y="15906"/>
                  </a:cubicBezTo>
                  <a:cubicBezTo>
                    <a:pt x="968872" y="16650"/>
                    <a:pt x="967904" y="19404"/>
                    <a:pt x="965969" y="24166"/>
                  </a:cubicBezTo>
                  <a:cubicBezTo>
                    <a:pt x="964035" y="29078"/>
                    <a:pt x="961653" y="35849"/>
                    <a:pt x="958826" y="44481"/>
                  </a:cubicBezTo>
                  <a:cubicBezTo>
                    <a:pt x="963291" y="43439"/>
                    <a:pt x="966788" y="42398"/>
                    <a:pt x="969318" y="41356"/>
                  </a:cubicBezTo>
                  <a:cubicBezTo>
                    <a:pt x="972592" y="40016"/>
                    <a:pt x="974825" y="39347"/>
                    <a:pt x="976015" y="39347"/>
                  </a:cubicBezTo>
                  <a:cubicBezTo>
                    <a:pt x="985689" y="39496"/>
                    <a:pt x="990824" y="41207"/>
                    <a:pt x="991419" y="44481"/>
                  </a:cubicBezTo>
                  <a:cubicBezTo>
                    <a:pt x="991270" y="46565"/>
                    <a:pt x="990005" y="48128"/>
                    <a:pt x="987624" y="49169"/>
                  </a:cubicBezTo>
                  <a:cubicBezTo>
                    <a:pt x="983308" y="50955"/>
                    <a:pt x="979215" y="52146"/>
                    <a:pt x="975346" y="52741"/>
                  </a:cubicBezTo>
                  <a:cubicBezTo>
                    <a:pt x="967011" y="54230"/>
                    <a:pt x="960388" y="55420"/>
                    <a:pt x="955477" y="56313"/>
                  </a:cubicBezTo>
                  <a:cubicBezTo>
                    <a:pt x="954435" y="60183"/>
                    <a:pt x="953170" y="64052"/>
                    <a:pt x="951682" y="67922"/>
                  </a:cubicBezTo>
                  <a:lnTo>
                    <a:pt x="952128" y="67922"/>
                  </a:lnTo>
                  <a:cubicBezTo>
                    <a:pt x="954063" y="67922"/>
                    <a:pt x="956817" y="68740"/>
                    <a:pt x="960388" y="70377"/>
                  </a:cubicBezTo>
                  <a:cubicBezTo>
                    <a:pt x="965448" y="72312"/>
                    <a:pt x="967979" y="74396"/>
                    <a:pt x="967979" y="76628"/>
                  </a:cubicBezTo>
                  <a:cubicBezTo>
                    <a:pt x="966937" y="83921"/>
                    <a:pt x="966267" y="90320"/>
                    <a:pt x="965969" y="95827"/>
                  </a:cubicBezTo>
                  <a:cubicBezTo>
                    <a:pt x="972964" y="94488"/>
                    <a:pt x="976908" y="93743"/>
                    <a:pt x="977801" y="93595"/>
                  </a:cubicBezTo>
                  <a:cubicBezTo>
                    <a:pt x="980480" y="93892"/>
                    <a:pt x="982638" y="94413"/>
                    <a:pt x="984275" y="95157"/>
                  </a:cubicBezTo>
                  <a:cubicBezTo>
                    <a:pt x="985912" y="96050"/>
                    <a:pt x="986731" y="97390"/>
                    <a:pt x="986731" y="99176"/>
                  </a:cubicBezTo>
                  <a:cubicBezTo>
                    <a:pt x="986731" y="100366"/>
                    <a:pt x="982638" y="101706"/>
                    <a:pt x="974453" y="103194"/>
                  </a:cubicBezTo>
                  <a:cubicBezTo>
                    <a:pt x="971327" y="103640"/>
                    <a:pt x="968351" y="104161"/>
                    <a:pt x="965523" y="104757"/>
                  </a:cubicBezTo>
                  <a:cubicBezTo>
                    <a:pt x="965523" y="105947"/>
                    <a:pt x="965523" y="106915"/>
                    <a:pt x="965523" y="107659"/>
                  </a:cubicBezTo>
                  <a:lnTo>
                    <a:pt x="965523" y="131099"/>
                  </a:lnTo>
                  <a:cubicBezTo>
                    <a:pt x="966714" y="130653"/>
                    <a:pt x="967904" y="130281"/>
                    <a:pt x="969095" y="129983"/>
                  </a:cubicBezTo>
                  <a:cubicBezTo>
                    <a:pt x="976536" y="127304"/>
                    <a:pt x="981299" y="125965"/>
                    <a:pt x="983382" y="125965"/>
                  </a:cubicBezTo>
                  <a:cubicBezTo>
                    <a:pt x="987401" y="126113"/>
                    <a:pt x="989410" y="127527"/>
                    <a:pt x="989410" y="130206"/>
                  </a:cubicBezTo>
                  <a:cubicBezTo>
                    <a:pt x="989112" y="132736"/>
                    <a:pt x="987698" y="134299"/>
                    <a:pt x="985168" y="134894"/>
                  </a:cubicBezTo>
                  <a:cubicBezTo>
                    <a:pt x="978322" y="136680"/>
                    <a:pt x="971774" y="138689"/>
                    <a:pt x="965523" y="140922"/>
                  </a:cubicBezTo>
                  <a:lnTo>
                    <a:pt x="965523" y="171953"/>
                  </a:lnTo>
                  <a:cubicBezTo>
                    <a:pt x="965374" y="179543"/>
                    <a:pt x="965002" y="185942"/>
                    <a:pt x="964407" y="191151"/>
                  </a:cubicBezTo>
                  <a:cubicBezTo>
                    <a:pt x="963216" y="195765"/>
                    <a:pt x="961133" y="198072"/>
                    <a:pt x="958156" y="198072"/>
                  </a:cubicBezTo>
                  <a:cubicBezTo>
                    <a:pt x="957114" y="198072"/>
                    <a:pt x="955403" y="195914"/>
                    <a:pt x="953021" y="191598"/>
                  </a:cubicBezTo>
                  <a:cubicBezTo>
                    <a:pt x="951087" y="188026"/>
                    <a:pt x="950119" y="185198"/>
                    <a:pt x="950119" y="183115"/>
                  </a:cubicBezTo>
                  <a:cubicBezTo>
                    <a:pt x="950119" y="180882"/>
                    <a:pt x="951161" y="177385"/>
                    <a:pt x="953245" y="172622"/>
                  </a:cubicBezTo>
                  <a:cubicBezTo>
                    <a:pt x="954584" y="163395"/>
                    <a:pt x="955328" y="154019"/>
                    <a:pt x="955477" y="144494"/>
                  </a:cubicBezTo>
                  <a:cubicBezTo>
                    <a:pt x="947589" y="147173"/>
                    <a:pt x="940073" y="150075"/>
                    <a:pt x="932930" y="153200"/>
                  </a:cubicBezTo>
                  <a:cubicBezTo>
                    <a:pt x="929655" y="154688"/>
                    <a:pt x="927125" y="155433"/>
                    <a:pt x="925339" y="155433"/>
                  </a:cubicBezTo>
                  <a:cubicBezTo>
                    <a:pt x="922660" y="155433"/>
                    <a:pt x="919461" y="154093"/>
                    <a:pt x="915740" y="151414"/>
                  </a:cubicBezTo>
                  <a:cubicBezTo>
                    <a:pt x="911275" y="148884"/>
                    <a:pt x="909043" y="146652"/>
                    <a:pt x="909043" y="144717"/>
                  </a:cubicBezTo>
                  <a:cubicBezTo>
                    <a:pt x="909043" y="143080"/>
                    <a:pt x="910531" y="142113"/>
                    <a:pt x="913507" y="141815"/>
                  </a:cubicBezTo>
                  <a:cubicBezTo>
                    <a:pt x="921544" y="141517"/>
                    <a:pt x="929358" y="140550"/>
                    <a:pt x="936948" y="138913"/>
                  </a:cubicBezTo>
                  <a:cubicBezTo>
                    <a:pt x="943645" y="137276"/>
                    <a:pt x="949896" y="135564"/>
                    <a:pt x="955700" y="133778"/>
                  </a:cubicBezTo>
                  <a:lnTo>
                    <a:pt x="955700" y="107212"/>
                  </a:lnTo>
                  <a:cubicBezTo>
                    <a:pt x="952575" y="107956"/>
                    <a:pt x="949673" y="108701"/>
                    <a:pt x="946994" y="109445"/>
                  </a:cubicBezTo>
                  <a:cubicBezTo>
                    <a:pt x="939850" y="111677"/>
                    <a:pt x="934790" y="113761"/>
                    <a:pt x="931813" y="115696"/>
                  </a:cubicBezTo>
                  <a:cubicBezTo>
                    <a:pt x="929432" y="117779"/>
                    <a:pt x="927869" y="118821"/>
                    <a:pt x="927125" y="118821"/>
                  </a:cubicBezTo>
                  <a:cubicBezTo>
                    <a:pt x="925488" y="118821"/>
                    <a:pt x="923777" y="117258"/>
                    <a:pt x="921991" y="114133"/>
                  </a:cubicBezTo>
                  <a:cubicBezTo>
                    <a:pt x="920502" y="111603"/>
                    <a:pt x="919758" y="109891"/>
                    <a:pt x="919758" y="108998"/>
                  </a:cubicBezTo>
                  <a:cubicBezTo>
                    <a:pt x="919758" y="106915"/>
                    <a:pt x="921247" y="104533"/>
                    <a:pt x="924223" y="101855"/>
                  </a:cubicBezTo>
                  <a:cubicBezTo>
                    <a:pt x="930325" y="96050"/>
                    <a:pt x="935460" y="86823"/>
                    <a:pt x="939627" y="74172"/>
                  </a:cubicBezTo>
                  <a:cubicBezTo>
                    <a:pt x="941264" y="68963"/>
                    <a:pt x="942752" y="63755"/>
                    <a:pt x="944092" y="58546"/>
                  </a:cubicBezTo>
                  <a:cubicBezTo>
                    <a:pt x="942455" y="58843"/>
                    <a:pt x="941190" y="58992"/>
                    <a:pt x="940297" y="58992"/>
                  </a:cubicBezTo>
                  <a:cubicBezTo>
                    <a:pt x="936874" y="58992"/>
                    <a:pt x="933078" y="58248"/>
                    <a:pt x="928911" y="56760"/>
                  </a:cubicBezTo>
                  <a:cubicBezTo>
                    <a:pt x="925339" y="55718"/>
                    <a:pt x="923553" y="54602"/>
                    <a:pt x="923553" y="53411"/>
                  </a:cubicBezTo>
                  <a:cubicBezTo>
                    <a:pt x="923553" y="52071"/>
                    <a:pt x="924446" y="51253"/>
                    <a:pt x="926232" y="50955"/>
                  </a:cubicBezTo>
                  <a:cubicBezTo>
                    <a:pt x="933822" y="49765"/>
                    <a:pt x="940520" y="48574"/>
                    <a:pt x="946324" y="47383"/>
                  </a:cubicBezTo>
                  <a:cubicBezTo>
                    <a:pt x="946919" y="44258"/>
                    <a:pt x="947440" y="41133"/>
                    <a:pt x="947887" y="38007"/>
                  </a:cubicBezTo>
                  <a:cubicBezTo>
                    <a:pt x="949375" y="29524"/>
                    <a:pt x="950119" y="23720"/>
                    <a:pt x="950119" y="20594"/>
                  </a:cubicBezTo>
                  <a:cubicBezTo>
                    <a:pt x="950119" y="18660"/>
                    <a:pt x="949822" y="15906"/>
                    <a:pt x="949226" y="12334"/>
                  </a:cubicBezTo>
                  <a:cubicBezTo>
                    <a:pt x="948036" y="9507"/>
                    <a:pt x="947440" y="7721"/>
                    <a:pt x="947440" y="6977"/>
                  </a:cubicBezTo>
                  <a:cubicBezTo>
                    <a:pt x="947440" y="5935"/>
                    <a:pt x="948333" y="5414"/>
                    <a:pt x="950119" y="5414"/>
                  </a:cubicBezTo>
                  <a:close/>
                  <a:moveTo>
                    <a:pt x="311646" y="5414"/>
                  </a:moveTo>
                  <a:cubicBezTo>
                    <a:pt x="315814" y="5414"/>
                    <a:pt x="320874" y="6902"/>
                    <a:pt x="326827" y="9879"/>
                  </a:cubicBezTo>
                  <a:cubicBezTo>
                    <a:pt x="332929" y="13451"/>
                    <a:pt x="335980" y="16353"/>
                    <a:pt x="335980" y="18585"/>
                  </a:cubicBezTo>
                  <a:cubicBezTo>
                    <a:pt x="335980" y="20669"/>
                    <a:pt x="335757" y="23273"/>
                    <a:pt x="335310" y="26399"/>
                  </a:cubicBezTo>
                  <a:cubicBezTo>
                    <a:pt x="333375" y="33096"/>
                    <a:pt x="332110" y="40686"/>
                    <a:pt x="331515" y="49169"/>
                  </a:cubicBezTo>
                  <a:lnTo>
                    <a:pt x="352053" y="44258"/>
                  </a:lnTo>
                  <a:cubicBezTo>
                    <a:pt x="358006" y="42770"/>
                    <a:pt x="361281" y="42026"/>
                    <a:pt x="361876" y="42026"/>
                  </a:cubicBezTo>
                  <a:cubicBezTo>
                    <a:pt x="364555" y="42026"/>
                    <a:pt x="368424" y="42695"/>
                    <a:pt x="373485" y="44035"/>
                  </a:cubicBezTo>
                  <a:cubicBezTo>
                    <a:pt x="378247" y="45821"/>
                    <a:pt x="380628" y="47532"/>
                    <a:pt x="380628" y="49169"/>
                  </a:cubicBezTo>
                  <a:cubicBezTo>
                    <a:pt x="380628" y="51253"/>
                    <a:pt x="378545" y="52667"/>
                    <a:pt x="374377" y="53411"/>
                  </a:cubicBezTo>
                  <a:cubicBezTo>
                    <a:pt x="357709" y="55792"/>
                    <a:pt x="343198" y="57876"/>
                    <a:pt x="330845" y="59662"/>
                  </a:cubicBezTo>
                  <a:lnTo>
                    <a:pt x="330845" y="60555"/>
                  </a:lnTo>
                  <a:cubicBezTo>
                    <a:pt x="330250" y="67847"/>
                    <a:pt x="329729" y="78488"/>
                    <a:pt x="329283" y="92478"/>
                  </a:cubicBezTo>
                  <a:cubicBezTo>
                    <a:pt x="342975" y="90841"/>
                    <a:pt x="357485" y="88832"/>
                    <a:pt x="372815" y="86451"/>
                  </a:cubicBezTo>
                  <a:cubicBezTo>
                    <a:pt x="380107" y="85260"/>
                    <a:pt x="387177" y="84665"/>
                    <a:pt x="394023" y="84665"/>
                  </a:cubicBezTo>
                  <a:cubicBezTo>
                    <a:pt x="398339" y="84665"/>
                    <a:pt x="402208" y="85707"/>
                    <a:pt x="405631" y="87790"/>
                  </a:cubicBezTo>
                  <a:cubicBezTo>
                    <a:pt x="409203" y="89874"/>
                    <a:pt x="410989" y="92106"/>
                    <a:pt x="410989" y="94488"/>
                  </a:cubicBezTo>
                  <a:cubicBezTo>
                    <a:pt x="410989" y="97613"/>
                    <a:pt x="408831" y="99176"/>
                    <a:pt x="404515" y="99176"/>
                  </a:cubicBezTo>
                  <a:cubicBezTo>
                    <a:pt x="383977" y="99473"/>
                    <a:pt x="365076" y="100069"/>
                    <a:pt x="347812" y="100962"/>
                  </a:cubicBezTo>
                  <a:cubicBezTo>
                    <a:pt x="341263" y="101557"/>
                    <a:pt x="335012" y="102152"/>
                    <a:pt x="329059" y="102747"/>
                  </a:cubicBezTo>
                  <a:cubicBezTo>
                    <a:pt x="328762" y="119565"/>
                    <a:pt x="328613" y="140252"/>
                    <a:pt x="328613" y="164809"/>
                  </a:cubicBezTo>
                  <a:cubicBezTo>
                    <a:pt x="348556" y="161981"/>
                    <a:pt x="359271" y="160567"/>
                    <a:pt x="360760" y="160567"/>
                  </a:cubicBezTo>
                  <a:cubicBezTo>
                    <a:pt x="364034" y="160567"/>
                    <a:pt x="366787" y="161014"/>
                    <a:pt x="369020" y="161907"/>
                  </a:cubicBezTo>
                  <a:cubicBezTo>
                    <a:pt x="369466" y="154763"/>
                    <a:pt x="369689" y="147768"/>
                    <a:pt x="369689" y="140922"/>
                  </a:cubicBezTo>
                  <a:cubicBezTo>
                    <a:pt x="369689" y="136011"/>
                    <a:pt x="368276" y="130355"/>
                    <a:pt x="365448" y="123955"/>
                  </a:cubicBezTo>
                  <a:cubicBezTo>
                    <a:pt x="365448" y="122170"/>
                    <a:pt x="365969" y="121277"/>
                    <a:pt x="367010" y="121277"/>
                  </a:cubicBezTo>
                  <a:cubicBezTo>
                    <a:pt x="368796" y="121277"/>
                    <a:pt x="371922" y="122839"/>
                    <a:pt x="376387" y="125965"/>
                  </a:cubicBezTo>
                  <a:cubicBezTo>
                    <a:pt x="382637" y="129983"/>
                    <a:pt x="385763" y="133257"/>
                    <a:pt x="385763" y="135787"/>
                  </a:cubicBezTo>
                  <a:cubicBezTo>
                    <a:pt x="385763" y="137276"/>
                    <a:pt x="385540" y="138764"/>
                    <a:pt x="385093" y="140252"/>
                  </a:cubicBezTo>
                  <a:cubicBezTo>
                    <a:pt x="384349" y="143229"/>
                    <a:pt x="383158" y="153423"/>
                    <a:pt x="381521" y="170836"/>
                  </a:cubicBezTo>
                  <a:cubicBezTo>
                    <a:pt x="380033" y="186166"/>
                    <a:pt x="377652" y="193830"/>
                    <a:pt x="374377" y="193830"/>
                  </a:cubicBezTo>
                  <a:cubicBezTo>
                    <a:pt x="370657" y="193830"/>
                    <a:pt x="368201" y="189961"/>
                    <a:pt x="367010" y="182222"/>
                  </a:cubicBezTo>
                  <a:cubicBezTo>
                    <a:pt x="367010" y="181180"/>
                    <a:pt x="367234" y="178724"/>
                    <a:pt x="367680" y="174855"/>
                  </a:cubicBezTo>
                  <a:lnTo>
                    <a:pt x="356518" y="174185"/>
                  </a:lnTo>
                  <a:cubicBezTo>
                    <a:pt x="345356" y="174185"/>
                    <a:pt x="327794" y="175748"/>
                    <a:pt x="303833" y="178873"/>
                  </a:cubicBezTo>
                  <a:cubicBezTo>
                    <a:pt x="291183" y="180808"/>
                    <a:pt x="280690" y="183636"/>
                    <a:pt x="272356" y="187356"/>
                  </a:cubicBezTo>
                  <a:cubicBezTo>
                    <a:pt x="270421" y="188547"/>
                    <a:pt x="268412" y="189142"/>
                    <a:pt x="266328" y="189142"/>
                  </a:cubicBezTo>
                  <a:cubicBezTo>
                    <a:pt x="264245" y="189142"/>
                    <a:pt x="261789" y="186984"/>
                    <a:pt x="258961" y="182668"/>
                  </a:cubicBezTo>
                  <a:cubicBezTo>
                    <a:pt x="257175" y="180436"/>
                    <a:pt x="256282" y="178203"/>
                    <a:pt x="256282" y="175971"/>
                  </a:cubicBezTo>
                  <a:cubicBezTo>
                    <a:pt x="256282" y="173887"/>
                    <a:pt x="257771" y="171580"/>
                    <a:pt x="260747" y="169050"/>
                  </a:cubicBezTo>
                  <a:cubicBezTo>
                    <a:pt x="266849" y="164139"/>
                    <a:pt x="269900" y="156326"/>
                    <a:pt x="269900" y="145610"/>
                  </a:cubicBezTo>
                  <a:lnTo>
                    <a:pt x="268114" y="129537"/>
                  </a:lnTo>
                  <a:cubicBezTo>
                    <a:pt x="268114" y="126560"/>
                    <a:pt x="269528" y="125072"/>
                    <a:pt x="272356" y="125072"/>
                  </a:cubicBezTo>
                  <a:cubicBezTo>
                    <a:pt x="276077" y="125221"/>
                    <a:pt x="279128" y="126634"/>
                    <a:pt x="281509" y="129313"/>
                  </a:cubicBezTo>
                  <a:cubicBezTo>
                    <a:pt x="283741" y="132439"/>
                    <a:pt x="284857" y="136011"/>
                    <a:pt x="284857" y="140029"/>
                  </a:cubicBezTo>
                  <a:cubicBezTo>
                    <a:pt x="284857" y="146577"/>
                    <a:pt x="281360" y="157293"/>
                    <a:pt x="274365" y="172176"/>
                  </a:cubicBezTo>
                  <a:cubicBezTo>
                    <a:pt x="291927" y="169795"/>
                    <a:pt x="306735" y="167785"/>
                    <a:pt x="318790" y="166148"/>
                  </a:cubicBezTo>
                  <a:cubicBezTo>
                    <a:pt x="318641" y="142038"/>
                    <a:pt x="318344" y="121202"/>
                    <a:pt x="317897" y="103640"/>
                  </a:cubicBezTo>
                  <a:cubicBezTo>
                    <a:pt x="302270" y="105278"/>
                    <a:pt x="288653" y="106691"/>
                    <a:pt x="277044" y="107882"/>
                  </a:cubicBezTo>
                  <a:cubicBezTo>
                    <a:pt x="268263" y="109222"/>
                    <a:pt x="262012" y="109891"/>
                    <a:pt x="258292" y="109891"/>
                  </a:cubicBezTo>
                  <a:cubicBezTo>
                    <a:pt x="253976" y="109594"/>
                    <a:pt x="249585" y="108477"/>
                    <a:pt x="245120" y="106543"/>
                  </a:cubicBezTo>
                  <a:cubicBezTo>
                    <a:pt x="242739" y="105352"/>
                    <a:pt x="241474" y="104310"/>
                    <a:pt x="241325" y="103417"/>
                  </a:cubicBezTo>
                  <a:cubicBezTo>
                    <a:pt x="241474" y="101185"/>
                    <a:pt x="243855" y="100069"/>
                    <a:pt x="248469" y="100069"/>
                  </a:cubicBezTo>
                  <a:cubicBezTo>
                    <a:pt x="260970" y="99622"/>
                    <a:pt x="272802" y="98804"/>
                    <a:pt x="283964" y="97613"/>
                  </a:cubicBezTo>
                  <a:cubicBezTo>
                    <a:pt x="294382" y="96422"/>
                    <a:pt x="305619" y="95157"/>
                    <a:pt x="317674" y="93818"/>
                  </a:cubicBezTo>
                  <a:cubicBezTo>
                    <a:pt x="317525" y="81019"/>
                    <a:pt x="317153" y="70229"/>
                    <a:pt x="316558" y="61448"/>
                  </a:cubicBezTo>
                  <a:cubicBezTo>
                    <a:pt x="297508" y="63829"/>
                    <a:pt x="285229" y="65020"/>
                    <a:pt x="279723" y="65020"/>
                  </a:cubicBezTo>
                  <a:cubicBezTo>
                    <a:pt x="276002" y="65020"/>
                    <a:pt x="272430" y="63010"/>
                    <a:pt x="269007" y="58992"/>
                  </a:cubicBezTo>
                  <a:cubicBezTo>
                    <a:pt x="269007" y="57653"/>
                    <a:pt x="269603" y="56983"/>
                    <a:pt x="270793" y="56983"/>
                  </a:cubicBezTo>
                  <a:cubicBezTo>
                    <a:pt x="285081" y="56388"/>
                    <a:pt x="300187" y="54750"/>
                    <a:pt x="316111" y="52071"/>
                  </a:cubicBezTo>
                  <a:cubicBezTo>
                    <a:pt x="315665" y="44481"/>
                    <a:pt x="315144" y="38528"/>
                    <a:pt x="314549" y="34212"/>
                  </a:cubicBezTo>
                  <a:cubicBezTo>
                    <a:pt x="313209" y="24241"/>
                    <a:pt x="311646" y="17618"/>
                    <a:pt x="309860" y="14344"/>
                  </a:cubicBezTo>
                  <a:cubicBezTo>
                    <a:pt x="308819" y="11367"/>
                    <a:pt x="308298" y="9209"/>
                    <a:pt x="308298" y="7870"/>
                  </a:cubicBezTo>
                  <a:cubicBezTo>
                    <a:pt x="308298" y="6232"/>
                    <a:pt x="309414" y="5414"/>
                    <a:pt x="311646" y="5414"/>
                  </a:cubicBezTo>
                  <a:close/>
                  <a:moveTo>
                    <a:pt x="2410123" y="726"/>
                  </a:moveTo>
                  <a:cubicBezTo>
                    <a:pt x="2411909" y="130"/>
                    <a:pt x="2414885" y="577"/>
                    <a:pt x="2419053" y="2065"/>
                  </a:cubicBezTo>
                  <a:cubicBezTo>
                    <a:pt x="2423220" y="3851"/>
                    <a:pt x="2426568" y="6009"/>
                    <a:pt x="2429099" y="8539"/>
                  </a:cubicBezTo>
                  <a:cubicBezTo>
                    <a:pt x="2431033" y="10772"/>
                    <a:pt x="2430512" y="13004"/>
                    <a:pt x="2427536" y="15237"/>
                  </a:cubicBezTo>
                  <a:cubicBezTo>
                    <a:pt x="2424262" y="17469"/>
                    <a:pt x="2421211" y="19925"/>
                    <a:pt x="2418383" y="22604"/>
                  </a:cubicBezTo>
                  <a:lnTo>
                    <a:pt x="2407891" y="33096"/>
                  </a:lnTo>
                  <a:cubicBezTo>
                    <a:pt x="2403872" y="36817"/>
                    <a:pt x="2398440" y="41579"/>
                    <a:pt x="2391594" y="47383"/>
                  </a:cubicBezTo>
                  <a:cubicBezTo>
                    <a:pt x="2395612" y="46937"/>
                    <a:pt x="2399928" y="46416"/>
                    <a:pt x="2404542" y="45821"/>
                  </a:cubicBezTo>
                  <a:cubicBezTo>
                    <a:pt x="2410793" y="44928"/>
                    <a:pt x="2416597" y="43886"/>
                    <a:pt x="2421955" y="42695"/>
                  </a:cubicBezTo>
                  <a:cubicBezTo>
                    <a:pt x="2424336" y="41356"/>
                    <a:pt x="2426643" y="41058"/>
                    <a:pt x="2428875" y="41802"/>
                  </a:cubicBezTo>
                  <a:cubicBezTo>
                    <a:pt x="2435126" y="44035"/>
                    <a:pt x="2439517" y="46193"/>
                    <a:pt x="2442047" y="48276"/>
                  </a:cubicBezTo>
                  <a:cubicBezTo>
                    <a:pt x="2446065" y="51551"/>
                    <a:pt x="2446288" y="55271"/>
                    <a:pt x="2442716" y="59438"/>
                  </a:cubicBezTo>
                  <a:cubicBezTo>
                    <a:pt x="2439442" y="63159"/>
                    <a:pt x="2437284" y="66657"/>
                    <a:pt x="2436242" y="69931"/>
                  </a:cubicBezTo>
                  <a:cubicBezTo>
                    <a:pt x="2431777" y="87493"/>
                    <a:pt x="2428057" y="98283"/>
                    <a:pt x="2425080" y="102301"/>
                  </a:cubicBezTo>
                  <a:cubicBezTo>
                    <a:pt x="2423294" y="104533"/>
                    <a:pt x="2421583" y="105798"/>
                    <a:pt x="2419946" y="106096"/>
                  </a:cubicBezTo>
                  <a:cubicBezTo>
                    <a:pt x="2418160" y="106245"/>
                    <a:pt x="2416671" y="105129"/>
                    <a:pt x="2415481" y="102747"/>
                  </a:cubicBezTo>
                  <a:cubicBezTo>
                    <a:pt x="2407444" y="103640"/>
                    <a:pt x="2398961" y="104757"/>
                    <a:pt x="2390031" y="106096"/>
                  </a:cubicBezTo>
                  <a:lnTo>
                    <a:pt x="2390031" y="126634"/>
                  </a:lnTo>
                  <a:cubicBezTo>
                    <a:pt x="2414588" y="123360"/>
                    <a:pt x="2434456" y="120384"/>
                    <a:pt x="2449637" y="117705"/>
                  </a:cubicBezTo>
                  <a:cubicBezTo>
                    <a:pt x="2453655" y="117258"/>
                    <a:pt x="2457078" y="117481"/>
                    <a:pt x="2459906" y="118374"/>
                  </a:cubicBezTo>
                  <a:cubicBezTo>
                    <a:pt x="2463627" y="119714"/>
                    <a:pt x="2468017" y="122318"/>
                    <a:pt x="2473077" y="126188"/>
                  </a:cubicBezTo>
                  <a:cubicBezTo>
                    <a:pt x="2475905" y="128420"/>
                    <a:pt x="2476872" y="130653"/>
                    <a:pt x="2475979" y="132885"/>
                  </a:cubicBezTo>
                  <a:cubicBezTo>
                    <a:pt x="2475384" y="134225"/>
                    <a:pt x="2473226" y="134969"/>
                    <a:pt x="2469505" y="135118"/>
                  </a:cubicBezTo>
                  <a:cubicBezTo>
                    <a:pt x="2465338" y="135118"/>
                    <a:pt x="2454697" y="135192"/>
                    <a:pt x="2437582" y="135341"/>
                  </a:cubicBezTo>
                  <a:cubicBezTo>
                    <a:pt x="2421062" y="135341"/>
                    <a:pt x="2405212" y="135936"/>
                    <a:pt x="2390031" y="137127"/>
                  </a:cubicBezTo>
                  <a:cubicBezTo>
                    <a:pt x="2390031" y="144271"/>
                    <a:pt x="2390180" y="149777"/>
                    <a:pt x="2390478" y="153647"/>
                  </a:cubicBezTo>
                  <a:cubicBezTo>
                    <a:pt x="2390924" y="164809"/>
                    <a:pt x="2390626" y="176120"/>
                    <a:pt x="2389585" y="187580"/>
                  </a:cubicBezTo>
                  <a:cubicBezTo>
                    <a:pt x="2389138" y="192491"/>
                    <a:pt x="2388543" y="196212"/>
                    <a:pt x="2387799" y="198742"/>
                  </a:cubicBezTo>
                  <a:cubicBezTo>
                    <a:pt x="2387203" y="200974"/>
                    <a:pt x="2386236" y="202388"/>
                    <a:pt x="2384897" y="202983"/>
                  </a:cubicBezTo>
                  <a:cubicBezTo>
                    <a:pt x="2384004" y="203430"/>
                    <a:pt x="2382962" y="203206"/>
                    <a:pt x="2381771" y="202313"/>
                  </a:cubicBezTo>
                  <a:cubicBezTo>
                    <a:pt x="2380432" y="200974"/>
                    <a:pt x="2379539" y="198295"/>
                    <a:pt x="2379092" y="194277"/>
                  </a:cubicBezTo>
                  <a:cubicBezTo>
                    <a:pt x="2378199" y="187580"/>
                    <a:pt x="2377902" y="174185"/>
                    <a:pt x="2378199" y="154093"/>
                  </a:cubicBezTo>
                  <a:lnTo>
                    <a:pt x="2378199" y="138243"/>
                  </a:lnTo>
                  <a:cubicBezTo>
                    <a:pt x="2375818" y="138689"/>
                    <a:pt x="2373362" y="139062"/>
                    <a:pt x="2370832" y="139359"/>
                  </a:cubicBezTo>
                  <a:cubicBezTo>
                    <a:pt x="2350741" y="141740"/>
                    <a:pt x="2331839" y="144866"/>
                    <a:pt x="2314129" y="148735"/>
                  </a:cubicBezTo>
                  <a:cubicBezTo>
                    <a:pt x="2311301" y="149182"/>
                    <a:pt x="2308027" y="148959"/>
                    <a:pt x="2304306" y="148066"/>
                  </a:cubicBezTo>
                  <a:cubicBezTo>
                    <a:pt x="2301181" y="147470"/>
                    <a:pt x="2298427" y="145759"/>
                    <a:pt x="2296046" y="142931"/>
                  </a:cubicBezTo>
                  <a:cubicBezTo>
                    <a:pt x="2293218" y="140103"/>
                    <a:pt x="2293665" y="138466"/>
                    <a:pt x="2297386" y="138020"/>
                  </a:cubicBezTo>
                  <a:cubicBezTo>
                    <a:pt x="2326407" y="134894"/>
                    <a:pt x="2353345" y="131620"/>
                    <a:pt x="2378199" y="128197"/>
                  </a:cubicBezTo>
                  <a:cubicBezTo>
                    <a:pt x="2378199" y="121053"/>
                    <a:pt x="2378125" y="114282"/>
                    <a:pt x="2377976" y="107882"/>
                  </a:cubicBezTo>
                  <a:cubicBezTo>
                    <a:pt x="2371576" y="108775"/>
                    <a:pt x="2364879" y="109817"/>
                    <a:pt x="2357884" y="111007"/>
                  </a:cubicBezTo>
                  <a:cubicBezTo>
                    <a:pt x="2355652" y="111156"/>
                    <a:pt x="2353792" y="111156"/>
                    <a:pt x="2352303" y="111007"/>
                  </a:cubicBezTo>
                  <a:cubicBezTo>
                    <a:pt x="2352303" y="111603"/>
                    <a:pt x="2352154" y="112272"/>
                    <a:pt x="2351857" y="113017"/>
                  </a:cubicBezTo>
                  <a:cubicBezTo>
                    <a:pt x="2351410" y="115398"/>
                    <a:pt x="2349550" y="115026"/>
                    <a:pt x="2346276" y="111900"/>
                  </a:cubicBezTo>
                  <a:cubicBezTo>
                    <a:pt x="2343448" y="108775"/>
                    <a:pt x="2341513" y="104682"/>
                    <a:pt x="2340471" y="99622"/>
                  </a:cubicBezTo>
                  <a:cubicBezTo>
                    <a:pt x="2336900" y="83102"/>
                    <a:pt x="2332360" y="69782"/>
                    <a:pt x="2326854" y="59662"/>
                  </a:cubicBezTo>
                  <a:cubicBezTo>
                    <a:pt x="2325365" y="57429"/>
                    <a:pt x="2325068" y="55643"/>
                    <a:pt x="2325961" y="54304"/>
                  </a:cubicBezTo>
                  <a:cubicBezTo>
                    <a:pt x="2326407" y="53709"/>
                    <a:pt x="2327598" y="53485"/>
                    <a:pt x="2329533" y="53634"/>
                  </a:cubicBezTo>
                  <a:cubicBezTo>
                    <a:pt x="2334444" y="54081"/>
                    <a:pt x="2338090" y="54825"/>
                    <a:pt x="2340471" y="55867"/>
                  </a:cubicBezTo>
                  <a:cubicBezTo>
                    <a:pt x="2346871" y="55271"/>
                    <a:pt x="2354536" y="54081"/>
                    <a:pt x="2363465" y="52295"/>
                  </a:cubicBezTo>
                  <a:cubicBezTo>
                    <a:pt x="2370311" y="50955"/>
                    <a:pt x="2377753" y="49616"/>
                    <a:pt x="2385790" y="48276"/>
                  </a:cubicBezTo>
                  <a:lnTo>
                    <a:pt x="2386236" y="47607"/>
                  </a:lnTo>
                  <a:lnTo>
                    <a:pt x="2398961" y="28854"/>
                  </a:lnTo>
                  <a:cubicBezTo>
                    <a:pt x="2401789" y="24389"/>
                    <a:pt x="2404542" y="19255"/>
                    <a:pt x="2407221" y="13451"/>
                  </a:cubicBezTo>
                  <a:cubicBezTo>
                    <a:pt x="2408709" y="10176"/>
                    <a:pt x="2409081" y="7274"/>
                    <a:pt x="2408337" y="4744"/>
                  </a:cubicBezTo>
                  <a:cubicBezTo>
                    <a:pt x="2407742" y="2809"/>
                    <a:pt x="2408337" y="1470"/>
                    <a:pt x="2410123" y="726"/>
                  </a:cubicBezTo>
                  <a:close/>
                  <a:moveTo>
                    <a:pt x="124123" y="726"/>
                  </a:moveTo>
                  <a:cubicBezTo>
                    <a:pt x="125909" y="130"/>
                    <a:pt x="128886" y="577"/>
                    <a:pt x="133053" y="2065"/>
                  </a:cubicBezTo>
                  <a:cubicBezTo>
                    <a:pt x="137220" y="3851"/>
                    <a:pt x="140568" y="6009"/>
                    <a:pt x="143099" y="8539"/>
                  </a:cubicBezTo>
                  <a:cubicBezTo>
                    <a:pt x="145033" y="10772"/>
                    <a:pt x="144512" y="13004"/>
                    <a:pt x="141536" y="15237"/>
                  </a:cubicBezTo>
                  <a:cubicBezTo>
                    <a:pt x="138262" y="17469"/>
                    <a:pt x="135211" y="19925"/>
                    <a:pt x="132383" y="22604"/>
                  </a:cubicBezTo>
                  <a:lnTo>
                    <a:pt x="121891" y="33096"/>
                  </a:lnTo>
                  <a:cubicBezTo>
                    <a:pt x="117872" y="36817"/>
                    <a:pt x="112440" y="41579"/>
                    <a:pt x="105594" y="47383"/>
                  </a:cubicBezTo>
                  <a:cubicBezTo>
                    <a:pt x="109612" y="46937"/>
                    <a:pt x="113928" y="46416"/>
                    <a:pt x="118542" y="45821"/>
                  </a:cubicBezTo>
                  <a:cubicBezTo>
                    <a:pt x="124793" y="44928"/>
                    <a:pt x="130597" y="43886"/>
                    <a:pt x="135955" y="42695"/>
                  </a:cubicBezTo>
                  <a:cubicBezTo>
                    <a:pt x="138336" y="41356"/>
                    <a:pt x="140643" y="41058"/>
                    <a:pt x="142875" y="41802"/>
                  </a:cubicBezTo>
                  <a:cubicBezTo>
                    <a:pt x="149126" y="44035"/>
                    <a:pt x="153517" y="46193"/>
                    <a:pt x="156047" y="48276"/>
                  </a:cubicBezTo>
                  <a:cubicBezTo>
                    <a:pt x="160065" y="51551"/>
                    <a:pt x="160288" y="55271"/>
                    <a:pt x="156716" y="59438"/>
                  </a:cubicBezTo>
                  <a:cubicBezTo>
                    <a:pt x="153442" y="63159"/>
                    <a:pt x="151284" y="66657"/>
                    <a:pt x="150242" y="69931"/>
                  </a:cubicBezTo>
                  <a:cubicBezTo>
                    <a:pt x="145777" y="87493"/>
                    <a:pt x="142057" y="98283"/>
                    <a:pt x="139080" y="102301"/>
                  </a:cubicBezTo>
                  <a:cubicBezTo>
                    <a:pt x="137294" y="104533"/>
                    <a:pt x="135583" y="105798"/>
                    <a:pt x="133946" y="106096"/>
                  </a:cubicBezTo>
                  <a:cubicBezTo>
                    <a:pt x="132160" y="106245"/>
                    <a:pt x="130671" y="105129"/>
                    <a:pt x="129481" y="102747"/>
                  </a:cubicBezTo>
                  <a:cubicBezTo>
                    <a:pt x="121444" y="103640"/>
                    <a:pt x="112961" y="104757"/>
                    <a:pt x="104031" y="106096"/>
                  </a:cubicBezTo>
                  <a:lnTo>
                    <a:pt x="104031" y="126634"/>
                  </a:lnTo>
                  <a:cubicBezTo>
                    <a:pt x="128588" y="123360"/>
                    <a:pt x="148456" y="120384"/>
                    <a:pt x="163637" y="117705"/>
                  </a:cubicBezTo>
                  <a:cubicBezTo>
                    <a:pt x="167655" y="117258"/>
                    <a:pt x="171078" y="117481"/>
                    <a:pt x="173906" y="118374"/>
                  </a:cubicBezTo>
                  <a:cubicBezTo>
                    <a:pt x="177627" y="119714"/>
                    <a:pt x="182017" y="122318"/>
                    <a:pt x="187077" y="126188"/>
                  </a:cubicBezTo>
                  <a:cubicBezTo>
                    <a:pt x="189905" y="128420"/>
                    <a:pt x="190872" y="130653"/>
                    <a:pt x="189979" y="132885"/>
                  </a:cubicBezTo>
                  <a:cubicBezTo>
                    <a:pt x="189384" y="134225"/>
                    <a:pt x="187226" y="134969"/>
                    <a:pt x="183505" y="135118"/>
                  </a:cubicBezTo>
                  <a:cubicBezTo>
                    <a:pt x="179338" y="135118"/>
                    <a:pt x="168697" y="135192"/>
                    <a:pt x="151582" y="135341"/>
                  </a:cubicBezTo>
                  <a:cubicBezTo>
                    <a:pt x="135062" y="135341"/>
                    <a:pt x="119212" y="135936"/>
                    <a:pt x="104031" y="137127"/>
                  </a:cubicBezTo>
                  <a:cubicBezTo>
                    <a:pt x="104031" y="144271"/>
                    <a:pt x="104180" y="149777"/>
                    <a:pt x="104478" y="153647"/>
                  </a:cubicBezTo>
                  <a:cubicBezTo>
                    <a:pt x="104924" y="164809"/>
                    <a:pt x="104626" y="176120"/>
                    <a:pt x="103585" y="187580"/>
                  </a:cubicBezTo>
                  <a:cubicBezTo>
                    <a:pt x="103138" y="192491"/>
                    <a:pt x="102543" y="196212"/>
                    <a:pt x="101799" y="198742"/>
                  </a:cubicBezTo>
                  <a:cubicBezTo>
                    <a:pt x="101203" y="200974"/>
                    <a:pt x="100236" y="202388"/>
                    <a:pt x="98897" y="202983"/>
                  </a:cubicBezTo>
                  <a:cubicBezTo>
                    <a:pt x="98004" y="203430"/>
                    <a:pt x="96962" y="203206"/>
                    <a:pt x="95771" y="202313"/>
                  </a:cubicBezTo>
                  <a:cubicBezTo>
                    <a:pt x="94432" y="200974"/>
                    <a:pt x="93539" y="198295"/>
                    <a:pt x="93092" y="194277"/>
                  </a:cubicBezTo>
                  <a:cubicBezTo>
                    <a:pt x="92199" y="187580"/>
                    <a:pt x="91902" y="174185"/>
                    <a:pt x="92199" y="154093"/>
                  </a:cubicBezTo>
                  <a:lnTo>
                    <a:pt x="92199" y="138243"/>
                  </a:lnTo>
                  <a:cubicBezTo>
                    <a:pt x="89818" y="138689"/>
                    <a:pt x="87362" y="139062"/>
                    <a:pt x="84832" y="139359"/>
                  </a:cubicBezTo>
                  <a:cubicBezTo>
                    <a:pt x="64741" y="141740"/>
                    <a:pt x="45839" y="144866"/>
                    <a:pt x="28129" y="148735"/>
                  </a:cubicBezTo>
                  <a:cubicBezTo>
                    <a:pt x="25301" y="149182"/>
                    <a:pt x="22027" y="148959"/>
                    <a:pt x="18306" y="148066"/>
                  </a:cubicBezTo>
                  <a:cubicBezTo>
                    <a:pt x="15181" y="147470"/>
                    <a:pt x="12427" y="145759"/>
                    <a:pt x="10046" y="142931"/>
                  </a:cubicBezTo>
                  <a:cubicBezTo>
                    <a:pt x="7218" y="140103"/>
                    <a:pt x="7665" y="138466"/>
                    <a:pt x="11386" y="138020"/>
                  </a:cubicBezTo>
                  <a:cubicBezTo>
                    <a:pt x="40407" y="134894"/>
                    <a:pt x="67345" y="131620"/>
                    <a:pt x="92199" y="128197"/>
                  </a:cubicBezTo>
                  <a:cubicBezTo>
                    <a:pt x="92199" y="121053"/>
                    <a:pt x="92125" y="114282"/>
                    <a:pt x="91976" y="107882"/>
                  </a:cubicBezTo>
                  <a:cubicBezTo>
                    <a:pt x="85576" y="108775"/>
                    <a:pt x="78879" y="109817"/>
                    <a:pt x="71884" y="111007"/>
                  </a:cubicBezTo>
                  <a:cubicBezTo>
                    <a:pt x="69652" y="111156"/>
                    <a:pt x="67792" y="111156"/>
                    <a:pt x="66303" y="111007"/>
                  </a:cubicBezTo>
                  <a:cubicBezTo>
                    <a:pt x="66303" y="111603"/>
                    <a:pt x="66154" y="112272"/>
                    <a:pt x="65857" y="113017"/>
                  </a:cubicBezTo>
                  <a:cubicBezTo>
                    <a:pt x="65410" y="115398"/>
                    <a:pt x="63550" y="115026"/>
                    <a:pt x="60276" y="111900"/>
                  </a:cubicBezTo>
                  <a:cubicBezTo>
                    <a:pt x="57448" y="108775"/>
                    <a:pt x="55513" y="104682"/>
                    <a:pt x="54471" y="99622"/>
                  </a:cubicBezTo>
                  <a:cubicBezTo>
                    <a:pt x="50900" y="83102"/>
                    <a:pt x="46360" y="69782"/>
                    <a:pt x="40854" y="59662"/>
                  </a:cubicBezTo>
                  <a:cubicBezTo>
                    <a:pt x="39365" y="57429"/>
                    <a:pt x="39068" y="55643"/>
                    <a:pt x="39961" y="54304"/>
                  </a:cubicBezTo>
                  <a:cubicBezTo>
                    <a:pt x="40407" y="53709"/>
                    <a:pt x="41598" y="53485"/>
                    <a:pt x="43533" y="53634"/>
                  </a:cubicBezTo>
                  <a:cubicBezTo>
                    <a:pt x="48444" y="54081"/>
                    <a:pt x="52090" y="54825"/>
                    <a:pt x="54471" y="55867"/>
                  </a:cubicBezTo>
                  <a:cubicBezTo>
                    <a:pt x="60871" y="55271"/>
                    <a:pt x="68536" y="54081"/>
                    <a:pt x="77465" y="52295"/>
                  </a:cubicBezTo>
                  <a:cubicBezTo>
                    <a:pt x="84311" y="50955"/>
                    <a:pt x="91753" y="49616"/>
                    <a:pt x="99790" y="48276"/>
                  </a:cubicBezTo>
                  <a:lnTo>
                    <a:pt x="100236" y="47607"/>
                  </a:lnTo>
                  <a:lnTo>
                    <a:pt x="112961" y="28854"/>
                  </a:lnTo>
                  <a:cubicBezTo>
                    <a:pt x="115789" y="24389"/>
                    <a:pt x="118542" y="19255"/>
                    <a:pt x="121221" y="13451"/>
                  </a:cubicBezTo>
                  <a:cubicBezTo>
                    <a:pt x="122709" y="10176"/>
                    <a:pt x="123081" y="7274"/>
                    <a:pt x="122337" y="4744"/>
                  </a:cubicBezTo>
                  <a:cubicBezTo>
                    <a:pt x="121742" y="2809"/>
                    <a:pt x="122337" y="1470"/>
                    <a:pt x="124123" y="726"/>
                  </a:cubicBezTo>
                  <a:close/>
                  <a:moveTo>
                    <a:pt x="1917204" y="503"/>
                  </a:moveTo>
                  <a:cubicBezTo>
                    <a:pt x="1919586" y="-390"/>
                    <a:pt x="1922562" y="-93"/>
                    <a:pt x="1926134" y="1396"/>
                  </a:cubicBezTo>
                  <a:cubicBezTo>
                    <a:pt x="1931492" y="3777"/>
                    <a:pt x="1935659" y="6307"/>
                    <a:pt x="1938636" y="8986"/>
                  </a:cubicBezTo>
                  <a:cubicBezTo>
                    <a:pt x="1939975" y="10325"/>
                    <a:pt x="1940198" y="11888"/>
                    <a:pt x="1939305" y="13674"/>
                  </a:cubicBezTo>
                  <a:cubicBezTo>
                    <a:pt x="1937073" y="20073"/>
                    <a:pt x="1935733" y="26175"/>
                    <a:pt x="1935287" y="31980"/>
                  </a:cubicBezTo>
                  <a:cubicBezTo>
                    <a:pt x="1935138" y="35552"/>
                    <a:pt x="1934840" y="39421"/>
                    <a:pt x="1934394" y="43588"/>
                  </a:cubicBezTo>
                  <a:cubicBezTo>
                    <a:pt x="1934394" y="44928"/>
                    <a:pt x="1934171" y="46490"/>
                    <a:pt x="1933724" y="48276"/>
                  </a:cubicBezTo>
                  <a:cubicBezTo>
                    <a:pt x="1951137" y="45151"/>
                    <a:pt x="1964085" y="42100"/>
                    <a:pt x="1972568" y="39123"/>
                  </a:cubicBezTo>
                  <a:cubicBezTo>
                    <a:pt x="1975843" y="38230"/>
                    <a:pt x="1979042" y="38528"/>
                    <a:pt x="1982168" y="40016"/>
                  </a:cubicBezTo>
                  <a:cubicBezTo>
                    <a:pt x="1989758" y="44035"/>
                    <a:pt x="1994595" y="47235"/>
                    <a:pt x="1996678" y="49616"/>
                  </a:cubicBezTo>
                  <a:cubicBezTo>
                    <a:pt x="1998464" y="51402"/>
                    <a:pt x="1998390" y="54230"/>
                    <a:pt x="1996455" y="58099"/>
                  </a:cubicBezTo>
                  <a:cubicBezTo>
                    <a:pt x="1994669" y="61820"/>
                    <a:pt x="1993702" y="67029"/>
                    <a:pt x="1993553" y="73726"/>
                  </a:cubicBezTo>
                  <a:cubicBezTo>
                    <a:pt x="1993553" y="89353"/>
                    <a:pt x="1994967" y="118821"/>
                    <a:pt x="1997795" y="162130"/>
                  </a:cubicBezTo>
                  <a:cubicBezTo>
                    <a:pt x="1998241" y="172846"/>
                    <a:pt x="1997051" y="181850"/>
                    <a:pt x="1994223" y="189142"/>
                  </a:cubicBezTo>
                  <a:cubicBezTo>
                    <a:pt x="1992734" y="193756"/>
                    <a:pt x="1990874" y="196360"/>
                    <a:pt x="1988642" y="196956"/>
                  </a:cubicBezTo>
                  <a:cubicBezTo>
                    <a:pt x="1986409" y="197402"/>
                    <a:pt x="1983656" y="196063"/>
                    <a:pt x="1980382" y="192937"/>
                  </a:cubicBezTo>
                  <a:cubicBezTo>
                    <a:pt x="1975322" y="187431"/>
                    <a:pt x="1967657" y="180882"/>
                    <a:pt x="1957388" y="173292"/>
                  </a:cubicBezTo>
                  <a:cubicBezTo>
                    <a:pt x="1955453" y="171953"/>
                    <a:pt x="1954262" y="170688"/>
                    <a:pt x="1953816" y="169497"/>
                  </a:cubicBezTo>
                  <a:cubicBezTo>
                    <a:pt x="1953816" y="168157"/>
                    <a:pt x="1955081" y="167785"/>
                    <a:pt x="1957611" y="168381"/>
                  </a:cubicBezTo>
                  <a:cubicBezTo>
                    <a:pt x="1968476" y="170762"/>
                    <a:pt x="1975247" y="171283"/>
                    <a:pt x="1977926" y="169943"/>
                  </a:cubicBezTo>
                  <a:cubicBezTo>
                    <a:pt x="1979712" y="168902"/>
                    <a:pt x="1980754" y="165851"/>
                    <a:pt x="1981052" y="160790"/>
                  </a:cubicBezTo>
                  <a:cubicBezTo>
                    <a:pt x="1982093" y="128048"/>
                    <a:pt x="1981498" y="97092"/>
                    <a:pt x="1979266" y="67922"/>
                  </a:cubicBezTo>
                  <a:cubicBezTo>
                    <a:pt x="1978670" y="59438"/>
                    <a:pt x="1977331" y="54602"/>
                    <a:pt x="1975247" y="53411"/>
                  </a:cubicBezTo>
                  <a:cubicBezTo>
                    <a:pt x="1972122" y="51625"/>
                    <a:pt x="1968922" y="51030"/>
                    <a:pt x="1965648" y="51625"/>
                  </a:cubicBezTo>
                  <a:cubicBezTo>
                    <a:pt x="1954337" y="52964"/>
                    <a:pt x="1943398" y="54527"/>
                    <a:pt x="1932831" y="56313"/>
                  </a:cubicBezTo>
                  <a:cubicBezTo>
                    <a:pt x="1931789" y="66136"/>
                    <a:pt x="1929929" y="75884"/>
                    <a:pt x="1927250" y="85558"/>
                  </a:cubicBezTo>
                  <a:cubicBezTo>
                    <a:pt x="1931864" y="87493"/>
                    <a:pt x="1938338" y="90916"/>
                    <a:pt x="1946672" y="95827"/>
                  </a:cubicBezTo>
                  <a:cubicBezTo>
                    <a:pt x="1954411" y="100292"/>
                    <a:pt x="1959992" y="104161"/>
                    <a:pt x="1963415" y="107436"/>
                  </a:cubicBezTo>
                  <a:cubicBezTo>
                    <a:pt x="1965648" y="109370"/>
                    <a:pt x="1967211" y="112049"/>
                    <a:pt x="1968103" y="115472"/>
                  </a:cubicBezTo>
                  <a:cubicBezTo>
                    <a:pt x="1969443" y="121277"/>
                    <a:pt x="1969443" y="125221"/>
                    <a:pt x="1968103" y="127304"/>
                  </a:cubicBezTo>
                  <a:cubicBezTo>
                    <a:pt x="1967062" y="128644"/>
                    <a:pt x="1965871" y="129164"/>
                    <a:pt x="1964532" y="128867"/>
                  </a:cubicBezTo>
                  <a:cubicBezTo>
                    <a:pt x="1962746" y="128420"/>
                    <a:pt x="1960662" y="126783"/>
                    <a:pt x="1958281" y="123955"/>
                  </a:cubicBezTo>
                  <a:cubicBezTo>
                    <a:pt x="1946672" y="111305"/>
                    <a:pt x="1935808" y="100366"/>
                    <a:pt x="1925687" y="91139"/>
                  </a:cubicBezTo>
                  <a:lnTo>
                    <a:pt x="1925464" y="90916"/>
                  </a:lnTo>
                  <a:cubicBezTo>
                    <a:pt x="1923529" y="97166"/>
                    <a:pt x="1921148" y="102747"/>
                    <a:pt x="1918320" y="107659"/>
                  </a:cubicBezTo>
                  <a:cubicBezTo>
                    <a:pt x="1915642" y="112124"/>
                    <a:pt x="1912070" y="116216"/>
                    <a:pt x="1907605" y="119937"/>
                  </a:cubicBezTo>
                  <a:cubicBezTo>
                    <a:pt x="1902247" y="124551"/>
                    <a:pt x="1897708" y="127751"/>
                    <a:pt x="1893987" y="129537"/>
                  </a:cubicBezTo>
                  <a:cubicBezTo>
                    <a:pt x="1888927" y="131918"/>
                    <a:pt x="1885653" y="133108"/>
                    <a:pt x="1884164" y="133108"/>
                  </a:cubicBezTo>
                  <a:cubicBezTo>
                    <a:pt x="1881932" y="133108"/>
                    <a:pt x="1880965" y="132811"/>
                    <a:pt x="1881262" y="132215"/>
                  </a:cubicBezTo>
                  <a:cubicBezTo>
                    <a:pt x="1881709" y="131620"/>
                    <a:pt x="1882899" y="130578"/>
                    <a:pt x="1884834" y="129090"/>
                  </a:cubicBezTo>
                  <a:cubicBezTo>
                    <a:pt x="1892424" y="122690"/>
                    <a:pt x="1898005" y="117035"/>
                    <a:pt x="1901577" y="112124"/>
                  </a:cubicBezTo>
                  <a:cubicBezTo>
                    <a:pt x="1905149" y="107510"/>
                    <a:pt x="1908200" y="102375"/>
                    <a:pt x="1910730" y="96720"/>
                  </a:cubicBezTo>
                  <a:cubicBezTo>
                    <a:pt x="1913856" y="89576"/>
                    <a:pt x="1916386" y="80870"/>
                    <a:pt x="1918320" y="70601"/>
                  </a:cubicBezTo>
                  <a:cubicBezTo>
                    <a:pt x="1918767" y="66880"/>
                    <a:pt x="1919362" y="62862"/>
                    <a:pt x="1920106" y="58546"/>
                  </a:cubicBezTo>
                  <a:cubicBezTo>
                    <a:pt x="1907605" y="60778"/>
                    <a:pt x="1895624" y="63308"/>
                    <a:pt x="1884164" y="66136"/>
                  </a:cubicBezTo>
                  <a:cubicBezTo>
                    <a:pt x="1883123" y="66136"/>
                    <a:pt x="1882006" y="66285"/>
                    <a:pt x="1880816" y="66582"/>
                  </a:cubicBezTo>
                  <a:cubicBezTo>
                    <a:pt x="1879774" y="73875"/>
                    <a:pt x="1878732" y="88609"/>
                    <a:pt x="1877690" y="110784"/>
                  </a:cubicBezTo>
                  <a:lnTo>
                    <a:pt x="1876351" y="141592"/>
                  </a:lnTo>
                  <a:cubicBezTo>
                    <a:pt x="1875904" y="149628"/>
                    <a:pt x="1874714" y="157665"/>
                    <a:pt x="1872779" y="165702"/>
                  </a:cubicBezTo>
                  <a:cubicBezTo>
                    <a:pt x="1871737" y="170167"/>
                    <a:pt x="1870249" y="173590"/>
                    <a:pt x="1868314" y="175971"/>
                  </a:cubicBezTo>
                  <a:cubicBezTo>
                    <a:pt x="1866826" y="177906"/>
                    <a:pt x="1865114" y="177831"/>
                    <a:pt x="1863180" y="175748"/>
                  </a:cubicBezTo>
                  <a:cubicBezTo>
                    <a:pt x="1861691" y="173813"/>
                    <a:pt x="1860203" y="170092"/>
                    <a:pt x="1858715" y="164586"/>
                  </a:cubicBezTo>
                  <a:cubicBezTo>
                    <a:pt x="1858120" y="161758"/>
                    <a:pt x="1858492" y="158260"/>
                    <a:pt x="1859831" y="154093"/>
                  </a:cubicBezTo>
                  <a:cubicBezTo>
                    <a:pt x="1863403" y="144271"/>
                    <a:pt x="1865710" y="134299"/>
                    <a:pt x="1866752" y="124179"/>
                  </a:cubicBezTo>
                  <a:cubicBezTo>
                    <a:pt x="1867793" y="113761"/>
                    <a:pt x="1868314" y="99101"/>
                    <a:pt x="1868314" y="80200"/>
                  </a:cubicBezTo>
                  <a:cubicBezTo>
                    <a:pt x="1868314" y="74842"/>
                    <a:pt x="1868091" y="70526"/>
                    <a:pt x="1867645" y="67252"/>
                  </a:cubicBezTo>
                  <a:cubicBezTo>
                    <a:pt x="1867198" y="63531"/>
                    <a:pt x="1866082" y="59736"/>
                    <a:pt x="1864296" y="55867"/>
                  </a:cubicBezTo>
                  <a:cubicBezTo>
                    <a:pt x="1863403" y="53932"/>
                    <a:pt x="1863180" y="52518"/>
                    <a:pt x="1863626" y="51625"/>
                  </a:cubicBezTo>
                  <a:cubicBezTo>
                    <a:pt x="1864519" y="50732"/>
                    <a:pt x="1865710" y="50434"/>
                    <a:pt x="1867198" y="50732"/>
                  </a:cubicBezTo>
                  <a:cubicBezTo>
                    <a:pt x="1870770" y="51774"/>
                    <a:pt x="1874342" y="53560"/>
                    <a:pt x="1877914" y="56090"/>
                  </a:cubicBezTo>
                  <a:cubicBezTo>
                    <a:pt x="1892350" y="54750"/>
                    <a:pt x="1906712" y="52890"/>
                    <a:pt x="1920999" y="50509"/>
                  </a:cubicBezTo>
                  <a:cubicBezTo>
                    <a:pt x="1921892" y="41579"/>
                    <a:pt x="1922413" y="31608"/>
                    <a:pt x="1922562" y="20594"/>
                  </a:cubicBezTo>
                  <a:cubicBezTo>
                    <a:pt x="1922562" y="15981"/>
                    <a:pt x="1920404" y="11293"/>
                    <a:pt x="1916088" y="6530"/>
                  </a:cubicBezTo>
                  <a:cubicBezTo>
                    <a:pt x="1913707" y="3851"/>
                    <a:pt x="1914079" y="1842"/>
                    <a:pt x="1917204" y="503"/>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12" name="文本框 11"/>
            <p:cNvSpPr txBox="1"/>
            <p:nvPr/>
          </p:nvSpPr>
          <p:spPr>
            <a:xfrm>
              <a:off x="2210187" y="3376995"/>
              <a:ext cx="1213051" cy="260147"/>
            </a:xfrm>
            <a:custGeom>
              <a:avLst/>
              <a:gdLst/>
              <a:ahLst/>
              <a:cxnLst/>
              <a:rect l="l" t="t" r="r" b="b"/>
              <a:pathLst>
                <a:path w="1213051" h="260147">
                  <a:moveTo>
                    <a:pt x="1149074" y="169269"/>
                  </a:moveTo>
                  <a:cubicBezTo>
                    <a:pt x="1152274" y="169269"/>
                    <a:pt x="1157745" y="171019"/>
                    <a:pt x="1165487" y="174519"/>
                  </a:cubicBezTo>
                  <a:cubicBezTo>
                    <a:pt x="1182202" y="182553"/>
                    <a:pt x="1193189" y="189514"/>
                    <a:pt x="1198448" y="195402"/>
                  </a:cubicBezTo>
                  <a:cubicBezTo>
                    <a:pt x="1201957" y="200450"/>
                    <a:pt x="1203712" y="205183"/>
                    <a:pt x="1203712" y="209601"/>
                  </a:cubicBezTo>
                  <a:cubicBezTo>
                    <a:pt x="1203712" y="217616"/>
                    <a:pt x="1200384" y="221623"/>
                    <a:pt x="1193727" y="221623"/>
                  </a:cubicBezTo>
                  <a:cubicBezTo>
                    <a:pt x="1188447" y="221623"/>
                    <a:pt x="1182752" y="217697"/>
                    <a:pt x="1176644" y="209843"/>
                  </a:cubicBezTo>
                  <a:cubicBezTo>
                    <a:pt x="1168598" y="200079"/>
                    <a:pt x="1161237" y="191754"/>
                    <a:pt x="1154562" y="184868"/>
                  </a:cubicBezTo>
                  <a:cubicBezTo>
                    <a:pt x="1148140" y="178877"/>
                    <a:pt x="1144930" y="175059"/>
                    <a:pt x="1144930" y="173412"/>
                  </a:cubicBezTo>
                  <a:cubicBezTo>
                    <a:pt x="1144930" y="170650"/>
                    <a:pt x="1146311" y="169269"/>
                    <a:pt x="1149074" y="169269"/>
                  </a:cubicBezTo>
                  <a:close/>
                  <a:moveTo>
                    <a:pt x="156720" y="167050"/>
                  </a:moveTo>
                  <a:cubicBezTo>
                    <a:pt x="147233" y="169189"/>
                    <a:pt x="141610" y="170259"/>
                    <a:pt x="139852" y="170259"/>
                  </a:cubicBezTo>
                  <a:cubicBezTo>
                    <a:pt x="136835" y="170259"/>
                    <a:pt x="135105" y="169870"/>
                    <a:pt x="134661" y="169092"/>
                  </a:cubicBezTo>
                  <a:lnTo>
                    <a:pt x="134661" y="182403"/>
                  </a:lnTo>
                  <a:cubicBezTo>
                    <a:pt x="137191" y="181404"/>
                    <a:pt x="142217" y="179966"/>
                    <a:pt x="149739" y="178087"/>
                  </a:cubicBezTo>
                  <a:cubicBezTo>
                    <a:pt x="151411" y="177460"/>
                    <a:pt x="153076" y="177147"/>
                    <a:pt x="154734" y="177147"/>
                  </a:cubicBezTo>
                  <a:cubicBezTo>
                    <a:pt x="157398" y="177147"/>
                    <a:pt x="158060" y="177439"/>
                    <a:pt x="156720" y="178022"/>
                  </a:cubicBezTo>
                  <a:close/>
                  <a:moveTo>
                    <a:pt x="766167" y="138624"/>
                  </a:moveTo>
                  <a:cubicBezTo>
                    <a:pt x="770222" y="138624"/>
                    <a:pt x="772773" y="142588"/>
                    <a:pt x="773818" y="150516"/>
                  </a:cubicBezTo>
                  <a:cubicBezTo>
                    <a:pt x="774596" y="154724"/>
                    <a:pt x="774985" y="158854"/>
                    <a:pt x="774985" y="162906"/>
                  </a:cubicBezTo>
                  <a:cubicBezTo>
                    <a:pt x="774985" y="168807"/>
                    <a:pt x="772692" y="176031"/>
                    <a:pt x="768106" y="184579"/>
                  </a:cubicBezTo>
                  <a:cubicBezTo>
                    <a:pt x="760727" y="197019"/>
                    <a:pt x="752979" y="203239"/>
                    <a:pt x="744861" y="203239"/>
                  </a:cubicBezTo>
                  <a:cubicBezTo>
                    <a:pt x="739181" y="203239"/>
                    <a:pt x="736341" y="199036"/>
                    <a:pt x="736341" y="190630"/>
                  </a:cubicBezTo>
                  <a:cubicBezTo>
                    <a:pt x="736341" y="184875"/>
                    <a:pt x="739753" y="177656"/>
                    <a:pt x="746577" y="168971"/>
                  </a:cubicBezTo>
                  <a:cubicBezTo>
                    <a:pt x="753743" y="159917"/>
                    <a:pt x="757950" y="153254"/>
                    <a:pt x="759200" y="148981"/>
                  </a:cubicBezTo>
                  <a:cubicBezTo>
                    <a:pt x="761172" y="142076"/>
                    <a:pt x="763494" y="138624"/>
                    <a:pt x="766167" y="138624"/>
                  </a:cubicBezTo>
                  <a:close/>
                  <a:moveTo>
                    <a:pt x="152400" y="137866"/>
                  </a:moveTo>
                  <a:cubicBezTo>
                    <a:pt x="151649" y="137866"/>
                    <a:pt x="148584" y="138700"/>
                    <a:pt x="143205" y="140368"/>
                  </a:cubicBezTo>
                  <a:cubicBezTo>
                    <a:pt x="138135" y="142396"/>
                    <a:pt x="135072" y="143410"/>
                    <a:pt x="134015" y="143410"/>
                  </a:cubicBezTo>
                  <a:lnTo>
                    <a:pt x="136289" y="143410"/>
                  </a:lnTo>
                  <a:cubicBezTo>
                    <a:pt x="135356" y="149769"/>
                    <a:pt x="134813" y="154691"/>
                    <a:pt x="134661" y="158176"/>
                  </a:cubicBezTo>
                  <a:cubicBezTo>
                    <a:pt x="137139" y="157107"/>
                    <a:pt x="141813" y="155238"/>
                    <a:pt x="148684" y="152572"/>
                  </a:cubicBezTo>
                  <a:cubicBezTo>
                    <a:pt x="150671" y="151834"/>
                    <a:pt x="152150" y="151465"/>
                    <a:pt x="153121" y="151465"/>
                  </a:cubicBezTo>
                  <a:cubicBezTo>
                    <a:pt x="156835" y="151732"/>
                    <a:pt x="158035" y="152218"/>
                    <a:pt x="156720" y="152925"/>
                  </a:cubicBezTo>
                  <a:lnTo>
                    <a:pt x="156720" y="149479"/>
                  </a:lnTo>
                  <a:cubicBezTo>
                    <a:pt x="156720" y="143721"/>
                    <a:pt x="156198" y="140095"/>
                    <a:pt x="155153" y="138601"/>
                  </a:cubicBezTo>
                  <a:cubicBezTo>
                    <a:pt x="154874" y="138111"/>
                    <a:pt x="153956" y="137866"/>
                    <a:pt x="152400" y="137866"/>
                  </a:cubicBezTo>
                  <a:close/>
                  <a:moveTo>
                    <a:pt x="848757" y="136582"/>
                  </a:moveTo>
                  <a:cubicBezTo>
                    <a:pt x="852441" y="136582"/>
                    <a:pt x="860450" y="141233"/>
                    <a:pt x="872784" y="150535"/>
                  </a:cubicBezTo>
                  <a:cubicBezTo>
                    <a:pt x="883853" y="159902"/>
                    <a:pt x="889387" y="170154"/>
                    <a:pt x="889387" y="181291"/>
                  </a:cubicBezTo>
                  <a:cubicBezTo>
                    <a:pt x="889387" y="191836"/>
                    <a:pt x="886059" y="197109"/>
                    <a:pt x="879402" y="197109"/>
                  </a:cubicBezTo>
                  <a:cubicBezTo>
                    <a:pt x="871654" y="197109"/>
                    <a:pt x="862178" y="183970"/>
                    <a:pt x="850976" y="157693"/>
                  </a:cubicBezTo>
                  <a:cubicBezTo>
                    <a:pt x="846734" y="148000"/>
                    <a:pt x="844613" y="142247"/>
                    <a:pt x="844613" y="140433"/>
                  </a:cubicBezTo>
                  <a:cubicBezTo>
                    <a:pt x="844613" y="137866"/>
                    <a:pt x="845995" y="136582"/>
                    <a:pt x="848757" y="136582"/>
                  </a:cubicBezTo>
                  <a:close/>
                  <a:moveTo>
                    <a:pt x="190923" y="130452"/>
                  </a:moveTo>
                  <a:cubicBezTo>
                    <a:pt x="194734" y="130452"/>
                    <a:pt x="198850" y="132001"/>
                    <a:pt x="203271" y="135099"/>
                  </a:cubicBezTo>
                  <a:cubicBezTo>
                    <a:pt x="209869" y="139647"/>
                    <a:pt x="213168" y="143473"/>
                    <a:pt x="213168" y="146577"/>
                  </a:cubicBezTo>
                  <a:cubicBezTo>
                    <a:pt x="211416" y="152604"/>
                    <a:pt x="210540" y="156393"/>
                    <a:pt x="210540" y="157944"/>
                  </a:cubicBezTo>
                  <a:lnTo>
                    <a:pt x="210540" y="185379"/>
                  </a:lnTo>
                  <a:cubicBezTo>
                    <a:pt x="210540" y="192021"/>
                    <a:pt x="209468" y="197369"/>
                    <a:pt x="207322" y="201425"/>
                  </a:cubicBezTo>
                  <a:cubicBezTo>
                    <a:pt x="204231" y="204773"/>
                    <a:pt x="201197" y="206448"/>
                    <a:pt x="198220" y="206448"/>
                  </a:cubicBezTo>
                  <a:cubicBezTo>
                    <a:pt x="193882" y="206448"/>
                    <a:pt x="191236" y="201673"/>
                    <a:pt x="190281" y="192123"/>
                  </a:cubicBezTo>
                  <a:lnTo>
                    <a:pt x="190281" y="147763"/>
                  </a:lnTo>
                  <a:cubicBezTo>
                    <a:pt x="189962" y="144551"/>
                    <a:pt x="189118" y="142197"/>
                    <a:pt x="187751" y="140703"/>
                  </a:cubicBezTo>
                  <a:lnTo>
                    <a:pt x="184737" y="137201"/>
                  </a:lnTo>
                  <a:cubicBezTo>
                    <a:pt x="184737" y="132702"/>
                    <a:pt x="186799" y="130452"/>
                    <a:pt x="190923" y="130452"/>
                  </a:cubicBezTo>
                  <a:close/>
                  <a:moveTo>
                    <a:pt x="157069" y="119072"/>
                  </a:moveTo>
                  <a:cubicBezTo>
                    <a:pt x="160502" y="119072"/>
                    <a:pt x="165104" y="120574"/>
                    <a:pt x="170878" y="123578"/>
                  </a:cubicBezTo>
                  <a:cubicBezTo>
                    <a:pt x="177280" y="127327"/>
                    <a:pt x="180482" y="131097"/>
                    <a:pt x="180482" y="134889"/>
                  </a:cubicBezTo>
                  <a:cubicBezTo>
                    <a:pt x="180482" y="136024"/>
                    <a:pt x="179728" y="137722"/>
                    <a:pt x="178221" y="139982"/>
                  </a:cubicBezTo>
                  <a:cubicBezTo>
                    <a:pt x="176615" y="142072"/>
                    <a:pt x="175812" y="145237"/>
                    <a:pt x="175812" y="149479"/>
                  </a:cubicBezTo>
                  <a:cubicBezTo>
                    <a:pt x="175812" y="171800"/>
                    <a:pt x="176201" y="194135"/>
                    <a:pt x="176980" y="216484"/>
                  </a:cubicBezTo>
                  <a:cubicBezTo>
                    <a:pt x="176980" y="226859"/>
                    <a:pt x="175533" y="235046"/>
                    <a:pt x="172640" y="241046"/>
                  </a:cubicBezTo>
                  <a:cubicBezTo>
                    <a:pt x="168386" y="250667"/>
                    <a:pt x="163585" y="255477"/>
                    <a:pt x="158237" y="255477"/>
                  </a:cubicBezTo>
                  <a:cubicBezTo>
                    <a:pt x="156097" y="255477"/>
                    <a:pt x="153959" y="253611"/>
                    <a:pt x="151823" y="249878"/>
                  </a:cubicBezTo>
                  <a:cubicBezTo>
                    <a:pt x="149098" y="244228"/>
                    <a:pt x="144392" y="236192"/>
                    <a:pt x="137708" y="225767"/>
                  </a:cubicBezTo>
                  <a:cubicBezTo>
                    <a:pt x="137153" y="224667"/>
                    <a:pt x="136875" y="223558"/>
                    <a:pt x="136875" y="222442"/>
                  </a:cubicBezTo>
                  <a:cubicBezTo>
                    <a:pt x="136875" y="219484"/>
                    <a:pt x="138548" y="218005"/>
                    <a:pt x="141893" y="218005"/>
                  </a:cubicBezTo>
                  <a:cubicBezTo>
                    <a:pt x="143757" y="218005"/>
                    <a:pt x="145597" y="219075"/>
                    <a:pt x="147414" y="221214"/>
                  </a:cubicBezTo>
                  <a:cubicBezTo>
                    <a:pt x="151420" y="224523"/>
                    <a:pt x="153471" y="226177"/>
                    <a:pt x="153567" y="226177"/>
                  </a:cubicBezTo>
                  <a:cubicBezTo>
                    <a:pt x="154079" y="226177"/>
                    <a:pt x="154640" y="225567"/>
                    <a:pt x="155251" y="224349"/>
                  </a:cubicBezTo>
                  <a:cubicBezTo>
                    <a:pt x="155846" y="222861"/>
                    <a:pt x="156238" y="212322"/>
                    <a:pt x="156427" y="192732"/>
                  </a:cubicBezTo>
                  <a:cubicBezTo>
                    <a:pt x="145969" y="194093"/>
                    <a:pt x="139666" y="194774"/>
                    <a:pt x="137517" y="194774"/>
                  </a:cubicBezTo>
                  <a:cubicBezTo>
                    <a:pt x="135371" y="194774"/>
                    <a:pt x="134419" y="194580"/>
                    <a:pt x="134661" y="194193"/>
                  </a:cubicBezTo>
                  <a:lnTo>
                    <a:pt x="134661" y="218735"/>
                  </a:lnTo>
                  <a:cubicBezTo>
                    <a:pt x="134426" y="226775"/>
                    <a:pt x="134002" y="233331"/>
                    <a:pt x="133392" y="238404"/>
                  </a:cubicBezTo>
                  <a:cubicBezTo>
                    <a:pt x="131494" y="243560"/>
                    <a:pt x="128200" y="246138"/>
                    <a:pt x="123508" y="246138"/>
                  </a:cubicBezTo>
                  <a:cubicBezTo>
                    <a:pt x="120963" y="246138"/>
                    <a:pt x="117926" y="242962"/>
                    <a:pt x="114397" y="236609"/>
                  </a:cubicBezTo>
                  <a:cubicBezTo>
                    <a:pt x="112261" y="231700"/>
                    <a:pt x="111193" y="227756"/>
                    <a:pt x="111193" y="224777"/>
                  </a:cubicBezTo>
                  <a:cubicBezTo>
                    <a:pt x="111193" y="222510"/>
                    <a:pt x="112210" y="219549"/>
                    <a:pt x="114244" y="215894"/>
                  </a:cubicBezTo>
                  <a:cubicBezTo>
                    <a:pt x="115906" y="207944"/>
                    <a:pt x="116737" y="199523"/>
                    <a:pt x="116737" y="190630"/>
                  </a:cubicBezTo>
                  <a:lnTo>
                    <a:pt x="116737" y="156776"/>
                  </a:lnTo>
                  <a:cubicBezTo>
                    <a:pt x="116737" y="151022"/>
                    <a:pt x="115718" y="145644"/>
                    <a:pt x="113681" y="140642"/>
                  </a:cubicBezTo>
                  <a:cubicBezTo>
                    <a:pt x="111244" y="135362"/>
                    <a:pt x="110026" y="132179"/>
                    <a:pt x="110026" y="131094"/>
                  </a:cubicBezTo>
                  <a:cubicBezTo>
                    <a:pt x="110026" y="126970"/>
                    <a:pt x="112087" y="124908"/>
                    <a:pt x="116211" y="124908"/>
                  </a:cubicBezTo>
                  <a:cubicBezTo>
                    <a:pt x="118819" y="124908"/>
                    <a:pt x="122358" y="125974"/>
                    <a:pt x="126829" y="128104"/>
                  </a:cubicBezTo>
                  <a:cubicBezTo>
                    <a:pt x="128494" y="128817"/>
                    <a:pt x="129362" y="129211"/>
                    <a:pt x="129434" y="129285"/>
                  </a:cubicBezTo>
                  <a:cubicBezTo>
                    <a:pt x="133812" y="128947"/>
                    <a:pt x="137807" y="128175"/>
                    <a:pt x="141419" y="126969"/>
                  </a:cubicBezTo>
                  <a:cubicBezTo>
                    <a:pt x="144752" y="125970"/>
                    <a:pt x="148259" y="124116"/>
                    <a:pt x="151939" y="121406"/>
                  </a:cubicBezTo>
                  <a:cubicBezTo>
                    <a:pt x="154162" y="119850"/>
                    <a:pt x="155872" y="119072"/>
                    <a:pt x="157069" y="119072"/>
                  </a:cubicBezTo>
                  <a:close/>
                  <a:moveTo>
                    <a:pt x="223902" y="105938"/>
                  </a:moveTo>
                  <a:cubicBezTo>
                    <a:pt x="225694" y="105938"/>
                    <a:pt x="230273" y="107562"/>
                    <a:pt x="237636" y="110812"/>
                  </a:cubicBezTo>
                  <a:cubicBezTo>
                    <a:pt x="243698" y="114777"/>
                    <a:pt x="246729" y="118912"/>
                    <a:pt x="246729" y="123216"/>
                  </a:cubicBezTo>
                  <a:cubicBezTo>
                    <a:pt x="246729" y="124437"/>
                    <a:pt x="245827" y="128060"/>
                    <a:pt x="244022" y="134085"/>
                  </a:cubicBezTo>
                  <a:cubicBezTo>
                    <a:pt x="243492" y="139864"/>
                    <a:pt x="243227" y="144121"/>
                    <a:pt x="243227" y="146856"/>
                  </a:cubicBezTo>
                  <a:cubicBezTo>
                    <a:pt x="243227" y="177022"/>
                    <a:pt x="243687" y="199202"/>
                    <a:pt x="244608" y="213396"/>
                  </a:cubicBezTo>
                  <a:cubicBezTo>
                    <a:pt x="246022" y="224096"/>
                    <a:pt x="246729" y="231003"/>
                    <a:pt x="246729" y="234116"/>
                  </a:cubicBezTo>
                  <a:cubicBezTo>
                    <a:pt x="246729" y="238624"/>
                    <a:pt x="244931" y="244478"/>
                    <a:pt x="241334" y="251677"/>
                  </a:cubicBezTo>
                  <a:cubicBezTo>
                    <a:pt x="236860" y="257324"/>
                    <a:pt x="232897" y="260147"/>
                    <a:pt x="229446" y="260147"/>
                  </a:cubicBezTo>
                  <a:cubicBezTo>
                    <a:pt x="224681" y="260147"/>
                    <a:pt x="221019" y="257472"/>
                    <a:pt x="218461" y="252124"/>
                  </a:cubicBezTo>
                  <a:cubicBezTo>
                    <a:pt x="215050" y="247997"/>
                    <a:pt x="207832" y="240612"/>
                    <a:pt x="196806" y="229967"/>
                  </a:cubicBezTo>
                  <a:cubicBezTo>
                    <a:pt x="192456" y="226997"/>
                    <a:pt x="190281" y="224488"/>
                    <a:pt x="190281" y="222442"/>
                  </a:cubicBezTo>
                  <a:cubicBezTo>
                    <a:pt x="190281" y="218706"/>
                    <a:pt x="192279" y="216838"/>
                    <a:pt x="196276" y="216838"/>
                  </a:cubicBezTo>
                  <a:cubicBezTo>
                    <a:pt x="207953" y="222285"/>
                    <a:pt x="216306" y="225009"/>
                    <a:pt x="221335" y="225009"/>
                  </a:cubicBezTo>
                  <a:cubicBezTo>
                    <a:pt x="221840" y="224926"/>
                    <a:pt x="222093" y="221540"/>
                    <a:pt x="222093" y="214852"/>
                  </a:cubicBezTo>
                  <a:lnTo>
                    <a:pt x="222093" y="141893"/>
                  </a:lnTo>
                  <a:cubicBezTo>
                    <a:pt x="222093" y="134300"/>
                    <a:pt x="221200" y="128147"/>
                    <a:pt x="219414" y="123434"/>
                  </a:cubicBezTo>
                  <a:cubicBezTo>
                    <a:pt x="217114" y="117692"/>
                    <a:pt x="215963" y="114117"/>
                    <a:pt x="215963" y="112709"/>
                  </a:cubicBezTo>
                  <a:cubicBezTo>
                    <a:pt x="215963" y="108195"/>
                    <a:pt x="218610" y="105938"/>
                    <a:pt x="223902" y="105938"/>
                  </a:cubicBezTo>
                  <a:close/>
                  <a:moveTo>
                    <a:pt x="56978" y="93799"/>
                  </a:moveTo>
                  <a:cubicBezTo>
                    <a:pt x="54919" y="104176"/>
                    <a:pt x="51435" y="114546"/>
                    <a:pt x="46527" y="124908"/>
                  </a:cubicBezTo>
                  <a:cubicBezTo>
                    <a:pt x="51045" y="123547"/>
                    <a:pt x="55868" y="122431"/>
                    <a:pt x="60996" y="121560"/>
                  </a:cubicBezTo>
                  <a:lnTo>
                    <a:pt x="60996" y="115918"/>
                  </a:lnTo>
                  <a:cubicBezTo>
                    <a:pt x="60996" y="109593"/>
                    <a:pt x="59750" y="103846"/>
                    <a:pt x="57257" y="98678"/>
                  </a:cubicBezTo>
                  <a:cubicBezTo>
                    <a:pt x="55660" y="95884"/>
                    <a:pt x="55567" y="94258"/>
                    <a:pt x="56978" y="93799"/>
                  </a:cubicBezTo>
                  <a:close/>
                  <a:moveTo>
                    <a:pt x="872105" y="90762"/>
                  </a:moveTo>
                  <a:cubicBezTo>
                    <a:pt x="877987" y="90762"/>
                    <a:pt x="883312" y="92239"/>
                    <a:pt x="888080" y="95194"/>
                  </a:cubicBezTo>
                  <a:cubicBezTo>
                    <a:pt x="893038" y="98025"/>
                    <a:pt x="895517" y="101431"/>
                    <a:pt x="895517" y="105412"/>
                  </a:cubicBezTo>
                  <a:cubicBezTo>
                    <a:pt x="895517" y="111483"/>
                    <a:pt x="891621" y="114518"/>
                    <a:pt x="883830" y="114518"/>
                  </a:cubicBezTo>
                  <a:cubicBezTo>
                    <a:pt x="866513" y="114903"/>
                    <a:pt x="850542" y="115672"/>
                    <a:pt x="835916" y="116825"/>
                  </a:cubicBezTo>
                  <a:cubicBezTo>
                    <a:pt x="829362" y="117622"/>
                    <a:pt x="824033" y="118120"/>
                    <a:pt x="819931" y="118318"/>
                  </a:cubicBezTo>
                  <a:cubicBezTo>
                    <a:pt x="822653" y="118433"/>
                    <a:pt x="824015" y="119676"/>
                    <a:pt x="824015" y="122048"/>
                  </a:cubicBezTo>
                  <a:cubicBezTo>
                    <a:pt x="824015" y="123350"/>
                    <a:pt x="823697" y="124744"/>
                    <a:pt x="823061" y="126229"/>
                  </a:cubicBezTo>
                  <a:cubicBezTo>
                    <a:pt x="822919" y="128502"/>
                    <a:pt x="822847" y="130513"/>
                    <a:pt x="822847" y="132262"/>
                  </a:cubicBezTo>
                  <a:cubicBezTo>
                    <a:pt x="822847" y="155454"/>
                    <a:pt x="822928" y="176712"/>
                    <a:pt x="823089" y="196034"/>
                  </a:cubicBezTo>
                  <a:cubicBezTo>
                    <a:pt x="823706" y="208632"/>
                    <a:pt x="824015" y="216170"/>
                    <a:pt x="824015" y="218647"/>
                  </a:cubicBezTo>
                  <a:cubicBezTo>
                    <a:pt x="824015" y="224991"/>
                    <a:pt x="822260" y="232606"/>
                    <a:pt x="818750" y="241492"/>
                  </a:cubicBezTo>
                  <a:cubicBezTo>
                    <a:pt x="814486" y="250233"/>
                    <a:pt x="809800" y="254603"/>
                    <a:pt x="804690" y="254603"/>
                  </a:cubicBezTo>
                  <a:cubicBezTo>
                    <a:pt x="802039" y="254603"/>
                    <a:pt x="798567" y="251383"/>
                    <a:pt x="794272" y="244943"/>
                  </a:cubicBezTo>
                  <a:cubicBezTo>
                    <a:pt x="785826" y="233077"/>
                    <a:pt x="778968" y="223813"/>
                    <a:pt x="773697" y="217149"/>
                  </a:cubicBezTo>
                  <a:cubicBezTo>
                    <a:pt x="774084" y="213946"/>
                    <a:pt x="775326" y="211995"/>
                    <a:pt x="777422" y="211294"/>
                  </a:cubicBezTo>
                  <a:cubicBezTo>
                    <a:pt x="779974" y="211294"/>
                    <a:pt x="784104" y="212283"/>
                    <a:pt x="789812" y="214261"/>
                  </a:cubicBezTo>
                  <a:cubicBezTo>
                    <a:pt x="795340" y="216757"/>
                    <a:pt x="798256" y="218005"/>
                    <a:pt x="798560" y="218005"/>
                  </a:cubicBezTo>
                  <a:cubicBezTo>
                    <a:pt x="800663" y="218005"/>
                    <a:pt x="801714" y="215593"/>
                    <a:pt x="801714" y="210768"/>
                  </a:cubicBezTo>
                  <a:lnTo>
                    <a:pt x="801714" y="134889"/>
                  </a:lnTo>
                  <a:cubicBezTo>
                    <a:pt x="801714" y="130871"/>
                    <a:pt x="800090" y="126415"/>
                    <a:pt x="796844" y="121523"/>
                  </a:cubicBezTo>
                  <a:cubicBezTo>
                    <a:pt x="789840" y="122642"/>
                    <a:pt x="782557" y="123809"/>
                    <a:pt x="774994" y="125025"/>
                  </a:cubicBezTo>
                  <a:cubicBezTo>
                    <a:pt x="767810" y="126581"/>
                    <a:pt x="762358" y="127359"/>
                    <a:pt x="758637" y="127359"/>
                  </a:cubicBezTo>
                  <a:cubicBezTo>
                    <a:pt x="753230" y="126941"/>
                    <a:pt x="747611" y="125484"/>
                    <a:pt x="741782" y="122988"/>
                  </a:cubicBezTo>
                  <a:cubicBezTo>
                    <a:pt x="737820" y="121502"/>
                    <a:pt x="735617" y="119613"/>
                    <a:pt x="735173" y="117318"/>
                  </a:cubicBezTo>
                  <a:cubicBezTo>
                    <a:pt x="735493" y="112261"/>
                    <a:pt x="739334" y="109733"/>
                    <a:pt x="746698" y="109733"/>
                  </a:cubicBezTo>
                  <a:cubicBezTo>
                    <a:pt x="756561" y="109196"/>
                    <a:pt x="766520" y="108249"/>
                    <a:pt x="776576" y="106891"/>
                  </a:cubicBezTo>
                  <a:cubicBezTo>
                    <a:pt x="798230" y="103533"/>
                    <a:pt x="823625" y="99008"/>
                    <a:pt x="852762" y="93315"/>
                  </a:cubicBezTo>
                  <a:cubicBezTo>
                    <a:pt x="859574" y="91613"/>
                    <a:pt x="866021" y="90762"/>
                    <a:pt x="872105" y="90762"/>
                  </a:cubicBezTo>
                  <a:close/>
                  <a:moveTo>
                    <a:pt x="1125875" y="88427"/>
                  </a:moveTo>
                  <a:cubicBezTo>
                    <a:pt x="1128542" y="88963"/>
                    <a:pt x="1133006" y="91004"/>
                    <a:pt x="1139270" y="94548"/>
                  </a:cubicBezTo>
                  <a:cubicBezTo>
                    <a:pt x="1146823" y="99322"/>
                    <a:pt x="1150404" y="103203"/>
                    <a:pt x="1150013" y="106189"/>
                  </a:cubicBezTo>
                  <a:cubicBezTo>
                    <a:pt x="1150404" y="107280"/>
                    <a:pt x="1149936" y="109243"/>
                    <a:pt x="1148609" y="112077"/>
                  </a:cubicBezTo>
                  <a:cubicBezTo>
                    <a:pt x="1147979" y="114284"/>
                    <a:pt x="1146210" y="122550"/>
                    <a:pt x="1143302" y="136875"/>
                  </a:cubicBezTo>
                  <a:cubicBezTo>
                    <a:pt x="1138645" y="164765"/>
                    <a:pt x="1129793" y="184027"/>
                    <a:pt x="1116746" y="194662"/>
                  </a:cubicBezTo>
                  <a:cubicBezTo>
                    <a:pt x="1105844" y="205371"/>
                    <a:pt x="1096102" y="212064"/>
                    <a:pt x="1087520" y="214741"/>
                  </a:cubicBezTo>
                  <a:lnTo>
                    <a:pt x="1079490" y="216053"/>
                  </a:lnTo>
                  <a:lnTo>
                    <a:pt x="1081878" y="216856"/>
                  </a:lnTo>
                  <a:cubicBezTo>
                    <a:pt x="1110487" y="224239"/>
                    <a:pt x="1148646" y="227930"/>
                    <a:pt x="1196355" y="227930"/>
                  </a:cubicBezTo>
                  <a:cubicBezTo>
                    <a:pt x="1207486" y="227930"/>
                    <a:pt x="1213051" y="229116"/>
                    <a:pt x="1213051" y="231488"/>
                  </a:cubicBezTo>
                  <a:cubicBezTo>
                    <a:pt x="1213051" y="234567"/>
                    <a:pt x="1201195" y="240512"/>
                    <a:pt x="1177481" y="249324"/>
                  </a:cubicBezTo>
                  <a:cubicBezTo>
                    <a:pt x="1155638" y="255761"/>
                    <a:pt x="1141499" y="258979"/>
                    <a:pt x="1135065" y="258979"/>
                  </a:cubicBezTo>
                  <a:cubicBezTo>
                    <a:pt x="1127447" y="258979"/>
                    <a:pt x="1114777" y="255815"/>
                    <a:pt x="1097054" y="249487"/>
                  </a:cubicBezTo>
                  <a:cubicBezTo>
                    <a:pt x="1079613" y="243059"/>
                    <a:pt x="1059578" y="233631"/>
                    <a:pt x="1036950" y="221200"/>
                  </a:cubicBezTo>
                  <a:cubicBezTo>
                    <a:pt x="1015984" y="210441"/>
                    <a:pt x="1000771" y="201341"/>
                    <a:pt x="991311" y="193900"/>
                  </a:cubicBezTo>
                  <a:cubicBezTo>
                    <a:pt x="986967" y="205824"/>
                    <a:pt x="980177" y="217841"/>
                    <a:pt x="970941" y="229949"/>
                  </a:cubicBezTo>
                  <a:cubicBezTo>
                    <a:pt x="962764" y="239963"/>
                    <a:pt x="956867" y="244971"/>
                    <a:pt x="953249" y="244971"/>
                  </a:cubicBezTo>
                  <a:cubicBezTo>
                    <a:pt x="950291" y="244971"/>
                    <a:pt x="948812" y="243590"/>
                    <a:pt x="948812" y="240827"/>
                  </a:cubicBezTo>
                  <a:cubicBezTo>
                    <a:pt x="948812" y="239711"/>
                    <a:pt x="949979" y="237143"/>
                    <a:pt x="952314" y="233125"/>
                  </a:cubicBezTo>
                  <a:cubicBezTo>
                    <a:pt x="960620" y="218242"/>
                    <a:pt x="966958" y="202758"/>
                    <a:pt x="971327" y="186672"/>
                  </a:cubicBezTo>
                  <a:cubicBezTo>
                    <a:pt x="974412" y="175963"/>
                    <a:pt x="975954" y="167652"/>
                    <a:pt x="975954" y="161739"/>
                  </a:cubicBezTo>
                  <a:cubicBezTo>
                    <a:pt x="975954" y="159013"/>
                    <a:pt x="975565" y="156384"/>
                    <a:pt x="974787" y="153851"/>
                  </a:cubicBezTo>
                  <a:cubicBezTo>
                    <a:pt x="974787" y="149343"/>
                    <a:pt x="976557" y="147089"/>
                    <a:pt x="980098" y="147089"/>
                  </a:cubicBezTo>
                  <a:cubicBezTo>
                    <a:pt x="981968" y="147089"/>
                    <a:pt x="986310" y="148847"/>
                    <a:pt x="993125" y="152363"/>
                  </a:cubicBezTo>
                  <a:cubicBezTo>
                    <a:pt x="999658" y="157996"/>
                    <a:pt x="1002925" y="162289"/>
                    <a:pt x="1002925" y="165241"/>
                  </a:cubicBezTo>
                  <a:cubicBezTo>
                    <a:pt x="1002925" y="166081"/>
                    <a:pt x="1002382" y="167453"/>
                    <a:pt x="1001297" y="169357"/>
                  </a:cubicBezTo>
                  <a:cubicBezTo>
                    <a:pt x="1000466" y="170855"/>
                    <a:pt x="998480" y="175549"/>
                    <a:pt x="995339" y="183440"/>
                  </a:cubicBezTo>
                  <a:cubicBezTo>
                    <a:pt x="1003059" y="187257"/>
                    <a:pt x="1009730" y="190898"/>
                    <a:pt x="1015352" y="194365"/>
                  </a:cubicBezTo>
                  <a:cubicBezTo>
                    <a:pt x="1014772" y="169002"/>
                    <a:pt x="1013826" y="150947"/>
                    <a:pt x="1012515" y="140201"/>
                  </a:cubicBezTo>
                  <a:cubicBezTo>
                    <a:pt x="1003991" y="141540"/>
                    <a:pt x="995686" y="142805"/>
                    <a:pt x="987600" y="143996"/>
                  </a:cubicBezTo>
                  <a:cubicBezTo>
                    <a:pt x="982075" y="145162"/>
                    <a:pt x="977873" y="145744"/>
                    <a:pt x="974996" y="145744"/>
                  </a:cubicBezTo>
                  <a:cubicBezTo>
                    <a:pt x="969610" y="145537"/>
                    <a:pt x="963628" y="144185"/>
                    <a:pt x="957048" y="141689"/>
                  </a:cubicBezTo>
                  <a:cubicBezTo>
                    <a:pt x="953746" y="140368"/>
                    <a:pt x="951877" y="138576"/>
                    <a:pt x="951439" y="136312"/>
                  </a:cubicBezTo>
                  <a:cubicBezTo>
                    <a:pt x="951746" y="130849"/>
                    <a:pt x="955653" y="128118"/>
                    <a:pt x="963160" y="128118"/>
                  </a:cubicBezTo>
                  <a:cubicBezTo>
                    <a:pt x="970719" y="127767"/>
                    <a:pt x="978622" y="126891"/>
                    <a:pt x="986870" y="125490"/>
                  </a:cubicBezTo>
                  <a:cubicBezTo>
                    <a:pt x="1002407" y="123006"/>
                    <a:pt x="1021554" y="119180"/>
                    <a:pt x="1044313" y="114011"/>
                  </a:cubicBezTo>
                  <a:cubicBezTo>
                    <a:pt x="1049506" y="112715"/>
                    <a:pt x="1054464" y="112067"/>
                    <a:pt x="1059186" y="112067"/>
                  </a:cubicBezTo>
                  <a:cubicBezTo>
                    <a:pt x="1064956" y="112067"/>
                    <a:pt x="1070238" y="113323"/>
                    <a:pt x="1075032" y="115835"/>
                  </a:cubicBezTo>
                  <a:cubicBezTo>
                    <a:pt x="1080076" y="118957"/>
                    <a:pt x="1082599" y="122585"/>
                    <a:pt x="1082599" y="126718"/>
                  </a:cubicBezTo>
                  <a:cubicBezTo>
                    <a:pt x="1082599" y="132398"/>
                    <a:pt x="1078703" y="135238"/>
                    <a:pt x="1070911" y="135238"/>
                  </a:cubicBezTo>
                  <a:cubicBezTo>
                    <a:pt x="1057743" y="135619"/>
                    <a:pt x="1045530" y="136391"/>
                    <a:pt x="1034272" y="137554"/>
                  </a:cubicBezTo>
                  <a:cubicBezTo>
                    <a:pt x="1033230" y="137762"/>
                    <a:pt x="1033287" y="137866"/>
                    <a:pt x="1034444" y="137866"/>
                  </a:cubicBezTo>
                  <a:cubicBezTo>
                    <a:pt x="1036778" y="137708"/>
                    <a:pt x="1037946" y="138953"/>
                    <a:pt x="1037946" y="141600"/>
                  </a:cubicBezTo>
                  <a:cubicBezTo>
                    <a:pt x="1037946" y="143061"/>
                    <a:pt x="1037420" y="145475"/>
                    <a:pt x="1036369" y="148842"/>
                  </a:cubicBezTo>
                  <a:cubicBezTo>
                    <a:pt x="1035817" y="151046"/>
                    <a:pt x="1035371" y="155812"/>
                    <a:pt x="1035030" y="163139"/>
                  </a:cubicBezTo>
                  <a:cubicBezTo>
                    <a:pt x="1037739" y="161728"/>
                    <a:pt x="1042696" y="159562"/>
                    <a:pt x="1049898" y="156641"/>
                  </a:cubicBezTo>
                  <a:cubicBezTo>
                    <a:pt x="1051904" y="155525"/>
                    <a:pt x="1053673" y="154967"/>
                    <a:pt x="1055205" y="154967"/>
                  </a:cubicBezTo>
                  <a:cubicBezTo>
                    <a:pt x="1065685" y="155494"/>
                    <a:pt x="1070925" y="158919"/>
                    <a:pt x="1070925" y="165241"/>
                  </a:cubicBezTo>
                  <a:cubicBezTo>
                    <a:pt x="1070925" y="169424"/>
                    <a:pt x="1068916" y="172106"/>
                    <a:pt x="1064898" y="173287"/>
                  </a:cubicBezTo>
                  <a:cubicBezTo>
                    <a:pt x="1051680" y="176912"/>
                    <a:pt x="1044037" y="178724"/>
                    <a:pt x="1041969" y="178724"/>
                  </a:cubicBezTo>
                  <a:cubicBezTo>
                    <a:pt x="1038325" y="178724"/>
                    <a:pt x="1035964" y="178237"/>
                    <a:pt x="1034885" y="177263"/>
                  </a:cubicBezTo>
                  <a:cubicBezTo>
                    <a:pt x="1034786" y="181871"/>
                    <a:pt x="1034737" y="189779"/>
                    <a:pt x="1034737" y="200988"/>
                  </a:cubicBezTo>
                  <a:lnTo>
                    <a:pt x="1071819" y="213470"/>
                  </a:lnTo>
                  <a:lnTo>
                    <a:pt x="1082971" y="202583"/>
                  </a:lnTo>
                  <a:cubicBezTo>
                    <a:pt x="1097255" y="194047"/>
                    <a:pt x="1107986" y="182494"/>
                    <a:pt x="1115164" y="167924"/>
                  </a:cubicBezTo>
                  <a:cubicBezTo>
                    <a:pt x="1120221" y="153426"/>
                    <a:pt x="1122750" y="137243"/>
                    <a:pt x="1122750" y="119374"/>
                  </a:cubicBezTo>
                  <a:cubicBezTo>
                    <a:pt x="1122945" y="109833"/>
                    <a:pt x="1122519" y="103496"/>
                    <a:pt x="1121471" y="100361"/>
                  </a:cubicBezTo>
                  <a:cubicBezTo>
                    <a:pt x="1119989" y="96985"/>
                    <a:pt x="1119248" y="94777"/>
                    <a:pt x="1119248" y="93738"/>
                  </a:cubicBezTo>
                  <a:cubicBezTo>
                    <a:pt x="1119248" y="90197"/>
                    <a:pt x="1121457" y="88427"/>
                    <a:pt x="1125875" y="88427"/>
                  </a:cubicBezTo>
                  <a:close/>
                  <a:moveTo>
                    <a:pt x="192625" y="82883"/>
                  </a:moveTo>
                  <a:cubicBezTo>
                    <a:pt x="203790" y="83162"/>
                    <a:pt x="209373" y="86391"/>
                    <a:pt x="209373" y="92571"/>
                  </a:cubicBezTo>
                  <a:cubicBezTo>
                    <a:pt x="209373" y="97073"/>
                    <a:pt x="207127" y="100074"/>
                    <a:pt x="202634" y="101575"/>
                  </a:cubicBezTo>
                  <a:cubicBezTo>
                    <a:pt x="179131" y="106117"/>
                    <a:pt x="165597" y="108389"/>
                    <a:pt x="162032" y="108389"/>
                  </a:cubicBezTo>
                  <a:cubicBezTo>
                    <a:pt x="157229" y="108389"/>
                    <a:pt x="152403" y="107610"/>
                    <a:pt x="147554" y="106054"/>
                  </a:cubicBezTo>
                  <a:cubicBezTo>
                    <a:pt x="141796" y="104686"/>
                    <a:pt x="138917" y="102625"/>
                    <a:pt x="138917" y="99868"/>
                  </a:cubicBezTo>
                  <a:cubicBezTo>
                    <a:pt x="138917" y="96950"/>
                    <a:pt x="141436" y="95196"/>
                    <a:pt x="146475" y="94603"/>
                  </a:cubicBezTo>
                  <a:cubicBezTo>
                    <a:pt x="156871" y="92526"/>
                    <a:pt x="169937" y="89185"/>
                    <a:pt x="185672" y="84581"/>
                  </a:cubicBezTo>
                  <a:cubicBezTo>
                    <a:pt x="188835" y="83449"/>
                    <a:pt x="191152" y="82883"/>
                    <a:pt x="192625" y="82883"/>
                  </a:cubicBezTo>
                  <a:close/>
                  <a:moveTo>
                    <a:pt x="1034361" y="69070"/>
                  </a:moveTo>
                  <a:lnTo>
                    <a:pt x="1000088" y="75995"/>
                  </a:lnTo>
                  <a:cubicBezTo>
                    <a:pt x="997712" y="75995"/>
                    <a:pt x="997491" y="75800"/>
                    <a:pt x="999422" y="75409"/>
                  </a:cubicBezTo>
                  <a:cubicBezTo>
                    <a:pt x="1000201" y="83424"/>
                    <a:pt x="1000590" y="89320"/>
                    <a:pt x="1000590" y="93096"/>
                  </a:cubicBezTo>
                  <a:cubicBezTo>
                    <a:pt x="1017277" y="88622"/>
                    <a:pt x="1026401" y="86385"/>
                    <a:pt x="1027960" y="86385"/>
                  </a:cubicBezTo>
                  <a:cubicBezTo>
                    <a:pt x="1030605" y="86385"/>
                    <a:pt x="1031836" y="86677"/>
                    <a:pt x="1031653" y="87260"/>
                  </a:cubicBezTo>
                  <a:cubicBezTo>
                    <a:pt x="1031734" y="86078"/>
                    <a:pt x="1032041" y="83542"/>
                    <a:pt x="1032574" y="79651"/>
                  </a:cubicBezTo>
                  <a:cubicBezTo>
                    <a:pt x="1032963" y="76829"/>
                    <a:pt x="1033328" y="74433"/>
                    <a:pt x="1033668" y="72462"/>
                  </a:cubicBezTo>
                  <a:close/>
                  <a:moveTo>
                    <a:pt x="408068" y="53113"/>
                  </a:moveTo>
                  <a:cubicBezTo>
                    <a:pt x="412365" y="53113"/>
                    <a:pt x="416196" y="53508"/>
                    <a:pt x="419560" y="54299"/>
                  </a:cubicBezTo>
                  <a:cubicBezTo>
                    <a:pt x="423393" y="54978"/>
                    <a:pt x="426657" y="56103"/>
                    <a:pt x="429355" y="57675"/>
                  </a:cubicBezTo>
                  <a:cubicBezTo>
                    <a:pt x="431956" y="59409"/>
                    <a:pt x="435096" y="62253"/>
                    <a:pt x="438773" y="66210"/>
                  </a:cubicBezTo>
                  <a:cubicBezTo>
                    <a:pt x="441067" y="68802"/>
                    <a:pt x="443954" y="72758"/>
                    <a:pt x="447433" y="78079"/>
                  </a:cubicBezTo>
                  <a:lnTo>
                    <a:pt x="456507" y="96017"/>
                  </a:lnTo>
                  <a:cubicBezTo>
                    <a:pt x="462382" y="104668"/>
                    <a:pt x="467763" y="112607"/>
                    <a:pt x="472650" y="119834"/>
                  </a:cubicBezTo>
                  <a:cubicBezTo>
                    <a:pt x="477499" y="127211"/>
                    <a:pt x="482135" y="133877"/>
                    <a:pt x="486556" y="139833"/>
                  </a:cubicBezTo>
                  <a:cubicBezTo>
                    <a:pt x="491012" y="145839"/>
                    <a:pt x="495628" y="151662"/>
                    <a:pt x="500406" y="157302"/>
                  </a:cubicBezTo>
                  <a:cubicBezTo>
                    <a:pt x="507054" y="164452"/>
                    <a:pt x="513716" y="170775"/>
                    <a:pt x="520391" y="176273"/>
                  </a:cubicBezTo>
                  <a:cubicBezTo>
                    <a:pt x="529774" y="182852"/>
                    <a:pt x="538322" y="188171"/>
                    <a:pt x="546036" y="192230"/>
                  </a:cubicBezTo>
                  <a:cubicBezTo>
                    <a:pt x="553199" y="196372"/>
                    <a:pt x="560297" y="200112"/>
                    <a:pt x="567333" y="203448"/>
                  </a:cubicBezTo>
                  <a:cubicBezTo>
                    <a:pt x="574486" y="206837"/>
                    <a:pt x="579202" y="208817"/>
                    <a:pt x="581481" y="209387"/>
                  </a:cubicBezTo>
                  <a:lnTo>
                    <a:pt x="587457" y="211480"/>
                  </a:lnTo>
                  <a:cubicBezTo>
                    <a:pt x="591646" y="213120"/>
                    <a:pt x="593495" y="215497"/>
                    <a:pt x="593005" y="218610"/>
                  </a:cubicBezTo>
                  <a:cubicBezTo>
                    <a:pt x="592205" y="221397"/>
                    <a:pt x="590147" y="222791"/>
                    <a:pt x="586829" y="222791"/>
                  </a:cubicBezTo>
                  <a:lnTo>
                    <a:pt x="580699" y="223084"/>
                  </a:lnTo>
                  <a:lnTo>
                    <a:pt x="570235" y="223661"/>
                  </a:lnTo>
                  <a:lnTo>
                    <a:pt x="544460" y="224251"/>
                  </a:lnTo>
                  <a:cubicBezTo>
                    <a:pt x="533083" y="224639"/>
                    <a:pt x="525706" y="224102"/>
                    <a:pt x="522326" y="222642"/>
                  </a:cubicBezTo>
                  <a:cubicBezTo>
                    <a:pt x="518531" y="221166"/>
                    <a:pt x="515355" y="219576"/>
                    <a:pt x="512799" y="217873"/>
                  </a:cubicBezTo>
                  <a:cubicBezTo>
                    <a:pt x="510242" y="216169"/>
                    <a:pt x="507220" y="212852"/>
                    <a:pt x="503732" y="207922"/>
                  </a:cubicBezTo>
                  <a:cubicBezTo>
                    <a:pt x="500805" y="204524"/>
                    <a:pt x="498129" y="201006"/>
                    <a:pt x="495704" y="197369"/>
                  </a:cubicBezTo>
                  <a:cubicBezTo>
                    <a:pt x="493339" y="194095"/>
                    <a:pt x="489247" y="187804"/>
                    <a:pt x="483431" y="178496"/>
                  </a:cubicBezTo>
                  <a:cubicBezTo>
                    <a:pt x="477620" y="169005"/>
                    <a:pt x="474200" y="163331"/>
                    <a:pt x="473171" y="161474"/>
                  </a:cubicBezTo>
                  <a:lnTo>
                    <a:pt x="459074" y="136326"/>
                  </a:lnTo>
                  <a:lnTo>
                    <a:pt x="445735" y="113346"/>
                  </a:lnTo>
                  <a:lnTo>
                    <a:pt x="442833" y="105179"/>
                  </a:lnTo>
                  <a:lnTo>
                    <a:pt x="442419" y="108970"/>
                  </a:lnTo>
                  <a:cubicBezTo>
                    <a:pt x="441483" y="110843"/>
                    <a:pt x="438402" y="115416"/>
                    <a:pt x="433178" y="122690"/>
                  </a:cubicBezTo>
                  <a:lnTo>
                    <a:pt x="424253" y="137605"/>
                  </a:lnTo>
                  <a:lnTo>
                    <a:pt x="412668" y="152753"/>
                  </a:lnTo>
                  <a:cubicBezTo>
                    <a:pt x="408286" y="158523"/>
                    <a:pt x="404107" y="163760"/>
                    <a:pt x="400129" y="168464"/>
                  </a:cubicBezTo>
                  <a:cubicBezTo>
                    <a:pt x="395639" y="174175"/>
                    <a:pt x="390457" y="179685"/>
                    <a:pt x="384581" y="184993"/>
                  </a:cubicBezTo>
                  <a:cubicBezTo>
                    <a:pt x="378361" y="191216"/>
                    <a:pt x="372008" y="195991"/>
                    <a:pt x="365522" y="199318"/>
                  </a:cubicBezTo>
                  <a:cubicBezTo>
                    <a:pt x="357119" y="205339"/>
                    <a:pt x="349175" y="210071"/>
                    <a:pt x="341691" y="213512"/>
                  </a:cubicBezTo>
                  <a:cubicBezTo>
                    <a:pt x="334525" y="216805"/>
                    <a:pt x="330341" y="218752"/>
                    <a:pt x="329138" y="219354"/>
                  </a:cubicBezTo>
                  <a:cubicBezTo>
                    <a:pt x="327516" y="220284"/>
                    <a:pt x="326346" y="220749"/>
                    <a:pt x="325626" y="220749"/>
                  </a:cubicBezTo>
                  <a:lnTo>
                    <a:pt x="322031" y="222289"/>
                  </a:lnTo>
                  <a:cubicBezTo>
                    <a:pt x="319275" y="222819"/>
                    <a:pt x="317448" y="222033"/>
                    <a:pt x="316550" y="219931"/>
                  </a:cubicBezTo>
                  <a:cubicBezTo>
                    <a:pt x="315653" y="217828"/>
                    <a:pt x="315844" y="216149"/>
                    <a:pt x="317125" y="214894"/>
                  </a:cubicBezTo>
                  <a:lnTo>
                    <a:pt x="320241" y="212085"/>
                  </a:lnTo>
                  <a:cubicBezTo>
                    <a:pt x="322188" y="210367"/>
                    <a:pt x="325355" y="207790"/>
                    <a:pt x="329742" y="204355"/>
                  </a:cubicBezTo>
                  <a:lnTo>
                    <a:pt x="341598" y="194932"/>
                  </a:lnTo>
                  <a:cubicBezTo>
                    <a:pt x="344459" y="192607"/>
                    <a:pt x="349411" y="188305"/>
                    <a:pt x="356452" y="182026"/>
                  </a:cubicBezTo>
                  <a:cubicBezTo>
                    <a:pt x="363602" y="175651"/>
                    <a:pt x="368794" y="170751"/>
                    <a:pt x="372028" y="167324"/>
                  </a:cubicBezTo>
                  <a:cubicBezTo>
                    <a:pt x="375203" y="163960"/>
                    <a:pt x="379507" y="158910"/>
                    <a:pt x="384939" y="152172"/>
                  </a:cubicBezTo>
                  <a:lnTo>
                    <a:pt x="398808" y="134466"/>
                  </a:lnTo>
                  <a:cubicBezTo>
                    <a:pt x="402367" y="130116"/>
                    <a:pt x="406267" y="124471"/>
                    <a:pt x="410507" y="117530"/>
                  </a:cubicBezTo>
                  <a:cubicBezTo>
                    <a:pt x="414747" y="110589"/>
                    <a:pt x="417805" y="105369"/>
                    <a:pt x="419681" y="101868"/>
                  </a:cubicBezTo>
                  <a:cubicBezTo>
                    <a:pt x="422065" y="96228"/>
                    <a:pt x="424206" y="91103"/>
                    <a:pt x="426104" y="86492"/>
                  </a:cubicBezTo>
                  <a:lnTo>
                    <a:pt x="427853" y="81930"/>
                  </a:lnTo>
                  <a:cubicBezTo>
                    <a:pt x="426085" y="79713"/>
                    <a:pt x="424552" y="77874"/>
                    <a:pt x="423253" y="76414"/>
                  </a:cubicBezTo>
                  <a:cubicBezTo>
                    <a:pt x="421752" y="74538"/>
                    <a:pt x="419859" y="72896"/>
                    <a:pt x="417574" y="71488"/>
                  </a:cubicBezTo>
                  <a:cubicBezTo>
                    <a:pt x="415339" y="70112"/>
                    <a:pt x="412033" y="68929"/>
                    <a:pt x="407659" y="67940"/>
                  </a:cubicBezTo>
                  <a:lnTo>
                    <a:pt x="401947" y="66656"/>
                  </a:lnTo>
                  <a:cubicBezTo>
                    <a:pt x="397876" y="66098"/>
                    <a:pt x="395388" y="64841"/>
                    <a:pt x="394483" y="62884"/>
                  </a:cubicBezTo>
                  <a:cubicBezTo>
                    <a:pt x="393577" y="60928"/>
                    <a:pt x="393242" y="59190"/>
                    <a:pt x="393478" y="57671"/>
                  </a:cubicBezTo>
                  <a:cubicBezTo>
                    <a:pt x="394374" y="55432"/>
                    <a:pt x="396466" y="54038"/>
                    <a:pt x="399752" y="53490"/>
                  </a:cubicBezTo>
                  <a:cubicBezTo>
                    <a:pt x="402754" y="53238"/>
                    <a:pt x="405525" y="53113"/>
                    <a:pt x="408068" y="53113"/>
                  </a:cubicBezTo>
                  <a:close/>
                  <a:moveTo>
                    <a:pt x="830605" y="35021"/>
                  </a:moveTo>
                  <a:cubicBezTo>
                    <a:pt x="847063" y="35278"/>
                    <a:pt x="855850" y="38475"/>
                    <a:pt x="856966" y="44611"/>
                  </a:cubicBezTo>
                  <a:cubicBezTo>
                    <a:pt x="856672" y="48701"/>
                    <a:pt x="854417" y="51666"/>
                    <a:pt x="850204" y="53508"/>
                  </a:cubicBezTo>
                  <a:cubicBezTo>
                    <a:pt x="844096" y="55824"/>
                    <a:pt x="838541" y="57351"/>
                    <a:pt x="833540" y="58089"/>
                  </a:cubicBezTo>
                  <a:cubicBezTo>
                    <a:pt x="814567" y="61190"/>
                    <a:pt x="801494" y="63267"/>
                    <a:pt x="794319" y="64321"/>
                  </a:cubicBezTo>
                  <a:cubicBezTo>
                    <a:pt x="790586" y="65100"/>
                    <a:pt x="787330" y="65489"/>
                    <a:pt x="784552" y="65489"/>
                  </a:cubicBezTo>
                  <a:cubicBezTo>
                    <a:pt x="779746" y="65489"/>
                    <a:pt x="774070" y="64436"/>
                    <a:pt x="767525" y="62331"/>
                  </a:cubicBezTo>
                  <a:cubicBezTo>
                    <a:pt x="762301" y="60591"/>
                    <a:pt x="759688" y="58220"/>
                    <a:pt x="759688" y="55215"/>
                  </a:cubicBezTo>
                  <a:cubicBezTo>
                    <a:pt x="759688" y="51783"/>
                    <a:pt x="761553" y="49758"/>
                    <a:pt x="765283" y="49141"/>
                  </a:cubicBezTo>
                  <a:cubicBezTo>
                    <a:pt x="793905" y="45247"/>
                    <a:pt x="813397" y="41388"/>
                    <a:pt x="823759" y="37565"/>
                  </a:cubicBezTo>
                  <a:cubicBezTo>
                    <a:pt x="828248" y="35869"/>
                    <a:pt x="830530" y="35021"/>
                    <a:pt x="830605" y="35021"/>
                  </a:cubicBezTo>
                  <a:close/>
                  <a:moveTo>
                    <a:pt x="1031462" y="33677"/>
                  </a:moveTo>
                  <a:cubicBezTo>
                    <a:pt x="1027627" y="33677"/>
                    <a:pt x="1020931" y="34615"/>
                    <a:pt x="1011375" y="36491"/>
                  </a:cubicBezTo>
                  <a:cubicBezTo>
                    <a:pt x="1000610" y="39480"/>
                    <a:pt x="994465" y="40974"/>
                    <a:pt x="992939" y="40974"/>
                  </a:cubicBezTo>
                  <a:lnTo>
                    <a:pt x="995339" y="40974"/>
                  </a:lnTo>
                  <a:cubicBezTo>
                    <a:pt x="996471" y="48499"/>
                    <a:pt x="997371" y="55269"/>
                    <a:pt x="998041" y="61284"/>
                  </a:cubicBezTo>
                  <a:cubicBezTo>
                    <a:pt x="1015758" y="55254"/>
                    <a:pt x="1025244" y="52238"/>
                    <a:pt x="1026500" y="52238"/>
                  </a:cubicBezTo>
                  <a:lnTo>
                    <a:pt x="1036267" y="54343"/>
                  </a:lnTo>
                  <a:lnTo>
                    <a:pt x="1036657" y="37997"/>
                  </a:lnTo>
                  <a:cubicBezTo>
                    <a:pt x="1036657" y="35117"/>
                    <a:pt x="1034926" y="33677"/>
                    <a:pt x="1031462" y="33677"/>
                  </a:cubicBezTo>
                  <a:close/>
                  <a:moveTo>
                    <a:pt x="1039634" y="12841"/>
                  </a:moveTo>
                  <a:cubicBezTo>
                    <a:pt x="1045020" y="12841"/>
                    <a:pt x="1051537" y="14752"/>
                    <a:pt x="1059186" y="18575"/>
                  </a:cubicBezTo>
                  <a:cubicBezTo>
                    <a:pt x="1068569" y="24032"/>
                    <a:pt x="1073260" y="28463"/>
                    <a:pt x="1073260" y="31868"/>
                  </a:cubicBezTo>
                  <a:cubicBezTo>
                    <a:pt x="1073260" y="34134"/>
                    <a:pt x="1071472" y="37174"/>
                    <a:pt x="1067897" y="40988"/>
                  </a:cubicBezTo>
                  <a:cubicBezTo>
                    <a:pt x="1065631" y="42929"/>
                    <a:pt x="1063040" y="50329"/>
                    <a:pt x="1060126" y="63187"/>
                  </a:cubicBezTo>
                  <a:cubicBezTo>
                    <a:pt x="1052250" y="94099"/>
                    <a:pt x="1046198" y="109556"/>
                    <a:pt x="1041969" y="109556"/>
                  </a:cubicBezTo>
                  <a:cubicBezTo>
                    <a:pt x="1038077" y="109556"/>
                    <a:pt x="1035006" y="107587"/>
                    <a:pt x="1032755" y="103649"/>
                  </a:cubicBezTo>
                  <a:cubicBezTo>
                    <a:pt x="1032321" y="102784"/>
                    <a:pt x="1032207" y="102614"/>
                    <a:pt x="1032411" y="103138"/>
                  </a:cubicBezTo>
                  <a:cubicBezTo>
                    <a:pt x="1022660" y="105007"/>
                    <a:pt x="1011874" y="106758"/>
                    <a:pt x="1000055" y="108389"/>
                  </a:cubicBezTo>
                  <a:cubicBezTo>
                    <a:pt x="998247" y="108389"/>
                    <a:pt x="998185" y="108291"/>
                    <a:pt x="999869" y="108096"/>
                  </a:cubicBezTo>
                  <a:cubicBezTo>
                    <a:pt x="999360" y="113934"/>
                    <a:pt x="997347" y="116853"/>
                    <a:pt x="993827" y="116853"/>
                  </a:cubicBezTo>
                  <a:cubicBezTo>
                    <a:pt x="987273" y="116326"/>
                    <a:pt x="983670" y="110976"/>
                    <a:pt x="983019" y="100803"/>
                  </a:cubicBezTo>
                  <a:cubicBezTo>
                    <a:pt x="981636" y="77474"/>
                    <a:pt x="979608" y="61325"/>
                    <a:pt x="976935" y="52355"/>
                  </a:cubicBezTo>
                  <a:cubicBezTo>
                    <a:pt x="975441" y="45444"/>
                    <a:pt x="973343" y="40368"/>
                    <a:pt x="970643" y="37128"/>
                  </a:cubicBezTo>
                  <a:cubicBezTo>
                    <a:pt x="968736" y="33792"/>
                    <a:pt x="967783" y="31260"/>
                    <a:pt x="967783" y="29533"/>
                  </a:cubicBezTo>
                  <a:cubicBezTo>
                    <a:pt x="967783" y="26187"/>
                    <a:pt x="969844" y="24515"/>
                    <a:pt x="973968" y="24515"/>
                  </a:cubicBezTo>
                  <a:cubicBezTo>
                    <a:pt x="978845" y="24515"/>
                    <a:pt x="982548" y="24806"/>
                    <a:pt x="985075" y="25389"/>
                  </a:cubicBezTo>
                  <a:lnTo>
                    <a:pt x="985493" y="25389"/>
                  </a:lnTo>
                  <a:lnTo>
                    <a:pt x="1023751" y="17566"/>
                  </a:lnTo>
                  <a:cubicBezTo>
                    <a:pt x="1027329" y="17207"/>
                    <a:pt x="1030732" y="16172"/>
                    <a:pt x="1033960" y="14464"/>
                  </a:cubicBezTo>
                  <a:cubicBezTo>
                    <a:pt x="1036341" y="13382"/>
                    <a:pt x="1038232" y="12841"/>
                    <a:pt x="1039634" y="12841"/>
                  </a:cubicBezTo>
                  <a:close/>
                  <a:moveTo>
                    <a:pt x="687907" y="8181"/>
                  </a:moveTo>
                  <a:cubicBezTo>
                    <a:pt x="692505" y="8640"/>
                    <a:pt x="697007" y="9971"/>
                    <a:pt x="701413" y="12176"/>
                  </a:cubicBezTo>
                  <a:cubicBezTo>
                    <a:pt x="709992" y="15915"/>
                    <a:pt x="714282" y="19622"/>
                    <a:pt x="714282" y="23296"/>
                  </a:cubicBezTo>
                  <a:cubicBezTo>
                    <a:pt x="714046" y="27345"/>
                    <a:pt x="713311" y="32351"/>
                    <a:pt x="712077" y="38314"/>
                  </a:cubicBezTo>
                  <a:cubicBezTo>
                    <a:pt x="710845" y="45160"/>
                    <a:pt x="710074" y="55567"/>
                    <a:pt x="709766" y="69536"/>
                  </a:cubicBezTo>
                  <a:lnTo>
                    <a:pt x="709628" y="83169"/>
                  </a:lnTo>
                  <a:lnTo>
                    <a:pt x="717300" y="79674"/>
                  </a:lnTo>
                  <a:cubicBezTo>
                    <a:pt x="721873" y="77727"/>
                    <a:pt x="726191" y="76753"/>
                    <a:pt x="730253" y="76753"/>
                  </a:cubicBezTo>
                  <a:cubicBezTo>
                    <a:pt x="741396" y="77274"/>
                    <a:pt x="746968" y="80699"/>
                    <a:pt x="746968" y="87027"/>
                  </a:cubicBezTo>
                  <a:cubicBezTo>
                    <a:pt x="746968" y="91638"/>
                    <a:pt x="744784" y="94814"/>
                    <a:pt x="740415" y="96557"/>
                  </a:cubicBezTo>
                  <a:cubicBezTo>
                    <a:pt x="727448" y="100150"/>
                    <a:pt x="717181" y="102814"/>
                    <a:pt x="709612" y="104547"/>
                  </a:cubicBezTo>
                  <a:cubicBezTo>
                    <a:pt x="709612" y="108370"/>
                    <a:pt x="709516" y="112461"/>
                    <a:pt x="709324" y="116821"/>
                  </a:cubicBezTo>
                  <a:cubicBezTo>
                    <a:pt x="713014" y="117227"/>
                    <a:pt x="717159" y="118371"/>
                    <a:pt x="721760" y="120253"/>
                  </a:cubicBezTo>
                  <a:cubicBezTo>
                    <a:pt x="728458" y="122625"/>
                    <a:pt x="733268" y="126739"/>
                    <a:pt x="736192" y="132596"/>
                  </a:cubicBezTo>
                  <a:cubicBezTo>
                    <a:pt x="737928" y="136497"/>
                    <a:pt x="738797" y="140277"/>
                    <a:pt x="738797" y="143935"/>
                  </a:cubicBezTo>
                  <a:cubicBezTo>
                    <a:pt x="738797" y="150006"/>
                    <a:pt x="736246" y="153042"/>
                    <a:pt x="731146" y="153042"/>
                  </a:cubicBezTo>
                  <a:cubicBezTo>
                    <a:pt x="724697" y="153042"/>
                    <a:pt x="717392" y="147808"/>
                    <a:pt x="709231" y="137340"/>
                  </a:cubicBezTo>
                  <a:cubicBezTo>
                    <a:pt x="706887" y="133930"/>
                    <a:pt x="706899" y="131672"/>
                    <a:pt x="709268" y="130569"/>
                  </a:cubicBezTo>
                  <a:cubicBezTo>
                    <a:pt x="708915" y="192363"/>
                    <a:pt x="707617" y="227336"/>
                    <a:pt x="705375" y="235488"/>
                  </a:cubicBezTo>
                  <a:cubicBezTo>
                    <a:pt x="702272" y="247453"/>
                    <a:pt x="698410" y="253436"/>
                    <a:pt x="693790" y="253436"/>
                  </a:cubicBezTo>
                  <a:cubicBezTo>
                    <a:pt x="690869" y="253436"/>
                    <a:pt x="687769" y="249333"/>
                    <a:pt x="684488" y="241129"/>
                  </a:cubicBezTo>
                  <a:cubicBezTo>
                    <a:pt x="683062" y="236451"/>
                    <a:pt x="682349" y="232069"/>
                    <a:pt x="682349" y="227986"/>
                  </a:cubicBezTo>
                  <a:cubicBezTo>
                    <a:pt x="682349" y="225115"/>
                    <a:pt x="683237" y="220129"/>
                    <a:pt x="685014" y="213029"/>
                  </a:cubicBezTo>
                  <a:cubicBezTo>
                    <a:pt x="687721" y="195250"/>
                    <a:pt x="689460" y="169611"/>
                    <a:pt x="690232" y="136112"/>
                  </a:cubicBezTo>
                  <a:cubicBezTo>
                    <a:pt x="682732" y="159038"/>
                    <a:pt x="672280" y="176646"/>
                    <a:pt x="658876" y="188937"/>
                  </a:cubicBezTo>
                  <a:cubicBezTo>
                    <a:pt x="648842" y="199250"/>
                    <a:pt x="640927" y="204406"/>
                    <a:pt x="635128" y="204406"/>
                  </a:cubicBezTo>
                  <a:cubicBezTo>
                    <a:pt x="632350" y="204406"/>
                    <a:pt x="630191" y="203381"/>
                    <a:pt x="628650" y="201332"/>
                  </a:cubicBezTo>
                  <a:cubicBezTo>
                    <a:pt x="628650" y="199186"/>
                    <a:pt x="631617" y="195351"/>
                    <a:pt x="637552" y="189825"/>
                  </a:cubicBezTo>
                  <a:cubicBezTo>
                    <a:pt x="648174" y="178812"/>
                    <a:pt x="658082" y="165636"/>
                    <a:pt x="667275" y="150298"/>
                  </a:cubicBezTo>
                  <a:cubicBezTo>
                    <a:pt x="673616" y="138757"/>
                    <a:pt x="679906" y="125079"/>
                    <a:pt x="686144" y="109263"/>
                  </a:cubicBezTo>
                  <a:cubicBezTo>
                    <a:pt x="673490" y="112767"/>
                    <a:pt x="665046" y="114518"/>
                    <a:pt x="660811" y="114518"/>
                  </a:cubicBezTo>
                  <a:cubicBezTo>
                    <a:pt x="655964" y="114518"/>
                    <a:pt x="650869" y="113627"/>
                    <a:pt x="645523" y="111844"/>
                  </a:cubicBezTo>
                  <a:cubicBezTo>
                    <a:pt x="639917" y="110508"/>
                    <a:pt x="637114" y="108364"/>
                    <a:pt x="637114" y="105412"/>
                  </a:cubicBezTo>
                  <a:cubicBezTo>
                    <a:pt x="637114" y="102249"/>
                    <a:pt x="639364" y="100219"/>
                    <a:pt x="643863" y="99319"/>
                  </a:cubicBezTo>
                  <a:cubicBezTo>
                    <a:pt x="657626" y="96644"/>
                    <a:pt x="673276" y="92684"/>
                    <a:pt x="690813" y="87441"/>
                  </a:cubicBezTo>
                  <a:lnTo>
                    <a:pt x="690813" y="84692"/>
                  </a:lnTo>
                  <a:cubicBezTo>
                    <a:pt x="690813" y="51894"/>
                    <a:pt x="688792" y="31186"/>
                    <a:pt x="684749" y="22566"/>
                  </a:cubicBezTo>
                  <a:cubicBezTo>
                    <a:pt x="683149" y="19372"/>
                    <a:pt x="682349" y="16734"/>
                    <a:pt x="682349" y="14650"/>
                  </a:cubicBezTo>
                  <a:cubicBezTo>
                    <a:pt x="682349" y="10750"/>
                    <a:pt x="684201" y="8593"/>
                    <a:pt x="687907" y="8181"/>
                  </a:cubicBezTo>
                  <a:close/>
                  <a:moveTo>
                    <a:pt x="1173100" y="5544"/>
                  </a:moveTo>
                  <a:cubicBezTo>
                    <a:pt x="1188950" y="5801"/>
                    <a:pt x="1197302" y="8788"/>
                    <a:pt x="1198155" y="14506"/>
                  </a:cubicBezTo>
                  <a:cubicBezTo>
                    <a:pt x="1197838" y="17954"/>
                    <a:pt x="1195831" y="20675"/>
                    <a:pt x="1192132" y="22668"/>
                  </a:cubicBezTo>
                  <a:cubicBezTo>
                    <a:pt x="1186625" y="24705"/>
                    <a:pt x="1181521" y="26116"/>
                    <a:pt x="1176821" y="26901"/>
                  </a:cubicBezTo>
                  <a:cubicBezTo>
                    <a:pt x="1163321" y="28637"/>
                    <a:pt x="1152537" y="29793"/>
                    <a:pt x="1144469" y="30370"/>
                  </a:cubicBezTo>
                  <a:cubicBezTo>
                    <a:pt x="1148165" y="30606"/>
                    <a:pt x="1150013" y="31883"/>
                    <a:pt x="1150013" y="34202"/>
                  </a:cubicBezTo>
                  <a:cubicBezTo>
                    <a:pt x="1150013" y="35564"/>
                    <a:pt x="1148789" y="37470"/>
                    <a:pt x="1146339" y="39923"/>
                  </a:cubicBezTo>
                  <a:cubicBezTo>
                    <a:pt x="1144635" y="41769"/>
                    <a:pt x="1140664" y="47227"/>
                    <a:pt x="1134429" y="56296"/>
                  </a:cubicBezTo>
                  <a:lnTo>
                    <a:pt x="1130702" y="61771"/>
                  </a:lnTo>
                  <a:lnTo>
                    <a:pt x="1148651" y="55182"/>
                  </a:lnTo>
                  <a:cubicBezTo>
                    <a:pt x="1157583" y="51859"/>
                    <a:pt x="1163270" y="50197"/>
                    <a:pt x="1165710" y="50197"/>
                  </a:cubicBezTo>
                  <a:cubicBezTo>
                    <a:pt x="1170286" y="50197"/>
                    <a:pt x="1176117" y="52631"/>
                    <a:pt x="1183202" y="57499"/>
                  </a:cubicBezTo>
                  <a:cubicBezTo>
                    <a:pt x="1189288" y="62066"/>
                    <a:pt x="1192332" y="65974"/>
                    <a:pt x="1192332" y="69223"/>
                  </a:cubicBezTo>
                  <a:cubicBezTo>
                    <a:pt x="1192332" y="70417"/>
                    <a:pt x="1191456" y="72600"/>
                    <a:pt x="1189704" y="75772"/>
                  </a:cubicBezTo>
                  <a:cubicBezTo>
                    <a:pt x="1187177" y="80972"/>
                    <a:pt x="1185913" y="90269"/>
                    <a:pt x="1185913" y="103663"/>
                  </a:cubicBezTo>
                  <a:cubicBezTo>
                    <a:pt x="1185913" y="137252"/>
                    <a:pt x="1185793" y="156716"/>
                    <a:pt x="1185551" y="162055"/>
                  </a:cubicBezTo>
                  <a:cubicBezTo>
                    <a:pt x="1184546" y="169081"/>
                    <a:pt x="1181824" y="172594"/>
                    <a:pt x="1177384" y="172594"/>
                  </a:cubicBezTo>
                  <a:cubicBezTo>
                    <a:pt x="1173148" y="172594"/>
                    <a:pt x="1169441" y="170760"/>
                    <a:pt x="1166263" y="167092"/>
                  </a:cubicBezTo>
                  <a:cubicBezTo>
                    <a:pt x="1163132" y="162178"/>
                    <a:pt x="1161566" y="158739"/>
                    <a:pt x="1161566" y="156776"/>
                  </a:cubicBezTo>
                  <a:cubicBezTo>
                    <a:pt x="1161566" y="151471"/>
                    <a:pt x="1162064" y="145140"/>
                    <a:pt x="1163059" y="137782"/>
                  </a:cubicBezTo>
                  <a:cubicBezTo>
                    <a:pt x="1163620" y="131234"/>
                    <a:pt x="1163901" y="125308"/>
                    <a:pt x="1163901" y="120006"/>
                  </a:cubicBezTo>
                  <a:lnTo>
                    <a:pt x="1163901" y="84692"/>
                  </a:lnTo>
                  <a:cubicBezTo>
                    <a:pt x="1163901" y="77142"/>
                    <a:pt x="1162071" y="73367"/>
                    <a:pt x="1158413" y="73367"/>
                  </a:cubicBezTo>
                  <a:cubicBezTo>
                    <a:pt x="1156419" y="73367"/>
                    <a:pt x="1148807" y="74437"/>
                    <a:pt x="1135577" y="76577"/>
                  </a:cubicBezTo>
                  <a:cubicBezTo>
                    <a:pt x="1127604" y="77939"/>
                    <a:pt x="1121264" y="78961"/>
                    <a:pt x="1116558" y="79643"/>
                  </a:cubicBezTo>
                  <a:lnTo>
                    <a:pt x="1107952" y="80597"/>
                  </a:lnTo>
                  <a:lnTo>
                    <a:pt x="1107114" y="97240"/>
                  </a:lnTo>
                  <a:lnTo>
                    <a:pt x="1107114" y="148865"/>
                  </a:lnTo>
                  <a:cubicBezTo>
                    <a:pt x="1106872" y="156493"/>
                    <a:pt x="1106360" y="162557"/>
                    <a:pt x="1105579" y="167059"/>
                  </a:cubicBezTo>
                  <a:cubicBezTo>
                    <a:pt x="1103675" y="172501"/>
                    <a:pt x="1100274" y="175222"/>
                    <a:pt x="1095375" y="175222"/>
                  </a:cubicBezTo>
                  <a:cubicBezTo>
                    <a:pt x="1092953" y="175222"/>
                    <a:pt x="1090015" y="171610"/>
                    <a:pt x="1086561" y="164385"/>
                  </a:cubicBezTo>
                  <a:cubicBezTo>
                    <a:pt x="1084227" y="160221"/>
                    <a:pt x="1083059" y="156517"/>
                    <a:pt x="1083059" y="153274"/>
                  </a:cubicBezTo>
                  <a:cubicBezTo>
                    <a:pt x="1083059" y="151336"/>
                    <a:pt x="1084179" y="148640"/>
                    <a:pt x="1086417" y="145186"/>
                  </a:cubicBezTo>
                  <a:cubicBezTo>
                    <a:pt x="1088265" y="137791"/>
                    <a:pt x="1089189" y="130079"/>
                    <a:pt x="1089189" y="122048"/>
                  </a:cubicBezTo>
                  <a:lnTo>
                    <a:pt x="1089189" y="90529"/>
                  </a:lnTo>
                  <a:cubicBezTo>
                    <a:pt x="1089189" y="84567"/>
                    <a:pt x="1088157" y="79263"/>
                    <a:pt x="1086092" y="74619"/>
                  </a:cubicBezTo>
                  <a:cubicBezTo>
                    <a:pt x="1083292" y="69016"/>
                    <a:pt x="1081892" y="65759"/>
                    <a:pt x="1081892" y="64847"/>
                  </a:cubicBezTo>
                  <a:cubicBezTo>
                    <a:pt x="1081892" y="60906"/>
                    <a:pt x="1084144" y="58747"/>
                    <a:pt x="1088650" y="58368"/>
                  </a:cubicBezTo>
                  <a:cubicBezTo>
                    <a:pt x="1091319" y="58368"/>
                    <a:pt x="1094783" y="59432"/>
                    <a:pt x="1099040" y="61559"/>
                  </a:cubicBezTo>
                  <a:lnTo>
                    <a:pt x="1107134" y="66109"/>
                  </a:lnTo>
                  <a:lnTo>
                    <a:pt x="1113220" y="65214"/>
                  </a:lnTo>
                  <a:cubicBezTo>
                    <a:pt x="1118795" y="48673"/>
                    <a:pt x="1121582" y="38335"/>
                    <a:pt x="1121582" y="34202"/>
                  </a:cubicBezTo>
                  <a:cubicBezTo>
                    <a:pt x="1121582" y="32891"/>
                    <a:pt x="1121688" y="32618"/>
                    <a:pt x="1121899" y="33384"/>
                  </a:cubicBezTo>
                  <a:cubicBezTo>
                    <a:pt x="1120320" y="33939"/>
                    <a:pt x="1118332" y="34316"/>
                    <a:pt x="1115932" y="34514"/>
                  </a:cubicBezTo>
                  <a:cubicBezTo>
                    <a:pt x="1109529" y="35512"/>
                    <a:pt x="1104233" y="36012"/>
                    <a:pt x="1100044" y="36012"/>
                  </a:cubicBezTo>
                  <a:cubicBezTo>
                    <a:pt x="1095772" y="36012"/>
                    <a:pt x="1090972" y="35089"/>
                    <a:pt x="1085645" y="33244"/>
                  </a:cubicBezTo>
                  <a:cubicBezTo>
                    <a:pt x="1080225" y="31440"/>
                    <a:pt x="1077515" y="29133"/>
                    <a:pt x="1077515" y="26324"/>
                  </a:cubicBezTo>
                  <a:cubicBezTo>
                    <a:pt x="1077515" y="23174"/>
                    <a:pt x="1079380" y="21428"/>
                    <a:pt x="1083110" y="21087"/>
                  </a:cubicBezTo>
                  <a:cubicBezTo>
                    <a:pt x="1122389" y="16808"/>
                    <a:pt x="1149040" y="12653"/>
                    <a:pt x="1163064" y="8623"/>
                  </a:cubicBezTo>
                  <a:cubicBezTo>
                    <a:pt x="1169004" y="6570"/>
                    <a:pt x="1172350" y="5544"/>
                    <a:pt x="1173100" y="5544"/>
                  </a:cubicBezTo>
                  <a:close/>
                  <a:moveTo>
                    <a:pt x="166408" y="3209"/>
                  </a:moveTo>
                  <a:cubicBezTo>
                    <a:pt x="170470" y="3209"/>
                    <a:pt x="175201" y="4720"/>
                    <a:pt x="180603" y="7744"/>
                  </a:cubicBezTo>
                  <a:cubicBezTo>
                    <a:pt x="188305" y="11371"/>
                    <a:pt x="192155" y="14743"/>
                    <a:pt x="192155" y="17859"/>
                  </a:cubicBezTo>
                  <a:cubicBezTo>
                    <a:pt x="192155" y="19645"/>
                    <a:pt x="190987" y="22096"/>
                    <a:pt x="188649" y="25212"/>
                  </a:cubicBezTo>
                  <a:cubicBezTo>
                    <a:pt x="187554" y="26775"/>
                    <a:pt x="186388" y="28094"/>
                    <a:pt x="185151" y="29170"/>
                  </a:cubicBezTo>
                  <a:cubicBezTo>
                    <a:pt x="186305" y="29614"/>
                    <a:pt x="188001" y="31057"/>
                    <a:pt x="190239" y="33500"/>
                  </a:cubicBezTo>
                  <a:cubicBezTo>
                    <a:pt x="208930" y="52190"/>
                    <a:pt x="224898" y="65509"/>
                    <a:pt x="238143" y="73456"/>
                  </a:cubicBezTo>
                  <a:cubicBezTo>
                    <a:pt x="245758" y="78200"/>
                    <a:pt x="254990" y="82023"/>
                    <a:pt x="265839" y="84925"/>
                  </a:cubicBezTo>
                  <a:cubicBezTo>
                    <a:pt x="275085" y="86934"/>
                    <a:pt x="279708" y="89094"/>
                    <a:pt x="279708" y="91404"/>
                  </a:cubicBezTo>
                  <a:cubicBezTo>
                    <a:pt x="279708" y="95245"/>
                    <a:pt x="271335" y="98378"/>
                    <a:pt x="254589" y="100803"/>
                  </a:cubicBezTo>
                  <a:cubicBezTo>
                    <a:pt x="243290" y="102942"/>
                    <a:pt x="234131" y="104012"/>
                    <a:pt x="227111" y="104012"/>
                  </a:cubicBezTo>
                  <a:cubicBezTo>
                    <a:pt x="225229" y="104012"/>
                    <a:pt x="222783" y="102854"/>
                    <a:pt x="219772" y="100538"/>
                  </a:cubicBezTo>
                  <a:cubicBezTo>
                    <a:pt x="213394" y="94569"/>
                    <a:pt x="201339" y="77763"/>
                    <a:pt x="183607" y="50118"/>
                  </a:cubicBezTo>
                  <a:cubicBezTo>
                    <a:pt x="181694" y="47248"/>
                    <a:pt x="180300" y="44930"/>
                    <a:pt x="179425" y="43162"/>
                  </a:cubicBezTo>
                  <a:lnTo>
                    <a:pt x="178811" y="41067"/>
                  </a:lnTo>
                  <a:lnTo>
                    <a:pt x="170517" y="55693"/>
                  </a:lnTo>
                  <a:cubicBezTo>
                    <a:pt x="160651" y="71279"/>
                    <a:pt x="149339" y="83981"/>
                    <a:pt x="136582" y="93799"/>
                  </a:cubicBezTo>
                  <a:cubicBezTo>
                    <a:pt x="124515" y="107612"/>
                    <a:pt x="114611" y="114518"/>
                    <a:pt x="106872" y="114518"/>
                  </a:cubicBezTo>
                  <a:cubicBezTo>
                    <a:pt x="102553" y="114518"/>
                    <a:pt x="100394" y="113137"/>
                    <a:pt x="100394" y="110374"/>
                  </a:cubicBezTo>
                  <a:cubicBezTo>
                    <a:pt x="100394" y="108892"/>
                    <a:pt x="104237" y="104840"/>
                    <a:pt x="111923" y="98217"/>
                  </a:cubicBezTo>
                  <a:cubicBezTo>
                    <a:pt x="124130" y="87920"/>
                    <a:pt x="135715" y="73826"/>
                    <a:pt x="146679" y="55936"/>
                  </a:cubicBezTo>
                  <a:cubicBezTo>
                    <a:pt x="155745" y="39698"/>
                    <a:pt x="160649" y="27324"/>
                    <a:pt x="161390" y="18813"/>
                  </a:cubicBezTo>
                  <a:cubicBezTo>
                    <a:pt x="161390" y="17117"/>
                    <a:pt x="161098" y="15191"/>
                    <a:pt x="160516" y="13036"/>
                  </a:cubicBezTo>
                  <a:cubicBezTo>
                    <a:pt x="160320" y="11687"/>
                    <a:pt x="160223" y="10669"/>
                    <a:pt x="160223" y="9981"/>
                  </a:cubicBezTo>
                  <a:cubicBezTo>
                    <a:pt x="160223" y="5466"/>
                    <a:pt x="162284" y="3209"/>
                    <a:pt x="166408" y="3209"/>
                  </a:cubicBezTo>
                  <a:close/>
                  <a:moveTo>
                    <a:pt x="56675" y="0"/>
                  </a:moveTo>
                  <a:cubicBezTo>
                    <a:pt x="61478" y="0"/>
                    <a:pt x="67075" y="1598"/>
                    <a:pt x="73465" y="4795"/>
                  </a:cubicBezTo>
                  <a:cubicBezTo>
                    <a:pt x="80798" y="9378"/>
                    <a:pt x="84464" y="13343"/>
                    <a:pt x="84464" y="16692"/>
                  </a:cubicBezTo>
                  <a:cubicBezTo>
                    <a:pt x="84464" y="18019"/>
                    <a:pt x="82913" y="22504"/>
                    <a:pt x="79809" y="30147"/>
                  </a:cubicBezTo>
                  <a:cubicBezTo>
                    <a:pt x="77641" y="35650"/>
                    <a:pt x="74817" y="42625"/>
                    <a:pt x="71335" y="51071"/>
                  </a:cubicBezTo>
                  <a:cubicBezTo>
                    <a:pt x="74333" y="49815"/>
                    <a:pt x="77426" y="48532"/>
                    <a:pt x="80613" y="47220"/>
                  </a:cubicBezTo>
                  <a:cubicBezTo>
                    <a:pt x="85274" y="45313"/>
                    <a:pt x="87587" y="44360"/>
                    <a:pt x="87553" y="44360"/>
                  </a:cubicBezTo>
                  <a:cubicBezTo>
                    <a:pt x="104010" y="44617"/>
                    <a:pt x="112797" y="47814"/>
                    <a:pt x="113914" y="53950"/>
                  </a:cubicBezTo>
                  <a:cubicBezTo>
                    <a:pt x="113619" y="58040"/>
                    <a:pt x="110956" y="61108"/>
                    <a:pt x="105923" y="63154"/>
                  </a:cubicBezTo>
                  <a:cubicBezTo>
                    <a:pt x="100780" y="65436"/>
                    <a:pt x="95732" y="66959"/>
                    <a:pt x="90780" y="67721"/>
                  </a:cubicBezTo>
                  <a:cubicBezTo>
                    <a:pt x="79510" y="69718"/>
                    <a:pt x="71358" y="71168"/>
                    <a:pt x="66326" y="72070"/>
                  </a:cubicBezTo>
                  <a:cubicBezTo>
                    <a:pt x="65275" y="75977"/>
                    <a:pt x="63831" y="79192"/>
                    <a:pt x="61996" y="81716"/>
                  </a:cubicBezTo>
                  <a:lnTo>
                    <a:pt x="59303" y="81716"/>
                  </a:lnTo>
                  <a:cubicBezTo>
                    <a:pt x="62314" y="81716"/>
                    <a:pt x="66493" y="82942"/>
                    <a:pt x="71842" y="85395"/>
                  </a:cubicBezTo>
                  <a:cubicBezTo>
                    <a:pt x="79479" y="88315"/>
                    <a:pt x="83297" y="91910"/>
                    <a:pt x="83297" y="96180"/>
                  </a:cubicBezTo>
                  <a:cubicBezTo>
                    <a:pt x="81886" y="106080"/>
                    <a:pt x="81012" y="113419"/>
                    <a:pt x="80674" y="118197"/>
                  </a:cubicBezTo>
                  <a:cubicBezTo>
                    <a:pt x="87263" y="116492"/>
                    <a:pt x="91273" y="115518"/>
                    <a:pt x="92706" y="115277"/>
                  </a:cubicBezTo>
                  <a:cubicBezTo>
                    <a:pt x="96957" y="115742"/>
                    <a:pt x="100342" y="116546"/>
                    <a:pt x="102863" y="117690"/>
                  </a:cubicBezTo>
                  <a:cubicBezTo>
                    <a:pt x="106162" y="119492"/>
                    <a:pt x="107812" y="122112"/>
                    <a:pt x="107812" y="125550"/>
                  </a:cubicBezTo>
                  <a:cubicBezTo>
                    <a:pt x="107812" y="128731"/>
                    <a:pt x="101279" y="131474"/>
                    <a:pt x="88213" y="133778"/>
                  </a:cubicBezTo>
                  <a:cubicBezTo>
                    <a:pt x="84567" y="134364"/>
                    <a:pt x="81858" y="134847"/>
                    <a:pt x="80088" y="135229"/>
                  </a:cubicBezTo>
                  <a:cubicBezTo>
                    <a:pt x="80088" y="135198"/>
                    <a:pt x="80088" y="135668"/>
                    <a:pt x="80088" y="136638"/>
                  </a:cubicBezTo>
                  <a:lnTo>
                    <a:pt x="80088" y="164306"/>
                  </a:lnTo>
                  <a:cubicBezTo>
                    <a:pt x="79065" y="163760"/>
                    <a:pt x="79260" y="163309"/>
                    <a:pt x="80674" y="162953"/>
                  </a:cubicBezTo>
                  <a:cubicBezTo>
                    <a:pt x="90608" y="159381"/>
                    <a:pt x="96721" y="157595"/>
                    <a:pt x="99012" y="157595"/>
                  </a:cubicBezTo>
                  <a:cubicBezTo>
                    <a:pt x="107213" y="157899"/>
                    <a:pt x="111314" y="160717"/>
                    <a:pt x="111314" y="166050"/>
                  </a:cubicBezTo>
                  <a:cubicBezTo>
                    <a:pt x="110734" y="170999"/>
                    <a:pt x="107765" y="174056"/>
                    <a:pt x="102407" y="175222"/>
                  </a:cubicBezTo>
                  <a:cubicBezTo>
                    <a:pt x="94364" y="177417"/>
                    <a:pt x="86925" y="179735"/>
                    <a:pt x="80088" y="182175"/>
                  </a:cubicBezTo>
                  <a:lnTo>
                    <a:pt x="80088" y="218182"/>
                  </a:lnTo>
                  <a:cubicBezTo>
                    <a:pt x="79855" y="230060"/>
                    <a:pt x="79353" y="239371"/>
                    <a:pt x="78581" y="246115"/>
                  </a:cubicBezTo>
                  <a:cubicBezTo>
                    <a:pt x="76569" y="253913"/>
                    <a:pt x="72769" y="257812"/>
                    <a:pt x="67182" y="257812"/>
                  </a:cubicBezTo>
                  <a:cubicBezTo>
                    <a:pt x="64617" y="257812"/>
                    <a:pt x="61497" y="254479"/>
                    <a:pt x="57819" y="247813"/>
                  </a:cubicBezTo>
                  <a:cubicBezTo>
                    <a:pt x="55072" y="242743"/>
                    <a:pt x="53699" y="238567"/>
                    <a:pt x="53699" y="235283"/>
                  </a:cubicBezTo>
                  <a:cubicBezTo>
                    <a:pt x="53699" y="231944"/>
                    <a:pt x="55077" y="227127"/>
                    <a:pt x="57833" y="220833"/>
                  </a:cubicBezTo>
                  <a:cubicBezTo>
                    <a:pt x="59560" y="208948"/>
                    <a:pt x="60517" y="197927"/>
                    <a:pt x="60703" y="187770"/>
                  </a:cubicBezTo>
                  <a:cubicBezTo>
                    <a:pt x="53200" y="191131"/>
                    <a:pt x="45257" y="194644"/>
                    <a:pt x="36877" y="198309"/>
                  </a:cubicBezTo>
                  <a:cubicBezTo>
                    <a:pt x="31361" y="200817"/>
                    <a:pt x="27162" y="202071"/>
                    <a:pt x="24282" y="202071"/>
                  </a:cubicBezTo>
                  <a:cubicBezTo>
                    <a:pt x="20121" y="202071"/>
                    <a:pt x="15413" y="200178"/>
                    <a:pt x="10157" y="196392"/>
                  </a:cubicBezTo>
                  <a:cubicBezTo>
                    <a:pt x="3386" y="192560"/>
                    <a:pt x="0" y="188791"/>
                    <a:pt x="0" y="185086"/>
                  </a:cubicBezTo>
                  <a:cubicBezTo>
                    <a:pt x="0" y="181170"/>
                    <a:pt x="2793" y="178932"/>
                    <a:pt x="8381" y="178370"/>
                  </a:cubicBezTo>
                  <a:cubicBezTo>
                    <a:pt x="18848" y="177986"/>
                    <a:pt x="28741" y="176787"/>
                    <a:pt x="38058" y="174775"/>
                  </a:cubicBezTo>
                  <a:cubicBezTo>
                    <a:pt x="47304" y="172512"/>
                    <a:pt x="54950" y="170450"/>
                    <a:pt x="60996" y="168590"/>
                  </a:cubicBezTo>
                  <a:lnTo>
                    <a:pt x="60996" y="139033"/>
                  </a:lnTo>
                  <a:cubicBezTo>
                    <a:pt x="59315" y="139988"/>
                    <a:pt x="57100" y="140847"/>
                    <a:pt x="54350" y="141610"/>
                  </a:cubicBezTo>
                  <a:cubicBezTo>
                    <a:pt x="44741" y="144614"/>
                    <a:pt x="38304" y="147177"/>
                    <a:pt x="35039" y="149298"/>
                  </a:cubicBezTo>
                  <a:cubicBezTo>
                    <a:pt x="31297" y="152572"/>
                    <a:pt x="28489" y="154209"/>
                    <a:pt x="26617" y="154209"/>
                  </a:cubicBezTo>
                  <a:cubicBezTo>
                    <a:pt x="23308" y="154209"/>
                    <a:pt x="20527" y="152166"/>
                    <a:pt x="18273" y="148079"/>
                  </a:cubicBezTo>
                  <a:cubicBezTo>
                    <a:pt x="15430" y="143388"/>
                    <a:pt x="14008" y="140159"/>
                    <a:pt x="14008" y="138391"/>
                  </a:cubicBezTo>
                  <a:cubicBezTo>
                    <a:pt x="14008" y="134795"/>
                    <a:pt x="16007" y="131198"/>
                    <a:pt x="20003" y="127601"/>
                  </a:cubicBezTo>
                  <a:cubicBezTo>
                    <a:pt x="28130" y="119875"/>
                    <a:pt x="34790" y="108723"/>
                    <a:pt x="39983" y="94148"/>
                  </a:cubicBezTo>
                  <a:cubicBezTo>
                    <a:pt x="42368" y="85311"/>
                    <a:pt x="44313" y="79065"/>
                    <a:pt x="45820" y="75409"/>
                  </a:cubicBezTo>
                  <a:cubicBezTo>
                    <a:pt x="45870" y="75800"/>
                    <a:pt x="45208" y="75995"/>
                    <a:pt x="43834" y="75995"/>
                  </a:cubicBezTo>
                  <a:cubicBezTo>
                    <a:pt x="38938" y="75995"/>
                    <a:pt x="33604" y="74963"/>
                    <a:pt x="27831" y="72898"/>
                  </a:cubicBezTo>
                  <a:cubicBezTo>
                    <a:pt x="21924" y="71177"/>
                    <a:pt x="18971" y="68785"/>
                    <a:pt x="18971" y="65721"/>
                  </a:cubicBezTo>
                  <a:cubicBezTo>
                    <a:pt x="18971" y="62289"/>
                    <a:pt x="20633" y="60297"/>
                    <a:pt x="23956" y="59745"/>
                  </a:cubicBezTo>
                  <a:cubicBezTo>
                    <a:pt x="34793" y="58049"/>
                    <a:pt x="43196" y="56589"/>
                    <a:pt x="49164" y="55364"/>
                  </a:cubicBezTo>
                  <a:cubicBezTo>
                    <a:pt x="49660" y="53042"/>
                    <a:pt x="50225" y="49468"/>
                    <a:pt x="50857" y="44644"/>
                  </a:cubicBezTo>
                  <a:cubicBezTo>
                    <a:pt x="52752" y="33847"/>
                    <a:pt x="53699" y="26573"/>
                    <a:pt x="53699" y="22822"/>
                  </a:cubicBezTo>
                  <a:cubicBezTo>
                    <a:pt x="53699" y="20633"/>
                    <a:pt x="53317" y="17256"/>
                    <a:pt x="52555" y="12692"/>
                  </a:cubicBezTo>
                  <a:cubicBezTo>
                    <a:pt x="50983" y="8956"/>
                    <a:pt x="50197" y="6398"/>
                    <a:pt x="50197" y="5018"/>
                  </a:cubicBezTo>
                  <a:cubicBezTo>
                    <a:pt x="50197" y="1673"/>
                    <a:pt x="52356" y="0"/>
                    <a:pt x="56675"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grpSp>
        <p:nvGrpSpPr>
          <p:cNvPr id="13" name="组合 12"/>
          <p:cNvGrpSpPr/>
          <p:nvPr/>
        </p:nvGrpSpPr>
        <p:grpSpPr>
          <a:xfrm>
            <a:off x="6803015" y="2014718"/>
            <a:ext cx="2489819" cy="1962783"/>
            <a:chOff x="6803015" y="2014718"/>
            <a:chExt cx="2489819" cy="1962783"/>
          </a:xfrm>
        </p:grpSpPr>
        <p:sp>
          <p:nvSpPr>
            <p:cNvPr id="14" name="文本框 13"/>
            <p:cNvSpPr txBox="1"/>
            <p:nvPr/>
          </p:nvSpPr>
          <p:spPr>
            <a:xfrm>
              <a:off x="6803015" y="2536937"/>
              <a:ext cx="2489819" cy="1440564"/>
            </a:xfrm>
            <a:custGeom>
              <a:avLst/>
              <a:gdLst/>
              <a:ahLst/>
              <a:cxnLst/>
              <a:rect l="l" t="t" r="r" b="b"/>
              <a:pathLst>
                <a:path w="2489819" h="1440564">
                  <a:moveTo>
                    <a:pt x="1710927" y="1384753"/>
                  </a:moveTo>
                  <a:lnTo>
                    <a:pt x="1703337" y="1385200"/>
                  </a:lnTo>
                  <a:lnTo>
                    <a:pt x="1687487" y="1386985"/>
                  </a:lnTo>
                  <a:cubicBezTo>
                    <a:pt x="1682576" y="1387581"/>
                    <a:pt x="1678855" y="1388176"/>
                    <a:pt x="1676325" y="1388771"/>
                  </a:cubicBezTo>
                  <a:lnTo>
                    <a:pt x="1666725" y="1391674"/>
                  </a:lnTo>
                  <a:cubicBezTo>
                    <a:pt x="1667321" y="1395990"/>
                    <a:pt x="1667693" y="1398371"/>
                    <a:pt x="1667842" y="1398817"/>
                  </a:cubicBezTo>
                  <a:lnTo>
                    <a:pt x="1669851" y="1417346"/>
                  </a:lnTo>
                  <a:lnTo>
                    <a:pt x="1670297" y="1421365"/>
                  </a:lnTo>
                  <a:lnTo>
                    <a:pt x="1682799" y="1420918"/>
                  </a:lnTo>
                  <a:lnTo>
                    <a:pt x="1712713" y="1417793"/>
                  </a:lnTo>
                  <a:lnTo>
                    <a:pt x="1716285" y="1396808"/>
                  </a:lnTo>
                  <a:cubicBezTo>
                    <a:pt x="1717327" y="1391450"/>
                    <a:pt x="1717625" y="1388250"/>
                    <a:pt x="1717178" y="1387209"/>
                  </a:cubicBezTo>
                  <a:cubicBezTo>
                    <a:pt x="1716880" y="1386167"/>
                    <a:pt x="1716211" y="1385497"/>
                    <a:pt x="1715169" y="1385200"/>
                  </a:cubicBezTo>
                  <a:cubicBezTo>
                    <a:pt x="1714127" y="1384902"/>
                    <a:pt x="1712713" y="1384753"/>
                    <a:pt x="1710927" y="1384753"/>
                  </a:cubicBezTo>
                  <a:close/>
                  <a:moveTo>
                    <a:pt x="1722982" y="1375823"/>
                  </a:moveTo>
                  <a:cubicBezTo>
                    <a:pt x="1724024" y="1375823"/>
                    <a:pt x="1725512" y="1376344"/>
                    <a:pt x="1727447" y="1377386"/>
                  </a:cubicBezTo>
                  <a:cubicBezTo>
                    <a:pt x="1729531" y="1378279"/>
                    <a:pt x="1731763" y="1379544"/>
                    <a:pt x="1734144" y="1381181"/>
                  </a:cubicBezTo>
                  <a:cubicBezTo>
                    <a:pt x="1736526" y="1382967"/>
                    <a:pt x="1738088" y="1384232"/>
                    <a:pt x="1738833" y="1384976"/>
                  </a:cubicBezTo>
                  <a:cubicBezTo>
                    <a:pt x="1739577" y="1385869"/>
                    <a:pt x="1740098" y="1386762"/>
                    <a:pt x="1740395" y="1387655"/>
                  </a:cubicBezTo>
                  <a:cubicBezTo>
                    <a:pt x="1740395" y="1388548"/>
                    <a:pt x="1739205" y="1390185"/>
                    <a:pt x="1736823" y="1392567"/>
                  </a:cubicBezTo>
                  <a:cubicBezTo>
                    <a:pt x="1734442" y="1395097"/>
                    <a:pt x="1732731" y="1397701"/>
                    <a:pt x="1731689" y="1400380"/>
                  </a:cubicBezTo>
                  <a:lnTo>
                    <a:pt x="1722982" y="1420472"/>
                  </a:lnTo>
                  <a:cubicBezTo>
                    <a:pt x="1723875" y="1420918"/>
                    <a:pt x="1724843" y="1421588"/>
                    <a:pt x="1725884" y="1422481"/>
                  </a:cubicBezTo>
                  <a:cubicBezTo>
                    <a:pt x="1727075" y="1423225"/>
                    <a:pt x="1727522" y="1423969"/>
                    <a:pt x="1727224" y="1424713"/>
                  </a:cubicBezTo>
                  <a:cubicBezTo>
                    <a:pt x="1727075" y="1425309"/>
                    <a:pt x="1726405" y="1425830"/>
                    <a:pt x="1725215" y="1426276"/>
                  </a:cubicBezTo>
                  <a:lnTo>
                    <a:pt x="1716062" y="1426276"/>
                  </a:lnTo>
                  <a:lnTo>
                    <a:pt x="1673869" y="1429401"/>
                  </a:lnTo>
                  <a:lnTo>
                    <a:pt x="1670520" y="1429178"/>
                  </a:lnTo>
                  <a:lnTo>
                    <a:pt x="1669628" y="1432080"/>
                  </a:lnTo>
                  <a:cubicBezTo>
                    <a:pt x="1668883" y="1434015"/>
                    <a:pt x="1668065" y="1434983"/>
                    <a:pt x="1667172" y="1434983"/>
                  </a:cubicBezTo>
                  <a:cubicBezTo>
                    <a:pt x="1666130" y="1434834"/>
                    <a:pt x="1665163" y="1434387"/>
                    <a:pt x="1664270" y="1433643"/>
                  </a:cubicBezTo>
                  <a:cubicBezTo>
                    <a:pt x="1663377" y="1432899"/>
                    <a:pt x="1662558" y="1431485"/>
                    <a:pt x="1661814" y="1429401"/>
                  </a:cubicBezTo>
                  <a:cubicBezTo>
                    <a:pt x="1661219" y="1427318"/>
                    <a:pt x="1660772" y="1425383"/>
                    <a:pt x="1660475" y="1423597"/>
                  </a:cubicBezTo>
                  <a:lnTo>
                    <a:pt x="1656010" y="1396362"/>
                  </a:lnTo>
                  <a:cubicBezTo>
                    <a:pt x="1655861" y="1395171"/>
                    <a:pt x="1655414" y="1393757"/>
                    <a:pt x="1654670" y="1392120"/>
                  </a:cubicBezTo>
                  <a:cubicBezTo>
                    <a:pt x="1653926" y="1390334"/>
                    <a:pt x="1653182" y="1388995"/>
                    <a:pt x="1652438" y="1388102"/>
                  </a:cubicBezTo>
                  <a:lnTo>
                    <a:pt x="1650205" y="1386092"/>
                  </a:lnTo>
                  <a:cubicBezTo>
                    <a:pt x="1649610" y="1385497"/>
                    <a:pt x="1649312" y="1384902"/>
                    <a:pt x="1649312" y="1384307"/>
                  </a:cubicBezTo>
                  <a:cubicBezTo>
                    <a:pt x="1649312" y="1383711"/>
                    <a:pt x="1649610" y="1383265"/>
                    <a:pt x="1650205" y="1382967"/>
                  </a:cubicBezTo>
                  <a:cubicBezTo>
                    <a:pt x="1650801" y="1382669"/>
                    <a:pt x="1651694" y="1382595"/>
                    <a:pt x="1652884" y="1382744"/>
                  </a:cubicBezTo>
                  <a:lnTo>
                    <a:pt x="1657349" y="1382967"/>
                  </a:lnTo>
                  <a:lnTo>
                    <a:pt x="1662260" y="1384083"/>
                  </a:lnTo>
                  <a:lnTo>
                    <a:pt x="1704230" y="1378949"/>
                  </a:lnTo>
                  <a:cubicBezTo>
                    <a:pt x="1710481" y="1378056"/>
                    <a:pt x="1714946" y="1377312"/>
                    <a:pt x="1717625" y="1376716"/>
                  </a:cubicBezTo>
                  <a:cubicBezTo>
                    <a:pt x="1720155" y="1375972"/>
                    <a:pt x="1721941" y="1375675"/>
                    <a:pt x="1722982" y="1375823"/>
                  </a:cubicBezTo>
                  <a:close/>
                  <a:moveTo>
                    <a:pt x="1682799" y="1318227"/>
                  </a:moveTo>
                  <a:cubicBezTo>
                    <a:pt x="1683245" y="1317929"/>
                    <a:pt x="1684436" y="1318078"/>
                    <a:pt x="1686371" y="1318673"/>
                  </a:cubicBezTo>
                  <a:cubicBezTo>
                    <a:pt x="1688157" y="1319566"/>
                    <a:pt x="1689868" y="1320534"/>
                    <a:pt x="1691505" y="1321575"/>
                  </a:cubicBezTo>
                  <a:cubicBezTo>
                    <a:pt x="1693142" y="1322617"/>
                    <a:pt x="1695003" y="1324180"/>
                    <a:pt x="1697086" y="1326264"/>
                  </a:cubicBezTo>
                  <a:cubicBezTo>
                    <a:pt x="1699170" y="1328347"/>
                    <a:pt x="1699765" y="1329984"/>
                    <a:pt x="1698872" y="1331175"/>
                  </a:cubicBezTo>
                  <a:lnTo>
                    <a:pt x="1697979" y="1332961"/>
                  </a:lnTo>
                  <a:lnTo>
                    <a:pt x="1709588" y="1340328"/>
                  </a:lnTo>
                  <a:lnTo>
                    <a:pt x="1731019" y="1355732"/>
                  </a:lnTo>
                  <a:cubicBezTo>
                    <a:pt x="1736972" y="1359899"/>
                    <a:pt x="1742628" y="1363619"/>
                    <a:pt x="1747986" y="1366894"/>
                  </a:cubicBezTo>
                  <a:cubicBezTo>
                    <a:pt x="1753492" y="1369870"/>
                    <a:pt x="1758627" y="1372251"/>
                    <a:pt x="1763389" y="1374037"/>
                  </a:cubicBezTo>
                  <a:cubicBezTo>
                    <a:pt x="1768152" y="1375823"/>
                    <a:pt x="1774179" y="1377758"/>
                    <a:pt x="1781472" y="1379842"/>
                  </a:cubicBezTo>
                  <a:lnTo>
                    <a:pt x="1797768" y="1384976"/>
                  </a:lnTo>
                  <a:cubicBezTo>
                    <a:pt x="1798810" y="1385423"/>
                    <a:pt x="1799406" y="1385869"/>
                    <a:pt x="1799554" y="1386316"/>
                  </a:cubicBezTo>
                  <a:cubicBezTo>
                    <a:pt x="1799703" y="1386762"/>
                    <a:pt x="1799554" y="1387283"/>
                    <a:pt x="1799108" y="1387878"/>
                  </a:cubicBezTo>
                  <a:cubicBezTo>
                    <a:pt x="1798662" y="1388474"/>
                    <a:pt x="1797992" y="1388846"/>
                    <a:pt x="1797099" y="1388995"/>
                  </a:cubicBezTo>
                  <a:lnTo>
                    <a:pt x="1781918" y="1391897"/>
                  </a:lnTo>
                  <a:cubicBezTo>
                    <a:pt x="1774775" y="1393087"/>
                    <a:pt x="1769566" y="1393683"/>
                    <a:pt x="1766291" y="1393683"/>
                  </a:cubicBezTo>
                  <a:cubicBezTo>
                    <a:pt x="1763017" y="1393683"/>
                    <a:pt x="1760264" y="1393459"/>
                    <a:pt x="1758031" y="1393013"/>
                  </a:cubicBezTo>
                  <a:cubicBezTo>
                    <a:pt x="1755799" y="1392567"/>
                    <a:pt x="1753343" y="1391450"/>
                    <a:pt x="1750664" y="1389664"/>
                  </a:cubicBezTo>
                  <a:cubicBezTo>
                    <a:pt x="1747986" y="1388027"/>
                    <a:pt x="1744562" y="1385051"/>
                    <a:pt x="1740395" y="1380735"/>
                  </a:cubicBezTo>
                  <a:lnTo>
                    <a:pt x="1724992" y="1366001"/>
                  </a:lnTo>
                  <a:lnTo>
                    <a:pt x="1712936" y="1353946"/>
                  </a:lnTo>
                  <a:cubicBezTo>
                    <a:pt x="1708025" y="1349183"/>
                    <a:pt x="1704676" y="1346207"/>
                    <a:pt x="1702891" y="1345016"/>
                  </a:cubicBezTo>
                  <a:lnTo>
                    <a:pt x="1693291" y="1337872"/>
                  </a:lnTo>
                  <a:cubicBezTo>
                    <a:pt x="1686296" y="1346355"/>
                    <a:pt x="1680269" y="1353350"/>
                    <a:pt x="1675208" y="1358857"/>
                  </a:cubicBezTo>
                  <a:cubicBezTo>
                    <a:pt x="1670148" y="1364215"/>
                    <a:pt x="1664493" y="1369573"/>
                    <a:pt x="1658242" y="1374930"/>
                  </a:cubicBezTo>
                  <a:cubicBezTo>
                    <a:pt x="1651991" y="1380288"/>
                    <a:pt x="1645592" y="1384976"/>
                    <a:pt x="1639043" y="1388995"/>
                  </a:cubicBezTo>
                  <a:cubicBezTo>
                    <a:pt x="1632495" y="1393162"/>
                    <a:pt x="1626170" y="1396659"/>
                    <a:pt x="1620068" y="1399487"/>
                  </a:cubicBezTo>
                  <a:cubicBezTo>
                    <a:pt x="1614115" y="1402166"/>
                    <a:pt x="1609724" y="1403877"/>
                    <a:pt x="1606896" y="1404622"/>
                  </a:cubicBezTo>
                  <a:lnTo>
                    <a:pt x="1603771" y="1405515"/>
                  </a:lnTo>
                  <a:cubicBezTo>
                    <a:pt x="1601688" y="1406110"/>
                    <a:pt x="1600422" y="1406184"/>
                    <a:pt x="1599976" y="1405738"/>
                  </a:cubicBezTo>
                  <a:cubicBezTo>
                    <a:pt x="1599530" y="1405142"/>
                    <a:pt x="1599604" y="1404398"/>
                    <a:pt x="1600199" y="1403505"/>
                  </a:cubicBezTo>
                  <a:lnTo>
                    <a:pt x="1602878" y="1402166"/>
                  </a:lnTo>
                  <a:lnTo>
                    <a:pt x="1606450" y="1400157"/>
                  </a:lnTo>
                  <a:cubicBezTo>
                    <a:pt x="1610320" y="1397924"/>
                    <a:pt x="1616570" y="1393683"/>
                    <a:pt x="1625202" y="1387432"/>
                  </a:cubicBezTo>
                  <a:cubicBezTo>
                    <a:pt x="1633983" y="1381181"/>
                    <a:pt x="1641573" y="1375228"/>
                    <a:pt x="1647973" y="1369573"/>
                  </a:cubicBezTo>
                  <a:cubicBezTo>
                    <a:pt x="1654522" y="1363917"/>
                    <a:pt x="1660028" y="1358410"/>
                    <a:pt x="1664493" y="1353053"/>
                  </a:cubicBezTo>
                  <a:cubicBezTo>
                    <a:pt x="1668958" y="1347695"/>
                    <a:pt x="1672158" y="1343528"/>
                    <a:pt x="1674092" y="1340551"/>
                  </a:cubicBezTo>
                  <a:cubicBezTo>
                    <a:pt x="1676027" y="1337575"/>
                    <a:pt x="1677441" y="1335268"/>
                    <a:pt x="1678334" y="1333631"/>
                  </a:cubicBezTo>
                  <a:cubicBezTo>
                    <a:pt x="1679227" y="1331993"/>
                    <a:pt x="1679897" y="1330580"/>
                    <a:pt x="1680343" y="1329389"/>
                  </a:cubicBezTo>
                  <a:cubicBezTo>
                    <a:pt x="1680790" y="1328050"/>
                    <a:pt x="1681087" y="1326710"/>
                    <a:pt x="1681236" y="1325371"/>
                  </a:cubicBezTo>
                  <a:lnTo>
                    <a:pt x="1681906" y="1320459"/>
                  </a:lnTo>
                  <a:cubicBezTo>
                    <a:pt x="1682055" y="1319417"/>
                    <a:pt x="1682352" y="1318673"/>
                    <a:pt x="1682799" y="1318227"/>
                  </a:cubicBezTo>
                  <a:close/>
                  <a:moveTo>
                    <a:pt x="1703784" y="1297689"/>
                  </a:moveTo>
                  <a:cubicBezTo>
                    <a:pt x="1706016" y="1298284"/>
                    <a:pt x="1708397" y="1298954"/>
                    <a:pt x="1710927" y="1299698"/>
                  </a:cubicBezTo>
                  <a:cubicBezTo>
                    <a:pt x="1713606" y="1300442"/>
                    <a:pt x="1717104" y="1301633"/>
                    <a:pt x="1721420" y="1303270"/>
                  </a:cubicBezTo>
                  <a:cubicBezTo>
                    <a:pt x="1725884" y="1304758"/>
                    <a:pt x="1729456" y="1306395"/>
                    <a:pt x="1732135" y="1308181"/>
                  </a:cubicBezTo>
                  <a:cubicBezTo>
                    <a:pt x="1734814" y="1309818"/>
                    <a:pt x="1736749" y="1311678"/>
                    <a:pt x="1737940" y="1313762"/>
                  </a:cubicBezTo>
                  <a:cubicBezTo>
                    <a:pt x="1739130" y="1315846"/>
                    <a:pt x="1739726" y="1317929"/>
                    <a:pt x="1739726" y="1320013"/>
                  </a:cubicBezTo>
                  <a:cubicBezTo>
                    <a:pt x="1739577" y="1322096"/>
                    <a:pt x="1739205" y="1323808"/>
                    <a:pt x="1738609" y="1325147"/>
                  </a:cubicBezTo>
                  <a:cubicBezTo>
                    <a:pt x="1737716" y="1326487"/>
                    <a:pt x="1736898" y="1327380"/>
                    <a:pt x="1736154" y="1327826"/>
                  </a:cubicBezTo>
                  <a:cubicBezTo>
                    <a:pt x="1735410" y="1328273"/>
                    <a:pt x="1734293" y="1328496"/>
                    <a:pt x="1732805" y="1328496"/>
                  </a:cubicBezTo>
                  <a:cubicBezTo>
                    <a:pt x="1730573" y="1328198"/>
                    <a:pt x="1728117" y="1326710"/>
                    <a:pt x="1725438" y="1324031"/>
                  </a:cubicBezTo>
                  <a:lnTo>
                    <a:pt x="1719410" y="1317780"/>
                  </a:lnTo>
                  <a:lnTo>
                    <a:pt x="1705346" y="1304163"/>
                  </a:lnTo>
                  <a:lnTo>
                    <a:pt x="1701105" y="1300367"/>
                  </a:lnTo>
                  <a:cubicBezTo>
                    <a:pt x="1700212" y="1299177"/>
                    <a:pt x="1699914" y="1298358"/>
                    <a:pt x="1700212" y="1297912"/>
                  </a:cubicBezTo>
                  <a:cubicBezTo>
                    <a:pt x="1700509" y="1297465"/>
                    <a:pt x="1701700" y="1297391"/>
                    <a:pt x="1703784" y="1297689"/>
                  </a:cubicBezTo>
                  <a:close/>
                  <a:moveTo>
                    <a:pt x="1658689" y="1296796"/>
                  </a:moveTo>
                  <a:cubicBezTo>
                    <a:pt x="1658986" y="1296498"/>
                    <a:pt x="1659805" y="1296498"/>
                    <a:pt x="1661144" y="1296796"/>
                  </a:cubicBezTo>
                  <a:cubicBezTo>
                    <a:pt x="1662781" y="1297093"/>
                    <a:pt x="1664642" y="1297986"/>
                    <a:pt x="1666725" y="1299475"/>
                  </a:cubicBezTo>
                  <a:cubicBezTo>
                    <a:pt x="1668958" y="1300963"/>
                    <a:pt x="1670520" y="1302302"/>
                    <a:pt x="1671414" y="1303493"/>
                  </a:cubicBezTo>
                  <a:cubicBezTo>
                    <a:pt x="1672455" y="1304683"/>
                    <a:pt x="1672902" y="1305725"/>
                    <a:pt x="1672753" y="1306618"/>
                  </a:cubicBezTo>
                  <a:cubicBezTo>
                    <a:pt x="1672604" y="1307511"/>
                    <a:pt x="1671786" y="1308627"/>
                    <a:pt x="1670297" y="1309967"/>
                  </a:cubicBezTo>
                  <a:cubicBezTo>
                    <a:pt x="1668809" y="1311306"/>
                    <a:pt x="1667693" y="1312423"/>
                    <a:pt x="1666949" y="1313316"/>
                  </a:cubicBezTo>
                  <a:lnTo>
                    <a:pt x="1659805" y="1321799"/>
                  </a:lnTo>
                  <a:cubicBezTo>
                    <a:pt x="1658168" y="1323733"/>
                    <a:pt x="1655638" y="1326189"/>
                    <a:pt x="1652215" y="1329166"/>
                  </a:cubicBezTo>
                  <a:cubicBezTo>
                    <a:pt x="1648792" y="1331993"/>
                    <a:pt x="1646187" y="1334003"/>
                    <a:pt x="1644401" y="1335193"/>
                  </a:cubicBezTo>
                  <a:cubicBezTo>
                    <a:pt x="1642615" y="1336235"/>
                    <a:pt x="1640680" y="1337202"/>
                    <a:pt x="1638597" y="1338095"/>
                  </a:cubicBezTo>
                  <a:lnTo>
                    <a:pt x="1634578" y="1339658"/>
                  </a:lnTo>
                  <a:cubicBezTo>
                    <a:pt x="1632792" y="1340551"/>
                    <a:pt x="1631751" y="1340774"/>
                    <a:pt x="1631453" y="1340328"/>
                  </a:cubicBezTo>
                  <a:cubicBezTo>
                    <a:pt x="1631155" y="1339881"/>
                    <a:pt x="1631751" y="1338914"/>
                    <a:pt x="1633239" y="1337426"/>
                  </a:cubicBezTo>
                  <a:lnTo>
                    <a:pt x="1635918" y="1334747"/>
                  </a:lnTo>
                  <a:cubicBezTo>
                    <a:pt x="1639192" y="1331473"/>
                    <a:pt x="1641946" y="1328496"/>
                    <a:pt x="1644178" y="1325817"/>
                  </a:cubicBezTo>
                  <a:cubicBezTo>
                    <a:pt x="1646262" y="1323138"/>
                    <a:pt x="1648568" y="1319864"/>
                    <a:pt x="1651098" y="1315994"/>
                  </a:cubicBezTo>
                  <a:cubicBezTo>
                    <a:pt x="1653628" y="1312125"/>
                    <a:pt x="1655266" y="1309148"/>
                    <a:pt x="1656010" y="1307065"/>
                  </a:cubicBezTo>
                  <a:lnTo>
                    <a:pt x="1657572" y="1299028"/>
                  </a:lnTo>
                  <a:cubicBezTo>
                    <a:pt x="1657721" y="1297837"/>
                    <a:pt x="1658093" y="1297093"/>
                    <a:pt x="1658689" y="1296796"/>
                  </a:cubicBezTo>
                  <a:close/>
                  <a:moveTo>
                    <a:pt x="749870" y="1284294"/>
                  </a:moveTo>
                  <a:cubicBezTo>
                    <a:pt x="752995" y="1284294"/>
                    <a:pt x="755823" y="1284592"/>
                    <a:pt x="758353" y="1285187"/>
                  </a:cubicBezTo>
                  <a:cubicBezTo>
                    <a:pt x="760883" y="1285633"/>
                    <a:pt x="763041" y="1286378"/>
                    <a:pt x="764827" y="1287419"/>
                  </a:cubicBezTo>
                  <a:cubicBezTo>
                    <a:pt x="766613" y="1288610"/>
                    <a:pt x="768622" y="1290396"/>
                    <a:pt x="770855" y="1292777"/>
                  </a:cubicBezTo>
                  <a:cubicBezTo>
                    <a:pt x="772938" y="1295158"/>
                    <a:pt x="775245" y="1298284"/>
                    <a:pt x="777775" y="1302153"/>
                  </a:cubicBezTo>
                  <a:lnTo>
                    <a:pt x="786482" y="1317111"/>
                  </a:lnTo>
                  <a:cubicBezTo>
                    <a:pt x="789905" y="1323064"/>
                    <a:pt x="793477" y="1328794"/>
                    <a:pt x="797197" y="1334300"/>
                  </a:cubicBezTo>
                  <a:cubicBezTo>
                    <a:pt x="800918" y="1339956"/>
                    <a:pt x="804490" y="1345090"/>
                    <a:pt x="807913" y="1349704"/>
                  </a:cubicBezTo>
                  <a:cubicBezTo>
                    <a:pt x="811336" y="1354318"/>
                    <a:pt x="815280" y="1359080"/>
                    <a:pt x="819745" y="1363992"/>
                  </a:cubicBezTo>
                  <a:cubicBezTo>
                    <a:pt x="824210" y="1369052"/>
                    <a:pt x="829567" y="1373889"/>
                    <a:pt x="835818" y="1378502"/>
                  </a:cubicBezTo>
                  <a:cubicBezTo>
                    <a:pt x="842069" y="1383265"/>
                    <a:pt x="848022" y="1387134"/>
                    <a:pt x="853678" y="1390111"/>
                  </a:cubicBezTo>
                  <a:cubicBezTo>
                    <a:pt x="859333" y="1393385"/>
                    <a:pt x="864989" y="1396362"/>
                    <a:pt x="870644" y="1399041"/>
                  </a:cubicBezTo>
                  <a:cubicBezTo>
                    <a:pt x="876299" y="1401719"/>
                    <a:pt x="880020" y="1403282"/>
                    <a:pt x="881806" y="1403729"/>
                  </a:cubicBezTo>
                  <a:lnTo>
                    <a:pt x="886271" y="1405291"/>
                  </a:lnTo>
                  <a:cubicBezTo>
                    <a:pt x="888355" y="1406035"/>
                    <a:pt x="889248" y="1406928"/>
                    <a:pt x="888950" y="1407970"/>
                  </a:cubicBezTo>
                  <a:cubicBezTo>
                    <a:pt x="888652" y="1409012"/>
                    <a:pt x="887834" y="1409533"/>
                    <a:pt x="886494" y="1409533"/>
                  </a:cubicBezTo>
                  <a:lnTo>
                    <a:pt x="881806" y="1409756"/>
                  </a:lnTo>
                  <a:lnTo>
                    <a:pt x="873769" y="1410203"/>
                  </a:lnTo>
                  <a:lnTo>
                    <a:pt x="854124" y="1410649"/>
                  </a:lnTo>
                  <a:cubicBezTo>
                    <a:pt x="845790" y="1410947"/>
                    <a:pt x="840432" y="1410575"/>
                    <a:pt x="838051" y="1409533"/>
                  </a:cubicBezTo>
                  <a:cubicBezTo>
                    <a:pt x="835372" y="1408491"/>
                    <a:pt x="833139" y="1407375"/>
                    <a:pt x="831353" y="1406184"/>
                  </a:cubicBezTo>
                  <a:cubicBezTo>
                    <a:pt x="829567" y="1404994"/>
                    <a:pt x="827558" y="1402910"/>
                    <a:pt x="825326" y="1399933"/>
                  </a:cubicBezTo>
                  <a:cubicBezTo>
                    <a:pt x="822945" y="1396957"/>
                    <a:pt x="820861" y="1394129"/>
                    <a:pt x="819075" y="1391450"/>
                  </a:cubicBezTo>
                  <a:cubicBezTo>
                    <a:pt x="817140" y="1388771"/>
                    <a:pt x="813940" y="1383860"/>
                    <a:pt x="809476" y="1376716"/>
                  </a:cubicBezTo>
                  <a:cubicBezTo>
                    <a:pt x="805011" y="1369424"/>
                    <a:pt x="802406" y="1365108"/>
                    <a:pt x="801662" y="1363768"/>
                  </a:cubicBezTo>
                  <a:lnTo>
                    <a:pt x="790277" y="1343453"/>
                  </a:lnTo>
                  <a:lnTo>
                    <a:pt x="780677" y="1326933"/>
                  </a:lnTo>
                  <a:lnTo>
                    <a:pt x="776436" y="1319566"/>
                  </a:lnTo>
                  <a:lnTo>
                    <a:pt x="773757" y="1324031"/>
                  </a:lnTo>
                  <a:cubicBezTo>
                    <a:pt x="773162" y="1325222"/>
                    <a:pt x="771301" y="1328198"/>
                    <a:pt x="768176" y="1332961"/>
                  </a:cubicBezTo>
                  <a:lnTo>
                    <a:pt x="760139" y="1345462"/>
                  </a:lnTo>
                  <a:lnTo>
                    <a:pt x="751433" y="1356848"/>
                  </a:lnTo>
                  <a:cubicBezTo>
                    <a:pt x="748158" y="1361164"/>
                    <a:pt x="744884" y="1365257"/>
                    <a:pt x="741610" y="1369126"/>
                  </a:cubicBezTo>
                  <a:cubicBezTo>
                    <a:pt x="738336" y="1373293"/>
                    <a:pt x="734392" y="1377460"/>
                    <a:pt x="729778" y="1381628"/>
                  </a:cubicBezTo>
                  <a:cubicBezTo>
                    <a:pt x="725313" y="1386092"/>
                    <a:pt x="720328" y="1390036"/>
                    <a:pt x="714821" y="1393459"/>
                  </a:cubicBezTo>
                  <a:cubicBezTo>
                    <a:pt x="709165" y="1397031"/>
                    <a:pt x="703584" y="1400082"/>
                    <a:pt x="698078" y="1402612"/>
                  </a:cubicBezTo>
                  <a:cubicBezTo>
                    <a:pt x="692571" y="1405142"/>
                    <a:pt x="689371" y="1406631"/>
                    <a:pt x="688478" y="1407077"/>
                  </a:cubicBezTo>
                  <a:cubicBezTo>
                    <a:pt x="687437" y="1407673"/>
                    <a:pt x="686692" y="1407970"/>
                    <a:pt x="686246" y="1407970"/>
                  </a:cubicBezTo>
                  <a:lnTo>
                    <a:pt x="683121" y="1409310"/>
                  </a:lnTo>
                  <a:cubicBezTo>
                    <a:pt x="682376" y="1409607"/>
                    <a:pt x="681856" y="1409458"/>
                    <a:pt x="681558" y="1408863"/>
                  </a:cubicBezTo>
                  <a:cubicBezTo>
                    <a:pt x="681260" y="1408268"/>
                    <a:pt x="681335" y="1407821"/>
                    <a:pt x="681781" y="1407524"/>
                  </a:cubicBezTo>
                  <a:lnTo>
                    <a:pt x="684237" y="1405291"/>
                  </a:lnTo>
                  <a:cubicBezTo>
                    <a:pt x="685576" y="1404101"/>
                    <a:pt x="687957" y="1402166"/>
                    <a:pt x="691381" y="1399487"/>
                  </a:cubicBezTo>
                  <a:lnTo>
                    <a:pt x="700087" y="1392567"/>
                  </a:lnTo>
                  <a:cubicBezTo>
                    <a:pt x="702468" y="1390632"/>
                    <a:pt x="706412" y="1387209"/>
                    <a:pt x="711919" y="1382297"/>
                  </a:cubicBezTo>
                  <a:cubicBezTo>
                    <a:pt x="717425" y="1377386"/>
                    <a:pt x="721444" y="1373591"/>
                    <a:pt x="723974" y="1370912"/>
                  </a:cubicBezTo>
                  <a:cubicBezTo>
                    <a:pt x="726504" y="1368233"/>
                    <a:pt x="729927" y="1364215"/>
                    <a:pt x="734243" y="1358857"/>
                  </a:cubicBezTo>
                  <a:lnTo>
                    <a:pt x="744735" y="1345462"/>
                  </a:lnTo>
                  <a:cubicBezTo>
                    <a:pt x="747414" y="1342188"/>
                    <a:pt x="750391" y="1337872"/>
                    <a:pt x="753665" y="1332514"/>
                  </a:cubicBezTo>
                  <a:cubicBezTo>
                    <a:pt x="756939" y="1327157"/>
                    <a:pt x="759395" y="1322766"/>
                    <a:pt x="761032" y="1319343"/>
                  </a:cubicBezTo>
                  <a:cubicBezTo>
                    <a:pt x="762669" y="1315771"/>
                    <a:pt x="764306" y="1311827"/>
                    <a:pt x="765943" y="1307511"/>
                  </a:cubicBezTo>
                  <a:lnTo>
                    <a:pt x="767283" y="1303716"/>
                  </a:lnTo>
                  <a:cubicBezTo>
                    <a:pt x="765646" y="1301335"/>
                    <a:pt x="764232" y="1299475"/>
                    <a:pt x="763041" y="1298135"/>
                  </a:cubicBezTo>
                  <a:cubicBezTo>
                    <a:pt x="761851" y="1296647"/>
                    <a:pt x="760288" y="1295307"/>
                    <a:pt x="758353" y="1294117"/>
                  </a:cubicBezTo>
                  <a:cubicBezTo>
                    <a:pt x="756418" y="1292926"/>
                    <a:pt x="753814" y="1291959"/>
                    <a:pt x="750540" y="1291215"/>
                  </a:cubicBezTo>
                  <a:lnTo>
                    <a:pt x="744735" y="1290098"/>
                  </a:lnTo>
                  <a:cubicBezTo>
                    <a:pt x="742949" y="1289801"/>
                    <a:pt x="741833" y="1289205"/>
                    <a:pt x="741387" y="1288312"/>
                  </a:cubicBezTo>
                  <a:cubicBezTo>
                    <a:pt x="740940" y="1287419"/>
                    <a:pt x="740791" y="1286675"/>
                    <a:pt x="740940" y="1286080"/>
                  </a:cubicBezTo>
                  <a:cubicBezTo>
                    <a:pt x="741238" y="1285336"/>
                    <a:pt x="742280" y="1284815"/>
                    <a:pt x="744066" y="1284517"/>
                  </a:cubicBezTo>
                  <a:cubicBezTo>
                    <a:pt x="745852" y="1284368"/>
                    <a:pt x="747786" y="1284294"/>
                    <a:pt x="749870" y="1284294"/>
                  </a:cubicBezTo>
                  <a:close/>
                  <a:moveTo>
                    <a:pt x="982042" y="1267328"/>
                  </a:moveTo>
                  <a:lnTo>
                    <a:pt x="986060" y="1268221"/>
                  </a:lnTo>
                  <a:cubicBezTo>
                    <a:pt x="987400" y="1268518"/>
                    <a:pt x="990302" y="1269634"/>
                    <a:pt x="994767" y="1271569"/>
                  </a:cubicBezTo>
                  <a:cubicBezTo>
                    <a:pt x="999231" y="1273653"/>
                    <a:pt x="1002357" y="1275364"/>
                    <a:pt x="1004143" y="1276704"/>
                  </a:cubicBezTo>
                  <a:cubicBezTo>
                    <a:pt x="1005929" y="1278043"/>
                    <a:pt x="1007417" y="1279829"/>
                    <a:pt x="1008608" y="1282062"/>
                  </a:cubicBezTo>
                  <a:cubicBezTo>
                    <a:pt x="1009798" y="1284443"/>
                    <a:pt x="1010468" y="1286973"/>
                    <a:pt x="1010617" y="1289652"/>
                  </a:cubicBezTo>
                  <a:cubicBezTo>
                    <a:pt x="1010617" y="1292182"/>
                    <a:pt x="1010245" y="1294340"/>
                    <a:pt x="1009501" y="1296126"/>
                  </a:cubicBezTo>
                  <a:lnTo>
                    <a:pt x="1008161" y="1300367"/>
                  </a:lnTo>
                  <a:lnTo>
                    <a:pt x="1039415" y="1295903"/>
                  </a:lnTo>
                  <a:cubicBezTo>
                    <a:pt x="1044922" y="1295010"/>
                    <a:pt x="1049238" y="1294117"/>
                    <a:pt x="1052363" y="1293224"/>
                  </a:cubicBezTo>
                  <a:cubicBezTo>
                    <a:pt x="1055637" y="1292331"/>
                    <a:pt x="1057870" y="1291884"/>
                    <a:pt x="1059060" y="1291884"/>
                  </a:cubicBezTo>
                  <a:cubicBezTo>
                    <a:pt x="1060102" y="1291884"/>
                    <a:pt x="1062632" y="1292480"/>
                    <a:pt x="1066651" y="1293670"/>
                  </a:cubicBezTo>
                  <a:cubicBezTo>
                    <a:pt x="1070818" y="1294563"/>
                    <a:pt x="1073794" y="1295903"/>
                    <a:pt x="1075580" y="1297689"/>
                  </a:cubicBezTo>
                  <a:cubicBezTo>
                    <a:pt x="1077366" y="1299475"/>
                    <a:pt x="1078334" y="1300814"/>
                    <a:pt x="1078482" y="1301707"/>
                  </a:cubicBezTo>
                  <a:cubicBezTo>
                    <a:pt x="1078631" y="1302600"/>
                    <a:pt x="1078259" y="1303493"/>
                    <a:pt x="1077366" y="1304386"/>
                  </a:cubicBezTo>
                  <a:cubicBezTo>
                    <a:pt x="1076622" y="1304832"/>
                    <a:pt x="1075506" y="1305056"/>
                    <a:pt x="1074018" y="1305056"/>
                  </a:cubicBezTo>
                  <a:cubicBezTo>
                    <a:pt x="1072678" y="1305204"/>
                    <a:pt x="1070818" y="1305279"/>
                    <a:pt x="1068437" y="1305279"/>
                  </a:cubicBezTo>
                  <a:cubicBezTo>
                    <a:pt x="1066204" y="1305576"/>
                    <a:pt x="1062335" y="1305725"/>
                    <a:pt x="1056828" y="1305725"/>
                  </a:cubicBezTo>
                  <a:cubicBezTo>
                    <a:pt x="1051172" y="1305725"/>
                    <a:pt x="1047452" y="1305800"/>
                    <a:pt x="1045666" y="1305949"/>
                  </a:cubicBezTo>
                  <a:lnTo>
                    <a:pt x="1031825" y="1307288"/>
                  </a:lnTo>
                  <a:cubicBezTo>
                    <a:pt x="1033908" y="1308627"/>
                    <a:pt x="1036290" y="1310041"/>
                    <a:pt x="1038969" y="1311530"/>
                  </a:cubicBezTo>
                  <a:cubicBezTo>
                    <a:pt x="1041499" y="1313167"/>
                    <a:pt x="1043061" y="1314804"/>
                    <a:pt x="1043657" y="1316441"/>
                  </a:cubicBezTo>
                  <a:cubicBezTo>
                    <a:pt x="1044252" y="1318227"/>
                    <a:pt x="1044475" y="1319417"/>
                    <a:pt x="1044326" y="1320013"/>
                  </a:cubicBezTo>
                  <a:cubicBezTo>
                    <a:pt x="1044326" y="1320608"/>
                    <a:pt x="1044029" y="1321352"/>
                    <a:pt x="1043433" y="1322245"/>
                  </a:cubicBezTo>
                  <a:lnTo>
                    <a:pt x="1041647" y="1324701"/>
                  </a:lnTo>
                  <a:cubicBezTo>
                    <a:pt x="1040755" y="1326040"/>
                    <a:pt x="1039713" y="1328050"/>
                    <a:pt x="1038522" y="1330728"/>
                  </a:cubicBezTo>
                  <a:lnTo>
                    <a:pt x="1034057" y="1341444"/>
                  </a:lnTo>
                  <a:cubicBezTo>
                    <a:pt x="1029295" y="1352160"/>
                    <a:pt x="1025872" y="1359006"/>
                    <a:pt x="1023788" y="1361982"/>
                  </a:cubicBezTo>
                  <a:lnTo>
                    <a:pt x="1015528" y="1374707"/>
                  </a:lnTo>
                  <a:cubicBezTo>
                    <a:pt x="1019993" y="1378428"/>
                    <a:pt x="1024532" y="1382000"/>
                    <a:pt x="1029146" y="1385423"/>
                  </a:cubicBezTo>
                  <a:cubicBezTo>
                    <a:pt x="1033760" y="1388846"/>
                    <a:pt x="1039043" y="1392269"/>
                    <a:pt x="1044996" y="1395692"/>
                  </a:cubicBezTo>
                  <a:cubicBezTo>
                    <a:pt x="1050949" y="1399115"/>
                    <a:pt x="1058242" y="1402687"/>
                    <a:pt x="1066874" y="1406408"/>
                  </a:cubicBezTo>
                  <a:cubicBezTo>
                    <a:pt x="1075357" y="1410128"/>
                    <a:pt x="1083096" y="1413030"/>
                    <a:pt x="1090091" y="1415114"/>
                  </a:cubicBezTo>
                  <a:lnTo>
                    <a:pt x="1107727" y="1420918"/>
                  </a:lnTo>
                  <a:lnTo>
                    <a:pt x="1111299" y="1422034"/>
                  </a:lnTo>
                  <a:cubicBezTo>
                    <a:pt x="1112936" y="1422630"/>
                    <a:pt x="1113532" y="1423448"/>
                    <a:pt x="1113085" y="1424490"/>
                  </a:cubicBezTo>
                  <a:cubicBezTo>
                    <a:pt x="1112787" y="1425383"/>
                    <a:pt x="1112192" y="1425904"/>
                    <a:pt x="1111299" y="1426053"/>
                  </a:cubicBezTo>
                  <a:lnTo>
                    <a:pt x="1108620" y="1426276"/>
                  </a:lnTo>
                  <a:cubicBezTo>
                    <a:pt x="1105346" y="1426871"/>
                    <a:pt x="1097905" y="1427764"/>
                    <a:pt x="1086296" y="1428955"/>
                  </a:cubicBezTo>
                  <a:cubicBezTo>
                    <a:pt x="1074539" y="1430443"/>
                    <a:pt x="1066874" y="1431039"/>
                    <a:pt x="1063302" y="1430741"/>
                  </a:cubicBezTo>
                  <a:cubicBezTo>
                    <a:pt x="1058837" y="1430592"/>
                    <a:pt x="1055116" y="1429922"/>
                    <a:pt x="1052140" y="1428732"/>
                  </a:cubicBezTo>
                  <a:cubicBezTo>
                    <a:pt x="1049163" y="1427392"/>
                    <a:pt x="1046187" y="1425532"/>
                    <a:pt x="1043210" y="1423151"/>
                  </a:cubicBezTo>
                  <a:cubicBezTo>
                    <a:pt x="1040085" y="1420769"/>
                    <a:pt x="1036439" y="1417495"/>
                    <a:pt x="1032271" y="1413328"/>
                  </a:cubicBezTo>
                  <a:cubicBezTo>
                    <a:pt x="1028104" y="1409161"/>
                    <a:pt x="1022151" y="1402687"/>
                    <a:pt x="1014412" y="1393906"/>
                  </a:cubicBezTo>
                  <a:lnTo>
                    <a:pt x="1006375" y="1385200"/>
                  </a:lnTo>
                  <a:cubicBezTo>
                    <a:pt x="1000422" y="1390408"/>
                    <a:pt x="994915" y="1395022"/>
                    <a:pt x="989855" y="1399041"/>
                  </a:cubicBezTo>
                  <a:cubicBezTo>
                    <a:pt x="984795" y="1402910"/>
                    <a:pt x="978693" y="1406556"/>
                    <a:pt x="971549" y="1409979"/>
                  </a:cubicBezTo>
                  <a:cubicBezTo>
                    <a:pt x="964406" y="1413402"/>
                    <a:pt x="956815" y="1416156"/>
                    <a:pt x="948779" y="1418239"/>
                  </a:cubicBezTo>
                  <a:cubicBezTo>
                    <a:pt x="940742" y="1420025"/>
                    <a:pt x="934268" y="1420918"/>
                    <a:pt x="929357" y="1420918"/>
                  </a:cubicBezTo>
                  <a:cubicBezTo>
                    <a:pt x="924445" y="1420918"/>
                    <a:pt x="921394" y="1420769"/>
                    <a:pt x="920204" y="1420472"/>
                  </a:cubicBezTo>
                  <a:lnTo>
                    <a:pt x="915739" y="1419802"/>
                  </a:lnTo>
                  <a:cubicBezTo>
                    <a:pt x="914846" y="1419653"/>
                    <a:pt x="914399" y="1419207"/>
                    <a:pt x="914399" y="1418463"/>
                  </a:cubicBezTo>
                  <a:cubicBezTo>
                    <a:pt x="914399" y="1417718"/>
                    <a:pt x="914846" y="1417198"/>
                    <a:pt x="915739" y="1416900"/>
                  </a:cubicBezTo>
                  <a:lnTo>
                    <a:pt x="921766" y="1415784"/>
                  </a:lnTo>
                  <a:cubicBezTo>
                    <a:pt x="925636" y="1415040"/>
                    <a:pt x="931068" y="1413626"/>
                    <a:pt x="938063" y="1411542"/>
                  </a:cubicBezTo>
                  <a:cubicBezTo>
                    <a:pt x="945058" y="1409458"/>
                    <a:pt x="953244" y="1405887"/>
                    <a:pt x="962620" y="1400826"/>
                  </a:cubicBezTo>
                  <a:cubicBezTo>
                    <a:pt x="971996" y="1395766"/>
                    <a:pt x="979512" y="1390632"/>
                    <a:pt x="985167" y="1385423"/>
                  </a:cubicBezTo>
                  <a:lnTo>
                    <a:pt x="996999" y="1374930"/>
                  </a:lnTo>
                  <a:cubicBezTo>
                    <a:pt x="993278" y="1370614"/>
                    <a:pt x="990451" y="1367489"/>
                    <a:pt x="988516" y="1365554"/>
                  </a:cubicBezTo>
                  <a:cubicBezTo>
                    <a:pt x="986730" y="1363619"/>
                    <a:pt x="983753" y="1360643"/>
                    <a:pt x="979586" y="1356625"/>
                  </a:cubicBezTo>
                  <a:cubicBezTo>
                    <a:pt x="975419" y="1352606"/>
                    <a:pt x="972070" y="1349555"/>
                    <a:pt x="969540" y="1347472"/>
                  </a:cubicBezTo>
                  <a:lnTo>
                    <a:pt x="962620" y="1342337"/>
                  </a:lnTo>
                  <a:cubicBezTo>
                    <a:pt x="960387" y="1340998"/>
                    <a:pt x="958527" y="1339956"/>
                    <a:pt x="957039" y="1339212"/>
                  </a:cubicBezTo>
                  <a:cubicBezTo>
                    <a:pt x="955550" y="1338616"/>
                    <a:pt x="953988" y="1338244"/>
                    <a:pt x="952351" y="1338095"/>
                  </a:cubicBezTo>
                  <a:cubicBezTo>
                    <a:pt x="950862" y="1337947"/>
                    <a:pt x="949969" y="1337723"/>
                    <a:pt x="949672" y="1337426"/>
                  </a:cubicBezTo>
                  <a:cubicBezTo>
                    <a:pt x="949374" y="1337128"/>
                    <a:pt x="949151" y="1336607"/>
                    <a:pt x="949002" y="1335863"/>
                  </a:cubicBezTo>
                  <a:cubicBezTo>
                    <a:pt x="949002" y="1335119"/>
                    <a:pt x="949597" y="1334449"/>
                    <a:pt x="950788" y="1333854"/>
                  </a:cubicBezTo>
                  <a:cubicBezTo>
                    <a:pt x="951830" y="1333258"/>
                    <a:pt x="953392" y="1332886"/>
                    <a:pt x="955476" y="1332738"/>
                  </a:cubicBezTo>
                  <a:cubicBezTo>
                    <a:pt x="957262" y="1332738"/>
                    <a:pt x="958601" y="1332812"/>
                    <a:pt x="959494" y="1332961"/>
                  </a:cubicBezTo>
                  <a:lnTo>
                    <a:pt x="962843" y="1334077"/>
                  </a:lnTo>
                  <a:cubicBezTo>
                    <a:pt x="964034" y="1334524"/>
                    <a:pt x="965894" y="1335491"/>
                    <a:pt x="968424" y="1336979"/>
                  </a:cubicBezTo>
                  <a:cubicBezTo>
                    <a:pt x="970954" y="1338467"/>
                    <a:pt x="973261" y="1339956"/>
                    <a:pt x="975345" y="1341444"/>
                  </a:cubicBezTo>
                  <a:cubicBezTo>
                    <a:pt x="977428" y="1342932"/>
                    <a:pt x="980033" y="1345016"/>
                    <a:pt x="983158" y="1347695"/>
                  </a:cubicBezTo>
                  <a:lnTo>
                    <a:pt x="994767" y="1357517"/>
                  </a:lnTo>
                  <a:lnTo>
                    <a:pt x="1004366" y="1366001"/>
                  </a:lnTo>
                  <a:lnTo>
                    <a:pt x="1010840" y="1356848"/>
                  </a:lnTo>
                  <a:cubicBezTo>
                    <a:pt x="1012924" y="1353871"/>
                    <a:pt x="1015156" y="1349481"/>
                    <a:pt x="1017537" y="1343676"/>
                  </a:cubicBezTo>
                  <a:cubicBezTo>
                    <a:pt x="1019919" y="1338021"/>
                    <a:pt x="1021853" y="1332366"/>
                    <a:pt x="1023342" y="1326710"/>
                  </a:cubicBezTo>
                  <a:cubicBezTo>
                    <a:pt x="1024532" y="1321352"/>
                    <a:pt x="1024830" y="1317259"/>
                    <a:pt x="1024235" y="1314432"/>
                  </a:cubicBezTo>
                  <a:lnTo>
                    <a:pt x="1023342" y="1308181"/>
                  </a:lnTo>
                  <a:cubicBezTo>
                    <a:pt x="1014710" y="1308925"/>
                    <a:pt x="1008608" y="1309520"/>
                    <a:pt x="1005036" y="1309967"/>
                  </a:cubicBezTo>
                  <a:cubicBezTo>
                    <a:pt x="1001613" y="1310413"/>
                    <a:pt x="993650" y="1311678"/>
                    <a:pt x="981149" y="1313762"/>
                  </a:cubicBezTo>
                  <a:cubicBezTo>
                    <a:pt x="968498" y="1315846"/>
                    <a:pt x="959792" y="1317483"/>
                    <a:pt x="955030" y="1318673"/>
                  </a:cubicBezTo>
                  <a:cubicBezTo>
                    <a:pt x="950118" y="1320162"/>
                    <a:pt x="946844" y="1320906"/>
                    <a:pt x="945207" y="1320906"/>
                  </a:cubicBezTo>
                  <a:cubicBezTo>
                    <a:pt x="942230" y="1321203"/>
                    <a:pt x="939700" y="1320906"/>
                    <a:pt x="937617" y="1320013"/>
                  </a:cubicBezTo>
                  <a:cubicBezTo>
                    <a:pt x="935533" y="1319417"/>
                    <a:pt x="933524" y="1318525"/>
                    <a:pt x="931589" y="1317334"/>
                  </a:cubicBezTo>
                  <a:cubicBezTo>
                    <a:pt x="929654" y="1316292"/>
                    <a:pt x="928538" y="1315250"/>
                    <a:pt x="928240" y="1314208"/>
                  </a:cubicBezTo>
                  <a:cubicBezTo>
                    <a:pt x="927943" y="1313316"/>
                    <a:pt x="928092" y="1312571"/>
                    <a:pt x="928687" y="1311976"/>
                  </a:cubicBezTo>
                  <a:cubicBezTo>
                    <a:pt x="928985" y="1311678"/>
                    <a:pt x="929803" y="1311455"/>
                    <a:pt x="931143" y="1311306"/>
                  </a:cubicBezTo>
                  <a:lnTo>
                    <a:pt x="936054" y="1310637"/>
                  </a:lnTo>
                  <a:lnTo>
                    <a:pt x="939179" y="1310413"/>
                  </a:lnTo>
                  <a:cubicBezTo>
                    <a:pt x="943495" y="1310116"/>
                    <a:pt x="950862" y="1309148"/>
                    <a:pt x="961280" y="1307511"/>
                  </a:cubicBezTo>
                  <a:lnTo>
                    <a:pt x="992981" y="1302823"/>
                  </a:lnTo>
                  <a:lnTo>
                    <a:pt x="1001910" y="1301707"/>
                  </a:lnTo>
                  <a:cubicBezTo>
                    <a:pt x="1000422" y="1300814"/>
                    <a:pt x="999231" y="1299995"/>
                    <a:pt x="998339" y="1299251"/>
                  </a:cubicBezTo>
                  <a:cubicBezTo>
                    <a:pt x="997446" y="1298507"/>
                    <a:pt x="996106" y="1297168"/>
                    <a:pt x="994320" y="1295233"/>
                  </a:cubicBezTo>
                  <a:cubicBezTo>
                    <a:pt x="992534" y="1293149"/>
                    <a:pt x="990227" y="1289652"/>
                    <a:pt x="987400" y="1284741"/>
                  </a:cubicBezTo>
                  <a:lnTo>
                    <a:pt x="980926" y="1273132"/>
                  </a:lnTo>
                  <a:lnTo>
                    <a:pt x="979140" y="1269560"/>
                  </a:lnTo>
                  <a:cubicBezTo>
                    <a:pt x="978842" y="1269114"/>
                    <a:pt x="979065" y="1268593"/>
                    <a:pt x="979809" y="1267997"/>
                  </a:cubicBezTo>
                  <a:cubicBezTo>
                    <a:pt x="980554" y="1267253"/>
                    <a:pt x="981298" y="1267030"/>
                    <a:pt x="982042" y="1267328"/>
                  </a:cubicBezTo>
                  <a:close/>
                  <a:moveTo>
                    <a:pt x="1678557" y="1248352"/>
                  </a:moveTo>
                  <a:lnTo>
                    <a:pt x="1682129" y="1249022"/>
                  </a:lnTo>
                  <a:cubicBezTo>
                    <a:pt x="1683171" y="1249171"/>
                    <a:pt x="1684882" y="1249692"/>
                    <a:pt x="1687264" y="1250584"/>
                  </a:cubicBezTo>
                  <a:cubicBezTo>
                    <a:pt x="1689942" y="1251626"/>
                    <a:pt x="1692473" y="1252891"/>
                    <a:pt x="1694854" y="1254380"/>
                  </a:cubicBezTo>
                  <a:cubicBezTo>
                    <a:pt x="1697384" y="1255868"/>
                    <a:pt x="1699244" y="1257803"/>
                    <a:pt x="1700435" y="1260184"/>
                  </a:cubicBezTo>
                  <a:cubicBezTo>
                    <a:pt x="1701626" y="1262565"/>
                    <a:pt x="1702295" y="1264649"/>
                    <a:pt x="1702444" y="1266435"/>
                  </a:cubicBezTo>
                  <a:cubicBezTo>
                    <a:pt x="1702444" y="1268518"/>
                    <a:pt x="1702146" y="1270007"/>
                    <a:pt x="1701551" y="1270900"/>
                  </a:cubicBezTo>
                  <a:lnTo>
                    <a:pt x="1699542" y="1274918"/>
                  </a:lnTo>
                  <a:lnTo>
                    <a:pt x="1743074" y="1268667"/>
                  </a:lnTo>
                  <a:lnTo>
                    <a:pt x="1751111" y="1267328"/>
                  </a:lnTo>
                  <a:cubicBezTo>
                    <a:pt x="1752302" y="1267476"/>
                    <a:pt x="1753715" y="1267849"/>
                    <a:pt x="1755352" y="1268444"/>
                  </a:cubicBezTo>
                  <a:cubicBezTo>
                    <a:pt x="1756990" y="1269188"/>
                    <a:pt x="1760189" y="1271495"/>
                    <a:pt x="1764952" y="1275364"/>
                  </a:cubicBezTo>
                  <a:cubicBezTo>
                    <a:pt x="1769714" y="1279383"/>
                    <a:pt x="1772468" y="1282210"/>
                    <a:pt x="1773212" y="1283848"/>
                  </a:cubicBezTo>
                  <a:cubicBezTo>
                    <a:pt x="1773956" y="1285336"/>
                    <a:pt x="1774328" y="1286675"/>
                    <a:pt x="1774328" y="1287866"/>
                  </a:cubicBezTo>
                  <a:cubicBezTo>
                    <a:pt x="1774328" y="1288461"/>
                    <a:pt x="1774179" y="1288908"/>
                    <a:pt x="1773882" y="1289205"/>
                  </a:cubicBezTo>
                  <a:cubicBezTo>
                    <a:pt x="1773733" y="1289801"/>
                    <a:pt x="1773435" y="1290247"/>
                    <a:pt x="1772989" y="1290545"/>
                  </a:cubicBezTo>
                  <a:cubicBezTo>
                    <a:pt x="1772691" y="1290842"/>
                    <a:pt x="1772096" y="1291140"/>
                    <a:pt x="1771203" y="1291438"/>
                  </a:cubicBezTo>
                  <a:lnTo>
                    <a:pt x="1755129" y="1294117"/>
                  </a:lnTo>
                  <a:cubicBezTo>
                    <a:pt x="1752450" y="1294712"/>
                    <a:pt x="1748581" y="1295828"/>
                    <a:pt x="1743521" y="1297465"/>
                  </a:cubicBezTo>
                  <a:lnTo>
                    <a:pt x="1737716" y="1299251"/>
                  </a:lnTo>
                  <a:cubicBezTo>
                    <a:pt x="1736228" y="1299698"/>
                    <a:pt x="1735335" y="1299772"/>
                    <a:pt x="1735038" y="1299475"/>
                  </a:cubicBezTo>
                  <a:cubicBezTo>
                    <a:pt x="1734889" y="1299177"/>
                    <a:pt x="1735335" y="1298358"/>
                    <a:pt x="1736377" y="1297019"/>
                  </a:cubicBezTo>
                  <a:lnTo>
                    <a:pt x="1740842" y="1290991"/>
                  </a:lnTo>
                  <a:cubicBezTo>
                    <a:pt x="1742032" y="1289503"/>
                    <a:pt x="1743223" y="1287643"/>
                    <a:pt x="1744414" y="1285410"/>
                  </a:cubicBezTo>
                  <a:cubicBezTo>
                    <a:pt x="1745753" y="1283178"/>
                    <a:pt x="1746348" y="1281690"/>
                    <a:pt x="1746200" y="1280945"/>
                  </a:cubicBezTo>
                  <a:cubicBezTo>
                    <a:pt x="1746200" y="1280201"/>
                    <a:pt x="1745679" y="1279383"/>
                    <a:pt x="1744637" y="1278490"/>
                  </a:cubicBezTo>
                  <a:cubicBezTo>
                    <a:pt x="1743595" y="1277894"/>
                    <a:pt x="1742628" y="1277597"/>
                    <a:pt x="1741735" y="1277597"/>
                  </a:cubicBezTo>
                  <a:cubicBezTo>
                    <a:pt x="1740842" y="1277894"/>
                    <a:pt x="1740321" y="1278043"/>
                    <a:pt x="1740172" y="1278043"/>
                  </a:cubicBezTo>
                  <a:lnTo>
                    <a:pt x="1718518" y="1279159"/>
                  </a:lnTo>
                  <a:lnTo>
                    <a:pt x="1662037" y="1286080"/>
                  </a:lnTo>
                  <a:lnTo>
                    <a:pt x="1649759" y="1288089"/>
                  </a:lnTo>
                  <a:cubicBezTo>
                    <a:pt x="1646485" y="1288536"/>
                    <a:pt x="1644550" y="1288610"/>
                    <a:pt x="1643955" y="1288312"/>
                  </a:cubicBezTo>
                  <a:lnTo>
                    <a:pt x="1637257" y="1286303"/>
                  </a:lnTo>
                  <a:cubicBezTo>
                    <a:pt x="1636513" y="1289726"/>
                    <a:pt x="1635918" y="1292182"/>
                    <a:pt x="1635472" y="1293670"/>
                  </a:cubicBezTo>
                  <a:cubicBezTo>
                    <a:pt x="1634876" y="1295307"/>
                    <a:pt x="1633611" y="1298135"/>
                    <a:pt x="1631676" y="1302153"/>
                  </a:cubicBezTo>
                  <a:cubicBezTo>
                    <a:pt x="1629742" y="1306172"/>
                    <a:pt x="1627881" y="1309148"/>
                    <a:pt x="1626095" y="1311083"/>
                  </a:cubicBezTo>
                  <a:cubicBezTo>
                    <a:pt x="1624309" y="1313167"/>
                    <a:pt x="1622598" y="1314134"/>
                    <a:pt x="1620961" y="1313985"/>
                  </a:cubicBezTo>
                  <a:cubicBezTo>
                    <a:pt x="1619324" y="1313985"/>
                    <a:pt x="1617910" y="1313167"/>
                    <a:pt x="1616719" y="1311530"/>
                  </a:cubicBezTo>
                  <a:cubicBezTo>
                    <a:pt x="1615528" y="1309744"/>
                    <a:pt x="1615082" y="1307734"/>
                    <a:pt x="1615380" y="1305502"/>
                  </a:cubicBezTo>
                  <a:cubicBezTo>
                    <a:pt x="1615380" y="1303567"/>
                    <a:pt x="1615752" y="1301707"/>
                    <a:pt x="1616496" y="1299921"/>
                  </a:cubicBezTo>
                  <a:lnTo>
                    <a:pt x="1619398" y="1294117"/>
                  </a:lnTo>
                  <a:lnTo>
                    <a:pt x="1625202" y="1280722"/>
                  </a:lnTo>
                  <a:lnTo>
                    <a:pt x="1628328" y="1270900"/>
                  </a:lnTo>
                  <a:cubicBezTo>
                    <a:pt x="1629221" y="1268965"/>
                    <a:pt x="1630411" y="1267849"/>
                    <a:pt x="1631900" y="1267551"/>
                  </a:cubicBezTo>
                  <a:cubicBezTo>
                    <a:pt x="1633239" y="1267253"/>
                    <a:pt x="1634430" y="1269114"/>
                    <a:pt x="1635472" y="1273132"/>
                  </a:cubicBezTo>
                  <a:lnTo>
                    <a:pt x="1636811" y="1278936"/>
                  </a:lnTo>
                  <a:lnTo>
                    <a:pt x="1663600" y="1277597"/>
                  </a:lnTo>
                  <a:lnTo>
                    <a:pt x="1691728" y="1275811"/>
                  </a:lnTo>
                  <a:cubicBezTo>
                    <a:pt x="1690240" y="1274323"/>
                    <a:pt x="1688901" y="1272760"/>
                    <a:pt x="1687710" y="1271123"/>
                  </a:cubicBezTo>
                  <a:cubicBezTo>
                    <a:pt x="1686371" y="1269634"/>
                    <a:pt x="1684585" y="1267030"/>
                    <a:pt x="1682352" y="1263309"/>
                  </a:cubicBezTo>
                  <a:cubicBezTo>
                    <a:pt x="1680269" y="1259737"/>
                    <a:pt x="1678929" y="1256984"/>
                    <a:pt x="1678334" y="1255049"/>
                  </a:cubicBezTo>
                  <a:lnTo>
                    <a:pt x="1676994" y="1251477"/>
                  </a:lnTo>
                  <a:cubicBezTo>
                    <a:pt x="1676399" y="1250436"/>
                    <a:pt x="1676250" y="1249617"/>
                    <a:pt x="1676548" y="1249022"/>
                  </a:cubicBezTo>
                  <a:cubicBezTo>
                    <a:pt x="1676846" y="1248426"/>
                    <a:pt x="1677515" y="1248203"/>
                    <a:pt x="1678557" y="1248352"/>
                  </a:cubicBezTo>
                  <a:close/>
                  <a:moveTo>
                    <a:pt x="1226045" y="1246120"/>
                  </a:moveTo>
                  <a:cubicBezTo>
                    <a:pt x="1228427" y="1246120"/>
                    <a:pt x="1230734" y="1246492"/>
                    <a:pt x="1232966" y="1247236"/>
                  </a:cubicBezTo>
                  <a:cubicBezTo>
                    <a:pt x="1235199" y="1247831"/>
                    <a:pt x="1237431" y="1248650"/>
                    <a:pt x="1239663" y="1249692"/>
                  </a:cubicBezTo>
                  <a:cubicBezTo>
                    <a:pt x="1241896" y="1250733"/>
                    <a:pt x="1243458" y="1251850"/>
                    <a:pt x="1244351" y="1253040"/>
                  </a:cubicBezTo>
                  <a:cubicBezTo>
                    <a:pt x="1245244" y="1254231"/>
                    <a:pt x="1245691" y="1255421"/>
                    <a:pt x="1245691" y="1256612"/>
                  </a:cubicBezTo>
                  <a:cubicBezTo>
                    <a:pt x="1245542" y="1257207"/>
                    <a:pt x="1244947" y="1258621"/>
                    <a:pt x="1243905" y="1260854"/>
                  </a:cubicBezTo>
                  <a:cubicBezTo>
                    <a:pt x="1242863" y="1263086"/>
                    <a:pt x="1242119" y="1265691"/>
                    <a:pt x="1241672" y="1268667"/>
                  </a:cubicBezTo>
                  <a:cubicBezTo>
                    <a:pt x="1241077" y="1271941"/>
                    <a:pt x="1240631" y="1277076"/>
                    <a:pt x="1240333" y="1284071"/>
                  </a:cubicBezTo>
                  <a:lnTo>
                    <a:pt x="1239663" y="1301260"/>
                  </a:lnTo>
                  <a:lnTo>
                    <a:pt x="1263997" y="1297242"/>
                  </a:lnTo>
                  <a:lnTo>
                    <a:pt x="1273150" y="1295903"/>
                  </a:lnTo>
                  <a:cubicBezTo>
                    <a:pt x="1276573" y="1295307"/>
                    <a:pt x="1278879" y="1294935"/>
                    <a:pt x="1280070" y="1294786"/>
                  </a:cubicBezTo>
                  <a:cubicBezTo>
                    <a:pt x="1282154" y="1294786"/>
                    <a:pt x="1284237" y="1295158"/>
                    <a:pt x="1286321" y="1295903"/>
                  </a:cubicBezTo>
                  <a:cubicBezTo>
                    <a:pt x="1288404" y="1296647"/>
                    <a:pt x="1290414" y="1297540"/>
                    <a:pt x="1292348" y="1298582"/>
                  </a:cubicBezTo>
                  <a:cubicBezTo>
                    <a:pt x="1294283" y="1299772"/>
                    <a:pt x="1295623" y="1300888"/>
                    <a:pt x="1296367" y="1301930"/>
                  </a:cubicBezTo>
                  <a:cubicBezTo>
                    <a:pt x="1296962" y="1302972"/>
                    <a:pt x="1297260" y="1303939"/>
                    <a:pt x="1297260" y="1304832"/>
                  </a:cubicBezTo>
                  <a:cubicBezTo>
                    <a:pt x="1297111" y="1305428"/>
                    <a:pt x="1296888" y="1306023"/>
                    <a:pt x="1296590" y="1306618"/>
                  </a:cubicBezTo>
                  <a:cubicBezTo>
                    <a:pt x="1296144" y="1307214"/>
                    <a:pt x="1294730" y="1307511"/>
                    <a:pt x="1292348" y="1307511"/>
                  </a:cubicBezTo>
                  <a:cubicBezTo>
                    <a:pt x="1290116" y="1307511"/>
                    <a:pt x="1287288" y="1307660"/>
                    <a:pt x="1283865" y="1307958"/>
                  </a:cubicBezTo>
                  <a:lnTo>
                    <a:pt x="1266006" y="1309074"/>
                  </a:lnTo>
                  <a:lnTo>
                    <a:pt x="1254844" y="1309744"/>
                  </a:lnTo>
                  <a:lnTo>
                    <a:pt x="1245691" y="1310190"/>
                  </a:lnTo>
                  <a:lnTo>
                    <a:pt x="1239887" y="1310637"/>
                  </a:lnTo>
                  <a:lnTo>
                    <a:pt x="1239887" y="1312423"/>
                  </a:lnTo>
                  <a:lnTo>
                    <a:pt x="1246584" y="1320013"/>
                  </a:lnTo>
                  <a:lnTo>
                    <a:pt x="1256630" y="1330282"/>
                  </a:lnTo>
                  <a:cubicBezTo>
                    <a:pt x="1261243" y="1334896"/>
                    <a:pt x="1265485" y="1338914"/>
                    <a:pt x="1269354" y="1342337"/>
                  </a:cubicBezTo>
                  <a:cubicBezTo>
                    <a:pt x="1273075" y="1345909"/>
                    <a:pt x="1277614" y="1349778"/>
                    <a:pt x="1282972" y="1353946"/>
                  </a:cubicBezTo>
                  <a:cubicBezTo>
                    <a:pt x="1288330" y="1358113"/>
                    <a:pt x="1292869" y="1361387"/>
                    <a:pt x="1296590" y="1363768"/>
                  </a:cubicBezTo>
                  <a:cubicBezTo>
                    <a:pt x="1300460" y="1366150"/>
                    <a:pt x="1305371" y="1368828"/>
                    <a:pt x="1311324" y="1371805"/>
                  </a:cubicBezTo>
                  <a:cubicBezTo>
                    <a:pt x="1317128" y="1374782"/>
                    <a:pt x="1322635" y="1377237"/>
                    <a:pt x="1327844" y="1379172"/>
                  </a:cubicBezTo>
                  <a:lnTo>
                    <a:pt x="1336327" y="1382297"/>
                  </a:lnTo>
                  <a:lnTo>
                    <a:pt x="1341685" y="1384307"/>
                  </a:lnTo>
                  <a:cubicBezTo>
                    <a:pt x="1343769" y="1385200"/>
                    <a:pt x="1344810" y="1386241"/>
                    <a:pt x="1344810" y="1387432"/>
                  </a:cubicBezTo>
                  <a:cubicBezTo>
                    <a:pt x="1344810" y="1388474"/>
                    <a:pt x="1343322" y="1389218"/>
                    <a:pt x="1340345" y="1389664"/>
                  </a:cubicBezTo>
                  <a:lnTo>
                    <a:pt x="1334318" y="1390557"/>
                  </a:lnTo>
                  <a:cubicBezTo>
                    <a:pt x="1332086" y="1391004"/>
                    <a:pt x="1327249" y="1391674"/>
                    <a:pt x="1319807" y="1392567"/>
                  </a:cubicBezTo>
                  <a:cubicBezTo>
                    <a:pt x="1312663" y="1393459"/>
                    <a:pt x="1307082" y="1393832"/>
                    <a:pt x="1303064" y="1393683"/>
                  </a:cubicBezTo>
                  <a:cubicBezTo>
                    <a:pt x="1298599" y="1393385"/>
                    <a:pt x="1295102" y="1392567"/>
                    <a:pt x="1292572" y="1391227"/>
                  </a:cubicBezTo>
                  <a:cubicBezTo>
                    <a:pt x="1289893" y="1389888"/>
                    <a:pt x="1285577" y="1385423"/>
                    <a:pt x="1279624" y="1377833"/>
                  </a:cubicBezTo>
                  <a:lnTo>
                    <a:pt x="1267345" y="1361982"/>
                  </a:lnTo>
                  <a:lnTo>
                    <a:pt x="1257746" y="1348588"/>
                  </a:lnTo>
                  <a:lnTo>
                    <a:pt x="1248593" y="1336086"/>
                  </a:lnTo>
                  <a:lnTo>
                    <a:pt x="1239440" y="1323585"/>
                  </a:lnTo>
                  <a:lnTo>
                    <a:pt x="1238994" y="1381181"/>
                  </a:lnTo>
                  <a:lnTo>
                    <a:pt x="1246361" y="1379842"/>
                  </a:lnTo>
                  <a:cubicBezTo>
                    <a:pt x="1250677" y="1378949"/>
                    <a:pt x="1253355" y="1378502"/>
                    <a:pt x="1254397" y="1378502"/>
                  </a:cubicBezTo>
                  <a:cubicBezTo>
                    <a:pt x="1255439" y="1378502"/>
                    <a:pt x="1257671" y="1378874"/>
                    <a:pt x="1261094" y="1379618"/>
                  </a:cubicBezTo>
                  <a:cubicBezTo>
                    <a:pt x="1264518" y="1380363"/>
                    <a:pt x="1267122" y="1381107"/>
                    <a:pt x="1268908" y="1381851"/>
                  </a:cubicBezTo>
                  <a:cubicBezTo>
                    <a:pt x="1270843" y="1382595"/>
                    <a:pt x="1271810" y="1383414"/>
                    <a:pt x="1271810" y="1384307"/>
                  </a:cubicBezTo>
                  <a:cubicBezTo>
                    <a:pt x="1271959" y="1385200"/>
                    <a:pt x="1271661" y="1385944"/>
                    <a:pt x="1270917" y="1386539"/>
                  </a:cubicBezTo>
                  <a:cubicBezTo>
                    <a:pt x="1270173" y="1387432"/>
                    <a:pt x="1268461" y="1388250"/>
                    <a:pt x="1265783" y="1388995"/>
                  </a:cubicBezTo>
                  <a:cubicBezTo>
                    <a:pt x="1262955" y="1389739"/>
                    <a:pt x="1260946" y="1390185"/>
                    <a:pt x="1259755" y="1390334"/>
                  </a:cubicBezTo>
                  <a:lnTo>
                    <a:pt x="1239440" y="1393459"/>
                  </a:lnTo>
                  <a:cubicBezTo>
                    <a:pt x="1239589" y="1395394"/>
                    <a:pt x="1239738" y="1397478"/>
                    <a:pt x="1239887" y="1399710"/>
                  </a:cubicBezTo>
                  <a:cubicBezTo>
                    <a:pt x="1239887" y="1401943"/>
                    <a:pt x="1240035" y="1405887"/>
                    <a:pt x="1240333" y="1411542"/>
                  </a:cubicBezTo>
                  <a:cubicBezTo>
                    <a:pt x="1240779" y="1417049"/>
                    <a:pt x="1240928" y="1420397"/>
                    <a:pt x="1240779" y="1421588"/>
                  </a:cubicBezTo>
                  <a:cubicBezTo>
                    <a:pt x="1240482" y="1422927"/>
                    <a:pt x="1240035" y="1424713"/>
                    <a:pt x="1239440" y="1426946"/>
                  </a:cubicBezTo>
                  <a:cubicBezTo>
                    <a:pt x="1238696" y="1429178"/>
                    <a:pt x="1237952" y="1431039"/>
                    <a:pt x="1237208" y="1432527"/>
                  </a:cubicBezTo>
                  <a:cubicBezTo>
                    <a:pt x="1236315" y="1434313"/>
                    <a:pt x="1235199" y="1436099"/>
                    <a:pt x="1233859" y="1437885"/>
                  </a:cubicBezTo>
                  <a:cubicBezTo>
                    <a:pt x="1232520" y="1439671"/>
                    <a:pt x="1231403" y="1440564"/>
                    <a:pt x="1230510" y="1440564"/>
                  </a:cubicBezTo>
                  <a:cubicBezTo>
                    <a:pt x="1229766" y="1440564"/>
                    <a:pt x="1228427" y="1439447"/>
                    <a:pt x="1226492" y="1437215"/>
                  </a:cubicBezTo>
                  <a:cubicBezTo>
                    <a:pt x="1224706" y="1434983"/>
                    <a:pt x="1223441" y="1432676"/>
                    <a:pt x="1222697" y="1430294"/>
                  </a:cubicBezTo>
                  <a:cubicBezTo>
                    <a:pt x="1221953" y="1427913"/>
                    <a:pt x="1221357" y="1425532"/>
                    <a:pt x="1220911" y="1423151"/>
                  </a:cubicBezTo>
                  <a:cubicBezTo>
                    <a:pt x="1220464" y="1420769"/>
                    <a:pt x="1220241" y="1418983"/>
                    <a:pt x="1220241" y="1417793"/>
                  </a:cubicBezTo>
                  <a:cubicBezTo>
                    <a:pt x="1220241" y="1416900"/>
                    <a:pt x="1220762" y="1414965"/>
                    <a:pt x="1221804" y="1411989"/>
                  </a:cubicBezTo>
                  <a:cubicBezTo>
                    <a:pt x="1222697" y="1409012"/>
                    <a:pt x="1223590" y="1404994"/>
                    <a:pt x="1224483" y="1399933"/>
                  </a:cubicBezTo>
                  <a:lnTo>
                    <a:pt x="1225152" y="1395245"/>
                  </a:lnTo>
                  <a:cubicBezTo>
                    <a:pt x="1222920" y="1395394"/>
                    <a:pt x="1221283" y="1395469"/>
                    <a:pt x="1220241" y="1395469"/>
                  </a:cubicBezTo>
                  <a:lnTo>
                    <a:pt x="1210865" y="1396585"/>
                  </a:lnTo>
                  <a:cubicBezTo>
                    <a:pt x="1208037" y="1396883"/>
                    <a:pt x="1205507" y="1396957"/>
                    <a:pt x="1203275" y="1396808"/>
                  </a:cubicBezTo>
                  <a:cubicBezTo>
                    <a:pt x="1200298" y="1396808"/>
                    <a:pt x="1197545" y="1396362"/>
                    <a:pt x="1195015" y="1395469"/>
                  </a:cubicBezTo>
                  <a:cubicBezTo>
                    <a:pt x="1192485" y="1394725"/>
                    <a:pt x="1190996" y="1393906"/>
                    <a:pt x="1190550" y="1393013"/>
                  </a:cubicBezTo>
                  <a:cubicBezTo>
                    <a:pt x="1190103" y="1391971"/>
                    <a:pt x="1189880" y="1391153"/>
                    <a:pt x="1189880" y="1390557"/>
                  </a:cubicBezTo>
                  <a:cubicBezTo>
                    <a:pt x="1190029" y="1390111"/>
                    <a:pt x="1190550" y="1389664"/>
                    <a:pt x="1191443" y="1389218"/>
                  </a:cubicBezTo>
                  <a:cubicBezTo>
                    <a:pt x="1192187" y="1388623"/>
                    <a:pt x="1193006" y="1388250"/>
                    <a:pt x="1193899" y="1388102"/>
                  </a:cubicBezTo>
                  <a:cubicBezTo>
                    <a:pt x="1194792" y="1387953"/>
                    <a:pt x="1197619" y="1387581"/>
                    <a:pt x="1202382" y="1386985"/>
                  </a:cubicBezTo>
                  <a:lnTo>
                    <a:pt x="1225822" y="1383860"/>
                  </a:lnTo>
                  <a:lnTo>
                    <a:pt x="1226492" y="1372698"/>
                  </a:lnTo>
                  <a:lnTo>
                    <a:pt x="1227385" y="1333407"/>
                  </a:lnTo>
                  <a:lnTo>
                    <a:pt x="1221134" y="1342114"/>
                  </a:lnTo>
                  <a:cubicBezTo>
                    <a:pt x="1219646" y="1344346"/>
                    <a:pt x="1216967" y="1347695"/>
                    <a:pt x="1213097" y="1352160"/>
                  </a:cubicBezTo>
                  <a:cubicBezTo>
                    <a:pt x="1209377" y="1356773"/>
                    <a:pt x="1205507" y="1361238"/>
                    <a:pt x="1201489" y="1365554"/>
                  </a:cubicBezTo>
                  <a:cubicBezTo>
                    <a:pt x="1197322" y="1369870"/>
                    <a:pt x="1193080" y="1373740"/>
                    <a:pt x="1188764" y="1377163"/>
                  </a:cubicBezTo>
                  <a:cubicBezTo>
                    <a:pt x="1184448" y="1380586"/>
                    <a:pt x="1180132" y="1383562"/>
                    <a:pt x="1175816" y="1386092"/>
                  </a:cubicBezTo>
                  <a:cubicBezTo>
                    <a:pt x="1171649" y="1388771"/>
                    <a:pt x="1167407" y="1391153"/>
                    <a:pt x="1163091" y="1393236"/>
                  </a:cubicBezTo>
                  <a:cubicBezTo>
                    <a:pt x="1158924" y="1395617"/>
                    <a:pt x="1155054" y="1397403"/>
                    <a:pt x="1151483" y="1398594"/>
                  </a:cubicBezTo>
                  <a:lnTo>
                    <a:pt x="1144562" y="1401273"/>
                  </a:lnTo>
                  <a:cubicBezTo>
                    <a:pt x="1142330" y="1402166"/>
                    <a:pt x="1140916" y="1402315"/>
                    <a:pt x="1140320" y="1401719"/>
                  </a:cubicBezTo>
                  <a:cubicBezTo>
                    <a:pt x="1140023" y="1401422"/>
                    <a:pt x="1139874" y="1400975"/>
                    <a:pt x="1139874" y="1400380"/>
                  </a:cubicBezTo>
                  <a:cubicBezTo>
                    <a:pt x="1139874" y="1399785"/>
                    <a:pt x="1140916" y="1398817"/>
                    <a:pt x="1143000" y="1397478"/>
                  </a:cubicBezTo>
                  <a:lnTo>
                    <a:pt x="1149697" y="1393013"/>
                  </a:lnTo>
                  <a:cubicBezTo>
                    <a:pt x="1154013" y="1390036"/>
                    <a:pt x="1159371" y="1386092"/>
                    <a:pt x="1165770" y="1381181"/>
                  </a:cubicBezTo>
                  <a:cubicBezTo>
                    <a:pt x="1172021" y="1376121"/>
                    <a:pt x="1177751" y="1371210"/>
                    <a:pt x="1182960" y="1366447"/>
                  </a:cubicBezTo>
                  <a:cubicBezTo>
                    <a:pt x="1188169" y="1361685"/>
                    <a:pt x="1193155" y="1356625"/>
                    <a:pt x="1197917" y="1351267"/>
                  </a:cubicBezTo>
                  <a:cubicBezTo>
                    <a:pt x="1202679" y="1345909"/>
                    <a:pt x="1207442" y="1339956"/>
                    <a:pt x="1212204" y="1333407"/>
                  </a:cubicBezTo>
                  <a:cubicBezTo>
                    <a:pt x="1216967" y="1326710"/>
                    <a:pt x="1220092" y="1321799"/>
                    <a:pt x="1221581" y="1318673"/>
                  </a:cubicBezTo>
                  <a:lnTo>
                    <a:pt x="1224260" y="1312869"/>
                  </a:lnTo>
                  <a:lnTo>
                    <a:pt x="1205061" y="1315548"/>
                  </a:lnTo>
                  <a:cubicBezTo>
                    <a:pt x="1202679" y="1315846"/>
                    <a:pt x="1199257" y="1316515"/>
                    <a:pt x="1194792" y="1317557"/>
                  </a:cubicBezTo>
                  <a:cubicBezTo>
                    <a:pt x="1190029" y="1318450"/>
                    <a:pt x="1186755" y="1318897"/>
                    <a:pt x="1184969" y="1318897"/>
                  </a:cubicBezTo>
                  <a:cubicBezTo>
                    <a:pt x="1183332" y="1319045"/>
                    <a:pt x="1181918" y="1318971"/>
                    <a:pt x="1180727" y="1318673"/>
                  </a:cubicBezTo>
                  <a:cubicBezTo>
                    <a:pt x="1179686" y="1318376"/>
                    <a:pt x="1177974" y="1317706"/>
                    <a:pt x="1175593" y="1316664"/>
                  </a:cubicBezTo>
                  <a:cubicBezTo>
                    <a:pt x="1173211" y="1315622"/>
                    <a:pt x="1171575" y="1314506"/>
                    <a:pt x="1170682" y="1313316"/>
                  </a:cubicBezTo>
                  <a:cubicBezTo>
                    <a:pt x="1169789" y="1312125"/>
                    <a:pt x="1169416" y="1311232"/>
                    <a:pt x="1169565" y="1310637"/>
                  </a:cubicBezTo>
                  <a:cubicBezTo>
                    <a:pt x="1169714" y="1310041"/>
                    <a:pt x="1172319" y="1309446"/>
                    <a:pt x="1177379" y="1308851"/>
                  </a:cubicBezTo>
                  <a:lnTo>
                    <a:pt x="1227385" y="1302823"/>
                  </a:lnTo>
                  <a:lnTo>
                    <a:pt x="1227385" y="1273355"/>
                  </a:lnTo>
                  <a:cubicBezTo>
                    <a:pt x="1227385" y="1271867"/>
                    <a:pt x="1227162" y="1269262"/>
                    <a:pt x="1226715" y="1265542"/>
                  </a:cubicBezTo>
                  <a:cubicBezTo>
                    <a:pt x="1226269" y="1261970"/>
                    <a:pt x="1225897" y="1259514"/>
                    <a:pt x="1225599" y="1258175"/>
                  </a:cubicBezTo>
                  <a:cubicBezTo>
                    <a:pt x="1225301" y="1256835"/>
                    <a:pt x="1224706" y="1255421"/>
                    <a:pt x="1223813" y="1253933"/>
                  </a:cubicBezTo>
                  <a:cubicBezTo>
                    <a:pt x="1222920" y="1252296"/>
                    <a:pt x="1222250" y="1250957"/>
                    <a:pt x="1221804" y="1249915"/>
                  </a:cubicBezTo>
                  <a:cubicBezTo>
                    <a:pt x="1221506" y="1249022"/>
                    <a:pt x="1221581" y="1248203"/>
                    <a:pt x="1222027" y="1247459"/>
                  </a:cubicBezTo>
                  <a:cubicBezTo>
                    <a:pt x="1222623" y="1246715"/>
                    <a:pt x="1223962" y="1246268"/>
                    <a:pt x="1226045" y="1246120"/>
                  </a:cubicBezTo>
                  <a:close/>
                  <a:moveTo>
                    <a:pt x="1464022" y="1238306"/>
                  </a:moveTo>
                  <a:cubicBezTo>
                    <a:pt x="1465510" y="1238455"/>
                    <a:pt x="1467147" y="1238901"/>
                    <a:pt x="1468933" y="1239646"/>
                  </a:cubicBezTo>
                  <a:cubicBezTo>
                    <a:pt x="1474291" y="1242027"/>
                    <a:pt x="1478458" y="1244557"/>
                    <a:pt x="1481435" y="1247236"/>
                  </a:cubicBezTo>
                  <a:cubicBezTo>
                    <a:pt x="1482774" y="1248575"/>
                    <a:pt x="1482997" y="1250138"/>
                    <a:pt x="1482104" y="1251924"/>
                  </a:cubicBezTo>
                  <a:cubicBezTo>
                    <a:pt x="1479872" y="1258324"/>
                    <a:pt x="1478532" y="1264425"/>
                    <a:pt x="1478086" y="1270230"/>
                  </a:cubicBezTo>
                  <a:cubicBezTo>
                    <a:pt x="1477937" y="1273802"/>
                    <a:pt x="1477639" y="1277671"/>
                    <a:pt x="1477193" y="1281838"/>
                  </a:cubicBezTo>
                  <a:cubicBezTo>
                    <a:pt x="1477193" y="1283178"/>
                    <a:pt x="1476970" y="1284741"/>
                    <a:pt x="1476523" y="1286526"/>
                  </a:cubicBezTo>
                  <a:cubicBezTo>
                    <a:pt x="1493936" y="1283401"/>
                    <a:pt x="1506884" y="1280350"/>
                    <a:pt x="1515367" y="1277374"/>
                  </a:cubicBezTo>
                  <a:cubicBezTo>
                    <a:pt x="1518642" y="1276481"/>
                    <a:pt x="1521841" y="1276778"/>
                    <a:pt x="1524967" y="1278267"/>
                  </a:cubicBezTo>
                  <a:cubicBezTo>
                    <a:pt x="1532557" y="1282285"/>
                    <a:pt x="1537394" y="1285485"/>
                    <a:pt x="1539477" y="1287866"/>
                  </a:cubicBezTo>
                  <a:cubicBezTo>
                    <a:pt x="1541263" y="1289652"/>
                    <a:pt x="1541189" y="1292480"/>
                    <a:pt x="1539254" y="1296349"/>
                  </a:cubicBezTo>
                  <a:cubicBezTo>
                    <a:pt x="1537468" y="1300070"/>
                    <a:pt x="1536501" y="1305279"/>
                    <a:pt x="1536352" y="1311976"/>
                  </a:cubicBezTo>
                  <a:cubicBezTo>
                    <a:pt x="1536352" y="1327603"/>
                    <a:pt x="1537766" y="1357071"/>
                    <a:pt x="1540594" y="1400380"/>
                  </a:cubicBezTo>
                  <a:cubicBezTo>
                    <a:pt x="1541040" y="1411096"/>
                    <a:pt x="1539850" y="1420100"/>
                    <a:pt x="1537022" y="1427392"/>
                  </a:cubicBezTo>
                  <a:cubicBezTo>
                    <a:pt x="1535534" y="1432006"/>
                    <a:pt x="1533673" y="1434610"/>
                    <a:pt x="1531441" y="1435206"/>
                  </a:cubicBezTo>
                  <a:cubicBezTo>
                    <a:pt x="1529208" y="1435652"/>
                    <a:pt x="1526455" y="1434313"/>
                    <a:pt x="1523181" y="1431187"/>
                  </a:cubicBezTo>
                  <a:cubicBezTo>
                    <a:pt x="1518121" y="1425681"/>
                    <a:pt x="1510456" y="1419132"/>
                    <a:pt x="1500187" y="1411542"/>
                  </a:cubicBezTo>
                  <a:cubicBezTo>
                    <a:pt x="1498252" y="1410203"/>
                    <a:pt x="1497061" y="1408938"/>
                    <a:pt x="1496615" y="1407747"/>
                  </a:cubicBezTo>
                  <a:cubicBezTo>
                    <a:pt x="1496615" y="1406408"/>
                    <a:pt x="1497880" y="1406035"/>
                    <a:pt x="1500410" y="1406631"/>
                  </a:cubicBezTo>
                  <a:cubicBezTo>
                    <a:pt x="1511275" y="1409012"/>
                    <a:pt x="1518046" y="1409533"/>
                    <a:pt x="1520725" y="1408193"/>
                  </a:cubicBezTo>
                  <a:cubicBezTo>
                    <a:pt x="1522511" y="1407152"/>
                    <a:pt x="1523553" y="1404101"/>
                    <a:pt x="1523851" y="1399041"/>
                  </a:cubicBezTo>
                  <a:cubicBezTo>
                    <a:pt x="1524892" y="1366298"/>
                    <a:pt x="1524297" y="1335342"/>
                    <a:pt x="1522065" y="1306172"/>
                  </a:cubicBezTo>
                  <a:cubicBezTo>
                    <a:pt x="1521469" y="1297689"/>
                    <a:pt x="1520130" y="1292852"/>
                    <a:pt x="1518046" y="1291661"/>
                  </a:cubicBezTo>
                  <a:cubicBezTo>
                    <a:pt x="1514921" y="1289875"/>
                    <a:pt x="1511721" y="1289280"/>
                    <a:pt x="1508447" y="1289875"/>
                  </a:cubicBezTo>
                  <a:cubicBezTo>
                    <a:pt x="1497136" y="1291215"/>
                    <a:pt x="1486197" y="1292777"/>
                    <a:pt x="1475630" y="1294563"/>
                  </a:cubicBezTo>
                  <a:cubicBezTo>
                    <a:pt x="1474588" y="1304386"/>
                    <a:pt x="1472728" y="1314134"/>
                    <a:pt x="1470049" y="1323808"/>
                  </a:cubicBezTo>
                  <a:cubicBezTo>
                    <a:pt x="1474663" y="1325743"/>
                    <a:pt x="1481137" y="1329166"/>
                    <a:pt x="1489471" y="1334077"/>
                  </a:cubicBezTo>
                  <a:cubicBezTo>
                    <a:pt x="1497210" y="1338542"/>
                    <a:pt x="1502791" y="1342411"/>
                    <a:pt x="1506214" y="1345686"/>
                  </a:cubicBezTo>
                  <a:cubicBezTo>
                    <a:pt x="1508447" y="1347620"/>
                    <a:pt x="1510010" y="1350299"/>
                    <a:pt x="1510902" y="1353722"/>
                  </a:cubicBezTo>
                  <a:cubicBezTo>
                    <a:pt x="1512242" y="1359527"/>
                    <a:pt x="1512242" y="1363471"/>
                    <a:pt x="1510902" y="1365554"/>
                  </a:cubicBezTo>
                  <a:cubicBezTo>
                    <a:pt x="1509861" y="1366894"/>
                    <a:pt x="1508670" y="1367415"/>
                    <a:pt x="1507331" y="1367117"/>
                  </a:cubicBezTo>
                  <a:cubicBezTo>
                    <a:pt x="1505545" y="1366670"/>
                    <a:pt x="1503461" y="1365033"/>
                    <a:pt x="1501080" y="1362206"/>
                  </a:cubicBezTo>
                  <a:cubicBezTo>
                    <a:pt x="1489471" y="1349555"/>
                    <a:pt x="1478607" y="1338616"/>
                    <a:pt x="1468486" y="1329389"/>
                  </a:cubicBezTo>
                  <a:lnTo>
                    <a:pt x="1468263" y="1329166"/>
                  </a:lnTo>
                  <a:cubicBezTo>
                    <a:pt x="1466328" y="1335417"/>
                    <a:pt x="1463947" y="1340998"/>
                    <a:pt x="1461119" y="1345909"/>
                  </a:cubicBezTo>
                  <a:cubicBezTo>
                    <a:pt x="1458441" y="1350374"/>
                    <a:pt x="1454869" y="1354467"/>
                    <a:pt x="1450404" y="1358187"/>
                  </a:cubicBezTo>
                  <a:cubicBezTo>
                    <a:pt x="1445046" y="1362801"/>
                    <a:pt x="1440507" y="1366001"/>
                    <a:pt x="1436786" y="1367787"/>
                  </a:cubicBezTo>
                  <a:cubicBezTo>
                    <a:pt x="1431726" y="1370168"/>
                    <a:pt x="1428452" y="1371358"/>
                    <a:pt x="1426963" y="1371358"/>
                  </a:cubicBezTo>
                  <a:cubicBezTo>
                    <a:pt x="1424731" y="1371358"/>
                    <a:pt x="1423764" y="1371061"/>
                    <a:pt x="1424061" y="1370466"/>
                  </a:cubicBezTo>
                  <a:cubicBezTo>
                    <a:pt x="1424508" y="1369870"/>
                    <a:pt x="1425698" y="1368828"/>
                    <a:pt x="1427633" y="1367340"/>
                  </a:cubicBezTo>
                  <a:cubicBezTo>
                    <a:pt x="1435223" y="1360941"/>
                    <a:pt x="1440804" y="1355285"/>
                    <a:pt x="1444376" y="1350374"/>
                  </a:cubicBezTo>
                  <a:cubicBezTo>
                    <a:pt x="1447948" y="1345760"/>
                    <a:pt x="1450999" y="1340625"/>
                    <a:pt x="1453529" y="1334970"/>
                  </a:cubicBezTo>
                  <a:cubicBezTo>
                    <a:pt x="1456655" y="1327826"/>
                    <a:pt x="1459185" y="1319120"/>
                    <a:pt x="1461119" y="1308851"/>
                  </a:cubicBezTo>
                  <a:cubicBezTo>
                    <a:pt x="1461566" y="1305130"/>
                    <a:pt x="1462161" y="1301112"/>
                    <a:pt x="1462905" y="1296796"/>
                  </a:cubicBezTo>
                  <a:cubicBezTo>
                    <a:pt x="1450404" y="1299028"/>
                    <a:pt x="1438423" y="1301558"/>
                    <a:pt x="1426963" y="1304386"/>
                  </a:cubicBezTo>
                  <a:cubicBezTo>
                    <a:pt x="1425922" y="1304386"/>
                    <a:pt x="1424805" y="1304535"/>
                    <a:pt x="1423615" y="1304832"/>
                  </a:cubicBezTo>
                  <a:cubicBezTo>
                    <a:pt x="1422573" y="1312125"/>
                    <a:pt x="1421531" y="1326859"/>
                    <a:pt x="1420489" y="1349034"/>
                  </a:cubicBezTo>
                  <a:lnTo>
                    <a:pt x="1419150" y="1379842"/>
                  </a:lnTo>
                  <a:cubicBezTo>
                    <a:pt x="1418703" y="1387878"/>
                    <a:pt x="1417513" y="1395915"/>
                    <a:pt x="1415578" y="1403952"/>
                  </a:cubicBezTo>
                  <a:cubicBezTo>
                    <a:pt x="1414536" y="1408417"/>
                    <a:pt x="1413048" y="1411840"/>
                    <a:pt x="1411113" y="1414221"/>
                  </a:cubicBezTo>
                  <a:cubicBezTo>
                    <a:pt x="1409625" y="1416156"/>
                    <a:pt x="1407913" y="1416081"/>
                    <a:pt x="1405979" y="1413998"/>
                  </a:cubicBezTo>
                  <a:cubicBezTo>
                    <a:pt x="1404490" y="1412063"/>
                    <a:pt x="1403002" y="1408342"/>
                    <a:pt x="1401514" y="1402836"/>
                  </a:cubicBezTo>
                  <a:cubicBezTo>
                    <a:pt x="1400919" y="1400008"/>
                    <a:pt x="1401291" y="1396510"/>
                    <a:pt x="1402630" y="1392343"/>
                  </a:cubicBezTo>
                  <a:cubicBezTo>
                    <a:pt x="1406202" y="1382521"/>
                    <a:pt x="1408509" y="1372549"/>
                    <a:pt x="1409551" y="1362429"/>
                  </a:cubicBezTo>
                  <a:cubicBezTo>
                    <a:pt x="1410592" y="1352011"/>
                    <a:pt x="1411113" y="1337351"/>
                    <a:pt x="1411113" y="1318450"/>
                  </a:cubicBezTo>
                  <a:cubicBezTo>
                    <a:pt x="1411113" y="1313092"/>
                    <a:pt x="1410890" y="1308776"/>
                    <a:pt x="1410444" y="1305502"/>
                  </a:cubicBezTo>
                  <a:cubicBezTo>
                    <a:pt x="1409997" y="1301781"/>
                    <a:pt x="1408881" y="1297986"/>
                    <a:pt x="1407095" y="1294117"/>
                  </a:cubicBezTo>
                  <a:cubicBezTo>
                    <a:pt x="1406202" y="1292182"/>
                    <a:pt x="1405979" y="1290768"/>
                    <a:pt x="1406425" y="1289875"/>
                  </a:cubicBezTo>
                  <a:cubicBezTo>
                    <a:pt x="1407318" y="1288982"/>
                    <a:pt x="1408509" y="1288684"/>
                    <a:pt x="1409997" y="1288982"/>
                  </a:cubicBezTo>
                  <a:cubicBezTo>
                    <a:pt x="1413569" y="1290024"/>
                    <a:pt x="1417141" y="1291810"/>
                    <a:pt x="1420713" y="1294340"/>
                  </a:cubicBezTo>
                  <a:cubicBezTo>
                    <a:pt x="1435149" y="1293000"/>
                    <a:pt x="1449511" y="1291140"/>
                    <a:pt x="1463798" y="1288759"/>
                  </a:cubicBezTo>
                  <a:cubicBezTo>
                    <a:pt x="1464691" y="1279829"/>
                    <a:pt x="1465212" y="1269858"/>
                    <a:pt x="1465361" y="1258844"/>
                  </a:cubicBezTo>
                  <a:cubicBezTo>
                    <a:pt x="1465361" y="1254231"/>
                    <a:pt x="1463203" y="1249543"/>
                    <a:pt x="1458887" y="1244780"/>
                  </a:cubicBezTo>
                  <a:cubicBezTo>
                    <a:pt x="1456506" y="1242101"/>
                    <a:pt x="1456878" y="1240092"/>
                    <a:pt x="1460003" y="1238753"/>
                  </a:cubicBezTo>
                  <a:cubicBezTo>
                    <a:pt x="1461194" y="1238306"/>
                    <a:pt x="1462533" y="1238157"/>
                    <a:pt x="1464022" y="1238306"/>
                  </a:cubicBezTo>
                  <a:close/>
                  <a:moveTo>
                    <a:pt x="2168127" y="975178"/>
                  </a:moveTo>
                  <a:lnTo>
                    <a:pt x="2160537" y="975625"/>
                  </a:lnTo>
                  <a:lnTo>
                    <a:pt x="2144687" y="977410"/>
                  </a:lnTo>
                  <a:cubicBezTo>
                    <a:pt x="2139776" y="978006"/>
                    <a:pt x="2136055" y="978601"/>
                    <a:pt x="2133525" y="979196"/>
                  </a:cubicBezTo>
                  <a:lnTo>
                    <a:pt x="2123925" y="982099"/>
                  </a:lnTo>
                  <a:cubicBezTo>
                    <a:pt x="2124521" y="986415"/>
                    <a:pt x="2124893" y="988796"/>
                    <a:pt x="2125042" y="989242"/>
                  </a:cubicBezTo>
                  <a:lnTo>
                    <a:pt x="2127051" y="1007771"/>
                  </a:lnTo>
                  <a:lnTo>
                    <a:pt x="2127497" y="1011790"/>
                  </a:lnTo>
                  <a:lnTo>
                    <a:pt x="2139999" y="1011343"/>
                  </a:lnTo>
                  <a:lnTo>
                    <a:pt x="2169913" y="1008218"/>
                  </a:lnTo>
                  <a:lnTo>
                    <a:pt x="2173485" y="987233"/>
                  </a:lnTo>
                  <a:cubicBezTo>
                    <a:pt x="2174527" y="981875"/>
                    <a:pt x="2174824" y="978675"/>
                    <a:pt x="2174378" y="977634"/>
                  </a:cubicBezTo>
                  <a:cubicBezTo>
                    <a:pt x="2174080" y="976592"/>
                    <a:pt x="2173411" y="975922"/>
                    <a:pt x="2172369" y="975625"/>
                  </a:cubicBezTo>
                  <a:cubicBezTo>
                    <a:pt x="2171327" y="975327"/>
                    <a:pt x="2169913" y="975178"/>
                    <a:pt x="2168127" y="975178"/>
                  </a:cubicBezTo>
                  <a:close/>
                  <a:moveTo>
                    <a:pt x="796528" y="975178"/>
                  </a:moveTo>
                  <a:lnTo>
                    <a:pt x="788937" y="975625"/>
                  </a:lnTo>
                  <a:lnTo>
                    <a:pt x="773087" y="977410"/>
                  </a:lnTo>
                  <a:cubicBezTo>
                    <a:pt x="768176" y="978006"/>
                    <a:pt x="764455" y="978601"/>
                    <a:pt x="761925" y="979196"/>
                  </a:cubicBezTo>
                  <a:lnTo>
                    <a:pt x="752326" y="982099"/>
                  </a:lnTo>
                  <a:cubicBezTo>
                    <a:pt x="752921" y="986415"/>
                    <a:pt x="753293" y="988796"/>
                    <a:pt x="753442" y="989242"/>
                  </a:cubicBezTo>
                  <a:lnTo>
                    <a:pt x="755451" y="1007771"/>
                  </a:lnTo>
                  <a:lnTo>
                    <a:pt x="755898" y="1011790"/>
                  </a:lnTo>
                  <a:lnTo>
                    <a:pt x="768399" y="1011343"/>
                  </a:lnTo>
                  <a:lnTo>
                    <a:pt x="798314" y="1008218"/>
                  </a:lnTo>
                  <a:lnTo>
                    <a:pt x="801885" y="987233"/>
                  </a:lnTo>
                  <a:cubicBezTo>
                    <a:pt x="802927" y="981875"/>
                    <a:pt x="803225" y="978675"/>
                    <a:pt x="802778" y="977634"/>
                  </a:cubicBezTo>
                  <a:cubicBezTo>
                    <a:pt x="802481" y="976592"/>
                    <a:pt x="801811" y="975922"/>
                    <a:pt x="800769" y="975625"/>
                  </a:cubicBezTo>
                  <a:cubicBezTo>
                    <a:pt x="799727" y="975327"/>
                    <a:pt x="798314" y="975178"/>
                    <a:pt x="796528" y="975178"/>
                  </a:cubicBezTo>
                  <a:close/>
                  <a:moveTo>
                    <a:pt x="2180182" y="966248"/>
                  </a:moveTo>
                  <a:cubicBezTo>
                    <a:pt x="2181224" y="966248"/>
                    <a:pt x="2182712" y="966769"/>
                    <a:pt x="2184647" y="967811"/>
                  </a:cubicBezTo>
                  <a:cubicBezTo>
                    <a:pt x="2186731" y="968704"/>
                    <a:pt x="2188963" y="969969"/>
                    <a:pt x="2191344" y="971606"/>
                  </a:cubicBezTo>
                  <a:cubicBezTo>
                    <a:pt x="2193726" y="973392"/>
                    <a:pt x="2195288" y="974657"/>
                    <a:pt x="2196032" y="975401"/>
                  </a:cubicBezTo>
                  <a:cubicBezTo>
                    <a:pt x="2196777" y="976294"/>
                    <a:pt x="2197298" y="977187"/>
                    <a:pt x="2197595" y="978080"/>
                  </a:cubicBezTo>
                  <a:cubicBezTo>
                    <a:pt x="2197595" y="978973"/>
                    <a:pt x="2196405" y="980610"/>
                    <a:pt x="2194024" y="982992"/>
                  </a:cubicBezTo>
                  <a:cubicBezTo>
                    <a:pt x="2191642" y="985522"/>
                    <a:pt x="2189931" y="988126"/>
                    <a:pt x="2188889" y="990805"/>
                  </a:cubicBezTo>
                  <a:lnTo>
                    <a:pt x="2180182" y="1010897"/>
                  </a:lnTo>
                  <a:cubicBezTo>
                    <a:pt x="2181075" y="1011343"/>
                    <a:pt x="2182043" y="1012013"/>
                    <a:pt x="2183084" y="1012906"/>
                  </a:cubicBezTo>
                  <a:cubicBezTo>
                    <a:pt x="2184275" y="1013650"/>
                    <a:pt x="2184722" y="1014394"/>
                    <a:pt x="2184424" y="1015138"/>
                  </a:cubicBezTo>
                  <a:cubicBezTo>
                    <a:pt x="2184275" y="1015734"/>
                    <a:pt x="2183606" y="1016255"/>
                    <a:pt x="2182415" y="1016701"/>
                  </a:cubicBezTo>
                  <a:lnTo>
                    <a:pt x="2173262" y="1016701"/>
                  </a:lnTo>
                  <a:lnTo>
                    <a:pt x="2131069" y="1019826"/>
                  </a:lnTo>
                  <a:lnTo>
                    <a:pt x="2127720" y="1019603"/>
                  </a:lnTo>
                  <a:lnTo>
                    <a:pt x="2126828" y="1022505"/>
                  </a:lnTo>
                  <a:cubicBezTo>
                    <a:pt x="2126083" y="1024440"/>
                    <a:pt x="2125265" y="1025408"/>
                    <a:pt x="2124372" y="1025408"/>
                  </a:cubicBezTo>
                  <a:cubicBezTo>
                    <a:pt x="2123330" y="1025259"/>
                    <a:pt x="2122363" y="1024812"/>
                    <a:pt x="2121470" y="1024068"/>
                  </a:cubicBezTo>
                  <a:cubicBezTo>
                    <a:pt x="2120577" y="1023324"/>
                    <a:pt x="2119758" y="1021910"/>
                    <a:pt x="2119014" y="1019826"/>
                  </a:cubicBezTo>
                  <a:cubicBezTo>
                    <a:pt x="2118419" y="1017743"/>
                    <a:pt x="2117972" y="1015808"/>
                    <a:pt x="2117674" y="1014022"/>
                  </a:cubicBezTo>
                  <a:lnTo>
                    <a:pt x="2113210" y="986787"/>
                  </a:lnTo>
                  <a:cubicBezTo>
                    <a:pt x="2113061" y="985596"/>
                    <a:pt x="2112614" y="984182"/>
                    <a:pt x="2111870" y="982545"/>
                  </a:cubicBezTo>
                  <a:cubicBezTo>
                    <a:pt x="2111126" y="980759"/>
                    <a:pt x="2110382" y="979420"/>
                    <a:pt x="2109638" y="978527"/>
                  </a:cubicBezTo>
                  <a:lnTo>
                    <a:pt x="2107406" y="976517"/>
                  </a:lnTo>
                  <a:cubicBezTo>
                    <a:pt x="2106810" y="975922"/>
                    <a:pt x="2106512" y="975327"/>
                    <a:pt x="2106512" y="974732"/>
                  </a:cubicBezTo>
                  <a:cubicBezTo>
                    <a:pt x="2106512" y="974136"/>
                    <a:pt x="2106810" y="973690"/>
                    <a:pt x="2107406" y="973392"/>
                  </a:cubicBezTo>
                  <a:cubicBezTo>
                    <a:pt x="2108001" y="973094"/>
                    <a:pt x="2108894" y="973020"/>
                    <a:pt x="2110084" y="973169"/>
                  </a:cubicBezTo>
                  <a:lnTo>
                    <a:pt x="2114549" y="973392"/>
                  </a:lnTo>
                  <a:lnTo>
                    <a:pt x="2119460" y="974508"/>
                  </a:lnTo>
                  <a:lnTo>
                    <a:pt x="2161430" y="969374"/>
                  </a:lnTo>
                  <a:cubicBezTo>
                    <a:pt x="2167681" y="968481"/>
                    <a:pt x="2172146" y="967737"/>
                    <a:pt x="2174824" y="967141"/>
                  </a:cubicBezTo>
                  <a:cubicBezTo>
                    <a:pt x="2177355" y="966397"/>
                    <a:pt x="2179140" y="966100"/>
                    <a:pt x="2180182" y="966248"/>
                  </a:cubicBezTo>
                  <a:close/>
                  <a:moveTo>
                    <a:pt x="808583" y="966248"/>
                  </a:moveTo>
                  <a:cubicBezTo>
                    <a:pt x="809625" y="966248"/>
                    <a:pt x="811113" y="966769"/>
                    <a:pt x="813048" y="967811"/>
                  </a:cubicBezTo>
                  <a:cubicBezTo>
                    <a:pt x="815131" y="968704"/>
                    <a:pt x="817364" y="969969"/>
                    <a:pt x="819745" y="971606"/>
                  </a:cubicBezTo>
                  <a:cubicBezTo>
                    <a:pt x="822126" y="973392"/>
                    <a:pt x="823689" y="974657"/>
                    <a:pt x="824433" y="975401"/>
                  </a:cubicBezTo>
                  <a:cubicBezTo>
                    <a:pt x="825177" y="976294"/>
                    <a:pt x="825698" y="977187"/>
                    <a:pt x="825996" y="978080"/>
                  </a:cubicBezTo>
                  <a:cubicBezTo>
                    <a:pt x="825996" y="978973"/>
                    <a:pt x="824805" y="980610"/>
                    <a:pt x="822424" y="982992"/>
                  </a:cubicBezTo>
                  <a:cubicBezTo>
                    <a:pt x="820042" y="985522"/>
                    <a:pt x="818331" y="988126"/>
                    <a:pt x="817289" y="990805"/>
                  </a:cubicBezTo>
                  <a:lnTo>
                    <a:pt x="808583" y="1010897"/>
                  </a:lnTo>
                  <a:cubicBezTo>
                    <a:pt x="809476" y="1011343"/>
                    <a:pt x="810443" y="1012013"/>
                    <a:pt x="811485" y="1012906"/>
                  </a:cubicBezTo>
                  <a:cubicBezTo>
                    <a:pt x="812675" y="1013650"/>
                    <a:pt x="813122" y="1014394"/>
                    <a:pt x="812824" y="1015138"/>
                  </a:cubicBezTo>
                  <a:cubicBezTo>
                    <a:pt x="812675" y="1015734"/>
                    <a:pt x="812006" y="1016255"/>
                    <a:pt x="810815" y="1016701"/>
                  </a:cubicBezTo>
                  <a:lnTo>
                    <a:pt x="801662" y="1016701"/>
                  </a:lnTo>
                  <a:lnTo>
                    <a:pt x="759469" y="1019826"/>
                  </a:lnTo>
                  <a:lnTo>
                    <a:pt x="756121" y="1019603"/>
                  </a:lnTo>
                  <a:lnTo>
                    <a:pt x="755228" y="1022505"/>
                  </a:lnTo>
                  <a:cubicBezTo>
                    <a:pt x="754484" y="1024440"/>
                    <a:pt x="753665" y="1025408"/>
                    <a:pt x="752772" y="1025408"/>
                  </a:cubicBezTo>
                  <a:cubicBezTo>
                    <a:pt x="751730" y="1025259"/>
                    <a:pt x="750763" y="1024812"/>
                    <a:pt x="749870" y="1024068"/>
                  </a:cubicBezTo>
                  <a:cubicBezTo>
                    <a:pt x="748977" y="1023324"/>
                    <a:pt x="748159" y="1021910"/>
                    <a:pt x="747414" y="1019826"/>
                  </a:cubicBezTo>
                  <a:cubicBezTo>
                    <a:pt x="746819" y="1017743"/>
                    <a:pt x="746373" y="1015808"/>
                    <a:pt x="746075" y="1014022"/>
                  </a:cubicBezTo>
                  <a:lnTo>
                    <a:pt x="741610" y="986787"/>
                  </a:lnTo>
                  <a:cubicBezTo>
                    <a:pt x="741461" y="985596"/>
                    <a:pt x="741015" y="984182"/>
                    <a:pt x="740271" y="982545"/>
                  </a:cubicBezTo>
                  <a:cubicBezTo>
                    <a:pt x="739526" y="980759"/>
                    <a:pt x="738782" y="979420"/>
                    <a:pt x="738038" y="978527"/>
                  </a:cubicBezTo>
                  <a:lnTo>
                    <a:pt x="735806" y="976517"/>
                  </a:lnTo>
                  <a:cubicBezTo>
                    <a:pt x="735210" y="975922"/>
                    <a:pt x="734913" y="975327"/>
                    <a:pt x="734913" y="974732"/>
                  </a:cubicBezTo>
                  <a:cubicBezTo>
                    <a:pt x="734913" y="974136"/>
                    <a:pt x="735210" y="973690"/>
                    <a:pt x="735806" y="973392"/>
                  </a:cubicBezTo>
                  <a:cubicBezTo>
                    <a:pt x="736401" y="973094"/>
                    <a:pt x="737294" y="973020"/>
                    <a:pt x="738485" y="973169"/>
                  </a:cubicBezTo>
                  <a:lnTo>
                    <a:pt x="742949" y="973392"/>
                  </a:lnTo>
                  <a:lnTo>
                    <a:pt x="747861" y="974508"/>
                  </a:lnTo>
                  <a:lnTo>
                    <a:pt x="789830" y="969374"/>
                  </a:lnTo>
                  <a:cubicBezTo>
                    <a:pt x="796081" y="968481"/>
                    <a:pt x="800546" y="967737"/>
                    <a:pt x="803225" y="967141"/>
                  </a:cubicBezTo>
                  <a:cubicBezTo>
                    <a:pt x="805755" y="966397"/>
                    <a:pt x="807541" y="966100"/>
                    <a:pt x="808583" y="966248"/>
                  </a:cubicBezTo>
                  <a:close/>
                  <a:moveTo>
                    <a:pt x="2400522" y="957319"/>
                  </a:moveTo>
                  <a:cubicBezTo>
                    <a:pt x="2391593" y="958956"/>
                    <a:pt x="2386532" y="959774"/>
                    <a:pt x="2385342" y="959774"/>
                  </a:cubicBezTo>
                  <a:cubicBezTo>
                    <a:pt x="2383258" y="959774"/>
                    <a:pt x="2381100" y="959477"/>
                    <a:pt x="2378868" y="958881"/>
                  </a:cubicBezTo>
                  <a:lnTo>
                    <a:pt x="2378868" y="973615"/>
                  </a:lnTo>
                  <a:cubicBezTo>
                    <a:pt x="2383184" y="972722"/>
                    <a:pt x="2388021" y="971606"/>
                    <a:pt x="2393379" y="970267"/>
                  </a:cubicBezTo>
                  <a:cubicBezTo>
                    <a:pt x="2394569" y="969820"/>
                    <a:pt x="2395686" y="969597"/>
                    <a:pt x="2396727" y="969597"/>
                  </a:cubicBezTo>
                  <a:cubicBezTo>
                    <a:pt x="2398364" y="969597"/>
                    <a:pt x="2399630" y="969820"/>
                    <a:pt x="2400522" y="970267"/>
                  </a:cubicBezTo>
                  <a:close/>
                  <a:moveTo>
                    <a:pt x="1028923" y="957319"/>
                  </a:moveTo>
                  <a:cubicBezTo>
                    <a:pt x="1019993" y="958956"/>
                    <a:pt x="1014933" y="959774"/>
                    <a:pt x="1013742" y="959774"/>
                  </a:cubicBezTo>
                  <a:cubicBezTo>
                    <a:pt x="1011659" y="959774"/>
                    <a:pt x="1009501" y="959477"/>
                    <a:pt x="1007268" y="958881"/>
                  </a:cubicBezTo>
                  <a:lnTo>
                    <a:pt x="1007268" y="973615"/>
                  </a:lnTo>
                  <a:cubicBezTo>
                    <a:pt x="1011584" y="972722"/>
                    <a:pt x="1016421" y="971606"/>
                    <a:pt x="1021779" y="970267"/>
                  </a:cubicBezTo>
                  <a:cubicBezTo>
                    <a:pt x="1022970" y="969820"/>
                    <a:pt x="1024086" y="969597"/>
                    <a:pt x="1025128" y="969597"/>
                  </a:cubicBezTo>
                  <a:cubicBezTo>
                    <a:pt x="1026765" y="969597"/>
                    <a:pt x="1028030" y="969820"/>
                    <a:pt x="1028923" y="970267"/>
                  </a:cubicBezTo>
                  <a:close/>
                  <a:moveTo>
                    <a:pt x="2394941" y="934994"/>
                  </a:moveTo>
                  <a:cubicBezTo>
                    <a:pt x="2394048" y="934994"/>
                    <a:pt x="2391444" y="935664"/>
                    <a:pt x="2387128" y="937004"/>
                  </a:cubicBezTo>
                  <a:cubicBezTo>
                    <a:pt x="2383407" y="938492"/>
                    <a:pt x="2381324" y="939236"/>
                    <a:pt x="2380877" y="939236"/>
                  </a:cubicBezTo>
                  <a:lnTo>
                    <a:pt x="2380431" y="939236"/>
                  </a:lnTo>
                  <a:cubicBezTo>
                    <a:pt x="2379538" y="945338"/>
                    <a:pt x="2379017" y="950621"/>
                    <a:pt x="2378868" y="955086"/>
                  </a:cubicBezTo>
                  <a:cubicBezTo>
                    <a:pt x="2382886" y="954193"/>
                    <a:pt x="2387574" y="952705"/>
                    <a:pt x="2392932" y="950621"/>
                  </a:cubicBezTo>
                  <a:cubicBezTo>
                    <a:pt x="2394123" y="950175"/>
                    <a:pt x="2395090" y="949952"/>
                    <a:pt x="2395834" y="949952"/>
                  </a:cubicBezTo>
                  <a:cubicBezTo>
                    <a:pt x="2397918" y="950100"/>
                    <a:pt x="2399481" y="950473"/>
                    <a:pt x="2400522" y="951068"/>
                  </a:cubicBezTo>
                  <a:lnTo>
                    <a:pt x="2400522" y="946157"/>
                  </a:lnTo>
                  <a:cubicBezTo>
                    <a:pt x="2400522" y="941245"/>
                    <a:pt x="2400002" y="938045"/>
                    <a:pt x="2398960" y="936557"/>
                  </a:cubicBezTo>
                  <a:cubicBezTo>
                    <a:pt x="2398364" y="935515"/>
                    <a:pt x="2397025" y="934994"/>
                    <a:pt x="2394941" y="934994"/>
                  </a:cubicBezTo>
                  <a:close/>
                  <a:moveTo>
                    <a:pt x="1023342" y="934994"/>
                  </a:moveTo>
                  <a:cubicBezTo>
                    <a:pt x="1022449" y="934994"/>
                    <a:pt x="1019844" y="935664"/>
                    <a:pt x="1015528" y="937004"/>
                  </a:cubicBezTo>
                  <a:cubicBezTo>
                    <a:pt x="1011808" y="938492"/>
                    <a:pt x="1009724" y="939236"/>
                    <a:pt x="1009277" y="939236"/>
                  </a:cubicBezTo>
                  <a:lnTo>
                    <a:pt x="1008831" y="939236"/>
                  </a:lnTo>
                  <a:cubicBezTo>
                    <a:pt x="1007938" y="945338"/>
                    <a:pt x="1007417" y="950621"/>
                    <a:pt x="1007268" y="955086"/>
                  </a:cubicBezTo>
                  <a:cubicBezTo>
                    <a:pt x="1011287" y="954193"/>
                    <a:pt x="1015975" y="952705"/>
                    <a:pt x="1021333" y="950621"/>
                  </a:cubicBezTo>
                  <a:cubicBezTo>
                    <a:pt x="1022523" y="950175"/>
                    <a:pt x="1023490" y="949952"/>
                    <a:pt x="1024235" y="949952"/>
                  </a:cubicBezTo>
                  <a:cubicBezTo>
                    <a:pt x="1026318" y="950100"/>
                    <a:pt x="1027881" y="950473"/>
                    <a:pt x="1028923" y="951068"/>
                  </a:cubicBezTo>
                  <a:lnTo>
                    <a:pt x="1028923" y="946157"/>
                  </a:lnTo>
                  <a:cubicBezTo>
                    <a:pt x="1028923" y="941245"/>
                    <a:pt x="1028402" y="938045"/>
                    <a:pt x="1027360" y="936557"/>
                  </a:cubicBezTo>
                  <a:cubicBezTo>
                    <a:pt x="1026765" y="935515"/>
                    <a:pt x="1025425" y="934994"/>
                    <a:pt x="1023342" y="934994"/>
                  </a:cubicBezTo>
                  <a:close/>
                  <a:moveTo>
                    <a:pt x="2424409" y="933878"/>
                  </a:moveTo>
                  <a:cubicBezTo>
                    <a:pt x="2426790" y="933878"/>
                    <a:pt x="2429470" y="934920"/>
                    <a:pt x="2432446" y="937004"/>
                  </a:cubicBezTo>
                  <a:cubicBezTo>
                    <a:pt x="2436762" y="939980"/>
                    <a:pt x="2438920" y="942213"/>
                    <a:pt x="2438920" y="943701"/>
                  </a:cubicBezTo>
                  <a:cubicBezTo>
                    <a:pt x="2437581" y="948315"/>
                    <a:pt x="2436911" y="951291"/>
                    <a:pt x="2436911" y="952631"/>
                  </a:cubicBezTo>
                  <a:lnTo>
                    <a:pt x="2436911" y="973615"/>
                  </a:lnTo>
                  <a:cubicBezTo>
                    <a:pt x="2436911" y="978378"/>
                    <a:pt x="2436241" y="982024"/>
                    <a:pt x="2434902" y="984554"/>
                  </a:cubicBezTo>
                  <a:cubicBezTo>
                    <a:pt x="2433116" y="986489"/>
                    <a:pt x="2431479" y="987456"/>
                    <a:pt x="2429990" y="987456"/>
                  </a:cubicBezTo>
                  <a:cubicBezTo>
                    <a:pt x="2428056" y="987456"/>
                    <a:pt x="2426790" y="984480"/>
                    <a:pt x="2426195" y="978527"/>
                  </a:cubicBezTo>
                  <a:lnTo>
                    <a:pt x="2426195" y="944594"/>
                  </a:lnTo>
                  <a:cubicBezTo>
                    <a:pt x="2425898" y="941617"/>
                    <a:pt x="2424930" y="939236"/>
                    <a:pt x="2423293" y="937450"/>
                  </a:cubicBezTo>
                  <a:lnTo>
                    <a:pt x="2421954" y="935887"/>
                  </a:lnTo>
                  <a:cubicBezTo>
                    <a:pt x="2421954" y="934548"/>
                    <a:pt x="2422772" y="933878"/>
                    <a:pt x="2424409" y="933878"/>
                  </a:cubicBezTo>
                  <a:close/>
                  <a:moveTo>
                    <a:pt x="1052810" y="933878"/>
                  </a:moveTo>
                  <a:cubicBezTo>
                    <a:pt x="1055191" y="933878"/>
                    <a:pt x="1057870" y="934920"/>
                    <a:pt x="1060846" y="937004"/>
                  </a:cubicBezTo>
                  <a:cubicBezTo>
                    <a:pt x="1065162" y="939980"/>
                    <a:pt x="1067320" y="942213"/>
                    <a:pt x="1067320" y="943701"/>
                  </a:cubicBezTo>
                  <a:cubicBezTo>
                    <a:pt x="1065981" y="948315"/>
                    <a:pt x="1065311" y="951291"/>
                    <a:pt x="1065311" y="952631"/>
                  </a:cubicBezTo>
                  <a:lnTo>
                    <a:pt x="1065311" y="973615"/>
                  </a:lnTo>
                  <a:cubicBezTo>
                    <a:pt x="1065311" y="978378"/>
                    <a:pt x="1064642" y="982024"/>
                    <a:pt x="1063302" y="984554"/>
                  </a:cubicBezTo>
                  <a:cubicBezTo>
                    <a:pt x="1061516" y="986489"/>
                    <a:pt x="1059879" y="987456"/>
                    <a:pt x="1058391" y="987456"/>
                  </a:cubicBezTo>
                  <a:cubicBezTo>
                    <a:pt x="1056456" y="987456"/>
                    <a:pt x="1055191" y="984480"/>
                    <a:pt x="1054596" y="978527"/>
                  </a:cubicBezTo>
                  <a:lnTo>
                    <a:pt x="1054596" y="944594"/>
                  </a:lnTo>
                  <a:cubicBezTo>
                    <a:pt x="1054298" y="941617"/>
                    <a:pt x="1053331" y="939236"/>
                    <a:pt x="1051693" y="937450"/>
                  </a:cubicBezTo>
                  <a:lnTo>
                    <a:pt x="1050354" y="935887"/>
                  </a:lnTo>
                  <a:cubicBezTo>
                    <a:pt x="1050354" y="934548"/>
                    <a:pt x="1051172" y="933878"/>
                    <a:pt x="1052810" y="933878"/>
                  </a:cubicBezTo>
                  <a:close/>
                  <a:moveTo>
                    <a:pt x="2398513" y="925172"/>
                  </a:moveTo>
                  <a:cubicBezTo>
                    <a:pt x="2400746" y="925172"/>
                    <a:pt x="2403722" y="926139"/>
                    <a:pt x="2407443" y="928074"/>
                  </a:cubicBezTo>
                  <a:cubicBezTo>
                    <a:pt x="2411759" y="930604"/>
                    <a:pt x="2413917" y="932911"/>
                    <a:pt x="2413917" y="934994"/>
                  </a:cubicBezTo>
                  <a:cubicBezTo>
                    <a:pt x="2413917" y="935441"/>
                    <a:pt x="2413470" y="936334"/>
                    <a:pt x="2412578" y="937673"/>
                  </a:cubicBezTo>
                  <a:cubicBezTo>
                    <a:pt x="2411089" y="939608"/>
                    <a:pt x="2410345" y="942436"/>
                    <a:pt x="2410345" y="946157"/>
                  </a:cubicBezTo>
                  <a:cubicBezTo>
                    <a:pt x="2410345" y="962528"/>
                    <a:pt x="2410643" y="979271"/>
                    <a:pt x="2411238" y="996386"/>
                  </a:cubicBezTo>
                  <a:cubicBezTo>
                    <a:pt x="2411238" y="1004720"/>
                    <a:pt x="2410196" y="1011046"/>
                    <a:pt x="2408113" y="1015362"/>
                  </a:cubicBezTo>
                  <a:cubicBezTo>
                    <a:pt x="2405285" y="1021761"/>
                    <a:pt x="2402383" y="1024961"/>
                    <a:pt x="2399406" y="1024961"/>
                  </a:cubicBezTo>
                  <a:cubicBezTo>
                    <a:pt x="2398662" y="1024961"/>
                    <a:pt x="2397695" y="1023919"/>
                    <a:pt x="2396504" y="1021836"/>
                  </a:cubicBezTo>
                  <a:cubicBezTo>
                    <a:pt x="2394420" y="1017520"/>
                    <a:pt x="2390848" y="1011418"/>
                    <a:pt x="2385788" y="1003530"/>
                  </a:cubicBezTo>
                  <a:cubicBezTo>
                    <a:pt x="2385491" y="1002934"/>
                    <a:pt x="2385342" y="1002414"/>
                    <a:pt x="2385342" y="1001967"/>
                  </a:cubicBezTo>
                  <a:cubicBezTo>
                    <a:pt x="2385342" y="1001223"/>
                    <a:pt x="2385863" y="1000851"/>
                    <a:pt x="2386905" y="1000851"/>
                  </a:cubicBezTo>
                  <a:cubicBezTo>
                    <a:pt x="2387649" y="1000851"/>
                    <a:pt x="2388914" y="1001669"/>
                    <a:pt x="2390700" y="1003307"/>
                  </a:cubicBezTo>
                  <a:cubicBezTo>
                    <a:pt x="2393379" y="1005837"/>
                    <a:pt x="2395090" y="1007102"/>
                    <a:pt x="2395834" y="1007102"/>
                  </a:cubicBezTo>
                  <a:cubicBezTo>
                    <a:pt x="2397174" y="1007102"/>
                    <a:pt x="2398290" y="1006209"/>
                    <a:pt x="2399183" y="1004423"/>
                  </a:cubicBezTo>
                  <a:cubicBezTo>
                    <a:pt x="2399778" y="1002934"/>
                    <a:pt x="2400150" y="993782"/>
                    <a:pt x="2400299" y="976964"/>
                  </a:cubicBezTo>
                  <a:cubicBezTo>
                    <a:pt x="2390625" y="978006"/>
                    <a:pt x="2385044" y="978527"/>
                    <a:pt x="2383556" y="978527"/>
                  </a:cubicBezTo>
                  <a:cubicBezTo>
                    <a:pt x="2382068" y="978527"/>
                    <a:pt x="2380505" y="978378"/>
                    <a:pt x="2378868" y="978080"/>
                  </a:cubicBezTo>
                  <a:lnTo>
                    <a:pt x="2378868" y="1000404"/>
                  </a:lnTo>
                  <a:cubicBezTo>
                    <a:pt x="2378719" y="1005465"/>
                    <a:pt x="2378422" y="1009855"/>
                    <a:pt x="2377975" y="1013576"/>
                  </a:cubicBezTo>
                  <a:cubicBezTo>
                    <a:pt x="2376933" y="1016403"/>
                    <a:pt x="2375222" y="1017817"/>
                    <a:pt x="2372840" y="1017817"/>
                  </a:cubicBezTo>
                  <a:cubicBezTo>
                    <a:pt x="2371798" y="1017817"/>
                    <a:pt x="2370162" y="1015808"/>
                    <a:pt x="2367929" y="1011790"/>
                  </a:cubicBezTo>
                  <a:cubicBezTo>
                    <a:pt x="2366441" y="1008367"/>
                    <a:pt x="2365697" y="1005688"/>
                    <a:pt x="2365697" y="1003753"/>
                  </a:cubicBezTo>
                  <a:cubicBezTo>
                    <a:pt x="2365697" y="1002414"/>
                    <a:pt x="2366441" y="1000404"/>
                    <a:pt x="2367929" y="997725"/>
                  </a:cubicBezTo>
                  <a:cubicBezTo>
                    <a:pt x="2369268" y="991326"/>
                    <a:pt x="2369938" y="984629"/>
                    <a:pt x="2369938" y="977634"/>
                  </a:cubicBezTo>
                  <a:lnTo>
                    <a:pt x="2369938" y="951738"/>
                  </a:lnTo>
                  <a:cubicBezTo>
                    <a:pt x="2369938" y="946975"/>
                    <a:pt x="2369120" y="942585"/>
                    <a:pt x="2367482" y="938566"/>
                  </a:cubicBezTo>
                  <a:cubicBezTo>
                    <a:pt x="2365697" y="934697"/>
                    <a:pt x="2364804" y="932539"/>
                    <a:pt x="2364804" y="932092"/>
                  </a:cubicBezTo>
                  <a:cubicBezTo>
                    <a:pt x="2364804" y="930455"/>
                    <a:pt x="2365622" y="929637"/>
                    <a:pt x="2367259" y="929637"/>
                  </a:cubicBezTo>
                  <a:cubicBezTo>
                    <a:pt x="2368896" y="929637"/>
                    <a:pt x="2371278" y="930381"/>
                    <a:pt x="2374403" y="931869"/>
                  </a:cubicBezTo>
                  <a:cubicBezTo>
                    <a:pt x="2375445" y="932316"/>
                    <a:pt x="2376189" y="932688"/>
                    <a:pt x="2376636" y="932985"/>
                  </a:cubicBezTo>
                  <a:cubicBezTo>
                    <a:pt x="2380803" y="932688"/>
                    <a:pt x="2384226" y="932092"/>
                    <a:pt x="2386905" y="931199"/>
                  </a:cubicBezTo>
                  <a:cubicBezTo>
                    <a:pt x="2389881" y="930306"/>
                    <a:pt x="2392783" y="928818"/>
                    <a:pt x="2395611" y="926734"/>
                  </a:cubicBezTo>
                  <a:cubicBezTo>
                    <a:pt x="2397100" y="925693"/>
                    <a:pt x="2398067" y="925172"/>
                    <a:pt x="2398513" y="925172"/>
                  </a:cubicBezTo>
                  <a:close/>
                  <a:moveTo>
                    <a:pt x="1026914" y="925172"/>
                  </a:moveTo>
                  <a:cubicBezTo>
                    <a:pt x="1029146" y="925172"/>
                    <a:pt x="1032123" y="926139"/>
                    <a:pt x="1035843" y="928074"/>
                  </a:cubicBezTo>
                  <a:cubicBezTo>
                    <a:pt x="1040159" y="930604"/>
                    <a:pt x="1042317" y="932911"/>
                    <a:pt x="1042317" y="934994"/>
                  </a:cubicBezTo>
                  <a:cubicBezTo>
                    <a:pt x="1042317" y="935441"/>
                    <a:pt x="1041871" y="936334"/>
                    <a:pt x="1040978" y="937673"/>
                  </a:cubicBezTo>
                  <a:cubicBezTo>
                    <a:pt x="1039490" y="939608"/>
                    <a:pt x="1038745" y="942436"/>
                    <a:pt x="1038745" y="946157"/>
                  </a:cubicBezTo>
                  <a:cubicBezTo>
                    <a:pt x="1038745" y="962528"/>
                    <a:pt x="1039043" y="979271"/>
                    <a:pt x="1039638" y="996386"/>
                  </a:cubicBezTo>
                  <a:cubicBezTo>
                    <a:pt x="1039638" y="1004720"/>
                    <a:pt x="1038597" y="1011046"/>
                    <a:pt x="1036513" y="1015362"/>
                  </a:cubicBezTo>
                  <a:cubicBezTo>
                    <a:pt x="1033685" y="1021761"/>
                    <a:pt x="1030783" y="1024961"/>
                    <a:pt x="1027807" y="1024961"/>
                  </a:cubicBezTo>
                  <a:cubicBezTo>
                    <a:pt x="1027062" y="1024961"/>
                    <a:pt x="1026095" y="1023919"/>
                    <a:pt x="1024904" y="1021836"/>
                  </a:cubicBezTo>
                  <a:cubicBezTo>
                    <a:pt x="1022821" y="1017520"/>
                    <a:pt x="1019249" y="1011418"/>
                    <a:pt x="1014189" y="1003530"/>
                  </a:cubicBezTo>
                  <a:cubicBezTo>
                    <a:pt x="1013891" y="1002934"/>
                    <a:pt x="1013742" y="1002414"/>
                    <a:pt x="1013742" y="1001967"/>
                  </a:cubicBezTo>
                  <a:cubicBezTo>
                    <a:pt x="1013742" y="1001223"/>
                    <a:pt x="1014263" y="1000851"/>
                    <a:pt x="1015305" y="1000851"/>
                  </a:cubicBezTo>
                  <a:cubicBezTo>
                    <a:pt x="1016049" y="1000851"/>
                    <a:pt x="1017314" y="1001669"/>
                    <a:pt x="1019100" y="1003307"/>
                  </a:cubicBezTo>
                  <a:cubicBezTo>
                    <a:pt x="1021779" y="1005837"/>
                    <a:pt x="1023490" y="1007102"/>
                    <a:pt x="1024235" y="1007102"/>
                  </a:cubicBezTo>
                  <a:cubicBezTo>
                    <a:pt x="1025574" y="1007102"/>
                    <a:pt x="1026690" y="1006209"/>
                    <a:pt x="1027583" y="1004423"/>
                  </a:cubicBezTo>
                  <a:cubicBezTo>
                    <a:pt x="1028179" y="1002934"/>
                    <a:pt x="1028551" y="993782"/>
                    <a:pt x="1028699" y="976964"/>
                  </a:cubicBezTo>
                  <a:cubicBezTo>
                    <a:pt x="1019026" y="978006"/>
                    <a:pt x="1013445" y="978527"/>
                    <a:pt x="1011956" y="978527"/>
                  </a:cubicBezTo>
                  <a:cubicBezTo>
                    <a:pt x="1010468" y="978527"/>
                    <a:pt x="1008905" y="978378"/>
                    <a:pt x="1007268" y="978080"/>
                  </a:cubicBezTo>
                  <a:lnTo>
                    <a:pt x="1007268" y="1000404"/>
                  </a:lnTo>
                  <a:cubicBezTo>
                    <a:pt x="1007119" y="1005465"/>
                    <a:pt x="1006822" y="1009855"/>
                    <a:pt x="1006375" y="1013576"/>
                  </a:cubicBezTo>
                  <a:cubicBezTo>
                    <a:pt x="1005333" y="1016403"/>
                    <a:pt x="1003622" y="1017817"/>
                    <a:pt x="1001241" y="1017817"/>
                  </a:cubicBezTo>
                  <a:cubicBezTo>
                    <a:pt x="1000199" y="1017817"/>
                    <a:pt x="998562" y="1015808"/>
                    <a:pt x="996329" y="1011790"/>
                  </a:cubicBezTo>
                  <a:cubicBezTo>
                    <a:pt x="994841" y="1008367"/>
                    <a:pt x="994097" y="1005688"/>
                    <a:pt x="994097" y="1003753"/>
                  </a:cubicBezTo>
                  <a:cubicBezTo>
                    <a:pt x="994097" y="1002414"/>
                    <a:pt x="994841" y="1000404"/>
                    <a:pt x="996329" y="997725"/>
                  </a:cubicBezTo>
                  <a:cubicBezTo>
                    <a:pt x="997669" y="991326"/>
                    <a:pt x="998339" y="984629"/>
                    <a:pt x="998339" y="977634"/>
                  </a:cubicBezTo>
                  <a:lnTo>
                    <a:pt x="998339" y="951738"/>
                  </a:lnTo>
                  <a:cubicBezTo>
                    <a:pt x="998339" y="946975"/>
                    <a:pt x="997520" y="942585"/>
                    <a:pt x="995883" y="938566"/>
                  </a:cubicBezTo>
                  <a:cubicBezTo>
                    <a:pt x="994097" y="934697"/>
                    <a:pt x="993204" y="932539"/>
                    <a:pt x="993204" y="932092"/>
                  </a:cubicBezTo>
                  <a:cubicBezTo>
                    <a:pt x="993204" y="930455"/>
                    <a:pt x="994022" y="929637"/>
                    <a:pt x="995660" y="929637"/>
                  </a:cubicBezTo>
                  <a:cubicBezTo>
                    <a:pt x="997297" y="929637"/>
                    <a:pt x="999678" y="930381"/>
                    <a:pt x="1002803" y="931869"/>
                  </a:cubicBezTo>
                  <a:cubicBezTo>
                    <a:pt x="1003845" y="932316"/>
                    <a:pt x="1004589" y="932688"/>
                    <a:pt x="1005036" y="932985"/>
                  </a:cubicBezTo>
                  <a:cubicBezTo>
                    <a:pt x="1009203" y="932688"/>
                    <a:pt x="1012626" y="932092"/>
                    <a:pt x="1015305" y="931199"/>
                  </a:cubicBezTo>
                  <a:cubicBezTo>
                    <a:pt x="1018282" y="930306"/>
                    <a:pt x="1021184" y="928818"/>
                    <a:pt x="1024011" y="926734"/>
                  </a:cubicBezTo>
                  <a:cubicBezTo>
                    <a:pt x="1025500" y="925693"/>
                    <a:pt x="1026467" y="925172"/>
                    <a:pt x="1026914" y="925172"/>
                  </a:cubicBezTo>
                  <a:close/>
                  <a:moveTo>
                    <a:pt x="2449636" y="915126"/>
                  </a:moveTo>
                  <a:cubicBezTo>
                    <a:pt x="2450678" y="915126"/>
                    <a:pt x="2453728" y="916242"/>
                    <a:pt x="2458789" y="918475"/>
                  </a:cubicBezTo>
                  <a:cubicBezTo>
                    <a:pt x="2462658" y="921005"/>
                    <a:pt x="2464593" y="923535"/>
                    <a:pt x="2464593" y="926065"/>
                  </a:cubicBezTo>
                  <a:cubicBezTo>
                    <a:pt x="2464593" y="926809"/>
                    <a:pt x="2463923" y="929413"/>
                    <a:pt x="2462584" y="933878"/>
                  </a:cubicBezTo>
                  <a:cubicBezTo>
                    <a:pt x="2462137" y="938790"/>
                    <a:pt x="2461914" y="942213"/>
                    <a:pt x="2461914" y="944147"/>
                  </a:cubicBezTo>
                  <a:cubicBezTo>
                    <a:pt x="2461914" y="966918"/>
                    <a:pt x="2462286" y="984033"/>
                    <a:pt x="2463030" y="995493"/>
                  </a:cubicBezTo>
                  <a:cubicBezTo>
                    <a:pt x="2464072" y="1003381"/>
                    <a:pt x="2464593" y="1008516"/>
                    <a:pt x="2464593" y="1010897"/>
                  </a:cubicBezTo>
                  <a:cubicBezTo>
                    <a:pt x="2464593" y="1014022"/>
                    <a:pt x="2463328" y="1018115"/>
                    <a:pt x="2460798" y="1023175"/>
                  </a:cubicBezTo>
                  <a:cubicBezTo>
                    <a:pt x="2457970" y="1026747"/>
                    <a:pt x="2455663" y="1028533"/>
                    <a:pt x="2453877" y="1028533"/>
                  </a:cubicBezTo>
                  <a:cubicBezTo>
                    <a:pt x="2451198" y="1028533"/>
                    <a:pt x="2449040" y="1026821"/>
                    <a:pt x="2447403" y="1023398"/>
                  </a:cubicBezTo>
                  <a:cubicBezTo>
                    <a:pt x="2444576" y="1019975"/>
                    <a:pt x="2438920" y="1014171"/>
                    <a:pt x="2430437" y="1005985"/>
                  </a:cubicBezTo>
                  <a:cubicBezTo>
                    <a:pt x="2427609" y="1004051"/>
                    <a:pt x="2426195" y="1002711"/>
                    <a:pt x="2426195" y="1001967"/>
                  </a:cubicBezTo>
                  <a:cubicBezTo>
                    <a:pt x="2426195" y="1000628"/>
                    <a:pt x="2426790" y="999958"/>
                    <a:pt x="2427981" y="999958"/>
                  </a:cubicBezTo>
                  <a:cubicBezTo>
                    <a:pt x="2436911" y="1004125"/>
                    <a:pt x="2443534" y="1006209"/>
                    <a:pt x="2447850" y="1006209"/>
                  </a:cubicBezTo>
                  <a:cubicBezTo>
                    <a:pt x="2449636" y="1005911"/>
                    <a:pt x="2450529" y="1002562"/>
                    <a:pt x="2450529" y="996163"/>
                  </a:cubicBezTo>
                  <a:lnTo>
                    <a:pt x="2450529" y="940352"/>
                  </a:lnTo>
                  <a:cubicBezTo>
                    <a:pt x="2450529" y="934250"/>
                    <a:pt x="2449710" y="929041"/>
                    <a:pt x="2448073" y="924725"/>
                  </a:cubicBezTo>
                  <a:cubicBezTo>
                    <a:pt x="2446585" y="921005"/>
                    <a:pt x="2445840" y="918772"/>
                    <a:pt x="2445840" y="918028"/>
                  </a:cubicBezTo>
                  <a:cubicBezTo>
                    <a:pt x="2445840" y="916093"/>
                    <a:pt x="2447106" y="915126"/>
                    <a:pt x="2449636" y="915126"/>
                  </a:cubicBezTo>
                  <a:close/>
                  <a:moveTo>
                    <a:pt x="1078036" y="915126"/>
                  </a:moveTo>
                  <a:cubicBezTo>
                    <a:pt x="1079078" y="915126"/>
                    <a:pt x="1082129" y="916242"/>
                    <a:pt x="1087189" y="918475"/>
                  </a:cubicBezTo>
                  <a:cubicBezTo>
                    <a:pt x="1091058" y="921005"/>
                    <a:pt x="1092993" y="923535"/>
                    <a:pt x="1092993" y="926065"/>
                  </a:cubicBezTo>
                  <a:cubicBezTo>
                    <a:pt x="1092993" y="926809"/>
                    <a:pt x="1092324" y="929413"/>
                    <a:pt x="1090984" y="933878"/>
                  </a:cubicBezTo>
                  <a:cubicBezTo>
                    <a:pt x="1090538" y="938790"/>
                    <a:pt x="1090314" y="942213"/>
                    <a:pt x="1090314" y="944147"/>
                  </a:cubicBezTo>
                  <a:cubicBezTo>
                    <a:pt x="1090314" y="966918"/>
                    <a:pt x="1090686" y="984033"/>
                    <a:pt x="1091430" y="995493"/>
                  </a:cubicBezTo>
                  <a:cubicBezTo>
                    <a:pt x="1092472" y="1003381"/>
                    <a:pt x="1092993" y="1008516"/>
                    <a:pt x="1092993" y="1010897"/>
                  </a:cubicBezTo>
                  <a:cubicBezTo>
                    <a:pt x="1092993" y="1014022"/>
                    <a:pt x="1091728" y="1018115"/>
                    <a:pt x="1089198" y="1023175"/>
                  </a:cubicBezTo>
                  <a:cubicBezTo>
                    <a:pt x="1086370" y="1026747"/>
                    <a:pt x="1084064" y="1028533"/>
                    <a:pt x="1082278" y="1028533"/>
                  </a:cubicBezTo>
                  <a:cubicBezTo>
                    <a:pt x="1079599" y="1028533"/>
                    <a:pt x="1077441" y="1026821"/>
                    <a:pt x="1075804" y="1023398"/>
                  </a:cubicBezTo>
                  <a:cubicBezTo>
                    <a:pt x="1072976" y="1019975"/>
                    <a:pt x="1067320" y="1014171"/>
                    <a:pt x="1058837" y="1005985"/>
                  </a:cubicBezTo>
                  <a:cubicBezTo>
                    <a:pt x="1056009" y="1004051"/>
                    <a:pt x="1054596" y="1002711"/>
                    <a:pt x="1054596" y="1001967"/>
                  </a:cubicBezTo>
                  <a:cubicBezTo>
                    <a:pt x="1054596" y="1000628"/>
                    <a:pt x="1055191" y="999958"/>
                    <a:pt x="1056381" y="999958"/>
                  </a:cubicBezTo>
                  <a:cubicBezTo>
                    <a:pt x="1065311" y="1004125"/>
                    <a:pt x="1071934" y="1006209"/>
                    <a:pt x="1076250" y="1006209"/>
                  </a:cubicBezTo>
                  <a:cubicBezTo>
                    <a:pt x="1078036" y="1005911"/>
                    <a:pt x="1078929" y="1002562"/>
                    <a:pt x="1078929" y="996163"/>
                  </a:cubicBezTo>
                  <a:lnTo>
                    <a:pt x="1078929" y="940352"/>
                  </a:lnTo>
                  <a:cubicBezTo>
                    <a:pt x="1078929" y="934250"/>
                    <a:pt x="1078110" y="929041"/>
                    <a:pt x="1076473" y="924725"/>
                  </a:cubicBezTo>
                  <a:cubicBezTo>
                    <a:pt x="1074985" y="921005"/>
                    <a:pt x="1074241" y="918772"/>
                    <a:pt x="1074241" y="918028"/>
                  </a:cubicBezTo>
                  <a:cubicBezTo>
                    <a:pt x="1074241" y="916093"/>
                    <a:pt x="1075506" y="915126"/>
                    <a:pt x="1078036" y="915126"/>
                  </a:cubicBezTo>
                  <a:close/>
                  <a:moveTo>
                    <a:pt x="2139999" y="908652"/>
                  </a:moveTo>
                  <a:cubicBezTo>
                    <a:pt x="2140445" y="908354"/>
                    <a:pt x="2141636" y="908503"/>
                    <a:pt x="2143571" y="909098"/>
                  </a:cubicBezTo>
                  <a:cubicBezTo>
                    <a:pt x="2145356" y="909991"/>
                    <a:pt x="2147068" y="910959"/>
                    <a:pt x="2148705" y="912000"/>
                  </a:cubicBezTo>
                  <a:cubicBezTo>
                    <a:pt x="2150342" y="913042"/>
                    <a:pt x="2152203" y="914605"/>
                    <a:pt x="2154286" y="916689"/>
                  </a:cubicBezTo>
                  <a:cubicBezTo>
                    <a:pt x="2156370" y="918772"/>
                    <a:pt x="2156965" y="920409"/>
                    <a:pt x="2156072" y="921600"/>
                  </a:cubicBezTo>
                  <a:lnTo>
                    <a:pt x="2155179" y="923386"/>
                  </a:lnTo>
                  <a:lnTo>
                    <a:pt x="2166788" y="930753"/>
                  </a:lnTo>
                  <a:lnTo>
                    <a:pt x="2188219" y="946157"/>
                  </a:lnTo>
                  <a:cubicBezTo>
                    <a:pt x="2194172" y="950324"/>
                    <a:pt x="2199828" y="954044"/>
                    <a:pt x="2205186" y="957319"/>
                  </a:cubicBezTo>
                  <a:cubicBezTo>
                    <a:pt x="2210692" y="960295"/>
                    <a:pt x="2215827" y="962676"/>
                    <a:pt x="2220589" y="964462"/>
                  </a:cubicBezTo>
                  <a:cubicBezTo>
                    <a:pt x="2225352" y="966248"/>
                    <a:pt x="2231379" y="968183"/>
                    <a:pt x="2238672" y="970267"/>
                  </a:cubicBezTo>
                  <a:lnTo>
                    <a:pt x="2254968" y="975401"/>
                  </a:lnTo>
                  <a:cubicBezTo>
                    <a:pt x="2256010" y="975848"/>
                    <a:pt x="2256606" y="976294"/>
                    <a:pt x="2256754" y="976741"/>
                  </a:cubicBezTo>
                  <a:cubicBezTo>
                    <a:pt x="2256903" y="977187"/>
                    <a:pt x="2256754" y="977708"/>
                    <a:pt x="2256308" y="978303"/>
                  </a:cubicBezTo>
                  <a:cubicBezTo>
                    <a:pt x="2255862" y="978899"/>
                    <a:pt x="2255192" y="979271"/>
                    <a:pt x="2254299" y="979420"/>
                  </a:cubicBezTo>
                  <a:lnTo>
                    <a:pt x="2239118" y="982322"/>
                  </a:lnTo>
                  <a:cubicBezTo>
                    <a:pt x="2231974" y="983512"/>
                    <a:pt x="2226766" y="984108"/>
                    <a:pt x="2223491" y="984108"/>
                  </a:cubicBezTo>
                  <a:cubicBezTo>
                    <a:pt x="2220217" y="984108"/>
                    <a:pt x="2217464" y="983884"/>
                    <a:pt x="2215232" y="983438"/>
                  </a:cubicBezTo>
                  <a:cubicBezTo>
                    <a:pt x="2212999" y="982992"/>
                    <a:pt x="2210543" y="981875"/>
                    <a:pt x="2207864" y="980089"/>
                  </a:cubicBezTo>
                  <a:cubicBezTo>
                    <a:pt x="2205186" y="978452"/>
                    <a:pt x="2201762" y="975476"/>
                    <a:pt x="2197595" y="971160"/>
                  </a:cubicBezTo>
                  <a:lnTo>
                    <a:pt x="2182192" y="956426"/>
                  </a:lnTo>
                  <a:lnTo>
                    <a:pt x="2170136" y="944371"/>
                  </a:lnTo>
                  <a:cubicBezTo>
                    <a:pt x="2165225" y="939608"/>
                    <a:pt x="2161876" y="936632"/>
                    <a:pt x="2160090" y="935441"/>
                  </a:cubicBezTo>
                  <a:lnTo>
                    <a:pt x="2150491" y="928297"/>
                  </a:lnTo>
                  <a:cubicBezTo>
                    <a:pt x="2143496" y="936780"/>
                    <a:pt x="2137469" y="943775"/>
                    <a:pt x="2132408" y="949282"/>
                  </a:cubicBezTo>
                  <a:cubicBezTo>
                    <a:pt x="2127348" y="954640"/>
                    <a:pt x="2121693" y="959998"/>
                    <a:pt x="2115442" y="965355"/>
                  </a:cubicBezTo>
                  <a:cubicBezTo>
                    <a:pt x="2109191" y="970713"/>
                    <a:pt x="2102792" y="975401"/>
                    <a:pt x="2096243" y="979420"/>
                  </a:cubicBezTo>
                  <a:cubicBezTo>
                    <a:pt x="2089695" y="983587"/>
                    <a:pt x="2083370" y="987084"/>
                    <a:pt x="2077268" y="989912"/>
                  </a:cubicBezTo>
                  <a:cubicBezTo>
                    <a:pt x="2071314" y="992591"/>
                    <a:pt x="2066924" y="994302"/>
                    <a:pt x="2064096" y="995047"/>
                  </a:cubicBezTo>
                  <a:lnTo>
                    <a:pt x="2060971" y="995940"/>
                  </a:lnTo>
                  <a:cubicBezTo>
                    <a:pt x="2058888" y="996535"/>
                    <a:pt x="2057622" y="996609"/>
                    <a:pt x="2057176" y="996163"/>
                  </a:cubicBezTo>
                  <a:cubicBezTo>
                    <a:pt x="2056730" y="995567"/>
                    <a:pt x="2056804" y="994823"/>
                    <a:pt x="2057399" y="993930"/>
                  </a:cubicBezTo>
                  <a:lnTo>
                    <a:pt x="2060078" y="992591"/>
                  </a:lnTo>
                  <a:lnTo>
                    <a:pt x="2063650" y="990582"/>
                  </a:lnTo>
                  <a:cubicBezTo>
                    <a:pt x="2067520" y="988349"/>
                    <a:pt x="2073770" y="984108"/>
                    <a:pt x="2082402" y="977857"/>
                  </a:cubicBezTo>
                  <a:cubicBezTo>
                    <a:pt x="2091183" y="971606"/>
                    <a:pt x="2098774" y="965653"/>
                    <a:pt x="2105173" y="959998"/>
                  </a:cubicBezTo>
                  <a:cubicBezTo>
                    <a:pt x="2111722" y="954342"/>
                    <a:pt x="2117228" y="948835"/>
                    <a:pt x="2121693" y="943478"/>
                  </a:cubicBezTo>
                  <a:cubicBezTo>
                    <a:pt x="2126158" y="938120"/>
                    <a:pt x="2129358" y="933953"/>
                    <a:pt x="2131292" y="930976"/>
                  </a:cubicBezTo>
                  <a:cubicBezTo>
                    <a:pt x="2133227" y="928000"/>
                    <a:pt x="2134641" y="925693"/>
                    <a:pt x="2135534" y="924056"/>
                  </a:cubicBezTo>
                  <a:cubicBezTo>
                    <a:pt x="2136427" y="922418"/>
                    <a:pt x="2137097" y="921005"/>
                    <a:pt x="2137543" y="919814"/>
                  </a:cubicBezTo>
                  <a:cubicBezTo>
                    <a:pt x="2137990" y="918475"/>
                    <a:pt x="2138287" y="917135"/>
                    <a:pt x="2138436" y="915796"/>
                  </a:cubicBezTo>
                  <a:lnTo>
                    <a:pt x="2139106" y="910884"/>
                  </a:lnTo>
                  <a:cubicBezTo>
                    <a:pt x="2139255" y="909842"/>
                    <a:pt x="2139552" y="909098"/>
                    <a:pt x="2139999" y="908652"/>
                  </a:cubicBezTo>
                  <a:close/>
                  <a:moveTo>
                    <a:pt x="768399" y="908652"/>
                  </a:moveTo>
                  <a:cubicBezTo>
                    <a:pt x="768846" y="908354"/>
                    <a:pt x="770036" y="908503"/>
                    <a:pt x="771971" y="909098"/>
                  </a:cubicBezTo>
                  <a:cubicBezTo>
                    <a:pt x="773757" y="909991"/>
                    <a:pt x="775468" y="910959"/>
                    <a:pt x="777106" y="912000"/>
                  </a:cubicBezTo>
                  <a:cubicBezTo>
                    <a:pt x="778743" y="913042"/>
                    <a:pt x="780603" y="914605"/>
                    <a:pt x="782687" y="916689"/>
                  </a:cubicBezTo>
                  <a:cubicBezTo>
                    <a:pt x="784770" y="918772"/>
                    <a:pt x="785366" y="920409"/>
                    <a:pt x="784473" y="921600"/>
                  </a:cubicBezTo>
                  <a:lnTo>
                    <a:pt x="783580" y="923386"/>
                  </a:lnTo>
                  <a:lnTo>
                    <a:pt x="795188" y="930753"/>
                  </a:lnTo>
                  <a:lnTo>
                    <a:pt x="816619" y="946157"/>
                  </a:lnTo>
                  <a:cubicBezTo>
                    <a:pt x="822573" y="950324"/>
                    <a:pt x="828228" y="954044"/>
                    <a:pt x="833586" y="957319"/>
                  </a:cubicBezTo>
                  <a:cubicBezTo>
                    <a:pt x="839093" y="960295"/>
                    <a:pt x="844227" y="962676"/>
                    <a:pt x="848990" y="964462"/>
                  </a:cubicBezTo>
                  <a:cubicBezTo>
                    <a:pt x="853752" y="966248"/>
                    <a:pt x="859780" y="968183"/>
                    <a:pt x="867072" y="970267"/>
                  </a:cubicBezTo>
                  <a:lnTo>
                    <a:pt x="883369" y="975401"/>
                  </a:lnTo>
                  <a:cubicBezTo>
                    <a:pt x="884411" y="975848"/>
                    <a:pt x="885006" y="976294"/>
                    <a:pt x="885155" y="976741"/>
                  </a:cubicBezTo>
                  <a:cubicBezTo>
                    <a:pt x="885304" y="977187"/>
                    <a:pt x="885155" y="977708"/>
                    <a:pt x="884708" y="978303"/>
                  </a:cubicBezTo>
                  <a:cubicBezTo>
                    <a:pt x="884262" y="978899"/>
                    <a:pt x="883592" y="979271"/>
                    <a:pt x="882699" y="979420"/>
                  </a:cubicBezTo>
                  <a:lnTo>
                    <a:pt x="867519" y="982322"/>
                  </a:lnTo>
                  <a:cubicBezTo>
                    <a:pt x="860375" y="983512"/>
                    <a:pt x="855166" y="984108"/>
                    <a:pt x="851892" y="984108"/>
                  </a:cubicBezTo>
                  <a:cubicBezTo>
                    <a:pt x="848618" y="984108"/>
                    <a:pt x="845864" y="983884"/>
                    <a:pt x="843632" y="983438"/>
                  </a:cubicBezTo>
                  <a:cubicBezTo>
                    <a:pt x="841399" y="982992"/>
                    <a:pt x="838944" y="981875"/>
                    <a:pt x="836265" y="980089"/>
                  </a:cubicBezTo>
                  <a:cubicBezTo>
                    <a:pt x="833586" y="978452"/>
                    <a:pt x="830163" y="975476"/>
                    <a:pt x="825996" y="971160"/>
                  </a:cubicBezTo>
                  <a:lnTo>
                    <a:pt x="810592" y="956426"/>
                  </a:lnTo>
                  <a:lnTo>
                    <a:pt x="798537" y="944371"/>
                  </a:lnTo>
                  <a:cubicBezTo>
                    <a:pt x="793625" y="939608"/>
                    <a:pt x="790277" y="936632"/>
                    <a:pt x="788491" y="935441"/>
                  </a:cubicBezTo>
                  <a:lnTo>
                    <a:pt x="778892" y="928297"/>
                  </a:lnTo>
                  <a:cubicBezTo>
                    <a:pt x="771897" y="936780"/>
                    <a:pt x="765869" y="943775"/>
                    <a:pt x="760809" y="949282"/>
                  </a:cubicBezTo>
                  <a:cubicBezTo>
                    <a:pt x="755749" y="954640"/>
                    <a:pt x="750093" y="959998"/>
                    <a:pt x="743843" y="965355"/>
                  </a:cubicBezTo>
                  <a:cubicBezTo>
                    <a:pt x="737592" y="970713"/>
                    <a:pt x="731192" y="975401"/>
                    <a:pt x="724644" y="979420"/>
                  </a:cubicBezTo>
                  <a:cubicBezTo>
                    <a:pt x="718095" y="983587"/>
                    <a:pt x="711770" y="987084"/>
                    <a:pt x="705668" y="989912"/>
                  </a:cubicBezTo>
                  <a:cubicBezTo>
                    <a:pt x="699715" y="992591"/>
                    <a:pt x="695325" y="994302"/>
                    <a:pt x="692497" y="995047"/>
                  </a:cubicBezTo>
                  <a:lnTo>
                    <a:pt x="689371" y="995940"/>
                  </a:lnTo>
                  <a:cubicBezTo>
                    <a:pt x="687288" y="996535"/>
                    <a:pt x="686023" y="996609"/>
                    <a:pt x="685576" y="996163"/>
                  </a:cubicBezTo>
                  <a:cubicBezTo>
                    <a:pt x="685130" y="995567"/>
                    <a:pt x="685204" y="994823"/>
                    <a:pt x="685799" y="993930"/>
                  </a:cubicBezTo>
                  <a:lnTo>
                    <a:pt x="688478" y="992591"/>
                  </a:lnTo>
                  <a:lnTo>
                    <a:pt x="692050" y="990582"/>
                  </a:lnTo>
                  <a:cubicBezTo>
                    <a:pt x="695920" y="988349"/>
                    <a:pt x="702171" y="984108"/>
                    <a:pt x="710803" y="977857"/>
                  </a:cubicBezTo>
                  <a:cubicBezTo>
                    <a:pt x="719583" y="971606"/>
                    <a:pt x="727174" y="965653"/>
                    <a:pt x="733573" y="959998"/>
                  </a:cubicBezTo>
                  <a:cubicBezTo>
                    <a:pt x="740122" y="954342"/>
                    <a:pt x="745628" y="948835"/>
                    <a:pt x="750093" y="943478"/>
                  </a:cubicBezTo>
                  <a:cubicBezTo>
                    <a:pt x="754558" y="938120"/>
                    <a:pt x="757758" y="933953"/>
                    <a:pt x="759693" y="930976"/>
                  </a:cubicBezTo>
                  <a:cubicBezTo>
                    <a:pt x="761627" y="928000"/>
                    <a:pt x="763041" y="925693"/>
                    <a:pt x="763934" y="924056"/>
                  </a:cubicBezTo>
                  <a:cubicBezTo>
                    <a:pt x="764827" y="922418"/>
                    <a:pt x="765497" y="921005"/>
                    <a:pt x="765943" y="919814"/>
                  </a:cubicBezTo>
                  <a:cubicBezTo>
                    <a:pt x="766390" y="918475"/>
                    <a:pt x="766688" y="917135"/>
                    <a:pt x="766836" y="915796"/>
                  </a:cubicBezTo>
                  <a:lnTo>
                    <a:pt x="767506" y="910884"/>
                  </a:lnTo>
                  <a:cubicBezTo>
                    <a:pt x="767655" y="909842"/>
                    <a:pt x="767953" y="909098"/>
                    <a:pt x="768399" y="908652"/>
                  </a:cubicBezTo>
                  <a:close/>
                  <a:moveTo>
                    <a:pt x="2321718" y="901285"/>
                  </a:moveTo>
                  <a:cubicBezTo>
                    <a:pt x="2318741" y="910215"/>
                    <a:pt x="2315318" y="919665"/>
                    <a:pt x="2311449" y="929637"/>
                  </a:cubicBezTo>
                  <a:cubicBezTo>
                    <a:pt x="2316509" y="928595"/>
                    <a:pt x="2321792" y="927627"/>
                    <a:pt x="2327299" y="926734"/>
                  </a:cubicBezTo>
                  <a:lnTo>
                    <a:pt x="2327299" y="920484"/>
                  </a:lnTo>
                  <a:cubicBezTo>
                    <a:pt x="2327299" y="915275"/>
                    <a:pt x="2326257" y="910512"/>
                    <a:pt x="2324174" y="906196"/>
                  </a:cubicBezTo>
                  <a:cubicBezTo>
                    <a:pt x="2322983" y="904113"/>
                    <a:pt x="2322164" y="902475"/>
                    <a:pt x="2321718" y="901285"/>
                  </a:cubicBezTo>
                  <a:close/>
                  <a:moveTo>
                    <a:pt x="950118" y="901285"/>
                  </a:moveTo>
                  <a:cubicBezTo>
                    <a:pt x="947142" y="910215"/>
                    <a:pt x="943719" y="919665"/>
                    <a:pt x="939849" y="929637"/>
                  </a:cubicBezTo>
                  <a:cubicBezTo>
                    <a:pt x="944909" y="928595"/>
                    <a:pt x="950193" y="927627"/>
                    <a:pt x="955699" y="926734"/>
                  </a:cubicBezTo>
                  <a:lnTo>
                    <a:pt x="955699" y="920484"/>
                  </a:lnTo>
                  <a:cubicBezTo>
                    <a:pt x="955699" y="915275"/>
                    <a:pt x="954658" y="910512"/>
                    <a:pt x="952574" y="906196"/>
                  </a:cubicBezTo>
                  <a:cubicBezTo>
                    <a:pt x="951383" y="904113"/>
                    <a:pt x="950565" y="902475"/>
                    <a:pt x="950118" y="901285"/>
                  </a:cubicBezTo>
                  <a:close/>
                  <a:moveTo>
                    <a:pt x="2427088" y="897490"/>
                  </a:moveTo>
                  <a:cubicBezTo>
                    <a:pt x="2433041" y="897639"/>
                    <a:pt x="2436018" y="899350"/>
                    <a:pt x="2436018" y="902624"/>
                  </a:cubicBezTo>
                  <a:cubicBezTo>
                    <a:pt x="2436018" y="905006"/>
                    <a:pt x="2434902" y="906568"/>
                    <a:pt x="2432669" y="907312"/>
                  </a:cubicBezTo>
                  <a:cubicBezTo>
                    <a:pt x="2414959" y="910735"/>
                    <a:pt x="2404838" y="912447"/>
                    <a:pt x="2402308" y="912447"/>
                  </a:cubicBezTo>
                  <a:cubicBezTo>
                    <a:pt x="2398885" y="912447"/>
                    <a:pt x="2395314" y="911852"/>
                    <a:pt x="2391593" y="910661"/>
                  </a:cubicBezTo>
                  <a:cubicBezTo>
                    <a:pt x="2388467" y="909917"/>
                    <a:pt x="2386905" y="909098"/>
                    <a:pt x="2386905" y="908205"/>
                  </a:cubicBezTo>
                  <a:cubicBezTo>
                    <a:pt x="2386905" y="907312"/>
                    <a:pt x="2388170" y="906717"/>
                    <a:pt x="2390700" y="906419"/>
                  </a:cubicBezTo>
                  <a:cubicBezTo>
                    <a:pt x="2398885" y="904782"/>
                    <a:pt x="2409080" y="902178"/>
                    <a:pt x="2421284" y="898606"/>
                  </a:cubicBezTo>
                  <a:cubicBezTo>
                    <a:pt x="2423368" y="897862"/>
                    <a:pt x="2425302" y="897490"/>
                    <a:pt x="2427088" y="897490"/>
                  </a:cubicBezTo>
                  <a:close/>
                  <a:moveTo>
                    <a:pt x="1055489" y="897490"/>
                  </a:moveTo>
                  <a:cubicBezTo>
                    <a:pt x="1061442" y="897639"/>
                    <a:pt x="1064418" y="899350"/>
                    <a:pt x="1064418" y="902624"/>
                  </a:cubicBezTo>
                  <a:cubicBezTo>
                    <a:pt x="1064418" y="905006"/>
                    <a:pt x="1063302" y="906568"/>
                    <a:pt x="1061070" y="907312"/>
                  </a:cubicBezTo>
                  <a:cubicBezTo>
                    <a:pt x="1043359" y="910735"/>
                    <a:pt x="1033239" y="912447"/>
                    <a:pt x="1030709" y="912447"/>
                  </a:cubicBezTo>
                  <a:cubicBezTo>
                    <a:pt x="1027286" y="912447"/>
                    <a:pt x="1023714" y="911852"/>
                    <a:pt x="1019993" y="910661"/>
                  </a:cubicBezTo>
                  <a:cubicBezTo>
                    <a:pt x="1016868" y="909917"/>
                    <a:pt x="1015305" y="909098"/>
                    <a:pt x="1015305" y="908205"/>
                  </a:cubicBezTo>
                  <a:cubicBezTo>
                    <a:pt x="1015305" y="907312"/>
                    <a:pt x="1016570" y="906717"/>
                    <a:pt x="1019100" y="906419"/>
                  </a:cubicBezTo>
                  <a:cubicBezTo>
                    <a:pt x="1027286" y="904782"/>
                    <a:pt x="1037480" y="902178"/>
                    <a:pt x="1049684" y="898606"/>
                  </a:cubicBezTo>
                  <a:cubicBezTo>
                    <a:pt x="1051768" y="897862"/>
                    <a:pt x="1053703" y="897490"/>
                    <a:pt x="1055489" y="897490"/>
                  </a:cubicBezTo>
                  <a:close/>
                  <a:moveTo>
                    <a:pt x="2160984" y="888114"/>
                  </a:moveTo>
                  <a:cubicBezTo>
                    <a:pt x="2163216" y="888709"/>
                    <a:pt x="2165597" y="889379"/>
                    <a:pt x="2168127" y="890123"/>
                  </a:cubicBezTo>
                  <a:cubicBezTo>
                    <a:pt x="2170806" y="890867"/>
                    <a:pt x="2174304" y="892058"/>
                    <a:pt x="2178620" y="893695"/>
                  </a:cubicBezTo>
                  <a:cubicBezTo>
                    <a:pt x="2183084" y="895183"/>
                    <a:pt x="2186656" y="896820"/>
                    <a:pt x="2189335" y="898606"/>
                  </a:cubicBezTo>
                  <a:cubicBezTo>
                    <a:pt x="2192014" y="900243"/>
                    <a:pt x="2193949" y="902103"/>
                    <a:pt x="2195140" y="904187"/>
                  </a:cubicBezTo>
                  <a:cubicBezTo>
                    <a:pt x="2196330" y="906271"/>
                    <a:pt x="2196926" y="908354"/>
                    <a:pt x="2196926" y="910438"/>
                  </a:cubicBezTo>
                  <a:cubicBezTo>
                    <a:pt x="2196777" y="912521"/>
                    <a:pt x="2196405" y="914233"/>
                    <a:pt x="2195809" y="915572"/>
                  </a:cubicBezTo>
                  <a:cubicBezTo>
                    <a:pt x="2194916" y="916912"/>
                    <a:pt x="2194098" y="917805"/>
                    <a:pt x="2193354" y="918251"/>
                  </a:cubicBezTo>
                  <a:cubicBezTo>
                    <a:pt x="2192610" y="918698"/>
                    <a:pt x="2191493" y="918921"/>
                    <a:pt x="2190005" y="918921"/>
                  </a:cubicBezTo>
                  <a:cubicBezTo>
                    <a:pt x="2187772" y="918623"/>
                    <a:pt x="2185317" y="917135"/>
                    <a:pt x="2182638" y="914456"/>
                  </a:cubicBezTo>
                  <a:lnTo>
                    <a:pt x="2176610" y="908205"/>
                  </a:lnTo>
                  <a:lnTo>
                    <a:pt x="2162546" y="894588"/>
                  </a:lnTo>
                  <a:lnTo>
                    <a:pt x="2158305" y="890792"/>
                  </a:lnTo>
                  <a:cubicBezTo>
                    <a:pt x="2157412" y="889602"/>
                    <a:pt x="2157114" y="888783"/>
                    <a:pt x="2157412" y="888337"/>
                  </a:cubicBezTo>
                  <a:cubicBezTo>
                    <a:pt x="2157709" y="887890"/>
                    <a:pt x="2158900" y="887816"/>
                    <a:pt x="2160984" y="888114"/>
                  </a:cubicBezTo>
                  <a:close/>
                  <a:moveTo>
                    <a:pt x="789384" y="888114"/>
                  </a:moveTo>
                  <a:cubicBezTo>
                    <a:pt x="791616" y="888709"/>
                    <a:pt x="793998" y="889379"/>
                    <a:pt x="796528" y="890123"/>
                  </a:cubicBezTo>
                  <a:cubicBezTo>
                    <a:pt x="799207" y="890867"/>
                    <a:pt x="802704" y="892058"/>
                    <a:pt x="807020" y="893695"/>
                  </a:cubicBezTo>
                  <a:cubicBezTo>
                    <a:pt x="811485" y="895183"/>
                    <a:pt x="815057" y="896820"/>
                    <a:pt x="817736" y="898606"/>
                  </a:cubicBezTo>
                  <a:cubicBezTo>
                    <a:pt x="820415" y="900243"/>
                    <a:pt x="822349" y="902103"/>
                    <a:pt x="823540" y="904187"/>
                  </a:cubicBezTo>
                  <a:cubicBezTo>
                    <a:pt x="824731" y="906271"/>
                    <a:pt x="825326" y="908354"/>
                    <a:pt x="825326" y="910438"/>
                  </a:cubicBezTo>
                  <a:cubicBezTo>
                    <a:pt x="825177" y="912521"/>
                    <a:pt x="824805" y="914233"/>
                    <a:pt x="824210" y="915572"/>
                  </a:cubicBezTo>
                  <a:cubicBezTo>
                    <a:pt x="823317" y="916912"/>
                    <a:pt x="822498" y="917805"/>
                    <a:pt x="821754" y="918251"/>
                  </a:cubicBezTo>
                  <a:cubicBezTo>
                    <a:pt x="821010" y="918698"/>
                    <a:pt x="819894" y="918921"/>
                    <a:pt x="818405" y="918921"/>
                  </a:cubicBezTo>
                  <a:cubicBezTo>
                    <a:pt x="816173" y="918623"/>
                    <a:pt x="813717" y="917135"/>
                    <a:pt x="811038" y="914456"/>
                  </a:cubicBezTo>
                  <a:lnTo>
                    <a:pt x="805011" y="908205"/>
                  </a:lnTo>
                  <a:lnTo>
                    <a:pt x="790947" y="894588"/>
                  </a:lnTo>
                  <a:lnTo>
                    <a:pt x="786705" y="890792"/>
                  </a:lnTo>
                  <a:cubicBezTo>
                    <a:pt x="785812" y="889602"/>
                    <a:pt x="785514" y="888783"/>
                    <a:pt x="785812" y="888337"/>
                  </a:cubicBezTo>
                  <a:cubicBezTo>
                    <a:pt x="786110" y="887890"/>
                    <a:pt x="787300" y="887816"/>
                    <a:pt x="789384" y="888114"/>
                  </a:cubicBezTo>
                  <a:close/>
                  <a:moveTo>
                    <a:pt x="2115889" y="887221"/>
                  </a:moveTo>
                  <a:cubicBezTo>
                    <a:pt x="2116186" y="886923"/>
                    <a:pt x="2117005" y="886923"/>
                    <a:pt x="2118344" y="887221"/>
                  </a:cubicBezTo>
                  <a:cubicBezTo>
                    <a:pt x="2119982" y="887518"/>
                    <a:pt x="2121842" y="888411"/>
                    <a:pt x="2123925" y="889900"/>
                  </a:cubicBezTo>
                  <a:cubicBezTo>
                    <a:pt x="2126158" y="891388"/>
                    <a:pt x="2127720" y="892727"/>
                    <a:pt x="2128614" y="893918"/>
                  </a:cubicBezTo>
                  <a:cubicBezTo>
                    <a:pt x="2129655" y="895108"/>
                    <a:pt x="2130102" y="896150"/>
                    <a:pt x="2129953" y="897043"/>
                  </a:cubicBezTo>
                  <a:cubicBezTo>
                    <a:pt x="2129804" y="897936"/>
                    <a:pt x="2128986" y="899052"/>
                    <a:pt x="2127497" y="900392"/>
                  </a:cubicBezTo>
                  <a:cubicBezTo>
                    <a:pt x="2126009" y="901731"/>
                    <a:pt x="2124893" y="902848"/>
                    <a:pt x="2124148" y="903741"/>
                  </a:cubicBezTo>
                  <a:lnTo>
                    <a:pt x="2117005" y="912224"/>
                  </a:lnTo>
                  <a:cubicBezTo>
                    <a:pt x="2115368" y="914158"/>
                    <a:pt x="2112838" y="916614"/>
                    <a:pt x="2109414" y="919591"/>
                  </a:cubicBezTo>
                  <a:cubicBezTo>
                    <a:pt x="2105992" y="922418"/>
                    <a:pt x="2103387" y="924428"/>
                    <a:pt x="2101601" y="925618"/>
                  </a:cubicBezTo>
                  <a:cubicBezTo>
                    <a:pt x="2099815" y="926660"/>
                    <a:pt x="2097880" y="927627"/>
                    <a:pt x="2095797" y="928520"/>
                  </a:cubicBezTo>
                  <a:lnTo>
                    <a:pt x="2091778" y="930083"/>
                  </a:lnTo>
                  <a:cubicBezTo>
                    <a:pt x="2089992" y="930976"/>
                    <a:pt x="2088951" y="931199"/>
                    <a:pt x="2088653" y="930753"/>
                  </a:cubicBezTo>
                  <a:cubicBezTo>
                    <a:pt x="2088356" y="930306"/>
                    <a:pt x="2088951" y="929339"/>
                    <a:pt x="2090439" y="927851"/>
                  </a:cubicBezTo>
                  <a:lnTo>
                    <a:pt x="2093118" y="925172"/>
                  </a:lnTo>
                  <a:cubicBezTo>
                    <a:pt x="2096392" y="921898"/>
                    <a:pt x="2099146" y="918921"/>
                    <a:pt x="2101378" y="916242"/>
                  </a:cubicBezTo>
                  <a:cubicBezTo>
                    <a:pt x="2103462" y="913563"/>
                    <a:pt x="2105768" y="910289"/>
                    <a:pt x="2108298" y="906419"/>
                  </a:cubicBezTo>
                  <a:cubicBezTo>
                    <a:pt x="2110828" y="902550"/>
                    <a:pt x="2112466" y="899573"/>
                    <a:pt x="2113210" y="897490"/>
                  </a:cubicBezTo>
                  <a:lnTo>
                    <a:pt x="2114772" y="889453"/>
                  </a:lnTo>
                  <a:cubicBezTo>
                    <a:pt x="2114921" y="888262"/>
                    <a:pt x="2115293" y="887518"/>
                    <a:pt x="2115889" y="887221"/>
                  </a:cubicBezTo>
                  <a:close/>
                  <a:moveTo>
                    <a:pt x="744289" y="887221"/>
                  </a:moveTo>
                  <a:cubicBezTo>
                    <a:pt x="744587" y="886923"/>
                    <a:pt x="745405" y="886923"/>
                    <a:pt x="746745" y="887221"/>
                  </a:cubicBezTo>
                  <a:cubicBezTo>
                    <a:pt x="748382" y="887518"/>
                    <a:pt x="750242" y="888411"/>
                    <a:pt x="752326" y="889900"/>
                  </a:cubicBezTo>
                  <a:cubicBezTo>
                    <a:pt x="754558" y="891388"/>
                    <a:pt x="756121" y="892727"/>
                    <a:pt x="757014" y="893918"/>
                  </a:cubicBezTo>
                  <a:cubicBezTo>
                    <a:pt x="758056" y="895108"/>
                    <a:pt x="758502" y="896150"/>
                    <a:pt x="758353" y="897043"/>
                  </a:cubicBezTo>
                  <a:cubicBezTo>
                    <a:pt x="758204" y="897936"/>
                    <a:pt x="757386" y="899052"/>
                    <a:pt x="755898" y="900392"/>
                  </a:cubicBezTo>
                  <a:cubicBezTo>
                    <a:pt x="754409" y="901731"/>
                    <a:pt x="753293" y="902848"/>
                    <a:pt x="752549" y="903741"/>
                  </a:cubicBezTo>
                  <a:lnTo>
                    <a:pt x="745405" y="912224"/>
                  </a:lnTo>
                  <a:cubicBezTo>
                    <a:pt x="743768" y="914158"/>
                    <a:pt x="741238" y="916614"/>
                    <a:pt x="737815" y="919591"/>
                  </a:cubicBezTo>
                  <a:cubicBezTo>
                    <a:pt x="734392" y="922418"/>
                    <a:pt x="731787" y="924428"/>
                    <a:pt x="730001" y="925618"/>
                  </a:cubicBezTo>
                  <a:cubicBezTo>
                    <a:pt x="728216" y="926660"/>
                    <a:pt x="726281" y="927627"/>
                    <a:pt x="724197" y="928520"/>
                  </a:cubicBezTo>
                  <a:lnTo>
                    <a:pt x="720179" y="930083"/>
                  </a:lnTo>
                  <a:cubicBezTo>
                    <a:pt x="718393" y="930976"/>
                    <a:pt x="717351" y="931199"/>
                    <a:pt x="717053" y="930753"/>
                  </a:cubicBezTo>
                  <a:cubicBezTo>
                    <a:pt x="716756" y="930306"/>
                    <a:pt x="717351" y="929339"/>
                    <a:pt x="718839" y="927851"/>
                  </a:cubicBezTo>
                  <a:lnTo>
                    <a:pt x="721518" y="925172"/>
                  </a:lnTo>
                  <a:cubicBezTo>
                    <a:pt x="724793" y="921898"/>
                    <a:pt x="727546" y="918921"/>
                    <a:pt x="729778" y="916242"/>
                  </a:cubicBezTo>
                  <a:cubicBezTo>
                    <a:pt x="731862" y="913563"/>
                    <a:pt x="734169" y="910289"/>
                    <a:pt x="736699" y="906419"/>
                  </a:cubicBezTo>
                  <a:cubicBezTo>
                    <a:pt x="739229" y="902550"/>
                    <a:pt x="740866" y="899573"/>
                    <a:pt x="741610" y="897490"/>
                  </a:cubicBezTo>
                  <a:lnTo>
                    <a:pt x="743173" y="889453"/>
                  </a:lnTo>
                  <a:cubicBezTo>
                    <a:pt x="743322" y="888262"/>
                    <a:pt x="743694" y="887518"/>
                    <a:pt x="744289" y="887221"/>
                  </a:cubicBezTo>
                  <a:close/>
                  <a:moveTo>
                    <a:pt x="1207070" y="874719"/>
                  </a:moveTo>
                  <a:cubicBezTo>
                    <a:pt x="1210195" y="874719"/>
                    <a:pt x="1213023" y="875017"/>
                    <a:pt x="1215553" y="875612"/>
                  </a:cubicBezTo>
                  <a:cubicBezTo>
                    <a:pt x="1218083" y="876058"/>
                    <a:pt x="1220241" y="876803"/>
                    <a:pt x="1222027" y="877844"/>
                  </a:cubicBezTo>
                  <a:cubicBezTo>
                    <a:pt x="1223813" y="879035"/>
                    <a:pt x="1225822" y="880821"/>
                    <a:pt x="1228055" y="883202"/>
                  </a:cubicBezTo>
                  <a:cubicBezTo>
                    <a:pt x="1230138" y="885583"/>
                    <a:pt x="1232445" y="888709"/>
                    <a:pt x="1234975" y="892578"/>
                  </a:cubicBezTo>
                  <a:lnTo>
                    <a:pt x="1243682" y="907536"/>
                  </a:lnTo>
                  <a:cubicBezTo>
                    <a:pt x="1247105" y="913489"/>
                    <a:pt x="1250677" y="919219"/>
                    <a:pt x="1254397" y="924725"/>
                  </a:cubicBezTo>
                  <a:cubicBezTo>
                    <a:pt x="1258118" y="930381"/>
                    <a:pt x="1261690" y="935515"/>
                    <a:pt x="1265113" y="940129"/>
                  </a:cubicBezTo>
                  <a:cubicBezTo>
                    <a:pt x="1268536" y="944743"/>
                    <a:pt x="1272480" y="949505"/>
                    <a:pt x="1276945" y="954417"/>
                  </a:cubicBezTo>
                  <a:cubicBezTo>
                    <a:pt x="1281410" y="959477"/>
                    <a:pt x="1286767" y="964314"/>
                    <a:pt x="1293018" y="968927"/>
                  </a:cubicBezTo>
                  <a:cubicBezTo>
                    <a:pt x="1299269" y="973690"/>
                    <a:pt x="1305222" y="977559"/>
                    <a:pt x="1310877" y="980536"/>
                  </a:cubicBezTo>
                  <a:cubicBezTo>
                    <a:pt x="1316533" y="983810"/>
                    <a:pt x="1322188" y="986787"/>
                    <a:pt x="1327844" y="989466"/>
                  </a:cubicBezTo>
                  <a:cubicBezTo>
                    <a:pt x="1333499" y="992144"/>
                    <a:pt x="1337220" y="993707"/>
                    <a:pt x="1339006" y="994154"/>
                  </a:cubicBezTo>
                  <a:lnTo>
                    <a:pt x="1343471" y="995716"/>
                  </a:lnTo>
                  <a:cubicBezTo>
                    <a:pt x="1345554" y="996460"/>
                    <a:pt x="1346447" y="997353"/>
                    <a:pt x="1346150" y="998395"/>
                  </a:cubicBezTo>
                  <a:cubicBezTo>
                    <a:pt x="1345852" y="999437"/>
                    <a:pt x="1345034" y="999958"/>
                    <a:pt x="1343694" y="999958"/>
                  </a:cubicBezTo>
                  <a:lnTo>
                    <a:pt x="1339006" y="1000181"/>
                  </a:lnTo>
                  <a:lnTo>
                    <a:pt x="1330969" y="1000628"/>
                  </a:lnTo>
                  <a:lnTo>
                    <a:pt x="1311324" y="1001074"/>
                  </a:lnTo>
                  <a:cubicBezTo>
                    <a:pt x="1302990" y="1001372"/>
                    <a:pt x="1297632" y="1001000"/>
                    <a:pt x="1295251" y="999958"/>
                  </a:cubicBezTo>
                  <a:cubicBezTo>
                    <a:pt x="1292572" y="998916"/>
                    <a:pt x="1290339" y="997800"/>
                    <a:pt x="1288553" y="996609"/>
                  </a:cubicBezTo>
                  <a:cubicBezTo>
                    <a:pt x="1286767" y="995419"/>
                    <a:pt x="1284758" y="993335"/>
                    <a:pt x="1282526" y="990358"/>
                  </a:cubicBezTo>
                  <a:cubicBezTo>
                    <a:pt x="1280144" y="987382"/>
                    <a:pt x="1278061" y="984554"/>
                    <a:pt x="1276275" y="981875"/>
                  </a:cubicBezTo>
                  <a:cubicBezTo>
                    <a:pt x="1274340" y="979196"/>
                    <a:pt x="1271140" y="974285"/>
                    <a:pt x="1266676" y="967141"/>
                  </a:cubicBezTo>
                  <a:cubicBezTo>
                    <a:pt x="1262211" y="959849"/>
                    <a:pt x="1259606" y="955533"/>
                    <a:pt x="1258862" y="954193"/>
                  </a:cubicBezTo>
                  <a:lnTo>
                    <a:pt x="1247477" y="933878"/>
                  </a:lnTo>
                  <a:lnTo>
                    <a:pt x="1237877" y="917358"/>
                  </a:lnTo>
                  <a:lnTo>
                    <a:pt x="1233636" y="909991"/>
                  </a:lnTo>
                  <a:lnTo>
                    <a:pt x="1230957" y="914456"/>
                  </a:lnTo>
                  <a:cubicBezTo>
                    <a:pt x="1230361" y="915647"/>
                    <a:pt x="1228501" y="918623"/>
                    <a:pt x="1225376" y="923386"/>
                  </a:cubicBezTo>
                  <a:lnTo>
                    <a:pt x="1217339" y="935887"/>
                  </a:lnTo>
                  <a:lnTo>
                    <a:pt x="1208633" y="947273"/>
                  </a:lnTo>
                  <a:cubicBezTo>
                    <a:pt x="1205358" y="951589"/>
                    <a:pt x="1202084" y="955682"/>
                    <a:pt x="1198810" y="959551"/>
                  </a:cubicBezTo>
                  <a:cubicBezTo>
                    <a:pt x="1195536" y="963718"/>
                    <a:pt x="1191592" y="967885"/>
                    <a:pt x="1186978" y="972053"/>
                  </a:cubicBezTo>
                  <a:cubicBezTo>
                    <a:pt x="1182513" y="976517"/>
                    <a:pt x="1177527" y="980461"/>
                    <a:pt x="1172021" y="983884"/>
                  </a:cubicBezTo>
                  <a:cubicBezTo>
                    <a:pt x="1166366" y="987456"/>
                    <a:pt x="1160784" y="990507"/>
                    <a:pt x="1155278" y="993037"/>
                  </a:cubicBezTo>
                  <a:cubicBezTo>
                    <a:pt x="1149771" y="995567"/>
                    <a:pt x="1146571" y="997056"/>
                    <a:pt x="1145678" y="997502"/>
                  </a:cubicBezTo>
                  <a:cubicBezTo>
                    <a:pt x="1144637" y="998098"/>
                    <a:pt x="1143892" y="998395"/>
                    <a:pt x="1143446" y="998395"/>
                  </a:cubicBezTo>
                  <a:lnTo>
                    <a:pt x="1140320" y="999735"/>
                  </a:lnTo>
                  <a:cubicBezTo>
                    <a:pt x="1139576" y="1000032"/>
                    <a:pt x="1139055" y="999883"/>
                    <a:pt x="1138758" y="999288"/>
                  </a:cubicBezTo>
                  <a:cubicBezTo>
                    <a:pt x="1138460" y="998693"/>
                    <a:pt x="1138535" y="998246"/>
                    <a:pt x="1138981" y="997949"/>
                  </a:cubicBezTo>
                  <a:lnTo>
                    <a:pt x="1141437" y="995716"/>
                  </a:lnTo>
                  <a:cubicBezTo>
                    <a:pt x="1142776" y="994526"/>
                    <a:pt x="1145158" y="992591"/>
                    <a:pt x="1148580" y="989912"/>
                  </a:cubicBezTo>
                  <a:lnTo>
                    <a:pt x="1157287" y="982992"/>
                  </a:lnTo>
                  <a:cubicBezTo>
                    <a:pt x="1159668" y="981057"/>
                    <a:pt x="1163612" y="977634"/>
                    <a:pt x="1169119" y="972722"/>
                  </a:cubicBezTo>
                  <a:cubicBezTo>
                    <a:pt x="1174625" y="967811"/>
                    <a:pt x="1178644" y="964016"/>
                    <a:pt x="1181174" y="961337"/>
                  </a:cubicBezTo>
                  <a:cubicBezTo>
                    <a:pt x="1183704" y="958658"/>
                    <a:pt x="1187127" y="954640"/>
                    <a:pt x="1191443" y="949282"/>
                  </a:cubicBezTo>
                  <a:lnTo>
                    <a:pt x="1201935" y="935887"/>
                  </a:lnTo>
                  <a:cubicBezTo>
                    <a:pt x="1204614" y="932613"/>
                    <a:pt x="1207591" y="928297"/>
                    <a:pt x="1210865" y="922939"/>
                  </a:cubicBezTo>
                  <a:cubicBezTo>
                    <a:pt x="1214139" y="917582"/>
                    <a:pt x="1216595" y="913191"/>
                    <a:pt x="1218232" y="909768"/>
                  </a:cubicBezTo>
                  <a:cubicBezTo>
                    <a:pt x="1219869" y="906196"/>
                    <a:pt x="1221506" y="902252"/>
                    <a:pt x="1223143" y="897936"/>
                  </a:cubicBezTo>
                  <a:lnTo>
                    <a:pt x="1224483" y="894141"/>
                  </a:lnTo>
                  <a:cubicBezTo>
                    <a:pt x="1222846" y="891760"/>
                    <a:pt x="1221432" y="889900"/>
                    <a:pt x="1220241" y="888560"/>
                  </a:cubicBezTo>
                  <a:cubicBezTo>
                    <a:pt x="1219051" y="887072"/>
                    <a:pt x="1217488" y="885732"/>
                    <a:pt x="1215553" y="884542"/>
                  </a:cubicBezTo>
                  <a:cubicBezTo>
                    <a:pt x="1213618" y="883351"/>
                    <a:pt x="1211014" y="882384"/>
                    <a:pt x="1207740" y="881640"/>
                  </a:cubicBezTo>
                  <a:lnTo>
                    <a:pt x="1201935" y="880523"/>
                  </a:lnTo>
                  <a:cubicBezTo>
                    <a:pt x="1200149" y="880226"/>
                    <a:pt x="1199033" y="879630"/>
                    <a:pt x="1198587" y="878737"/>
                  </a:cubicBezTo>
                  <a:cubicBezTo>
                    <a:pt x="1198140" y="877844"/>
                    <a:pt x="1197992" y="877100"/>
                    <a:pt x="1198140" y="876505"/>
                  </a:cubicBezTo>
                  <a:cubicBezTo>
                    <a:pt x="1198438" y="875761"/>
                    <a:pt x="1199480" y="875240"/>
                    <a:pt x="1201266" y="874942"/>
                  </a:cubicBezTo>
                  <a:cubicBezTo>
                    <a:pt x="1203052" y="874793"/>
                    <a:pt x="1204986" y="874719"/>
                    <a:pt x="1207070" y="874719"/>
                  </a:cubicBezTo>
                  <a:close/>
                  <a:moveTo>
                    <a:pt x="1439242" y="857753"/>
                  </a:moveTo>
                  <a:lnTo>
                    <a:pt x="1443260" y="858646"/>
                  </a:lnTo>
                  <a:cubicBezTo>
                    <a:pt x="1444600" y="858943"/>
                    <a:pt x="1447502" y="860059"/>
                    <a:pt x="1451967" y="861994"/>
                  </a:cubicBezTo>
                  <a:cubicBezTo>
                    <a:pt x="1456431" y="864078"/>
                    <a:pt x="1459557" y="865789"/>
                    <a:pt x="1461343" y="867129"/>
                  </a:cubicBezTo>
                  <a:cubicBezTo>
                    <a:pt x="1463129" y="868468"/>
                    <a:pt x="1464617" y="870254"/>
                    <a:pt x="1465808" y="872487"/>
                  </a:cubicBezTo>
                  <a:cubicBezTo>
                    <a:pt x="1466998" y="874868"/>
                    <a:pt x="1467668" y="877398"/>
                    <a:pt x="1467817" y="880077"/>
                  </a:cubicBezTo>
                  <a:cubicBezTo>
                    <a:pt x="1467817" y="882607"/>
                    <a:pt x="1467445" y="884765"/>
                    <a:pt x="1466701" y="886551"/>
                  </a:cubicBezTo>
                  <a:lnTo>
                    <a:pt x="1465361" y="890792"/>
                  </a:lnTo>
                  <a:lnTo>
                    <a:pt x="1496615" y="886328"/>
                  </a:lnTo>
                  <a:cubicBezTo>
                    <a:pt x="1502122" y="885435"/>
                    <a:pt x="1506438" y="884542"/>
                    <a:pt x="1509563" y="883649"/>
                  </a:cubicBezTo>
                  <a:cubicBezTo>
                    <a:pt x="1512837" y="882756"/>
                    <a:pt x="1515070" y="882309"/>
                    <a:pt x="1516260" y="882309"/>
                  </a:cubicBezTo>
                  <a:cubicBezTo>
                    <a:pt x="1517302" y="882309"/>
                    <a:pt x="1519832" y="882905"/>
                    <a:pt x="1523851" y="884095"/>
                  </a:cubicBezTo>
                  <a:cubicBezTo>
                    <a:pt x="1528018" y="884988"/>
                    <a:pt x="1530994" y="886328"/>
                    <a:pt x="1532780" y="888114"/>
                  </a:cubicBezTo>
                  <a:cubicBezTo>
                    <a:pt x="1534566" y="889900"/>
                    <a:pt x="1535534" y="891239"/>
                    <a:pt x="1535682" y="892132"/>
                  </a:cubicBezTo>
                  <a:cubicBezTo>
                    <a:pt x="1535831" y="893025"/>
                    <a:pt x="1535459" y="893918"/>
                    <a:pt x="1534566" y="894811"/>
                  </a:cubicBezTo>
                  <a:cubicBezTo>
                    <a:pt x="1533822" y="895257"/>
                    <a:pt x="1532706" y="895481"/>
                    <a:pt x="1531218" y="895481"/>
                  </a:cubicBezTo>
                  <a:cubicBezTo>
                    <a:pt x="1529878" y="895629"/>
                    <a:pt x="1528018" y="895704"/>
                    <a:pt x="1525636" y="895704"/>
                  </a:cubicBezTo>
                  <a:cubicBezTo>
                    <a:pt x="1523404" y="896001"/>
                    <a:pt x="1519535" y="896150"/>
                    <a:pt x="1514028" y="896150"/>
                  </a:cubicBezTo>
                  <a:cubicBezTo>
                    <a:pt x="1508372" y="896150"/>
                    <a:pt x="1504652" y="896225"/>
                    <a:pt x="1502866" y="896374"/>
                  </a:cubicBezTo>
                  <a:lnTo>
                    <a:pt x="1489025" y="897713"/>
                  </a:lnTo>
                  <a:cubicBezTo>
                    <a:pt x="1491108" y="899052"/>
                    <a:pt x="1493490" y="900466"/>
                    <a:pt x="1496169" y="901955"/>
                  </a:cubicBezTo>
                  <a:cubicBezTo>
                    <a:pt x="1498699" y="903592"/>
                    <a:pt x="1500261" y="905229"/>
                    <a:pt x="1500857" y="906866"/>
                  </a:cubicBezTo>
                  <a:cubicBezTo>
                    <a:pt x="1501452" y="908652"/>
                    <a:pt x="1501675" y="909842"/>
                    <a:pt x="1501526" y="910438"/>
                  </a:cubicBezTo>
                  <a:cubicBezTo>
                    <a:pt x="1501526" y="911033"/>
                    <a:pt x="1501229" y="911777"/>
                    <a:pt x="1500633" y="912670"/>
                  </a:cubicBezTo>
                  <a:lnTo>
                    <a:pt x="1498847" y="915126"/>
                  </a:lnTo>
                  <a:cubicBezTo>
                    <a:pt x="1497954" y="916465"/>
                    <a:pt x="1496913" y="918475"/>
                    <a:pt x="1495722" y="921153"/>
                  </a:cubicBezTo>
                  <a:lnTo>
                    <a:pt x="1491257" y="931869"/>
                  </a:lnTo>
                  <a:cubicBezTo>
                    <a:pt x="1486495" y="942585"/>
                    <a:pt x="1483072" y="949431"/>
                    <a:pt x="1480988" y="952407"/>
                  </a:cubicBezTo>
                  <a:lnTo>
                    <a:pt x="1472728" y="965132"/>
                  </a:lnTo>
                  <a:cubicBezTo>
                    <a:pt x="1477193" y="968853"/>
                    <a:pt x="1481732" y="972425"/>
                    <a:pt x="1486346" y="975848"/>
                  </a:cubicBezTo>
                  <a:cubicBezTo>
                    <a:pt x="1490960" y="979271"/>
                    <a:pt x="1496243" y="982694"/>
                    <a:pt x="1502196" y="986117"/>
                  </a:cubicBezTo>
                  <a:cubicBezTo>
                    <a:pt x="1508149" y="989540"/>
                    <a:pt x="1515442" y="993112"/>
                    <a:pt x="1524074" y="996833"/>
                  </a:cubicBezTo>
                  <a:cubicBezTo>
                    <a:pt x="1532557" y="1000553"/>
                    <a:pt x="1540296" y="1003455"/>
                    <a:pt x="1547291" y="1005539"/>
                  </a:cubicBezTo>
                  <a:lnTo>
                    <a:pt x="1564927" y="1011343"/>
                  </a:lnTo>
                  <a:lnTo>
                    <a:pt x="1568499" y="1012459"/>
                  </a:lnTo>
                  <a:cubicBezTo>
                    <a:pt x="1570136" y="1013055"/>
                    <a:pt x="1570731" y="1013873"/>
                    <a:pt x="1570285" y="1014915"/>
                  </a:cubicBezTo>
                  <a:cubicBezTo>
                    <a:pt x="1569987" y="1015808"/>
                    <a:pt x="1569392" y="1016329"/>
                    <a:pt x="1568499" y="1016478"/>
                  </a:cubicBezTo>
                  <a:lnTo>
                    <a:pt x="1565820" y="1016701"/>
                  </a:lnTo>
                  <a:cubicBezTo>
                    <a:pt x="1562546" y="1017296"/>
                    <a:pt x="1555104" y="1018189"/>
                    <a:pt x="1543496" y="1019380"/>
                  </a:cubicBezTo>
                  <a:cubicBezTo>
                    <a:pt x="1531738" y="1020868"/>
                    <a:pt x="1524074" y="1021464"/>
                    <a:pt x="1520502" y="1021166"/>
                  </a:cubicBezTo>
                  <a:cubicBezTo>
                    <a:pt x="1516037" y="1021017"/>
                    <a:pt x="1512316" y="1020347"/>
                    <a:pt x="1509340" y="1019157"/>
                  </a:cubicBezTo>
                  <a:cubicBezTo>
                    <a:pt x="1506363" y="1017817"/>
                    <a:pt x="1503387" y="1015957"/>
                    <a:pt x="1500410" y="1013576"/>
                  </a:cubicBezTo>
                  <a:cubicBezTo>
                    <a:pt x="1497285" y="1011194"/>
                    <a:pt x="1493638" y="1007920"/>
                    <a:pt x="1489471" y="1003753"/>
                  </a:cubicBezTo>
                  <a:cubicBezTo>
                    <a:pt x="1485304" y="999586"/>
                    <a:pt x="1479351" y="993112"/>
                    <a:pt x="1471612" y="984331"/>
                  </a:cubicBezTo>
                  <a:lnTo>
                    <a:pt x="1463575" y="975625"/>
                  </a:lnTo>
                  <a:cubicBezTo>
                    <a:pt x="1457622" y="980833"/>
                    <a:pt x="1452115" y="985447"/>
                    <a:pt x="1447055" y="989466"/>
                  </a:cubicBezTo>
                  <a:cubicBezTo>
                    <a:pt x="1441995" y="993335"/>
                    <a:pt x="1435893" y="996981"/>
                    <a:pt x="1428749" y="1000404"/>
                  </a:cubicBezTo>
                  <a:cubicBezTo>
                    <a:pt x="1421606" y="1003827"/>
                    <a:pt x="1414015" y="1006581"/>
                    <a:pt x="1405979" y="1008664"/>
                  </a:cubicBezTo>
                  <a:cubicBezTo>
                    <a:pt x="1397942" y="1010450"/>
                    <a:pt x="1391468" y="1011343"/>
                    <a:pt x="1386557" y="1011343"/>
                  </a:cubicBezTo>
                  <a:cubicBezTo>
                    <a:pt x="1381645" y="1011343"/>
                    <a:pt x="1378594" y="1011194"/>
                    <a:pt x="1377404" y="1010897"/>
                  </a:cubicBezTo>
                  <a:lnTo>
                    <a:pt x="1372939" y="1010227"/>
                  </a:lnTo>
                  <a:cubicBezTo>
                    <a:pt x="1372046" y="1010078"/>
                    <a:pt x="1371599" y="1009632"/>
                    <a:pt x="1371599" y="1008888"/>
                  </a:cubicBezTo>
                  <a:cubicBezTo>
                    <a:pt x="1371599" y="1008143"/>
                    <a:pt x="1372046" y="1007623"/>
                    <a:pt x="1372939" y="1007325"/>
                  </a:cubicBezTo>
                  <a:lnTo>
                    <a:pt x="1378966" y="1006209"/>
                  </a:lnTo>
                  <a:cubicBezTo>
                    <a:pt x="1382836" y="1005465"/>
                    <a:pt x="1388268" y="1004051"/>
                    <a:pt x="1395263" y="1001967"/>
                  </a:cubicBezTo>
                  <a:cubicBezTo>
                    <a:pt x="1402258" y="999883"/>
                    <a:pt x="1410444" y="996312"/>
                    <a:pt x="1419820" y="991251"/>
                  </a:cubicBezTo>
                  <a:cubicBezTo>
                    <a:pt x="1429196" y="986191"/>
                    <a:pt x="1436712" y="981057"/>
                    <a:pt x="1442367" y="975848"/>
                  </a:cubicBezTo>
                  <a:lnTo>
                    <a:pt x="1454199" y="965355"/>
                  </a:lnTo>
                  <a:cubicBezTo>
                    <a:pt x="1450478" y="961039"/>
                    <a:pt x="1447651" y="957914"/>
                    <a:pt x="1445716" y="955979"/>
                  </a:cubicBezTo>
                  <a:cubicBezTo>
                    <a:pt x="1443930" y="954044"/>
                    <a:pt x="1440953" y="951068"/>
                    <a:pt x="1436786" y="947050"/>
                  </a:cubicBezTo>
                  <a:cubicBezTo>
                    <a:pt x="1432619" y="943031"/>
                    <a:pt x="1429270" y="939980"/>
                    <a:pt x="1426740" y="937897"/>
                  </a:cubicBezTo>
                  <a:lnTo>
                    <a:pt x="1419820" y="932762"/>
                  </a:lnTo>
                  <a:cubicBezTo>
                    <a:pt x="1417587" y="931423"/>
                    <a:pt x="1415727" y="930381"/>
                    <a:pt x="1414239" y="929637"/>
                  </a:cubicBezTo>
                  <a:cubicBezTo>
                    <a:pt x="1412750" y="929041"/>
                    <a:pt x="1411188" y="928669"/>
                    <a:pt x="1409551" y="928520"/>
                  </a:cubicBezTo>
                  <a:cubicBezTo>
                    <a:pt x="1408062" y="928372"/>
                    <a:pt x="1407169" y="928148"/>
                    <a:pt x="1406872" y="927851"/>
                  </a:cubicBezTo>
                  <a:cubicBezTo>
                    <a:pt x="1406574" y="927553"/>
                    <a:pt x="1406351" y="927032"/>
                    <a:pt x="1406202" y="926288"/>
                  </a:cubicBezTo>
                  <a:cubicBezTo>
                    <a:pt x="1406202" y="925544"/>
                    <a:pt x="1406797" y="924874"/>
                    <a:pt x="1407988" y="924279"/>
                  </a:cubicBezTo>
                  <a:cubicBezTo>
                    <a:pt x="1409030" y="923683"/>
                    <a:pt x="1410592" y="923311"/>
                    <a:pt x="1412676" y="923163"/>
                  </a:cubicBezTo>
                  <a:cubicBezTo>
                    <a:pt x="1414462" y="923163"/>
                    <a:pt x="1415801" y="923237"/>
                    <a:pt x="1416694" y="923386"/>
                  </a:cubicBezTo>
                  <a:lnTo>
                    <a:pt x="1420043" y="924502"/>
                  </a:lnTo>
                  <a:cubicBezTo>
                    <a:pt x="1421234" y="924949"/>
                    <a:pt x="1423094" y="925916"/>
                    <a:pt x="1425624" y="927404"/>
                  </a:cubicBezTo>
                  <a:cubicBezTo>
                    <a:pt x="1428154" y="928892"/>
                    <a:pt x="1430461" y="930381"/>
                    <a:pt x="1432544" y="931869"/>
                  </a:cubicBezTo>
                  <a:cubicBezTo>
                    <a:pt x="1434628" y="933357"/>
                    <a:pt x="1437233" y="935441"/>
                    <a:pt x="1440358" y="938120"/>
                  </a:cubicBezTo>
                  <a:lnTo>
                    <a:pt x="1451967" y="947942"/>
                  </a:lnTo>
                  <a:lnTo>
                    <a:pt x="1461566" y="956426"/>
                  </a:lnTo>
                  <a:lnTo>
                    <a:pt x="1468040" y="947273"/>
                  </a:lnTo>
                  <a:cubicBezTo>
                    <a:pt x="1470124" y="944296"/>
                    <a:pt x="1472356" y="939906"/>
                    <a:pt x="1474737" y="934101"/>
                  </a:cubicBezTo>
                  <a:cubicBezTo>
                    <a:pt x="1477119" y="928446"/>
                    <a:pt x="1479053" y="922791"/>
                    <a:pt x="1480542" y="917135"/>
                  </a:cubicBezTo>
                  <a:cubicBezTo>
                    <a:pt x="1481732" y="911777"/>
                    <a:pt x="1482030" y="907684"/>
                    <a:pt x="1481435" y="904857"/>
                  </a:cubicBezTo>
                  <a:lnTo>
                    <a:pt x="1480542" y="898606"/>
                  </a:lnTo>
                  <a:cubicBezTo>
                    <a:pt x="1471910" y="899350"/>
                    <a:pt x="1465808" y="899945"/>
                    <a:pt x="1462236" y="900392"/>
                  </a:cubicBezTo>
                  <a:cubicBezTo>
                    <a:pt x="1458813" y="900838"/>
                    <a:pt x="1450850" y="902103"/>
                    <a:pt x="1438349" y="904187"/>
                  </a:cubicBezTo>
                  <a:cubicBezTo>
                    <a:pt x="1425698" y="906271"/>
                    <a:pt x="1416992" y="907908"/>
                    <a:pt x="1412229" y="909098"/>
                  </a:cubicBezTo>
                  <a:cubicBezTo>
                    <a:pt x="1407318" y="910587"/>
                    <a:pt x="1404044" y="911331"/>
                    <a:pt x="1402407" y="911331"/>
                  </a:cubicBezTo>
                  <a:cubicBezTo>
                    <a:pt x="1399430" y="911628"/>
                    <a:pt x="1396900" y="911331"/>
                    <a:pt x="1394817" y="910438"/>
                  </a:cubicBezTo>
                  <a:cubicBezTo>
                    <a:pt x="1392733" y="909842"/>
                    <a:pt x="1390724" y="908950"/>
                    <a:pt x="1388789" y="907759"/>
                  </a:cubicBezTo>
                  <a:cubicBezTo>
                    <a:pt x="1386854" y="906717"/>
                    <a:pt x="1385738" y="905675"/>
                    <a:pt x="1385440" y="904633"/>
                  </a:cubicBezTo>
                  <a:cubicBezTo>
                    <a:pt x="1385143" y="903741"/>
                    <a:pt x="1385292" y="902996"/>
                    <a:pt x="1385887" y="902401"/>
                  </a:cubicBezTo>
                  <a:cubicBezTo>
                    <a:pt x="1386185" y="902103"/>
                    <a:pt x="1387003" y="901880"/>
                    <a:pt x="1388343" y="901731"/>
                  </a:cubicBezTo>
                  <a:lnTo>
                    <a:pt x="1393254" y="901062"/>
                  </a:lnTo>
                  <a:lnTo>
                    <a:pt x="1396379" y="900838"/>
                  </a:lnTo>
                  <a:cubicBezTo>
                    <a:pt x="1400695" y="900541"/>
                    <a:pt x="1408062" y="899573"/>
                    <a:pt x="1418480" y="897936"/>
                  </a:cubicBezTo>
                  <a:lnTo>
                    <a:pt x="1450181" y="893248"/>
                  </a:lnTo>
                  <a:lnTo>
                    <a:pt x="1459110" y="892132"/>
                  </a:lnTo>
                  <a:cubicBezTo>
                    <a:pt x="1457622" y="891239"/>
                    <a:pt x="1456431" y="890420"/>
                    <a:pt x="1455538" y="889676"/>
                  </a:cubicBezTo>
                  <a:cubicBezTo>
                    <a:pt x="1454645" y="888932"/>
                    <a:pt x="1453306" y="887593"/>
                    <a:pt x="1451520" y="885658"/>
                  </a:cubicBezTo>
                  <a:cubicBezTo>
                    <a:pt x="1449734" y="883574"/>
                    <a:pt x="1447427" y="880077"/>
                    <a:pt x="1444600" y="875166"/>
                  </a:cubicBezTo>
                  <a:lnTo>
                    <a:pt x="1438126" y="863557"/>
                  </a:lnTo>
                  <a:lnTo>
                    <a:pt x="1436340" y="859985"/>
                  </a:lnTo>
                  <a:cubicBezTo>
                    <a:pt x="1436042" y="859539"/>
                    <a:pt x="1436265" y="859018"/>
                    <a:pt x="1437009" y="858422"/>
                  </a:cubicBezTo>
                  <a:cubicBezTo>
                    <a:pt x="1437753" y="857678"/>
                    <a:pt x="1438498" y="857455"/>
                    <a:pt x="1439242" y="857753"/>
                  </a:cubicBezTo>
                  <a:close/>
                  <a:moveTo>
                    <a:pt x="67642" y="857753"/>
                  </a:moveTo>
                  <a:lnTo>
                    <a:pt x="71660" y="858646"/>
                  </a:lnTo>
                  <a:cubicBezTo>
                    <a:pt x="73000" y="858943"/>
                    <a:pt x="75902" y="860059"/>
                    <a:pt x="80367" y="861994"/>
                  </a:cubicBezTo>
                  <a:cubicBezTo>
                    <a:pt x="84832" y="864078"/>
                    <a:pt x="87957" y="865789"/>
                    <a:pt x="89743" y="867129"/>
                  </a:cubicBezTo>
                  <a:cubicBezTo>
                    <a:pt x="91529" y="868468"/>
                    <a:pt x="93017" y="870254"/>
                    <a:pt x="94208" y="872487"/>
                  </a:cubicBezTo>
                  <a:cubicBezTo>
                    <a:pt x="95398" y="874868"/>
                    <a:pt x="96068" y="877398"/>
                    <a:pt x="96217" y="880077"/>
                  </a:cubicBezTo>
                  <a:cubicBezTo>
                    <a:pt x="96217" y="882607"/>
                    <a:pt x="95845" y="884765"/>
                    <a:pt x="95101" y="886551"/>
                  </a:cubicBezTo>
                  <a:lnTo>
                    <a:pt x="93761" y="890792"/>
                  </a:lnTo>
                  <a:lnTo>
                    <a:pt x="125015" y="886328"/>
                  </a:lnTo>
                  <a:cubicBezTo>
                    <a:pt x="130522" y="885435"/>
                    <a:pt x="134838" y="884542"/>
                    <a:pt x="137963" y="883649"/>
                  </a:cubicBezTo>
                  <a:cubicBezTo>
                    <a:pt x="141237" y="882756"/>
                    <a:pt x="143470" y="882309"/>
                    <a:pt x="144660" y="882309"/>
                  </a:cubicBezTo>
                  <a:cubicBezTo>
                    <a:pt x="145702" y="882309"/>
                    <a:pt x="148232" y="882905"/>
                    <a:pt x="152251" y="884095"/>
                  </a:cubicBezTo>
                  <a:cubicBezTo>
                    <a:pt x="156418" y="884988"/>
                    <a:pt x="159394" y="886328"/>
                    <a:pt x="161180" y="888114"/>
                  </a:cubicBezTo>
                  <a:cubicBezTo>
                    <a:pt x="162966" y="889900"/>
                    <a:pt x="163934" y="891239"/>
                    <a:pt x="164082" y="892132"/>
                  </a:cubicBezTo>
                  <a:cubicBezTo>
                    <a:pt x="164231" y="893025"/>
                    <a:pt x="163859" y="893918"/>
                    <a:pt x="162966" y="894811"/>
                  </a:cubicBezTo>
                  <a:cubicBezTo>
                    <a:pt x="162222" y="895257"/>
                    <a:pt x="161106" y="895481"/>
                    <a:pt x="159618" y="895481"/>
                  </a:cubicBezTo>
                  <a:cubicBezTo>
                    <a:pt x="158278" y="895629"/>
                    <a:pt x="156418" y="895704"/>
                    <a:pt x="154037" y="895704"/>
                  </a:cubicBezTo>
                  <a:cubicBezTo>
                    <a:pt x="151804" y="896001"/>
                    <a:pt x="147935" y="896150"/>
                    <a:pt x="142428" y="896150"/>
                  </a:cubicBezTo>
                  <a:cubicBezTo>
                    <a:pt x="136773" y="896150"/>
                    <a:pt x="133052" y="896225"/>
                    <a:pt x="131266" y="896374"/>
                  </a:cubicBezTo>
                  <a:lnTo>
                    <a:pt x="117425" y="897713"/>
                  </a:lnTo>
                  <a:cubicBezTo>
                    <a:pt x="119509" y="899052"/>
                    <a:pt x="121890" y="900466"/>
                    <a:pt x="124569" y="901955"/>
                  </a:cubicBezTo>
                  <a:cubicBezTo>
                    <a:pt x="127099" y="903592"/>
                    <a:pt x="128661" y="905229"/>
                    <a:pt x="129257" y="906866"/>
                  </a:cubicBezTo>
                  <a:cubicBezTo>
                    <a:pt x="129852" y="908652"/>
                    <a:pt x="130075" y="909842"/>
                    <a:pt x="129926" y="910438"/>
                  </a:cubicBezTo>
                  <a:cubicBezTo>
                    <a:pt x="129926" y="911033"/>
                    <a:pt x="129629" y="911777"/>
                    <a:pt x="129033" y="912670"/>
                  </a:cubicBezTo>
                  <a:lnTo>
                    <a:pt x="127248" y="915126"/>
                  </a:lnTo>
                  <a:cubicBezTo>
                    <a:pt x="126355" y="916465"/>
                    <a:pt x="125313" y="918475"/>
                    <a:pt x="124122" y="921153"/>
                  </a:cubicBezTo>
                  <a:lnTo>
                    <a:pt x="119657" y="931869"/>
                  </a:lnTo>
                  <a:cubicBezTo>
                    <a:pt x="114895" y="942585"/>
                    <a:pt x="111472" y="949431"/>
                    <a:pt x="109388" y="952407"/>
                  </a:cubicBezTo>
                  <a:lnTo>
                    <a:pt x="101128" y="965132"/>
                  </a:lnTo>
                  <a:cubicBezTo>
                    <a:pt x="105593" y="968853"/>
                    <a:pt x="110132" y="972425"/>
                    <a:pt x="114746" y="975848"/>
                  </a:cubicBezTo>
                  <a:cubicBezTo>
                    <a:pt x="119360" y="979271"/>
                    <a:pt x="124643" y="982694"/>
                    <a:pt x="130596" y="986117"/>
                  </a:cubicBezTo>
                  <a:cubicBezTo>
                    <a:pt x="136549" y="989540"/>
                    <a:pt x="143842" y="993112"/>
                    <a:pt x="152474" y="996833"/>
                  </a:cubicBezTo>
                  <a:cubicBezTo>
                    <a:pt x="160957" y="1000553"/>
                    <a:pt x="168696" y="1003455"/>
                    <a:pt x="175691" y="1005539"/>
                  </a:cubicBezTo>
                  <a:lnTo>
                    <a:pt x="193327" y="1011343"/>
                  </a:lnTo>
                  <a:lnTo>
                    <a:pt x="196899" y="1012459"/>
                  </a:lnTo>
                  <a:cubicBezTo>
                    <a:pt x="198536" y="1013055"/>
                    <a:pt x="199132" y="1013873"/>
                    <a:pt x="198685" y="1014915"/>
                  </a:cubicBezTo>
                  <a:cubicBezTo>
                    <a:pt x="198387" y="1015808"/>
                    <a:pt x="197792" y="1016329"/>
                    <a:pt x="196899" y="1016478"/>
                  </a:cubicBezTo>
                  <a:lnTo>
                    <a:pt x="194220" y="1016701"/>
                  </a:lnTo>
                  <a:cubicBezTo>
                    <a:pt x="190946" y="1017296"/>
                    <a:pt x="183505" y="1018189"/>
                    <a:pt x="171896" y="1019380"/>
                  </a:cubicBezTo>
                  <a:cubicBezTo>
                    <a:pt x="160139" y="1020868"/>
                    <a:pt x="152474" y="1021464"/>
                    <a:pt x="148902" y="1021166"/>
                  </a:cubicBezTo>
                  <a:cubicBezTo>
                    <a:pt x="144437" y="1021017"/>
                    <a:pt x="140717" y="1020347"/>
                    <a:pt x="137740" y="1019157"/>
                  </a:cubicBezTo>
                  <a:cubicBezTo>
                    <a:pt x="134763" y="1017817"/>
                    <a:pt x="131787" y="1015957"/>
                    <a:pt x="128810" y="1013576"/>
                  </a:cubicBezTo>
                  <a:cubicBezTo>
                    <a:pt x="125685" y="1011194"/>
                    <a:pt x="122039" y="1007920"/>
                    <a:pt x="117871" y="1003753"/>
                  </a:cubicBezTo>
                  <a:cubicBezTo>
                    <a:pt x="113704" y="999586"/>
                    <a:pt x="107751" y="993112"/>
                    <a:pt x="100012" y="984331"/>
                  </a:cubicBezTo>
                  <a:lnTo>
                    <a:pt x="91975" y="975625"/>
                  </a:lnTo>
                  <a:cubicBezTo>
                    <a:pt x="86022" y="980833"/>
                    <a:pt x="80516" y="985447"/>
                    <a:pt x="75455" y="989466"/>
                  </a:cubicBezTo>
                  <a:cubicBezTo>
                    <a:pt x="70395" y="993335"/>
                    <a:pt x="64293" y="996981"/>
                    <a:pt x="57150" y="1000404"/>
                  </a:cubicBezTo>
                  <a:cubicBezTo>
                    <a:pt x="50006" y="1003827"/>
                    <a:pt x="42416" y="1006581"/>
                    <a:pt x="34379" y="1008664"/>
                  </a:cubicBezTo>
                  <a:cubicBezTo>
                    <a:pt x="26342" y="1010450"/>
                    <a:pt x="19868" y="1011343"/>
                    <a:pt x="14957" y="1011343"/>
                  </a:cubicBezTo>
                  <a:cubicBezTo>
                    <a:pt x="10045" y="1011343"/>
                    <a:pt x="6994" y="1011194"/>
                    <a:pt x="5804" y="1010897"/>
                  </a:cubicBezTo>
                  <a:lnTo>
                    <a:pt x="1339" y="1010227"/>
                  </a:lnTo>
                  <a:cubicBezTo>
                    <a:pt x="446" y="1010078"/>
                    <a:pt x="0" y="1009632"/>
                    <a:pt x="0" y="1008888"/>
                  </a:cubicBezTo>
                  <a:cubicBezTo>
                    <a:pt x="0" y="1008143"/>
                    <a:pt x="446" y="1007623"/>
                    <a:pt x="1339" y="1007325"/>
                  </a:cubicBezTo>
                  <a:lnTo>
                    <a:pt x="7366" y="1006209"/>
                  </a:lnTo>
                  <a:cubicBezTo>
                    <a:pt x="11236" y="1005465"/>
                    <a:pt x="16668" y="1004051"/>
                    <a:pt x="23663" y="1001967"/>
                  </a:cubicBezTo>
                  <a:cubicBezTo>
                    <a:pt x="30658" y="999883"/>
                    <a:pt x="38844" y="996312"/>
                    <a:pt x="48220" y="991251"/>
                  </a:cubicBezTo>
                  <a:cubicBezTo>
                    <a:pt x="57596" y="986191"/>
                    <a:pt x="65112" y="981057"/>
                    <a:pt x="70767" y="975848"/>
                  </a:cubicBezTo>
                  <a:lnTo>
                    <a:pt x="82599" y="965355"/>
                  </a:lnTo>
                  <a:cubicBezTo>
                    <a:pt x="78878" y="961039"/>
                    <a:pt x="76051" y="957914"/>
                    <a:pt x="74116" y="955979"/>
                  </a:cubicBezTo>
                  <a:cubicBezTo>
                    <a:pt x="72330" y="954044"/>
                    <a:pt x="69353" y="951068"/>
                    <a:pt x="65186" y="947050"/>
                  </a:cubicBezTo>
                  <a:cubicBezTo>
                    <a:pt x="61019" y="943031"/>
                    <a:pt x="57670" y="939980"/>
                    <a:pt x="55140" y="937897"/>
                  </a:cubicBezTo>
                  <a:lnTo>
                    <a:pt x="48220" y="932762"/>
                  </a:lnTo>
                  <a:cubicBezTo>
                    <a:pt x="45987" y="931423"/>
                    <a:pt x="44127" y="930381"/>
                    <a:pt x="42639" y="929637"/>
                  </a:cubicBezTo>
                  <a:cubicBezTo>
                    <a:pt x="41150" y="929041"/>
                    <a:pt x="39588" y="928669"/>
                    <a:pt x="37951" y="928520"/>
                  </a:cubicBezTo>
                  <a:cubicBezTo>
                    <a:pt x="36462" y="928372"/>
                    <a:pt x="35569" y="928148"/>
                    <a:pt x="35272" y="927851"/>
                  </a:cubicBezTo>
                  <a:cubicBezTo>
                    <a:pt x="34974" y="927553"/>
                    <a:pt x="34751" y="927032"/>
                    <a:pt x="34602" y="926288"/>
                  </a:cubicBezTo>
                  <a:cubicBezTo>
                    <a:pt x="34602" y="925544"/>
                    <a:pt x="35197" y="924874"/>
                    <a:pt x="36388" y="924279"/>
                  </a:cubicBezTo>
                  <a:cubicBezTo>
                    <a:pt x="37430" y="923683"/>
                    <a:pt x="38992" y="923311"/>
                    <a:pt x="41076" y="923163"/>
                  </a:cubicBezTo>
                  <a:cubicBezTo>
                    <a:pt x="42862" y="923163"/>
                    <a:pt x="44201" y="923237"/>
                    <a:pt x="45094" y="923386"/>
                  </a:cubicBezTo>
                  <a:lnTo>
                    <a:pt x="48443" y="924502"/>
                  </a:lnTo>
                  <a:cubicBezTo>
                    <a:pt x="49634" y="924949"/>
                    <a:pt x="51494" y="925916"/>
                    <a:pt x="54024" y="927404"/>
                  </a:cubicBezTo>
                  <a:cubicBezTo>
                    <a:pt x="56554" y="928892"/>
                    <a:pt x="58861" y="930381"/>
                    <a:pt x="60945" y="931869"/>
                  </a:cubicBezTo>
                  <a:cubicBezTo>
                    <a:pt x="63028" y="933357"/>
                    <a:pt x="65633" y="935441"/>
                    <a:pt x="68758" y="938120"/>
                  </a:cubicBezTo>
                  <a:lnTo>
                    <a:pt x="80367" y="947942"/>
                  </a:lnTo>
                  <a:lnTo>
                    <a:pt x="89966" y="956426"/>
                  </a:lnTo>
                  <a:lnTo>
                    <a:pt x="96440" y="947273"/>
                  </a:lnTo>
                  <a:cubicBezTo>
                    <a:pt x="98524" y="944296"/>
                    <a:pt x="100756" y="939906"/>
                    <a:pt x="103137" y="934101"/>
                  </a:cubicBezTo>
                  <a:cubicBezTo>
                    <a:pt x="105519" y="928446"/>
                    <a:pt x="107453" y="922791"/>
                    <a:pt x="108942" y="917135"/>
                  </a:cubicBezTo>
                  <a:cubicBezTo>
                    <a:pt x="110132" y="911777"/>
                    <a:pt x="110430" y="907684"/>
                    <a:pt x="109835" y="904857"/>
                  </a:cubicBezTo>
                  <a:lnTo>
                    <a:pt x="108942" y="898606"/>
                  </a:lnTo>
                  <a:cubicBezTo>
                    <a:pt x="100310" y="899350"/>
                    <a:pt x="94208" y="899945"/>
                    <a:pt x="90636" y="900392"/>
                  </a:cubicBezTo>
                  <a:cubicBezTo>
                    <a:pt x="87213" y="900838"/>
                    <a:pt x="79250" y="902103"/>
                    <a:pt x="66749" y="904187"/>
                  </a:cubicBezTo>
                  <a:cubicBezTo>
                    <a:pt x="54099" y="906271"/>
                    <a:pt x="45392" y="907908"/>
                    <a:pt x="40630" y="909098"/>
                  </a:cubicBezTo>
                  <a:cubicBezTo>
                    <a:pt x="35718" y="910587"/>
                    <a:pt x="32444" y="911331"/>
                    <a:pt x="30807" y="911331"/>
                  </a:cubicBezTo>
                  <a:cubicBezTo>
                    <a:pt x="27830" y="911628"/>
                    <a:pt x="25300" y="911331"/>
                    <a:pt x="23217" y="910438"/>
                  </a:cubicBezTo>
                  <a:cubicBezTo>
                    <a:pt x="21133" y="909842"/>
                    <a:pt x="19124" y="908950"/>
                    <a:pt x="17189" y="907759"/>
                  </a:cubicBezTo>
                  <a:cubicBezTo>
                    <a:pt x="15254" y="906717"/>
                    <a:pt x="14138" y="905675"/>
                    <a:pt x="13841" y="904633"/>
                  </a:cubicBezTo>
                  <a:cubicBezTo>
                    <a:pt x="13543" y="903741"/>
                    <a:pt x="13692" y="902996"/>
                    <a:pt x="14287" y="902401"/>
                  </a:cubicBezTo>
                  <a:cubicBezTo>
                    <a:pt x="14585" y="902103"/>
                    <a:pt x="15403" y="901880"/>
                    <a:pt x="16743" y="901731"/>
                  </a:cubicBezTo>
                  <a:lnTo>
                    <a:pt x="21654" y="901062"/>
                  </a:lnTo>
                  <a:lnTo>
                    <a:pt x="24779" y="900838"/>
                  </a:lnTo>
                  <a:cubicBezTo>
                    <a:pt x="29095" y="900541"/>
                    <a:pt x="36462" y="899573"/>
                    <a:pt x="46880" y="897936"/>
                  </a:cubicBezTo>
                  <a:lnTo>
                    <a:pt x="78581" y="893248"/>
                  </a:lnTo>
                  <a:lnTo>
                    <a:pt x="87510" y="892132"/>
                  </a:lnTo>
                  <a:cubicBezTo>
                    <a:pt x="86022" y="891239"/>
                    <a:pt x="84832" y="890420"/>
                    <a:pt x="83939" y="889676"/>
                  </a:cubicBezTo>
                  <a:cubicBezTo>
                    <a:pt x="83046" y="888932"/>
                    <a:pt x="81706" y="887593"/>
                    <a:pt x="79920" y="885658"/>
                  </a:cubicBezTo>
                  <a:cubicBezTo>
                    <a:pt x="78134" y="883574"/>
                    <a:pt x="75827" y="880077"/>
                    <a:pt x="73000" y="875166"/>
                  </a:cubicBezTo>
                  <a:lnTo>
                    <a:pt x="66526" y="863557"/>
                  </a:lnTo>
                  <a:lnTo>
                    <a:pt x="64740" y="859985"/>
                  </a:lnTo>
                  <a:cubicBezTo>
                    <a:pt x="64442" y="859539"/>
                    <a:pt x="64665" y="859018"/>
                    <a:pt x="65409" y="858422"/>
                  </a:cubicBezTo>
                  <a:cubicBezTo>
                    <a:pt x="66154" y="857678"/>
                    <a:pt x="66898" y="857455"/>
                    <a:pt x="67642" y="857753"/>
                  </a:cubicBezTo>
                  <a:close/>
                  <a:moveTo>
                    <a:pt x="2135757" y="838777"/>
                  </a:moveTo>
                  <a:lnTo>
                    <a:pt x="2139329" y="839447"/>
                  </a:lnTo>
                  <a:cubicBezTo>
                    <a:pt x="2140371" y="839596"/>
                    <a:pt x="2142082" y="840116"/>
                    <a:pt x="2144464" y="841009"/>
                  </a:cubicBezTo>
                  <a:cubicBezTo>
                    <a:pt x="2147142" y="842051"/>
                    <a:pt x="2149672" y="843316"/>
                    <a:pt x="2152054" y="844805"/>
                  </a:cubicBezTo>
                  <a:cubicBezTo>
                    <a:pt x="2154584" y="846293"/>
                    <a:pt x="2156444" y="848228"/>
                    <a:pt x="2157635" y="850609"/>
                  </a:cubicBezTo>
                  <a:cubicBezTo>
                    <a:pt x="2158826" y="852990"/>
                    <a:pt x="2159495" y="855074"/>
                    <a:pt x="2159644" y="856860"/>
                  </a:cubicBezTo>
                  <a:cubicBezTo>
                    <a:pt x="2159644" y="858943"/>
                    <a:pt x="2159346" y="860432"/>
                    <a:pt x="2158751" y="861324"/>
                  </a:cubicBezTo>
                  <a:lnTo>
                    <a:pt x="2156742" y="865343"/>
                  </a:lnTo>
                  <a:lnTo>
                    <a:pt x="2200274" y="859092"/>
                  </a:lnTo>
                  <a:lnTo>
                    <a:pt x="2208311" y="857753"/>
                  </a:lnTo>
                  <a:cubicBezTo>
                    <a:pt x="2209502" y="857901"/>
                    <a:pt x="2210916" y="858274"/>
                    <a:pt x="2212552" y="858869"/>
                  </a:cubicBezTo>
                  <a:cubicBezTo>
                    <a:pt x="2214190" y="859613"/>
                    <a:pt x="2217390" y="861920"/>
                    <a:pt x="2222152" y="865789"/>
                  </a:cubicBezTo>
                  <a:cubicBezTo>
                    <a:pt x="2226914" y="869808"/>
                    <a:pt x="2229668" y="872635"/>
                    <a:pt x="2230412" y="874273"/>
                  </a:cubicBezTo>
                  <a:cubicBezTo>
                    <a:pt x="2231156" y="875761"/>
                    <a:pt x="2231528" y="877100"/>
                    <a:pt x="2231528" y="878291"/>
                  </a:cubicBezTo>
                  <a:cubicBezTo>
                    <a:pt x="2231528" y="878886"/>
                    <a:pt x="2231379" y="879333"/>
                    <a:pt x="2231082" y="879630"/>
                  </a:cubicBezTo>
                  <a:cubicBezTo>
                    <a:pt x="2230933" y="880226"/>
                    <a:pt x="2230635" y="880672"/>
                    <a:pt x="2230189" y="880970"/>
                  </a:cubicBezTo>
                  <a:cubicBezTo>
                    <a:pt x="2229891" y="881267"/>
                    <a:pt x="2229296" y="881565"/>
                    <a:pt x="2228403" y="881863"/>
                  </a:cubicBezTo>
                  <a:lnTo>
                    <a:pt x="2212329" y="884542"/>
                  </a:lnTo>
                  <a:cubicBezTo>
                    <a:pt x="2209650" y="885137"/>
                    <a:pt x="2205781" y="886253"/>
                    <a:pt x="2200721" y="887890"/>
                  </a:cubicBezTo>
                  <a:lnTo>
                    <a:pt x="2194916" y="889676"/>
                  </a:lnTo>
                  <a:cubicBezTo>
                    <a:pt x="2193428" y="890123"/>
                    <a:pt x="2192535" y="890197"/>
                    <a:pt x="2192238" y="889900"/>
                  </a:cubicBezTo>
                  <a:cubicBezTo>
                    <a:pt x="2192089" y="889602"/>
                    <a:pt x="2192535" y="888783"/>
                    <a:pt x="2193577" y="887444"/>
                  </a:cubicBezTo>
                  <a:lnTo>
                    <a:pt x="2198042" y="881416"/>
                  </a:lnTo>
                  <a:cubicBezTo>
                    <a:pt x="2199232" y="879928"/>
                    <a:pt x="2200423" y="878068"/>
                    <a:pt x="2201614" y="875835"/>
                  </a:cubicBezTo>
                  <a:cubicBezTo>
                    <a:pt x="2202953" y="873603"/>
                    <a:pt x="2203548" y="872115"/>
                    <a:pt x="2203400" y="871370"/>
                  </a:cubicBezTo>
                  <a:cubicBezTo>
                    <a:pt x="2203400" y="870626"/>
                    <a:pt x="2202879" y="869808"/>
                    <a:pt x="2201837" y="868915"/>
                  </a:cubicBezTo>
                  <a:cubicBezTo>
                    <a:pt x="2200795" y="868319"/>
                    <a:pt x="2199828" y="868022"/>
                    <a:pt x="2198935" y="868022"/>
                  </a:cubicBezTo>
                  <a:cubicBezTo>
                    <a:pt x="2198042" y="868319"/>
                    <a:pt x="2197521" y="868468"/>
                    <a:pt x="2197372" y="868468"/>
                  </a:cubicBezTo>
                  <a:lnTo>
                    <a:pt x="2175718" y="869584"/>
                  </a:lnTo>
                  <a:lnTo>
                    <a:pt x="2119237" y="876505"/>
                  </a:lnTo>
                  <a:lnTo>
                    <a:pt x="2106959" y="878514"/>
                  </a:lnTo>
                  <a:cubicBezTo>
                    <a:pt x="2103685" y="878961"/>
                    <a:pt x="2101750" y="879035"/>
                    <a:pt x="2101155" y="878737"/>
                  </a:cubicBezTo>
                  <a:lnTo>
                    <a:pt x="2094458" y="876728"/>
                  </a:lnTo>
                  <a:cubicBezTo>
                    <a:pt x="2093713" y="880151"/>
                    <a:pt x="2093118" y="882607"/>
                    <a:pt x="2092672" y="884095"/>
                  </a:cubicBezTo>
                  <a:cubicBezTo>
                    <a:pt x="2092076" y="885732"/>
                    <a:pt x="2090811" y="888560"/>
                    <a:pt x="2088876" y="892578"/>
                  </a:cubicBezTo>
                  <a:cubicBezTo>
                    <a:pt x="2086942" y="896597"/>
                    <a:pt x="2085081" y="899573"/>
                    <a:pt x="2083295" y="901508"/>
                  </a:cubicBezTo>
                  <a:cubicBezTo>
                    <a:pt x="2081509" y="903592"/>
                    <a:pt x="2079798" y="904559"/>
                    <a:pt x="2078161" y="904410"/>
                  </a:cubicBezTo>
                  <a:cubicBezTo>
                    <a:pt x="2076524" y="904410"/>
                    <a:pt x="2075110" y="903592"/>
                    <a:pt x="2073919" y="901955"/>
                  </a:cubicBezTo>
                  <a:cubicBezTo>
                    <a:pt x="2072728" y="900169"/>
                    <a:pt x="2072282" y="898159"/>
                    <a:pt x="2072580" y="895927"/>
                  </a:cubicBezTo>
                  <a:cubicBezTo>
                    <a:pt x="2072580" y="893992"/>
                    <a:pt x="2072952" y="892132"/>
                    <a:pt x="2073696" y="890346"/>
                  </a:cubicBezTo>
                  <a:lnTo>
                    <a:pt x="2076598" y="884542"/>
                  </a:lnTo>
                  <a:lnTo>
                    <a:pt x="2082402" y="871147"/>
                  </a:lnTo>
                  <a:lnTo>
                    <a:pt x="2085528" y="861324"/>
                  </a:lnTo>
                  <a:cubicBezTo>
                    <a:pt x="2086421" y="859390"/>
                    <a:pt x="2087611" y="858274"/>
                    <a:pt x="2089100" y="857976"/>
                  </a:cubicBezTo>
                  <a:cubicBezTo>
                    <a:pt x="2090439" y="857678"/>
                    <a:pt x="2091630" y="859539"/>
                    <a:pt x="2092672" y="863557"/>
                  </a:cubicBezTo>
                  <a:lnTo>
                    <a:pt x="2094011" y="869361"/>
                  </a:lnTo>
                  <a:lnTo>
                    <a:pt x="2120800" y="868022"/>
                  </a:lnTo>
                  <a:lnTo>
                    <a:pt x="2148928" y="866236"/>
                  </a:lnTo>
                  <a:cubicBezTo>
                    <a:pt x="2147440" y="864748"/>
                    <a:pt x="2146101" y="863185"/>
                    <a:pt x="2144910" y="861548"/>
                  </a:cubicBezTo>
                  <a:cubicBezTo>
                    <a:pt x="2143571" y="860059"/>
                    <a:pt x="2141785" y="857455"/>
                    <a:pt x="2139552" y="853734"/>
                  </a:cubicBezTo>
                  <a:cubicBezTo>
                    <a:pt x="2137469" y="850162"/>
                    <a:pt x="2136129" y="847409"/>
                    <a:pt x="2135534" y="845474"/>
                  </a:cubicBezTo>
                  <a:lnTo>
                    <a:pt x="2134194" y="841902"/>
                  </a:lnTo>
                  <a:cubicBezTo>
                    <a:pt x="2133599" y="840861"/>
                    <a:pt x="2133450" y="840042"/>
                    <a:pt x="2133748" y="839447"/>
                  </a:cubicBezTo>
                  <a:cubicBezTo>
                    <a:pt x="2134046" y="838851"/>
                    <a:pt x="2134716" y="838628"/>
                    <a:pt x="2135757" y="838777"/>
                  </a:cubicBezTo>
                  <a:close/>
                  <a:moveTo>
                    <a:pt x="764157" y="838777"/>
                  </a:moveTo>
                  <a:lnTo>
                    <a:pt x="767729" y="839447"/>
                  </a:lnTo>
                  <a:cubicBezTo>
                    <a:pt x="768771" y="839596"/>
                    <a:pt x="770483" y="840116"/>
                    <a:pt x="772864" y="841009"/>
                  </a:cubicBezTo>
                  <a:cubicBezTo>
                    <a:pt x="775543" y="842051"/>
                    <a:pt x="778073" y="843316"/>
                    <a:pt x="780454" y="844805"/>
                  </a:cubicBezTo>
                  <a:cubicBezTo>
                    <a:pt x="782984" y="846293"/>
                    <a:pt x="784845" y="848228"/>
                    <a:pt x="786035" y="850609"/>
                  </a:cubicBezTo>
                  <a:cubicBezTo>
                    <a:pt x="787226" y="852990"/>
                    <a:pt x="787896" y="855074"/>
                    <a:pt x="788044" y="856860"/>
                  </a:cubicBezTo>
                  <a:cubicBezTo>
                    <a:pt x="788044" y="858943"/>
                    <a:pt x="787747" y="860432"/>
                    <a:pt x="787151" y="861324"/>
                  </a:cubicBezTo>
                  <a:lnTo>
                    <a:pt x="785142" y="865343"/>
                  </a:lnTo>
                  <a:lnTo>
                    <a:pt x="828675" y="859092"/>
                  </a:lnTo>
                  <a:lnTo>
                    <a:pt x="836711" y="857753"/>
                  </a:lnTo>
                  <a:cubicBezTo>
                    <a:pt x="837902" y="857901"/>
                    <a:pt x="839316" y="858274"/>
                    <a:pt x="840953" y="858869"/>
                  </a:cubicBezTo>
                  <a:cubicBezTo>
                    <a:pt x="842590" y="859613"/>
                    <a:pt x="845790" y="861920"/>
                    <a:pt x="850552" y="865789"/>
                  </a:cubicBezTo>
                  <a:cubicBezTo>
                    <a:pt x="855315" y="869808"/>
                    <a:pt x="858068" y="872635"/>
                    <a:pt x="858812" y="874273"/>
                  </a:cubicBezTo>
                  <a:cubicBezTo>
                    <a:pt x="859556" y="875761"/>
                    <a:pt x="859928" y="877100"/>
                    <a:pt x="859928" y="878291"/>
                  </a:cubicBezTo>
                  <a:cubicBezTo>
                    <a:pt x="859928" y="878886"/>
                    <a:pt x="859780" y="879333"/>
                    <a:pt x="859482" y="879630"/>
                  </a:cubicBezTo>
                  <a:cubicBezTo>
                    <a:pt x="859333" y="880226"/>
                    <a:pt x="859035" y="880672"/>
                    <a:pt x="858589" y="880970"/>
                  </a:cubicBezTo>
                  <a:cubicBezTo>
                    <a:pt x="858291" y="881267"/>
                    <a:pt x="857696" y="881565"/>
                    <a:pt x="856803" y="881863"/>
                  </a:cubicBezTo>
                  <a:lnTo>
                    <a:pt x="840730" y="884542"/>
                  </a:lnTo>
                  <a:cubicBezTo>
                    <a:pt x="838051" y="885137"/>
                    <a:pt x="834181" y="886253"/>
                    <a:pt x="829121" y="887890"/>
                  </a:cubicBezTo>
                  <a:lnTo>
                    <a:pt x="823317" y="889676"/>
                  </a:lnTo>
                  <a:cubicBezTo>
                    <a:pt x="821828" y="890123"/>
                    <a:pt x="820935" y="890197"/>
                    <a:pt x="820638" y="889900"/>
                  </a:cubicBezTo>
                  <a:cubicBezTo>
                    <a:pt x="820489" y="889602"/>
                    <a:pt x="820935" y="888783"/>
                    <a:pt x="821977" y="887444"/>
                  </a:cubicBezTo>
                  <a:lnTo>
                    <a:pt x="826442" y="881416"/>
                  </a:lnTo>
                  <a:cubicBezTo>
                    <a:pt x="827633" y="879928"/>
                    <a:pt x="828823" y="878068"/>
                    <a:pt x="830014" y="875835"/>
                  </a:cubicBezTo>
                  <a:cubicBezTo>
                    <a:pt x="831353" y="873603"/>
                    <a:pt x="831949" y="872115"/>
                    <a:pt x="831800" y="871370"/>
                  </a:cubicBezTo>
                  <a:cubicBezTo>
                    <a:pt x="831800" y="870626"/>
                    <a:pt x="831279" y="869808"/>
                    <a:pt x="830237" y="868915"/>
                  </a:cubicBezTo>
                  <a:cubicBezTo>
                    <a:pt x="829195" y="868319"/>
                    <a:pt x="828228" y="868022"/>
                    <a:pt x="827335" y="868022"/>
                  </a:cubicBezTo>
                  <a:cubicBezTo>
                    <a:pt x="826442" y="868319"/>
                    <a:pt x="825921" y="868468"/>
                    <a:pt x="825772" y="868468"/>
                  </a:cubicBezTo>
                  <a:lnTo>
                    <a:pt x="804118" y="869584"/>
                  </a:lnTo>
                  <a:lnTo>
                    <a:pt x="747638" y="876505"/>
                  </a:lnTo>
                  <a:lnTo>
                    <a:pt x="735359" y="878514"/>
                  </a:lnTo>
                  <a:cubicBezTo>
                    <a:pt x="732085" y="878961"/>
                    <a:pt x="730150" y="879035"/>
                    <a:pt x="729555" y="878737"/>
                  </a:cubicBezTo>
                  <a:lnTo>
                    <a:pt x="722858" y="876728"/>
                  </a:lnTo>
                  <a:cubicBezTo>
                    <a:pt x="722114" y="880151"/>
                    <a:pt x="721518" y="882607"/>
                    <a:pt x="721072" y="884095"/>
                  </a:cubicBezTo>
                  <a:cubicBezTo>
                    <a:pt x="720476" y="885732"/>
                    <a:pt x="719211" y="888560"/>
                    <a:pt x="717277" y="892578"/>
                  </a:cubicBezTo>
                  <a:cubicBezTo>
                    <a:pt x="715342" y="896597"/>
                    <a:pt x="713482" y="899573"/>
                    <a:pt x="711696" y="901508"/>
                  </a:cubicBezTo>
                  <a:cubicBezTo>
                    <a:pt x="709910" y="903592"/>
                    <a:pt x="708198" y="904559"/>
                    <a:pt x="706561" y="904410"/>
                  </a:cubicBezTo>
                  <a:cubicBezTo>
                    <a:pt x="704924" y="904410"/>
                    <a:pt x="703510" y="903592"/>
                    <a:pt x="702319" y="901955"/>
                  </a:cubicBezTo>
                  <a:cubicBezTo>
                    <a:pt x="701129" y="900169"/>
                    <a:pt x="700682" y="898159"/>
                    <a:pt x="700980" y="895927"/>
                  </a:cubicBezTo>
                  <a:cubicBezTo>
                    <a:pt x="700980" y="893992"/>
                    <a:pt x="701352" y="892132"/>
                    <a:pt x="702096" y="890346"/>
                  </a:cubicBezTo>
                  <a:lnTo>
                    <a:pt x="704998" y="884542"/>
                  </a:lnTo>
                  <a:lnTo>
                    <a:pt x="710803" y="871147"/>
                  </a:lnTo>
                  <a:lnTo>
                    <a:pt x="713928" y="861324"/>
                  </a:lnTo>
                  <a:cubicBezTo>
                    <a:pt x="714821" y="859390"/>
                    <a:pt x="716012" y="858274"/>
                    <a:pt x="717500" y="857976"/>
                  </a:cubicBezTo>
                  <a:cubicBezTo>
                    <a:pt x="718839" y="857678"/>
                    <a:pt x="720030" y="859539"/>
                    <a:pt x="721072" y="863557"/>
                  </a:cubicBezTo>
                  <a:lnTo>
                    <a:pt x="722411" y="869361"/>
                  </a:lnTo>
                  <a:lnTo>
                    <a:pt x="749200" y="868022"/>
                  </a:lnTo>
                  <a:lnTo>
                    <a:pt x="777329" y="866236"/>
                  </a:lnTo>
                  <a:cubicBezTo>
                    <a:pt x="775841" y="864748"/>
                    <a:pt x="774501" y="863185"/>
                    <a:pt x="773310" y="861548"/>
                  </a:cubicBezTo>
                  <a:cubicBezTo>
                    <a:pt x="771971" y="860059"/>
                    <a:pt x="770185" y="857455"/>
                    <a:pt x="767953" y="853734"/>
                  </a:cubicBezTo>
                  <a:cubicBezTo>
                    <a:pt x="765869" y="850162"/>
                    <a:pt x="764530" y="847409"/>
                    <a:pt x="763934" y="845474"/>
                  </a:cubicBezTo>
                  <a:lnTo>
                    <a:pt x="762595" y="841902"/>
                  </a:lnTo>
                  <a:cubicBezTo>
                    <a:pt x="762000" y="840861"/>
                    <a:pt x="761851" y="840042"/>
                    <a:pt x="762148" y="839447"/>
                  </a:cubicBezTo>
                  <a:cubicBezTo>
                    <a:pt x="762446" y="838851"/>
                    <a:pt x="763116" y="838628"/>
                    <a:pt x="764157" y="838777"/>
                  </a:cubicBezTo>
                  <a:close/>
                  <a:moveTo>
                    <a:pt x="2405657" y="836545"/>
                  </a:moveTo>
                  <a:cubicBezTo>
                    <a:pt x="2408336" y="836545"/>
                    <a:pt x="2411536" y="837586"/>
                    <a:pt x="2415256" y="839670"/>
                  </a:cubicBezTo>
                  <a:cubicBezTo>
                    <a:pt x="2420316" y="842051"/>
                    <a:pt x="2422847" y="843986"/>
                    <a:pt x="2422847" y="845474"/>
                  </a:cubicBezTo>
                  <a:cubicBezTo>
                    <a:pt x="2422847" y="846367"/>
                    <a:pt x="2422177" y="847707"/>
                    <a:pt x="2420838" y="849493"/>
                  </a:cubicBezTo>
                  <a:cubicBezTo>
                    <a:pt x="2419796" y="850981"/>
                    <a:pt x="2418680" y="852692"/>
                    <a:pt x="2417489" y="854627"/>
                  </a:cubicBezTo>
                  <a:cubicBezTo>
                    <a:pt x="2418828" y="855669"/>
                    <a:pt x="2420316" y="857083"/>
                    <a:pt x="2421954" y="858869"/>
                  </a:cubicBezTo>
                  <a:cubicBezTo>
                    <a:pt x="2436390" y="873305"/>
                    <a:pt x="2448445" y="883425"/>
                    <a:pt x="2458119" y="889230"/>
                  </a:cubicBezTo>
                  <a:cubicBezTo>
                    <a:pt x="2464816" y="893397"/>
                    <a:pt x="2472778" y="896671"/>
                    <a:pt x="2482006" y="899052"/>
                  </a:cubicBezTo>
                  <a:cubicBezTo>
                    <a:pt x="2487215" y="900243"/>
                    <a:pt x="2489819" y="901136"/>
                    <a:pt x="2489819" y="901731"/>
                  </a:cubicBezTo>
                  <a:cubicBezTo>
                    <a:pt x="2489819" y="903368"/>
                    <a:pt x="2484387" y="905006"/>
                    <a:pt x="2473522" y="906643"/>
                  </a:cubicBezTo>
                  <a:cubicBezTo>
                    <a:pt x="2464444" y="908280"/>
                    <a:pt x="2457300" y="909098"/>
                    <a:pt x="2452091" y="909098"/>
                  </a:cubicBezTo>
                  <a:cubicBezTo>
                    <a:pt x="2451198" y="909098"/>
                    <a:pt x="2449784" y="908354"/>
                    <a:pt x="2447850" y="906866"/>
                  </a:cubicBezTo>
                  <a:cubicBezTo>
                    <a:pt x="2443236" y="902550"/>
                    <a:pt x="2434009" y="889602"/>
                    <a:pt x="2420168" y="868022"/>
                  </a:cubicBezTo>
                  <a:cubicBezTo>
                    <a:pt x="2417786" y="864450"/>
                    <a:pt x="2415926" y="861697"/>
                    <a:pt x="2414587" y="859762"/>
                  </a:cubicBezTo>
                  <a:cubicBezTo>
                    <a:pt x="2414140" y="860506"/>
                    <a:pt x="2413768" y="861176"/>
                    <a:pt x="2413470" y="861771"/>
                  </a:cubicBezTo>
                  <a:cubicBezTo>
                    <a:pt x="2404690" y="878737"/>
                    <a:pt x="2395239" y="891909"/>
                    <a:pt x="2385119" y="901285"/>
                  </a:cubicBezTo>
                  <a:cubicBezTo>
                    <a:pt x="2373659" y="911852"/>
                    <a:pt x="2365324" y="917135"/>
                    <a:pt x="2360116" y="917135"/>
                  </a:cubicBezTo>
                  <a:cubicBezTo>
                    <a:pt x="2358330" y="917135"/>
                    <a:pt x="2357437" y="916837"/>
                    <a:pt x="2357437" y="916242"/>
                  </a:cubicBezTo>
                  <a:cubicBezTo>
                    <a:pt x="2357437" y="915796"/>
                    <a:pt x="2360116" y="913266"/>
                    <a:pt x="2365474" y="908652"/>
                  </a:cubicBezTo>
                  <a:cubicBezTo>
                    <a:pt x="2374998" y="900615"/>
                    <a:pt x="2384002" y="889676"/>
                    <a:pt x="2392486" y="875835"/>
                  </a:cubicBezTo>
                  <a:cubicBezTo>
                    <a:pt x="2399630" y="863036"/>
                    <a:pt x="2403499" y="853213"/>
                    <a:pt x="2404094" y="846367"/>
                  </a:cubicBezTo>
                  <a:cubicBezTo>
                    <a:pt x="2404094" y="844730"/>
                    <a:pt x="2403871" y="843093"/>
                    <a:pt x="2403424" y="841456"/>
                  </a:cubicBezTo>
                  <a:cubicBezTo>
                    <a:pt x="2403276" y="840414"/>
                    <a:pt x="2403201" y="839744"/>
                    <a:pt x="2403201" y="839447"/>
                  </a:cubicBezTo>
                  <a:cubicBezTo>
                    <a:pt x="2403201" y="837512"/>
                    <a:pt x="2404020" y="836545"/>
                    <a:pt x="2405657" y="836545"/>
                  </a:cubicBezTo>
                  <a:close/>
                  <a:moveTo>
                    <a:pt x="1683245" y="836545"/>
                  </a:moveTo>
                  <a:cubicBezTo>
                    <a:pt x="1685626" y="836545"/>
                    <a:pt x="1687933" y="836917"/>
                    <a:pt x="1690166" y="837661"/>
                  </a:cubicBezTo>
                  <a:cubicBezTo>
                    <a:pt x="1692398" y="838256"/>
                    <a:pt x="1694631" y="839075"/>
                    <a:pt x="1696863" y="840116"/>
                  </a:cubicBezTo>
                  <a:cubicBezTo>
                    <a:pt x="1699096" y="841158"/>
                    <a:pt x="1700658" y="842274"/>
                    <a:pt x="1701551" y="843465"/>
                  </a:cubicBezTo>
                  <a:cubicBezTo>
                    <a:pt x="1702444" y="844656"/>
                    <a:pt x="1702891" y="845846"/>
                    <a:pt x="1702891" y="847037"/>
                  </a:cubicBezTo>
                  <a:cubicBezTo>
                    <a:pt x="1702742" y="847632"/>
                    <a:pt x="1702146" y="849046"/>
                    <a:pt x="1701105" y="851279"/>
                  </a:cubicBezTo>
                  <a:cubicBezTo>
                    <a:pt x="1700063" y="853511"/>
                    <a:pt x="1699319" y="856115"/>
                    <a:pt x="1698872" y="859092"/>
                  </a:cubicBezTo>
                  <a:cubicBezTo>
                    <a:pt x="1698277" y="862366"/>
                    <a:pt x="1697830" y="867501"/>
                    <a:pt x="1697533" y="874496"/>
                  </a:cubicBezTo>
                  <a:lnTo>
                    <a:pt x="1696863" y="891685"/>
                  </a:lnTo>
                  <a:lnTo>
                    <a:pt x="1721196" y="887667"/>
                  </a:lnTo>
                  <a:lnTo>
                    <a:pt x="1730349" y="886328"/>
                  </a:lnTo>
                  <a:cubicBezTo>
                    <a:pt x="1733772" y="885732"/>
                    <a:pt x="1736079" y="885360"/>
                    <a:pt x="1737270" y="885211"/>
                  </a:cubicBezTo>
                  <a:cubicBezTo>
                    <a:pt x="1739354" y="885211"/>
                    <a:pt x="1741437" y="885583"/>
                    <a:pt x="1743521" y="886328"/>
                  </a:cubicBezTo>
                  <a:cubicBezTo>
                    <a:pt x="1745604" y="887072"/>
                    <a:pt x="1747614" y="887965"/>
                    <a:pt x="1749548" y="889007"/>
                  </a:cubicBezTo>
                  <a:cubicBezTo>
                    <a:pt x="1751483" y="890197"/>
                    <a:pt x="1752822" y="891313"/>
                    <a:pt x="1753567" y="892355"/>
                  </a:cubicBezTo>
                  <a:cubicBezTo>
                    <a:pt x="1754162" y="893397"/>
                    <a:pt x="1754460" y="894364"/>
                    <a:pt x="1754460" y="895257"/>
                  </a:cubicBezTo>
                  <a:cubicBezTo>
                    <a:pt x="1754311" y="895853"/>
                    <a:pt x="1754088" y="896448"/>
                    <a:pt x="1753790" y="897043"/>
                  </a:cubicBezTo>
                  <a:cubicBezTo>
                    <a:pt x="1753343" y="897639"/>
                    <a:pt x="1751930" y="897936"/>
                    <a:pt x="1749548" y="897936"/>
                  </a:cubicBezTo>
                  <a:cubicBezTo>
                    <a:pt x="1747316" y="897936"/>
                    <a:pt x="1744488" y="898085"/>
                    <a:pt x="1741065" y="898383"/>
                  </a:cubicBezTo>
                  <a:lnTo>
                    <a:pt x="1723206" y="899499"/>
                  </a:lnTo>
                  <a:lnTo>
                    <a:pt x="1712044" y="900169"/>
                  </a:lnTo>
                  <a:lnTo>
                    <a:pt x="1702891" y="900615"/>
                  </a:lnTo>
                  <a:lnTo>
                    <a:pt x="1697086" y="901062"/>
                  </a:lnTo>
                  <a:lnTo>
                    <a:pt x="1697086" y="902848"/>
                  </a:lnTo>
                  <a:lnTo>
                    <a:pt x="1703784" y="910438"/>
                  </a:lnTo>
                  <a:lnTo>
                    <a:pt x="1713830" y="920707"/>
                  </a:lnTo>
                  <a:cubicBezTo>
                    <a:pt x="1718443" y="925321"/>
                    <a:pt x="1722685" y="929339"/>
                    <a:pt x="1726554" y="932762"/>
                  </a:cubicBezTo>
                  <a:cubicBezTo>
                    <a:pt x="1730275" y="936334"/>
                    <a:pt x="1734814" y="940203"/>
                    <a:pt x="1740172" y="944371"/>
                  </a:cubicBezTo>
                  <a:cubicBezTo>
                    <a:pt x="1745530" y="948538"/>
                    <a:pt x="1750069" y="951812"/>
                    <a:pt x="1753790" y="954193"/>
                  </a:cubicBezTo>
                  <a:cubicBezTo>
                    <a:pt x="1757659" y="956575"/>
                    <a:pt x="1762571" y="959253"/>
                    <a:pt x="1768524" y="962230"/>
                  </a:cubicBezTo>
                  <a:cubicBezTo>
                    <a:pt x="1774328" y="965207"/>
                    <a:pt x="1779835" y="967662"/>
                    <a:pt x="1785044" y="969597"/>
                  </a:cubicBezTo>
                  <a:lnTo>
                    <a:pt x="1793527" y="972722"/>
                  </a:lnTo>
                  <a:lnTo>
                    <a:pt x="1798885" y="974732"/>
                  </a:lnTo>
                  <a:cubicBezTo>
                    <a:pt x="1800968" y="975625"/>
                    <a:pt x="1802010" y="976666"/>
                    <a:pt x="1802010" y="977857"/>
                  </a:cubicBezTo>
                  <a:cubicBezTo>
                    <a:pt x="1802010" y="978899"/>
                    <a:pt x="1800522" y="979643"/>
                    <a:pt x="1797545" y="980089"/>
                  </a:cubicBezTo>
                  <a:lnTo>
                    <a:pt x="1791518" y="980982"/>
                  </a:lnTo>
                  <a:cubicBezTo>
                    <a:pt x="1789285" y="981429"/>
                    <a:pt x="1784448" y="982099"/>
                    <a:pt x="1777007" y="982992"/>
                  </a:cubicBezTo>
                  <a:cubicBezTo>
                    <a:pt x="1769863" y="983884"/>
                    <a:pt x="1764282" y="984257"/>
                    <a:pt x="1760264" y="984108"/>
                  </a:cubicBezTo>
                  <a:cubicBezTo>
                    <a:pt x="1755799" y="983810"/>
                    <a:pt x="1752302" y="982992"/>
                    <a:pt x="1749772" y="981652"/>
                  </a:cubicBezTo>
                  <a:cubicBezTo>
                    <a:pt x="1747092" y="980313"/>
                    <a:pt x="1742776" y="975848"/>
                    <a:pt x="1736823" y="968258"/>
                  </a:cubicBezTo>
                  <a:lnTo>
                    <a:pt x="1724545" y="952407"/>
                  </a:lnTo>
                  <a:lnTo>
                    <a:pt x="1714946" y="939013"/>
                  </a:lnTo>
                  <a:lnTo>
                    <a:pt x="1705793" y="926511"/>
                  </a:lnTo>
                  <a:lnTo>
                    <a:pt x="1696640" y="914010"/>
                  </a:lnTo>
                  <a:lnTo>
                    <a:pt x="1696193" y="971606"/>
                  </a:lnTo>
                  <a:lnTo>
                    <a:pt x="1703560" y="970267"/>
                  </a:lnTo>
                  <a:cubicBezTo>
                    <a:pt x="1707876" y="969374"/>
                    <a:pt x="1710555" y="968927"/>
                    <a:pt x="1711597" y="968927"/>
                  </a:cubicBezTo>
                  <a:cubicBezTo>
                    <a:pt x="1712639" y="968927"/>
                    <a:pt x="1714871" y="969299"/>
                    <a:pt x="1718294" y="970043"/>
                  </a:cubicBezTo>
                  <a:cubicBezTo>
                    <a:pt x="1721717" y="970788"/>
                    <a:pt x="1724322" y="971532"/>
                    <a:pt x="1726108" y="972276"/>
                  </a:cubicBezTo>
                  <a:cubicBezTo>
                    <a:pt x="1728042" y="973020"/>
                    <a:pt x="1729010" y="973839"/>
                    <a:pt x="1729010" y="974732"/>
                  </a:cubicBezTo>
                  <a:cubicBezTo>
                    <a:pt x="1729159" y="975625"/>
                    <a:pt x="1728861" y="976369"/>
                    <a:pt x="1728117" y="976964"/>
                  </a:cubicBezTo>
                  <a:cubicBezTo>
                    <a:pt x="1727373" y="977857"/>
                    <a:pt x="1725661" y="978675"/>
                    <a:pt x="1722982" y="979420"/>
                  </a:cubicBezTo>
                  <a:cubicBezTo>
                    <a:pt x="1720155" y="980164"/>
                    <a:pt x="1718146" y="980610"/>
                    <a:pt x="1716955" y="980759"/>
                  </a:cubicBezTo>
                  <a:lnTo>
                    <a:pt x="1696640" y="983884"/>
                  </a:lnTo>
                  <a:cubicBezTo>
                    <a:pt x="1696789" y="985819"/>
                    <a:pt x="1696938" y="987903"/>
                    <a:pt x="1697086" y="990135"/>
                  </a:cubicBezTo>
                  <a:cubicBezTo>
                    <a:pt x="1697086" y="992368"/>
                    <a:pt x="1697235" y="996312"/>
                    <a:pt x="1697533" y="1001967"/>
                  </a:cubicBezTo>
                  <a:cubicBezTo>
                    <a:pt x="1697979" y="1007474"/>
                    <a:pt x="1698128" y="1010822"/>
                    <a:pt x="1697979" y="1012013"/>
                  </a:cubicBezTo>
                  <a:cubicBezTo>
                    <a:pt x="1697682" y="1013352"/>
                    <a:pt x="1697235" y="1015138"/>
                    <a:pt x="1696640" y="1017371"/>
                  </a:cubicBezTo>
                  <a:cubicBezTo>
                    <a:pt x="1695896" y="1019603"/>
                    <a:pt x="1695152" y="1021464"/>
                    <a:pt x="1694407" y="1022952"/>
                  </a:cubicBezTo>
                  <a:cubicBezTo>
                    <a:pt x="1693514" y="1024738"/>
                    <a:pt x="1692398" y="1026524"/>
                    <a:pt x="1691059" y="1028310"/>
                  </a:cubicBezTo>
                  <a:cubicBezTo>
                    <a:pt x="1689719" y="1030096"/>
                    <a:pt x="1688603" y="1030989"/>
                    <a:pt x="1687710" y="1030989"/>
                  </a:cubicBezTo>
                  <a:cubicBezTo>
                    <a:pt x="1686966" y="1030989"/>
                    <a:pt x="1685626" y="1029872"/>
                    <a:pt x="1683692" y="1027640"/>
                  </a:cubicBezTo>
                  <a:cubicBezTo>
                    <a:pt x="1681906" y="1025408"/>
                    <a:pt x="1680641" y="1023101"/>
                    <a:pt x="1679897" y="1020719"/>
                  </a:cubicBezTo>
                  <a:cubicBezTo>
                    <a:pt x="1679152" y="1018338"/>
                    <a:pt x="1678557" y="1015957"/>
                    <a:pt x="1678111" y="1013576"/>
                  </a:cubicBezTo>
                  <a:cubicBezTo>
                    <a:pt x="1677664" y="1011194"/>
                    <a:pt x="1677441" y="1009408"/>
                    <a:pt x="1677441" y="1008218"/>
                  </a:cubicBezTo>
                  <a:cubicBezTo>
                    <a:pt x="1677441" y="1007325"/>
                    <a:pt x="1677962" y="1005390"/>
                    <a:pt x="1679004" y="1002414"/>
                  </a:cubicBezTo>
                  <a:cubicBezTo>
                    <a:pt x="1679897" y="999437"/>
                    <a:pt x="1680790" y="995419"/>
                    <a:pt x="1681683" y="990358"/>
                  </a:cubicBezTo>
                  <a:lnTo>
                    <a:pt x="1682352" y="985670"/>
                  </a:lnTo>
                  <a:cubicBezTo>
                    <a:pt x="1680120" y="985819"/>
                    <a:pt x="1678483" y="985894"/>
                    <a:pt x="1677441" y="985894"/>
                  </a:cubicBezTo>
                  <a:lnTo>
                    <a:pt x="1668065" y="987010"/>
                  </a:lnTo>
                  <a:cubicBezTo>
                    <a:pt x="1665237" y="987308"/>
                    <a:pt x="1662707" y="987382"/>
                    <a:pt x="1660475" y="987233"/>
                  </a:cubicBezTo>
                  <a:cubicBezTo>
                    <a:pt x="1657498" y="987233"/>
                    <a:pt x="1654745" y="986787"/>
                    <a:pt x="1652215" y="985894"/>
                  </a:cubicBezTo>
                  <a:cubicBezTo>
                    <a:pt x="1649684" y="985150"/>
                    <a:pt x="1648196" y="984331"/>
                    <a:pt x="1647750" y="983438"/>
                  </a:cubicBezTo>
                  <a:cubicBezTo>
                    <a:pt x="1647303" y="982396"/>
                    <a:pt x="1647080" y="981578"/>
                    <a:pt x="1647080" y="980982"/>
                  </a:cubicBezTo>
                  <a:cubicBezTo>
                    <a:pt x="1647229" y="980536"/>
                    <a:pt x="1647750" y="980089"/>
                    <a:pt x="1648643" y="979643"/>
                  </a:cubicBezTo>
                  <a:cubicBezTo>
                    <a:pt x="1649387" y="979048"/>
                    <a:pt x="1650205" y="978675"/>
                    <a:pt x="1651098" y="978527"/>
                  </a:cubicBezTo>
                  <a:cubicBezTo>
                    <a:pt x="1651991" y="978378"/>
                    <a:pt x="1654819" y="978006"/>
                    <a:pt x="1659582" y="977410"/>
                  </a:cubicBezTo>
                  <a:lnTo>
                    <a:pt x="1683022" y="974285"/>
                  </a:lnTo>
                  <a:lnTo>
                    <a:pt x="1683692" y="963123"/>
                  </a:lnTo>
                  <a:lnTo>
                    <a:pt x="1684585" y="923832"/>
                  </a:lnTo>
                  <a:lnTo>
                    <a:pt x="1678334" y="932539"/>
                  </a:lnTo>
                  <a:cubicBezTo>
                    <a:pt x="1676846" y="934771"/>
                    <a:pt x="1674167" y="938120"/>
                    <a:pt x="1670297" y="942585"/>
                  </a:cubicBezTo>
                  <a:cubicBezTo>
                    <a:pt x="1666576" y="947198"/>
                    <a:pt x="1662707" y="951663"/>
                    <a:pt x="1658689" y="955979"/>
                  </a:cubicBezTo>
                  <a:cubicBezTo>
                    <a:pt x="1654522" y="960295"/>
                    <a:pt x="1650280" y="964165"/>
                    <a:pt x="1645964" y="967588"/>
                  </a:cubicBezTo>
                  <a:cubicBezTo>
                    <a:pt x="1641648" y="971011"/>
                    <a:pt x="1637332" y="973987"/>
                    <a:pt x="1633016" y="976517"/>
                  </a:cubicBezTo>
                  <a:cubicBezTo>
                    <a:pt x="1628849" y="979196"/>
                    <a:pt x="1624607" y="981578"/>
                    <a:pt x="1620291" y="983661"/>
                  </a:cubicBezTo>
                  <a:cubicBezTo>
                    <a:pt x="1616124" y="986042"/>
                    <a:pt x="1612254" y="987828"/>
                    <a:pt x="1608682" y="989019"/>
                  </a:cubicBezTo>
                  <a:lnTo>
                    <a:pt x="1601762" y="991698"/>
                  </a:lnTo>
                  <a:cubicBezTo>
                    <a:pt x="1599530" y="992591"/>
                    <a:pt x="1598116" y="992740"/>
                    <a:pt x="1597520" y="992144"/>
                  </a:cubicBezTo>
                  <a:cubicBezTo>
                    <a:pt x="1597223" y="991847"/>
                    <a:pt x="1597074" y="991400"/>
                    <a:pt x="1597074" y="990805"/>
                  </a:cubicBezTo>
                  <a:cubicBezTo>
                    <a:pt x="1597074" y="990210"/>
                    <a:pt x="1598116" y="989242"/>
                    <a:pt x="1600199" y="987903"/>
                  </a:cubicBezTo>
                  <a:lnTo>
                    <a:pt x="1606896" y="983438"/>
                  </a:lnTo>
                  <a:cubicBezTo>
                    <a:pt x="1611212" y="980461"/>
                    <a:pt x="1616570" y="976517"/>
                    <a:pt x="1622970" y="971606"/>
                  </a:cubicBezTo>
                  <a:cubicBezTo>
                    <a:pt x="1629221" y="966546"/>
                    <a:pt x="1634950" y="961635"/>
                    <a:pt x="1640160" y="956872"/>
                  </a:cubicBezTo>
                  <a:cubicBezTo>
                    <a:pt x="1645368" y="952110"/>
                    <a:pt x="1650354" y="947050"/>
                    <a:pt x="1655117" y="941692"/>
                  </a:cubicBezTo>
                  <a:cubicBezTo>
                    <a:pt x="1659879" y="936334"/>
                    <a:pt x="1664642" y="930381"/>
                    <a:pt x="1669404" y="923832"/>
                  </a:cubicBezTo>
                  <a:cubicBezTo>
                    <a:pt x="1674167" y="917135"/>
                    <a:pt x="1677292" y="912224"/>
                    <a:pt x="1678780" y="909098"/>
                  </a:cubicBezTo>
                  <a:lnTo>
                    <a:pt x="1681459" y="903294"/>
                  </a:lnTo>
                  <a:lnTo>
                    <a:pt x="1662260" y="905973"/>
                  </a:lnTo>
                  <a:cubicBezTo>
                    <a:pt x="1659879" y="906271"/>
                    <a:pt x="1656456" y="906940"/>
                    <a:pt x="1651991" y="907982"/>
                  </a:cubicBezTo>
                  <a:cubicBezTo>
                    <a:pt x="1647229" y="908875"/>
                    <a:pt x="1643955" y="909322"/>
                    <a:pt x="1642169" y="909322"/>
                  </a:cubicBezTo>
                  <a:cubicBezTo>
                    <a:pt x="1640532" y="909470"/>
                    <a:pt x="1639118" y="909396"/>
                    <a:pt x="1637927" y="909098"/>
                  </a:cubicBezTo>
                  <a:cubicBezTo>
                    <a:pt x="1636885" y="908801"/>
                    <a:pt x="1635174" y="908131"/>
                    <a:pt x="1632792" y="907089"/>
                  </a:cubicBezTo>
                  <a:cubicBezTo>
                    <a:pt x="1630411" y="906047"/>
                    <a:pt x="1628774" y="904931"/>
                    <a:pt x="1627881" y="903741"/>
                  </a:cubicBezTo>
                  <a:cubicBezTo>
                    <a:pt x="1626988" y="902550"/>
                    <a:pt x="1626616" y="901657"/>
                    <a:pt x="1626765" y="901062"/>
                  </a:cubicBezTo>
                  <a:cubicBezTo>
                    <a:pt x="1626914" y="900466"/>
                    <a:pt x="1629518" y="899871"/>
                    <a:pt x="1634578" y="899276"/>
                  </a:cubicBezTo>
                  <a:lnTo>
                    <a:pt x="1684585" y="893248"/>
                  </a:lnTo>
                  <a:lnTo>
                    <a:pt x="1684585" y="863780"/>
                  </a:lnTo>
                  <a:cubicBezTo>
                    <a:pt x="1684585" y="862292"/>
                    <a:pt x="1684362" y="859687"/>
                    <a:pt x="1683915" y="855967"/>
                  </a:cubicBezTo>
                  <a:cubicBezTo>
                    <a:pt x="1683468" y="852395"/>
                    <a:pt x="1683096" y="849939"/>
                    <a:pt x="1682799" y="848600"/>
                  </a:cubicBezTo>
                  <a:cubicBezTo>
                    <a:pt x="1682501" y="847260"/>
                    <a:pt x="1681906" y="845846"/>
                    <a:pt x="1681013" y="844358"/>
                  </a:cubicBezTo>
                  <a:cubicBezTo>
                    <a:pt x="1680120" y="842721"/>
                    <a:pt x="1679450" y="841382"/>
                    <a:pt x="1679004" y="840340"/>
                  </a:cubicBezTo>
                  <a:cubicBezTo>
                    <a:pt x="1678706" y="839447"/>
                    <a:pt x="1678780" y="838628"/>
                    <a:pt x="1679227" y="837884"/>
                  </a:cubicBezTo>
                  <a:cubicBezTo>
                    <a:pt x="1679822" y="837140"/>
                    <a:pt x="1681162" y="836693"/>
                    <a:pt x="1683245" y="836545"/>
                  </a:cubicBezTo>
                  <a:close/>
                  <a:moveTo>
                    <a:pt x="1034057" y="836545"/>
                  </a:moveTo>
                  <a:cubicBezTo>
                    <a:pt x="1036736" y="836545"/>
                    <a:pt x="1039936" y="837586"/>
                    <a:pt x="1043657" y="839670"/>
                  </a:cubicBezTo>
                  <a:cubicBezTo>
                    <a:pt x="1048717" y="842051"/>
                    <a:pt x="1051247" y="843986"/>
                    <a:pt x="1051247" y="845474"/>
                  </a:cubicBezTo>
                  <a:cubicBezTo>
                    <a:pt x="1051247" y="846367"/>
                    <a:pt x="1050577" y="847707"/>
                    <a:pt x="1049238" y="849493"/>
                  </a:cubicBezTo>
                  <a:cubicBezTo>
                    <a:pt x="1048196" y="850981"/>
                    <a:pt x="1047080" y="852692"/>
                    <a:pt x="1045889" y="854627"/>
                  </a:cubicBezTo>
                  <a:cubicBezTo>
                    <a:pt x="1047229" y="855669"/>
                    <a:pt x="1048717" y="857083"/>
                    <a:pt x="1050354" y="858869"/>
                  </a:cubicBezTo>
                  <a:cubicBezTo>
                    <a:pt x="1064790" y="873305"/>
                    <a:pt x="1076845" y="883425"/>
                    <a:pt x="1086519" y="889230"/>
                  </a:cubicBezTo>
                  <a:cubicBezTo>
                    <a:pt x="1093216" y="893397"/>
                    <a:pt x="1101179" y="896671"/>
                    <a:pt x="1110406" y="899052"/>
                  </a:cubicBezTo>
                  <a:cubicBezTo>
                    <a:pt x="1115615" y="900243"/>
                    <a:pt x="1118220" y="901136"/>
                    <a:pt x="1118220" y="901731"/>
                  </a:cubicBezTo>
                  <a:cubicBezTo>
                    <a:pt x="1118220" y="903368"/>
                    <a:pt x="1112787" y="905006"/>
                    <a:pt x="1101923" y="906643"/>
                  </a:cubicBezTo>
                  <a:cubicBezTo>
                    <a:pt x="1092844" y="908280"/>
                    <a:pt x="1085701" y="909098"/>
                    <a:pt x="1080492" y="909098"/>
                  </a:cubicBezTo>
                  <a:cubicBezTo>
                    <a:pt x="1079599" y="909098"/>
                    <a:pt x="1078185" y="908354"/>
                    <a:pt x="1076250" y="906866"/>
                  </a:cubicBezTo>
                  <a:cubicBezTo>
                    <a:pt x="1071636" y="902550"/>
                    <a:pt x="1062409" y="889602"/>
                    <a:pt x="1048568" y="868022"/>
                  </a:cubicBezTo>
                  <a:cubicBezTo>
                    <a:pt x="1046187" y="864450"/>
                    <a:pt x="1044326" y="861697"/>
                    <a:pt x="1042987" y="859762"/>
                  </a:cubicBezTo>
                  <a:cubicBezTo>
                    <a:pt x="1042540" y="860506"/>
                    <a:pt x="1042168" y="861176"/>
                    <a:pt x="1041871" y="861771"/>
                  </a:cubicBezTo>
                  <a:cubicBezTo>
                    <a:pt x="1033090" y="878737"/>
                    <a:pt x="1023639" y="891909"/>
                    <a:pt x="1013519" y="901285"/>
                  </a:cubicBezTo>
                  <a:cubicBezTo>
                    <a:pt x="1002059" y="911852"/>
                    <a:pt x="993725" y="917135"/>
                    <a:pt x="988516" y="917135"/>
                  </a:cubicBezTo>
                  <a:cubicBezTo>
                    <a:pt x="986730" y="917135"/>
                    <a:pt x="985837" y="916837"/>
                    <a:pt x="985837" y="916242"/>
                  </a:cubicBezTo>
                  <a:cubicBezTo>
                    <a:pt x="985837" y="915796"/>
                    <a:pt x="988516" y="913266"/>
                    <a:pt x="993874" y="908652"/>
                  </a:cubicBezTo>
                  <a:cubicBezTo>
                    <a:pt x="1003399" y="900615"/>
                    <a:pt x="1012403" y="889676"/>
                    <a:pt x="1020886" y="875835"/>
                  </a:cubicBezTo>
                  <a:cubicBezTo>
                    <a:pt x="1028030" y="863036"/>
                    <a:pt x="1031899" y="853213"/>
                    <a:pt x="1032495" y="846367"/>
                  </a:cubicBezTo>
                  <a:cubicBezTo>
                    <a:pt x="1032495" y="844730"/>
                    <a:pt x="1032271" y="843093"/>
                    <a:pt x="1031825" y="841456"/>
                  </a:cubicBezTo>
                  <a:cubicBezTo>
                    <a:pt x="1031676" y="840414"/>
                    <a:pt x="1031602" y="839744"/>
                    <a:pt x="1031602" y="839447"/>
                  </a:cubicBezTo>
                  <a:cubicBezTo>
                    <a:pt x="1031602" y="837512"/>
                    <a:pt x="1032420" y="836545"/>
                    <a:pt x="1034057" y="836545"/>
                  </a:cubicBezTo>
                  <a:close/>
                  <a:moveTo>
                    <a:pt x="311646" y="836545"/>
                  </a:moveTo>
                  <a:cubicBezTo>
                    <a:pt x="314027" y="836545"/>
                    <a:pt x="316334" y="836917"/>
                    <a:pt x="318566" y="837661"/>
                  </a:cubicBezTo>
                  <a:cubicBezTo>
                    <a:pt x="320799" y="838256"/>
                    <a:pt x="323031" y="839075"/>
                    <a:pt x="325263" y="840116"/>
                  </a:cubicBezTo>
                  <a:cubicBezTo>
                    <a:pt x="327496" y="841158"/>
                    <a:pt x="329059" y="842274"/>
                    <a:pt x="329951" y="843465"/>
                  </a:cubicBezTo>
                  <a:cubicBezTo>
                    <a:pt x="330844" y="844656"/>
                    <a:pt x="331291" y="845846"/>
                    <a:pt x="331291" y="847037"/>
                  </a:cubicBezTo>
                  <a:cubicBezTo>
                    <a:pt x="331142" y="847632"/>
                    <a:pt x="330547" y="849046"/>
                    <a:pt x="329505" y="851279"/>
                  </a:cubicBezTo>
                  <a:cubicBezTo>
                    <a:pt x="328463" y="853511"/>
                    <a:pt x="327719" y="856115"/>
                    <a:pt x="327273" y="859092"/>
                  </a:cubicBezTo>
                  <a:cubicBezTo>
                    <a:pt x="326677" y="862366"/>
                    <a:pt x="326231" y="867501"/>
                    <a:pt x="325933" y="874496"/>
                  </a:cubicBezTo>
                  <a:lnTo>
                    <a:pt x="325263" y="891685"/>
                  </a:lnTo>
                  <a:lnTo>
                    <a:pt x="349597" y="887667"/>
                  </a:lnTo>
                  <a:lnTo>
                    <a:pt x="358750" y="886328"/>
                  </a:lnTo>
                  <a:cubicBezTo>
                    <a:pt x="362173" y="885732"/>
                    <a:pt x="364480" y="885360"/>
                    <a:pt x="365670" y="885211"/>
                  </a:cubicBezTo>
                  <a:cubicBezTo>
                    <a:pt x="367754" y="885211"/>
                    <a:pt x="369837" y="885583"/>
                    <a:pt x="371921" y="886328"/>
                  </a:cubicBezTo>
                  <a:cubicBezTo>
                    <a:pt x="374005" y="887072"/>
                    <a:pt x="376014" y="887965"/>
                    <a:pt x="377949" y="889007"/>
                  </a:cubicBezTo>
                  <a:cubicBezTo>
                    <a:pt x="379883" y="890197"/>
                    <a:pt x="381223" y="891313"/>
                    <a:pt x="381967" y="892355"/>
                  </a:cubicBezTo>
                  <a:cubicBezTo>
                    <a:pt x="382562" y="893397"/>
                    <a:pt x="382860" y="894364"/>
                    <a:pt x="382860" y="895257"/>
                  </a:cubicBezTo>
                  <a:cubicBezTo>
                    <a:pt x="382711" y="895853"/>
                    <a:pt x="382488" y="896448"/>
                    <a:pt x="382190" y="897043"/>
                  </a:cubicBezTo>
                  <a:cubicBezTo>
                    <a:pt x="381744" y="897639"/>
                    <a:pt x="380330" y="897936"/>
                    <a:pt x="377949" y="897936"/>
                  </a:cubicBezTo>
                  <a:cubicBezTo>
                    <a:pt x="375716" y="897936"/>
                    <a:pt x="372888" y="898085"/>
                    <a:pt x="369465" y="898383"/>
                  </a:cubicBezTo>
                  <a:lnTo>
                    <a:pt x="351606" y="899499"/>
                  </a:lnTo>
                  <a:lnTo>
                    <a:pt x="340444" y="900169"/>
                  </a:lnTo>
                  <a:lnTo>
                    <a:pt x="331291" y="900615"/>
                  </a:lnTo>
                  <a:lnTo>
                    <a:pt x="325487" y="901062"/>
                  </a:lnTo>
                  <a:lnTo>
                    <a:pt x="325487" y="902848"/>
                  </a:lnTo>
                  <a:lnTo>
                    <a:pt x="332184" y="910438"/>
                  </a:lnTo>
                  <a:lnTo>
                    <a:pt x="342230" y="920707"/>
                  </a:lnTo>
                  <a:cubicBezTo>
                    <a:pt x="346843" y="925321"/>
                    <a:pt x="351085" y="929339"/>
                    <a:pt x="354955" y="932762"/>
                  </a:cubicBezTo>
                  <a:cubicBezTo>
                    <a:pt x="358675" y="936334"/>
                    <a:pt x="363215" y="940203"/>
                    <a:pt x="368572" y="944371"/>
                  </a:cubicBezTo>
                  <a:cubicBezTo>
                    <a:pt x="373930" y="948538"/>
                    <a:pt x="378469" y="951812"/>
                    <a:pt x="382190" y="954193"/>
                  </a:cubicBezTo>
                  <a:cubicBezTo>
                    <a:pt x="386060" y="956575"/>
                    <a:pt x="390971" y="959253"/>
                    <a:pt x="396924" y="962230"/>
                  </a:cubicBezTo>
                  <a:cubicBezTo>
                    <a:pt x="402728" y="965207"/>
                    <a:pt x="408235" y="967662"/>
                    <a:pt x="413444" y="969597"/>
                  </a:cubicBezTo>
                  <a:lnTo>
                    <a:pt x="421927" y="972722"/>
                  </a:lnTo>
                  <a:lnTo>
                    <a:pt x="427285" y="974732"/>
                  </a:lnTo>
                  <a:cubicBezTo>
                    <a:pt x="429369" y="975625"/>
                    <a:pt x="430410" y="976666"/>
                    <a:pt x="430410" y="977857"/>
                  </a:cubicBezTo>
                  <a:cubicBezTo>
                    <a:pt x="430410" y="978899"/>
                    <a:pt x="428922" y="979643"/>
                    <a:pt x="425946" y="980089"/>
                  </a:cubicBezTo>
                  <a:lnTo>
                    <a:pt x="419918" y="980982"/>
                  </a:lnTo>
                  <a:cubicBezTo>
                    <a:pt x="417686" y="981429"/>
                    <a:pt x="412849" y="982099"/>
                    <a:pt x="405407" y="982992"/>
                  </a:cubicBezTo>
                  <a:cubicBezTo>
                    <a:pt x="398264" y="983884"/>
                    <a:pt x="392682" y="984257"/>
                    <a:pt x="388664" y="984108"/>
                  </a:cubicBezTo>
                  <a:cubicBezTo>
                    <a:pt x="384199" y="983810"/>
                    <a:pt x="380702" y="982992"/>
                    <a:pt x="378172" y="981652"/>
                  </a:cubicBezTo>
                  <a:cubicBezTo>
                    <a:pt x="375493" y="980313"/>
                    <a:pt x="371177" y="975848"/>
                    <a:pt x="365224" y="968258"/>
                  </a:cubicBezTo>
                  <a:lnTo>
                    <a:pt x="352945" y="952407"/>
                  </a:lnTo>
                  <a:lnTo>
                    <a:pt x="343346" y="939013"/>
                  </a:lnTo>
                  <a:lnTo>
                    <a:pt x="334193" y="926511"/>
                  </a:lnTo>
                  <a:lnTo>
                    <a:pt x="325040" y="914010"/>
                  </a:lnTo>
                  <a:lnTo>
                    <a:pt x="324594" y="971606"/>
                  </a:lnTo>
                  <a:lnTo>
                    <a:pt x="331961" y="970267"/>
                  </a:lnTo>
                  <a:cubicBezTo>
                    <a:pt x="336277" y="969374"/>
                    <a:pt x="338956" y="968927"/>
                    <a:pt x="339997" y="968927"/>
                  </a:cubicBezTo>
                  <a:cubicBezTo>
                    <a:pt x="341039" y="968927"/>
                    <a:pt x="343272" y="969299"/>
                    <a:pt x="346695" y="970043"/>
                  </a:cubicBezTo>
                  <a:cubicBezTo>
                    <a:pt x="350118" y="970788"/>
                    <a:pt x="352722" y="971532"/>
                    <a:pt x="354508" y="972276"/>
                  </a:cubicBezTo>
                  <a:cubicBezTo>
                    <a:pt x="356443" y="973020"/>
                    <a:pt x="357410" y="973839"/>
                    <a:pt x="357410" y="974732"/>
                  </a:cubicBezTo>
                  <a:cubicBezTo>
                    <a:pt x="357559" y="975625"/>
                    <a:pt x="357261" y="976369"/>
                    <a:pt x="356517" y="976964"/>
                  </a:cubicBezTo>
                  <a:cubicBezTo>
                    <a:pt x="355773" y="977857"/>
                    <a:pt x="354062" y="978675"/>
                    <a:pt x="351383" y="979420"/>
                  </a:cubicBezTo>
                  <a:cubicBezTo>
                    <a:pt x="348555" y="980164"/>
                    <a:pt x="346546" y="980610"/>
                    <a:pt x="345355" y="980759"/>
                  </a:cubicBezTo>
                  <a:lnTo>
                    <a:pt x="325040" y="983884"/>
                  </a:lnTo>
                  <a:cubicBezTo>
                    <a:pt x="325189" y="985819"/>
                    <a:pt x="325338" y="987903"/>
                    <a:pt x="325487" y="990135"/>
                  </a:cubicBezTo>
                  <a:cubicBezTo>
                    <a:pt x="325487" y="992368"/>
                    <a:pt x="325635" y="996312"/>
                    <a:pt x="325933" y="1001967"/>
                  </a:cubicBezTo>
                  <a:cubicBezTo>
                    <a:pt x="326380" y="1007474"/>
                    <a:pt x="326528" y="1010822"/>
                    <a:pt x="326380" y="1012013"/>
                  </a:cubicBezTo>
                  <a:cubicBezTo>
                    <a:pt x="326082" y="1013352"/>
                    <a:pt x="325635" y="1015138"/>
                    <a:pt x="325040" y="1017371"/>
                  </a:cubicBezTo>
                  <a:cubicBezTo>
                    <a:pt x="324296" y="1019603"/>
                    <a:pt x="323552" y="1021464"/>
                    <a:pt x="322808" y="1022952"/>
                  </a:cubicBezTo>
                  <a:cubicBezTo>
                    <a:pt x="321915" y="1024738"/>
                    <a:pt x="320799" y="1026524"/>
                    <a:pt x="319459" y="1028310"/>
                  </a:cubicBezTo>
                  <a:cubicBezTo>
                    <a:pt x="318120" y="1030096"/>
                    <a:pt x="317003" y="1030989"/>
                    <a:pt x="316110" y="1030989"/>
                  </a:cubicBezTo>
                  <a:cubicBezTo>
                    <a:pt x="315366" y="1030989"/>
                    <a:pt x="314027" y="1029872"/>
                    <a:pt x="312092" y="1027640"/>
                  </a:cubicBezTo>
                  <a:cubicBezTo>
                    <a:pt x="310306" y="1025408"/>
                    <a:pt x="309041" y="1023101"/>
                    <a:pt x="308297" y="1020719"/>
                  </a:cubicBezTo>
                  <a:cubicBezTo>
                    <a:pt x="307553" y="1018338"/>
                    <a:pt x="306957" y="1015957"/>
                    <a:pt x="306511" y="1013576"/>
                  </a:cubicBezTo>
                  <a:cubicBezTo>
                    <a:pt x="306065" y="1011194"/>
                    <a:pt x="305841" y="1009408"/>
                    <a:pt x="305841" y="1008218"/>
                  </a:cubicBezTo>
                  <a:cubicBezTo>
                    <a:pt x="305841" y="1007325"/>
                    <a:pt x="306362" y="1005390"/>
                    <a:pt x="307404" y="1002414"/>
                  </a:cubicBezTo>
                  <a:cubicBezTo>
                    <a:pt x="308297" y="999437"/>
                    <a:pt x="309190" y="995419"/>
                    <a:pt x="310083" y="990358"/>
                  </a:cubicBezTo>
                  <a:lnTo>
                    <a:pt x="310753" y="985670"/>
                  </a:lnTo>
                  <a:cubicBezTo>
                    <a:pt x="308520" y="985819"/>
                    <a:pt x="306883" y="985894"/>
                    <a:pt x="305841" y="985894"/>
                  </a:cubicBezTo>
                  <a:lnTo>
                    <a:pt x="296465" y="987010"/>
                  </a:lnTo>
                  <a:cubicBezTo>
                    <a:pt x="293637" y="987308"/>
                    <a:pt x="291107" y="987382"/>
                    <a:pt x="288875" y="987233"/>
                  </a:cubicBezTo>
                  <a:cubicBezTo>
                    <a:pt x="285898" y="987233"/>
                    <a:pt x="283145" y="986787"/>
                    <a:pt x="280615" y="985894"/>
                  </a:cubicBezTo>
                  <a:cubicBezTo>
                    <a:pt x="278085" y="985150"/>
                    <a:pt x="276597" y="984331"/>
                    <a:pt x="276150" y="983438"/>
                  </a:cubicBezTo>
                  <a:cubicBezTo>
                    <a:pt x="275704" y="982396"/>
                    <a:pt x="275480" y="981578"/>
                    <a:pt x="275480" y="980982"/>
                  </a:cubicBezTo>
                  <a:cubicBezTo>
                    <a:pt x="275629" y="980536"/>
                    <a:pt x="276150" y="980089"/>
                    <a:pt x="277043" y="979643"/>
                  </a:cubicBezTo>
                  <a:cubicBezTo>
                    <a:pt x="277787" y="979048"/>
                    <a:pt x="278606" y="978675"/>
                    <a:pt x="279499" y="978527"/>
                  </a:cubicBezTo>
                  <a:cubicBezTo>
                    <a:pt x="280392" y="978378"/>
                    <a:pt x="283219" y="978006"/>
                    <a:pt x="287982" y="977410"/>
                  </a:cubicBezTo>
                  <a:lnTo>
                    <a:pt x="311422" y="974285"/>
                  </a:lnTo>
                  <a:lnTo>
                    <a:pt x="312092" y="963123"/>
                  </a:lnTo>
                  <a:lnTo>
                    <a:pt x="312985" y="923832"/>
                  </a:lnTo>
                  <a:lnTo>
                    <a:pt x="306734" y="932539"/>
                  </a:lnTo>
                  <a:cubicBezTo>
                    <a:pt x="305246" y="934771"/>
                    <a:pt x="302567" y="938120"/>
                    <a:pt x="298698" y="942585"/>
                  </a:cubicBezTo>
                  <a:cubicBezTo>
                    <a:pt x="294977" y="947198"/>
                    <a:pt x="291107" y="951663"/>
                    <a:pt x="287089" y="955979"/>
                  </a:cubicBezTo>
                  <a:cubicBezTo>
                    <a:pt x="282922" y="960295"/>
                    <a:pt x="278680" y="964165"/>
                    <a:pt x="274364" y="967588"/>
                  </a:cubicBezTo>
                  <a:cubicBezTo>
                    <a:pt x="270048" y="971011"/>
                    <a:pt x="265732" y="973987"/>
                    <a:pt x="261416" y="976517"/>
                  </a:cubicBezTo>
                  <a:cubicBezTo>
                    <a:pt x="257249" y="979196"/>
                    <a:pt x="253007" y="981578"/>
                    <a:pt x="248691" y="983661"/>
                  </a:cubicBezTo>
                  <a:cubicBezTo>
                    <a:pt x="244524" y="986042"/>
                    <a:pt x="240655" y="987828"/>
                    <a:pt x="237083" y="989019"/>
                  </a:cubicBezTo>
                  <a:lnTo>
                    <a:pt x="230162" y="991698"/>
                  </a:lnTo>
                  <a:cubicBezTo>
                    <a:pt x="227930" y="992591"/>
                    <a:pt x="226516" y="992740"/>
                    <a:pt x="225921" y="992144"/>
                  </a:cubicBezTo>
                  <a:cubicBezTo>
                    <a:pt x="225623" y="991847"/>
                    <a:pt x="225474" y="991400"/>
                    <a:pt x="225474" y="990805"/>
                  </a:cubicBezTo>
                  <a:cubicBezTo>
                    <a:pt x="225474" y="990210"/>
                    <a:pt x="226516" y="989242"/>
                    <a:pt x="228600" y="987903"/>
                  </a:cubicBezTo>
                  <a:lnTo>
                    <a:pt x="235297" y="983438"/>
                  </a:lnTo>
                  <a:cubicBezTo>
                    <a:pt x="239613" y="980461"/>
                    <a:pt x="244971" y="976517"/>
                    <a:pt x="251370" y="971606"/>
                  </a:cubicBezTo>
                  <a:cubicBezTo>
                    <a:pt x="257621" y="966546"/>
                    <a:pt x="263351" y="961635"/>
                    <a:pt x="268560" y="956872"/>
                  </a:cubicBezTo>
                  <a:cubicBezTo>
                    <a:pt x="273769" y="952110"/>
                    <a:pt x="278755" y="947050"/>
                    <a:pt x="283517" y="941692"/>
                  </a:cubicBezTo>
                  <a:cubicBezTo>
                    <a:pt x="288280" y="936334"/>
                    <a:pt x="293042" y="930381"/>
                    <a:pt x="297805" y="923832"/>
                  </a:cubicBezTo>
                  <a:cubicBezTo>
                    <a:pt x="302567" y="917135"/>
                    <a:pt x="305692" y="912224"/>
                    <a:pt x="307181" y="909098"/>
                  </a:cubicBezTo>
                  <a:lnTo>
                    <a:pt x="309860" y="903294"/>
                  </a:lnTo>
                  <a:lnTo>
                    <a:pt x="290661" y="905973"/>
                  </a:lnTo>
                  <a:cubicBezTo>
                    <a:pt x="288280" y="906271"/>
                    <a:pt x="284857" y="906940"/>
                    <a:pt x="280392" y="907982"/>
                  </a:cubicBezTo>
                  <a:cubicBezTo>
                    <a:pt x="275629" y="908875"/>
                    <a:pt x="272355" y="909322"/>
                    <a:pt x="270569" y="909322"/>
                  </a:cubicBezTo>
                  <a:cubicBezTo>
                    <a:pt x="268932" y="909470"/>
                    <a:pt x="267518" y="909396"/>
                    <a:pt x="266327" y="909098"/>
                  </a:cubicBezTo>
                  <a:cubicBezTo>
                    <a:pt x="265286" y="908801"/>
                    <a:pt x="263574" y="908131"/>
                    <a:pt x="261193" y="907089"/>
                  </a:cubicBezTo>
                  <a:cubicBezTo>
                    <a:pt x="258812" y="906047"/>
                    <a:pt x="257174" y="904931"/>
                    <a:pt x="256282" y="903741"/>
                  </a:cubicBezTo>
                  <a:cubicBezTo>
                    <a:pt x="255389" y="902550"/>
                    <a:pt x="255017" y="901657"/>
                    <a:pt x="255165" y="901062"/>
                  </a:cubicBezTo>
                  <a:cubicBezTo>
                    <a:pt x="255314" y="900466"/>
                    <a:pt x="257919" y="899871"/>
                    <a:pt x="262979" y="899276"/>
                  </a:cubicBezTo>
                  <a:lnTo>
                    <a:pt x="312985" y="893248"/>
                  </a:lnTo>
                  <a:lnTo>
                    <a:pt x="312985" y="863780"/>
                  </a:lnTo>
                  <a:cubicBezTo>
                    <a:pt x="312985" y="862292"/>
                    <a:pt x="312762" y="859687"/>
                    <a:pt x="312315" y="855967"/>
                  </a:cubicBezTo>
                  <a:cubicBezTo>
                    <a:pt x="311869" y="852395"/>
                    <a:pt x="311497" y="849939"/>
                    <a:pt x="311199" y="848600"/>
                  </a:cubicBezTo>
                  <a:cubicBezTo>
                    <a:pt x="310901" y="847260"/>
                    <a:pt x="310306" y="845846"/>
                    <a:pt x="309413" y="844358"/>
                  </a:cubicBezTo>
                  <a:cubicBezTo>
                    <a:pt x="308520" y="842721"/>
                    <a:pt x="307850" y="841382"/>
                    <a:pt x="307404" y="840340"/>
                  </a:cubicBezTo>
                  <a:cubicBezTo>
                    <a:pt x="307106" y="839447"/>
                    <a:pt x="307181" y="838628"/>
                    <a:pt x="307627" y="837884"/>
                  </a:cubicBezTo>
                  <a:cubicBezTo>
                    <a:pt x="308223" y="837140"/>
                    <a:pt x="309562" y="836693"/>
                    <a:pt x="311646" y="836545"/>
                  </a:cubicBezTo>
                  <a:close/>
                  <a:moveTo>
                    <a:pt x="2321718" y="834089"/>
                  </a:moveTo>
                  <a:cubicBezTo>
                    <a:pt x="2324992" y="834089"/>
                    <a:pt x="2328862" y="835205"/>
                    <a:pt x="2333326" y="837438"/>
                  </a:cubicBezTo>
                  <a:cubicBezTo>
                    <a:pt x="2338089" y="840414"/>
                    <a:pt x="2340470" y="842795"/>
                    <a:pt x="2340470" y="844581"/>
                  </a:cubicBezTo>
                  <a:cubicBezTo>
                    <a:pt x="2340470" y="845325"/>
                    <a:pt x="2339503" y="848079"/>
                    <a:pt x="2337568" y="852841"/>
                  </a:cubicBezTo>
                  <a:cubicBezTo>
                    <a:pt x="2335633" y="857753"/>
                    <a:pt x="2333252" y="864524"/>
                    <a:pt x="2330424" y="873156"/>
                  </a:cubicBezTo>
                  <a:cubicBezTo>
                    <a:pt x="2334889" y="872115"/>
                    <a:pt x="2338387" y="871073"/>
                    <a:pt x="2340917" y="870031"/>
                  </a:cubicBezTo>
                  <a:cubicBezTo>
                    <a:pt x="2344191" y="868692"/>
                    <a:pt x="2346424" y="868022"/>
                    <a:pt x="2347614" y="868022"/>
                  </a:cubicBezTo>
                  <a:cubicBezTo>
                    <a:pt x="2357288" y="868171"/>
                    <a:pt x="2362422" y="869882"/>
                    <a:pt x="2363018" y="873156"/>
                  </a:cubicBezTo>
                  <a:cubicBezTo>
                    <a:pt x="2362869" y="875240"/>
                    <a:pt x="2361604" y="876803"/>
                    <a:pt x="2359222" y="877844"/>
                  </a:cubicBezTo>
                  <a:cubicBezTo>
                    <a:pt x="2354906" y="879630"/>
                    <a:pt x="2350814" y="880821"/>
                    <a:pt x="2346944" y="881416"/>
                  </a:cubicBezTo>
                  <a:cubicBezTo>
                    <a:pt x="2338610" y="882905"/>
                    <a:pt x="2331987" y="884095"/>
                    <a:pt x="2327076" y="884988"/>
                  </a:cubicBezTo>
                  <a:cubicBezTo>
                    <a:pt x="2326034" y="888858"/>
                    <a:pt x="2324769" y="892727"/>
                    <a:pt x="2323281" y="896597"/>
                  </a:cubicBezTo>
                  <a:lnTo>
                    <a:pt x="2323727" y="896597"/>
                  </a:lnTo>
                  <a:cubicBezTo>
                    <a:pt x="2325662" y="896597"/>
                    <a:pt x="2328415" y="897415"/>
                    <a:pt x="2331987" y="899052"/>
                  </a:cubicBezTo>
                  <a:cubicBezTo>
                    <a:pt x="2337047" y="900987"/>
                    <a:pt x="2339577" y="903071"/>
                    <a:pt x="2339577" y="905303"/>
                  </a:cubicBezTo>
                  <a:cubicBezTo>
                    <a:pt x="2338536" y="912596"/>
                    <a:pt x="2337866" y="918995"/>
                    <a:pt x="2337568" y="924502"/>
                  </a:cubicBezTo>
                  <a:cubicBezTo>
                    <a:pt x="2344563" y="923163"/>
                    <a:pt x="2348507" y="922418"/>
                    <a:pt x="2349400" y="922270"/>
                  </a:cubicBezTo>
                  <a:cubicBezTo>
                    <a:pt x="2352079" y="922567"/>
                    <a:pt x="2354237" y="923088"/>
                    <a:pt x="2355874" y="923832"/>
                  </a:cubicBezTo>
                  <a:cubicBezTo>
                    <a:pt x="2357511" y="924725"/>
                    <a:pt x="2358330" y="926065"/>
                    <a:pt x="2358330" y="927851"/>
                  </a:cubicBezTo>
                  <a:cubicBezTo>
                    <a:pt x="2358330" y="929041"/>
                    <a:pt x="2354237" y="930381"/>
                    <a:pt x="2346051" y="931869"/>
                  </a:cubicBezTo>
                  <a:cubicBezTo>
                    <a:pt x="2342926" y="932316"/>
                    <a:pt x="2339950" y="932836"/>
                    <a:pt x="2337122" y="933432"/>
                  </a:cubicBezTo>
                  <a:cubicBezTo>
                    <a:pt x="2337122" y="934622"/>
                    <a:pt x="2337122" y="935590"/>
                    <a:pt x="2337122" y="936334"/>
                  </a:cubicBezTo>
                  <a:lnTo>
                    <a:pt x="2337122" y="959774"/>
                  </a:lnTo>
                  <a:cubicBezTo>
                    <a:pt x="2338312" y="959328"/>
                    <a:pt x="2339503" y="958956"/>
                    <a:pt x="2340694" y="958658"/>
                  </a:cubicBezTo>
                  <a:cubicBezTo>
                    <a:pt x="2348135" y="955979"/>
                    <a:pt x="2352898" y="954640"/>
                    <a:pt x="2354981" y="954640"/>
                  </a:cubicBezTo>
                  <a:cubicBezTo>
                    <a:pt x="2359000" y="954789"/>
                    <a:pt x="2361008" y="956202"/>
                    <a:pt x="2361008" y="958881"/>
                  </a:cubicBezTo>
                  <a:cubicBezTo>
                    <a:pt x="2360711" y="961411"/>
                    <a:pt x="2359297" y="962974"/>
                    <a:pt x="2356767" y="963569"/>
                  </a:cubicBezTo>
                  <a:cubicBezTo>
                    <a:pt x="2349921" y="965355"/>
                    <a:pt x="2343372" y="967365"/>
                    <a:pt x="2337122" y="969597"/>
                  </a:cubicBezTo>
                  <a:lnTo>
                    <a:pt x="2337122" y="1000628"/>
                  </a:lnTo>
                  <a:cubicBezTo>
                    <a:pt x="2336973" y="1008218"/>
                    <a:pt x="2336601" y="1014617"/>
                    <a:pt x="2336006" y="1019826"/>
                  </a:cubicBezTo>
                  <a:cubicBezTo>
                    <a:pt x="2334815" y="1024440"/>
                    <a:pt x="2332731" y="1026747"/>
                    <a:pt x="2329755" y="1026747"/>
                  </a:cubicBezTo>
                  <a:cubicBezTo>
                    <a:pt x="2328713" y="1026747"/>
                    <a:pt x="2327001" y="1024589"/>
                    <a:pt x="2324620" y="1020273"/>
                  </a:cubicBezTo>
                  <a:cubicBezTo>
                    <a:pt x="2322685" y="1016701"/>
                    <a:pt x="2321718" y="1013873"/>
                    <a:pt x="2321718" y="1011790"/>
                  </a:cubicBezTo>
                  <a:cubicBezTo>
                    <a:pt x="2321718" y="1009557"/>
                    <a:pt x="2322760" y="1006060"/>
                    <a:pt x="2324843" y="1001297"/>
                  </a:cubicBezTo>
                  <a:cubicBezTo>
                    <a:pt x="2326183" y="992070"/>
                    <a:pt x="2326927" y="982694"/>
                    <a:pt x="2327076" y="973169"/>
                  </a:cubicBezTo>
                  <a:cubicBezTo>
                    <a:pt x="2319188" y="975848"/>
                    <a:pt x="2311672" y="978750"/>
                    <a:pt x="2304528" y="981875"/>
                  </a:cubicBezTo>
                  <a:cubicBezTo>
                    <a:pt x="2301254" y="983364"/>
                    <a:pt x="2298724" y="984108"/>
                    <a:pt x="2296938" y="984108"/>
                  </a:cubicBezTo>
                  <a:cubicBezTo>
                    <a:pt x="2294259" y="984108"/>
                    <a:pt x="2291059" y="982768"/>
                    <a:pt x="2287339" y="980089"/>
                  </a:cubicBezTo>
                  <a:cubicBezTo>
                    <a:pt x="2282874" y="977559"/>
                    <a:pt x="2280641" y="975327"/>
                    <a:pt x="2280641" y="973392"/>
                  </a:cubicBezTo>
                  <a:cubicBezTo>
                    <a:pt x="2280641" y="971755"/>
                    <a:pt x="2282130" y="970788"/>
                    <a:pt x="2285106" y="970490"/>
                  </a:cubicBezTo>
                  <a:cubicBezTo>
                    <a:pt x="2293143" y="970192"/>
                    <a:pt x="2300956" y="969225"/>
                    <a:pt x="2308547" y="967588"/>
                  </a:cubicBezTo>
                  <a:cubicBezTo>
                    <a:pt x="2315244" y="965951"/>
                    <a:pt x="2321495" y="964239"/>
                    <a:pt x="2327299" y="962453"/>
                  </a:cubicBezTo>
                  <a:lnTo>
                    <a:pt x="2327299" y="935887"/>
                  </a:lnTo>
                  <a:cubicBezTo>
                    <a:pt x="2324174" y="936632"/>
                    <a:pt x="2321272" y="937376"/>
                    <a:pt x="2318592" y="938120"/>
                  </a:cubicBezTo>
                  <a:cubicBezTo>
                    <a:pt x="2311449" y="940352"/>
                    <a:pt x="2306389" y="942436"/>
                    <a:pt x="2303412" y="944371"/>
                  </a:cubicBezTo>
                  <a:cubicBezTo>
                    <a:pt x="2301031" y="946454"/>
                    <a:pt x="2299468" y="947496"/>
                    <a:pt x="2298724" y="947496"/>
                  </a:cubicBezTo>
                  <a:cubicBezTo>
                    <a:pt x="2297087" y="947496"/>
                    <a:pt x="2295375" y="945933"/>
                    <a:pt x="2293590" y="942808"/>
                  </a:cubicBezTo>
                  <a:cubicBezTo>
                    <a:pt x="2292101" y="940278"/>
                    <a:pt x="2291357" y="938566"/>
                    <a:pt x="2291357" y="937673"/>
                  </a:cubicBezTo>
                  <a:cubicBezTo>
                    <a:pt x="2291357" y="935590"/>
                    <a:pt x="2292845" y="933208"/>
                    <a:pt x="2295822" y="930530"/>
                  </a:cubicBezTo>
                  <a:cubicBezTo>
                    <a:pt x="2301924" y="924725"/>
                    <a:pt x="2307058" y="915498"/>
                    <a:pt x="2311226" y="902848"/>
                  </a:cubicBezTo>
                  <a:cubicBezTo>
                    <a:pt x="2312863" y="897639"/>
                    <a:pt x="2314351" y="892430"/>
                    <a:pt x="2315690" y="887221"/>
                  </a:cubicBezTo>
                  <a:cubicBezTo>
                    <a:pt x="2314053" y="887518"/>
                    <a:pt x="2312788" y="887667"/>
                    <a:pt x="2311895" y="887667"/>
                  </a:cubicBezTo>
                  <a:cubicBezTo>
                    <a:pt x="2308472" y="887667"/>
                    <a:pt x="2304677" y="886923"/>
                    <a:pt x="2300510" y="885435"/>
                  </a:cubicBezTo>
                  <a:cubicBezTo>
                    <a:pt x="2296938" y="884393"/>
                    <a:pt x="2295152" y="883277"/>
                    <a:pt x="2295152" y="882086"/>
                  </a:cubicBezTo>
                  <a:cubicBezTo>
                    <a:pt x="2295152" y="880747"/>
                    <a:pt x="2296045" y="879928"/>
                    <a:pt x="2297831" y="879630"/>
                  </a:cubicBezTo>
                  <a:cubicBezTo>
                    <a:pt x="2305421" y="878440"/>
                    <a:pt x="2312118" y="877249"/>
                    <a:pt x="2317923" y="876058"/>
                  </a:cubicBezTo>
                  <a:cubicBezTo>
                    <a:pt x="2318518" y="872933"/>
                    <a:pt x="2319039" y="869808"/>
                    <a:pt x="2319486" y="866682"/>
                  </a:cubicBezTo>
                  <a:cubicBezTo>
                    <a:pt x="2320974" y="858199"/>
                    <a:pt x="2321718" y="852395"/>
                    <a:pt x="2321718" y="849269"/>
                  </a:cubicBezTo>
                  <a:cubicBezTo>
                    <a:pt x="2321718" y="847335"/>
                    <a:pt x="2321420" y="844581"/>
                    <a:pt x="2320825" y="841009"/>
                  </a:cubicBezTo>
                  <a:cubicBezTo>
                    <a:pt x="2319634" y="838182"/>
                    <a:pt x="2319039" y="836396"/>
                    <a:pt x="2319039" y="835652"/>
                  </a:cubicBezTo>
                  <a:cubicBezTo>
                    <a:pt x="2319039" y="834610"/>
                    <a:pt x="2319932" y="834089"/>
                    <a:pt x="2321718" y="834089"/>
                  </a:cubicBezTo>
                  <a:close/>
                  <a:moveTo>
                    <a:pt x="950118" y="834089"/>
                  </a:moveTo>
                  <a:cubicBezTo>
                    <a:pt x="953392" y="834089"/>
                    <a:pt x="957262" y="835205"/>
                    <a:pt x="961727" y="837438"/>
                  </a:cubicBezTo>
                  <a:cubicBezTo>
                    <a:pt x="966489" y="840414"/>
                    <a:pt x="968871" y="842795"/>
                    <a:pt x="968871" y="844581"/>
                  </a:cubicBezTo>
                  <a:cubicBezTo>
                    <a:pt x="968871" y="845325"/>
                    <a:pt x="967903" y="848079"/>
                    <a:pt x="965968" y="852841"/>
                  </a:cubicBezTo>
                  <a:cubicBezTo>
                    <a:pt x="964034" y="857753"/>
                    <a:pt x="961652" y="864524"/>
                    <a:pt x="958825" y="873156"/>
                  </a:cubicBezTo>
                  <a:cubicBezTo>
                    <a:pt x="963289" y="872115"/>
                    <a:pt x="966787" y="871073"/>
                    <a:pt x="969317" y="870031"/>
                  </a:cubicBezTo>
                  <a:cubicBezTo>
                    <a:pt x="972591" y="868692"/>
                    <a:pt x="974824" y="868022"/>
                    <a:pt x="976014" y="868022"/>
                  </a:cubicBezTo>
                  <a:cubicBezTo>
                    <a:pt x="985688" y="868171"/>
                    <a:pt x="990823" y="869882"/>
                    <a:pt x="991418" y="873156"/>
                  </a:cubicBezTo>
                  <a:cubicBezTo>
                    <a:pt x="991269" y="875240"/>
                    <a:pt x="990004" y="876803"/>
                    <a:pt x="987623" y="877844"/>
                  </a:cubicBezTo>
                  <a:cubicBezTo>
                    <a:pt x="983307" y="879630"/>
                    <a:pt x="979214" y="880821"/>
                    <a:pt x="975345" y="881416"/>
                  </a:cubicBezTo>
                  <a:cubicBezTo>
                    <a:pt x="967010" y="882905"/>
                    <a:pt x="960387" y="884095"/>
                    <a:pt x="955476" y="884988"/>
                  </a:cubicBezTo>
                  <a:cubicBezTo>
                    <a:pt x="954434" y="888858"/>
                    <a:pt x="953169" y="892727"/>
                    <a:pt x="951681" y="896597"/>
                  </a:cubicBezTo>
                  <a:lnTo>
                    <a:pt x="952127" y="896597"/>
                  </a:lnTo>
                  <a:cubicBezTo>
                    <a:pt x="954062" y="896597"/>
                    <a:pt x="956816" y="897415"/>
                    <a:pt x="960387" y="899052"/>
                  </a:cubicBezTo>
                  <a:cubicBezTo>
                    <a:pt x="965448" y="900987"/>
                    <a:pt x="967978" y="903071"/>
                    <a:pt x="967978" y="905303"/>
                  </a:cubicBezTo>
                  <a:cubicBezTo>
                    <a:pt x="966936" y="912596"/>
                    <a:pt x="966266" y="918995"/>
                    <a:pt x="965968" y="924502"/>
                  </a:cubicBezTo>
                  <a:cubicBezTo>
                    <a:pt x="972963" y="923163"/>
                    <a:pt x="976907" y="922418"/>
                    <a:pt x="977800" y="922270"/>
                  </a:cubicBezTo>
                  <a:cubicBezTo>
                    <a:pt x="980479" y="922567"/>
                    <a:pt x="982637" y="923088"/>
                    <a:pt x="984274" y="923832"/>
                  </a:cubicBezTo>
                  <a:cubicBezTo>
                    <a:pt x="985911" y="924725"/>
                    <a:pt x="986730" y="926065"/>
                    <a:pt x="986730" y="927851"/>
                  </a:cubicBezTo>
                  <a:cubicBezTo>
                    <a:pt x="986730" y="929041"/>
                    <a:pt x="982637" y="930381"/>
                    <a:pt x="974452" y="931869"/>
                  </a:cubicBezTo>
                  <a:cubicBezTo>
                    <a:pt x="971326" y="932316"/>
                    <a:pt x="968350" y="932836"/>
                    <a:pt x="965522" y="933432"/>
                  </a:cubicBezTo>
                  <a:cubicBezTo>
                    <a:pt x="965522" y="934622"/>
                    <a:pt x="965522" y="935590"/>
                    <a:pt x="965522" y="936334"/>
                  </a:cubicBezTo>
                  <a:lnTo>
                    <a:pt x="965522" y="959774"/>
                  </a:lnTo>
                  <a:cubicBezTo>
                    <a:pt x="966713" y="959328"/>
                    <a:pt x="967903" y="958956"/>
                    <a:pt x="969094" y="958658"/>
                  </a:cubicBezTo>
                  <a:cubicBezTo>
                    <a:pt x="976535" y="955979"/>
                    <a:pt x="981298" y="954640"/>
                    <a:pt x="983381" y="954640"/>
                  </a:cubicBezTo>
                  <a:cubicBezTo>
                    <a:pt x="987400" y="954789"/>
                    <a:pt x="989409" y="956202"/>
                    <a:pt x="989409" y="958881"/>
                  </a:cubicBezTo>
                  <a:cubicBezTo>
                    <a:pt x="989111" y="961411"/>
                    <a:pt x="987697" y="962974"/>
                    <a:pt x="985167" y="963569"/>
                  </a:cubicBezTo>
                  <a:cubicBezTo>
                    <a:pt x="978321" y="965355"/>
                    <a:pt x="971773" y="967365"/>
                    <a:pt x="965522" y="969597"/>
                  </a:cubicBezTo>
                  <a:lnTo>
                    <a:pt x="965522" y="1000628"/>
                  </a:lnTo>
                  <a:cubicBezTo>
                    <a:pt x="965373" y="1008218"/>
                    <a:pt x="965001" y="1014617"/>
                    <a:pt x="964406" y="1019826"/>
                  </a:cubicBezTo>
                  <a:cubicBezTo>
                    <a:pt x="963215" y="1024440"/>
                    <a:pt x="961132" y="1026747"/>
                    <a:pt x="958155" y="1026747"/>
                  </a:cubicBezTo>
                  <a:cubicBezTo>
                    <a:pt x="957113" y="1026747"/>
                    <a:pt x="955402" y="1024589"/>
                    <a:pt x="953020" y="1020273"/>
                  </a:cubicBezTo>
                  <a:cubicBezTo>
                    <a:pt x="951086" y="1016701"/>
                    <a:pt x="950118" y="1013873"/>
                    <a:pt x="950118" y="1011790"/>
                  </a:cubicBezTo>
                  <a:cubicBezTo>
                    <a:pt x="950118" y="1009557"/>
                    <a:pt x="951160" y="1006060"/>
                    <a:pt x="953244" y="1001297"/>
                  </a:cubicBezTo>
                  <a:cubicBezTo>
                    <a:pt x="954583" y="992070"/>
                    <a:pt x="955327" y="982694"/>
                    <a:pt x="955476" y="973169"/>
                  </a:cubicBezTo>
                  <a:cubicBezTo>
                    <a:pt x="947588" y="975848"/>
                    <a:pt x="940072" y="978750"/>
                    <a:pt x="932929" y="981875"/>
                  </a:cubicBezTo>
                  <a:cubicBezTo>
                    <a:pt x="929654" y="983364"/>
                    <a:pt x="927124" y="984108"/>
                    <a:pt x="925338" y="984108"/>
                  </a:cubicBezTo>
                  <a:cubicBezTo>
                    <a:pt x="922660" y="984108"/>
                    <a:pt x="919460" y="982768"/>
                    <a:pt x="915739" y="980089"/>
                  </a:cubicBezTo>
                  <a:cubicBezTo>
                    <a:pt x="911274" y="977559"/>
                    <a:pt x="909042" y="975327"/>
                    <a:pt x="909042" y="973392"/>
                  </a:cubicBezTo>
                  <a:cubicBezTo>
                    <a:pt x="909042" y="971755"/>
                    <a:pt x="910530" y="970788"/>
                    <a:pt x="913507" y="970490"/>
                  </a:cubicBezTo>
                  <a:cubicBezTo>
                    <a:pt x="921543" y="970192"/>
                    <a:pt x="929357" y="969225"/>
                    <a:pt x="936947" y="967588"/>
                  </a:cubicBezTo>
                  <a:cubicBezTo>
                    <a:pt x="943644" y="965951"/>
                    <a:pt x="949895" y="964239"/>
                    <a:pt x="955699" y="962453"/>
                  </a:cubicBezTo>
                  <a:lnTo>
                    <a:pt x="955699" y="935887"/>
                  </a:lnTo>
                  <a:cubicBezTo>
                    <a:pt x="952574" y="936632"/>
                    <a:pt x="949672" y="937376"/>
                    <a:pt x="946993" y="938120"/>
                  </a:cubicBezTo>
                  <a:cubicBezTo>
                    <a:pt x="939849" y="940352"/>
                    <a:pt x="934789" y="942436"/>
                    <a:pt x="931812" y="944371"/>
                  </a:cubicBezTo>
                  <a:cubicBezTo>
                    <a:pt x="929431" y="946454"/>
                    <a:pt x="927868" y="947496"/>
                    <a:pt x="927124" y="947496"/>
                  </a:cubicBezTo>
                  <a:cubicBezTo>
                    <a:pt x="925487" y="947496"/>
                    <a:pt x="923776" y="945933"/>
                    <a:pt x="921990" y="942808"/>
                  </a:cubicBezTo>
                  <a:cubicBezTo>
                    <a:pt x="920501" y="940278"/>
                    <a:pt x="919757" y="938566"/>
                    <a:pt x="919757" y="937673"/>
                  </a:cubicBezTo>
                  <a:cubicBezTo>
                    <a:pt x="919757" y="935590"/>
                    <a:pt x="921246" y="933208"/>
                    <a:pt x="924222" y="930530"/>
                  </a:cubicBezTo>
                  <a:cubicBezTo>
                    <a:pt x="930324" y="924725"/>
                    <a:pt x="935459" y="915498"/>
                    <a:pt x="939626" y="902848"/>
                  </a:cubicBezTo>
                  <a:cubicBezTo>
                    <a:pt x="941263" y="897639"/>
                    <a:pt x="942751" y="892430"/>
                    <a:pt x="944091" y="887221"/>
                  </a:cubicBezTo>
                  <a:cubicBezTo>
                    <a:pt x="942454" y="887518"/>
                    <a:pt x="941189" y="887667"/>
                    <a:pt x="940296" y="887667"/>
                  </a:cubicBezTo>
                  <a:cubicBezTo>
                    <a:pt x="936873" y="887667"/>
                    <a:pt x="933077" y="886923"/>
                    <a:pt x="928910" y="885435"/>
                  </a:cubicBezTo>
                  <a:cubicBezTo>
                    <a:pt x="925338" y="884393"/>
                    <a:pt x="923552" y="883277"/>
                    <a:pt x="923552" y="882086"/>
                  </a:cubicBezTo>
                  <a:cubicBezTo>
                    <a:pt x="923552" y="880747"/>
                    <a:pt x="924445" y="879928"/>
                    <a:pt x="926231" y="879630"/>
                  </a:cubicBezTo>
                  <a:cubicBezTo>
                    <a:pt x="933822" y="878440"/>
                    <a:pt x="940519" y="877249"/>
                    <a:pt x="946323" y="876058"/>
                  </a:cubicBezTo>
                  <a:cubicBezTo>
                    <a:pt x="946918" y="872933"/>
                    <a:pt x="947439" y="869808"/>
                    <a:pt x="947886" y="866682"/>
                  </a:cubicBezTo>
                  <a:cubicBezTo>
                    <a:pt x="949374" y="858199"/>
                    <a:pt x="950118" y="852395"/>
                    <a:pt x="950118" y="849269"/>
                  </a:cubicBezTo>
                  <a:cubicBezTo>
                    <a:pt x="950118" y="847335"/>
                    <a:pt x="949821" y="844581"/>
                    <a:pt x="949225" y="841009"/>
                  </a:cubicBezTo>
                  <a:cubicBezTo>
                    <a:pt x="948035" y="838182"/>
                    <a:pt x="947439" y="836396"/>
                    <a:pt x="947439" y="835652"/>
                  </a:cubicBezTo>
                  <a:cubicBezTo>
                    <a:pt x="947439" y="834610"/>
                    <a:pt x="948332" y="834089"/>
                    <a:pt x="950118" y="834089"/>
                  </a:cubicBezTo>
                  <a:close/>
                  <a:moveTo>
                    <a:pt x="1921222" y="828731"/>
                  </a:moveTo>
                  <a:cubicBezTo>
                    <a:pt x="1922710" y="828880"/>
                    <a:pt x="1924347" y="829326"/>
                    <a:pt x="1926133" y="830071"/>
                  </a:cubicBezTo>
                  <a:cubicBezTo>
                    <a:pt x="1931491" y="832452"/>
                    <a:pt x="1935658" y="834982"/>
                    <a:pt x="1938634" y="837661"/>
                  </a:cubicBezTo>
                  <a:cubicBezTo>
                    <a:pt x="1939974" y="839000"/>
                    <a:pt x="1940197" y="840563"/>
                    <a:pt x="1939304" y="842349"/>
                  </a:cubicBezTo>
                  <a:cubicBezTo>
                    <a:pt x="1937072" y="848749"/>
                    <a:pt x="1935732" y="854850"/>
                    <a:pt x="1935286" y="860655"/>
                  </a:cubicBezTo>
                  <a:cubicBezTo>
                    <a:pt x="1935137" y="864227"/>
                    <a:pt x="1934839" y="868096"/>
                    <a:pt x="1934393" y="872263"/>
                  </a:cubicBezTo>
                  <a:cubicBezTo>
                    <a:pt x="1934393" y="873603"/>
                    <a:pt x="1934170" y="875166"/>
                    <a:pt x="1933723" y="876951"/>
                  </a:cubicBezTo>
                  <a:cubicBezTo>
                    <a:pt x="1951136" y="873826"/>
                    <a:pt x="1964084" y="870775"/>
                    <a:pt x="1972567" y="867799"/>
                  </a:cubicBezTo>
                  <a:cubicBezTo>
                    <a:pt x="1975841" y="866906"/>
                    <a:pt x="1979041" y="867203"/>
                    <a:pt x="1982167" y="868692"/>
                  </a:cubicBezTo>
                  <a:cubicBezTo>
                    <a:pt x="1989757" y="872710"/>
                    <a:pt x="1994594" y="875910"/>
                    <a:pt x="1996677" y="878291"/>
                  </a:cubicBezTo>
                  <a:cubicBezTo>
                    <a:pt x="1998463" y="880077"/>
                    <a:pt x="1998389" y="882905"/>
                    <a:pt x="1996454" y="886774"/>
                  </a:cubicBezTo>
                  <a:cubicBezTo>
                    <a:pt x="1994668" y="890495"/>
                    <a:pt x="1993701" y="895704"/>
                    <a:pt x="1993552" y="902401"/>
                  </a:cubicBezTo>
                  <a:cubicBezTo>
                    <a:pt x="1993552" y="918028"/>
                    <a:pt x="1994966" y="947496"/>
                    <a:pt x="1997794" y="990805"/>
                  </a:cubicBezTo>
                  <a:cubicBezTo>
                    <a:pt x="1998240" y="1001521"/>
                    <a:pt x="1997050" y="1010525"/>
                    <a:pt x="1994222" y="1017817"/>
                  </a:cubicBezTo>
                  <a:cubicBezTo>
                    <a:pt x="1992733" y="1022431"/>
                    <a:pt x="1990873" y="1025035"/>
                    <a:pt x="1988641" y="1025631"/>
                  </a:cubicBezTo>
                  <a:cubicBezTo>
                    <a:pt x="1986408" y="1026077"/>
                    <a:pt x="1983655" y="1024738"/>
                    <a:pt x="1980381" y="1021612"/>
                  </a:cubicBezTo>
                  <a:cubicBezTo>
                    <a:pt x="1975320" y="1016106"/>
                    <a:pt x="1967656" y="1009557"/>
                    <a:pt x="1957387" y="1001967"/>
                  </a:cubicBezTo>
                  <a:cubicBezTo>
                    <a:pt x="1955452" y="1000628"/>
                    <a:pt x="1954261" y="999363"/>
                    <a:pt x="1953815" y="998172"/>
                  </a:cubicBezTo>
                  <a:cubicBezTo>
                    <a:pt x="1953815" y="996833"/>
                    <a:pt x="1955080" y="996460"/>
                    <a:pt x="1957610" y="997056"/>
                  </a:cubicBezTo>
                  <a:cubicBezTo>
                    <a:pt x="1968474" y="999437"/>
                    <a:pt x="1975246" y="999958"/>
                    <a:pt x="1977925" y="998618"/>
                  </a:cubicBezTo>
                  <a:cubicBezTo>
                    <a:pt x="1979711" y="997577"/>
                    <a:pt x="1980753" y="994526"/>
                    <a:pt x="1981050" y="989466"/>
                  </a:cubicBezTo>
                  <a:cubicBezTo>
                    <a:pt x="1982092" y="956723"/>
                    <a:pt x="1981497" y="925767"/>
                    <a:pt x="1979264" y="896597"/>
                  </a:cubicBezTo>
                  <a:cubicBezTo>
                    <a:pt x="1978669" y="888114"/>
                    <a:pt x="1977330" y="883277"/>
                    <a:pt x="1975246" y="882086"/>
                  </a:cubicBezTo>
                  <a:cubicBezTo>
                    <a:pt x="1972121" y="880300"/>
                    <a:pt x="1968921" y="879705"/>
                    <a:pt x="1965647" y="880300"/>
                  </a:cubicBezTo>
                  <a:cubicBezTo>
                    <a:pt x="1954336" y="881640"/>
                    <a:pt x="1943397" y="883202"/>
                    <a:pt x="1932830" y="884988"/>
                  </a:cubicBezTo>
                  <a:cubicBezTo>
                    <a:pt x="1931788" y="894811"/>
                    <a:pt x="1929928" y="904559"/>
                    <a:pt x="1927249" y="914233"/>
                  </a:cubicBezTo>
                  <a:cubicBezTo>
                    <a:pt x="1931863" y="916168"/>
                    <a:pt x="1938337" y="919591"/>
                    <a:pt x="1946671" y="924502"/>
                  </a:cubicBezTo>
                  <a:cubicBezTo>
                    <a:pt x="1954410" y="928967"/>
                    <a:pt x="1959991" y="932836"/>
                    <a:pt x="1963414" y="936111"/>
                  </a:cubicBezTo>
                  <a:cubicBezTo>
                    <a:pt x="1965647" y="938045"/>
                    <a:pt x="1967209" y="940724"/>
                    <a:pt x="1968102" y="944147"/>
                  </a:cubicBezTo>
                  <a:cubicBezTo>
                    <a:pt x="1969442" y="949952"/>
                    <a:pt x="1969442" y="953896"/>
                    <a:pt x="1968102" y="955979"/>
                  </a:cubicBezTo>
                  <a:cubicBezTo>
                    <a:pt x="1967060" y="957319"/>
                    <a:pt x="1965870" y="957840"/>
                    <a:pt x="1964530" y="957542"/>
                  </a:cubicBezTo>
                  <a:cubicBezTo>
                    <a:pt x="1962744" y="957095"/>
                    <a:pt x="1960661" y="955458"/>
                    <a:pt x="1958280" y="952631"/>
                  </a:cubicBezTo>
                  <a:cubicBezTo>
                    <a:pt x="1946671" y="939980"/>
                    <a:pt x="1935807" y="929041"/>
                    <a:pt x="1925686" y="919814"/>
                  </a:cubicBezTo>
                  <a:lnTo>
                    <a:pt x="1925463" y="919591"/>
                  </a:lnTo>
                  <a:cubicBezTo>
                    <a:pt x="1923528" y="925842"/>
                    <a:pt x="1921147" y="931423"/>
                    <a:pt x="1918319" y="936334"/>
                  </a:cubicBezTo>
                  <a:cubicBezTo>
                    <a:pt x="1915640" y="940799"/>
                    <a:pt x="1912068" y="944892"/>
                    <a:pt x="1907604" y="948612"/>
                  </a:cubicBezTo>
                  <a:cubicBezTo>
                    <a:pt x="1902246" y="953226"/>
                    <a:pt x="1897707" y="956426"/>
                    <a:pt x="1893986" y="958212"/>
                  </a:cubicBezTo>
                  <a:cubicBezTo>
                    <a:pt x="1888926" y="960593"/>
                    <a:pt x="1885652" y="961783"/>
                    <a:pt x="1884163" y="961783"/>
                  </a:cubicBezTo>
                  <a:cubicBezTo>
                    <a:pt x="1881931" y="961783"/>
                    <a:pt x="1880964" y="961486"/>
                    <a:pt x="1881261" y="960891"/>
                  </a:cubicBezTo>
                  <a:cubicBezTo>
                    <a:pt x="1881708" y="960295"/>
                    <a:pt x="1882898" y="959253"/>
                    <a:pt x="1884833" y="957765"/>
                  </a:cubicBezTo>
                  <a:cubicBezTo>
                    <a:pt x="1892423" y="951366"/>
                    <a:pt x="1898004" y="945710"/>
                    <a:pt x="1901576" y="940799"/>
                  </a:cubicBezTo>
                  <a:cubicBezTo>
                    <a:pt x="1905148" y="936185"/>
                    <a:pt x="1908199" y="931050"/>
                    <a:pt x="1910729" y="925395"/>
                  </a:cubicBezTo>
                  <a:cubicBezTo>
                    <a:pt x="1913854" y="918251"/>
                    <a:pt x="1916384" y="909545"/>
                    <a:pt x="1918319" y="899276"/>
                  </a:cubicBezTo>
                  <a:cubicBezTo>
                    <a:pt x="1918766" y="895555"/>
                    <a:pt x="1919361" y="891537"/>
                    <a:pt x="1920105" y="887221"/>
                  </a:cubicBezTo>
                  <a:cubicBezTo>
                    <a:pt x="1907604" y="889453"/>
                    <a:pt x="1895623" y="891983"/>
                    <a:pt x="1884163" y="894811"/>
                  </a:cubicBezTo>
                  <a:cubicBezTo>
                    <a:pt x="1883122" y="894811"/>
                    <a:pt x="1882005" y="894960"/>
                    <a:pt x="1880815" y="895257"/>
                  </a:cubicBezTo>
                  <a:cubicBezTo>
                    <a:pt x="1879773" y="902550"/>
                    <a:pt x="1878731" y="917284"/>
                    <a:pt x="1877689" y="939459"/>
                  </a:cubicBezTo>
                  <a:lnTo>
                    <a:pt x="1876350" y="970267"/>
                  </a:lnTo>
                  <a:cubicBezTo>
                    <a:pt x="1875903" y="978303"/>
                    <a:pt x="1874713" y="986340"/>
                    <a:pt x="1872778" y="994377"/>
                  </a:cubicBezTo>
                  <a:cubicBezTo>
                    <a:pt x="1871736" y="998842"/>
                    <a:pt x="1870248" y="1002265"/>
                    <a:pt x="1868313" y="1004646"/>
                  </a:cubicBezTo>
                  <a:cubicBezTo>
                    <a:pt x="1866825" y="1006581"/>
                    <a:pt x="1865113" y="1006506"/>
                    <a:pt x="1863178" y="1004423"/>
                  </a:cubicBezTo>
                  <a:cubicBezTo>
                    <a:pt x="1861690" y="1002488"/>
                    <a:pt x="1860202" y="998767"/>
                    <a:pt x="1858714" y="993261"/>
                  </a:cubicBezTo>
                  <a:cubicBezTo>
                    <a:pt x="1858118" y="990433"/>
                    <a:pt x="1858490" y="986935"/>
                    <a:pt x="1859830" y="982768"/>
                  </a:cubicBezTo>
                  <a:cubicBezTo>
                    <a:pt x="1863402" y="972946"/>
                    <a:pt x="1865708" y="962974"/>
                    <a:pt x="1866750" y="952854"/>
                  </a:cubicBezTo>
                  <a:cubicBezTo>
                    <a:pt x="1867792" y="942436"/>
                    <a:pt x="1868313" y="927776"/>
                    <a:pt x="1868313" y="908875"/>
                  </a:cubicBezTo>
                  <a:cubicBezTo>
                    <a:pt x="1868313" y="903517"/>
                    <a:pt x="1868090" y="899201"/>
                    <a:pt x="1867643" y="895927"/>
                  </a:cubicBezTo>
                  <a:cubicBezTo>
                    <a:pt x="1867197" y="892206"/>
                    <a:pt x="1866081" y="888411"/>
                    <a:pt x="1864295" y="884542"/>
                  </a:cubicBezTo>
                  <a:cubicBezTo>
                    <a:pt x="1863402" y="882607"/>
                    <a:pt x="1863178" y="881193"/>
                    <a:pt x="1863625" y="880300"/>
                  </a:cubicBezTo>
                  <a:cubicBezTo>
                    <a:pt x="1864518" y="879407"/>
                    <a:pt x="1865708" y="879109"/>
                    <a:pt x="1867197" y="879407"/>
                  </a:cubicBezTo>
                  <a:cubicBezTo>
                    <a:pt x="1870769" y="880449"/>
                    <a:pt x="1874341" y="882235"/>
                    <a:pt x="1877912" y="884765"/>
                  </a:cubicBezTo>
                  <a:cubicBezTo>
                    <a:pt x="1892349" y="883425"/>
                    <a:pt x="1906711" y="881565"/>
                    <a:pt x="1920998" y="879184"/>
                  </a:cubicBezTo>
                  <a:cubicBezTo>
                    <a:pt x="1921891" y="870254"/>
                    <a:pt x="1922412" y="860283"/>
                    <a:pt x="1922561" y="849269"/>
                  </a:cubicBezTo>
                  <a:cubicBezTo>
                    <a:pt x="1922561" y="844656"/>
                    <a:pt x="1920403" y="839968"/>
                    <a:pt x="1916087" y="835205"/>
                  </a:cubicBezTo>
                  <a:cubicBezTo>
                    <a:pt x="1913706" y="832526"/>
                    <a:pt x="1914078" y="830517"/>
                    <a:pt x="1917203" y="829178"/>
                  </a:cubicBezTo>
                  <a:cubicBezTo>
                    <a:pt x="1918394" y="828731"/>
                    <a:pt x="1919733" y="828582"/>
                    <a:pt x="1921222" y="828731"/>
                  </a:cubicBezTo>
                  <a:close/>
                  <a:moveTo>
                    <a:pt x="549622" y="828731"/>
                  </a:moveTo>
                  <a:cubicBezTo>
                    <a:pt x="551110" y="828880"/>
                    <a:pt x="552747" y="829326"/>
                    <a:pt x="554533" y="830071"/>
                  </a:cubicBezTo>
                  <a:cubicBezTo>
                    <a:pt x="559891" y="832452"/>
                    <a:pt x="564058" y="834982"/>
                    <a:pt x="567035" y="837661"/>
                  </a:cubicBezTo>
                  <a:cubicBezTo>
                    <a:pt x="568374" y="839000"/>
                    <a:pt x="568597" y="840563"/>
                    <a:pt x="567704" y="842349"/>
                  </a:cubicBezTo>
                  <a:cubicBezTo>
                    <a:pt x="565472" y="848749"/>
                    <a:pt x="564132" y="854850"/>
                    <a:pt x="563686" y="860655"/>
                  </a:cubicBezTo>
                  <a:cubicBezTo>
                    <a:pt x="563537" y="864227"/>
                    <a:pt x="563240" y="868096"/>
                    <a:pt x="562793" y="872263"/>
                  </a:cubicBezTo>
                  <a:cubicBezTo>
                    <a:pt x="562793" y="873603"/>
                    <a:pt x="562570" y="875166"/>
                    <a:pt x="562123" y="876951"/>
                  </a:cubicBezTo>
                  <a:cubicBezTo>
                    <a:pt x="579536" y="873826"/>
                    <a:pt x="592484" y="870775"/>
                    <a:pt x="600967" y="867799"/>
                  </a:cubicBezTo>
                  <a:cubicBezTo>
                    <a:pt x="604242" y="866906"/>
                    <a:pt x="607442" y="867203"/>
                    <a:pt x="610567" y="868692"/>
                  </a:cubicBezTo>
                  <a:cubicBezTo>
                    <a:pt x="618157" y="872710"/>
                    <a:pt x="622994" y="875910"/>
                    <a:pt x="625078" y="878291"/>
                  </a:cubicBezTo>
                  <a:cubicBezTo>
                    <a:pt x="626864" y="880077"/>
                    <a:pt x="626789" y="882905"/>
                    <a:pt x="624854" y="886774"/>
                  </a:cubicBezTo>
                  <a:cubicBezTo>
                    <a:pt x="623068" y="890495"/>
                    <a:pt x="622101" y="895704"/>
                    <a:pt x="621952" y="902401"/>
                  </a:cubicBezTo>
                  <a:cubicBezTo>
                    <a:pt x="621952" y="918028"/>
                    <a:pt x="623366" y="947496"/>
                    <a:pt x="626194" y="990805"/>
                  </a:cubicBezTo>
                  <a:cubicBezTo>
                    <a:pt x="626640" y="1001521"/>
                    <a:pt x="625450" y="1010525"/>
                    <a:pt x="622622" y="1017817"/>
                  </a:cubicBezTo>
                  <a:cubicBezTo>
                    <a:pt x="621134" y="1022431"/>
                    <a:pt x="619273" y="1025035"/>
                    <a:pt x="617041" y="1025631"/>
                  </a:cubicBezTo>
                  <a:cubicBezTo>
                    <a:pt x="614808" y="1026077"/>
                    <a:pt x="612055" y="1024738"/>
                    <a:pt x="608781" y="1021612"/>
                  </a:cubicBezTo>
                  <a:cubicBezTo>
                    <a:pt x="603721" y="1016106"/>
                    <a:pt x="596056" y="1009557"/>
                    <a:pt x="585787" y="1001967"/>
                  </a:cubicBezTo>
                  <a:cubicBezTo>
                    <a:pt x="583852" y="1000628"/>
                    <a:pt x="582662" y="999363"/>
                    <a:pt x="582215" y="998172"/>
                  </a:cubicBezTo>
                  <a:cubicBezTo>
                    <a:pt x="582215" y="996833"/>
                    <a:pt x="583480" y="996460"/>
                    <a:pt x="586010" y="997056"/>
                  </a:cubicBezTo>
                  <a:cubicBezTo>
                    <a:pt x="596875" y="999437"/>
                    <a:pt x="603646" y="999958"/>
                    <a:pt x="606325" y="998618"/>
                  </a:cubicBezTo>
                  <a:cubicBezTo>
                    <a:pt x="608111" y="997577"/>
                    <a:pt x="609153" y="994526"/>
                    <a:pt x="609451" y="989466"/>
                  </a:cubicBezTo>
                  <a:cubicBezTo>
                    <a:pt x="610493" y="956723"/>
                    <a:pt x="609897" y="925767"/>
                    <a:pt x="607665" y="896597"/>
                  </a:cubicBezTo>
                  <a:cubicBezTo>
                    <a:pt x="607069" y="888114"/>
                    <a:pt x="605730" y="883277"/>
                    <a:pt x="603646" y="882086"/>
                  </a:cubicBezTo>
                  <a:cubicBezTo>
                    <a:pt x="600521" y="880300"/>
                    <a:pt x="597321" y="879705"/>
                    <a:pt x="594047" y="880300"/>
                  </a:cubicBezTo>
                  <a:cubicBezTo>
                    <a:pt x="582736" y="881640"/>
                    <a:pt x="571797" y="883202"/>
                    <a:pt x="561230" y="884988"/>
                  </a:cubicBezTo>
                  <a:cubicBezTo>
                    <a:pt x="560189" y="894811"/>
                    <a:pt x="558328" y="904559"/>
                    <a:pt x="555649" y="914233"/>
                  </a:cubicBezTo>
                  <a:cubicBezTo>
                    <a:pt x="560263" y="916168"/>
                    <a:pt x="566737" y="919591"/>
                    <a:pt x="575071" y="924502"/>
                  </a:cubicBezTo>
                  <a:cubicBezTo>
                    <a:pt x="582810" y="928967"/>
                    <a:pt x="588391" y="932836"/>
                    <a:pt x="591815" y="936111"/>
                  </a:cubicBezTo>
                  <a:cubicBezTo>
                    <a:pt x="594047" y="938045"/>
                    <a:pt x="595610" y="940724"/>
                    <a:pt x="596503" y="944147"/>
                  </a:cubicBezTo>
                  <a:cubicBezTo>
                    <a:pt x="597842" y="949952"/>
                    <a:pt x="597842" y="953896"/>
                    <a:pt x="596503" y="955979"/>
                  </a:cubicBezTo>
                  <a:cubicBezTo>
                    <a:pt x="595461" y="957319"/>
                    <a:pt x="594270" y="957840"/>
                    <a:pt x="592931" y="957542"/>
                  </a:cubicBezTo>
                  <a:cubicBezTo>
                    <a:pt x="591145" y="957095"/>
                    <a:pt x="589061" y="955458"/>
                    <a:pt x="586680" y="952631"/>
                  </a:cubicBezTo>
                  <a:cubicBezTo>
                    <a:pt x="575071" y="939980"/>
                    <a:pt x="564207" y="929041"/>
                    <a:pt x="554087" y="919814"/>
                  </a:cubicBezTo>
                  <a:lnTo>
                    <a:pt x="553863" y="919591"/>
                  </a:lnTo>
                  <a:cubicBezTo>
                    <a:pt x="551929" y="925842"/>
                    <a:pt x="549547" y="931423"/>
                    <a:pt x="546720" y="936334"/>
                  </a:cubicBezTo>
                  <a:cubicBezTo>
                    <a:pt x="544041" y="940799"/>
                    <a:pt x="540469" y="944892"/>
                    <a:pt x="536004" y="948612"/>
                  </a:cubicBezTo>
                  <a:cubicBezTo>
                    <a:pt x="530646" y="953226"/>
                    <a:pt x="526107" y="956426"/>
                    <a:pt x="522386" y="958212"/>
                  </a:cubicBezTo>
                  <a:cubicBezTo>
                    <a:pt x="517326" y="960593"/>
                    <a:pt x="514052" y="961783"/>
                    <a:pt x="512564" y="961783"/>
                  </a:cubicBezTo>
                  <a:cubicBezTo>
                    <a:pt x="510331" y="961783"/>
                    <a:pt x="509364" y="961486"/>
                    <a:pt x="509661" y="960891"/>
                  </a:cubicBezTo>
                  <a:cubicBezTo>
                    <a:pt x="510108" y="960295"/>
                    <a:pt x="511298" y="959253"/>
                    <a:pt x="513233" y="957765"/>
                  </a:cubicBezTo>
                  <a:cubicBezTo>
                    <a:pt x="520823" y="951366"/>
                    <a:pt x="526405" y="945710"/>
                    <a:pt x="529976" y="940799"/>
                  </a:cubicBezTo>
                  <a:cubicBezTo>
                    <a:pt x="533548" y="936185"/>
                    <a:pt x="536599" y="931050"/>
                    <a:pt x="539129" y="925395"/>
                  </a:cubicBezTo>
                  <a:cubicBezTo>
                    <a:pt x="542255" y="918251"/>
                    <a:pt x="544785" y="909545"/>
                    <a:pt x="546720" y="899276"/>
                  </a:cubicBezTo>
                  <a:cubicBezTo>
                    <a:pt x="547166" y="895555"/>
                    <a:pt x="547761" y="891537"/>
                    <a:pt x="548506" y="887221"/>
                  </a:cubicBezTo>
                  <a:cubicBezTo>
                    <a:pt x="536004" y="889453"/>
                    <a:pt x="524023" y="891983"/>
                    <a:pt x="512564" y="894811"/>
                  </a:cubicBezTo>
                  <a:cubicBezTo>
                    <a:pt x="511522" y="894811"/>
                    <a:pt x="510406" y="894960"/>
                    <a:pt x="509215" y="895257"/>
                  </a:cubicBezTo>
                  <a:cubicBezTo>
                    <a:pt x="508173" y="902550"/>
                    <a:pt x="507131" y="917284"/>
                    <a:pt x="506090" y="939459"/>
                  </a:cubicBezTo>
                  <a:lnTo>
                    <a:pt x="504750" y="970267"/>
                  </a:lnTo>
                  <a:cubicBezTo>
                    <a:pt x="504304" y="978303"/>
                    <a:pt x="503113" y="986340"/>
                    <a:pt x="501178" y="994377"/>
                  </a:cubicBezTo>
                  <a:cubicBezTo>
                    <a:pt x="500136" y="998842"/>
                    <a:pt x="498648" y="1002265"/>
                    <a:pt x="496713" y="1004646"/>
                  </a:cubicBezTo>
                  <a:cubicBezTo>
                    <a:pt x="495225" y="1006581"/>
                    <a:pt x="493514" y="1006506"/>
                    <a:pt x="491579" y="1004423"/>
                  </a:cubicBezTo>
                  <a:cubicBezTo>
                    <a:pt x="490090" y="1002488"/>
                    <a:pt x="488602" y="998767"/>
                    <a:pt x="487114" y="993261"/>
                  </a:cubicBezTo>
                  <a:cubicBezTo>
                    <a:pt x="486519" y="990433"/>
                    <a:pt x="486891" y="986935"/>
                    <a:pt x="488230" y="982768"/>
                  </a:cubicBezTo>
                  <a:cubicBezTo>
                    <a:pt x="491802" y="972946"/>
                    <a:pt x="494109" y="962974"/>
                    <a:pt x="495151" y="952854"/>
                  </a:cubicBezTo>
                  <a:cubicBezTo>
                    <a:pt x="496192" y="942436"/>
                    <a:pt x="496713" y="927776"/>
                    <a:pt x="496713" y="908875"/>
                  </a:cubicBezTo>
                  <a:cubicBezTo>
                    <a:pt x="496713" y="903517"/>
                    <a:pt x="496490" y="899201"/>
                    <a:pt x="496044" y="895927"/>
                  </a:cubicBezTo>
                  <a:cubicBezTo>
                    <a:pt x="495597" y="892206"/>
                    <a:pt x="494481" y="888411"/>
                    <a:pt x="492695" y="884542"/>
                  </a:cubicBezTo>
                  <a:cubicBezTo>
                    <a:pt x="491802" y="882607"/>
                    <a:pt x="491579" y="881193"/>
                    <a:pt x="492025" y="880300"/>
                  </a:cubicBezTo>
                  <a:cubicBezTo>
                    <a:pt x="492918" y="879407"/>
                    <a:pt x="494109" y="879109"/>
                    <a:pt x="495597" y="879407"/>
                  </a:cubicBezTo>
                  <a:cubicBezTo>
                    <a:pt x="499169" y="880449"/>
                    <a:pt x="502741" y="882235"/>
                    <a:pt x="506313" y="884765"/>
                  </a:cubicBezTo>
                  <a:cubicBezTo>
                    <a:pt x="520749" y="883425"/>
                    <a:pt x="535111" y="881565"/>
                    <a:pt x="549398" y="879184"/>
                  </a:cubicBezTo>
                  <a:cubicBezTo>
                    <a:pt x="550291" y="870254"/>
                    <a:pt x="550812" y="860283"/>
                    <a:pt x="550961" y="849269"/>
                  </a:cubicBezTo>
                  <a:cubicBezTo>
                    <a:pt x="550961" y="844656"/>
                    <a:pt x="548803" y="839968"/>
                    <a:pt x="544487" y="835205"/>
                  </a:cubicBezTo>
                  <a:cubicBezTo>
                    <a:pt x="542106" y="832526"/>
                    <a:pt x="542478" y="830517"/>
                    <a:pt x="545603" y="829178"/>
                  </a:cubicBezTo>
                  <a:cubicBezTo>
                    <a:pt x="546794" y="828731"/>
                    <a:pt x="548133" y="828582"/>
                    <a:pt x="549622" y="828731"/>
                  </a:cubicBezTo>
                  <a:close/>
                  <a:moveTo>
                    <a:pt x="1939527" y="565603"/>
                  </a:moveTo>
                  <a:lnTo>
                    <a:pt x="1931937" y="566049"/>
                  </a:lnTo>
                  <a:lnTo>
                    <a:pt x="1916087" y="567835"/>
                  </a:lnTo>
                  <a:cubicBezTo>
                    <a:pt x="1911176" y="568431"/>
                    <a:pt x="1907455" y="569026"/>
                    <a:pt x="1904925" y="569621"/>
                  </a:cubicBezTo>
                  <a:lnTo>
                    <a:pt x="1895325" y="572524"/>
                  </a:lnTo>
                  <a:cubicBezTo>
                    <a:pt x="1895921" y="576840"/>
                    <a:pt x="1896293" y="579221"/>
                    <a:pt x="1896442" y="579667"/>
                  </a:cubicBezTo>
                  <a:lnTo>
                    <a:pt x="1898451" y="598196"/>
                  </a:lnTo>
                  <a:lnTo>
                    <a:pt x="1898897" y="602215"/>
                  </a:lnTo>
                  <a:lnTo>
                    <a:pt x="1911399" y="601768"/>
                  </a:lnTo>
                  <a:lnTo>
                    <a:pt x="1941313" y="598643"/>
                  </a:lnTo>
                  <a:lnTo>
                    <a:pt x="1944885" y="577658"/>
                  </a:lnTo>
                  <a:cubicBezTo>
                    <a:pt x="1945927" y="572300"/>
                    <a:pt x="1946225" y="569100"/>
                    <a:pt x="1945778" y="568059"/>
                  </a:cubicBezTo>
                  <a:cubicBezTo>
                    <a:pt x="1945480" y="567017"/>
                    <a:pt x="1944811" y="566347"/>
                    <a:pt x="1943769" y="566049"/>
                  </a:cubicBezTo>
                  <a:cubicBezTo>
                    <a:pt x="1942727" y="565752"/>
                    <a:pt x="1941313" y="565603"/>
                    <a:pt x="1939527" y="565603"/>
                  </a:cubicBezTo>
                  <a:close/>
                  <a:moveTo>
                    <a:pt x="1951582" y="556673"/>
                  </a:moveTo>
                  <a:cubicBezTo>
                    <a:pt x="1952624" y="556673"/>
                    <a:pt x="1954112" y="557194"/>
                    <a:pt x="1956047" y="558236"/>
                  </a:cubicBezTo>
                  <a:cubicBezTo>
                    <a:pt x="1958131" y="559129"/>
                    <a:pt x="1960363" y="560394"/>
                    <a:pt x="1962744" y="562031"/>
                  </a:cubicBezTo>
                  <a:cubicBezTo>
                    <a:pt x="1965126" y="563817"/>
                    <a:pt x="1966688" y="565082"/>
                    <a:pt x="1967433" y="565826"/>
                  </a:cubicBezTo>
                  <a:cubicBezTo>
                    <a:pt x="1968177" y="566719"/>
                    <a:pt x="1968698" y="567612"/>
                    <a:pt x="1968995" y="568505"/>
                  </a:cubicBezTo>
                  <a:cubicBezTo>
                    <a:pt x="1968995" y="569398"/>
                    <a:pt x="1967805" y="571035"/>
                    <a:pt x="1965423" y="573416"/>
                  </a:cubicBezTo>
                  <a:cubicBezTo>
                    <a:pt x="1963042" y="575947"/>
                    <a:pt x="1961331" y="578551"/>
                    <a:pt x="1960289" y="581230"/>
                  </a:cubicBezTo>
                  <a:lnTo>
                    <a:pt x="1951582" y="601322"/>
                  </a:lnTo>
                  <a:cubicBezTo>
                    <a:pt x="1952475" y="601768"/>
                    <a:pt x="1953443" y="602438"/>
                    <a:pt x="1954484" y="603331"/>
                  </a:cubicBezTo>
                  <a:cubicBezTo>
                    <a:pt x="1955675" y="604075"/>
                    <a:pt x="1956122" y="604819"/>
                    <a:pt x="1955824" y="605563"/>
                  </a:cubicBezTo>
                  <a:cubicBezTo>
                    <a:pt x="1955675" y="606159"/>
                    <a:pt x="1955005" y="606680"/>
                    <a:pt x="1953815" y="607126"/>
                  </a:cubicBezTo>
                  <a:lnTo>
                    <a:pt x="1944662" y="607126"/>
                  </a:lnTo>
                  <a:lnTo>
                    <a:pt x="1902469" y="610251"/>
                  </a:lnTo>
                  <a:lnTo>
                    <a:pt x="1899120" y="610028"/>
                  </a:lnTo>
                  <a:lnTo>
                    <a:pt x="1898228" y="612930"/>
                  </a:lnTo>
                  <a:cubicBezTo>
                    <a:pt x="1897483" y="614865"/>
                    <a:pt x="1896665" y="615832"/>
                    <a:pt x="1895772" y="615832"/>
                  </a:cubicBezTo>
                  <a:cubicBezTo>
                    <a:pt x="1894730" y="615684"/>
                    <a:pt x="1893763" y="615237"/>
                    <a:pt x="1892870" y="614493"/>
                  </a:cubicBezTo>
                  <a:cubicBezTo>
                    <a:pt x="1891977" y="613749"/>
                    <a:pt x="1891158" y="612335"/>
                    <a:pt x="1890414" y="610251"/>
                  </a:cubicBezTo>
                  <a:cubicBezTo>
                    <a:pt x="1889819" y="608168"/>
                    <a:pt x="1889372" y="606233"/>
                    <a:pt x="1889075" y="604447"/>
                  </a:cubicBezTo>
                  <a:lnTo>
                    <a:pt x="1884610" y="577212"/>
                  </a:lnTo>
                  <a:cubicBezTo>
                    <a:pt x="1884461" y="576021"/>
                    <a:pt x="1884014" y="574607"/>
                    <a:pt x="1883270" y="572970"/>
                  </a:cubicBezTo>
                  <a:cubicBezTo>
                    <a:pt x="1882526" y="571184"/>
                    <a:pt x="1881782" y="569845"/>
                    <a:pt x="1881038" y="568952"/>
                  </a:cubicBezTo>
                  <a:lnTo>
                    <a:pt x="1878805" y="566942"/>
                  </a:lnTo>
                  <a:cubicBezTo>
                    <a:pt x="1878210" y="566347"/>
                    <a:pt x="1877912" y="565752"/>
                    <a:pt x="1877912" y="565157"/>
                  </a:cubicBezTo>
                  <a:cubicBezTo>
                    <a:pt x="1877912" y="564561"/>
                    <a:pt x="1878210" y="564115"/>
                    <a:pt x="1878805" y="563817"/>
                  </a:cubicBezTo>
                  <a:cubicBezTo>
                    <a:pt x="1879401" y="563519"/>
                    <a:pt x="1880294" y="563445"/>
                    <a:pt x="1881484" y="563594"/>
                  </a:cubicBezTo>
                  <a:lnTo>
                    <a:pt x="1885949" y="563817"/>
                  </a:lnTo>
                  <a:lnTo>
                    <a:pt x="1890860" y="564933"/>
                  </a:lnTo>
                  <a:lnTo>
                    <a:pt x="1932830" y="559799"/>
                  </a:lnTo>
                  <a:cubicBezTo>
                    <a:pt x="1939081" y="558906"/>
                    <a:pt x="1943546" y="558162"/>
                    <a:pt x="1946225" y="557566"/>
                  </a:cubicBezTo>
                  <a:cubicBezTo>
                    <a:pt x="1948755" y="556822"/>
                    <a:pt x="1950541" y="556524"/>
                    <a:pt x="1951582" y="556673"/>
                  </a:cubicBezTo>
                  <a:close/>
                  <a:moveTo>
                    <a:pt x="2171922" y="547744"/>
                  </a:moveTo>
                  <a:cubicBezTo>
                    <a:pt x="2162993" y="549381"/>
                    <a:pt x="2157932" y="550199"/>
                    <a:pt x="2156742" y="550199"/>
                  </a:cubicBezTo>
                  <a:cubicBezTo>
                    <a:pt x="2154658" y="550199"/>
                    <a:pt x="2152500" y="549902"/>
                    <a:pt x="2150268" y="549306"/>
                  </a:cubicBezTo>
                  <a:lnTo>
                    <a:pt x="2150268" y="564040"/>
                  </a:lnTo>
                  <a:cubicBezTo>
                    <a:pt x="2154584" y="563147"/>
                    <a:pt x="2159421" y="562031"/>
                    <a:pt x="2164779" y="560692"/>
                  </a:cubicBezTo>
                  <a:cubicBezTo>
                    <a:pt x="2165969" y="560245"/>
                    <a:pt x="2167086" y="560022"/>
                    <a:pt x="2168127" y="560022"/>
                  </a:cubicBezTo>
                  <a:cubicBezTo>
                    <a:pt x="2169764" y="560022"/>
                    <a:pt x="2171030" y="560245"/>
                    <a:pt x="2171922" y="560692"/>
                  </a:cubicBezTo>
                  <a:close/>
                  <a:moveTo>
                    <a:pt x="800323" y="547744"/>
                  </a:moveTo>
                  <a:cubicBezTo>
                    <a:pt x="791393" y="549381"/>
                    <a:pt x="786333" y="550199"/>
                    <a:pt x="785142" y="550199"/>
                  </a:cubicBezTo>
                  <a:cubicBezTo>
                    <a:pt x="783059" y="550199"/>
                    <a:pt x="780901" y="549902"/>
                    <a:pt x="778668" y="549306"/>
                  </a:cubicBezTo>
                  <a:lnTo>
                    <a:pt x="778668" y="564040"/>
                  </a:lnTo>
                  <a:cubicBezTo>
                    <a:pt x="782984" y="563147"/>
                    <a:pt x="787821" y="562031"/>
                    <a:pt x="793179" y="560692"/>
                  </a:cubicBezTo>
                  <a:cubicBezTo>
                    <a:pt x="794370" y="560245"/>
                    <a:pt x="795486" y="560022"/>
                    <a:pt x="796528" y="560022"/>
                  </a:cubicBezTo>
                  <a:cubicBezTo>
                    <a:pt x="798165" y="560022"/>
                    <a:pt x="799430" y="560245"/>
                    <a:pt x="800323" y="560692"/>
                  </a:cubicBezTo>
                  <a:close/>
                  <a:moveTo>
                    <a:pt x="2166341" y="525419"/>
                  </a:moveTo>
                  <a:cubicBezTo>
                    <a:pt x="2165448" y="525419"/>
                    <a:pt x="2162844" y="526089"/>
                    <a:pt x="2158528" y="527429"/>
                  </a:cubicBezTo>
                  <a:cubicBezTo>
                    <a:pt x="2154807" y="528917"/>
                    <a:pt x="2152724" y="529661"/>
                    <a:pt x="2152277" y="529661"/>
                  </a:cubicBezTo>
                  <a:lnTo>
                    <a:pt x="2151831" y="529661"/>
                  </a:lnTo>
                  <a:cubicBezTo>
                    <a:pt x="2150938" y="535763"/>
                    <a:pt x="2150417" y="541046"/>
                    <a:pt x="2150268" y="545511"/>
                  </a:cubicBezTo>
                  <a:cubicBezTo>
                    <a:pt x="2154286" y="544618"/>
                    <a:pt x="2158974" y="543130"/>
                    <a:pt x="2164332" y="541046"/>
                  </a:cubicBezTo>
                  <a:cubicBezTo>
                    <a:pt x="2165523" y="540600"/>
                    <a:pt x="2166490" y="540377"/>
                    <a:pt x="2167234" y="540377"/>
                  </a:cubicBezTo>
                  <a:cubicBezTo>
                    <a:pt x="2169318" y="540525"/>
                    <a:pt x="2170881" y="540898"/>
                    <a:pt x="2171922" y="541493"/>
                  </a:cubicBezTo>
                  <a:lnTo>
                    <a:pt x="2171922" y="536582"/>
                  </a:lnTo>
                  <a:cubicBezTo>
                    <a:pt x="2171922" y="531670"/>
                    <a:pt x="2171402" y="528470"/>
                    <a:pt x="2170360" y="526982"/>
                  </a:cubicBezTo>
                  <a:cubicBezTo>
                    <a:pt x="2169764" y="525940"/>
                    <a:pt x="2168425" y="525419"/>
                    <a:pt x="2166341" y="525419"/>
                  </a:cubicBezTo>
                  <a:close/>
                  <a:moveTo>
                    <a:pt x="794742" y="525419"/>
                  </a:moveTo>
                  <a:cubicBezTo>
                    <a:pt x="793849" y="525419"/>
                    <a:pt x="791244" y="526089"/>
                    <a:pt x="786928" y="527429"/>
                  </a:cubicBezTo>
                  <a:cubicBezTo>
                    <a:pt x="783208" y="528917"/>
                    <a:pt x="781124" y="529661"/>
                    <a:pt x="780677" y="529661"/>
                  </a:cubicBezTo>
                  <a:lnTo>
                    <a:pt x="780231" y="529661"/>
                  </a:lnTo>
                  <a:cubicBezTo>
                    <a:pt x="779338" y="535763"/>
                    <a:pt x="778817" y="541046"/>
                    <a:pt x="778668" y="545511"/>
                  </a:cubicBezTo>
                  <a:cubicBezTo>
                    <a:pt x="782687" y="544618"/>
                    <a:pt x="787375" y="543130"/>
                    <a:pt x="792733" y="541046"/>
                  </a:cubicBezTo>
                  <a:cubicBezTo>
                    <a:pt x="793923" y="540600"/>
                    <a:pt x="794891" y="540377"/>
                    <a:pt x="795635" y="540377"/>
                  </a:cubicBezTo>
                  <a:cubicBezTo>
                    <a:pt x="797718" y="540525"/>
                    <a:pt x="799281" y="540898"/>
                    <a:pt x="800323" y="541493"/>
                  </a:cubicBezTo>
                  <a:lnTo>
                    <a:pt x="800323" y="536582"/>
                  </a:lnTo>
                  <a:cubicBezTo>
                    <a:pt x="800323" y="531670"/>
                    <a:pt x="799802" y="528470"/>
                    <a:pt x="798760" y="526982"/>
                  </a:cubicBezTo>
                  <a:cubicBezTo>
                    <a:pt x="798165" y="525940"/>
                    <a:pt x="796825" y="525419"/>
                    <a:pt x="794742" y="525419"/>
                  </a:cubicBezTo>
                  <a:close/>
                  <a:moveTo>
                    <a:pt x="2195809" y="524303"/>
                  </a:moveTo>
                  <a:cubicBezTo>
                    <a:pt x="2198190" y="524303"/>
                    <a:pt x="2200870" y="525345"/>
                    <a:pt x="2203846" y="527429"/>
                  </a:cubicBezTo>
                  <a:cubicBezTo>
                    <a:pt x="2208162" y="530405"/>
                    <a:pt x="2210320" y="532638"/>
                    <a:pt x="2210320" y="534126"/>
                  </a:cubicBezTo>
                  <a:cubicBezTo>
                    <a:pt x="2208981" y="538740"/>
                    <a:pt x="2208311" y="541716"/>
                    <a:pt x="2208311" y="543056"/>
                  </a:cubicBezTo>
                  <a:lnTo>
                    <a:pt x="2208311" y="564040"/>
                  </a:lnTo>
                  <a:cubicBezTo>
                    <a:pt x="2208311" y="568803"/>
                    <a:pt x="2207641" y="572449"/>
                    <a:pt x="2206302" y="574979"/>
                  </a:cubicBezTo>
                  <a:cubicBezTo>
                    <a:pt x="2204516" y="576914"/>
                    <a:pt x="2202879" y="577881"/>
                    <a:pt x="2201390" y="577881"/>
                  </a:cubicBezTo>
                  <a:cubicBezTo>
                    <a:pt x="2199456" y="577881"/>
                    <a:pt x="2198190" y="574905"/>
                    <a:pt x="2197595" y="568952"/>
                  </a:cubicBezTo>
                  <a:lnTo>
                    <a:pt x="2197595" y="535019"/>
                  </a:lnTo>
                  <a:cubicBezTo>
                    <a:pt x="2197298" y="532042"/>
                    <a:pt x="2196330" y="529661"/>
                    <a:pt x="2194693" y="527875"/>
                  </a:cubicBezTo>
                  <a:lnTo>
                    <a:pt x="2193354" y="526312"/>
                  </a:lnTo>
                  <a:cubicBezTo>
                    <a:pt x="2193354" y="524973"/>
                    <a:pt x="2194172" y="524303"/>
                    <a:pt x="2195809" y="524303"/>
                  </a:cubicBezTo>
                  <a:close/>
                  <a:moveTo>
                    <a:pt x="824210" y="524303"/>
                  </a:moveTo>
                  <a:cubicBezTo>
                    <a:pt x="826591" y="524303"/>
                    <a:pt x="829270" y="525345"/>
                    <a:pt x="832246" y="527429"/>
                  </a:cubicBezTo>
                  <a:cubicBezTo>
                    <a:pt x="836562" y="530405"/>
                    <a:pt x="838720" y="532638"/>
                    <a:pt x="838720" y="534126"/>
                  </a:cubicBezTo>
                  <a:cubicBezTo>
                    <a:pt x="837381" y="538740"/>
                    <a:pt x="836711" y="541716"/>
                    <a:pt x="836711" y="543056"/>
                  </a:cubicBezTo>
                  <a:lnTo>
                    <a:pt x="836711" y="564040"/>
                  </a:lnTo>
                  <a:cubicBezTo>
                    <a:pt x="836711" y="568803"/>
                    <a:pt x="836041" y="572449"/>
                    <a:pt x="834702" y="574979"/>
                  </a:cubicBezTo>
                  <a:cubicBezTo>
                    <a:pt x="832916" y="576914"/>
                    <a:pt x="831279" y="577881"/>
                    <a:pt x="829791" y="577881"/>
                  </a:cubicBezTo>
                  <a:cubicBezTo>
                    <a:pt x="827856" y="577881"/>
                    <a:pt x="826591" y="574905"/>
                    <a:pt x="825996" y="568952"/>
                  </a:cubicBezTo>
                  <a:lnTo>
                    <a:pt x="825996" y="535019"/>
                  </a:lnTo>
                  <a:cubicBezTo>
                    <a:pt x="825698" y="532042"/>
                    <a:pt x="824731" y="529661"/>
                    <a:pt x="823093" y="527875"/>
                  </a:cubicBezTo>
                  <a:lnTo>
                    <a:pt x="821754" y="526312"/>
                  </a:lnTo>
                  <a:cubicBezTo>
                    <a:pt x="821754" y="524973"/>
                    <a:pt x="822573" y="524303"/>
                    <a:pt x="824210" y="524303"/>
                  </a:cubicBezTo>
                  <a:close/>
                  <a:moveTo>
                    <a:pt x="2169913" y="515597"/>
                  </a:moveTo>
                  <a:cubicBezTo>
                    <a:pt x="2172146" y="515597"/>
                    <a:pt x="2175122" y="516564"/>
                    <a:pt x="2178843" y="518499"/>
                  </a:cubicBezTo>
                  <a:cubicBezTo>
                    <a:pt x="2183159" y="521029"/>
                    <a:pt x="2185317" y="523336"/>
                    <a:pt x="2185317" y="525419"/>
                  </a:cubicBezTo>
                  <a:cubicBezTo>
                    <a:pt x="2185317" y="525866"/>
                    <a:pt x="2184870" y="526759"/>
                    <a:pt x="2183978" y="528098"/>
                  </a:cubicBezTo>
                  <a:cubicBezTo>
                    <a:pt x="2182489" y="530033"/>
                    <a:pt x="2181745" y="532861"/>
                    <a:pt x="2181745" y="536582"/>
                  </a:cubicBezTo>
                  <a:cubicBezTo>
                    <a:pt x="2181745" y="552953"/>
                    <a:pt x="2182043" y="569696"/>
                    <a:pt x="2182638" y="586811"/>
                  </a:cubicBezTo>
                  <a:cubicBezTo>
                    <a:pt x="2182638" y="595145"/>
                    <a:pt x="2181596" y="601471"/>
                    <a:pt x="2179513" y="605787"/>
                  </a:cubicBezTo>
                  <a:cubicBezTo>
                    <a:pt x="2176685" y="612186"/>
                    <a:pt x="2173783" y="615386"/>
                    <a:pt x="2170806" y="615386"/>
                  </a:cubicBezTo>
                  <a:cubicBezTo>
                    <a:pt x="2170062" y="615386"/>
                    <a:pt x="2169095" y="614344"/>
                    <a:pt x="2167904" y="612261"/>
                  </a:cubicBezTo>
                  <a:cubicBezTo>
                    <a:pt x="2165820" y="607945"/>
                    <a:pt x="2162248" y="601843"/>
                    <a:pt x="2157188" y="593955"/>
                  </a:cubicBezTo>
                  <a:cubicBezTo>
                    <a:pt x="2156891" y="593359"/>
                    <a:pt x="2156742" y="592839"/>
                    <a:pt x="2156742" y="592392"/>
                  </a:cubicBezTo>
                  <a:cubicBezTo>
                    <a:pt x="2156742" y="591648"/>
                    <a:pt x="2157263" y="591276"/>
                    <a:pt x="2158305" y="591276"/>
                  </a:cubicBezTo>
                  <a:cubicBezTo>
                    <a:pt x="2159049" y="591276"/>
                    <a:pt x="2160314" y="592094"/>
                    <a:pt x="2162100" y="593732"/>
                  </a:cubicBezTo>
                  <a:cubicBezTo>
                    <a:pt x="2164779" y="596262"/>
                    <a:pt x="2166490" y="597527"/>
                    <a:pt x="2167234" y="597527"/>
                  </a:cubicBezTo>
                  <a:cubicBezTo>
                    <a:pt x="2168574" y="597527"/>
                    <a:pt x="2169690" y="596634"/>
                    <a:pt x="2170583" y="594848"/>
                  </a:cubicBezTo>
                  <a:cubicBezTo>
                    <a:pt x="2171178" y="593359"/>
                    <a:pt x="2171550" y="584207"/>
                    <a:pt x="2171699" y="567389"/>
                  </a:cubicBezTo>
                  <a:cubicBezTo>
                    <a:pt x="2162025" y="568431"/>
                    <a:pt x="2156444" y="568952"/>
                    <a:pt x="2154956" y="568952"/>
                  </a:cubicBezTo>
                  <a:cubicBezTo>
                    <a:pt x="2153468" y="568952"/>
                    <a:pt x="2151905" y="568803"/>
                    <a:pt x="2150268" y="568505"/>
                  </a:cubicBezTo>
                  <a:lnTo>
                    <a:pt x="2150268" y="590829"/>
                  </a:lnTo>
                  <a:cubicBezTo>
                    <a:pt x="2150119" y="595890"/>
                    <a:pt x="2149822" y="600280"/>
                    <a:pt x="2149375" y="604001"/>
                  </a:cubicBezTo>
                  <a:cubicBezTo>
                    <a:pt x="2148333" y="606828"/>
                    <a:pt x="2146622" y="608242"/>
                    <a:pt x="2144240" y="608242"/>
                  </a:cubicBezTo>
                  <a:cubicBezTo>
                    <a:pt x="2143198" y="608242"/>
                    <a:pt x="2141562" y="606233"/>
                    <a:pt x="2139329" y="602215"/>
                  </a:cubicBezTo>
                  <a:cubicBezTo>
                    <a:pt x="2137841" y="598792"/>
                    <a:pt x="2137097" y="596113"/>
                    <a:pt x="2137097" y="594178"/>
                  </a:cubicBezTo>
                  <a:cubicBezTo>
                    <a:pt x="2137097" y="592839"/>
                    <a:pt x="2137841" y="590829"/>
                    <a:pt x="2139329" y="588150"/>
                  </a:cubicBezTo>
                  <a:cubicBezTo>
                    <a:pt x="2140668" y="581751"/>
                    <a:pt x="2141338" y="575054"/>
                    <a:pt x="2141338" y="568059"/>
                  </a:cubicBezTo>
                  <a:lnTo>
                    <a:pt x="2141338" y="542163"/>
                  </a:lnTo>
                  <a:cubicBezTo>
                    <a:pt x="2141338" y="537400"/>
                    <a:pt x="2140520" y="533010"/>
                    <a:pt x="2138882" y="528991"/>
                  </a:cubicBezTo>
                  <a:cubicBezTo>
                    <a:pt x="2137097" y="525122"/>
                    <a:pt x="2136204" y="522964"/>
                    <a:pt x="2136204" y="522517"/>
                  </a:cubicBezTo>
                  <a:cubicBezTo>
                    <a:pt x="2136204" y="520880"/>
                    <a:pt x="2137022" y="520062"/>
                    <a:pt x="2138659" y="520062"/>
                  </a:cubicBezTo>
                  <a:cubicBezTo>
                    <a:pt x="2140296" y="520062"/>
                    <a:pt x="2142678" y="520806"/>
                    <a:pt x="2145803" y="522294"/>
                  </a:cubicBezTo>
                  <a:cubicBezTo>
                    <a:pt x="2146845" y="522740"/>
                    <a:pt x="2147589" y="523113"/>
                    <a:pt x="2148036" y="523410"/>
                  </a:cubicBezTo>
                  <a:cubicBezTo>
                    <a:pt x="2152203" y="523113"/>
                    <a:pt x="2155626" y="522517"/>
                    <a:pt x="2158305" y="521624"/>
                  </a:cubicBezTo>
                  <a:cubicBezTo>
                    <a:pt x="2161281" y="520731"/>
                    <a:pt x="2164183" y="519243"/>
                    <a:pt x="2167011" y="517159"/>
                  </a:cubicBezTo>
                  <a:cubicBezTo>
                    <a:pt x="2168500" y="516118"/>
                    <a:pt x="2169467" y="515597"/>
                    <a:pt x="2169913" y="515597"/>
                  </a:cubicBezTo>
                  <a:close/>
                  <a:moveTo>
                    <a:pt x="798314" y="515597"/>
                  </a:moveTo>
                  <a:cubicBezTo>
                    <a:pt x="800546" y="515597"/>
                    <a:pt x="803523" y="516564"/>
                    <a:pt x="807243" y="518499"/>
                  </a:cubicBezTo>
                  <a:cubicBezTo>
                    <a:pt x="811559" y="521029"/>
                    <a:pt x="813717" y="523336"/>
                    <a:pt x="813717" y="525419"/>
                  </a:cubicBezTo>
                  <a:cubicBezTo>
                    <a:pt x="813717" y="525866"/>
                    <a:pt x="813271" y="526759"/>
                    <a:pt x="812378" y="528098"/>
                  </a:cubicBezTo>
                  <a:cubicBezTo>
                    <a:pt x="810890" y="530033"/>
                    <a:pt x="810145" y="532861"/>
                    <a:pt x="810145" y="536582"/>
                  </a:cubicBezTo>
                  <a:cubicBezTo>
                    <a:pt x="810145" y="552953"/>
                    <a:pt x="810443" y="569696"/>
                    <a:pt x="811038" y="586811"/>
                  </a:cubicBezTo>
                  <a:cubicBezTo>
                    <a:pt x="811038" y="595145"/>
                    <a:pt x="809997" y="601471"/>
                    <a:pt x="807913" y="605787"/>
                  </a:cubicBezTo>
                  <a:cubicBezTo>
                    <a:pt x="805085" y="612186"/>
                    <a:pt x="802183" y="615386"/>
                    <a:pt x="799207" y="615386"/>
                  </a:cubicBezTo>
                  <a:cubicBezTo>
                    <a:pt x="798462" y="615386"/>
                    <a:pt x="797495" y="614344"/>
                    <a:pt x="796304" y="612261"/>
                  </a:cubicBezTo>
                  <a:cubicBezTo>
                    <a:pt x="794221" y="607945"/>
                    <a:pt x="790649" y="601843"/>
                    <a:pt x="785589" y="593955"/>
                  </a:cubicBezTo>
                  <a:cubicBezTo>
                    <a:pt x="785291" y="593359"/>
                    <a:pt x="785142" y="592839"/>
                    <a:pt x="785142" y="592392"/>
                  </a:cubicBezTo>
                  <a:cubicBezTo>
                    <a:pt x="785142" y="591648"/>
                    <a:pt x="785663" y="591276"/>
                    <a:pt x="786705" y="591276"/>
                  </a:cubicBezTo>
                  <a:cubicBezTo>
                    <a:pt x="787449" y="591276"/>
                    <a:pt x="788714" y="592094"/>
                    <a:pt x="790500" y="593732"/>
                  </a:cubicBezTo>
                  <a:cubicBezTo>
                    <a:pt x="793179" y="596262"/>
                    <a:pt x="794891" y="597527"/>
                    <a:pt x="795635" y="597527"/>
                  </a:cubicBezTo>
                  <a:cubicBezTo>
                    <a:pt x="796974" y="597527"/>
                    <a:pt x="798090" y="596634"/>
                    <a:pt x="798983" y="594848"/>
                  </a:cubicBezTo>
                  <a:cubicBezTo>
                    <a:pt x="799579" y="593359"/>
                    <a:pt x="799951" y="584207"/>
                    <a:pt x="800099" y="567389"/>
                  </a:cubicBezTo>
                  <a:cubicBezTo>
                    <a:pt x="790426" y="568431"/>
                    <a:pt x="784845" y="568952"/>
                    <a:pt x="783356" y="568952"/>
                  </a:cubicBezTo>
                  <a:cubicBezTo>
                    <a:pt x="781868" y="568952"/>
                    <a:pt x="780305" y="568803"/>
                    <a:pt x="778668" y="568505"/>
                  </a:cubicBezTo>
                  <a:lnTo>
                    <a:pt x="778668" y="590829"/>
                  </a:lnTo>
                  <a:cubicBezTo>
                    <a:pt x="778519" y="595890"/>
                    <a:pt x="778222" y="600280"/>
                    <a:pt x="777775" y="604001"/>
                  </a:cubicBezTo>
                  <a:cubicBezTo>
                    <a:pt x="776734" y="606828"/>
                    <a:pt x="775022" y="608242"/>
                    <a:pt x="772641" y="608242"/>
                  </a:cubicBezTo>
                  <a:cubicBezTo>
                    <a:pt x="771599" y="608242"/>
                    <a:pt x="769962" y="606233"/>
                    <a:pt x="767729" y="602215"/>
                  </a:cubicBezTo>
                  <a:cubicBezTo>
                    <a:pt x="766241" y="598792"/>
                    <a:pt x="765497" y="596113"/>
                    <a:pt x="765497" y="594178"/>
                  </a:cubicBezTo>
                  <a:cubicBezTo>
                    <a:pt x="765497" y="592839"/>
                    <a:pt x="766241" y="590829"/>
                    <a:pt x="767729" y="588150"/>
                  </a:cubicBezTo>
                  <a:cubicBezTo>
                    <a:pt x="769069" y="581751"/>
                    <a:pt x="769739" y="575054"/>
                    <a:pt x="769739" y="568059"/>
                  </a:cubicBezTo>
                  <a:lnTo>
                    <a:pt x="769739" y="542163"/>
                  </a:lnTo>
                  <a:cubicBezTo>
                    <a:pt x="769739" y="537400"/>
                    <a:pt x="768920" y="533010"/>
                    <a:pt x="767283" y="528991"/>
                  </a:cubicBezTo>
                  <a:cubicBezTo>
                    <a:pt x="765497" y="525122"/>
                    <a:pt x="764604" y="522964"/>
                    <a:pt x="764604" y="522517"/>
                  </a:cubicBezTo>
                  <a:cubicBezTo>
                    <a:pt x="764604" y="520880"/>
                    <a:pt x="765423" y="520062"/>
                    <a:pt x="767060" y="520062"/>
                  </a:cubicBezTo>
                  <a:cubicBezTo>
                    <a:pt x="768697" y="520062"/>
                    <a:pt x="771078" y="520806"/>
                    <a:pt x="774203" y="522294"/>
                  </a:cubicBezTo>
                  <a:cubicBezTo>
                    <a:pt x="775245" y="522740"/>
                    <a:pt x="775989" y="523113"/>
                    <a:pt x="776436" y="523410"/>
                  </a:cubicBezTo>
                  <a:cubicBezTo>
                    <a:pt x="780603" y="523113"/>
                    <a:pt x="784026" y="522517"/>
                    <a:pt x="786705" y="521624"/>
                  </a:cubicBezTo>
                  <a:cubicBezTo>
                    <a:pt x="789682" y="520731"/>
                    <a:pt x="792584" y="519243"/>
                    <a:pt x="795411" y="517159"/>
                  </a:cubicBezTo>
                  <a:cubicBezTo>
                    <a:pt x="796900" y="516118"/>
                    <a:pt x="797867" y="515597"/>
                    <a:pt x="798314" y="515597"/>
                  </a:cubicBezTo>
                  <a:close/>
                  <a:moveTo>
                    <a:pt x="2221036" y="505551"/>
                  </a:moveTo>
                  <a:cubicBezTo>
                    <a:pt x="2222078" y="505551"/>
                    <a:pt x="2225128" y="506667"/>
                    <a:pt x="2230189" y="508899"/>
                  </a:cubicBezTo>
                  <a:cubicBezTo>
                    <a:pt x="2234058" y="511430"/>
                    <a:pt x="2235993" y="513960"/>
                    <a:pt x="2235993" y="516490"/>
                  </a:cubicBezTo>
                  <a:cubicBezTo>
                    <a:pt x="2235993" y="517234"/>
                    <a:pt x="2235323" y="519838"/>
                    <a:pt x="2233984" y="524303"/>
                  </a:cubicBezTo>
                  <a:cubicBezTo>
                    <a:pt x="2233537" y="529215"/>
                    <a:pt x="2233314" y="532638"/>
                    <a:pt x="2233314" y="534572"/>
                  </a:cubicBezTo>
                  <a:cubicBezTo>
                    <a:pt x="2233314" y="557343"/>
                    <a:pt x="2233686" y="574458"/>
                    <a:pt x="2234430" y="585918"/>
                  </a:cubicBezTo>
                  <a:cubicBezTo>
                    <a:pt x="2235472" y="593806"/>
                    <a:pt x="2235993" y="598940"/>
                    <a:pt x="2235993" y="601322"/>
                  </a:cubicBezTo>
                  <a:cubicBezTo>
                    <a:pt x="2235993" y="604447"/>
                    <a:pt x="2234728" y="608540"/>
                    <a:pt x="2232198" y="613600"/>
                  </a:cubicBezTo>
                  <a:cubicBezTo>
                    <a:pt x="2229370" y="617172"/>
                    <a:pt x="2227063" y="618958"/>
                    <a:pt x="2225277" y="618958"/>
                  </a:cubicBezTo>
                  <a:cubicBezTo>
                    <a:pt x="2222598" y="618958"/>
                    <a:pt x="2220440" y="617246"/>
                    <a:pt x="2218803" y="613823"/>
                  </a:cubicBezTo>
                  <a:cubicBezTo>
                    <a:pt x="2215976" y="610400"/>
                    <a:pt x="2210320" y="604596"/>
                    <a:pt x="2201837" y="596410"/>
                  </a:cubicBezTo>
                  <a:cubicBezTo>
                    <a:pt x="2199009" y="594476"/>
                    <a:pt x="2197595" y="593136"/>
                    <a:pt x="2197595" y="592392"/>
                  </a:cubicBezTo>
                  <a:cubicBezTo>
                    <a:pt x="2197595" y="591053"/>
                    <a:pt x="2198190" y="590383"/>
                    <a:pt x="2199381" y="590383"/>
                  </a:cubicBezTo>
                  <a:cubicBezTo>
                    <a:pt x="2208311" y="594550"/>
                    <a:pt x="2214934" y="596634"/>
                    <a:pt x="2219250" y="596634"/>
                  </a:cubicBezTo>
                  <a:cubicBezTo>
                    <a:pt x="2221036" y="596336"/>
                    <a:pt x="2221929" y="592987"/>
                    <a:pt x="2221929" y="586588"/>
                  </a:cubicBezTo>
                  <a:lnTo>
                    <a:pt x="2221929" y="530777"/>
                  </a:lnTo>
                  <a:cubicBezTo>
                    <a:pt x="2221929" y="524675"/>
                    <a:pt x="2221110" y="519466"/>
                    <a:pt x="2219473" y="515150"/>
                  </a:cubicBezTo>
                  <a:cubicBezTo>
                    <a:pt x="2217985" y="511430"/>
                    <a:pt x="2217240" y="509197"/>
                    <a:pt x="2217240" y="508453"/>
                  </a:cubicBezTo>
                  <a:cubicBezTo>
                    <a:pt x="2217240" y="506518"/>
                    <a:pt x="2218506" y="505551"/>
                    <a:pt x="2221036" y="505551"/>
                  </a:cubicBezTo>
                  <a:close/>
                  <a:moveTo>
                    <a:pt x="849436" y="505551"/>
                  </a:moveTo>
                  <a:cubicBezTo>
                    <a:pt x="850478" y="505551"/>
                    <a:pt x="853529" y="506667"/>
                    <a:pt x="858589" y="508899"/>
                  </a:cubicBezTo>
                  <a:cubicBezTo>
                    <a:pt x="862458" y="511430"/>
                    <a:pt x="864393" y="513960"/>
                    <a:pt x="864393" y="516490"/>
                  </a:cubicBezTo>
                  <a:cubicBezTo>
                    <a:pt x="864393" y="517234"/>
                    <a:pt x="863723" y="519838"/>
                    <a:pt x="862384" y="524303"/>
                  </a:cubicBezTo>
                  <a:cubicBezTo>
                    <a:pt x="861938" y="529215"/>
                    <a:pt x="861714" y="532638"/>
                    <a:pt x="861714" y="534572"/>
                  </a:cubicBezTo>
                  <a:cubicBezTo>
                    <a:pt x="861714" y="557343"/>
                    <a:pt x="862086" y="574458"/>
                    <a:pt x="862831" y="585918"/>
                  </a:cubicBezTo>
                  <a:cubicBezTo>
                    <a:pt x="863872" y="593806"/>
                    <a:pt x="864393" y="598940"/>
                    <a:pt x="864393" y="601322"/>
                  </a:cubicBezTo>
                  <a:cubicBezTo>
                    <a:pt x="864393" y="604447"/>
                    <a:pt x="863128" y="608540"/>
                    <a:pt x="860598" y="613600"/>
                  </a:cubicBezTo>
                  <a:cubicBezTo>
                    <a:pt x="857770" y="617172"/>
                    <a:pt x="855464" y="618958"/>
                    <a:pt x="853678" y="618958"/>
                  </a:cubicBezTo>
                  <a:cubicBezTo>
                    <a:pt x="850999" y="618958"/>
                    <a:pt x="848841" y="617246"/>
                    <a:pt x="847204" y="613823"/>
                  </a:cubicBezTo>
                  <a:cubicBezTo>
                    <a:pt x="844376" y="610400"/>
                    <a:pt x="838720" y="604596"/>
                    <a:pt x="830237" y="596410"/>
                  </a:cubicBezTo>
                  <a:cubicBezTo>
                    <a:pt x="827409" y="594476"/>
                    <a:pt x="825996" y="593136"/>
                    <a:pt x="825996" y="592392"/>
                  </a:cubicBezTo>
                  <a:cubicBezTo>
                    <a:pt x="825996" y="591053"/>
                    <a:pt x="826591" y="590383"/>
                    <a:pt x="827782" y="590383"/>
                  </a:cubicBezTo>
                  <a:cubicBezTo>
                    <a:pt x="836711" y="594550"/>
                    <a:pt x="843334" y="596634"/>
                    <a:pt x="847650" y="596634"/>
                  </a:cubicBezTo>
                  <a:cubicBezTo>
                    <a:pt x="849436" y="596336"/>
                    <a:pt x="850329" y="592987"/>
                    <a:pt x="850329" y="586588"/>
                  </a:cubicBezTo>
                  <a:lnTo>
                    <a:pt x="850329" y="530777"/>
                  </a:lnTo>
                  <a:cubicBezTo>
                    <a:pt x="850329" y="524675"/>
                    <a:pt x="849510" y="519466"/>
                    <a:pt x="847873" y="515150"/>
                  </a:cubicBezTo>
                  <a:cubicBezTo>
                    <a:pt x="846385" y="511430"/>
                    <a:pt x="845641" y="509197"/>
                    <a:pt x="845641" y="508453"/>
                  </a:cubicBezTo>
                  <a:cubicBezTo>
                    <a:pt x="845641" y="506518"/>
                    <a:pt x="846906" y="505551"/>
                    <a:pt x="849436" y="505551"/>
                  </a:cubicBezTo>
                  <a:close/>
                  <a:moveTo>
                    <a:pt x="1911399" y="499077"/>
                  </a:moveTo>
                  <a:cubicBezTo>
                    <a:pt x="1911845" y="498779"/>
                    <a:pt x="1913036" y="498928"/>
                    <a:pt x="1914971" y="499523"/>
                  </a:cubicBezTo>
                  <a:cubicBezTo>
                    <a:pt x="1916757" y="500416"/>
                    <a:pt x="1918468" y="501384"/>
                    <a:pt x="1920105" y="502425"/>
                  </a:cubicBezTo>
                  <a:cubicBezTo>
                    <a:pt x="1921742" y="503467"/>
                    <a:pt x="1923603" y="505030"/>
                    <a:pt x="1925686" y="507114"/>
                  </a:cubicBezTo>
                  <a:cubicBezTo>
                    <a:pt x="1927770" y="509197"/>
                    <a:pt x="1928365" y="510834"/>
                    <a:pt x="1927472" y="512025"/>
                  </a:cubicBezTo>
                  <a:lnTo>
                    <a:pt x="1926579" y="513811"/>
                  </a:lnTo>
                  <a:lnTo>
                    <a:pt x="1938188" y="521178"/>
                  </a:lnTo>
                  <a:lnTo>
                    <a:pt x="1959619" y="536582"/>
                  </a:lnTo>
                  <a:cubicBezTo>
                    <a:pt x="1965572" y="540749"/>
                    <a:pt x="1971228" y="544469"/>
                    <a:pt x="1976586" y="547744"/>
                  </a:cubicBezTo>
                  <a:cubicBezTo>
                    <a:pt x="1982092" y="550720"/>
                    <a:pt x="1987227" y="553101"/>
                    <a:pt x="1991989" y="554887"/>
                  </a:cubicBezTo>
                  <a:cubicBezTo>
                    <a:pt x="1996752" y="556673"/>
                    <a:pt x="2002779" y="558608"/>
                    <a:pt x="2010072" y="560692"/>
                  </a:cubicBezTo>
                  <a:lnTo>
                    <a:pt x="2026368" y="565826"/>
                  </a:lnTo>
                  <a:cubicBezTo>
                    <a:pt x="2027410" y="566273"/>
                    <a:pt x="2028006" y="566719"/>
                    <a:pt x="2028154" y="567166"/>
                  </a:cubicBezTo>
                  <a:cubicBezTo>
                    <a:pt x="2028303" y="567612"/>
                    <a:pt x="2028154" y="568133"/>
                    <a:pt x="2027708" y="568728"/>
                  </a:cubicBezTo>
                  <a:cubicBezTo>
                    <a:pt x="2027262" y="569324"/>
                    <a:pt x="2026592" y="569696"/>
                    <a:pt x="2025699" y="569845"/>
                  </a:cubicBezTo>
                  <a:lnTo>
                    <a:pt x="2010518" y="572747"/>
                  </a:lnTo>
                  <a:cubicBezTo>
                    <a:pt x="2003374" y="573937"/>
                    <a:pt x="1998166" y="574533"/>
                    <a:pt x="1994891" y="574533"/>
                  </a:cubicBezTo>
                  <a:cubicBezTo>
                    <a:pt x="1991617" y="574533"/>
                    <a:pt x="1988864" y="574309"/>
                    <a:pt x="1986631" y="573863"/>
                  </a:cubicBezTo>
                  <a:cubicBezTo>
                    <a:pt x="1984399" y="573416"/>
                    <a:pt x="1981943" y="572300"/>
                    <a:pt x="1979264" y="570514"/>
                  </a:cubicBezTo>
                  <a:cubicBezTo>
                    <a:pt x="1976586" y="568877"/>
                    <a:pt x="1973162" y="565901"/>
                    <a:pt x="1968995" y="561585"/>
                  </a:cubicBezTo>
                  <a:lnTo>
                    <a:pt x="1953592" y="546851"/>
                  </a:lnTo>
                  <a:lnTo>
                    <a:pt x="1941536" y="534796"/>
                  </a:lnTo>
                  <a:cubicBezTo>
                    <a:pt x="1936625" y="530033"/>
                    <a:pt x="1933276" y="527057"/>
                    <a:pt x="1931491" y="525866"/>
                  </a:cubicBezTo>
                  <a:lnTo>
                    <a:pt x="1921891" y="518722"/>
                  </a:lnTo>
                  <a:cubicBezTo>
                    <a:pt x="1914896" y="527205"/>
                    <a:pt x="1908869" y="534200"/>
                    <a:pt x="1903808" y="539707"/>
                  </a:cubicBezTo>
                  <a:cubicBezTo>
                    <a:pt x="1898748" y="545065"/>
                    <a:pt x="1893093" y="550423"/>
                    <a:pt x="1886842" y="555780"/>
                  </a:cubicBezTo>
                  <a:cubicBezTo>
                    <a:pt x="1880591" y="561138"/>
                    <a:pt x="1874192" y="565826"/>
                    <a:pt x="1867643" y="569845"/>
                  </a:cubicBezTo>
                  <a:cubicBezTo>
                    <a:pt x="1861095" y="574012"/>
                    <a:pt x="1854770" y="577509"/>
                    <a:pt x="1848668" y="580337"/>
                  </a:cubicBezTo>
                  <a:cubicBezTo>
                    <a:pt x="1842715" y="583016"/>
                    <a:pt x="1838324" y="584727"/>
                    <a:pt x="1835496" y="585472"/>
                  </a:cubicBezTo>
                  <a:lnTo>
                    <a:pt x="1832371" y="586365"/>
                  </a:lnTo>
                  <a:cubicBezTo>
                    <a:pt x="1830288" y="586960"/>
                    <a:pt x="1829022" y="587034"/>
                    <a:pt x="1828576" y="586588"/>
                  </a:cubicBezTo>
                  <a:cubicBezTo>
                    <a:pt x="1828130" y="585992"/>
                    <a:pt x="1828204" y="585248"/>
                    <a:pt x="1828799" y="584355"/>
                  </a:cubicBezTo>
                  <a:lnTo>
                    <a:pt x="1831478" y="583016"/>
                  </a:lnTo>
                  <a:lnTo>
                    <a:pt x="1835050" y="581007"/>
                  </a:lnTo>
                  <a:cubicBezTo>
                    <a:pt x="1838920" y="578774"/>
                    <a:pt x="1845170" y="574533"/>
                    <a:pt x="1853802" y="568282"/>
                  </a:cubicBezTo>
                  <a:cubicBezTo>
                    <a:pt x="1862583" y="562031"/>
                    <a:pt x="1870173" y="556078"/>
                    <a:pt x="1876573" y="550423"/>
                  </a:cubicBezTo>
                  <a:cubicBezTo>
                    <a:pt x="1883122" y="544767"/>
                    <a:pt x="1888628" y="539260"/>
                    <a:pt x="1893093" y="533903"/>
                  </a:cubicBezTo>
                  <a:cubicBezTo>
                    <a:pt x="1897558" y="528545"/>
                    <a:pt x="1900758" y="524378"/>
                    <a:pt x="1902692" y="521401"/>
                  </a:cubicBezTo>
                  <a:cubicBezTo>
                    <a:pt x="1904627" y="518424"/>
                    <a:pt x="1906041" y="516118"/>
                    <a:pt x="1906934" y="514481"/>
                  </a:cubicBezTo>
                  <a:cubicBezTo>
                    <a:pt x="1907827" y="512843"/>
                    <a:pt x="1908497" y="511430"/>
                    <a:pt x="1908943" y="510239"/>
                  </a:cubicBezTo>
                  <a:cubicBezTo>
                    <a:pt x="1909390" y="508899"/>
                    <a:pt x="1909687" y="507560"/>
                    <a:pt x="1909836" y="506221"/>
                  </a:cubicBezTo>
                  <a:lnTo>
                    <a:pt x="1910506" y="501309"/>
                  </a:lnTo>
                  <a:cubicBezTo>
                    <a:pt x="1910655" y="500267"/>
                    <a:pt x="1910952" y="499523"/>
                    <a:pt x="1911399" y="499077"/>
                  </a:cubicBezTo>
                  <a:close/>
                  <a:moveTo>
                    <a:pt x="2093118" y="491710"/>
                  </a:moveTo>
                  <a:cubicBezTo>
                    <a:pt x="2090141" y="500640"/>
                    <a:pt x="2086718" y="510090"/>
                    <a:pt x="2082849" y="520062"/>
                  </a:cubicBezTo>
                  <a:cubicBezTo>
                    <a:pt x="2087909" y="519020"/>
                    <a:pt x="2093192" y="518052"/>
                    <a:pt x="2098699" y="517159"/>
                  </a:cubicBezTo>
                  <a:lnTo>
                    <a:pt x="2098699" y="510909"/>
                  </a:lnTo>
                  <a:cubicBezTo>
                    <a:pt x="2098699" y="505700"/>
                    <a:pt x="2097657" y="500937"/>
                    <a:pt x="2095574" y="496621"/>
                  </a:cubicBezTo>
                  <a:cubicBezTo>
                    <a:pt x="2094383" y="494538"/>
                    <a:pt x="2093564" y="492900"/>
                    <a:pt x="2093118" y="491710"/>
                  </a:cubicBezTo>
                  <a:close/>
                  <a:moveTo>
                    <a:pt x="721518" y="491710"/>
                  </a:moveTo>
                  <a:cubicBezTo>
                    <a:pt x="718542" y="500640"/>
                    <a:pt x="715119" y="510090"/>
                    <a:pt x="711249" y="520062"/>
                  </a:cubicBezTo>
                  <a:cubicBezTo>
                    <a:pt x="716309" y="519020"/>
                    <a:pt x="721593" y="518052"/>
                    <a:pt x="727099" y="517159"/>
                  </a:cubicBezTo>
                  <a:lnTo>
                    <a:pt x="727099" y="510909"/>
                  </a:lnTo>
                  <a:cubicBezTo>
                    <a:pt x="727099" y="505700"/>
                    <a:pt x="726057" y="500937"/>
                    <a:pt x="723974" y="496621"/>
                  </a:cubicBezTo>
                  <a:cubicBezTo>
                    <a:pt x="722783" y="494538"/>
                    <a:pt x="721965" y="492900"/>
                    <a:pt x="721518" y="491710"/>
                  </a:cubicBezTo>
                  <a:close/>
                  <a:moveTo>
                    <a:pt x="2198488" y="487915"/>
                  </a:moveTo>
                  <a:cubicBezTo>
                    <a:pt x="2204441" y="488064"/>
                    <a:pt x="2207418" y="489775"/>
                    <a:pt x="2207418" y="493049"/>
                  </a:cubicBezTo>
                  <a:cubicBezTo>
                    <a:pt x="2207418" y="495431"/>
                    <a:pt x="2206302" y="496993"/>
                    <a:pt x="2204069" y="497737"/>
                  </a:cubicBezTo>
                  <a:cubicBezTo>
                    <a:pt x="2186359" y="501160"/>
                    <a:pt x="2176238" y="502872"/>
                    <a:pt x="2173708" y="502872"/>
                  </a:cubicBezTo>
                  <a:cubicBezTo>
                    <a:pt x="2170285" y="502872"/>
                    <a:pt x="2166714" y="502277"/>
                    <a:pt x="2162993" y="501086"/>
                  </a:cubicBezTo>
                  <a:cubicBezTo>
                    <a:pt x="2159867" y="500342"/>
                    <a:pt x="2158305" y="499523"/>
                    <a:pt x="2158305" y="498630"/>
                  </a:cubicBezTo>
                  <a:cubicBezTo>
                    <a:pt x="2158305" y="497737"/>
                    <a:pt x="2159570" y="497142"/>
                    <a:pt x="2162100" y="496844"/>
                  </a:cubicBezTo>
                  <a:cubicBezTo>
                    <a:pt x="2170285" y="495207"/>
                    <a:pt x="2180480" y="492603"/>
                    <a:pt x="2192684" y="489031"/>
                  </a:cubicBezTo>
                  <a:cubicBezTo>
                    <a:pt x="2194768" y="488287"/>
                    <a:pt x="2196702" y="487915"/>
                    <a:pt x="2198488" y="487915"/>
                  </a:cubicBezTo>
                  <a:close/>
                  <a:moveTo>
                    <a:pt x="826889" y="487915"/>
                  </a:moveTo>
                  <a:cubicBezTo>
                    <a:pt x="832842" y="488064"/>
                    <a:pt x="835818" y="489775"/>
                    <a:pt x="835818" y="493049"/>
                  </a:cubicBezTo>
                  <a:cubicBezTo>
                    <a:pt x="835818" y="495431"/>
                    <a:pt x="834702" y="496993"/>
                    <a:pt x="832470" y="497737"/>
                  </a:cubicBezTo>
                  <a:cubicBezTo>
                    <a:pt x="814759" y="501160"/>
                    <a:pt x="804639" y="502872"/>
                    <a:pt x="802109" y="502872"/>
                  </a:cubicBezTo>
                  <a:cubicBezTo>
                    <a:pt x="798686" y="502872"/>
                    <a:pt x="795114" y="502277"/>
                    <a:pt x="791393" y="501086"/>
                  </a:cubicBezTo>
                  <a:cubicBezTo>
                    <a:pt x="788268" y="500342"/>
                    <a:pt x="786705" y="499523"/>
                    <a:pt x="786705" y="498630"/>
                  </a:cubicBezTo>
                  <a:cubicBezTo>
                    <a:pt x="786705" y="497737"/>
                    <a:pt x="787970" y="497142"/>
                    <a:pt x="790500" y="496844"/>
                  </a:cubicBezTo>
                  <a:cubicBezTo>
                    <a:pt x="798686" y="495207"/>
                    <a:pt x="808880" y="492603"/>
                    <a:pt x="821084" y="489031"/>
                  </a:cubicBezTo>
                  <a:cubicBezTo>
                    <a:pt x="823168" y="488287"/>
                    <a:pt x="825103" y="487915"/>
                    <a:pt x="826889" y="487915"/>
                  </a:cubicBezTo>
                  <a:close/>
                  <a:moveTo>
                    <a:pt x="523949" y="484120"/>
                  </a:moveTo>
                  <a:cubicBezTo>
                    <a:pt x="516805" y="485906"/>
                    <a:pt x="511447" y="486724"/>
                    <a:pt x="507875" y="486575"/>
                  </a:cubicBezTo>
                  <a:cubicBezTo>
                    <a:pt x="507280" y="486575"/>
                    <a:pt x="506610" y="486426"/>
                    <a:pt x="505866" y="486129"/>
                  </a:cubicBezTo>
                  <a:cubicBezTo>
                    <a:pt x="502294" y="493719"/>
                    <a:pt x="498648" y="500491"/>
                    <a:pt x="494927" y="506444"/>
                  </a:cubicBezTo>
                  <a:lnTo>
                    <a:pt x="489570" y="514257"/>
                  </a:lnTo>
                  <a:cubicBezTo>
                    <a:pt x="496267" y="514853"/>
                    <a:pt x="502220" y="517457"/>
                    <a:pt x="507429" y="522071"/>
                  </a:cubicBezTo>
                  <a:lnTo>
                    <a:pt x="517698" y="531000"/>
                  </a:lnTo>
                  <a:cubicBezTo>
                    <a:pt x="523651" y="519243"/>
                    <a:pt x="527967" y="506667"/>
                    <a:pt x="530646" y="493273"/>
                  </a:cubicBezTo>
                  <a:cubicBezTo>
                    <a:pt x="531986" y="488808"/>
                    <a:pt x="532060" y="485980"/>
                    <a:pt x="530869" y="484789"/>
                  </a:cubicBezTo>
                  <a:cubicBezTo>
                    <a:pt x="529083" y="483450"/>
                    <a:pt x="526777" y="483227"/>
                    <a:pt x="523949" y="484120"/>
                  </a:cubicBezTo>
                  <a:close/>
                  <a:moveTo>
                    <a:pt x="1932384" y="478539"/>
                  </a:moveTo>
                  <a:cubicBezTo>
                    <a:pt x="1934616" y="479134"/>
                    <a:pt x="1936997" y="479804"/>
                    <a:pt x="1939527" y="480548"/>
                  </a:cubicBezTo>
                  <a:cubicBezTo>
                    <a:pt x="1942206" y="481292"/>
                    <a:pt x="1945704" y="482482"/>
                    <a:pt x="1950020" y="484120"/>
                  </a:cubicBezTo>
                  <a:cubicBezTo>
                    <a:pt x="1954484" y="485608"/>
                    <a:pt x="1958056" y="487245"/>
                    <a:pt x="1960735" y="489031"/>
                  </a:cubicBezTo>
                  <a:cubicBezTo>
                    <a:pt x="1963414" y="490668"/>
                    <a:pt x="1965349" y="492528"/>
                    <a:pt x="1966540" y="494612"/>
                  </a:cubicBezTo>
                  <a:cubicBezTo>
                    <a:pt x="1967730" y="496696"/>
                    <a:pt x="1968326" y="498779"/>
                    <a:pt x="1968326" y="500863"/>
                  </a:cubicBezTo>
                  <a:cubicBezTo>
                    <a:pt x="1968177" y="502946"/>
                    <a:pt x="1967805" y="504658"/>
                    <a:pt x="1967209" y="505997"/>
                  </a:cubicBezTo>
                  <a:cubicBezTo>
                    <a:pt x="1966316" y="507337"/>
                    <a:pt x="1965498" y="508230"/>
                    <a:pt x="1964754" y="508676"/>
                  </a:cubicBezTo>
                  <a:cubicBezTo>
                    <a:pt x="1964010" y="509123"/>
                    <a:pt x="1962893" y="509346"/>
                    <a:pt x="1961405" y="509346"/>
                  </a:cubicBezTo>
                  <a:cubicBezTo>
                    <a:pt x="1959173" y="509048"/>
                    <a:pt x="1956717" y="507560"/>
                    <a:pt x="1954038" y="504881"/>
                  </a:cubicBezTo>
                  <a:lnTo>
                    <a:pt x="1948010" y="498630"/>
                  </a:lnTo>
                  <a:lnTo>
                    <a:pt x="1933946" y="485013"/>
                  </a:lnTo>
                  <a:lnTo>
                    <a:pt x="1929705" y="481217"/>
                  </a:lnTo>
                  <a:cubicBezTo>
                    <a:pt x="1928812" y="480027"/>
                    <a:pt x="1928514" y="479208"/>
                    <a:pt x="1928812" y="478762"/>
                  </a:cubicBezTo>
                  <a:cubicBezTo>
                    <a:pt x="1929109" y="478315"/>
                    <a:pt x="1930300" y="478241"/>
                    <a:pt x="1932384" y="478539"/>
                  </a:cubicBezTo>
                  <a:close/>
                  <a:moveTo>
                    <a:pt x="1887289" y="477646"/>
                  </a:moveTo>
                  <a:cubicBezTo>
                    <a:pt x="1887586" y="477348"/>
                    <a:pt x="1888405" y="477348"/>
                    <a:pt x="1889744" y="477646"/>
                  </a:cubicBezTo>
                  <a:cubicBezTo>
                    <a:pt x="1891381" y="477943"/>
                    <a:pt x="1893242" y="478836"/>
                    <a:pt x="1895325" y="480324"/>
                  </a:cubicBezTo>
                  <a:cubicBezTo>
                    <a:pt x="1897558" y="481813"/>
                    <a:pt x="1899120" y="483152"/>
                    <a:pt x="1900014" y="484343"/>
                  </a:cubicBezTo>
                  <a:cubicBezTo>
                    <a:pt x="1901055" y="485533"/>
                    <a:pt x="1901502" y="486575"/>
                    <a:pt x="1901353" y="487468"/>
                  </a:cubicBezTo>
                  <a:cubicBezTo>
                    <a:pt x="1901204" y="488361"/>
                    <a:pt x="1900386" y="489477"/>
                    <a:pt x="1898897" y="490817"/>
                  </a:cubicBezTo>
                  <a:cubicBezTo>
                    <a:pt x="1897409" y="492156"/>
                    <a:pt x="1896293" y="493273"/>
                    <a:pt x="1895549" y="494165"/>
                  </a:cubicBezTo>
                  <a:lnTo>
                    <a:pt x="1888405" y="502649"/>
                  </a:lnTo>
                  <a:cubicBezTo>
                    <a:pt x="1886768" y="504583"/>
                    <a:pt x="1884238" y="507039"/>
                    <a:pt x="1880815" y="510016"/>
                  </a:cubicBezTo>
                  <a:cubicBezTo>
                    <a:pt x="1877392" y="512843"/>
                    <a:pt x="1874787" y="514853"/>
                    <a:pt x="1873001" y="516043"/>
                  </a:cubicBezTo>
                  <a:cubicBezTo>
                    <a:pt x="1871215" y="517085"/>
                    <a:pt x="1869280" y="518052"/>
                    <a:pt x="1867197" y="518945"/>
                  </a:cubicBezTo>
                  <a:lnTo>
                    <a:pt x="1863178" y="520508"/>
                  </a:lnTo>
                  <a:cubicBezTo>
                    <a:pt x="1861392" y="521401"/>
                    <a:pt x="1860351" y="521624"/>
                    <a:pt x="1860053" y="521178"/>
                  </a:cubicBezTo>
                  <a:cubicBezTo>
                    <a:pt x="1859755" y="520731"/>
                    <a:pt x="1860351" y="519764"/>
                    <a:pt x="1861839" y="518276"/>
                  </a:cubicBezTo>
                  <a:lnTo>
                    <a:pt x="1864518" y="515597"/>
                  </a:lnTo>
                  <a:cubicBezTo>
                    <a:pt x="1867792" y="512323"/>
                    <a:pt x="1870546" y="509346"/>
                    <a:pt x="1872778" y="506667"/>
                  </a:cubicBezTo>
                  <a:cubicBezTo>
                    <a:pt x="1874862" y="503988"/>
                    <a:pt x="1877168" y="500714"/>
                    <a:pt x="1879698" y="496844"/>
                  </a:cubicBezTo>
                  <a:cubicBezTo>
                    <a:pt x="1882228" y="492975"/>
                    <a:pt x="1883866" y="489998"/>
                    <a:pt x="1884610" y="487915"/>
                  </a:cubicBezTo>
                  <a:lnTo>
                    <a:pt x="1886172" y="479878"/>
                  </a:lnTo>
                  <a:cubicBezTo>
                    <a:pt x="1886321" y="478687"/>
                    <a:pt x="1886693" y="477943"/>
                    <a:pt x="1887289" y="477646"/>
                  </a:cubicBezTo>
                  <a:close/>
                  <a:moveTo>
                    <a:pt x="2350070" y="465144"/>
                  </a:moveTo>
                  <a:cubicBezTo>
                    <a:pt x="2353195" y="465144"/>
                    <a:pt x="2356023" y="465442"/>
                    <a:pt x="2358553" y="466037"/>
                  </a:cubicBezTo>
                  <a:cubicBezTo>
                    <a:pt x="2361083" y="466483"/>
                    <a:pt x="2363241" y="467228"/>
                    <a:pt x="2365027" y="468269"/>
                  </a:cubicBezTo>
                  <a:cubicBezTo>
                    <a:pt x="2366813" y="469460"/>
                    <a:pt x="2368822" y="471246"/>
                    <a:pt x="2371054" y="473627"/>
                  </a:cubicBezTo>
                  <a:cubicBezTo>
                    <a:pt x="2373138" y="476008"/>
                    <a:pt x="2375445" y="479134"/>
                    <a:pt x="2377975" y="483003"/>
                  </a:cubicBezTo>
                  <a:lnTo>
                    <a:pt x="2386682" y="497961"/>
                  </a:lnTo>
                  <a:cubicBezTo>
                    <a:pt x="2390104" y="503914"/>
                    <a:pt x="2393676" y="509644"/>
                    <a:pt x="2397397" y="515150"/>
                  </a:cubicBezTo>
                  <a:cubicBezTo>
                    <a:pt x="2401118" y="520806"/>
                    <a:pt x="2404690" y="525940"/>
                    <a:pt x="2408113" y="530554"/>
                  </a:cubicBezTo>
                  <a:cubicBezTo>
                    <a:pt x="2411536" y="535168"/>
                    <a:pt x="2415480" y="539930"/>
                    <a:pt x="2419944" y="544841"/>
                  </a:cubicBezTo>
                  <a:cubicBezTo>
                    <a:pt x="2424409" y="549902"/>
                    <a:pt x="2429767" y="554739"/>
                    <a:pt x="2436018" y="559352"/>
                  </a:cubicBezTo>
                  <a:cubicBezTo>
                    <a:pt x="2442269" y="564115"/>
                    <a:pt x="2448222" y="567984"/>
                    <a:pt x="2453877" y="570961"/>
                  </a:cubicBezTo>
                  <a:cubicBezTo>
                    <a:pt x="2459533" y="574235"/>
                    <a:pt x="2465188" y="577212"/>
                    <a:pt x="2470844" y="579890"/>
                  </a:cubicBezTo>
                  <a:cubicBezTo>
                    <a:pt x="2476499" y="582569"/>
                    <a:pt x="2480220" y="584132"/>
                    <a:pt x="2482006" y="584579"/>
                  </a:cubicBezTo>
                  <a:lnTo>
                    <a:pt x="2486471" y="586141"/>
                  </a:lnTo>
                  <a:cubicBezTo>
                    <a:pt x="2488554" y="586885"/>
                    <a:pt x="2489447" y="587778"/>
                    <a:pt x="2489150" y="588820"/>
                  </a:cubicBezTo>
                  <a:cubicBezTo>
                    <a:pt x="2488852" y="589862"/>
                    <a:pt x="2488033" y="590383"/>
                    <a:pt x="2486694" y="590383"/>
                  </a:cubicBezTo>
                  <a:lnTo>
                    <a:pt x="2482006" y="590606"/>
                  </a:lnTo>
                  <a:lnTo>
                    <a:pt x="2473969" y="591053"/>
                  </a:lnTo>
                  <a:lnTo>
                    <a:pt x="2454324" y="591499"/>
                  </a:lnTo>
                  <a:cubicBezTo>
                    <a:pt x="2445990" y="591797"/>
                    <a:pt x="2440632" y="591425"/>
                    <a:pt x="2438250" y="590383"/>
                  </a:cubicBezTo>
                  <a:cubicBezTo>
                    <a:pt x="2435572" y="589341"/>
                    <a:pt x="2433339" y="588225"/>
                    <a:pt x="2431553" y="587034"/>
                  </a:cubicBezTo>
                  <a:cubicBezTo>
                    <a:pt x="2429767" y="585844"/>
                    <a:pt x="2427758" y="583760"/>
                    <a:pt x="2425526" y="580783"/>
                  </a:cubicBezTo>
                  <a:cubicBezTo>
                    <a:pt x="2423144" y="577807"/>
                    <a:pt x="2421061" y="574979"/>
                    <a:pt x="2419275" y="572300"/>
                  </a:cubicBezTo>
                  <a:cubicBezTo>
                    <a:pt x="2417340" y="569621"/>
                    <a:pt x="2414140" y="564710"/>
                    <a:pt x="2409675" y="557566"/>
                  </a:cubicBezTo>
                  <a:cubicBezTo>
                    <a:pt x="2405210" y="550274"/>
                    <a:pt x="2402606" y="545958"/>
                    <a:pt x="2401862" y="544618"/>
                  </a:cubicBezTo>
                  <a:lnTo>
                    <a:pt x="2390476" y="524303"/>
                  </a:lnTo>
                  <a:lnTo>
                    <a:pt x="2380877" y="507783"/>
                  </a:lnTo>
                  <a:lnTo>
                    <a:pt x="2376636" y="500416"/>
                  </a:lnTo>
                  <a:lnTo>
                    <a:pt x="2373956" y="504881"/>
                  </a:lnTo>
                  <a:cubicBezTo>
                    <a:pt x="2373361" y="506072"/>
                    <a:pt x="2371501" y="509048"/>
                    <a:pt x="2368376" y="513811"/>
                  </a:cubicBezTo>
                  <a:lnTo>
                    <a:pt x="2360339" y="526312"/>
                  </a:lnTo>
                  <a:lnTo>
                    <a:pt x="2351632" y="537698"/>
                  </a:lnTo>
                  <a:cubicBezTo>
                    <a:pt x="2348358" y="542014"/>
                    <a:pt x="2345084" y="546107"/>
                    <a:pt x="2341810" y="549976"/>
                  </a:cubicBezTo>
                  <a:cubicBezTo>
                    <a:pt x="2338536" y="554143"/>
                    <a:pt x="2334592" y="558310"/>
                    <a:pt x="2329978" y="562478"/>
                  </a:cubicBezTo>
                  <a:cubicBezTo>
                    <a:pt x="2325513" y="566942"/>
                    <a:pt x="2320527" y="570886"/>
                    <a:pt x="2315021" y="574309"/>
                  </a:cubicBezTo>
                  <a:cubicBezTo>
                    <a:pt x="2309365" y="577881"/>
                    <a:pt x="2303784" y="580932"/>
                    <a:pt x="2298278" y="583462"/>
                  </a:cubicBezTo>
                  <a:cubicBezTo>
                    <a:pt x="2292771" y="585992"/>
                    <a:pt x="2289571" y="587481"/>
                    <a:pt x="2288678" y="587927"/>
                  </a:cubicBezTo>
                  <a:cubicBezTo>
                    <a:pt x="2287636" y="588523"/>
                    <a:pt x="2286892" y="588820"/>
                    <a:pt x="2286446" y="588820"/>
                  </a:cubicBezTo>
                  <a:lnTo>
                    <a:pt x="2283320" y="590160"/>
                  </a:lnTo>
                  <a:cubicBezTo>
                    <a:pt x="2282576" y="590457"/>
                    <a:pt x="2282055" y="590308"/>
                    <a:pt x="2281758" y="589713"/>
                  </a:cubicBezTo>
                  <a:cubicBezTo>
                    <a:pt x="2281460" y="589118"/>
                    <a:pt x="2281534" y="588671"/>
                    <a:pt x="2281981" y="588374"/>
                  </a:cubicBezTo>
                  <a:lnTo>
                    <a:pt x="2284436" y="586141"/>
                  </a:lnTo>
                  <a:cubicBezTo>
                    <a:pt x="2285776" y="584951"/>
                    <a:pt x="2288157" y="583016"/>
                    <a:pt x="2291580" y="580337"/>
                  </a:cubicBezTo>
                  <a:lnTo>
                    <a:pt x="2300287" y="573416"/>
                  </a:lnTo>
                  <a:cubicBezTo>
                    <a:pt x="2302668" y="571482"/>
                    <a:pt x="2306612" y="568059"/>
                    <a:pt x="2312118" y="563147"/>
                  </a:cubicBezTo>
                  <a:cubicBezTo>
                    <a:pt x="2317625" y="558236"/>
                    <a:pt x="2321644" y="554441"/>
                    <a:pt x="2324174" y="551762"/>
                  </a:cubicBezTo>
                  <a:cubicBezTo>
                    <a:pt x="2326704" y="549083"/>
                    <a:pt x="2330127" y="545065"/>
                    <a:pt x="2334443" y="539707"/>
                  </a:cubicBezTo>
                  <a:lnTo>
                    <a:pt x="2344935" y="526312"/>
                  </a:lnTo>
                  <a:cubicBezTo>
                    <a:pt x="2347614" y="523038"/>
                    <a:pt x="2350590" y="518722"/>
                    <a:pt x="2353865" y="513364"/>
                  </a:cubicBezTo>
                  <a:cubicBezTo>
                    <a:pt x="2357139" y="508007"/>
                    <a:pt x="2359595" y="503616"/>
                    <a:pt x="2361232" y="500193"/>
                  </a:cubicBezTo>
                  <a:cubicBezTo>
                    <a:pt x="2362869" y="496621"/>
                    <a:pt x="2364506" y="492677"/>
                    <a:pt x="2366143" y="488361"/>
                  </a:cubicBezTo>
                  <a:lnTo>
                    <a:pt x="2367482" y="484566"/>
                  </a:lnTo>
                  <a:cubicBezTo>
                    <a:pt x="2365846" y="482185"/>
                    <a:pt x="2364432" y="480324"/>
                    <a:pt x="2363241" y="478985"/>
                  </a:cubicBezTo>
                  <a:cubicBezTo>
                    <a:pt x="2362050" y="477497"/>
                    <a:pt x="2360488" y="476157"/>
                    <a:pt x="2358553" y="474967"/>
                  </a:cubicBezTo>
                  <a:cubicBezTo>
                    <a:pt x="2356618" y="473776"/>
                    <a:pt x="2354014" y="472809"/>
                    <a:pt x="2350740" y="472065"/>
                  </a:cubicBezTo>
                  <a:lnTo>
                    <a:pt x="2344935" y="470948"/>
                  </a:lnTo>
                  <a:cubicBezTo>
                    <a:pt x="2343149" y="470651"/>
                    <a:pt x="2342033" y="470055"/>
                    <a:pt x="2341586" y="469162"/>
                  </a:cubicBezTo>
                  <a:cubicBezTo>
                    <a:pt x="2341140" y="468269"/>
                    <a:pt x="2340991" y="467525"/>
                    <a:pt x="2341140" y="466930"/>
                  </a:cubicBezTo>
                  <a:cubicBezTo>
                    <a:pt x="2341438" y="466186"/>
                    <a:pt x="2342480" y="465665"/>
                    <a:pt x="2344266" y="465367"/>
                  </a:cubicBezTo>
                  <a:cubicBezTo>
                    <a:pt x="2346051" y="465218"/>
                    <a:pt x="2347986" y="465144"/>
                    <a:pt x="2350070" y="465144"/>
                  </a:cubicBezTo>
                  <a:close/>
                  <a:moveTo>
                    <a:pt x="978470" y="465144"/>
                  </a:moveTo>
                  <a:cubicBezTo>
                    <a:pt x="981595" y="465144"/>
                    <a:pt x="984423" y="465442"/>
                    <a:pt x="986953" y="466037"/>
                  </a:cubicBezTo>
                  <a:cubicBezTo>
                    <a:pt x="989483" y="466483"/>
                    <a:pt x="991641" y="467228"/>
                    <a:pt x="993427" y="468269"/>
                  </a:cubicBezTo>
                  <a:cubicBezTo>
                    <a:pt x="995213" y="469460"/>
                    <a:pt x="997222" y="471246"/>
                    <a:pt x="999455" y="473627"/>
                  </a:cubicBezTo>
                  <a:cubicBezTo>
                    <a:pt x="1001538" y="476008"/>
                    <a:pt x="1003845" y="479134"/>
                    <a:pt x="1006375" y="483003"/>
                  </a:cubicBezTo>
                  <a:lnTo>
                    <a:pt x="1015082" y="497961"/>
                  </a:lnTo>
                  <a:cubicBezTo>
                    <a:pt x="1018505" y="503914"/>
                    <a:pt x="1022077" y="509644"/>
                    <a:pt x="1025797" y="515150"/>
                  </a:cubicBezTo>
                  <a:cubicBezTo>
                    <a:pt x="1029518" y="520806"/>
                    <a:pt x="1033090" y="525940"/>
                    <a:pt x="1036513" y="530554"/>
                  </a:cubicBezTo>
                  <a:cubicBezTo>
                    <a:pt x="1039936" y="535168"/>
                    <a:pt x="1043880" y="539930"/>
                    <a:pt x="1048345" y="544841"/>
                  </a:cubicBezTo>
                  <a:cubicBezTo>
                    <a:pt x="1052810" y="549902"/>
                    <a:pt x="1058167" y="554739"/>
                    <a:pt x="1064418" y="559352"/>
                  </a:cubicBezTo>
                  <a:cubicBezTo>
                    <a:pt x="1070669" y="564115"/>
                    <a:pt x="1076622" y="567984"/>
                    <a:pt x="1082278" y="570961"/>
                  </a:cubicBezTo>
                  <a:cubicBezTo>
                    <a:pt x="1087933" y="574235"/>
                    <a:pt x="1093589" y="577212"/>
                    <a:pt x="1099244" y="579890"/>
                  </a:cubicBezTo>
                  <a:cubicBezTo>
                    <a:pt x="1104900" y="582569"/>
                    <a:pt x="1108620" y="584132"/>
                    <a:pt x="1110406" y="584579"/>
                  </a:cubicBezTo>
                  <a:lnTo>
                    <a:pt x="1114871" y="586141"/>
                  </a:lnTo>
                  <a:cubicBezTo>
                    <a:pt x="1116955" y="586885"/>
                    <a:pt x="1117848" y="587778"/>
                    <a:pt x="1117550" y="588820"/>
                  </a:cubicBezTo>
                  <a:cubicBezTo>
                    <a:pt x="1117252" y="589862"/>
                    <a:pt x="1116434" y="590383"/>
                    <a:pt x="1115094" y="590383"/>
                  </a:cubicBezTo>
                  <a:lnTo>
                    <a:pt x="1110406" y="590606"/>
                  </a:lnTo>
                  <a:lnTo>
                    <a:pt x="1102369" y="591053"/>
                  </a:lnTo>
                  <a:lnTo>
                    <a:pt x="1082724" y="591499"/>
                  </a:lnTo>
                  <a:cubicBezTo>
                    <a:pt x="1074390" y="591797"/>
                    <a:pt x="1069032" y="591425"/>
                    <a:pt x="1066651" y="590383"/>
                  </a:cubicBezTo>
                  <a:cubicBezTo>
                    <a:pt x="1063972" y="589341"/>
                    <a:pt x="1061739" y="588225"/>
                    <a:pt x="1059953" y="587034"/>
                  </a:cubicBezTo>
                  <a:cubicBezTo>
                    <a:pt x="1058167" y="585844"/>
                    <a:pt x="1056158" y="583760"/>
                    <a:pt x="1053926" y="580783"/>
                  </a:cubicBezTo>
                  <a:cubicBezTo>
                    <a:pt x="1051545" y="577807"/>
                    <a:pt x="1049461" y="574979"/>
                    <a:pt x="1047675" y="572300"/>
                  </a:cubicBezTo>
                  <a:cubicBezTo>
                    <a:pt x="1045740" y="569621"/>
                    <a:pt x="1042540" y="564710"/>
                    <a:pt x="1038076" y="557566"/>
                  </a:cubicBezTo>
                  <a:cubicBezTo>
                    <a:pt x="1033611" y="550274"/>
                    <a:pt x="1031006" y="545958"/>
                    <a:pt x="1030262" y="544618"/>
                  </a:cubicBezTo>
                  <a:lnTo>
                    <a:pt x="1018877" y="524303"/>
                  </a:lnTo>
                  <a:lnTo>
                    <a:pt x="1009277" y="507783"/>
                  </a:lnTo>
                  <a:lnTo>
                    <a:pt x="1005036" y="500416"/>
                  </a:lnTo>
                  <a:lnTo>
                    <a:pt x="1002357" y="504881"/>
                  </a:lnTo>
                  <a:cubicBezTo>
                    <a:pt x="1001762" y="506072"/>
                    <a:pt x="999901" y="509048"/>
                    <a:pt x="996776" y="513811"/>
                  </a:cubicBezTo>
                  <a:lnTo>
                    <a:pt x="988739" y="526312"/>
                  </a:lnTo>
                  <a:lnTo>
                    <a:pt x="980033" y="537698"/>
                  </a:lnTo>
                  <a:cubicBezTo>
                    <a:pt x="976758" y="542014"/>
                    <a:pt x="973484" y="546107"/>
                    <a:pt x="970210" y="549976"/>
                  </a:cubicBezTo>
                  <a:cubicBezTo>
                    <a:pt x="966936" y="554143"/>
                    <a:pt x="962992" y="558310"/>
                    <a:pt x="958378" y="562478"/>
                  </a:cubicBezTo>
                  <a:cubicBezTo>
                    <a:pt x="953913" y="566942"/>
                    <a:pt x="948928" y="570886"/>
                    <a:pt x="943421" y="574309"/>
                  </a:cubicBezTo>
                  <a:cubicBezTo>
                    <a:pt x="937766" y="577881"/>
                    <a:pt x="932185" y="580932"/>
                    <a:pt x="926678" y="583462"/>
                  </a:cubicBezTo>
                  <a:cubicBezTo>
                    <a:pt x="921171" y="585992"/>
                    <a:pt x="917971" y="587481"/>
                    <a:pt x="917078" y="587927"/>
                  </a:cubicBezTo>
                  <a:cubicBezTo>
                    <a:pt x="916037" y="588523"/>
                    <a:pt x="915293" y="588820"/>
                    <a:pt x="914846" y="588820"/>
                  </a:cubicBezTo>
                  <a:lnTo>
                    <a:pt x="911721" y="590160"/>
                  </a:lnTo>
                  <a:cubicBezTo>
                    <a:pt x="910976" y="590457"/>
                    <a:pt x="910456" y="590308"/>
                    <a:pt x="910158" y="589713"/>
                  </a:cubicBezTo>
                  <a:cubicBezTo>
                    <a:pt x="909860" y="589118"/>
                    <a:pt x="909935" y="588671"/>
                    <a:pt x="910381" y="588374"/>
                  </a:cubicBezTo>
                  <a:lnTo>
                    <a:pt x="912837" y="586141"/>
                  </a:lnTo>
                  <a:cubicBezTo>
                    <a:pt x="914176" y="584951"/>
                    <a:pt x="916557" y="583016"/>
                    <a:pt x="919981" y="580337"/>
                  </a:cubicBezTo>
                  <a:lnTo>
                    <a:pt x="928687" y="573416"/>
                  </a:lnTo>
                  <a:cubicBezTo>
                    <a:pt x="931068" y="571482"/>
                    <a:pt x="935012" y="568059"/>
                    <a:pt x="940519" y="563147"/>
                  </a:cubicBezTo>
                  <a:cubicBezTo>
                    <a:pt x="946025" y="558236"/>
                    <a:pt x="950044" y="554441"/>
                    <a:pt x="952574" y="551762"/>
                  </a:cubicBezTo>
                  <a:cubicBezTo>
                    <a:pt x="955104" y="549083"/>
                    <a:pt x="958527" y="545065"/>
                    <a:pt x="962843" y="539707"/>
                  </a:cubicBezTo>
                  <a:lnTo>
                    <a:pt x="973335" y="526312"/>
                  </a:lnTo>
                  <a:cubicBezTo>
                    <a:pt x="976014" y="523038"/>
                    <a:pt x="978991" y="518722"/>
                    <a:pt x="982265" y="513364"/>
                  </a:cubicBezTo>
                  <a:cubicBezTo>
                    <a:pt x="985539" y="508007"/>
                    <a:pt x="987995" y="503616"/>
                    <a:pt x="989632" y="500193"/>
                  </a:cubicBezTo>
                  <a:cubicBezTo>
                    <a:pt x="991269" y="496621"/>
                    <a:pt x="992906" y="492677"/>
                    <a:pt x="994543" y="488361"/>
                  </a:cubicBezTo>
                  <a:lnTo>
                    <a:pt x="995883" y="484566"/>
                  </a:lnTo>
                  <a:cubicBezTo>
                    <a:pt x="994246" y="482185"/>
                    <a:pt x="992832" y="480324"/>
                    <a:pt x="991641" y="478985"/>
                  </a:cubicBezTo>
                  <a:cubicBezTo>
                    <a:pt x="990451" y="477497"/>
                    <a:pt x="988888" y="476157"/>
                    <a:pt x="986953" y="474967"/>
                  </a:cubicBezTo>
                  <a:cubicBezTo>
                    <a:pt x="985018" y="473776"/>
                    <a:pt x="982414" y="472809"/>
                    <a:pt x="979140" y="472065"/>
                  </a:cubicBezTo>
                  <a:lnTo>
                    <a:pt x="973335" y="470948"/>
                  </a:lnTo>
                  <a:cubicBezTo>
                    <a:pt x="971549" y="470651"/>
                    <a:pt x="970433" y="470055"/>
                    <a:pt x="969987" y="469162"/>
                  </a:cubicBezTo>
                  <a:cubicBezTo>
                    <a:pt x="969540" y="468269"/>
                    <a:pt x="969392" y="467525"/>
                    <a:pt x="969540" y="466930"/>
                  </a:cubicBezTo>
                  <a:cubicBezTo>
                    <a:pt x="969838" y="466186"/>
                    <a:pt x="970880" y="465665"/>
                    <a:pt x="972666" y="465367"/>
                  </a:cubicBezTo>
                  <a:cubicBezTo>
                    <a:pt x="974452" y="465218"/>
                    <a:pt x="976386" y="465144"/>
                    <a:pt x="978470" y="465144"/>
                  </a:cubicBezTo>
                  <a:close/>
                  <a:moveTo>
                    <a:pt x="276597" y="453535"/>
                  </a:moveTo>
                  <a:cubicBezTo>
                    <a:pt x="278085" y="453535"/>
                    <a:pt x="280317" y="453833"/>
                    <a:pt x="283294" y="454428"/>
                  </a:cubicBezTo>
                  <a:cubicBezTo>
                    <a:pt x="286270" y="455024"/>
                    <a:pt x="288875" y="455917"/>
                    <a:pt x="291107" y="457107"/>
                  </a:cubicBezTo>
                  <a:cubicBezTo>
                    <a:pt x="293340" y="458298"/>
                    <a:pt x="294530" y="459414"/>
                    <a:pt x="294679" y="460456"/>
                  </a:cubicBezTo>
                  <a:cubicBezTo>
                    <a:pt x="294828" y="461498"/>
                    <a:pt x="294605" y="463060"/>
                    <a:pt x="294009" y="465144"/>
                  </a:cubicBezTo>
                  <a:cubicBezTo>
                    <a:pt x="293563" y="466632"/>
                    <a:pt x="293265" y="467972"/>
                    <a:pt x="293116" y="469162"/>
                  </a:cubicBezTo>
                  <a:cubicBezTo>
                    <a:pt x="292968" y="470651"/>
                    <a:pt x="292819" y="471990"/>
                    <a:pt x="292670" y="473181"/>
                  </a:cubicBezTo>
                  <a:lnTo>
                    <a:pt x="292670" y="482334"/>
                  </a:lnTo>
                  <a:lnTo>
                    <a:pt x="291777" y="510462"/>
                  </a:lnTo>
                  <a:lnTo>
                    <a:pt x="305618" y="506444"/>
                  </a:lnTo>
                  <a:lnTo>
                    <a:pt x="311422" y="504658"/>
                  </a:lnTo>
                  <a:cubicBezTo>
                    <a:pt x="312613" y="504509"/>
                    <a:pt x="313952" y="504732"/>
                    <a:pt x="315441" y="505328"/>
                  </a:cubicBezTo>
                  <a:cubicBezTo>
                    <a:pt x="316929" y="505625"/>
                    <a:pt x="318417" y="506221"/>
                    <a:pt x="319906" y="507114"/>
                  </a:cubicBezTo>
                  <a:cubicBezTo>
                    <a:pt x="321394" y="508007"/>
                    <a:pt x="322212" y="508825"/>
                    <a:pt x="322361" y="509569"/>
                  </a:cubicBezTo>
                  <a:cubicBezTo>
                    <a:pt x="322510" y="510313"/>
                    <a:pt x="322287" y="511057"/>
                    <a:pt x="321691" y="511802"/>
                  </a:cubicBezTo>
                  <a:cubicBezTo>
                    <a:pt x="320947" y="512695"/>
                    <a:pt x="319459" y="513364"/>
                    <a:pt x="317227" y="513811"/>
                  </a:cubicBezTo>
                  <a:cubicBezTo>
                    <a:pt x="314994" y="514108"/>
                    <a:pt x="312092" y="514704"/>
                    <a:pt x="308520" y="515597"/>
                  </a:cubicBezTo>
                  <a:lnTo>
                    <a:pt x="299814" y="517383"/>
                  </a:lnTo>
                  <a:cubicBezTo>
                    <a:pt x="297730" y="517680"/>
                    <a:pt x="296242" y="517755"/>
                    <a:pt x="295349" y="517606"/>
                  </a:cubicBezTo>
                  <a:lnTo>
                    <a:pt x="291777" y="517383"/>
                  </a:lnTo>
                  <a:lnTo>
                    <a:pt x="291107" y="565826"/>
                  </a:lnTo>
                  <a:lnTo>
                    <a:pt x="314994" y="556673"/>
                  </a:lnTo>
                  <a:cubicBezTo>
                    <a:pt x="316482" y="556078"/>
                    <a:pt x="317524" y="555632"/>
                    <a:pt x="318120" y="555334"/>
                  </a:cubicBezTo>
                  <a:cubicBezTo>
                    <a:pt x="318715" y="555185"/>
                    <a:pt x="319310" y="555334"/>
                    <a:pt x="319906" y="555780"/>
                  </a:cubicBezTo>
                  <a:cubicBezTo>
                    <a:pt x="320501" y="556078"/>
                    <a:pt x="320650" y="556673"/>
                    <a:pt x="320352" y="557566"/>
                  </a:cubicBezTo>
                  <a:cubicBezTo>
                    <a:pt x="320054" y="558459"/>
                    <a:pt x="319161" y="559352"/>
                    <a:pt x="317673" y="560245"/>
                  </a:cubicBezTo>
                  <a:lnTo>
                    <a:pt x="313655" y="562924"/>
                  </a:lnTo>
                  <a:cubicBezTo>
                    <a:pt x="313357" y="563222"/>
                    <a:pt x="309934" y="565231"/>
                    <a:pt x="303386" y="568952"/>
                  </a:cubicBezTo>
                  <a:lnTo>
                    <a:pt x="289545" y="577212"/>
                  </a:lnTo>
                  <a:lnTo>
                    <a:pt x="271685" y="587927"/>
                  </a:lnTo>
                  <a:lnTo>
                    <a:pt x="262756" y="593732"/>
                  </a:lnTo>
                  <a:cubicBezTo>
                    <a:pt x="257695" y="596708"/>
                    <a:pt x="254272" y="599015"/>
                    <a:pt x="252486" y="600652"/>
                  </a:cubicBezTo>
                  <a:cubicBezTo>
                    <a:pt x="250701" y="602289"/>
                    <a:pt x="249361" y="603108"/>
                    <a:pt x="248468" y="603108"/>
                  </a:cubicBezTo>
                  <a:cubicBezTo>
                    <a:pt x="247277" y="603405"/>
                    <a:pt x="245938" y="603257"/>
                    <a:pt x="244450" y="602661"/>
                  </a:cubicBezTo>
                  <a:cubicBezTo>
                    <a:pt x="242961" y="601917"/>
                    <a:pt x="241548" y="601024"/>
                    <a:pt x="240208" y="599982"/>
                  </a:cubicBezTo>
                  <a:cubicBezTo>
                    <a:pt x="238869" y="599089"/>
                    <a:pt x="237157" y="597750"/>
                    <a:pt x="235074" y="595964"/>
                  </a:cubicBezTo>
                  <a:cubicBezTo>
                    <a:pt x="232990" y="594178"/>
                    <a:pt x="231651" y="592615"/>
                    <a:pt x="231055" y="591276"/>
                  </a:cubicBezTo>
                  <a:cubicBezTo>
                    <a:pt x="230609" y="589936"/>
                    <a:pt x="230609" y="588969"/>
                    <a:pt x="231055" y="588374"/>
                  </a:cubicBezTo>
                  <a:cubicBezTo>
                    <a:pt x="231353" y="587778"/>
                    <a:pt x="232171" y="587332"/>
                    <a:pt x="233511" y="587034"/>
                  </a:cubicBezTo>
                  <a:lnTo>
                    <a:pt x="238645" y="585695"/>
                  </a:lnTo>
                  <a:lnTo>
                    <a:pt x="246682" y="583016"/>
                  </a:lnTo>
                  <a:lnTo>
                    <a:pt x="245343" y="541493"/>
                  </a:lnTo>
                  <a:cubicBezTo>
                    <a:pt x="245194" y="538516"/>
                    <a:pt x="244971" y="534870"/>
                    <a:pt x="244673" y="530554"/>
                  </a:cubicBezTo>
                  <a:cubicBezTo>
                    <a:pt x="244375" y="526238"/>
                    <a:pt x="244003" y="523261"/>
                    <a:pt x="243557" y="521624"/>
                  </a:cubicBezTo>
                  <a:cubicBezTo>
                    <a:pt x="243110" y="520136"/>
                    <a:pt x="242515" y="518648"/>
                    <a:pt x="241771" y="517159"/>
                  </a:cubicBezTo>
                  <a:cubicBezTo>
                    <a:pt x="240878" y="515820"/>
                    <a:pt x="240580" y="514778"/>
                    <a:pt x="240878" y="514034"/>
                  </a:cubicBezTo>
                  <a:cubicBezTo>
                    <a:pt x="241027" y="513290"/>
                    <a:pt x="241473" y="512695"/>
                    <a:pt x="242217" y="512248"/>
                  </a:cubicBezTo>
                  <a:cubicBezTo>
                    <a:pt x="243110" y="511802"/>
                    <a:pt x="244301" y="511653"/>
                    <a:pt x="245789" y="511802"/>
                  </a:cubicBezTo>
                  <a:cubicBezTo>
                    <a:pt x="246980" y="511950"/>
                    <a:pt x="248245" y="512174"/>
                    <a:pt x="249584" y="512471"/>
                  </a:cubicBezTo>
                  <a:cubicBezTo>
                    <a:pt x="251073" y="512620"/>
                    <a:pt x="252933" y="513067"/>
                    <a:pt x="255165" y="513811"/>
                  </a:cubicBezTo>
                  <a:cubicBezTo>
                    <a:pt x="257249" y="514704"/>
                    <a:pt x="258886" y="515522"/>
                    <a:pt x="260077" y="516266"/>
                  </a:cubicBezTo>
                  <a:cubicBezTo>
                    <a:pt x="261267" y="517159"/>
                    <a:pt x="261863" y="517978"/>
                    <a:pt x="261863" y="518722"/>
                  </a:cubicBezTo>
                  <a:cubicBezTo>
                    <a:pt x="262160" y="519466"/>
                    <a:pt x="261863" y="520955"/>
                    <a:pt x="260970" y="523187"/>
                  </a:cubicBezTo>
                  <a:cubicBezTo>
                    <a:pt x="260374" y="524526"/>
                    <a:pt x="259853" y="527205"/>
                    <a:pt x="259407" y="531224"/>
                  </a:cubicBezTo>
                  <a:cubicBezTo>
                    <a:pt x="258960" y="535391"/>
                    <a:pt x="258812" y="538814"/>
                    <a:pt x="258960" y="541493"/>
                  </a:cubicBezTo>
                  <a:lnTo>
                    <a:pt x="259630" y="578551"/>
                  </a:lnTo>
                  <a:lnTo>
                    <a:pt x="277936" y="571407"/>
                  </a:lnTo>
                  <a:lnTo>
                    <a:pt x="277490" y="487245"/>
                  </a:lnTo>
                  <a:cubicBezTo>
                    <a:pt x="277490" y="486501"/>
                    <a:pt x="277341" y="483301"/>
                    <a:pt x="277043" y="477646"/>
                  </a:cubicBezTo>
                  <a:cubicBezTo>
                    <a:pt x="276745" y="471990"/>
                    <a:pt x="276448" y="468418"/>
                    <a:pt x="276150" y="466930"/>
                  </a:cubicBezTo>
                  <a:cubicBezTo>
                    <a:pt x="275852" y="465144"/>
                    <a:pt x="275183" y="463209"/>
                    <a:pt x="274141" y="461126"/>
                  </a:cubicBezTo>
                  <a:cubicBezTo>
                    <a:pt x="272950" y="459042"/>
                    <a:pt x="272355" y="457554"/>
                    <a:pt x="272355" y="456661"/>
                  </a:cubicBezTo>
                  <a:cubicBezTo>
                    <a:pt x="272206" y="455917"/>
                    <a:pt x="272429" y="455173"/>
                    <a:pt x="273025" y="454428"/>
                  </a:cubicBezTo>
                  <a:cubicBezTo>
                    <a:pt x="273620" y="453833"/>
                    <a:pt x="274811" y="453535"/>
                    <a:pt x="276597" y="453535"/>
                  </a:cubicBezTo>
                  <a:close/>
                  <a:moveTo>
                    <a:pt x="1210642" y="448178"/>
                  </a:moveTo>
                  <a:lnTo>
                    <a:pt x="1214660" y="449071"/>
                  </a:lnTo>
                  <a:cubicBezTo>
                    <a:pt x="1216000" y="449368"/>
                    <a:pt x="1218902" y="450484"/>
                    <a:pt x="1223367" y="452419"/>
                  </a:cubicBezTo>
                  <a:cubicBezTo>
                    <a:pt x="1227831" y="454503"/>
                    <a:pt x="1230957" y="456214"/>
                    <a:pt x="1232743" y="457554"/>
                  </a:cubicBezTo>
                  <a:cubicBezTo>
                    <a:pt x="1234529" y="458893"/>
                    <a:pt x="1236017" y="460679"/>
                    <a:pt x="1237208" y="462912"/>
                  </a:cubicBezTo>
                  <a:cubicBezTo>
                    <a:pt x="1238398" y="465293"/>
                    <a:pt x="1239068" y="467823"/>
                    <a:pt x="1239217" y="470502"/>
                  </a:cubicBezTo>
                  <a:cubicBezTo>
                    <a:pt x="1239217" y="473032"/>
                    <a:pt x="1238845" y="475190"/>
                    <a:pt x="1238101" y="476976"/>
                  </a:cubicBezTo>
                  <a:lnTo>
                    <a:pt x="1236761" y="481217"/>
                  </a:lnTo>
                  <a:lnTo>
                    <a:pt x="1268015" y="476753"/>
                  </a:lnTo>
                  <a:cubicBezTo>
                    <a:pt x="1273522" y="475860"/>
                    <a:pt x="1277838" y="474967"/>
                    <a:pt x="1280963" y="474074"/>
                  </a:cubicBezTo>
                  <a:cubicBezTo>
                    <a:pt x="1284237" y="473181"/>
                    <a:pt x="1286470" y="472734"/>
                    <a:pt x="1287660" y="472734"/>
                  </a:cubicBezTo>
                  <a:cubicBezTo>
                    <a:pt x="1288702" y="472734"/>
                    <a:pt x="1291232" y="473330"/>
                    <a:pt x="1295251" y="474520"/>
                  </a:cubicBezTo>
                  <a:cubicBezTo>
                    <a:pt x="1299418" y="475413"/>
                    <a:pt x="1302394" y="476753"/>
                    <a:pt x="1304180" y="478539"/>
                  </a:cubicBezTo>
                  <a:cubicBezTo>
                    <a:pt x="1305966" y="480324"/>
                    <a:pt x="1306934" y="481664"/>
                    <a:pt x="1307082" y="482557"/>
                  </a:cubicBezTo>
                  <a:cubicBezTo>
                    <a:pt x="1307231" y="483450"/>
                    <a:pt x="1306859" y="484343"/>
                    <a:pt x="1305966" y="485236"/>
                  </a:cubicBezTo>
                  <a:cubicBezTo>
                    <a:pt x="1305222" y="485682"/>
                    <a:pt x="1304106" y="485906"/>
                    <a:pt x="1302618" y="485906"/>
                  </a:cubicBezTo>
                  <a:cubicBezTo>
                    <a:pt x="1301278" y="486054"/>
                    <a:pt x="1299418" y="486129"/>
                    <a:pt x="1297036" y="486129"/>
                  </a:cubicBezTo>
                  <a:cubicBezTo>
                    <a:pt x="1294804" y="486426"/>
                    <a:pt x="1290935" y="486575"/>
                    <a:pt x="1285428" y="486575"/>
                  </a:cubicBezTo>
                  <a:cubicBezTo>
                    <a:pt x="1279772" y="486575"/>
                    <a:pt x="1276052" y="486650"/>
                    <a:pt x="1274266" y="486799"/>
                  </a:cubicBezTo>
                  <a:lnTo>
                    <a:pt x="1260425" y="488138"/>
                  </a:lnTo>
                  <a:cubicBezTo>
                    <a:pt x="1262508" y="489477"/>
                    <a:pt x="1264890" y="490891"/>
                    <a:pt x="1267569" y="492380"/>
                  </a:cubicBezTo>
                  <a:cubicBezTo>
                    <a:pt x="1270099" y="494017"/>
                    <a:pt x="1271661" y="495654"/>
                    <a:pt x="1272257" y="497291"/>
                  </a:cubicBezTo>
                  <a:cubicBezTo>
                    <a:pt x="1272852" y="499077"/>
                    <a:pt x="1273075" y="500267"/>
                    <a:pt x="1272926" y="500863"/>
                  </a:cubicBezTo>
                  <a:cubicBezTo>
                    <a:pt x="1272926" y="501458"/>
                    <a:pt x="1272629" y="502202"/>
                    <a:pt x="1272033" y="503095"/>
                  </a:cubicBezTo>
                  <a:lnTo>
                    <a:pt x="1270247" y="505551"/>
                  </a:lnTo>
                  <a:cubicBezTo>
                    <a:pt x="1269354" y="506890"/>
                    <a:pt x="1268313" y="508899"/>
                    <a:pt x="1267122" y="511578"/>
                  </a:cubicBezTo>
                  <a:lnTo>
                    <a:pt x="1262657" y="522294"/>
                  </a:lnTo>
                  <a:cubicBezTo>
                    <a:pt x="1257895" y="533010"/>
                    <a:pt x="1254472" y="539856"/>
                    <a:pt x="1252388" y="542832"/>
                  </a:cubicBezTo>
                  <a:lnTo>
                    <a:pt x="1244128" y="555557"/>
                  </a:lnTo>
                  <a:cubicBezTo>
                    <a:pt x="1248593" y="559278"/>
                    <a:pt x="1253132" y="562850"/>
                    <a:pt x="1257746" y="566273"/>
                  </a:cubicBezTo>
                  <a:cubicBezTo>
                    <a:pt x="1262360" y="569696"/>
                    <a:pt x="1267643" y="573119"/>
                    <a:pt x="1273596" y="576542"/>
                  </a:cubicBezTo>
                  <a:cubicBezTo>
                    <a:pt x="1279549" y="579965"/>
                    <a:pt x="1286842" y="583537"/>
                    <a:pt x="1295474" y="587257"/>
                  </a:cubicBezTo>
                  <a:cubicBezTo>
                    <a:pt x="1303957" y="590978"/>
                    <a:pt x="1311696" y="593880"/>
                    <a:pt x="1318691" y="595964"/>
                  </a:cubicBezTo>
                  <a:lnTo>
                    <a:pt x="1336327" y="601768"/>
                  </a:lnTo>
                  <a:lnTo>
                    <a:pt x="1339899" y="602884"/>
                  </a:lnTo>
                  <a:cubicBezTo>
                    <a:pt x="1341536" y="603480"/>
                    <a:pt x="1342131" y="604298"/>
                    <a:pt x="1341685" y="605340"/>
                  </a:cubicBezTo>
                  <a:cubicBezTo>
                    <a:pt x="1341387" y="606233"/>
                    <a:pt x="1340792" y="606754"/>
                    <a:pt x="1339899" y="606903"/>
                  </a:cubicBezTo>
                  <a:lnTo>
                    <a:pt x="1337220" y="607126"/>
                  </a:lnTo>
                  <a:cubicBezTo>
                    <a:pt x="1333946" y="607721"/>
                    <a:pt x="1326504" y="608614"/>
                    <a:pt x="1314896" y="609805"/>
                  </a:cubicBezTo>
                  <a:cubicBezTo>
                    <a:pt x="1303138" y="611293"/>
                    <a:pt x="1295474" y="611889"/>
                    <a:pt x="1291902" y="611591"/>
                  </a:cubicBezTo>
                  <a:cubicBezTo>
                    <a:pt x="1287437" y="611442"/>
                    <a:pt x="1283716" y="610772"/>
                    <a:pt x="1280740" y="609582"/>
                  </a:cubicBezTo>
                  <a:cubicBezTo>
                    <a:pt x="1277763" y="608242"/>
                    <a:pt x="1274787" y="606382"/>
                    <a:pt x="1271810" y="604001"/>
                  </a:cubicBezTo>
                  <a:cubicBezTo>
                    <a:pt x="1268685" y="601619"/>
                    <a:pt x="1265038" y="598345"/>
                    <a:pt x="1260871" y="594178"/>
                  </a:cubicBezTo>
                  <a:cubicBezTo>
                    <a:pt x="1256704" y="590011"/>
                    <a:pt x="1250751" y="583537"/>
                    <a:pt x="1243012" y="574756"/>
                  </a:cubicBezTo>
                  <a:lnTo>
                    <a:pt x="1234975" y="566049"/>
                  </a:lnTo>
                  <a:cubicBezTo>
                    <a:pt x="1229022" y="571258"/>
                    <a:pt x="1223515" y="575872"/>
                    <a:pt x="1218455" y="579890"/>
                  </a:cubicBezTo>
                  <a:cubicBezTo>
                    <a:pt x="1213395" y="583760"/>
                    <a:pt x="1207293" y="587406"/>
                    <a:pt x="1200149" y="590829"/>
                  </a:cubicBezTo>
                  <a:cubicBezTo>
                    <a:pt x="1193006" y="594252"/>
                    <a:pt x="1185416" y="597006"/>
                    <a:pt x="1177379" y="599089"/>
                  </a:cubicBezTo>
                  <a:cubicBezTo>
                    <a:pt x="1169342" y="600875"/>
                    <a:pt x="1162868" y="601768"/>
                    <a:pt x="1157957" y="601768"/>
                  </a:cubicBezTo>
                  <a:cubicBezTo>
                    <a:pt x="1153045" y="601768"/>
                    <a:pt x="1149994" y="601619"/>
                    <a:pt x="1148804" y="601322"/>
                  </a:cubicBezTo>
                  <a:lnTo>
                    <a:pt x="1144339" y="600652"/>
                  </a:lnTo>
                  <a:cubicBezTo>
                    <a:pt x="1143446" y="600503"/>
                    <a:pt x="1143000" y="600057"/>
                    <a:pt x="1143000" y="599313"/>
                  </a:cubicBezTo>
                  <a:cubicBezTo>
                    <a:pt x="1143000" y="598568"/>
                    <a:pt x="1143446" y="598048"/>
                    <a:pt x="1144339" y="597750"/>
                  </a:cubicBezTo>
                  <a:lnTo>
                    <a:pt x="1150367" y="596634"/>
                  </a:lnTo>
                  <a:cubicBezTo>
                    <a:pt x="1154236" y="595890"/>
                    <a:pt x="1159668" y="594476"/>
                    <a:pt x="1166663" y="592392"/>
                  </a:cubicBezTo>
                  <a:cubicBezTo>
                    <a:pt x="1173658" y="590308"/>
                    <a:pt x="1181844" y="586737"/>
                    <a:pt x="1191220" y="581676"/>
                  </a:cubicBezTo>
                  <a:cubicBezTo>
                    <a:pt x="1200596" y="576616"/>
                    <a:pt x="1208112" y="571482"/>
                    <a:pt x="1213767" y="566273"/>
                  </a:cubicBezTo>
                  <a:lnTo>
                    <a:pt x="1225599" y="555780"/>
                  </a:lnTo>
                  <a:cubicBezTo>
                    <a:pt x="1221878" y="551464"/>
                    <a:pt x="1219051" y="548339"/>
                    <a:pt x="1217116" y="546404"/>
                  </a:cubicBezTo>
                  <a:cubicBezTo>
                    <a:pt x="1215330" y="544469"/>
                    <a:pt x="1212353" y="541493"/>
                    <a:pt x="1208186" y="537474"/>
                  </a:cubicBezTo>
                  <a:cubicBezTo>
                    <a:pt x="1204019" y="533456"/>
                    <a:pt x="1200670" y="530405"/>
                    <a:pt x="1198140" y="528322"/>
                  </a:cubicBezTo>
                  <a:lnTo>
                    <a:pt x="1191220" y="523187"/>
                  </a:lnTo>
                  <a:cubicBezTo>
                    <a:pt x="1188987" y="521848"/>
                    <a:pt x="1187127" y="520806"/>
                    <a:pt x="1185639" y="520062"/>
                  </a:cubicBezTo>
                  <a:cubicBezTo>
                    <a:pt x="1184150" y="519466"/>
                    <a:pt x="1182588" y="519094"/>
                    <a:pt x="1180951" y="518945"/>
                  </a:cubicBezTo>
                  <a:cubicBezTo>
                    <a:pt x="1179462" y="518797"/>
                    <a:pt x="1178569" y="518573"/>
                    <a:pt x="1178272" y="518276"/>
                  </a:cubicBezTo>
                  <a:cubicBezTo>
                    <a:pt x="1177974" y="517978"/>
                    <a:pt x="1177751" y="517457"/>
                    <a:pt x="1177602" y="516713"/>
                  </a:cubicBezTo>
                  <a:cubicBezTo>
                    <a:pt x="1177602" y="515969"/>
                    <a:pt x="1178197" y="515299"/>
                    <a:pt x="1179388" y="514704"/>
                  </a:cubicBezTo>
                  <a:cubicBezTo>
                    <a:pt x="1180430" y="514108"/>
                    <a:pt x="1181992" y="513736"/>
                    <a:pt x="1184076" y="513588"/>
                  </a:cubicBezTo>
                  <a:cubicBezTo>
                    <a:pt x="1185862" y="513588"/>
                    <a:pt x="1187201" y="513662"/>
                    <a:pt x="1188094" y="513811"/>
                  </a:cubicBezTo>
                  <a:lnTo>
                    <a:pt x="1191443" y="514927"/>
                  </a:lnTo>
                  <a:cubicBezTo>
                    <a:pt x="1192634" y="515374"/>
                    <a:pt x="1194494" y="516341"/>
                    <a:pt x="1197024" y="517829"/>
                  </a:cubicBezTo>
                  <a:cubicBezTo>
                    <a:pt x="1199554" y="519317"/>
                    <a:pt x="1201861" y="520806"/>
                    <a:pt x="1203944" y="522294"/>
                  </a:cubicBezTo>
                  <a:cubicBezTo>
                    <a:pt x="1206028" y="523782"/>
                    <a:pt x="1208633" y="525866"/>
                    <a:pt x="1211758" y="528545"/>
                  </a:cubicBezTo>
                  <a:lnTo>
                    <a:pt x="1223367" y="538367"/>
                  </a:lnTo>
                  <a:lnTo>
                    <a:pt x="1232966" y="546851"/>
                  </a:lnTo>
                  <a:lnTo>
                    <a:pt x="1239440" y="537698"/>
                  </a:lnTo>
                  <a:cubicBezTo>
                    <a:pt x="1241524" y="534721"/>
                    <a:pt x="1243756" y="530331"/>
                    <a:pt x="1246137" y="524526"/>
                  </a:cubicBezTo>
                  <a:cubicBezTo>
                    <a:pt x="1248519" y="518871"/>
                    <a:pt x="1250453" y="513215"/>
                    <a:pt x="1251942" y="507560"/>
                  </a:cubicBezTo>
                  <a:cubicBezTo>
                    <a:pt x="1253132" y="502202"/>
                    <a:pt x="1253430" y="498109"/>
                    <a:pt x="1252835" y="495282"/>
                  </a:cubicBezTo>
                  <a:lnTo>
                    <a:pt x="1251942" y="489031"/>
                  </a:lnTo>
                  <a:cubicBezTo>
                    <a:pt x="1243310" y="489775"/>
                    <a:pt x="1237208" y="490370"/>
                    <a:pt x="1233636" y="490817"/>
                  </a:cubicBezTo>
                  <a:cubicBezTo>
                    <a:pt x="1230213" y="491263"/>
                    <a:pt x="1222250" y="492528"/>
                    <a:pt x="1209749" y="494612"/>
                  </a:cubicBezTo>
                  <a:cubicBezTo>
                    <a:pt x="1197098" y="496696"/>
                    <a:pt x="1188392" y="498333"/>
                    <a:pt x="1183630" y="499523"/>
                  </a:cubicBezTo>
                  <a:cubicBezTo>
                    <a:pt x="1178718" y="501012"/>
                    <a:pt x="1175444" y="501756"/>
                    <a:pt x="1173807" y="501756"/>
                  </a:cubicBezTo>
                  <a:cubicBezTo>
                    <a:pt x="1170830" y="502053"/>
                    <a:pt x="1168300" y="501756"/>
                    <a:pt x="1166217" y="500863"/>
                  </a:cubicBezTo>
                  <a:cubicBezTo>
                    <a:pt x="1164133" y="500267"/>
                    <a:pt x="1162124" y="499374"/>
                    <a:pt x="1160189" y="498184"/>
                  </a:cubicBezTo>
                  <a:cubicBezTo>
                    <a:pt x="1158254" y="497142"/>
                    <a:pt x="1157138" y="496100"/>
                    <a:pt x="1156841" y="495058"/>
                  </a:cubicBezTo>
                  <a:cubicBezTo>
                    <a:pt x="1156543" y="494165"/>
                    <a:pt x="1156692" y="493421"/>
                    <a:pt x="1157287" y="492826"/>
                  </a:cubicBezTo>
                  <a:cubicBezTo>
                    <a:pt x="1157585" y="492528"/>
                    <a:pt x="1158403" y="492305"/>
                    <a:pt x="1159743" y="492156"/>
                  </a:cubicBezTo>
                  <a:lnTo>
                    <a:pt x="1164654" y="491487"/>
                  </a:lnTo>
                  <a:lnTo>
                    <a:pt x="1167779" y="491263"/>
                  </a:lnTo>
                  <a:cubicBezTo>
                    <a:pt x="1172095" y="490966"/>
                    <a:pt x="1179462" y="489998"/>
                    <a:pt x="1189880" y="488361"/>
                  </a:cubicBezTo>
                  <a:lnTo>
                    <a:pt x="1221581" y="483673"/>
                  </a:lnTo>
                  <a:lnTo>
                    <a:pt x="1230510" y="482557"/>
                  </a:lnTo>
                  <a:cubicBezTo>
                    <a:pt x="1229022" y="481664"/>
                    <a:pt x="1227831" y="480845"/>
                    <a:pt x="1226938" y="480101"/>
                  </a:cubicBezTo>
                  <a:cubicBezTo>
                    <a:pt x="1226045" y="479357"/>
                    <a:pt x="1224706" y="478018"/>
                    <a:pt x="1222920" y="476083"/>
                  </a:cubicBezTo>
                  <a:cubicBezTo>
                    <a:pt x="1221134" y="473999"/>
                    <a:pt x="1218827" y="470502"/>
                    <a:pt x="1216000" y="465590"/>
                  </a:cubicBezTo>
                  <a:lnTo>
                    <a:pt x="1209526" y="453982"/>
                  </a:lnTo>
                  <a:lnTo>
                    <a:pt x="1207740" y="450410"/>
                  </a:lnTo>
                  <a:cubicBezTo>
                    <a:pt x="1207442" y="449964"/>
                    <a:pt x="1207665" y="449443"/>
                    <a:pt x="1208409" y="448847"/>
                  </a:cubicBezTo>
                  <a:cubicBezTo>
                    <a:pt x="1209153" y="448103"/>
                    <a:pt x="1209898" y="447880"/>
                    <a:pt x="1210642" y="448178"/>
                  </a:cubicBezTo>
                  <a:close/>
                  <a:moveTo>
                    <a:pt x="592484" y="445499"/>
                  </a:moveTo>
                  <a:cubicBezTo>
                    <a:pt x="593824" y="445052"/>
                    <a:pt x="596428" y="445499"/>
                    <a:pt x="600298" y="446838"/>
                  </a:cubicBezTo>
                  <a:cubicBezTo>
                    <a:pt x="605656" y="448773"/>
                    <a:pt x="608930" y="450633"/>
                    <a:pt x="610120" y="452419"/>
                  </a:cubicBezTo>
                  <a:cubicBezTo>
                    <a:pt x="611162" y="453759"/>
                    <a:pt x="611237" y="455396"/>
                    <a:pt x="610344" y="457331"/>
                  </a:cubicBezTo>
                  <a:cubicBezTo>
                    <a:pt x="608558" y="461349"/>
                    <a:pt x="607069" y="465516"/>
                    <a:pt x="605879" y="469832"/>
                  </a:cubicBezTo>
                  <a:cubicBezTo>
                    <a:pt x="602158" y="483227"/>
                    <a:pt x="598140" y="494165"/>
                    <a:pt x="593824" y="502649"/>
                  </a:cubicBezTo>
                  <a:cubicBezTo>
                    <a:pt x="598884" y="505030"/>
                    <a:pt x="606325" y="509197"/>
                    <a:pt x="616148" y="515150"/>
                  </a:cubicBezTo>
                  <a:cubicBezTo>
                    <a:pt x="624780" y="520210"/>
                    <a:pt x="630956" y="524675"/>
                    <a:pt x="634677" y="528545"/>
                  </a:cubicBezTo>
                  <a:cubicBezTo>
                    <a:pt x="637058" y="530777"/>
                    <a:pt x="638770" y="533828"/>
                    <a:pt x="639812" y="537698"/>
                  </a:cubicBezTo>
                  <a:cubicBezTo>
                    <a:pt x="641151" y="544395"/>
                    <a:pt x="641002" y="548785"/>
                    <a:pt x="639365" y="550869"/>
                  </a:cubicBezTo>
                  <a:cubicBezTo>
                    <a:pt x="638026" y="552208"/>
                    <a:pt x="636686" y="552729"/>
                    <a:pt x="635347" y="552432"/>
                  </a:cubicBezTo>
                  <a:cubicBezTo>
                    <a:pt x="633114" y="551985"/>
                    <a:pt x="630808" y="550125"/>
                    <a:pt x="628426" y="546851"/>
                  </a:cubicBezTo>
                  <a:cubicBezTo>
                    <a:pt x="615478" y="532117"/>
                    <a:pt x="603572" y="519615"/>
                    <a:pt x="592707" y="509346"/>
                  </a:cubicBezTo>
                  <a:cubicBezTo>
                    <a:pt x="592112" y="508751"/>
                    <a:pt x="591666" y="508081"/>
                    <a:pt x="591368" y="507337"/>
                  </a:cubicBezTo>
                  <a:cubicBezTo>
                    <a:pt x="587350" y="514481"/>
                    <a:pt x="582364" y="521103"/>
                    <a:pt x="576411" y="527205"/>
                  </a:cubicBezTo>
                  <a:cubicBezTo>
                    <a:pt x="569118" y="534349"/>
                    <a:pt x="560933" y="540600"/>
                    <a:pt x="551854" y="545958"/>
                  </a:cubicBezTo>
                  <a:cubicBezTo>
                    <a:pt x="549919" y="546851"/>
                    <a:pt x="548357" y="547297"/>
                    <a:pt x="547166" y="547297"/>
                  </a:cubicBezTo>
                  <a:cubicBezTo>
                    <a:pt x="545678" y="547148"/>
                    <a:pt x="545678" y="546181"/>
                    <a:pt x="547166" y="544395"/>
                  </a:cubicBezTo>
                  <a:cubicBezTo>
                    <a:pt x="558775" y="532191"/>
                    <a:pt x="567035" y="522592"/>
                    <a:pt x="571946" y="515597"/>
                  </a:cubicBezTo>
                  <a:cubicBezTo>
                    <a:pt x="576113" y="509346"/>
                    <a:pt x="579834" y="502798"/>
                    <a:pt x="583108" y="495951"/>
                  </a:cubicBezTo>
                  <a:cubicBezTo>
                    <a:pt x="586382" y="488659"/>
                    <a:pt x="588764" y="481590"/>
                    <a:pt x="590252" y="474743"/>
                  </a:cubicBezTo>
                  <a:cubicBezTo>
                    <a:pt x="592038" y="466260"/>
                    <a:pt x="592038" y="458149"/>
                    <a:pt x="590252" y="450410"/>
                  </a:cubicBezTo>
                  <a:cubicBezTo>
                    <a:pt x="589805" y="448029"/>
                    <a:pt x="590549" y="446392"/>
                    <a:pt x="592484" y="445499"/>
                  </a:cubicBezTo>
                  <a:close/>
                  <a:moveTo>
                    <a:pt x="332854" y="433444"/>
                  </a:moveTo>
                  <a:cubicBezTo>
                    <a:pt x="335681" y="434039"/>
                    <a:pt x="337691" y="434560"/>
                    <a:pt x="338881" y="435006"/>
                  </a:cubicBezTo>
                  <a:cubicBezTo>
                    <a:pt x="340072" y="435453"/>
                    <a:pt x="341783" y="436346"/>
                    <a:pt x="344016" y="437685"/>
                  </a:cubicBezTo>
                  <a:cubicBezTo>
                    <a:pt x="346248" y="439025"/>
                    <a:pt x="347960" y="440215"/>
                    <a:pt x="349150" y="441257"/>
                  </a:cubicBezTo>
                  <a:cubicBezTo>
                    <a:pt x="350341" y="442299"/>
                    <a:pt x="351011" y="443192"/>
                    <a:pt x="351159" y="443936"/>
                  </a:cubicBezTo>
                  <a:cubicBezTo>
                    <a:pt x="351159" y="444680"/>
                    <a:pt x="350713" y="446094"/>
                    <a:pt x="349820" y="448178"/>
                  </a:cubicBezTo>
                  <a:cubicBezTo>
                    <a:pt x="349076" y="449815"/>
                    <a:pt x="348481" y="452047"/>
                    <a:pt x="348034" y="454875"/>
                  </a:cubicBezTo>
                  <a:cubicBezTo>
                    <a:pt x="347439" y="457554"/>
                    <a:pt x="346992" y="460679"/>
                    <a:pt x="346695" y="464251"/>
                  </a:cubicBezTo>
                  <a:cubicBezTo>
                    <a:pt x="346248" y="467674"/>
                    <a:pt x="345876" y="471246"/>
                    <a:pt x="345578" y="474967"/>
                  </a:cubicBezTo>
                  <a:lnTo>
                    <a:pt x="343123" y="506221"/>
                  </a:lnTo>
                  <a:lnTo>
                    <a:pt x="359866" y="501756"/>
                  </a:lnTo>
                  <a:cubicBezTo>
                    <a:pt x="363884" y="500863"/>
                    <a:pt x="367456" y="499895"/>
                    <a:pt x="370582" y="498854"/>
                  </a:cubicBezTo>
                  <a:cubicBezTo>
                    <a:pt x="373856" y="497812"/>
                    <a:pt x="377056" y="496696"/>
                    <a:pt x="380181" y="495505"/>
                  </a:cubicBezTo>
                  <a:cubicBezTo>
                    <a:pt x="383306" y="494314"/>
                    <a:pt x="385539" y="493645"/>
                    <a:pt x="386878" y="493496"/>
                  </a:cubicBezTo>
                  <a:cubicBezTo>
                    <a:pt x="387920" y="493496"/>
                    <a:pt x="389632" y="493868"/>
                    <a:pt x="392013" y="494612"/>
                  </a:cubicBezTo>
                  <a:cubicBezTo>
                    <a:pt x="394245" y="495207"/>
                    <a:pt x="396329" y="495951"/>
                    <a:pt x="398264" y="496844"/>
                  </a:cubicBezTo>
                  <a:cubicBezTo>
                    <a:pt x="400198" y="497886"/>
                    <a:pt x="401166" y="499151"/>
                    <a:pt x="401166" y="500640"/>
                  </a:cubicBezTo>
                  <a:cubicBezTo>
                    <a:pt x="401166" y="501681"/>
                    <a:pt x="400719" y="502649"/>
                    <a:pt x="399826" y="503542"/>
                  </a:cubicBezTo>
                  <a:cubicBezTo>
                    <a:pt x="398933" y="504435"/>
                    <a:pt x="397147" y="505179"/>
                    <a:pt x="394468" y="505774"/>
                  </a:cubicBezTo>
                  <a:lnTo>
                    <a:pt x="384423" y="508453"/>
                  </a:lnTo>
                  <a:lnTo>
                    <a:pt x="375270" y="510239"/>
                  </a:lnTo>
                  <a:lnTo>
                    <a:pt x="363661" y="512471"/>
                  </a:lnTo>
                  <a:lnTo>
                    <a:pt x="360536" y="512918"/>
                  </a:lnTo>
                  <a:cubicBezTo>
                    <a:pt x="359047" y="513364"/>
                    <a:pt x="356592" y="513662"/>
                    <a:pt x="353169" y="513811"/>
                  </a:cubicBezTo>
                  <a:cubicBezTo>
                    <a:pt x="349746" y="513960"/>
                    <a:pt x="347588" y="513960"/>
                    <a:pt x="346695" y="513811"/>
                  </a:cubicBezTo>
                  <a:lnTo>
                    <a:pt x="343123" y="513364"/>
                  </a:lnTo>
                  <a:lnTo>
                    <a:pt x="341560" y="544172"/>
                  </a:lnTo>
                  <a:cubicBezTo>
                    <a:pt x="341114" y="551613"/>
                    <a:pt x="341337" y="558459"/>
                    <a:pt x="342230" y="564710"/>
                  </a:cubicBezTo>
                  <a:cubicBezTo>
                    <a:pt x="342974" y="570961"/>
                    <a:pt x="344537" y="575500"/>
                    <a:pt x="346918" y="578328"/>
                  </a:cubicBezTo>
                  <a:cubicBezTo>
                    <a:pt x="349299" y="581156"/>
                    <a:pt x="353169" y="583090"/>
                    <a:pt x="358526" y="584132"/>
                  </a:cubicBezTo>
                  <a:cubicBezTo>
                    <a:pt x="364033" y="585174"/>
                    <a:pt x="370507" y="585620"/>
                    <a:pt x="377949" y="585472"/>
                  </a:cubicBezTo>
                  <a:cubicBezTo>
                    <a:pt x="387176" y="585323"/>
                    <a:pt x="393352" y="584355"/>
                    <a:pt x="396478" y="582569"/>
                  </a:cubicBezTo>
                  <a:cubicBezTo>
                    <a:pt x="399752" y="580783"/>
                    <a:pt x="402282" y="578774"/>
                    <a:pt x="404068" y="576542"/>
                  </a:cubicBezTo>
                  <a:cubicBezTo>
                    <a:pt x="406003" y="574309"/>
                    <a:pt x="407342" y="572003"/>
                    <a:pt x="408086" y="569621"/>
                  </a:cubicBezTo>
                  <a:cubicBezTo>
                    <a:pt x="408979" y="567389"/>
                    <a:pt x="409872" y="564487"/>
                    <a:pt x="410765" y="560915"/>
                  </a:cubicBezTo>
                  <a:cubicBezTo>
                    <a:pt x="411658" y="557343"/>
                    <a:pt x="412328" y="554143"/>
                    <a:pt x="412774" y="551315"/>
                  </a:cubicBezTo>
                  <a:lnTo>
                    <a:pt x="413221" y="546181"/>
                  </a:lnTo>
                  <a:cubicBezTo>
                    <a:pt x="413370" y="544841"/>
                    <a:pt x="413965" y="544023"/>
                    <a:pt x="415007" y="543725"/>
                  </a:cubicBezTo>
                  <a:cubicBezTo>
                    <a:pt x="415900" y="543428"/>
                    <a:pt x="416495" y="544395"/>
                    <a:pt x="416793" y="546627"/>
                  </a:cubicBezTo>
                  <a:lnTo>
                    <a:pt x="417239" y="551539"/>
                  </a:lnTo>
                  <a:cubicBezTo>
                    <a:pt x="417239" y="551836"/>
                    <a:pt x="417462" y="553846"/>
                    <a:pt x="417909" y="557566"/>
                  </a:cubicBezTo>
                  <a:cubicBezTo>
                    <a:pt x="418355" y="561287"/>
                    <a:pt x="418802" y="564412"/>
                    <a:pt x="419248" y="566942"/>
                  </a:cubicBezTo>
                  <a:cubicBezTo>
                    <a:pt x="419695" y="569324"/>
                    <a:pt x="420365" y="571705"/>
                    <a:pt x="421257" y="574086"/>
                  </a:cubicBezTo>
                  <a:lnTo>
                    <a:pt x="424160" y="580337"/>
                  </a:lnTo>
                  <a:cubicBezTo>
                    <a:pt x="424904" y="582421"/>
                    <a:pt x="425276" y="584058"/>
                    <a:pt x="425276" y="585248"/>
                  </a:cubicBezTo>
                  <a:cubicBezTo>
                    <a:pt x="424978" y="587481"/>
                    <a:pt x="423043" y="589713"/>
                    <a:pt x="419472" y="591946"/>
                  </a:cubicBezTo>
                  <a:cubicBezTo>
                    <a:pt x="416197" y="594029"/>
                    <a:pt x="412328" y="595815"/>
                    <a:pt x="407863" y="597303"/>
                  </a:cubicBezTo>
                  <a:cubicBezTo>
                    <a:pt x="403696" y="598792"/>
                    <a:pt x="398933" y="599908"/>
                    <a:pt x="393575" y="600652"/>
                  </a:cubicBezTo>
                  <a:cubicBezTo>
                    <a:pt x="388218" y="601396"/>
                    <a:pt x="382860" y="601768"/>
                    <a:pt x="377502" y="601768"/>
                  </a:cubicBezTo>
                  <a:cubicBezTo>
                    <a:pt x="370954" y="601768"/>
                    <a:pt x="364926" y="601173"/>
                    <a:pt x="359419" y="599982"/>
                  </a:cubicBezTo>
                  <a:cubicBezTo>
                    <a:pt x="353913" y="598940"/>
                    <a:pt x="349076" y="597303"/>
                    <a:pt x="344909" y="595071"/>
                  </a:cubicBezTo>
                  <a:cubicBezTo>
                    <a:pt x="340741" y="592839"/>
                    <a:pt x="337393" y="589341"/>
                    <a:pt x="334863" y="584579"/>
                  </a:cubicBezTo>
                  <a:cubicBezTo>
                    <a:pt x="332184" y="579667"/>
                    <a:pt x="330919" y="575202"/>
                    <a:pt x="331068" y="571184"/>
                  </a:cubicBezTo>
                  <a:lnTo>
                    <a:pt x="330398" y="545511"/>
                  </a:lnTo>
                  <a:lnTo>
                    <a:pt x="331737" y="474520"/>
                  </a:lnTo>
                  <a:lnTo>
                    <a:pt x="331961" y="460233"/>
                  </a:lnTo>
                  <a:lnTo>
                    <a:pt x="331961" y="454428"/>
                  </a:lnTo>
                  <a:lnTo>
                    <a:pt x="331291" y="447731"/>
                  </a:lnTo>
                  <a:cubicBezTo>
                    <a:pt x="330844" y="443862"/>
                    <a:pt x="330249" y="441108"/>
                    <a:pt x="329505" y="439471"/>
                  </a:cubicBezTo>
                  <a:cubicBezTo>
                    <a:pt x="328612" y="437834"/>
                    <a:pt x="328166" y="436569"/>
                    <a:pt x="328166" y="435676"/>
                  </a:cubicBezTo>
                  <a:cubicBezTo>
                    <a:pt x="328314" y="434932"/>
                    <a:pt x="328686" y="434337"/>
                    <a:pt x="329282" y="433890"/>
                  </a:cubicBezTo>
                  <a:cubicBezTo>
                    <a:pt x="329877" y="433444"/>
                    <a:pt x="331068" y="433295"/>
                    <a:pt x="332854" y="433444"/>
                  </a:cubicBezTo>
                  <a:close/>
                  <a:moveTo>
                    <a:pt x="504973" y="432997"/>
                  </a:moveTo>
                  <a:cubicBezTo>
                    <a:pt x="507652" y="432551"/>
                    <a:pt x="511298" y="433518"/>
                    <a:pt x="515912" y="435899"/>
                  </a:cubicBezTo>
                  <a:cubicBezTo>
                    <a:pt x="520823" y="438578"/>
                    <a:pt x="523800" y="440885"/>
                    <a:pt x="524842" y="442820"/>
                  </a:cubicBezTo>
                  <a:cubicBezTo>
                    <a:pt x="525884" y="444755"/>
                    <a:pt x="525735" y="446689"/>
                    <a:pt x="524395" y="448624"/>
                  </a:cubicBezTo>
                  <a:cubicBezTo>
                    <a:pt x="521716" y="452345"/>
                    <a:pt x="518740" y="457926"/>
                    <a:pt x="515466" y="465367"/>
                  </a:cubicBezTo>
                  <a:lnTo>
                    <a:pt x="509215" y="478762"/>
                  </a:lnTo>
                  <a:cubicBezTo>
                    <a:pt x="512043" y="478315"/>
                    <a:pt x="515540" y="477571"/>
                    <a:pt x="519707" y="476529"/>
                  </a:cubicBezTo>
                  <a:cubicBezTo>
                    <a:pt x="525512" y="475190"/>
                    <a:pt x="529902" y="473702"/>
                    <a:pt x="532879" y="472065"/>
                  </a:cubicBezTo>
                  <a:cubicBezTo>
                    <a:pt x="534367" y="471172"/>
                    <a:pt x="535781" y="470651"/>
                    <a:pt x="537120" y="470502"/>
                  </a:cubicBezTo>
                  <a:cubicBezTo>
                    <a:pt x="539055" y="470502"/>
                    <a:pt x="542850" y="471692"/>
                    <a:pt x="548506" y="474074"/>
                  </a:cubicBezTo>
                  <a:cubicBezTo>
                    <a:pt x="554459" y="476753"/>
                    <a:pt x="557584" y="479432"/>
                    <a:pt x="557882" y="482110"/>
                  </a:cubicBezTo>
                  <a:cubicBezTo>
                    <a:pt x="557882" y="483450"/>
                    <a:pt x="556170" y="485682"/>
                    <a:pt x="552747" y="488808"/>
                  </a:cubicBezTo>
                  <a:cubicBezTo>
                    <a:pt x="550068" y="491040"/>
                    <a:pt x="548059" y="493496"/>
                    <a:pt x="546720" y="496175"/>
                  </a:cubicBezTo>
                  <a:cubicBezTo>
                    <a:pt x="539576" y="514183"/>
                    <a:pt x="533027" y="528470"/>
                    <a:pt x="527074" y="539037"/>
                  </a:cubicBezTo>
                  <a:cubicBezTo>
                    <a:pt x="543297" y="552432"/>
                    <a:pt x="558626" y="563222"/>
                    <a:pt x="573062" y="571407"/>
                  </a:cubicBezTo>
                  <a:cubicBezTo>
                    <a:pt x="577081" y="573640"/>
                    <a:pt x="582736" y="576170"/>
                    <a:pt x="590029" y="578998"/>
                  </a:cubicBezTo>
                  <a:cubicBezTo>
                    <a:pt x="594493" y="580337"/>
                    <a:pt x="600521" y="581379"/>
                    <a:pt x="608111" y="582123"/>
                  </a:cubicBezTo>
                  <a:cubicBezTo>
                    <a:pt x="633561" y="583909"/>
                    <a:pt x="647997" y="585323"/>
                    <a:pt x="651420" y="586365"/>
                  </a:cubicBezTo>
                  <a:cubicBezTo>
                    <a:pt x="654099" y="587257"/>
                    <a:pt x="654918" y="588597"/>
                    <a:pt x="653876" y="590383"/>
                  </a:cubicBezTo>
                  <a:cubicBezTo>
                    <a:pt x="652536" y="591722"/>
                    <a:pt x="649932" y="592913"/>
                    <a:pt x="646062" y="593955"/>
                  </a:cubicBezTo>
                  <a:cubicBezTo>
                    <a:pt x="637579" y="595741"/>
                    <a:pt x="627384" y="598196"/>
                    <a:pt x="615478" y="601322"/>
                  </a:cubicBezTo>
                  <a:cubicBezTo>
                    <a:pt x="606846" y="603257"/>
                    <a:pt x="599182" y="602364"/>
                    <a:pt x="592484" y="598643"/>
                  </a:cubicBezTo>
                  <a:cubicBezTo>
                    <a:pt x="568374" y="584355"/>
                    <a:pt x="549473" y="571184"/>
                    <a:pt x="535781" y="559129"/>
                  </a:cubicBezTo>
                  <a:cubicBezTo>
                    <a:pt x="531316" y="555111"/>
                    <a:pt x="526702" y="551167"/>
                    <a:pt x="521940" y="547297"/>
                  </a:cubicBezTo>
                  <a:cubicBezTo>
                    <a:pt x="514349" y="558608"/>
                    <a:pt x="506238" y="568059"/>
                    <a:pt x="497606" y="575649"/>
                  </a:cubicBezTo>
                  <a:cubicBezTo>
                    <a:pt x="486444" y="585472"/>
                    <a:pt x="476547" y="591499"/>
                    <a:pt x="467915" y="593732"/>
                  </a:cubicBezTo>
                  <a:cubicBezTo>
                    <a:pt x="462557" y="595220"/>
                    <a:pt x="459581" y="595741"/>
                    <a:pt x="458985" y="595294"/>
                  </a:cubicBezTo>
                  <a:cubicBezTo>
                    <a:pt x="458539" y="594848"/>
                    <a:pt x="459134" y="593955"/>
                    <a:pt x="460771" y="592615"/>
                  </a:cubicBezTo>
                  <a:cubicBezTo>
                    <a:pt x="472826" y="584430"/>
                    <a:pt x="483096" y="576095"/>
                    <a:pt x="491579" y="567612"/>
                  </a:cubicBezTo>
                  <a:cubicBezTo>
                    <a:pt x="499318" y="559427"/>
                    <a:pt x="506387" y="550125"/>
                    <a:pt x="512787" y="539707"/>
                  </a:cubicBezTo>
                  <a:cubicBezTo>
                    <a:pt x="508620" y="536135"/>
                    <a:pt x="504229" y="532563"/>
                    <a:pt x="499615" y="528991"/>
                  </a:cubicBezTo>
                  <a:cubicBezTo>
                    <a:pt x="496490" y="526610"/>
                    <a:pt x="492769" y="524675"/>
                    <a:pt x="488453" y="523187"/>
                  </a:cubicBezTo>
                  <a:cubicBezTo>
                    <a:pt x="487114" y="522740"/>
                    <a:pt x="485849" y="522220"/>
                    <a:pt x="484658" y="521624"/>
                  </a:cubicBezTo>
                  <a:cubicBezTo>
                    <a:pt x="481831" y="525643"/>
                    <a:pt x="479003" y="529215"/>
                    <a:pt x="476175" y="532340"/>
                  </a:cubicBezTo>
                  <a:cubicBezTo>
                    <a:pt x="472603" y="536061"/>
                    <a:pt x="470073" y="538293"/>
                    <a:pt x="468585" y="539037"/>
                  </a:cubicBezTo>
                  <a:cubicBezTo>
                    <a:pt x="466352" y="539632"/>
                    <a:pt x="465459" y="539112"/>
                    <a:pt x="465906" y="537474"/>
                  </a:cubicBezTo>
                  <a:cubicBezTo>
                    <a:pt x="466055" y="536582"/>
                    <a:pt x="466799" y="535168"/>
                    <a:pt x="468138" y="533233"/>
                  </a:cubicBezTo>
                  <a:cubicBezTo>
                    <a:pt x="476770" y="518945"/>
                    <a:pt x="484286" y="505328"/>
                    <a:pt x="490686" y="492380"/>
                  </a:cubicBezTo>
                  <a:cubicBezTo>
                    <a:pt x="496937" y="478985"/>
                    <a:pt x="501922" y="465367"/>
                    <a:pt x="505643" y="451526"/>
                  </a:cubicBezTo>
                  <a:cubicBezTo>
                    <a:pt x="506536" y="447508"/>
                    <a:pt x="505717" y="443266"/>
                    <a:pt x="503187" y="438801"/>
                  </a:cubicBezTo>
                  <a:cubicBezTo>
                    <a:pt x="501401" y="435676"/>
                    <a:pt x="501997" y="433741"/>
                    <a:pt x="504973" y="432997"/>
                  </a:cubicBezTo>
                  <a:close/>
                  <a:moveTo>
                    <a:pt x="1907157" y="429202"/>
                  </a:moveTo>
                  <a:lnTo>
                    <a:pt x="1910729" y="429872"/>
                  </a:lnTo>
                  <a:cubicBezTo>
                    <a:pt x="1911771" y="430021"/>
                    <a:pt x="1913482" y="430541"/>
                    <a:pt x="1915864" y="431434"/>
                  </a:cubicBezTo>
                  <a:cubicBezTo>
                    <a:pt x="1918542" y="432476"/>
                    <a:pt x="1921073" y="433741"/>
                    <a:pt x="1923454" y="435230"/>
                  </a:cubicBezTo>
                  <a:cubicBezTo>
                    <a:pt x="1925984" y="436718"/>
                    <a:pt x="1927844" y="438653"/>
                    <a:pt x="1929035" y="441034"/>
                  </a:cubicBezTo>
                  <a:cubicBezTo>
                    <a:pt x="1930226" y="443415"/>
                    <a:pt x="1930895" y="445499"/>
                    <a:pt x="1931044" y="447285"/>
                  </a:cubicBezTo>
                  <a:cubicBezTo>
                    <a:pt x="1931044" y="449368"/>
                    <a:pt x="1930746" y="450857"/>
                    <a:pt x="1930151" y="451749"/>
                  </a:cubicBezTo>
                  <a:lnTo>
                    <a:pt x="1928142" y="455768"/>
                  </a:lnTo>
                  <a:lnTo>
                    <a:pt x="1971674" y="449517"/>
                  </a:lnTo>
                  <a:lnTo>
                    <a:pt x="1979711" y="448178"/>
                  </a:lnTo>
                  <a:cubicBezTo>
                    <a:pt x="1980902" y="448326"/>
                    <a:pt x="1982315" y="448699"/>
                    <a:pt x="1983952" y="449294"/>
                  </a:cubicBezTo>
                  <a:cubicBezTo>
                    <a:pt x="1985590" y="450038"/>
                    <a:pt x="1988789" y="452345"/>
                    <a:pt x="1993552" y="456214"/>
                  </a:cubicBezTo>
                  <a:cubicBezTo>
                    <a:pt x="1998314" y="460233"/>
                    <a:pt x="2001068" y="463060"/>
                    <a:pt x="2001812" y="464698"/>
                  </a:cubicBezTo>
                  <a:cubicBezTo>
                    <a:pt x="2002556" y="466186"/>
                    <a:pt x="2002928" y="467525"/>
                    <a:pt x="2002928" y="468716"/>
                  </a:cubicBezTo>
                  <a:cubicBezTo>
                    <a:pt x="2002928" y="469311"/>
                    <a:pt x="2002779" y="469758"/>
                    <a:pt x="2002482" y="470055"/>
                  </a:cubicBezTo>
                  <a:cubicBezTo>
                    <a:pt x="2002333" y="470651"/>
                    <a:pt x="2002035" y="471097"/>
                    <a:pt x="2001589" y="471395"/>
                  </a:cubicBezTo>
                  <a:cubicBezTo>
                    <a:pt x="2001291" y="471692"/>
                    <a:pt x="2000696" y="471990"/>
                    <a:pt x="1999803" y="472288"/>
                  </a:cubicBezTo>
                  <a:lnTo>
                    <a:pt x="1983729" y="474967"/>
                  </a:lnTo>
                  <a:cubicBezTo>
                    <a:pt x="1981050" y="475562"/>
                    <a:pt x="1977181" y="476678"/>
                    <a:pt x="1972121" y="478315"/>
                  </a:cubicBezTo>
                  <a:lnTo>
                    <a:pt x="1966316" y="480101"/>
                  </a:lnTo>
                  <a:cubicBezTo>
                    <a:pt x="1964828" y="480548"/>
                    <a:pt x="1963935" y="480622"/>
                    <a:pt x="1963638" y="480324"/>
                  </a:cubicBezTo>
                  <a:cubicBezTo>
                    <a:pt x="1963489" y="480027"/>
                    <a:pt x="1963935" y="479208"/>
                    <a:pt x="1964977" y="477869"/>
                  </a:cubicBezTo>
                  <a:lnTo>
                    <a:pt x="1969442" y="471841"/>
                  </a:lnTo>
                  <a:cubicBezTo>
                    <a:pt x="1970632" y="470353"/>
                    <a:pt x="1971823" y="468493"/>
                    <a:pt x="1973014" y="466260"/>
                  </a:cubicBezTo>
                  <a:cubicBezTo>
                    <a:pt x="1974353" y="464028"/>
                    <a:pt x="1974948" y="462540"/>
                    <a:pt x="1974800" y="461795"/>
                  </a:cubicBezTo>
                  <a:cubicBezTo>
                    <a:pt x="1974800" y="461051"/>
                    <a:pt x="1974279" y="460233"/>
                    <a:pt x="1973237" y="459340"/>
                  </a:cubicBezTo>
                  <a:cubicBezTo>
                    <a:pt x="1972195" y="458744"/>
                    <a:pt x="1971228" y="458447"/>
                    <a:pt x="1970335" y="458447"/>
                  </a:cubicBezTo>
                  <a:cubicBezTo>
                    <a:pt x="1969442" y="458744"/>
                    <a:pt x="1968921" y="458893"/>
                    <a:pt x="1968772" y="458893"/>
                  </a:cubicBezTo>
                  <a:lnTo>
                    <a:pt x="1947118" y="460009"/>
                  </a:lnTo>
                  <a:lnTo>
                    <a:pt x="1890637" y="466930"/>
                  </a:lnTo>
                  <a:lnTo>
                    <a:pt x="1878359" y="468939"/>
                  </a:lnTo>
                  <a:cubicBezTo>
                    <a:pt x="1875085" y="469386"/>
                    <a:pt x="1873150" y="469460"/>
                    <a:pt x="1872555" y="469162"/>
                  </a:cubicBezTo>
                  <a:lnTo>
                    <a:pt x="1865857" y="467153"/>
                  </a:lnTo>
                  <a:cubicBezTo>
                    <a:pt x="1865113" y="470576"/>
                    <a:pt x="1864518" y="473032"/>
                    <a:pt x="1864072" y="474520"/>
                  </a:cubicBezTo>
                  <a:cubicBezTo>
                    <a:pt x="1863476" y="476157"/>
                    <a:pt x="1862211" y="478985"/>
                    <a:pt x="1860276" y="483003"/>
                  </a:cubicBezTo>
                  <a:cubicBezTo>
                    <a:pt x="1858342" y="487022"/>
                    <a:pt x="1856481" y="489998"/>
                    <a:pt x="1854695" y="491933"/>
                  </a:cubicBezTo>
                  <a:cubicBezTo>
                    <a:pt x="1852909" y="494017"/>
                    <a:pt x="1851198" y="494984"/>
                    <a:pt x="1849561" y="494835"/>
                  </a:cubicBezTo>
                  <a:cubicBezTo>
                    <a:pt x="1847924" y="494835"/>
                    <a:pt x="1846510" y="494017"/>
                    <a:pt x="1845319" y="492380"/>
                  </a:cubicBezTo>
                  <a:cubicBezTo>
                    <a:pt x="1844128" y="490594"/>
                    <a:pt x="1843682" y="488584"/>
                    <a:pt x="1843980" y="486352"/>
                  </a:cubicBezTo>
                  <a:cubicBezTo>
                    <a:pt x="1843980" y="484417"/>
                    <a:pt x="1844352" y="482557"/>
                    <a:pt x="1845096" y="480771"/>
                  </a:cubicBezTo>
                  <a:lnTo>
                    <a:pt x="1847998" y="474967"/>
                  </a:lnTo>
                  <a:lnTo>
                    <a:pt x="1853802" y="461572"/>
                  </a:lnTo>
                  <a:lnTo>
                    <a:pt x="1856928" y="451749"/>
                  </a:lnTo>
                  <a:cubicBezTo>
                    <a:pt x="1857821" y="449815"/>
                    <a:pt x="1859011" y="448699"/>
                    <a:pt x="1860500" y="448401"/>
                  </a:cubicBezTo>
                  <a:cubicBezTo>
                    <a:pt x="1861839" y="448103"/>
                    <a:pt x="1863030" y="449964"/>
                    <a:pt x="1864072" y="453982"/>
                  </a:cubicBezTo>
                  <a:lnTo>
                    <a:pt x="1865411" y="459786"/>
                  </a:lnTo>
                  <a:lnTo>
                    <a:pt x="1892200" y="458447"/>
                  </a:lnTo>
                  <a:lnTo>
                    <a:pt x="1920328" y="456661"/>
                  </a:lnTo>
                  <a:cubicBezTo>
                    <a:pt x="1918840" y="455173"/>
                    <a:pt x="1917501" y="453610"/>
                    <a:pt x="1916310" y="451973"/>
                  </a:cubicBezTo>
                  <a:cubicBezTo>
                    <a:pt x="1914971" y="450484"/>
                    <a:pt x="1913185" y="447880"/>
                    <a:pt x="1910952" y="444159"/>
                  </a:cubicBezTo>
                  <a:cubicBezTo>
                    <a:pt x="1908869" y="440587"/>
                    <a:pt x="1907529" y="437834"/>
                    <a:pt x="1906934" y="435899"/>
                  </a:cubicBezTo>
                  <a:lnTo>
                    <a:pt x="1905594" y="432327"/>
                  </a:lnTo>
                  <a:cubicBezTo>
                    <a:pt x="1904999" y="431286"/>
                    <a:pt x="1904850" y="430467"/>
                    <a:pt x="1905148" y="429872"/>
                  </a:cubicBezTo>
                  <a:cubicBezTo>
                    <a:pt x="1905446" y="429276"/>
                    <a:pt x="1906115" y="429053"/>
                    <a:pt x="1907157" y="429202"/>
                  </a:cubicBezTo>
                  <a:close/>
                  <a:moveTo>
                    <a:pt x="2177057" y="426970"/>
                  </a:moveTo>
                  <a:cubicBezTo>
                    <a:pt x="2179736" y="426970"/>
                    <a:pt x="2182936" y="428011"/>
                    <a:pt x="2186656" y="430095"/>
                  </a:cubicBezTo>
                  <a:cubicBezTo>
                    <a:pt x="2191716" y="432476"/>
                    <a:pt x="2194247" y="434411"/>
                    <a:pt x="2194247" y="435899"/>
                  </a:cubicBezTo>
                  <a:cubicBezTo>
                    <a:pt x="2194247" y="436792"/>
                    <a:pt x="2193577" y="438132"/>
                    <a:pt x="2192238" y="439918"/>
                  </a:cubicBezTo>
                  <a:cubicBezTo>
                    <a:pt x="2191196" y="441406"/>
                    <a:pt x="2190080" y="443117"/>
                    <a:pt x="2188889" y="445052"/>
                  </a:cubicBezTo>
                  <a:cubicBezTo>
                    <a:pt x="2190228" y="446094"/>
                    <a:pt x="2191716" y="447508"/>
                    <a:pt x="2193354" y="449294"/>
                  </a:cubicBezTo>
                  <a:cubicBezTo>
                    <a:pt x="2207790" y="463730"/>
                    <a:pt x="2219845" y="473850"/>
                    <a:pt x="2229519" y="479655"/>
                  </a:cubicBezTo>
                  <a:cubicBezTo>
                    <a:pt x="2236216" y="483822"/>
                    <a:pt x="2244178" y="487096"/>
                    <a:pt x="2253406" y="489477"/>
                  </a:cubicBezTo>
                  <a:cubicBezTo>
                    <a:pt x="2258615" y="490668"/>
                    <a:pt x="2261219" y="491561"/>
                    <a:pt x="2261219" y="492156"/>
                  </a:cubicBezTo>
                  <a:cubicBezTo>
                    <a:pt x="2261219" y="493793"/>
                    <a:pt x="2255787" y="495431"/>
                    <a:pt x="2244922" y="497068"/>
                  </a:cubicBezTo>
                  <a:cubicBezTo>
                    <a:pt x="2235844" y="498705"/>
                    <a:pt x="2228700" y="499523"/>
                    <a:pt x="2223491" y="499523"/>
                  </a:cubicBezTo>
                  <a:cubicBezTo>
                    <a:pt x="2222598" y="499523"/>
                    <a:pt x="2221184" y="498779"/>
                    <a:pt x="2219250" y="497291"/>
                  </a:cubicBezTo>
                  <a:cubicBezTo>
                    <a:pt x="2214636" y="492975"/>
                    <a:pt x="2205409" y="480027"/>
                    <a:pt x="2191568" y="458447"/>
                  </a:cubicBezTo>
                  <a:cubicBezTo>
                    <a:pt x="2189186" y="454875"/>
                    <a:pt x="2187326" y="452122"/>
                    <a:pt x="2185987" y="450187"/>
                  </a:cubicBezTo>
                  <a:cubicBezTo>
                    <a:pt x="2185540" y="450931"/>
                    <a:pt x="2185168" y="451601"/>
                    <a:pt x="2184870" y="452196"/>
                  </a:cubicBezTo>
                  <a:cubicBezTo>
                    <a:pt x="2176090" y="469162"/>
                    <a:pt x="2166639" y="482334"/>
                    <a:pt x="2156519" y="491710"/>
                  </a:cubicBezTo>
                  <a:cubicBezTo>
                    <a:pt x="2145059" y="502277"/>
                    <a:pt x="2136724" y="507560"/>
                    <a:pt x="2131516" y="507560"/>
                  </a:cubicBezTo>
                  <a:cubicBezTo>
                    <a:pt x="2129730" y="507560"/>
                    <a:pt x="2128837" y="507262"/>
                    <a:pt x="2128837" y="506667"/>
                  </a:cubicBezTo>
                  <a:cubicBezTo>
                    <a:pt x="2128837" y="506221"/>
                    <a:pt x="2131516" y="503690"/>
                    <a:pt x="2136874" y="499077"/>
                  </a:cubicBezTo>
                  <a:cubicBezTo>
                    <a:pt x="2146398" y="491040"/>
                    <a:pt x="2155402" y="480101"/>
                    <a:pt x="2163886" y="466260"/>
                  </a:cubicBezTo>
                  <a:cubicBezTo>
                    <a:pt x="2171030" y="453461"/>
                    <a:pt x="2174899" y="443638"/>
                    <a:pt x="2175494" y="436792"/>
                  </a:cubicBezTo>
                  <a:cubicBezTo>
                    <a:pt x="2175494" y="435155"/>
                    <a:pt x="2175271" y="433518"/>
                    <a:pt x="2174824" y="431881"/>
                  </a:cubicBezTo>
                  <a:cubicBezTo>
                    <a:pt x="2174676" y="430839"/>
                    <a:pt x="2174601" y="430169"/>
                    <a:pt x="2174601" y="429872"/>
                  </a:cubicBezTo>
                  <a:cubicBezTo>
                    <a:pt x="2174601" y="427937"/>
                    <a:pt x="2175420" y="426970"/>
                    <a:pt x="2177057" y="426970"/>
                  </a:cubicBezTo>
                  <a:close/>
                  <a:moveTo>
                    <a:pt x="1454645" y="426970"/>
                  </a:moveTo>
                  <a:cubicBezTo>
                    <a:pt x="1457027" y="426970"/>
                    <a:pt x="1459334" y="427342"/>
                    <a:pt x="1461566" y="428086"/>
                  </a:cubicBezTo>
                  <a:cubicBezTo>
                    <a:pt x="1463798" y="428681"/>
                    <a:pt x="1466031" y="429500"/>
                    <a:pt x="1468263" y="430541"/>
                  </a:cubicBezTo>
                  <a:cubicBezTo>
                    <a:pt x="1470496" y="431583"/>
                    <a:pt x="1472058" y="432699"/>
                    <a:pt x="1472951" y="433890"/>
                  </a:cubicBezTo>
                  <a:cubicBezTo>
                    <a:pt x="1473844" y="435081"/>
                    <a:pt x="1474291" y="436271"/>
                    <a:pt x="1474291" y="437462"/>
                  </a:cubicBezTo>
                  <a:cubicBezTo>
                    <a:pt x="1474142" y="438057"/>
                    <a:pt x="1473547" y="439471"/>
                    <a:pt x="1472505" y="441704"/>
                  </a:cubicBezTo>
                  <a:cubicBezTo>
                    <a:pt x="1471463" y="443936"/>
                    <a:pt x="1470719" y="446540"/>
                    <a:pt x="1470272" y="449517"/>
                  </a:cubicBezTo>
                  <a:cubicBezTo>
                    <a:pt x="1469677" y="452791"/>
                    <a:pt x="1469231" y="457926"/>
                    <a:pt x="1468933" y="464921"/>
                  </a:cubicBezTo>
                  <a:lnTo>
                    <a:pt x="1468263" y="482110"/>
                  </a:lnTo>
                  <a:lnTo>
                    <a:pt x="1492597" y="478092"/>
                  </a:lnTo>
                  <a:lnTo>
                    <a:pt x="1501750" y="476753"/>
                  </a:lnTo>
                  <a:cubicBezTo>
                    <a:pt x="1505173" y="476157"/>
                    <a:pt x="1507479" y="475785"/>
                    <a:pt x="1508670" y="475636"/>
                  </a:cubicBezTo>
                  <a:cubicBezTo>
                    <a:pt x="1510754" y="475636"/>
                    <a:pt x="1512837" y="476008"/>
                    <a:pt x="1514921" y="476753"/>
                  </a:cubicBezTo>
                  <a:cubicBezTo>
                    <a:pt x="1517004" y="477497"/>
                    <a:pt x="1519014" y="478390"/>
                    <a:pt x="1520948" y="479432"/>
                  </a:cubicBezTo>
                  <a:cubicBezTo>
                    <a:pt x="1522883" y="480622"/>
                    <a:pt x="1524223" y="481738"/>
                    <a:pt x="1524967" y="482780"/>
                  </a:cubicBezTo>
                  <a:cubicBezTo>
                    <a:pt x="1525562" y="483822"/>
                    <a:pt x="1525860" y="484789"/>
                    <a:pt x="1525860" y="485682"/>
                  </a:cubicBezTo>
                  <a:cubicBezTo>
                    <a:pt x="1525711" y="486278"/>
                    <a:pt x="1525488" y="486873"/>
                    <a:pt x="1525190" y="487468"/>
                  </a:cubicBezTo>
                  <a:cubicBezTo>
                    <a:pt x="1524744" y="488064"/>
                    <a:pt x="1523330" y="488361"/>
                    <a:pt x="1520948" y="488361"/>
                  </a:cubicBezTo>
                  <a:cubicBezTo>
                    <a:pt x="1518716" y="488361"/>
                    <a:pt x="1515888" y="488510"/>
                    <a:pt x="1512465" y="488808"/>
                  </a:cubicBezTo>
                  <a:lnTo>
                    <a:pt x="1494606" y="489924"/>
                  </a:lnTo>
                  <a:lnTo>
                    <a:pt x="1483444" y="490594"/>
                  </a:lnTo>
                  <a:lnTo>
                    <a:pt x="1474291" y="491040"/>
                  </a:lnTo>
                  <a:lnTo>
                    <a:pt x="1468486" y="491487"/>
                  </a:lnTo>
                  <a:lnTo>
                    <a:pt x="1468486" y="493273"/>
                  </a:lnTo>
                  <a:lnTo>
                    <a:pt x="1475184" y="500863"/>
                  </a:lnTo>
                  <a:lnTo>
                    <a:pt x="1485230" y="511132"/>
                  </a:lnTo>
                  <a:cubicBezTo>
                    <a:pt x="1489843" y="515746"/>
                    <a:pt x="1494085" y="519764"/>
                    <a:pt x="1497954" y="523187"/>
                  </a:cubicBezTo>
                  <a:cubicBezTo>
                    <a:pt x="1501675" y="526759"/>
                    <a:pt x="1506214" y="530628"/>
                    <a:pt x="1511572" y="534796"/>
                  </a:cubicBezTo>
                  <a:cubicBezTo>
                    <a:pt x="1516930" y="538963"/>
                    <a:pt x="1521469" y="542237"/>
                    <a:pt x="1525190" y="544618"/>
                  </a:cubicBezTo>
                  <a:cubicBezTo>
                    <a:pt x="1529060" y="546999"/>
                    <a:pt x="1533971" y="549678"/>
                    <a:pt x="1539924" y="552655"/>
                  </a:cubicBezTo>
                  <a:cubicBezTo>
                    <a:pt x="1545728" y="555632"/>
                    <a:pt x="1551235" y="558087"/>
                    <a:pt x="1556444" y="560022"/>
                  </a:cubicBezTo>
                  <a:lnTo>
                    <a:pt x="1564927" y="563147"/>
                  </a:lnTo>
                  <a:lnTo>
                    <a:pt x="1570285" y="565157"/>
                  </a:lnTo>
                  <a:cubicBezTo>
                    <a:pt x="1572369" y="566049"/>
                    <a:pt x="1573410" y="567091"/>
                    <a:pt x="1573410" y="568282"/>
                  </a:cubicBezTo>
                  <a:cubicBezTo>
                    <a:pt x="1573410" y="569324"/>
                    <a:pt x="1571922" y="570068"/>
                    <a:pt x="1568945" y="570514"/>
                  </a:cubicBezTo>
                  <a:lnTo>
                    <a:pt x="1562918" y="571407"/>
                  </a:lnTo>
                  <a:cubicBezTo>
                    <a:pt x="1560686" y="571854"/>
                    <a:pt x="1555849" y="572524"/>
                    <a:pt x="1548407" y="573416"/>
                  </a:cubicBezTo>
                  <a:cubicBezTo>
                    <a:pt x="1541263" y="574309"/>
                    <a:pt x="1535682" y="574682"/>
                    <a:pt x="1531664" y="574533"/>
                  </a:cubicBezTo>
                  <a:cubicBezTo>
                    <a:pt x="1527199" y="574235"/>
                    <a:pt x="1523702" y="573416"/>
                    <a:pt x="1521172" y="572077"/>
                  </a:cubicBezTo>
                  <a:cubicBezTo>
                    <a:pt x="1518493" y="570738"/>
                    <a:pt x="1514177" y="566273"/>
                    <a:pt x="1508224" y="558682"/>
                  </a:cubicBezTo>
                  <a:lnTo>
                    <a:pt x="1495945" y="542832"/>
                  </a:lnTo>
                  <a:lnTo>
                    <a:pt x="1486346" y="529438"/>
                  </a:lnTo>
                  <a:lnTo>
                    <a:pt x="1477193" y="516936"/>
                  </a:lnTo>
                  <a:lnTo>
                    <a:pt x="1468040" y="504435"/>
                  </a:lnTo>
                  <a:lnTo>
                    <a:pt x="1467594" y="562031"/>
                  </a:lnTo>
                  <a:lnTo>
                    <a:pt x="1474961" y="560692"/>
                  </a:lnTo>
                  <a:cubicBezTo>
                    <a:pt x="1479277" y="559799"/>
                    <a:pt x="1481955" y="559352"/>
                    <a:pt x="1482997" y="559352"/>
                  </a:cubicBezTo>
                  <a:cubicBezTo>
                    <a:pt x="1484039" y="559352"/>
                    <a:pt x="1486271" y="559724"/>
                    <a:pt x="1489694" y="560468"/>
                  </a:cubicBezTo>
                  <a:cubicBezTo>
                    <a:pt x="1493118" y="561213"/>
                    <a:pt x="1495722" y="561957"/>
                    <a:pt x="1497508" y="562701"/>
                  </a:cubicBezTo>
                  <a:cubicBezTo>
                    <a:pt x="1499443" y="563445"/>
                    <a:pt x="1500410" y="564264"/>
                    <a:pt x="1500410" y="565157"/>
                  </a:cubicBezTo>
                  <a:cubicBezTo>
                    <a:pt x="1500559" y="566049"/>
                    <a:pt x="1500261" y="566794"/>
                    <a:pt x="1499517" y="567389"/>
                  </a:cubicBezTo>
                  <a:cubicBezTo>
                    <a:pt x="1498773" y="568282"/>
                    <a:pt x="1497061" y="569100"/>
                    <a:pt x="1494383" y="569845"/>
                  </a:cubicBezTo>
                  <a:cubicBezTo>
                    <a:pt x="1491555" y="570589"/>
                    <a:pt x="1489546" y="571035"/>
                    <a:pt x="1488355" y="571184"/>
                  </a:cubicBezTo>
                  <a:lnTo>
                    <a:pt x="1468040" y="574309"/>
                  </a:lnTo>
                  <a:cubicBezTo>
                    <a:pt x="1468189" y="576244"/>
                    <a:pt x="1468338" y="578328"/>
                    <a:pt x="1468486" y="580560"/>
                  </a:cubicBezTo>
                  <a:cubicBezTo>
                    <a:pt x="1468486" y="582793"/>
                    <a:pt x="1468635" y="586737"/>
                    <a:pt x="1468933" y="592392"/>
                  </a:cubicBezTo>
                  <a:cubicBezTo>
                    <a:pt x="1469379" y="597899"/>
                    <a:pt x="1469528" y="601247"/>
                    <a:pt x="1469379" y="602438"/>
                  </a:cubicBezTo>
                  <a:cubicBezTo>
                    <a:pt x="1469082" y="603777"/>
                    <a:pt x="1468635" y="605563"/>
                    <a:pt x="1468040" y="607796"/>
                  </a:cubicBezTo>
                  <a:cubicBezTo>
                    <a:pt x="1467296" y="610028"/>
                    <a:pt x="1466552" y="611889"/>
                    <a:pt x="1465808" y="613377"/>
                  </a:cubicBezTo>
                  <a:cubicBezTo>
                    <a:pt x="1464915" y="615163"/>
                    <a:pt x="1463798" y="616949"/>
                    <a:pt x="1462459" y="618735"/>
                  </a:cubicBezTo>
                  <a:cubicBezTo>
                    <a:pt x="1461119" y="620521"/>
                    <a:pt x="1460003" y="621414"/>
                    <a:pt x="1459110" y="621414"/>
                  </a:cubicBezTo>
                  <a:cubicBezTo>
                    <a:pt x="1458366" y="621414"/>
                    <a:pt x="1457027" y="620297"/>
                    <a:pt x="1455092" y="618065"/>
                  </a:cubicBezTo>
                  <a:cubicBezTo>
                    <a:pt x="1453306" y="615832"/>
                    <a:pt x="1452041" y="613526"/>
                    <a:pt x="1451297" y="611144"/>
                  </a:cubicBezTo>
                  <a:cubicBezTo>
                    <a:pt x="1450553" y="608763"/>
                    <a:pt x="1449957" y="606382"/>
                    <a:pt x="1449511" y="604001"/>
                  </a:cubicBezTo>
                  <a:cubicBezTo>
                    <a:pt x="1449064" y="601619"/>
                    <a:pt x="1448841" y="599833"/>
                    <a:pt x="1448841" y="598643"/>
                  </a:cubicBezTo>
                  <a:cubicBezTo>
                    <a:pt x="1448841" y="597750"/>
                    <a:pt x="1449362" y="595815"/>
                    <a:pt x="1450404" y="592839"/>
                  </a:cubicBezTo>
                  <a:cubicBezTo>
                    <a:pt x="1451297" y="589862"/>
                    <a:pt x="1452190" y="585844"/>
                    <a:pt x="1453083" y="580783"/>
                  </a:cubicBezTo>
                  <a:lnTo>
                    <a:pt x="1453752" y="576095"/>
                  </a:lnTo>
                  <a:cubicBezTo>
                    <a:pt x="1451520" y="576244"/>
                    <a:pt x="1449883" y="576319"/>
                    <a:pt x="1448841" y="576319"/>
                  </a:cubicBezTo>
                  <a:lnTo>
                    <a:pt x="1439465" y="577435"/>
                  </a:lnTo>
                  <a:cubicBezTo>
                    <a:pt x="1436637" y="577732"/>
                    <a:pt x="1434107" y="577807"/>
                    <a:pt x="1431875" y="577658"/>
                  </a:cubicBezTo>
                  <a:cubicBezTo>
                    <a:pt x="1428898" y="577658"/>
                    <a:pt x="1426145" y="577212"/>
                    <a:pt x="1423615" y="576319"/>
                  </a:cubicBezTo>
                  <a:cubicBezTo>
                    <a:pt x="1421085" y="575574"/>
                    <a:pt x="1419596" y="574756"/>
                    <a:pt x="1419150" y="573863"/>
                  </a:cubicBezTo>
                  <a:cubicBezTo>
                    <a:pt x="1418703" y="572821"/>
                    <a:pt x="1418480" y="572003"/>
                    <a:pt x="1418480" y="571407"/>
                  </a:cubicBezTo>
                  <a:cubicBezTo>
                    <a:pt x="1418629" y="570961"/>
                    <a:pt x="1419150" y="570514"/>
                    <a:pt x="1420043" y="570068"/>
                  </a:cubicBezTo>
                  <a:cubicBezTo>
                    <a:pt x="1420787" y="569473"/>
                    <a:pt x="1421606" y="569100"/>
                    <a:pt x="1422499" y="568952"/>
                  </a:cubicBezTo>
                  <a:cubicBezTo>
                    <a:pt x="1423392" y="568803"/>
                    <a:pt x="1426219" y="568431"/>
                    <a:pt x="1430982" y="567835"/>
                  </a:cubicBezTo>
                  <a:lnTo>
                    <a:pt x="1454422" y="564710"/>
                  </a:lnTo>
                  <a:lnTo>
                    <a:pt x="1455092" y="553548"/>
                  </a:lnTo>
                  <a:lnTo>
                    <a:pt x="1455985" y="514257"/>
                  </a:lnTo>
                  <a:lnTo>
                    <a:pt x="1449734" y="522964"/>
                  </a:lnTo>
                  <a:cubicBezTo>
                    <a:pt x="1448246" y="525196"/>
                    <a:pt x="1445567" y="528545"/>
                    <a:pt x="1441697" y="533010"/>
                  </a:cubicBezTo>
                  <a:cubicBezTo>
                    <a:pt x="1437977" y="537623"/>
                    <a:pt x="1434107" y="542088"/>
                    <a:pt x="1430089" y="546404"/>
                  </a:cubicBezTo>
                  <a:cubicBezTo>
                    <a:pt x="1425922" y="550720"/>
                    <a:pt x="1421680" y="554590"/>
                    <a:pt x="1417364" y="558013"/>
                  </a:cubicBezTo>
                  <a:cubicBezTo>
                    <a:pt x="1413048" y="561436"/>
                    <a:pt x="1408732" y="564412"/>
                    <a:pt x="1404416" y="566942"/>
                  </a:cubicBezTo>
                  <a:cubicBezTo>
                    <a:pt x="1400249" y="569621"/>
                    <a:pt x="1396007" y="572003"/>
                    <a:pt x="1391691" y="574086"/>
                  </a:cubicBezTo>
                  <a:cubicBezTo>
                    <a:pt x="1387524" y="576467"/>
                    <a:pt x="1383654" y="578253"/>
                    <a:pt x="1380083" y="579444"/>
                  </a:cubicBezTo>
                  <a:lnTo>
                    <a:pt x="1373162" y="582123"/>
                  </a:lnTo>
                  <a:cubicBezTo>
                    <a:pt x="1370930" y="583016"/>
                    <a:pt x="1369516" y="583165"/>
                    <a:pt x="1368920" y="582569"/>
                  </a:cubicBezTo>
                  <a:cubicBezTo>
                    <a:pt x="1368623" y="582272"/>
                    <a:pt x="1368474" y="581825"/>
                    <a:pt x="1368474" y="581230"/>
                  </a:cubicBezTo>
                  <a:cubicBezTo>
                    <a:pt x="1368474" y="580635"/>
                    <a:pt x="1369516" y="579667"/>
                    <a:pt x="1371599" y="578328"/>
                  </a:cubicBezTo>
                  <a:lnTo>
                    <a:pt x="1378297" y="573863"/>
                  </a:lnTo>
                  <a:cubicBezTo>
                    <a:pt x="1382613" y="570886"/>
                    <a:pt x="1387970" y="566942"/>
                    <a:pt x="1394370" y="562031"/>
                  </a:cubicBezTo>
                  <a:cubicBezTo>
                    <a:pt x="1400621" y="556971"/>
                    <a:pt x="1406351" y="552060"/>
                    <a:pt x="1411560" y="547297"/>
                  </a:cubicBezTo>
                  <a:cubicBezTo>
                    <a:pt x="1416769" y="542535"/>
                    <a:pt x="1421754" y="537474"/>
                    <a:pt x="1426517" y="532117"/>
                  </a:cubicBezTo>
                  <a:cubicBezTo>
                    <a:pt x="1431279" y="526759"/>
                    <a:pt x="1436042" y="520806"/>
                    <a:pt x="1440804" y="514257"/>
                  </a:cubicBezTo>
                  <a:cubicBezTo>
                    <a:pt x="1445567" y="507560"/>
                    <a:pt x="1448692" y="502649"/>
                    <a:pt x="1450181" y="499523"/>
                  </a:cubicBezTo>
                  <a:lnTo>
                    <a:pt x="1452860" y="493719"/>
                  </a:lnTo>
                  <a:lnTo>
                    <a:pt x="1433661" y="496398"/>
                  </a:lnTo>
                  <a:cubicBezTo>
                    <a:pt x="1431279" y="496696"/>
                    <a:pt x="1427856" y="497365"/>
                    <a:pt x="1423392" y="498407"/>
                  </a:cubicBezTo>
                  <a:cubicBezTo>
                    <a:pt x="1418629" y="499300"/>
                    <a:pt x="1415355" y="499747"/>
                    <a:pt x="1413569" y="499747"/>
                  </a:cubicBezTo>
                  <a:cubicBezTo>
                    <a:pt x="1411932" y="499895"/>
                    <a:pt x="1410518" y="499821"/>
                    <a:pt x="1409327" y="499523"/>
                  </a:cubicBezTo>
                  <a:cubicBezTo>
                    <a:pt x="1408286" y="499226"/>
                    <a:pt x="1406574" y="498556"/>
                    <a:pt x="1404193" y="497514"/>
                  </a:cubicBezTo>
                  <a:cubicBezTo>
                    <a:pt x="1401811" y="496472"/>
                    <a:pt x="1400174" y="495356"/>
                    <a:pt x="1399281" y="494165"/>
                  </a:cubicBezTo>
                  <a:cubicBezTo>
                    <a:pt x="1398388" y="492975"/>
                    <a:pt x="1398016" y="492082"/>
                    <a:pt x="1398165" y="491487"/>
                  </a:cubicBezTo>
                  <a:cubicBezTo>
                    <a:pt x="1398314" y="490891"/>
                    <a:pt x="1400919" y="490296"/>
                    <a:pt x="1405979" y="489701"/>
                  </a:cubicBezTo>
                  <a:lnTo>
                    <a:pt x="1455985" y="483673"/>
                  </a:lnTo>
                  <a:lnTo>
                    <a:pt x="1455985" y="454205"/>
                  </a:lnTo>
                  <a:cubicBezTo>
                    <a:pt x="1455985" y="452717"/>
                    <a:pt x="1455762" y="450112"/>
                    <a:pt x="1455315" y="446392"/>
                  </a:cubicBezTo>
                  <a:cubicBezTo>
                    <a:pt x="1454869" y="442820"/>
                    <a:pt x="1454497" y="440364"/>
                    <a:pt x="1454199" y="439025"/>
                  </a:cubicBezTo>
                  <a:cubicBezTo>
                    <a:pt x="1453901" y="437685"/>
                    <a:pt x="1453306" y="436271"/>
                    <a:pt x="1452413" y="434783"/>
                  </a:cubicBezTo>
                  <a:cubicBezTo>
                    <a:pt x="1451520" y="433146"/>
                    <a:pt x="1450850" y="431807"/>
                    <a:pt x="1450404" y="430765"/>
                  </a:cubicBezTo>
                  <a:cubicBezTo>
                    <a:pt x="1450106" y="429872"/>
                    <a:pt x="1450181" y="429053"/>
                    <a:pt x="1450627" y="428309"/>
                  </a:cubicBezTo>
                  <a:cubicBezTo>
                    <a:pt x="1451222" y="427565"/>
                    <a:pt x="1452562" y="427118"/>
                    <a:pt x="1454645" y="426970"/>
                  </a:cubicBezTo>
                  <a:close/>
                  <a:moveTo>
                    <a:pt x="805457" y="426970"/>
                  </a:moveTo>
                  <a:cubicBezTo>
                    <a:pt x="808136" y="426970"/>
                    <a:pt x="811336" y="428011"/>
                    <a:pt x="815057" y="430095"/>
                  </a:cubicBezTo>
                  <a:cubicBezTo>
                    <a:pt x="820117" y="432476"/>
                    <a:pt x="822647" y="434411"/>
                    <a:pt x="822647" y="435899"/>
                  </a:cubicBezTo>
                  <a:cubicBezTo>
                    <a:pt x="822647" y="436792"/>
                    <a:pt x="821977" y="438132"/>
                    <a:pt x="820638" y="439918"/>
                  </a:cubicBezTo>
                  <a:cubicBezTo>
                    <a:pt x="819596" y="441406"/>
                    <a:pt x="818480" y="443117"/>
                    <a:pt x="817289" y="445052"/>
                  </a:cubicBezTo>
                  <a:cubicBezTo>
                    <a:pt x="818629" y="446094"/>
                    <a:pt x="820117" y="447508"/>
                    <a:pt x="821754" y="449294"/>
                  </a:cubicBezTo>
                  <a:cubicBezTo>
                    <a:pt x="836190" y="463730"/>
                    <a:pt x="848245" y="473850"/>
                    <a:pt x="857919" y="479655"/>
                  </a:cubicBezTo>
                  <a:cubicBezTo>
                    <a:pt x="864616" y="483822"/>
                    <a:pt x="872579" y="487096"/>
                    <a:pt x="881806" y="489477"/>
                  </a:cubicBezTo>
                  <a:cubicBezTo>
                    <a:pt x="887015" y="490668"/>
                    <a:pt x="889620" y="491561"/>
                    <a:pt x="889620" y="492156"/>
                  </a:cubicBezTo>
                  <a:cubicBezTo>
                    <a:pt x="889620" y="493793"/>
                    <a:pt x="884187" y="495431"/>
                    <a:pt x="873323" y="497068"/>
                  </a:cubicBezTo>
                  <a:cubicBezTo>
                    <a:pt x="864244" y="498705"/>
                    <a:pt x="857101" y="499523"/>
                    <a:pt x="851892" y="499523"/>
                  </a:cubicBezTo>
                  <a:cubicBezTo>
                    <a:pt x="850999" y="499523"/>
                    <a:pt x="849585" y="498779"/>
                    <a:pt x="847650" y="497291"/>
                  </a:cubicBezTo>
                  <a:cubicBezTo>
                    <a:pt x="843036" y="492975"/>
                    <a:pt x="833809" y="480027"/>
                    <a:pt x="819968" y="458447"/>
                  </a:cubicBezTo>
                  <a:cubicBezTo>
                    <a:pt x="817587" y="454875"/>
                    <a:pt x="815726" y="452122"/>
                    <a:pt x="814387" y="450187"/>
                  </a:cubicBezTo>
                  <a:cubicBezTo>
                    <a:pt x="813941" y="450931"/>
                    <a:pt x="813568" y="451601"/>
                    <a:pt x="813271" y="452196"/>
                  </a:cubicBezTo>
                  <a:cubicBezTo>
                    <a:pt x="804490" y="469162"/>
                    <a:pt x="795039" y="482334"/>
                    <a:pt x="784919" y="491710"/>
                  </a:cubicBezTo>
                  <a:cubicBezTo>
                    <a:pt x="773459" y="502277"/>
                    <a:pt x="765125" y="507560"/>
                    <a:pt x="759916" y="507560"/>
                  </a:cubicBezTo>
                  <a:cubicBezTo>
                    <a:pt x="758130" y="507560"/>
                    <a:pt x="757237" y="507262"/>
                    <a:pt x="757237" y="506667"/>
                  </a:cubicBezTo>
                  <a:cubicBezTo>
                    <a:pt x="757237" y="506221"/>
                    <a:pt x="759916" y="503690"/>
                    <a:pt x="765274" y="499077"/>
                  </a:cubicBezTo>
                  <a:cubicBezTo>
                    <a:pt x="774799" y="491040"/>
                    <a:pt x="783803" y="480101"/>
                    <a:pt x="792286" y="466260"/>
                  </a:cubicBezTo>
                  <a:cubicBezTo>
                    <a:pt x="799430" y="453461"/>
                    <a:pt x="803299" y="443638"/>
                    <a:pt x="803895" y="436792"/>
                  </a:cubicBezTo>
                  <a:cubicBezTo>
                    <a:pt x="803895" y="435155"/>
                    <a:pt x="803671" y="433518"/>
                    <a:pt x="803225" y="431881"/>
                  </a:cubicBezTo>
                  <a:cubicBezTo>
                    <a:pt x="803076" y="430839"/>
                    <a:pt x="803002" y="430169"/>
                    <a:pt x="803002" y="429872"/>
                  </a:cubicBezTo>
                  <a:cubicBezTo>
                    <a:pt x="803002" y="427937"/>
                    <a:pt x="803820" y="426970"/>
                    <a:pt x="805457" y="426970"/>
                  </a:cubicBezTo>
                  <a:close/>
                  <a:moveTo>
                    <a:pt x="2093118" y="424514"/>
                  </a:moveTo>
                  <a:cubicBezTo>
                    <a:pt x="2096392" y="424514"/>
                    <a:pt x="2100262" y="425630"/>
                    <a:pt x="2104726" y="427863"/>
                  </a:cubicBezTo>
                  <a:cubicBezTo>
                    <a:pt x="2109489" y="430839"/>
                    <a:pt x="2111870" y="433220"/>
                    <a:pt x="2111870" y="435006"/>
                  </a:cubicBezTo>
                  <a:cubicBezTo>
                    <a:pt x="2111870" y="435750"/>
                    <a:pt x="2110903" y="438504"/>
                    <a:pt x="2108968" y="443266"/>
                  </a:cubicBezTo>
                  <a:cubicBezTo>
                    <a:pt x="2107033" y="448178"/>
                    <a:pt x="2104652" y="454949"/>
                    <a:pt x="2101824" y="463581"/>
                  </a:cubicBezTo>
                  <a:cubicBezTo>
                    <a:pt x="2106289" y="462540"/>
                    <a:pt x="2109787" y="461498"/>
                    <a:pt x="2112317" y="460456"/>
                  </a:cubicBezTo>
                  <a:cubicBezTo>
                    <a:pt x="2115591" y="459116"/>
                    <a:pt x="2117824" y="458447"/>
                    <a:pt x="2119014" y="458447"/>
                  </a:cubicBezTo>
                  <a:cubicBezTo>
                    <a:pt x="2128688" y="458596"/>
                    <a:pt x="2133822" y="460307"/>
                    <a:pt x="2134418" y="463581"/>
                  </a:cubicBezTo>
                  <a:cubicBezTo>
                    <a:pt x="2134269" y="465665"/>
                    <a:pt x="2133004" y="467228"/>
                    <a:pt x="2130622" y="468269"/>
                  </a:cubicBezTo>
                  <a:cubicBezTo>
                    <a:pt x="2126306" y="470055"/>
                    <a:pt x="2122214" y="471246"/>
                    <a:pt x="2118344" y="471841"/>
                  </a:cubicBezTo>
                  <a:cubicBezTo>
                    <a:pt x="2110010" y="473330"/>
                    <a:pt x="2103387" y="474520"/>
                    <a:pt x="2098476" y="475413"/>
                  </a:cubicBezTo>
                  <a:cubicBezTo>
                    <a:pt x="2097434" y="479283"/>
                    <a:pt x="2096169" y="483152"/>
                    <a:pt x="2094681" y="487022"/>
                  </a:cubicBezTo>
                  <a:lnTo>
                    <a:pt x="2095127" y="487022"/>
                  </a:lnTo>
                  <a:cubicBezTo>
                    <a:pt x="2097062" y="487022"/>
                    <a:pt x="2099815" y="487840"/>
                    <a:pt x="2103387" y="489477"/>
                  </a:cubicBezTo>
                  <a:cubicBezTo>
                    <a:pt x="2108447" y="491412"/>
                    <a:pt x="2110977" y="493496"/>
                    <a:pt x="2110977" y="495728"/>
                  </a:cubicBezTo>
                  <a:cubicBezTo>
                    <a:pt x="2109936" y="503021"/>
                    <a:pt x="2109266" y="509420"/>
                    <a:pt x="2108968" y="514927"/>
                  </a:cubicBezTo>
                  <a:cubicBezTo>
                    <a:pt x="2115963" y="513588"/>
                    <a:pt x="2119907" y="512843"/>
                    <a:pt x="2120800" y="512695"/>
                  </a:cubicBezTo>
                  <a:cubicBezTo>
                    <a:pt x="2123479" y="512992"/>
                    <a:pt x="2125637" y="513513"/>
                    <a:pt x="2127274" y="514257"/>
                  </a:cubicBezTo>
                  <a:cubicBezTo>
                    <a:pt x="2128911" y="515150"/>
                    <a:pt x="2129730" y="516490"/>
                    <a:pt x="2129730" y="518276"/>
                  </a:cubicBezTo>
                  <a:cubicBezTo>
                    <a:pt x="2129730" y="519466"/>
                    <a:pt x="2125637" y="520806"/>
                    <a:pt x="2117451" y="522294"/>
                  </a:cubicBezTo>
                  <a:cubicBezTo>
                    <a:pt x="2114326" y="522740"/>
                    <a:pt x="2111350" y="523261"/>
                    <a:pt x="2108522" y="523857"/>
                  </a:cubicBezTo>
                  <a:cubicBezTo>
                    <a:pt x="2108522" y="525047"/>
                    <a:pt x="2108522" y="526015"/>
                    <a:pt x="2108522" y="526759"/>
                  </a:cubicBezTo>
                  <a:lnTo>
                    <a:pt x="2108522" y="550199"/>
                  </a:lnTo>
                  <a:cubicBezTo>
                    <a:pt x="2109712" y="549753"/>
                    <a:pt x="2110903" y="549381"/>
                    <a:pt x="2112094" y="549083"/>
                  </a:cubicBezTo>
                  <a:cubicBezTo>
                    <a:pt x="2119535" y="546404"/>
                    <a:pt x="2124298" y="545065"/>
                    <a:pt x="2126381" y="545065"/>
                  </a:cubicBezTo>
                  <a:cubicBezTo>
                    <a:pt x="2130400" y="545214"/>
                    <a:pt x="2132408" y="546627"/>
                    <a:pt x="2132408" y="549306"/>
                  </a:cubicBezTo>
                  <a:cubicBezTo>
                    <a:pt x="2132111" y="551836"/>
                    <a:pt x="2130697" y="553399"/>
                    <a:pt x="2128167" y="553994"/>
                  </a:cubicBezTo>
                  <a:cubicBezTo>
                    <a:pt x="2121321" y="555780"/>
                    <a:pt x="2114772" y="557790"/>
                    <a:pt x="2108522" y="560022"/>
                  </a:cubicBezTo>
                  <a:lnTo>
                    <a:pt x="2108522" y="591053"/>
                  </a:lnTo>
                  <a:cubicBezTo>
                    <a:pt x="2108373" y="598643"/>
                    <a:pt x="2108001" y="605042"/>
                    <a:pt x="2107406" y="610251"/>
                  </a:cubicBezTo>
                  <a:cubicBezTo>
                    <a:pt x="2106215" y="614865"/>
                    <a:pt x="2104131" y="617172"/>
                    <a:pt x="2101155" y="617172"/>
                  </a:cubicBezTo>
                  <a:cubicBezTo>
                    <a:pt x="2100113" y="617172"/>
                    <a:pt x="2098401" y="615014"/>
                    <a:pt x="2096020" y="610698"/>
                  </a:cubicBezTo>
                  <a:cubicBezTo>
                    <a:pt x="2094085" y="607126"/>
                    <a:pt x="2093118" y="604298"/>
                    <a:pt x="2093118" y="602215"/>
                  </a:cubicBezTo>
                  <a:cubicBezTo>
                    <a:pt x="2093118" y="599982"/>
                    <a:pt x="2094160" y="596485"/>
                    <a:pt x="2096243" y="591722"/>
                  </a:cubicBezTo>
                  <a:cubicBezTo>
                    <a:pt x="2097583" y="582495"/>
                    <a:pt x="2098327" y="573119"/>
                    <a:pt x="2098476" y="563594"/>
                  </a:cubicBezTo>
                  <a:cubicBezTo>
                    <a:pt x="2090588" y="566273"/>
                    <a:pt x="2083072" y="569175"/>
                    <a:pt x="2075928" y="572300"/>
                  </a:cubicBezTo>
                  <a:cubicBezTo>
                    <a:pt x="2072654" y="573789"/>
                    <a:pt x="2070124" y="574533"/>
                    <a:pt x="2068338" y="574533"/>
                  </a:cubicBezTo>
                  <a:cubicBezTo>
                    <a:pt x="2065659" y="574533"/>
                    <a:pt x="2062459" y="573193"/>
                    <a:pt x="2058739" y="570514"/>
                  </a:cubicBezTo>
                  <a:cubicBezTo>
                    <a:pt x="2054274" y="567984"/>
                    <a:pt x="2052041" y="565752"/>
                    <a:pt x="2052041" y="563817"/>
                  </a:cubicBezTo>
                  <a:cubicBezTo>
                    <a:pt x="2052041" y="562180"/>
                    <a:pt x="2053530" y="561213"/>
                    <a:pt x="2056506" y="560915"/>
                  </a:cubicBezTo>
                  <a:cubicBezTo>
                    <a:pt x="2064543" y="560617"/>
                    <a:pt x="2072356" y="559650"/>
                    <a:pt x="2079947" y="558013"/>
                  </a:cubicBezTo>
                  <a:cubicBezTo>
                    <a:pt x="2086644" y="556376"/>
                    <a:pt x="2092895" y="554664"/>
                    <a:pt x="2098699" y="552878"/>
                  </a:cubicBezTo>
                  <a:lnTo>
                    <a:pt x="2098699" y="526312"/>
                  </a:lnTo>
                  <a:cubicBezTo>
                    <a:pt x="2095574" y="527057"/>
                    <a:pt x="2092672" y="527801"/>
                    <a:pt x="2089992" y="528545"/>
                  </a:cubicBezTo>
                  <a:cubicBezTo>
                    <a:pt x="2082849" y="530777"/>
                    <a:pt x="2077789" y="532861"/>
                    <a:pt x="2074812" y="534796"/>
                  </a:cubicBezTo>
                  <a:cubicBezTo>
                    <a:pt x="2072431" y="536879"/>
                    <a:pt x="2070868" y="537921"/>
                    <a:pt x="2070124" y="537921"/>
                  </a:cubicBezTo>
                  <a:cubicBezTo>
                    <a:pt x="2068487" y="537921"/>
                    <a:pt x="2066775" y="536358"/>
                    <a:pt x="2064990" y="533233"/>
                  </a:cubicBezTo>
                  <a:cubicBezTo>
                    <a:pt x="2063501" y="530703"/>
                    <a:pt x="2062757" y="528991"/>
                    <a:pt x="2062757" y="528098"/>
                  </a:cubicBezTo>
                  <a:cubicBezTo>
                    <a:pt x="2062757" y="526015"/>
                    <a:pt x="2064245" y="523633"/>
                    <a:pt x="2067222" y="520955"/>
                  </a:cubicBezTo>
                  <a:cubicBezTo>
                    <a:pt x="2073324" y="515150"/>
                    <a:pt x="2078458" y="505923"/>
                    <a:pt x="2082626" y="493273"/>
                  </a:cubicBezTo>
                  <a:cubicBezTo>
                    <a:pt x="2084263" y="488064"/>
                    <a:pt x="2085751" y="482855"/>
                    <a:pt x="2087090" y="477646"/>
                  </a:cubicBezTo>
                  <a:cubicBezTo>
                    <a:pt x="2085453" y="477943"/>
                    <a:pt x="2084188" y="478092"/>
                    <a:pt x="2083295" y="478092"/>
                  </a:cubicBezTo>
                  <a:cubicBezTo>
                    <a:pt x="2079872" y="478092"/>
                    <a:pt x="2076077" y="477348"/>
                    <a:pt x="2071910" y="475860"/>
                  </a:cubicBezTo>
                  <a:cubicBezTo>
                    <a:pt x="2068338" y="474818"/>
                    <a:pt x="2066552" y="473702"/>
                    <a:pt x="2066552" y="472511"/>
                  </a:cubicBezTo>
                  <a:cubicBezTo>
                    <a:pt x="2066552" y="471172"/>
                    <a:pt x="2067445" y="470353"/>
                    <a:pt x="2069231" y="470055"/>
                  </a:cubicBezTo>
                  <a:cubicBezTo>
                    <a:pt x="2076821" y="468865"/>
                    <a:pt x="2083518" y="467674"/>
                    <a:pt x="2089323" y="466483"/>
                  </a:cubicBezTo>
                  <a:cubicBezTo>
                    <a:pt x="2089918" y="463358"/>
                    <a:pt x="2090439" y="460233"/>
                    <a:pt x="2090886" y="457107"/>
                  </a:cubicBezTo>
                  <a:cubicBezTo>
                    <a:pt x="2092374" y="448624"/>
                    <a:pt x="2093118" y="442820"/>
                    <a:pt x="2093118" y="439694"/>
                  </a:cubicBezTo>
                  <a:cubicBezTo>
                    <a:pt x="2093118" y="437760"/>
                    <a:pt x="2092820" y="435006"/>
                    <a:pt x="2092225" y="431434"/>
                  </a:cubicBezTo>
                  <a:cubicBezTo>
                    <a:pt x="2091034" y="428607"/>
                    <a:pt x="2090439" y="426821"/>
                    <a:pt x="2090439" y="426077"/>
                  </a:cubicBezTo>
                  <a:cubicBezTo>
                    <a:pt x="2090439" y="425035"/>
                    <a:pt x="2091332" y="424514"/>
                    <a:pt x="2093118" y="424514"/>
                  </a:cubicBezTo>
                  <a:close/>
                  <a:moveTo>
                    <a:pt x="721518" y="424514"/>
                  </a:moveTo>
                  <a:cubicBezTo>
                    <a:pt x="724793" y="424514"/>
                    <a:pt x="728662" y="425630"/>
                    <a:pt x="733127" y="427863"/>
                  </a:cubicBezTo>
                  <a:cubicBezTo>
                    <a:pt x="737889" y="430839"/>
                    <a:pt x="740271" y="433220"/>
                    <a:pt x="740271" y="435006"/>
                  </a:cubicBezTo>
                  <a:cubicBezTo>
                    <a:pt x="740271" y="435750"/>
                    <a:pt x="739303" y="438504"/>
                    <a:pt x="737368" y="443266"/>
                  </a:cubicBezTo>
                  <a:cubicBezTo>
                    <a:pt x="735434" y="448178"/>
                    <a:pt x="733052" y="454949"/>
                    <a:pt x="730225" y="463581"/>
                  </a:cubicBezTo>
                  <a:cubicBezTo>
                    <a:pt x="734690" y="462540"/>
                    <a:pt x="738187" y="461498"/>
                    <a:pt x="740717" y="460456"/>
                  </a:cubicBezTo>
                  <a:cubicBezTo>
                    <a:pt x="743991" y="459116"/>
                    <a:pt x="746224" y="458447"/>
                    <a:pt x="747414" y="458447"/>
                  </a:cubicBezTo>
                  <a:cubicBezTo>
                    <a:pt x="757088" y="458596"/>
                    <a:pt x="762223" y="460307"/>
                    <a:pt x="762818" y="463581"/>
                  </a:cubicBezTo>
                  <a:cubicBezTo>
                    <a:pt x="762669" y="465665"/>
                    <a:pt x="761404" y="467228"/>
                    <a:pt x="759023" y="468269"/>
                  </a:cubicBezTo>
                  <a:cubicBezTo>
                    <a:pt x="754707" y="470055"/>
                    <a:pt x="750614" y="471246"/>
                    <a:pt x="746745" y="471841"/>
                  </a:cubicBezTo>
                  <a:cubicBezTo>
                    <a:pt x="738410" y="473330"/>
                    <a:pt x="731787" y="474520"/>
                    <a:pt x="726876" y="475413"/>
                  </a:cubicBezTo>
                  <a:cubicBezTo>
                    <a:pt x="725834" y="479283"/>
                    <a:pt x="724569" y="483152"/>
                    <a:pt x="723081" y="487022"/>
                  </a:cubicBezTo>
                  <a:lnTo>
                    <a:pt x="723527" y="487022"/>
                  </a:lnTo>
                  <a:cubicBezTo>
                    <a:pt x="725462" y="487022"/>
                    <a:pt x="728216" y="487840"/>
                    <a:pt x="731787" y="489477"/>
                  </a:cubicBezTo>
                  <a:cubicBezTo>
                    <a:pt x="736848" y="491412"/>
                    <a:pt x="739378" y="493496"/>
                    <a:pt x="739378" y="495728"/>
                  </a:cubicBezTo>
                  <a:cubicBezTo>
                    <a:pt x="738336" y="503021"/>
                    <a:pt x="737666" y="509420"/>
                    <a:pt x="737368" y="514927"/>
                  </a:cubicBezTo>
                  <a:cubicBezTo>
                    <a:pt x="744363" y="513588"/>
                    <a:pt x="748307" y="512843"/>
                    <a:pt x="749200" y="512695"/>
                  </a:cubicBezTo>
                  <a:cubicBezTo>
                    <a:pt x="751879" y="512992"/>
                    <a:pt x="754037" y="513513"/>
                    <a:pt x="755674" y="514257"/>
                  </a:cubicBezTo>
                  <a:cubicBezTo>
                    <a:pt x="757311" y="515150"/>
                    <a:pt x="758130" y="516490"/>
                    <a:pt x="758130" y="518276"/>
                  </a:cubicBezTo>
                  <a:cubicBezTo>
                    <a:pt x="758130" y="519466"/>
                    <a:pt x="754037" y="520806"/>
                    <a:pt x="745852" y="522294"/>
                  </a:cubicBezTo>
                  <a:cubicBezTo>
                    <a:pt x="742726" y="522740"/>
                    <a:pt x="739750" y="523261"/>
                    <a:pt x="736922" y="523857"/>
                  </a:cubicBezTo>
                  <a:cubicBezTo>
                    <a:pt x="736922" y="525047"/>
                    <a:pt x="736922" y="526015"/>
                    <a:pt x="736922" y="526759"/>
                  </a:cubicBezTo>
                  <a:lnTo>
                    <a:pt x="736922" y="550199"/>
                  </a:lnTo>
                  <a:cubicBezTo>
                    <a:pt x="738113" y="549753"/>
                    <a:pt x="739303" y="549381"/>
                    <a:pt x="740494" y="549083"/>
                  </a:cubicBezTo>
                  <a:cubicBezTo>
                    <a:pt x="747935" y="546404"/>
                    <a:pt x="752698" y="545065"/>
                    <a:pt x="754781" y="545065"/>
                  </a:cubicBezTo>
                  <a:cubicBezTo>
                    <a:pt x="758800" y="545214"/>
                    <a:pt x="760809" y="546627"/>
                    <a:pt x="760809" y="549306"/>
                  </a:cubicBezTo>
                  <a:cubicBezTo>
                    <a:pt x="760511" y="551836"/>
                    <a:pt x="759097" y="553399"/>
                    <a:pt x="756567" y="553994"/>
                  </a:cubicBezTo>
                  <a:cubicBezTo>
                    <a:pt x="749721" y="555780"/>
                    <a:pt x="743173" y="557790"/>
                    <a:pt x="736922" y="560022"/>
                  </a:cubicBezTo>
                  <a:lnTo>
                    <a:pt x="736922" y="591053"/>
                  </a:lnTo>
                  <a:cubicBezTo>
                    <a:pt x="736773" y="598643"/>
                    <a:pt x="736401" y="605042"/>
                    <a:pt x="735806" y="610251"/>
                  </a:cubicBezTo>
                  <a:cubicBezTo>
                    <a:pt x="734615" y="614865"/>
                    <a:pt x="732532" y="617172"/>
                    <a:pt x="729555" y="617172"/>
                  </a:cubicBezTo>
                  <a:cubicBezTo>
                    <a:pt x="728513" y="617172"/>
                    <a:pt x="726802" y="615014"/>
                    <a:pt x="724420" y="610698"/>
                  </a:cubicBezTo>
                  <a:cubicBezTo>
                    <a:pt x="722486" y="607126"/>
                    <a:pt x="721518" y="604298"/>
                    <a:pt x="721518" y="602215"/>
                  </a:cubicBezTo>
                  <a:cubicBezTo>
                    <a:pt x="721518" y="599982"/>
                    <a:pt x="722560" y="596485"/>
                    <a:pt x="724644" y="591722"/>
                  </a:cubicBezTo>
                  <a:cubicBezTo>
                    <a:pt x="725983" y="582495"/>
                    <a:pt x="726727" y="573119"/>
                    <a:pt x="726876" y="563594"/>
                  </a:cubicBezTo>
                  <a:cubicBezTo>
                    <a:pt x="718988" y="566273"/>
                    <a:pt x="711472" y="569175"/>
                    <a:pt x="704329" y="572300"/>
                  </a:cubicBezTo>
                  <a:cubicBezTo>
                    <a:pt x="701054" y="573789"/>
                    <a:pt x="698524" y="574533"/>
                    <a:pt x="696738" y="574533"/>
                  </a:cubicBezTo>
                  <a:cubicBezTo>
                    <a:pt x="694059" y="574533"/>
                    <a:pt x="690860" y="573193"/>
                    <a:pt x="687139" y="570514"/>
                  </a:cubicBezTo>
                  <a:cubicBezTo>
                    <a:pt x="682674" y="567984"/>
                    <a:pt x="680442" y="565752"/>
                    <a:pt x="680442" y="563817"/>
                  </a:cubicBezTo>
                  <a:cubicBezTo>
                    <a:pt x="680442" y="562180"/>
                    <a:pt x="681930" y="561213"/>
                    <a:pt x="684907" y="560915"/>
                  </a:cubicBezTo>
                  <a:cubicBezTo>
                    <a:pt x="692943" y="560617"/>
                    <a:pt x="700757" y="559650"/>
                    <a:pt x="708347" y="558013"/>
                  </a:cubicBezTo>
                  <a:cubicBezTo>
                    <a:pt x="715044" y="556376"/>
                    <a:pt x="721295" y="554664"/>
                    <a:pt x="727099" y="552878"/>
                  </a:cubicBezTo>
                  <a:lnTo>
                    <a:pt x="727099" y="526312"/>
                  </a:lnTo>
                  <a:cubicBezTo>
                    <a:pt x="723974" y="527057"/>
                    <a:pt x="721072" y="527801"/>
                    <a:pt x="718393" y="528545"/>
                  </a:cubicBezTo>
                  <a:cubicBezTo>
                    <a:pt x="711249" y="530777"/>
                    <a:pt x="706189" y="532861"/>
                    <a:pt x="703212" y="534796"/>
                  </a:cubicBezTo>
                  <a:cubicBezTo>
                    <a:pt x="700831" y="536879"/>
                    <a:pt x="699268" y="537921"/>
                    <a:pt x="698524" y="537921"/>
                  </a:cubicBezTo>
                  <a:cubicBezTo>
                    <a:pt x="696887" y="537921"/>
                    <a:pt x="695176" y="536358"/>
                    <a:pt x="693390" y="533233"/>
                  </a:cubicBezTo>
                  <a:cubicBezTo>
                    <a:pt x="691901" y="530703"/>
                    <a:pt x="691157" y="528991"/>
                    <a:pt x="691157" y="528098"/>
                  </a:cubicBezTo>
                  <a:cubicBezTo>
                    <a:pt x="691157" y="526015"/>
                    <a:pt x="692646" y="523633"/>
                    <a:pt x="695622" y="520955"/>
                  </a:cubicBezTo>
                  <a:cubicBezTo>
                    <a:pt x="701724" y="515150"/>
                    <a:pt x="706859" y="505923"/>
                    <a:pt x="711026" y="493273"/>
                  </a:cubicBezTo>
                  <a:cubicBezTo>
                    <a:pt x="712663" y="488064"/>
                    <a:pt x="714151" y="482855"/>
                    <a:pt x="715491" y="477646"/>
                  </a:cubicBezTo>
                  <a:cubicBezTo>
                    <a:pt x="713854" y="477943"/>
                    <a:pt x="712589" y="478092"/>
                    <a:pt x="711696" y="478092"/>
                  </a:cubicBezTo>
                  <a:cubicBezTo>
                    <a:pt x="708273" y="478092"/>
                    <a:pt x="704477" y="477348"/>
                    <a:pt x="700310" y="475860"/>
                  </a:cubicBezTo>
                  <a:cubicBezTo>
                    <a:pt x="696738" y="474818"/>
                    <a:pt x="694952" y="473702"/>
                    <a:pt x="694952" y="472511"/>
                  </a:cubicBezTo>
                  <a:cubicBezTo>
                    <a:pt x="694952" y="471172"/>
                    <a:pt x="695845" y="470353"/>
                    <a:pt x="697631" y="470055"/>
                  </a:cubicBezTo>
                  <a:cubicBezTo>
                    <a:pt x="705222" y="468865"/>
                    <a:pt x="711919" y="467674"/>
                    <a:pt x="717723" y="466483"/>
                  </a:cubicBezTo>
                  <a:cubicBezTo>
                    <a:pt x="718318" y="463358"/>
                    <a:pt x="718839" y="460233"/>
                    <a:pt x="719286" y="457107"/>
                  </a:cubicBezTo>
                  <a:cubicBezTo>
                    <a:pt x="720774" y="448624"/>
                    <a:pt x="721518" y="442820"/>
                    <a:pt x="721518" y="439694"/>
                  </a:cubicBezTo>
                  <a:cubicBezTo>
                    <a:pt x="721518" y="437760"/>
                    <a:pt x="721221" y="435006"/>
                    <a:pt x="720625" y="431434"/>
                  </a:cubicBezTo>
                  <a:cubicBezTo>
                    <a:pt x="719435" y="428607"/>
                    <a:pt x="718839" y="426821"/>
                    <a:pt x="718839" y="426077"/>
                  </a:cubicBezTo>
                  <a:cubicBezTo>
                    <a:pt x="718839" y="425035"/>
                    <a:pt x="719732" y="424514"/>
                    <a:pt x="721518" y="424514"/>
                  </a:cubicBezTo>
                  <a:close/>
                  <a:moveTo>
                    <a:pt x="83046" y="424514"/>
                  </a:moveTo>
                  <a:cubicBezTo>
                    <a:pt x="87213" y="424514"/>
                    <a:pt x="92273" y="426002"/>
                    <a:pt x="98226" y="428979"/>
                  </a:cubicBezTo>
                  <a:cubicBezTo>
                    <a:pt x="104328" y="432551"/>
                    <a:pt x="107379" y="435453"/>
                    <a:pt x="107379" y="437685"/>
                  </a:cubicBezTo>
                  <a:cubicBezTo>
                    <a:pt x="107379" y="439769"/>
                    <a:pt x="107156" y="442373"/>
                    <a:pt x="106709" y="445499"/>
                  </a:cubicBezTo>
                  <a:cubicBezTo>
                    <a:pt x="104774" y="452196"/>
                    <a:pt x="103509" y="459786"/>
                    <a:pt x="102914" y="468269"/>
                  </a:cubicBezTo>
                  <a:lnTo>
                    <a:pt x="123452" y="463358"/>
                  </a:lnTo>
                  <a:cubicBezTo>
                    <a:pt x="129406" y="461870"/>
                    <a:pt x="132680" y="461126"/>
                    <a:pt x="133275" y="461126"/>
                  </a:cubicBezTo>
                  <a:cubicBezTo>
                    <a:pt x="135954" y="461126"/>
                    <a:pt x="139824" y="461795"/>
                    <a:pt x="144884" y="463135"/>
                  </a:cubicBezTo>
                  <a:cubicBezTo>
                    <a:pt x="149646" y="464921"/>
                    <a:pt x="152027" y="466632"/>
                    <a:pt x="152027" y="468269"/>
                  </a:cubicBezTo>
                  <a:cubicBezTo>
                    <a:pt x="152027" y="470353"/>
                    <a:pt x="149944" y="471767"/>
                    <a:pt x="145777" y="472511"/>
                  </a:cubicBezTo>
                  <a:cubicBezTo>
                    <a:pt x="129108" y="474892"/>
                    <a:pt x="114597" y="476976"/>
                    <a:pt x="102244" y="478762"/>
                  </a:cubicBezTo>
                  <a:lnTo>
                    <a:pt x="102244" y="479655"/>
                  </a:lnTo>
                  <a:cubicBezTo>
                    <a:pt x="101649" y="486947"/>
                    <a:pt x="101128" y="497589"/>
                    <a:pt x="100682" y="511578"/>
                  </a:cubicBezTo>
                  <a:cubicBezTo>
                    <a:pt x="114374" y="509941"/>
                    <a:pt x="128885" y="507932"/>
                    <a:pt x="144214" y="505551"/>
                  </a:cubicBezTo>
                  <a:cubicBezTo>
                    <a:pt x="151507" y="504360"/>
                    <a:pt x="158576" y="503765"/>
                    <a:pt x="165422" y="503765"/>
                  </a:cubicBezTo>
                  <a:cubicBezTo>
                    <a:pt x="169738" y="503765"/>
                    <a:pt x="173607" y="504807"/>
                    <a:pt x="177031" y="506890"/>
                  </a:cubicBezTo>
                  <a:cubicBezTo>
                    <a:pt x="180602" y="508974"/>
                    <a:pt x="182388" y="511206"/>
                    <a:pt x="182388" y="513588"/>
                  </a:cubicBezTo>
                  <a:cubicBezTo>
                    <a:pt x="182388" y="516713"/>
                    <a:pt x="180230" y="518276"/>
                    <a:pt x="175914" y="518276"/>
                  </a:cubicBezTo>
                  <a:cubicBezTo>
                    <a:pt x="155376" y="518573"/>
                    <a:pt x="136475" y="519169"/>
                    <a:pt x="119211" y="520062"/>
                  </a:cubicBezTo>
                  <a:cubicBezTo>
                    <a:pt x="112662" y="520657"/>
                    <a:pt x="106412" y="521252"/>
                    <a:pt x="100458" y="521848"/>
                  </a:cubicBezTo>
                  <a:cubicBezTo>
                    <a:pt x="100161" y="538665"/>
                    <a:pt x="100012" y="559352"/>
                    <a:pt x="100012" y="583909"/>
                  </a:cubicBezTo>
                  <a:cubicBezTo>
                    <a:pt x="119955" y="581081"/>
                    <a:pt x="130671" y="579667"/>
                    <a:pt x="132159" y="579667"/>
                  </a:cubicBezTo>
                  <a:cubicBezTo>
                    <a:pt x="135433" y="579667"/>
                    <a:pt x="138186" y="580114"/>
                    <a:pt x="140419" y="581007"/>
                  </a:cubicBezTo>
                  <a:cubicBezTo>
                    <a:pt x="140865" y="573863"/>
                    <a:pt x="141089" y="566868"/>
                    <a:pt x="141089" y="560022"/>
                  </a:cubicBezTo>
                  <a:cubicBezTo>
                    <a:pt x="141089" y="555111"/>
                    <a:pt x="139675" y="549455"/>
                    <a:pt x="136847" y="543056"/>
                  </a:cubicBezTo>
                  <a:cubicBezTo>
                    <a:pt x="136847" y="541270"/>
                    <a:pt x="137368" y="540377"/>
                    <a:pt x="138410" y="540377"/>
                  </a:cubicBezTo>
                  <a:cubicBezTo>
                    <a:pt x="140196" y="540377"/>
                    <a:pt x="143321" y="541939"/>
                    <a:pt x="147786" y="545065"/>
                  </a:cubicBezTo>
                  <a:cubicBezTo>
                    <a:pt x="154037" y="549083"/>
                    <a:pt x="157162" y="552357"/>
                    <a:pt x="157162" y="554887"/>
                  </a:cubicBezTo>
                  <a:cubicBezTo>
                    <a:pt x="157162" y="556376"/>
                    <a:pt x="156939" y="557864"/>
                    <a:pt x="156492" y="559352"/>
                  </a:cubicBezTo>
                  <a:cubicBezTo>
                    <a:pt x="155748" y="562329"/>
                    <a:pt x="154558" y="572524"/>
                    <a:pt x="152920" y="589936"/>
                  </a:cubicBezTo>
                  <a:cubicBezTo>
                    <a:pt x="151432" y="605266"/>
                    <a:pt x="149051" y="612930"/>
                    <a:pt x="145777" y="612930"/>
                  </a:cubicBezTo>
                  <a:cubicBezTo>
                    <a:pt x="142056" y="612930"/>
                    <a:pt x="139600" y="609061"/>
                    <a:pt x="138410" y="601322"/>
                  </a:cubicBezTo>
                  <a:cubicBezTo>
                    <a:pt x="138410" y="600280"/>
                    <a:pt x="138633" y="597824"/>
                    <a:pt x="139079" y="593955"/>
                  </a:cubicBezTo>
                  <a:lnTo>
                    <a:pt x="127917" y="593285"/>
                  </a:lnTo>
                  <a:cubicBezTo>
                    <a:pt x="116755" y="593285"/>
                    <a:pt x="99193" y="594848"/>
                    <a:pt x="75232" y="597973"/>
                  </a:cubicBezTo>
                  <a:cubicBezTo>
                    <a:pt x="62582" y="599908"/>
                    <a:pt x="52089" y="602736"/>
                    <a:pt x="43755" y="606456"/>
                  </a:cubicBezTo>
                  <a:cubicBezTo>
                    <a:pt x="41820" y="607647"/>
                    <a:pt x="39811" y="608242"/>
                    <a:pt x="37727" y="608242"/>
                  </a:cubicBezTo>
                  <a:cubicBezTo>
                    <a:pt x="35644" y="608242"/>
                    <a:pt x="33188" y="606084"/>
                    <a:pt x="30360" y="601768"/>
                  </a:cubicBezTo>
                  <a:cubicBezTo>
                    <a:pt x="28575" y="599536"/>
                    <a:pt x="27682" y="597303"/>
                    <a:pt x="27682" y="595071"/>
                  </a:cubicBezTo>
                  <a:cubicBezTo>
                    <a:pt x="27682" y="592987"/>
                    <a:pt x="29170" y="590681"/>
                    <a:pt x="32146" y="588150"/>
                  </a:cubicBezTo>
                  <a:cubicBezTo>
                    <a:pt x="38248" y="583239"/>
                    <a:pt x="41299" y="575426"/>
                    <a:pt x="41299" y="564710"/>
                  </a:cubicBezTo>
                  <a:lnTo>
                    <a:pt x="39513" y="548637"/>
                  </a:lnTo>
                  <a:cubicBezTo>
                    <a:pt x="39513" y="545660"/>
                    <a:pt x="40927" y="544172"/>
                    <a:pt x="43755" y="544172"/>
                  </a:cubicBezTo>
                  <a:cubicBezTo>
                    <a:pt x="47476" y="544321"/>
                    <a:pt x="50527" y="545734"/>
                    <a:pt x="52908" y="548413"/>
                  </a:cubicBezTo>
                  <a:cubicBezTo>
                    <a:pt x="55140" y="551539"/>
                    <a:pt x="56257" y="555111"/>
                    <a:pt x="56257" y="559129"/>
                  </a:cubicBezTo>
                  <a:cubicBezTo>
                    <a:pt x="56257" y="565677"/>
                    <a:pt x="52759" y="576393"/>
                    <a:pt x="45764" y="591276"/>
                  </a:cubicBezTo>
                  <a:cubicBezTo>
                    <a:pt x="63326" y="588895"/>
                    <a:pt x="78134" y="586885"/>
                    <a:pt x="90189" y="585248"/>
                  </a:cubicBezTo>
                  <a:cubicBezTo>
                    <a:pt x="90041" y="561138"/>
                    <a:pt x="89743" y="540302"/>
                    <a:pt x="89296" y="522740"/>
                  </a:cubicBezTo>
                  <a:cubicBezTo>
                    <a:pt x="73669" y="524378"/>
                    <a:pt x="60052" y="525791"/>
                    <a:pt x="48443" y="526982"/>
                  </a:cubicBezTo>
                  <a:cubicBezTo>
                    <a:pt x="39662" y="528322"/>
                    <a:pt x="33411" y="528991"/>
                    <a:pt x="29691" y="528991"/>
                  </a:cubicBezTo>
                  <a:cubicBezTo>
                    <a:pt x="25375" y="528694"/>
                    <a:pt x="20984" y="527577"/>
                    <a:pt x="16519" y="525643"/>
                  </a:cubicBezTo>
                  <a:cubicBezTo>
                    <a:pt x="14138" y="524452"/>
                    <a:pt x="12873" y="523410"/>
                    <a:pt x="12724" y="522517"/>
                  </a:cubicBezTo>
                  <a:cubicBezTo>
                    <a:pt x="12873" y="520285"/>
                    <a:pt x="15254" y="519169"/>
                    <a:pt x="19868" y="519169"/>
                  </a:cubicBezTo>
                  <a:cubicBezTo>
                    <a:pt x="32370" y="518722"/>
                    <a:pt x="44201" y="517904"/>
                    <a:pt x="55364" y="516713"/>
                  </a:cubicBezTo>
                  <a:cubicBezTo>
                    <a:pt x="65782" y="515522"/>
                    <a:pt x="77018" y="514257"/>
                    <a:pt x="89073" y="512918"/>
                  </a:cubicBezTo>
                  <a:cubicBezTo>
                    <a:pt x="88924" y="500119"/>
                    <a:pt x="88552" y="489329"/>
                    <a:pt x="87957" y="480548"/>
                  </a:cubicBezTo>
                  <a:cubicBezTo>
                    <a:pt x="68907" y="482929"/>
                    <a:pt x="56629" y="484120"/>
                    <a:pt x="51122" y="484120"/>
                  </a:cubicBezTo>
                  <a:cubicBezTo>
                    <a:pt x="47401" y="484120"/>
                    <a:pt x="43829" y="482110"/>
                    <a:pt x="40406" y="478092"/>
                  </a:cubicBezTo>
                  <a:cubicBezTo>
                    <a:pt x="40406" y="476753"/>
                    <a:pt x="41002" y="476083"/>
                    <a:pt x="42192" y="476083"/>
                  </a:cubicBezTo>
                  <a:cubicBezTo>
                    <a:pt x="56480" y="475488"/>
                    <a:pt x="71586" y="473850"/>
                    <a:pt x="87510" y="471172"/>
                  </a:cubicBezTo>
                  <a:cubicBezTo>
                    <a:pt x="87064" y="463581"/>
                    <a:pt x="86543" y="457628"/>
                    <a:pt x="85948" y="453312"/>
                  </a:cubicBezTo>
                  <a:cubicBezTo>
                    <a:pt x="84608" y="443341"/>
                    <a:pt x="83046" y="436718"/>
                    <a:pt x="81260" y="433444"/>
                  </a:cubicBezTo>
                  <a:cubicBezTo>
                    <a:pt x="80218" y="430467"/>
                    <a:pt x="79697" y="428309"/>
                    <a:pt x="79697" y="426970"/>
                  </a:cubicBezTo>
                  <a:cubicBezTo>
                    <a:pt x="79697" y="425332"/>
                    <a:pt x="80813" y="424514"/>
                    <a:pt x="83046" y="424514"/>
                  </a:cubicBezTo>
                  <a:close/>
                  <a:moveTo>
                    <a:pt x="1692622" y="419156"/>
                  </a:moveTo>
                  <a:cubicBezTo>
                    <a:pt x="1694110" y="419305"/>
                    <a:pt x="1695747" y="419751"/>
                    <a:pt x="1697533" y="420496"/>
                  </a:cubicBezTo>
                  <a:cubicBezTo>
                    <a:pt x="1702891" y="422877"/>
                    <a:pt x="1707058" y="425407"/>
                    <a:pt x="1710034" y="428086"/>
                  </a:cubicBezTo>
                  <a:cubicBezTo>
                    <a:pt x="1711374" y="429425"/>
                    <a:pt x="1711597" y="430988"/>
                    <a:pt x="1710704" y="432774"/>
                  </a:cubicBezTo>
                  <a:cubicBezTo>
                    <a:pt x="1708472" y="439174"/>
                    <a:pt x="1707132" y="445275"/>
                    <a:pt x="1706686" y="451080"/>
                  </a:cubicBezTo>
                  <a:cubicBezTo>
                    <a:pt x="1706537" y="454652"/>
                    <a:pt x="1706239" y="458521"/>
                    <a:pt x="1705793" y="462688"/>
                  </a:cubicBezTo>
                  <a:cubicBezTo>
                    <a:pt x="1705793" y="464028"/>
                    <a:pt x="1705570" y="465590"/>
                    <a:pt x="1705123" y="467376"/>
                  </a:cubicBezTo>
                  <a:cubicBezTo>
                    <a:pt x="1722536" y="464251"/>
                    <a:pt x="1735484" y="461200"/>
                    <a:pt x="1743967" y="458224"/>
                  </a:cubicBezTo>
                  <a:cubicBezTo>
                    <a:pt x="1747241" y="457331"/>
                    <a:pt x="1750441" y="457628"/>
                    <a:pt x="1753567" y="459116"/>
                  </a:cubicBezTo>
                  <a:cubicBezTo>
                    <a:pt x="1761157" y="463135"/>
                    <a:pt x="1765994" y="466335"/>
                    <a:pt x="1768077" y="468716"/>
                  </a:cubicBezTo>
                  <a:cubicBezTo>
                    <a:pt x="1769863" y="470502"/>
                    <a:pt x="1769789" y="473330"/>
                    <a:pt x="1767854" y="477199"/>
                  </a:cubicBezTo>
                  <a:cubicBezTo>
                    <a:pt x="1766068" y="480920"/>
                    <a:pt x="1765101" y="486129"/>
                    <a:pt x="1764952" y="492826"/>
                  </a:cubicBezTo>
                  <a:cubicBezTo>
                    <a:pt x="1764952" y="508453"/>
                    <a:pt x="1766366" y="537921"/>
                    <a:pt x="1769194" y="581230"/>
                  </a:cubicBezTo>
                  <a:cubicBezTo>
                    <a:pt x="1769640" y="591946"/>
                    <a:pt x="1768449" y="600950"/>
                    <a:pt x="1765622" y="608242"/>
                  </a:cubicBezTo>
                  <a:cubicBezTo>
                    <a:pt x="1764133" y="612856"/>
                    <a:pt x="1762273" y="615460"/>
                    <a:pt x="1760041" y="616056"/>
                  </a:cubicBezTo>
                  <a:cubicBezTo>
                    <a:pt x="1757808" y="616502"/>
                    <a:pt x="1755055" y="615163"/>
                    <a:pt x="1751781" y="612037"/>
                  </a:cubicBezTo>
                  <a:cubicBezTo>
                    <a:pt x="1746720" y="606531"/>
                    <a:pt x="1739056" y="599982"/>
                    <a:pt x="1728787" y="592392"/>
                  </a:cubicBezTo>
                  <a:cubicBezTo>
                    <a:pt x="1726852" y="591053"/>
                    <a:pt x="1725661" y="589788"/>
                    <a:pt x="1725215" y="588597"/>
                  </a:cubicBezTo>
                  <a:cubicBezTo>
                    <a:pt x="1725215" y="587257"/>
                    <a:pt x="1726480" y="586885"/>
                    <a:pt x="1729010" y="587481"/>
                  </a:cubicBezTo>
                  <a:cubicBezTo>
                    <a:pt x="1739874" y="589862"/>
                    <a:pt x="1746646" y="590383"/>
                    <a:pt x="1749325" y="589043"/>
                  </a:cubicBezTo>
                  <a:cubicBezTo>
                    <a:pt x="1751111" y="588002"/>
                    <a:pt x="1752153" y="584951"/>
                    <a:pt x="1752450" y="579890"/>
                  </a:cubicBezTo>
                  <a:cubicBezTo>
                    <a:pt x="1753492" y="547148"/>
                    <a:pt x="1752897" y="516192"/>
                    <a:pt x="1750664" y="487022"/>
                  </a:cubicBezTo>
                  <a:cubicBezTo>
                    <a:pt x="1750069" y="478539"/>
                    <a:pt x="1748730" y="473702"/>
                    <a:pt x="1746646" y="472511"/>
                  </a:cubicBezTo>
                  <a:cubicBezTo>
                    <a:pt x="1743521" y="470725"/>
                    <a:pt x="1740321" y="470130"/>
                    <a:pt x="1737047" y="470725"/>
                  </a:cubicBezTo>
                  <a:cubicBezTo>
                    <a:pt x="1725736" y="472065"/>
                    <a:pt x="1714797" y="473627"/>
                    <a:pt x="1704230" y="475413"/>
                  </a:cubicBezTo>
                  <a:cubicBezTo>
                    <a:pt x="1703188" y="485236"/>
                    <a:pt x="1701328" y="494984"/>
                    <a:pt x="1698649" y="504658"/>
                  </a:cubicBezTo>
                  <a:cubicBezTo>
                    <a:pt x="1703263" y="506593"/>
                    <a:pt x="1709737" y="510016"/>
                    <a:pt x="1718071" y="514927"/>
                  </a:cubicBezTo>
                  <a:cubicBezTo>
                    <a:pt x="1725810" y="519392"/>
                    <a:pt x="1731391" y="523261"/>
                    <a:pt x="1734814" y="526536"/>
                  </a:cubicBezTo>
                  <a:cubicBezTo>
                    <a:pt x="1737047" y="528470"/>
                    <a:pt x="1738609" y="531149"/>
                    <a:pt x="1739502" y="534572"/>
                  </a:cubicBezTo>
                  <a:cubicBezTo>
                    <a:pt x="1740842" y="540377"/>
                    <a:pt x="1740842" y="544321"/>
                    <a:pt x="1739502" y="546404"/>
                  </a:cubicBezTo>
                  <a:cubicBezTo>
                    <a:pt x="1738460" y="547744"/>
                    <a:pt x="1737270" y="548265"/>
                    <a:pt x="1735930" y="547967"/>
                  </a:cubicBezTo>
                  <a:cubicBezTo>
                    <a:pt x="1734144" y="547520"/>
                    <a:pt x="1732061" y="545883"/>
                    <a:pt x="1729680" y="543056"/>
                  </a:cubicBezTo>
                  <a:cubicBezTo>
                    <a:pt x="1718071" y="530405"/>
                    <a:pt x="1707207" y="519466"/>
                    <a:pt x="1697086" y="510239"/>
                  </a:cubicBezTo>
                  <a:lnTo>
                    <a:pt x="1696863" y="510016"/>
                  </a:lnTo>
                  <a:cubicBezTo>
                    <a:pt x="1694928" y="516266"/>
                    <a:pt x="1692547" y="521848"/>
                    <a:pt x="1689719" y="526759"/>
                  </a:cubicBezTo>
                  <a:cubicBezTo>
                    <a:pt x="1687040" y="531224"/>
                    <a:pt x="1683468" y="535316"/>
                    <a:pt x="1679004" y="539037"/>
                  </a:cubicBezTo>
                  <a:cubicBezTo>
                    <a:pt x="1673646" y="543651"/>
                    <a:pt x="1669107" y="546851"/>
                    <a:pt x="1665386" y="548637"/>
                  </a:cubicBezTo>
                  <a:cubicBezTo>
                    <a:pt x="1660326" y="551018"/>
                    <a:pt x="1657052" y="552208"/>
                    <a:pt x="1655563" y="552208"/>
                  </a:cubicBezTo>
                  <a:cubicBezTo>
                    <a:pt x="1653331" y="552208"/>
                    <a:pt x="1652364" y="551911"/>
                    <a:pt x="1652661" y="551315"/>
                  </a:cubicBezTo>
                  <a:cubicBezTo>
                    <a:pt x="1653108" y="550720"/>
                    <a:pt x="1654298" y="549678"/>
                    <a:pt x="1656233" y="548190"/>
                  </a:cubicBezTo>
                  <a:cubicBezTo>
                    <a:pt x="1663823" y="541790"/>
                    <a:pt x="1669404" y="536135"/>
                    <a:pt x="1672976" y="531224"/>
                  </a:cubicBezTo>
                  <a:cubicBezTo>
                    <a:pt x="1676548" y="526610"/>
                    <a:pt x="1679599" y="521475"/>
                    <a:pt x="1682129" y="515820"/>
                  </a:cubicBezTo>
                  <a:cubicBezTo>
                    <a:pt x="1685254" y="508676"/>
                    <a:pt x="1687784" y="499970"/>
                    <a:pt x="1689719" y="489701"/>
                  </a:cubicBezTo>
                  <a:cubicBezTo>
                    <a:pt x="1690166" y="485980"/>
                    <a:pt x="1690761" y="481962"/>
                    <a:pt x="1691505" y="477646"/>
                  </a:cubicBezTo>
                  <a:cubicBezTo>
                    <a:pt x="1679004" y="479878"/>
                    <a:pt x="1667023" y="482408"/>
                    <a:pt x="1655563" y="485236"/>
                  </a:cubicBezTo>
                  <a:cubicBezTo>
                    <a:pt x="1654522" y="485236"/>
                    <a:pt x="1653405" y="485385"/>
                    <a:pt x="1652215" y="485682"/>
                  </a:cubicBezTo>
                  <a:cubicBezTo>
                    <a:pt x="1651173" y="492975"/>
                    <a:pt x="1650131" y="507709"/>
                    <a:pt x="1649089" y="529884"/>
                  </a:cubicBezTo>
                  <a:lnTo>
                    <a:pt x="1647750" y="560692"/>
                  </a:lnTo>
                  <a:cubicBezTo>
                    <a:pt x="1647303" y="568728"/>
                    <a:pt x="1646113" y="576765"/>
                    <a:pt x="1644178" y="584802"/>
                  </a:cubicBezTo>
                  <a:cubicBezTo>
                    <a:pt x="1643136" y="589267"/>
                    <a:pt x="1641648" y="592690"/>
                    <a:pt x="1639713" y="595071"/>
                  </a:cubicBezTo>
                  <a:cubicBezTo>
                    <a:pt x="1638225" y="597006"/>
                    <a:pt x="1636513" y="596931"/>
                    <a:pt x="1634578" y="594848"/>
                  </a:cubicBezTo>
                  <a:cubicBezTo>
                    <a:pt x="1633090" y="592913"/>
                    <a:pt x="1631602" y="589192"/>
                    <a:pt x="1630114" y="583686"/>
                  </a:cubicBezTo>
                  <a:cubicBezTo>
                    <a:pt x="1629518" y="580858"/>
                    <a:pt x="1629890" y="577360"/>
                    <a:pt x="1631230" y="573193"/>
                  </a:cubicBezTo>
                  <a:cubicBezTo>
                    <a:pt x="1634802" y="563371"/>
                    <a:pt x="1637108" y="553399"/>
                    <a:pt x="1638150" y="543279"/>
                  </a:cubicBezTo>
                  <a:cubicBezTo>
                    <a:pt x="1639192" y="532861"/>
                    <a:pt x="1639713" y="518201"/>
                    <a:pt x="1639713" y="499300"/>
                  </a:cubicBezTo>
                  <a:cubicBezTo>
                    <a:pt x="1639713" y="493942"/>
                    <a:pt x="1639490" y="489626"/>
                    <a:pt x="1639043" y="486352"/>
                  </a:cubicBezTo>
                  <a:cubicBezTo>
                    <a:pt x="1638597" y="482631"/>
                    <a:pt x="1637481" y="478836"/>
                    <a:pt x="1635695" y="474967"/>
                  </a:cubicBezTo>
                  <a:cubicBezTo>
                    <a:pt x="1634802" y="473032"/>
                    <a:pt x="1634578" y="471618"/>
                    <a:pt x="1635025" y="470725"/>
                  </a:cubicBezTo>
                  <a:cubicBezTo>
                    <a:pt x="1635918" y="469832"/>
                    <a:pt x="1637108" y="469534"/>
                    <a:pt x="1638597" y="469832"/>
                  </a:cubicBezTo>
                  <a:cubicBezTo>
                    <a:pt x="1642169" y="470874"/>
                    <a:pt x="1645741" y="472660"/>
                    <a:pt x="1649312" y="475190"/>
                  </a:cubicBezTo>
                  <a:cubicBezTo>
                    <a:pt x="1663749" y="473850"/>
                    <a:pt x="1678111" y="471990"/>
                    <a:pt x="1692398" y="469609"/>
                  </a:cubicBezTo>
                  <a:cubicBezTo>
                    <a:pt x="1693291" y="460679"/>
                    <a:pt x="1693812" y="450708"/>
                    <a:pt x="1693961" y="439694"/>
                  </a:cubicBezTo>
                  <a:cubicBezTo>
                    <a:pt x="1693961" y="435081"/>
                    <a:pt x="1691803" y="430393"/>
                    <a:pt x="1687487" y="425630"/>
                  </a:cubicBezTo>
                  <a:cubicBezTo>
                    <a:pt x="1685106" y="422951"/>
                    <a:pt x="1685478" y="420942"/>
                    <a:pt x="1688603" y="419603"/>
                  </a:cubicBezTo>
                  <a:cubicBezTo>
                    <a:pt x="1689794" y="419156"/>
                    <a:pt x="1691133" y="419007"/>
                    <a:pt x="1692622" y="419156"/>
                  </a:cubicBezTo>
                  <a:close/>
                  <a:moveTo>
                    <a:pt x="2168127" y="146503"/>
                  </a:moveTo>
                  <a:lnTo>
                    <a:pt x="2160537" y="146949"/>
                  </a:lnTo>
                  <a:lnTo>
                    <a:pt x="2144687" y="148735"/>
                  </a:lnTo>
                  <a:cubicBezTo>
                    <a:pt x="2139776" y="149331"/>
                    <a:pt x="2136055" y="149926"/>
                    <a:pt x="2133525" y="150521"/>
                  </a:cubicBezTo>
                  <a:lnTo>
                    <a:pt x="2123925" y="153423"/>
                  </a:lnTo>
                  <a:cubicBezTo>
                    <a:pt x="2124521" y="157739"/>
                    <a:pt x="2124893" y="160121"/>
                    <a:pt x="2125042" y="160567"/>
                  </a:cubicBezTo>
                  <a:lnTo>
                    <a:pt x="2127051" y="179096"/>
                  </a:lnTo>
                  <a:lnTo>
                    <a:pt x="2127497" y="183115"/>
                  </a:lnTo>
                  <a:lnTo>
                    <a:pt x="2139999" y="182668"/>
                  </a:lnTo>
                  <a:lnTo>
                    <a:pt x="2169913" y="179543"/>
                  </a:lnTo>
                  <a:lnTo>
                    <a:pt x="2173485" y="158558"/>
                  </a:lnTo>
                  <a:cubicBezTo>
                    <a:pt x="2174527" y="153200"/>
                    <a:pt x="2174824" y="150000"/>
                    <a:pt x="2174378" y="148959"/>
                  </a:cubicBezTo>
                  <a:cubicBezTo>
                    <a:pt x="2174080" y="147917"/>
                    <a:pt x="2173411" y="147247"/>
                    <a:pt x="2172369" y="146949"/>
                  </a:cubicBezTo>
                  <a:cubicBezTo>
                    <a:pt x="2171327" y="146652"/>
                    <a:pt x="2169913" y="146503"/>
                    <a:pt x="2168127" y="146503"/>
                  </a:cubicBezTo>
                  <a:close/>
                  <a:moveTo>
                    <a:pt x="2180182" y="137573"/>
                  </a:moveTo>
                  <a:cubicBezTo>
                    <a:pt x="2181224" y="137573"/>
                    <a:pt x="2182712" y="138094"/>
                    <a:pt x="2184647" y="139136"/>
                  </a:cubicBezTo>
                  <a:cubicBezTo>
                    <a:pt x="2186731" y="140029"/>
                    <a:pt x="2188963" y="141294"/>
                    <a:pt x="2191344" y="142931"/>
                  </a:cubicBezTo>
                  <a:cubicBezTo>
                    <a:pt x="2193726" y="144717"/>
                    <a:pt x="2195288" y="145982"/>
                    <a:pt x="2196032" y="146726"/>
                  </a:cubicBezTo>
                  <a:cubicBezTo>
                    <a:pt x="2196777" y="147619"/>
                    <a:pt x="2197298" y="148512"/>
                    <a:pt x="2197595" y="149405"/>
                  </a:cubicBezTo>
                  <a:cubicBezTo>
                    <a:pt x="2197595" y="150298"/>
                    <a:pt x="2196405" y="151935"/>
                    <a:pt x="2194024" y="154316"/>
                  </a:cubicBezTo>
                  <a:cubicBezTo>
                    <a:pt x="2191642" y="156847"/>
                    <a:pt x="2189931" y="159451"/>
                    <a:pt x="2188889" y="162130"/>
                  </a:cubicBezTo>
                  <a:lnTo>
                    <a:pt x="2180182" y="182222"/>
                  </a:lnTo>
                  <a:cubicBezTo>
                    <a:pt x="2181075" y="182668"/>
                    <a:pt x="2182043" y="183338"/>
                    <a:pt x="2183084" y="184231"/>
                  </a:cubicBezTo>
                  <a:cubicBezTo>
                    <a:pt x="2184275" y="184975"/>
                    <a:pt x="2184722" y="185719"/>
                    <a:pt x="2184424" y="186463"/>
                  </a:cubicBezTo>
                  <a:cubicBezTo>
                    <a:pt x="2184275" y="187059"/>
                    <a:pt x="2183606" y="187580"/>
                    <a:pt x="2182415" y="188026"/>
                  </a:cubicBezTo>
                  <a:lnTo>
                    <a:pt x="2173262" y="188026"/>
                  </a:lnTo>
                  <a:lnTo>
                    <a:pt x="2131069" y="191151"/>
                  </a:lnTo>
                  <a:lnTo>
                    <a:pt x="2127720" y="190928"/>
                  </a:lnTo>
                  <a:lnTo>
                    <a:pt x="2126828" y="193830"/>
                  </a:lnTo>
                  <a:cubicBezTo>
                    <a:pt x="2126083" y="195765"/>
                    <a:pt x="2125265" y="196732"/>
                    <a:pt x="2124372" y="196732"/>
                  </a:cubicBezTo>
                  <a:cubicBezTo>
                    <a:pt x="2123330" y="196584"/>
                    <a:pt x="2122363" y="196137"/>
                    <a:pt x="2121470" y="195393"/>
                  </a:cubicBezTo>
                  <a:cubicBezTo>
                    <a:pt x="2120577" y="194649"/>
                    <a:pt x="2119758" y="193235"/>
                    <a:pt x="2119014" y="191151"/>
                  </a:cubicBezTo>
                  <a:cubicBezTo>
                    <a:pt x="2118419" y="189068"/>
                    <a:pt x="2117972" y="187133"/>
                    <a:pt x="2117674" y="185347"/>
                  </a:cubicBezTo>
                  <a:lnTo>
                    <a:pt x="2113210" y="158112"/>
                  </a:lnTo>
                  <a:cubicBezTo>
                    <a:pt x="2113061" y="156921"/>
                    <a:pt x="2112614" y="155507"/>
                    <a:pt x="2111870" y="153870"/>
                  </a:cubicBezTo>
                  <a:cubicBezTo>
                    <a:pt x="2111126" y="152084"/>
                    <a:pt x="2110382" y="150745"/>
                    <a:pt x="2109638" y="149852"/>
                  </a:cubicBezTo>
                  <a:lnTo>
                    <a:pt x="2107406" y="147842"/>
                  </a:lnTo>
                  <a:cubicBezTo>
                    <a:pt x="2106810" y="147247"/>
                    <a:pt x="2106512" y="146652"/>
                    <a:pt x="2106512" y="146056"/>
                  </a:cubicBezTo>
                  <a:cubicBezTo>
                    <a:pt x="2106512" y="145461"/>
                    <a:pt x="2106810" y="145015"/>
                    <a:pt x="2107406" y="144717"/>
                  </a:cubicBezTo>
                  <a:cubicBezTo>
                    <a:pt x="2108001" y="144419"/>
                    <a:pt x="2108894" y="144345"/>
                    <a:pt x="2110084" y="144494"/>
                  </a:cubicBezTo>
                  <a:lnTo>
                    <a:pt x="2114549" y="144717"/>
                  </a:lnTo>
                  <a:lnTo>
                    <a:pt x="2119460" y="145833"/>
                  </a:lnTo>
                  <a:lnTo>
                    <a:pt x="2161430" y="140699"/>
                  </a:lnTo>
                  <a:cubicBezTo>
                    <a:pt x="2167681" y="139806"/>
                    <a:pt x="2172146" y="139062"/>
                    <a:pt x="2174824" y="138466"/>
                  </a:cubicBezTo>
                  <a:cubicBezTo>
                    <a:pt x="2177355" y="137722"/>
                    <a:pt x="2179140" y="137424"/>
                    <a:pt x="2180182" y="137573"/>
                  </a:cubicBezTo>
                  <a:close/>
                  <a:moveTo>
                    <a:pt x="1028923" y="128644"/>
                  </a:moveTo>
                  <a:cubicBezTo>
                    <a:pt x="1019993" y="130281"/>
                    <a:pt x="1014933" y="131099"/>
                    <a:pt x="1013742" y="131099"/>
                  </a:cubicBezTo>
                  <a:cubicBezTo>
                    <a:pt x="1011659" y="131099"/>
                    <a:pt x="1009501" y="130802"/>
                    <a:pt x="1007268" y="130206"/>
                  </a:cubicBezTo>
                  <a:lnTo>
                    <a:pt x="1007268" y="144940"/>
                  </a:lnTo>
                  <a:cubicBezTo>
                    <a:pt x="1011584" y="144047"/>
                    <a:pt x="1016421" y="142931"/>
                    <a:pt x="1021779" y="141592"/>
                  </a:cubicBezTo>
                  <a:cubicBezTo>
                    <a:pt x="1022970" y="141145"/>
                    <a:pt x="1024086" y="140922"/>
                    <a:pt x="1025128" y="140922"/>
                  </a:cubicBezTo>
                  <a:cubicBezTo>
                    <a:pt x="1026765" y="140922"/>
                    <a:pt x="1028030" y="141145"/>
                    <a:pt x="1028923" y="141592"/>
                  </a:cubicBezTo>
                  <a:close/>
                  <a:moveTo>
                    <a:pt x="1023342" y="106319"/>
                  </a:moveTo>
                  <a:cubicBezTo>
                    <a:pt x="1022449" y="106319"/>
                    <a:pt x="1019844" y="106989"/>
                    <a:pt x="1015528" y="108329"/>
                  </a:cubicBezTo>
                  <a:cubicBezTo>
                    <a:pt x="1011808" y="109817"/>
                    <a:pt x="1009724" y="110561"/>
                    <a:pt x="1009277" y="110561"/>
                  </a:cubicBezTo>
                  <a:lnTo>
                    <a:pt x="1008831" y="110561"/>
                  </a:lnTo>
                  <a:cubicBezTo>
                    <a:pt x="1007938" y="116663"/>
                    <a:pt x="1007417" y="121946"/>
                    <a:pt x="1007268" y="126411"/>
                  </a:cubicBezTo>
                  <a:cubicBezTo>
                    <a:pt x="1011287" y="125518"/>
                    <a:pt x="1015975" y="124030"/>
                    <a:pt x="1021333" y="121946"/>
                  </a:cubicBezTo>
                  <a:cubicBezTo>
                    <a:pt x="1022523" y="121500"/>
                    <a:pt x="1023490" y="121277"/>
                    <a:pt x="1024235" y="121277"/>
                  </a:cubicBezTo>
                  <a:cubicBezTo>
                    <a:pt x="1026318" y="121425"/>
                    <a:pt x="1027881" y="121797"/>
                    <a:pt x="1028923" y="122393"/>
                  </a:cubicBezTo>
                  <a:lnTo>
                    <a:pt x="1028923" y="117481"/>
                  </a:lnTo>
                  <a:cubicBezTo>
                    <a:pt x="1028923" y="112570"/>
                    <a:pt x="1028402" y="109370"/>
                    <a:pt x="1027360" y="107882"/>
                  </a:cubicBezTo>
                  <a:cubicBezTo>
                    <a:pt x="1026765" y="106840"/>
                    <a:pt x="1025425" y="106319"/>
                    <a:pt x="1023342" y="106319"/>
                  </a:cubicBezTo>
                  <a:close/>
                  <a:moveTo>
                    <a:pt x="1052810" y="105203"/>
                  </a:moveTo>
                  <a:cubicBezTo>
                    <a:pt x="1055191" y="105203"/>
                    <a:pt x="1057870" y="106245"/>
                    <a:pt x="1060846" y="108329"/>
                  </a:cubicBezTo>
                  <a:cubicBezTo>
                    <a:pt x="1065162" y="111305"/>
                    <a:pt x="1067320" y="113538"/>
                    <a:pt x="1067320" y="115026"/>
                  </a:cubicBezTo>
                  <a:cubicBezTo>
                    <a:pt x="1065981" y="119639"/>
                    <a:pt x="1065311" y="122616"/>
                    <a:pt x="1065311" y="123955"/>
                  </a:cubicBezTo>
                  <a:lnTo>
                    <a:pt x="1065311" y="144940"/>
                  </a:lnTo>
                  <a:cubicBezTo>
                    <a:pt x="1065311" y="149703"/>
                    <a:pt x="1064642" y="153349"/>
                    <a:pt x="1063302" y="155879"/>
                  </a:cubicBezTo>
                  <a:cubicBezTo>
                    <a:pt x="1061516" y="157814"/>
                    <a:pt x="1059879" y="158781"/>
                    <a:pt x="1058391" y="158781"/>
                  </a:cubicBezTo>
                  <a:cubicBezTo>
                    <a:pt x="1056456" y="158781"/>
                    <a:pt x="1055191" y="155805"/>
                    <a:pt x="1054596" y="149852"/>
                  </a:cubicBezTo>
                  <a:lnTo>
                    <a:pt x="1054596" y="115919"/>
                  </a:lnTo>
                  <a:cubicBezTo>
                    <a:pt x="1054298" y="112942"/>
                    <a:pt x="1053330" y="110561"/>
                    <a:pt x="1051693" y="108775"/>
                  </a:cubicBezTo>
                  <a:lnTo>
                    <a:pt x="1050354" y="107212"/>
                  </a:lnTo>
                  <a:cubicBezTo>
                    <a:pt x="1050354" y="105873"/>
                    <a:pt x="1051173" y="105203"/>
                    <a:pt x="1052810" y="105203"/>
                  </a:cubicBezTo>
                  <a:close/>
                  <a:moveTo>
                    <a:pt x="1026914" y="96497"/>
                  </a:moveTo>
                  <a:cubicBezTo>
                    <a:pt x="1029146" y="96497"/>
                    <a:pt x="1032123" y="97464"/>
                    <a:pt x="1035843" y="99399"/>
                  </a:cubicBezTo>
                  <a:cubicBezTo>
                    <a:pt x="1040159" y="101929"/>
                    <a:pt x="1042317" y="104236"/>
                    <a:pt x="1042317" y="106319"/>
                  </a:cubicBezTo>
                  <a:cubicBezTo>
                    <a:pt x="1042317" y="106766"/>
                    <a:pt x="1041871" y="107659"/>
                    <a:pt x="1040978" y="108998"/>
                  </a:cubicBezTo>
                  <a:cubicBezTo>
                    <a:pt x="1039490" y="110933"/>
                    <a:pt x="1038745" y="113761"/>
                    <a:pt x="1038745" y="117481"/>
                  </a:cubicBezTo>
                  <a:cubicBezTo>
                    <a:pt x="1038745" y="133853"/>
                    <a:pt x="1039043" y="150596"/>
                    <a:pt x="1039638" y="167711"/>
                  </a:cubicBezTo>
                  <a:cubicBezTo>
                    <a:pt x="1039638" y="176045"/>
                    <a:pt x="1038597" y="182371"/>
                    <a:pt x="1036513" y="186687"/>
                  </a:cubicBezTo>
                  <a:cubicBezTo>
                    <a:pt x="1033685" y="193086"/>
                    <a:pt x="1030783" y="196286"/>
                    <a:pt x="1027806" y="196286"/>
                  </a:cubicBezTo>
                  <a:cubicBezTo>
                    <a:pt x="1027062" y="196286"/>
                    <a:pt x="1026095" y="195244"/>
                    <a:pt x="1024904" y="193161"/>
                  </a:cubicBezTo>
                  <a:cubicBezTo>
                    <a:pt x="1022821" y="188845"/>
                    <a:pt x="1019249" y="182743"/>
                    <a:pt x="1014189" y="174855"/>
                  </a:cubicBezTo>
                  <a:cubicBezTo>
                    <a:pt x="1013891" y="174259"/>
                    <a:pt x="1013742" y="173738"/>
                    <a:pt x="1013742" y="173292"/>
                  </a:cubicBezTo>
                  <a:cubicBezTo>
                    <a:pt x="1013742" y="172548"/>
                    <a:pt x="1014263" y="172176"/>
                    <a:pt x="1015305" y="172176"/>
                  </a:cubicBezTo>
                  <a:cubicBezTo>
                    <a:pt x="1016049" y="172176"/>
                    <a:pt x="1017314" y="172994"/>
                    <a:pt x="1019100" y="174631"/>
                  </a:cubicBezTo>
                  <a:cubicBezTo>
                    <a:pt x="1021779" y="177162"/>
                    <a:pt x="1023490" y="178427"/>
                    <a:pt x="1024235" y="178427"/>
                  </a:cubicBezTo>
                  <a:cubicBezTo>
                    <a:pt x="1025574" y="178427"/>
                    <a:pt x="1026690" y="177534"/>
                    <a:pt x="1027583" y="175748"/>
                  </a:cubicBezTo>
                  <a:cubicBezTo>
                    <a:pt x="1028179" y="174259"/>
                    <a:pt x="1028551" y="165106"/>
                    <a:pt x="1028700" y="148289"/>
                  </a:cubicBezTo>
                  <a:cubicBezTo>
                    <a:pt x="1019026" y="149331"/>
                    <a:pt x="1013445" y="149852"/>
                    <a:pt x="1011956" y="149852"/>
                  </a:cubicBezTo>
                  <a:cubicBezTo>
                    <a:pt x="1010468" y="149852"/>
                    <a:pt x="1008905" y="149703"/>
                    <a:pt x="1007268" y="149405"/>
                  </a:cubicBezTo>
                  <a:lnTo>
                    <a:pt x="1007268" y="171729"/>
                  </a:lnTo>
                  <a:cubicBezTo>
                    <a:pt x="1007119" y="176789"/>
                    <a:pt x="1006822" y="181180"/>
                    <a:pt x="1006375" y="184901"/>
                  </a:cubicBezTo>
                  <a:cubicBezTo>
                    <a:pt x="1005333" y="187728"/>
                    <a:pt x="1003622" y="189142"/>
                    <a:pt x="1001241" y="189142"/>
                  </a:cubicBezTo>
                  <a:cubicBezTo>
                    <a:pt x="1000199" y="189142"/>
                    <a:pt x="998562" y="187133"/>
                    <a:pt x="996329" y="183115"/>
                  </a:cubicBezTo>
                  <a:cubicBezTo>
                    <a:pt x="994841" y="179692"/>
                    <a:pt x="994097" y="177013"/>
                    <a:pt x="994097" y="175078"/>
                  </a:cubicBezTo>
                  <a:cubicBezTo>
                    <a:pt x="994097" y="173738"/>
                    <a:pt x="994841" y="171729"/>
                    <a:pt x="996329" y="169050"/>
                  </a:cubicBezTo>
                  <a:cubicBezTo>
                    <a:pt x="997669" y="162651"/>
                    <a:pt x="998339" y="155954"/>
                    <a:pt x="998339" y="148959"/>
                  </a:cubicBezTo>
                  <a:lnTo>
                    <a:pt x="998339" y="123063"/>
                  </a:lnTo>
                  <a:cubicBezTo>
                    <a:pt x="998339" y="118300"/>
                    <a:pt x="997520" y="113910"/>
                    <a:pt x="995883" y="109891"/>
                  </a:cubicBezTo>
                  <a:cubicBezTo>
                    <a:pt x="994097" y="106022"/>
                    <a:pt x="993204" y="103864"/>
                    <a:pt x="993204" y="103417"/>
                  </a:cubicBezTo>
                  <a:cubicBezTo>
                    <a:pt x="993204" y="101780"/>
                    <a:pt x="994022" y="100962"/>
                    <a:pt x="995660" y="100962"/>
                  </a:cubicBezTo>
                  <a:cubicBezTo>
                    <a:pt x="997297" y="100962"/>
                    <a:pt x="999678" y="101706"/>
                    <a:pt x="1002803" y="103194"/>
                  </a:cubicBezTo>
                  <a:cubicBezTo>
                    <a:pt x="1003845" y="103640"/>
                    <a:pt x="1004589" y="104013"/>
                    <a:pt x="1005036" y="104310"/>
                  </a:cubicBezTo>
                  <a:cubicBezTo>
                    <a:pt x="1009203" y="104013"/>
                    <a:pt x="1012626" y="103417"/>
                    <a:pt x="1015305" y="102524"/>
                  </a:cubicBezTo>
                  <a:cubicBezTo>
                    <a:pt x="1018282" y="101631"/>
                    <a:pt x="1021184" y="100143"/>
                    <a:pt x="1024011" y="98059"/>
                  </a:cubicBezTo>
                  <a:cubicBezTo>
                    <a:pt x="1025500" y="97018"/>
                    <a:pt x="1026467" y="96497"/>
                    <a:pt x="1026914" y="96497"/>
                  </a:cubicBezTo>
                  <a:close/>
                  <a:moveTo>
                    <a:pt x="1078036" y="86451"/>
                  </a:moveTo>
                  <a:cubicBezTo>
                    <a:pt x="1079078" y="86451"/>
                    <a:pt x="1082129" y="87567"/>
                    <a:pt x="1087189" y="89799"/>
                  </a:cubicBezTo>
                  <a:cubicBezTo>
                    <a:pt x="1091058" y="92330"/>
                    <a:pt x="1092993" y="94860"/>
                    <a:pt x="1092993" y="97390"/>
                  </a:cubicBezTo>
                  <a:cubicBezTo>
                    <a:pt x="1092993" y="98134"/>
                    <a:pt x="1092323" y="100738"/>
                    <a:pt x="1090984" y="105203"/>
                  </a:cubicBezTo>
                  <a:cubicBezTo>
                    <a:pt x="1090538" y="110114"/>
                    <a:pt x="1090314" y="113538"/>
                    <a:pt x="1090314" y="115472"/>
                  </a:cubicBezTo>
                  <a:cubicBezTo>
                    <a:pt x="1090314" y="138243"/>
                    <a:pt x="1090686" y="155358"/>
                    <a:pt x="1091431" y="166818"/>
                  </a:cubicBezTo>
                  <a:cubicBezTo>
                    <a:pt x="1092472" y="174706"/>
                    <a:pt x="1092993" y="179840"/>
                    <a:pt x="1092993" y="182222"/>
                  </a:cubicBezTo>
                  <a:cubicBezTo>
                    <a:pt x="1092993" y="185347"/>
                    <a:pt x="1091728" y="189440"/>
                    <a:pt x="1089198" y="194500"/>
                  </a:cubicBezTo>
                  <a:cubicBezTo>
                    <a:pt x="1086370" y="198072"/>
                    <a:pt x="1084064" y="199858"/>
                    <a:pt x="1082278" y="199858"/>
                  </a:cubicBezTo>
                  <a:cubicBezTo>
                    <a:pt x="1079599" y="199858"/>
                    <a:pt x="1077441" y="198146"/>
                    <a:pt x="1075804" y="194723"/>
                  </a:cubicBezTo>
                  <a:cubicBezTo>
                    <a:pt x="1072976" y="191300"/>
                    <a:pt x="1067320" y="185496"/>
                    <a:pt x="1058837" y="177310"/>
                  </a:cubicBezTo>
                  <a:cubicBezTo>
                    <a:pt x="1056009" y="175376"/>
                    <a:pt x="1054596" y="174036"/>
                    <a:pt x="1054596" y="173292"/>
                  </a:cubicBezTo>
                  <a:cubicBezTo>
                    <a:pt x="1054596" y="171953"/>
                    <a:pt x="1055191" y="171283"/>
                    <a:pt x="1056381" y="171283"/>
                  </a:cubicBezTo>
                  <a:cubicBezTo>
                    <a:pt x="1065311" y="175450"/>
                    <a:pt x="1071934" y="177534"/>
                    <a:pt x="1076250" y="177534"/>
                  </a:cubicBezTo>
                  <a:cubicBezTo>
                    <a:pt x="1078036" y="177236"/>
                    <a:pt x="1078929" y="173887"/>
                    <a:pt x="1078929" y="167488"/>
                  </a:cubicBezTo>
                  <a:lnTo>
                    <a:pt x="1078929" y="111677"/>
                  </a:lnTo>
                  <a:cubicBezTo>
                    <a:pt x="1078929" y="105575"/>
                    <a:pt x="1078110" y="100366"/>
                    <a:pt x="1076473" y="96050"/>
                  </a:cubicBezTo>
                  <a:cubicBezTo>
                    <a:pt x="1074985" y="92330"/>
                    <a:pt x="1074241" y="90097"/>
                    <a:pt x="1074241" y="89353"/>
                  </a:cubicBezTo>
                  <a:cubicBezTo>
                    <a:pt x="1074241" y="87418"/>
                    <a:pt x="1075506" y="86451"/>
                    <a:pt x="1078036" y="86451"/>
                  </a:cubicBezTo>
                  <a:close/>
                  <a:moveTo>
                    <a:pt x="2377752" y="83995"/>
                  </a:moveTo>
                  <a:cubicBezTo>
                    <a:pt x="2372840" y="84590"/>
                    <a:pt x="2368004" y="85409"/>
                    <a:pt x="2363241" y="86451"/>
                  </a:cubicBezTo>
                  <a:cubicBezTo>
                    <a:pt x="2358776" y="86897"/>
                    <a:pt x="2354981" y="86748"/>
                    <a:pt x="2351856" y="86004"/>
                  </a:cubicBezTo>
                  <a:lnTo>
                    <a:pt x="2347837" y="84665"/>
                  </a:lnTo>
                  <a:cubicBezTo>
                    <a:pt x="2348432" y="87939"/>
                    <a:pt x="2349400" y="91883"/>
                    <a:pt x="2350740" y="96497"/>
                  </a:cubicBezTo>
                  <a:cubicBezTo>
                    <a:pt x="2351186" y="99324"/>
                    <a:pt x="2351632" y="102003"/>
                    <a:pt x="2352079" y="104533"/>
                  </a:cubicBezTo>
                  <a:lnTo>
                    <a:pt x="2377975" y="100292"/>
                  </a:lnTo>
                  <a:cubicBezTo>
                    <a:pt x="2377975" y="94488"/>
                    <a:pt x="2377900" y="89055"/>
                    <a:pt x="2377752" y="83995"/>
                  </a:cubicBezTo>
                  <a:close/>
                  <a:moveTo>
                    <a:pt x="91752" y="83995"/>
                  </a:moveTo>
                  <a:cubicBezTo>
                    <a:pt x="86841" y="84590"/>
                    <a:pt x="82004" y="85409"/>
                    <a:pt x="77241" y="86451"/>
                  </a:cubicBezTo>
                  <a:cubicBezTo>
                    <a:pt x="72776" y="86897"/>
                    <a:pt x="68981" y="86748"/>
                    <a:pt x="65856" y="86004"/>
                  </a:cubicBezTo>
                  <a:lnTo>
                    <a:pt x="61838" y="84665"/>
                  </a:lnTo>
                  <a:cubicBezTo>
                    <a:pt x="62433" y="87939"/>
                    <a:pt x="63400" y="91883"/>
                    <a:pt x="64740" y="96497"/>
                  </a:cubicBezTo>
                  <a:cubicBezTo>
                    <a:pt x="65186" y="99324"/>
                    <a:pt x="65633" y="102003"/>
                    <a:pt x="66079" y="104533"/>
                  </a:cubicBezTo>
                  <a:lnTo>
                    <a:pt x="91975" y="100292"/>
                  </a:lnTo>
                  <a:cubicBezTo>
                    <a:pt x="91975" y="94488"/>
                    <a:pt x="91901" y="89055"/>
                    <a:pt x="91752" y="83995"/>
                  </a:cubicBezTo>
                  <a:close/>
                  <a:moveTo>
                    <a:pt x="2139999" y="79977"/>
                  </a:moveTo>
                  <a:cubicBezTo>
                    <a:pt x="2140445" y="79679"/>
                    <a:pt x="2141636" y="79828"/>
                    <a:pt x="2143571" y="80423"/>
                  </a:cubicBezTo>
                  <a:cubicBezTo>
                    <a:pt x="2145356" y="81316"/>
                    <a:pt x="2147068" y="82284"/>
                    <a:pt x="2148705" y="83325"/>
                  </a:cubicBezTo>
                  <a:cubicBezTo>
                    <a:pt x="2150342" y="84367"/>
                    <a:pt x="2152203" y="85930"/>
                    <a:pt x="2154286" y="88013"/>
                  </a:cubicBezTo>
                  <a:cubicBezTo>
                    <a:pt x="2156370" y="90097"/>
                    <a:pt x="2156965" y="91734"/>
                    <a:pt x="2156072" y="92925"/>
                  </a:cubicBezTo>
                  <a:lnTo>
                    <a:pt x="2155179" y="94711"/>
                  </a:lnTo>
                  <a:lnTo>
                    <a:pt x="2166788" y="102078"/>
                  </a:lnTo>
                  <a:lnTo>
                    <a:pt x="2188219" y="117481"/>
                  </a:lnTo>
                  <a:cubicBezTo>
                    <a:pt x="2194172" y="121649"/>
                    <a:pt x="2199828" y="125369"/>
                    <a:pt x="2205186" y="128644"/>
                  </a:cubicBezTo>
                  <a:cubicBezTo>
                    <a:pt x="2210692" y="131620"/>
                    <a:pt x="2215827" y="134001"/>
                    <a:pt x="2220589" y="135787"/>
                  </a:cubicBezTo>
                  <a:cubicBezTo>
                    <a:pt x="2225352" y="137573"/>
                    <a:pt x="2231379" y="139508"/>
                    <a:pt x="2238672" y="141592"/>
                  </a:cubicBezTo>
                  <a:lnTo>
                    <a:pt x="2254968" y="146726"/>
                  </a:lnTo>
                  <a:cubicBezTo>
                    <a:pt x="2256010" y="147173"/>
                    <a:pt x="2256606" y="147619"/>
                    <a:pt x="2256754" y="148066"/>
                  </a:cubicBezTo>
                  <a:cubicBezTo>
                    <a:pt x="2256903" y="148512"/>
                    <a:pt x="2256754" y="149033"/>
                    <a:pt x="2256308" y="149628"/>
                  </a:cubicBezTo>
                  <a:cubicBezTo>
                    <a:pt x="2255862" y="150224"/>
                    <a:pt x="2255192" y="150596"/>
                    <a:pt x="2254299" y="150745"/>
                  </a:cubicBezTo>
                  <a:lnTo>
                    <a:pt x="2239118" y="153647"/>
                  </a:lnTo>
                  <a:cubicBezTo>
                    <a:pt x="2231974" y="154837"/>
                    <a:pt x="2226766" y="155433"/>
                    <a:pt x="2223491" y="155433"/>
                  </a:cubicBezTo>
                  <a:cubicBezTo>
                    <a:pt x="2220217" y="155433"/>
                    <a:pt x="2217464" y="155209"/>
                    <a:pt x="2215232" y="154763"/>
                  </a:cubicBezTo>
                  <a:cubicBezTo>
                    <a:pt x="2212999" y="154316"/>
                    <a:pt x="2210543" y="153200"/>
                    <a:pt x="2207864" y="151414"/>
                  </a:cubicBezTo>
                  <a:cubicBezTo>
                    <a:pt x="2205186" y="149777"/>
                    <a:pt x="2201762" y="146801"/>
                    <a:pt x="2197595" y="142485"/>
                  </a:cubicBezTo>
                  <a:lnTo>
                    <a:pt x="2182192" y="127751"/>
                  </a:lnTo>
                  <a:lnTo>
                    <a:pt x="2170136" y="115696"/>
                  </a:lnTo>
                  <a:cubicBezTo>
                    <a:pt x="2165225" y="110933"/>
                    <a:pt x="2161876" y="107956"/>
                    <a:pt x="2160090" y="106766"/>
                  </a:cubicBezTo>
                  <a:lnTo>
                    <a:pt x="2150491" y="99622"/>
                  </a:lnTo>
                  <a:cubicBezTo>
                    <a:pt x="2143496" y="108105"/>
                    <a:pt x="2137469" y="115100"/>
                    <a:pt x="2132408" y="120607"/>
                  </a:cubicBezTo>
                  <a:cubicBezTo>
                    <a:pt x="2127348" y="125965"/>
                    <a:pt x="2121693" y="131322"/>
                    <a:pt x="2115442" y="136680"/>
                  </a:cubicBezTo>
                  <a:cubicBezTo>
                    <a:pt x="2109191" y="142038"/>
                    <a:pt x="2102792" y="146726"/>
                    <a:pt x="2096243" y="150745"/>
                  </a:cubicBezTo>
                  <a:cubicBezTo>
                    <a:pt x="2089695" y="154912"/>
                    <a:pt x="2083370" y="158409"/>
                    <a:pt x="2077268" y="161237"/>
                  </a:cubicBezTo>
                  <a:cubicBezTo>
                    <a:pt x="2071314" y="163916"/>
                    <a:pt x="2066924" y="165627"/>
                    <a:pt x="2064096" y="166372"/>
                  </a:cubicBezTo>
                  <a:lnTo>
                    <a:pt x="2060971" y="167264"/>
                  </a:lnTo>
                  <a:cubicBezTo>
                    <a:pt x="2058888" y="167860"/>
                    <a:pt x="2057622" y="167934"/>
                    <a:pt x="2057176" y="167488"/>
                  </a:cubicBezTo>
                  <a:cubicBezTo>
                    <a:pt x="2056730" y="166892"/>
                    <a:pt x="2056804" y="166148"/>
                    <a:pt x="2057399" y="165255"/>
                  </a:cubicBezTo>
                  <a:lnTo>
                    <a:pt x="2060078" y="163916"/>
                  </a:lnTo>
                  <a:lnTo>
                    <a:pt x="2063650" y="161907"/>
                  </a:lnTo>
                  <a:cubicBezTo>
                    <a:pt x="2067520" y="159674"/>
                    <a:pt x="2073770" y="155433"/>
                    <a:pt x="2082402" y="149182"/>
                  </a:cubicBezTo>
                  <a:cubicBezTo>
                    <a:pt x="2091183" y="142931"/>
                    <a:pt x="2098774" y="136978"/>
                    <a:pt x="2105173" y="131322"/>
                  </a:cubicBezTo>
                  <a:cubicBezTo>
                    <a:pt x="2111722" y="125667"/>
                    <a:pt x="2117228" y="120160"/>
                    <a:pt x="2121693" y="114803"/>
                  </a:cubicBezTo>
                  <a:cubicBezTo>
                    <a:pt x="2126158" y="109445"/>
                    <a:pt x="2129358" y="105278"/>
                    <a:pt x="2131292" y="102301"/>
                  </a:cubicBezTo>
                  <a:cubicBezTo>
                    <a:pt x="2133227" y="99324"/>
                    <a:pt x="2134641" y="97018"/>
                    <a:pt x="2135534" y="95381"/>
                  </a:cubicBezTo>
                  <a:cubicBezTo>
                    <a:pt x="2136427" y="93743"/>
                    <a:pt x="2137097" y="92330"/>
                    <a:pt x="2137543" y="91139"/>
                  </a:cubicBezTo>
                  <a:cubicBezTo>
                    <a:pt x="2137990" y="89799"/>
                    <a:pt x="2138287" y="88460"/>
                    <a:pt x="2138436" y="87121"/>
                  </a:cubicBezTo>
                  <a:lnTo>
                    <a:pt x="2139106" y="82209"/>
                  </a:lnTo>
                  <a:cubicBezTo>
                    <a:pt x="2139255" y="81167"/>
                    <a:pt x="2139552" y="80423"/>
                    <a:pt x="2139999" y="79977"/>
                  </a:cubicBezTo>
                  <a:close/>
                  <a:moveTo>
                    <a:pt x="2420168" y="77298"/>
                  </a:moveTo>
                  <a:cubicBezTo>
                    <a:pt x="2417935" y="77744"/>
                    <a:pt x="2415108" y="78340"/>
                    <a:pt x="2411684" y="79084"/>
                  </a:cubicBezTo>
                  <a:cubicBezTo>
                    <a:pt x="2404541" y="79977"/>
                    <a:pt x="2397472" y="81019"/>
                    <a:pt x="2390476" y="82209"/>
                  </a:cubicBezTo>
                  <a:lnTo>
                    <a:pt x="2390476" y="83549"/>
                  </a:lnTo>
                  <a:cubicBezTo>
                    <a:pt x="2390476" y="88460"/>
                    <a:pt x="2390328" y="93371"/>
                    <a:pt x="2390030" y="98283"/>
                  </a:cubicBezTo>
                  <a:lnTo>
                    <a:pt x="2402085" y="96273"/>
                  </a:lnTo>
                  <a:cubicBezTo>
                    <a:pt x="2407443" y="95381"/>
                    <a:pt x="2411759" y="95157"/>
                    <a:pt x="2415033" y="95604"/>
                  </a:cubicBezTo>
                  <a:lnTo>
                    <a:pt x="2415480" y="95604"/>
                  </a:lnTo>
                  <a:cubicBezTo>
                    <a:pt x="2415480" y="95455"/>
                    <a:pt x="2415703" y="95083"/>
                    <a:pt x="2416150" y="94488"/>
                  </a:cubicBezTo>
                  <a:cubicBezTo>
                    <a:pt x="2417042" y="92106"/>
                    <a:pt x="2418382" y="86376"/>
                    <a:pt x="2420168" y="77298"/>
                  </a:cubicBezTo>
                  <a:close/>
                  <a:moveTo>
                    <a:pt x="134168" y="77298"/>
                  </a:moveTo>
                  <a:cubicBezTo>
                    <a:pt x="131936" y="77744"/>
                    <a:pt x="129108" y="78340"/>
                    <a:pt x="125685" y="79084"/>
                  </a:cubicBezTo>
                  <a:cubicBezTo>
                    <a:pt x="118541" y="79977"/>
                    <a:pt x="111472" y="81019"/>
                    <a:pt x="104477" y="82209"/>
                  </a:cubicBezTo>
                  <a:lnTo>
                    <a:pt x="104477" y="83549"/>
                  </a:lnTo>
                  <a:cubicBezTo>
                    <a:pt x="104477" y="88460"/>
                    <a:pt x="104328" y="93371"/>
                    <a:pt x="104030" y="98283"/>
                  </a:cubicBezTo>
                  <a:lnTo>
                    <a:pt x="116085" y="96273"/>
                  </a:lnTo>
                  <a:cubicBezTo>
                    <a:pt x="121443" y="95381"/>
                    <a:pt x="125759" y="95157"/>
                    <a:pt x="129033" y="95604"/>
                  </a:cubicBezTo>
                  <a:lnTo>
                    <a:pt x="129480" y="95604"/>
                  </a:lnTo>
                  <a:cubicBezTo>
                    <a:pt x="129480" y="95455"/>
                    <a:pt x="129703" y="95083"/>
                    <a:pt x="130150" y="94488"/>
                  </a:cubicBezTo>
                  <a:cubicBezTo>
                    <a:pt x="131043" y="92106"/>
                    <a:pt x="132382" y="86376"/>
                    <a:pt x="134168" y="77298"/>
                  </a:cubicBezTo>
                  <a:close/>
                  <a:moveTo>
                    <a:pt x="950118" y="72610"/>
                  </a:moveTo>
                  <a:cubicBezTo>
                    <a:pt x="947142" y="81539"/>
                    <a:pt x="943719" y="90990"/>
                    <a:pt x="939849" y="100962"/>
                  </a:cubicBezTo>
                  <a:cubicBezTo>
                    <a:pt x="944909" y="99920"/>
                    <a:pt x="950193" y="98952"/>
                    <a:pt x="955699" y="98059"/>
                  </a:cubicBezTo>
                  <a:lnTo>
                    <a:pt x="955699" y="91809"/>
                  </a:lnTo>
                  <a:cubicBezTo>
                    <a:pt x="955699" y="86600"/>
                    <a:pt x="954657" y="81837"/>
                    <a:pt x="952574" y="77521"/>
                  </a:cubicBezTo>
                  <a:cubicBezTo>
                    <a:pt x="951383" y="75438"/>
                    <a:pt x="950565" y="73800"/>
                    <a:pt x="950118" y="72610"/>
                  </a:cubicBezTo>
                  <a:close/>
                  <a:moveTo>
                    <a:pt x="1055489" y="68815"/>
                  </a:moveTo>
                  <a:cubicBezTo>
                    <a:pt x="1061442" y="68963"/>
                    <a:pt x="1064418" y="70675"/>
                    <a:pt x="1064418" y="73949"/>
                  </a:cubicBezTo>
                  <a:cubicBezTo>
                    <a:pt x="1064418" y="76330"/>
                    <a:pt x="1063302" y="77893"/>
                    <a:pt x="1061070" y="78637"/>
                  </a:cubicBezTo>
                  <a:cubicBezTo>
                    <a:pt x="1043359" y="82060"/>
                    <a:pt x="1033239" y="83772"/>
                    <a:pt x="1030709" y="83772"/>
                  </a:cubicBezTo>
                  <a:cubicBezTo>
                    <a:pt x="1027286" y="83772"/>
                    <a:pt x="1023714" y="83177"/>
                    <a:pt x="1019993" y="81986"/>
                  </a:cubicBezTo>
                  <a:cubicBezTo>
                    <a:pt x="1016868" y="81242"/>
                    <a:pt x="1015305" y="80423"/>
                    <a:pt x="1015305" y="79530"/>
                  </a:cubicBezTo>
                  <a:cubicBezTo>
                    <a:pt x="1015305" y="78637"/>
                    <a:pt x="1016570" y="78042"/>
                    <a:pt x="1019100" y="77744"/>
                  </a:cubicBezTo>
                  <a:cubicBezTo>
                    <a:pt x="1027286" y="76107"/>
                    <a:pt x="1037480" y="73503"/>
                    <a:pt x="1049684" y="69931"/>
                  </a:cubicBezTo>
                  <a:cubicBezTo>
                    <a:pt x="1051768" y="69187"/>
                    <a:pt x="1053703" y="68815"/>
                    <a:pt x="1055489" y="68815"/>
                  </a:cubicBezTo>
                  <a:close/>
                  <a:moveTo>
                    <a:pt x="752549" y="65020"/>
                  </a:moveTo>
                  <a:cubicBezTo>
                    <a:pt x="745405" y="66805"/>
                    <a:pt x="740047" y="67624"/>
                    <a:pt x="736475" y="67475"/>
                  </a:cubicBezTo>
                  <a:cubicBezTo>
                    <a:pt x="735880" y="67475"/>
                    <a:pt x="735210" y="67326"/>
                    <a:pt x="734466" y="67029"/>
                  </a:cubicBezTo>
                  <a:cubicBezTo>
                    <a:pt x="730894" y="74619"/>
                    <a:pt x="727248" y="81391"/>
                    <a:pt x="723527" y="87344"/>
                  </a:cubicBezTo>
                  <a:lnTo>
                    <a:pt x="718170" y="95157"/>
                  </a:lnTo>
                  <a:cubicBezTo>
                    <a:pt x="724867" y="95753"/>
                    <a:pt x="730820" y="98357"/>
                    <a:pt x="736029" y="102971"/>
                  </a:cubicBezTo>
                  <a:lnTo>
                    <a:pt x="746298" y="111900"/>
                  </a:lnTo>
                  <a:cubicBezTo>
                    <a:pt x="752251" y="100143"/>
                    <a:pt x="756567" y="87567"/>
                    <a:pt x="759246" y="74172"/>
                  </a:cubicBezTo>
                  <a:cubicBezTo>
                    <a:pt x="760586" y="69708"/>
                    <a:pt x="760660" y="66880"/>
                    <a:pt x="759469" y="65689"/>
                  </a:cubicBezTo>
                  <a:cubicBezTo>
                    <a:pt x="757684" y="64350"/>
                    <a:pt x="755377" y="64127"/>
                    <a:pt x="752549" y="65020"/>
                  </a:cubicBezTo>
                  <a:close/>
                  <a:moveTo>
                    <a:pt x="2160984" y="59438"/>
                  </a:moveTo>
                  <a:cubicBezTo>
                    <a:pt x="2163216" y="60034"/>
                    <a:pt x="2165597" y="60704"/>
                    <a:pt x="2168127" y="61448"/>
                  </a:cubicBezTo>
                  <a:cubicBezTo>
                    <a:pt x="2170806" y="62192"/>
                    <a:pt x="2174304" y="63382"/>
                    <a:pt x="2178620" y="65020"/>
                  </a:cubicBezTo>
                  <a:cubicBezTo>
                    <a:pt x="2183084" y="66508"/>
                    <a:pt x="2186656" y="68145"/>
                    <a:pt x="2189335" y="69931"/>
                  </a:cubicBezTo>
                  <a:cubicBezTo>
                    <a:pt x="2192014" y="71568"/>
                    <a:pt x="2193949" y="73428"/>
                    <a:pt x="2195140" y="75512"/>
                  </a:cubicBezTo>
                  <a:cubicBezTo>
                    <a:pt x="2196330" y="77596"/>
                    <a:pt x="2196926" y="79679"/>
                    <a:pt x="2196926" y="81763"/>
                  </a:cubicBezTo>
                  <a:cubicBezTo>
                    <a:pt x="2196777" y="83846"/>
                    <a:pt x="2196405" y="85558"/>
                    <a:pt x="2195809" y="86897"/>
                  </a:cubicBezTo>
                  <a:cubicBezTo>
                    <a:pt x="2194916" y="88237"/>
                    <a:pt x="2194098" y="89130"/>
                    <a:pt x="2193354" y="89576"/>
                  </a:cubicBezTo>
                  <a:cubicBezTo>
                    <a:pt x="2192610" y="90023"/>
                    <a:pt x="2191493" y="90246"/>
                    <a:pt x="2190005" y="90246"/>
                  </a:cubicBezTo>
                  <a:cubicBezTo>
                    <a:pt x="2187772" y="89948"/>
                    <a:pt x="2185317" y="88460"/>
                    <a:pt x="2182638" y="85781"/>
                  </a:cubicBezTo>
                  <a:lnTo>
                    <a:pt x="2176610" y="79530"/>
                  </a:lnTo>
                  <a:lnTo>
                    <a:pt x="2162546" y="65913"/>
                  </a:lnTo>
                  <a:lnTo>
                    <a:pt x="2158305" y="62117"/>
                  </a:lnTo>
                  <a:cubicBezTo>
                    <a:pt x="2157412" y="60927"/>
                    <a:pt x="2157114" y="60108"/>
                    <a:pt x="2157412" y="59662"/>
                  </a:cubicBezTo>
                  <a:cubicBezTo>
                    <a:pt x="2157709" y="59215"/>
                    <a:pt x="2158900" y="59141"/>
                    <a:pt x="2160984" y="59438"/>
                  </a:cubicBezTo>
                  <a:close/>
                  <a:moveTo>
                    <a:pt x="2115889" y="58546"/>
                  </a:moveTo>
                  <a:cubicBezTo>
                    <a:pt x="2116186" y="58248"/>
                    <a:pt x="2117005" y="58248"/>
                    <a:pt x="2118344" y="58546"/>
                  </a:cubicBezTo>
                  <a:cubicBezTo>
                    <a:pt x="2119982" y="58843"/>
                    <a:pt x="2121842" y="59736"/>
                    <a:pt x="2123925" y="61224"/>
                  </a:cubicBezTo>
                  <a:cubicBezTo>
                    <a:pt x="2126158" y="62713"/>
                    <a:pt x="2127720" y="64052"/>
                    <a:pt x="2128614" y="65243"/>
                  </a:cubicBezTo>
                  <a:cubicBezTo>
                    <a:pt x="2129655" y="66433"/>
                    <a:pt x="2130102" y="67475"/>
                    <a:pt x="2129953" y="68368"/>
                  </a:cubicBezTo>
                  <a:cubicBezTo>
                    <a:pt x="2129804" y="69261"/>
                    <a:pt x="2128986" y="70377"/>
                    <a:pt x="2127497" y="71717"/>
                  </a:cubicBezTo>
                  <a:cubicBezTo>
                    <a:pt x="2126009" y="73056"/>
                    <a:pt x="2124893" y="74172"/>
                    <a:pt x="2124148" y="75065"/>
                  </a:cubicBezTo>
                  <a:lnTo>
                    <a:pt x="2117005" y="83549"/>
                  </a:lnTo>
                  <a:cubicBezTo>
                    <a:pt x="2115368" y="85483"/>
                    <a:pt x="2112838" y="87939"/>
                    <a:pt x="2109414" y="90916"/>
                  </a:cubicBezTo>
                  <a:cubicBezTo>
                    <a:pt x="2105992" y="93743"/>
                    <a:pt x="2103387" y="95753"/>
                    <a:pt x="2101601" y="96943"/>
                  </a:cubicBezTo>
                  <a:cubicBezTo>
                    <a:pt x="2099815" y="97985"/>
                    <a:pt x="2097880" y="98952"/>
                    <a:pt x="2095797" y="99845"/>
                  </a:cubicBezTo>
                  <a:lnTo>
                    <a:pt x="2091778" y="101408"/>
                  </a:lnTo>
                  <a:cubicBezTo>
                    <a:pt x="2089992" y="102301"/>
                    <a:pt x="2088951" y="102524"/>
                    <a:pt x="2088653" y="102078"/>
                  </a:cubicBezTo>
                  <a:cubicBezTo>
                    <a:pt x="2088356" y="101631"/>
                    <a:pt x="2088951" y="100664"/>
                    <a:pt x="2090439" y="99176"/>
                  </a:cubicBezTo>
                  <a:lnTo>
                    <a:pt x="2093118" y="96497"/>
                  </a:lnTo>
                  <a:cubicBezTo>
                    <a:pt x="2096392" y="93222"/>
                    <a:pt x="2099146" y="90246"/>
                    <a:pt x="2101378" y="87567"/>
                  </a:cubicBezTo>
                  <a:cubicBezTo>
                    <a:pt x="2103462" y="84888"/>
                    <a:pt x="2105768" y="81614"/>
                    <a:pt x="2108298" y="77744"/>
                  </a:cubicBezTo>
                  <a:cubicBezTo>
                    <a:pt x="2110828" y="73875"/>
                    <a:pt x="2112466" y="70898"/>
                    <a:pt x="2113210" y="68815"/>
                  </a:cubicBezTo>
                  <a:lnTo>
                    <a:pt x="2114772" y="60778"/>
                  </a:lnTo>
                  <a:cubicBezTo>
                    <a:pt x="2114921" y="59587"/>
                    <a:pt x="2115293" y="58843"/>
                    <a:pt x="2115889" y="58546"/>
                  </a:cubicBezTo>
                  <a:close/>
                  <a:moveTo>
                    <a:pt x="2371724" y="57206"/>
                  </a:moveTo>
                  <a:cubicBezTo>
                    <a:pt x="2359967" y="58992"/>
                    <a:pt x="2350516" y="61150"/>
                    <a:pt x="2343372" y="63680"/>
                  </a:cubicBezTo>
                  <a:cubicBezTo>
                    <a:pt x="2343819" y="66508"/>
                    <a:pt x="2344861" y="71494"/>
                    <a:pt x="2346498" y="78637"/>
                  </a:cubicBezTo>
                  <a:lnTo>
                    <a:pt x="2347168" y="78861"/>
                  </a:lnTo>
                  <a:cubicBezTo>
                    <a:pt x="2357883" y="78414"/>
                    <a:pt x="2368078" y="77298"/>
                    <a:pt x="2377752" y="75512"/>
                  </a:cubicBezTo>
                  <a:cubicBezTo>
                    <a:pt x="2377752" y="70452"/>
                    <a:pt x="2376710" y="66136"/>
                    <a:pt x="2374626" y="62564"/>
                  </a:cubicBezTo>
                  <a:cubicBezTo>
                    <a:pt x="2374031" y="61224"/>
                    <a:pt x="2373287" y="59885"/>
                    <a:pt x="2372394" y="58546"/>
                  </a:cubicBezTo>
                  <a:cubicBezTo>
                    <a:pt x="2371948" y="58099"/>
                    <a:pt x="2371724" y="57653"/>
                    <a:pt x="2371724" y="57206"/>
                  </a:cubicBezTo>
                  <a:close/>
                  <a:moveTo>
                    <a:pt x="85724" y="57206"/>
                  </a:moveTo>
                  <a:cubicBezTo>
                    <a:pt x="73967" y="58992"/>
                    <a:pt x="64516" y="61150"/>
                    <a:pt x="57373" y="63680"/>
                  </a:cubicBezTo>
                  <a:cubicBezTo>
                    <a:pt x="57819" y="66508"/>
                    <a:pt x="58861" y="71494"/>
                    <a:pt x="60498" y="78637"/>
                  </a:cubicBezTo>
                  <a:lnTo>
                    <a:pt x="61168" y="78861"/>
                  </a:lnTo>
                  <a:cubicBezTo>
                    <a:pt x="71884" y="78414"/>
                    <a:pt x="82078" y="77298"/>
                    <a:pt x="91752" y="75512"/>
                  </a:cubicBezTo>
                  <a:cubicBezTo>
                    <a:pt x="91752" y="70452"/>
                    <a:pt x="90710" y="66136"/>
                    <a:pt x="88627" y="62564"/>
                  </a:cubicBezTo>
                  <a:cubicBezTo>
                    <a:pt x="88031" y="61224"/>
                    <a:pt x="87287" y="59885"/>
                    <a:pt x="86394" y="58546"/>
                  </a:cubicBezTo>
                  <a:cubicBezTo>
                    <a:pt x="85948" y="58099"/>
                    <a:pt x="85724" y="57653"/>
                    <a:pt x="85724" y="57206"/>
                  </a:cubicBezTo>
                  <a:close/>
                  <a:moveTo>
                    <a:pt x="2411015" y="52071"/>
                  </a:moveTo>
                  <a:cubicBezTo>
                    <a:pt x="2401192" y="52964"/>
                    <a:pt x="2392337" y="54006"/>
                    <a:pt x="2384449" y="55197"/>
                  </a:cubicBezTo>
                  <a:cubicBezTo>
                    <a:pt x="2385788" y="56090"/>
                    <a:pt x="2387649" y="57206"/>
                    <a:pt x="2390030" y="58546"/>
                  </a:cubicBezTo>
                  <a:cubicBezTo>
                    <a:pt x="2392262" y="59885"/>
                    <a:pt x="2393156" y="61969"/>
                    <a:pt x="2392709" y="64796"/>
                  </a:cubicBezTo>
                  <a:cubicBezTo>
                    <a:pt x="2392262" y="67029"/>
                    <a:pt x="2391742" y="69782"/>
                    <a:pt x="2391146" y="73056"/>
                  </a:cubicBezTo>
                  <a:cubicBezTo>
                    <a:pt x="2396504" y="72014"/>
                    <a:pt x="2401936" y="70749"/>
                    <a:pt x="2407443" y="69261"/>
                  </a:cubicBezTo>
                  <a:cubicBezTo>
                    <a:pt x="2411164" y="67922"/>
                    <a:pt x="2415033" y="67773"/>
                    <a:pt x="2419052" y="68815"/>
                  </a:cubicBezTo>
                  <a:cubicBezTo>
                    <a:pt x="2419944" y="68963"/>
                    <a:pt x="2420912" y="69261"/>
                    <a:pt x="2421954" y="69708"/>
                  </a:cubicBezTo>
                  <a:lnTo>
                    <a:pt x="2423516" y="61894"/>
                  </a:lnTo>
                  <a:cubicBezTo>
                    <a:pt x="2424409" y="56983"/>
                    <a:pt x="2424112" y="54081"/>
                    <a:pt x="2422624" y="53188"/>
                  </a:cubicBezTo>
                  <a:cubicBezTo>
                    <a:pt x="2421135" y="51848"/>
                    <a:pt x="2417266" y="51476"/>
                    <a:pt x="2411015" y="52071"/>
                  </a:cubicBezTo>
                  <a:close/>
                  <a:moveTo>
                    <a:pt x="125015" y="52071"/>
                  </a:moveTo>
                  <a:cubicBezTo>
                    <a:pt x="115192" y="52964"/>
                    <a:pt x="106337" y="54006"/>
                    <a:pt x="98449" y="55197"/>
                  </a:cubicBezTo>
                  <a:cubicBezTo>
                    <a:pt x="99789" y="56090"/>
                    <a:pt x="101649" y="57206"/>
                    <a:pt x="104030" y="58546"/>
                  </a:cubicBezTo>
                  <a:cubicBezTo>
                    <a:pt x="106263" y="59885"/>
                    <a:pt x="107156" y="61969"/>
                    <a:pt x="106709" y="64796"/>
                  </a:cubicBezTo>
                  <a:cubicBezTo>
                    <a:pt x="106263" y="67029"/>
                    <a:pt x="105742" y="69782"/>
                    <a:pt x="105147" y="73056"/>
                  </a:cubicBezTo>
                  <a:cubicBezTo>
                    <a:pt x="110504" y="72014"/>
                    <a:pt x="115937" y="70749"/>
                    <a:pt x="121443" y="69261"/>
                  </a:cubicBezTo>
                  <a:cubicBezTo>
                    <a:pt x="125164" y="67922"/>
                    <a:pt x="129033" y="67773"/>
                    <a:pt x="133052" y="68815"/>
                  </a:cubicBezTo>
                  <a:cubicBezTo>
                    <a:pt x="133945" y="68963"/>
                    <a:pt x="134912" y="69261"/>
                    <a:pt x="135954" y="69708"/>
                  </a:cubicBezTo>
                  <a:lnTo>
                    <a:pt x="137517" y="61894"/>
                  </a:lnTo>
                  <a:cubicBezTo>
                    <a:pt x="138410" y="56983"/>
                    <a:pt x="138112" y="54081"/>
                    <a:pt x="136624" y="53188"/>
                  </a:cubicBezTo>
                  <a:cubicBezTo>
                    <a:pt x="135135" y="51848"/>
                    <a:pt x="131266" y="51476"/>
                    <a:pt x="125015" y="52071"/>
                  </a:cubicBezTo>
                  <a:close/>
                  <a:moveTo>
                    <a:pt x="1207070" y="46044"/>
                  </a:moveTo>
                  <a:cubicBezTo>
                    <a:pt x="1210195" y="46044"/>
                    <a:pt x="1213023" y="46342"/>
                    <a:pt x="1215553" y="46937"/>
                  </a:cubicBezTo>
                  <a:cubicBezTo>
                    <a:pt x="1218083" y="47383"/>
                    <a:pt x="1220241" y="48128"/>
                    <a:pt x="1222027" y="49169"/>
                  </a:cubicBezTo>
                  <a:cubicBezTo>
                    <a:pt x="1223813" y="50360"/>
                    <a:pt x="1225822" y="52146"/>
                    <a:pt x="1228055" y="54527"/>
                  </a:cubicBezTo>
                  <a:cubicBezTo>
                    <a:pt x="1230138" y="56908"/>
                    <a:pt x="1232445" y="60034"/>
                    <a:pt x="1234975" y="63903"/>
                  </a:cubicBezTo>
                  <a:lnTo>
                    <a:pt x="1243682" y="78861"/>
                  </a:lnTo>
                  <a:cubicBezTo>
                    <a:pt x="1247105" y="84814"/>
                    <a:pt x="1250677" y="90544"/>
                    <a:pt x="1254397" y="96050"/>
                  </a:cubicBezTo>
                  <a:cubicBezTo>
                    <a:pt x="1258118" y="101706"/>
                    <a:pt x="1261690" y="106840"/>
                    <a:pt x="1265113" y="111454"/>
                  </a:cubicBezTo>
                  <a:cubicBezTo>
                    <a:pt x="1268536" y="116068"/>
                    <a:pt x="1272480" y="120830"/>
                    <a:pt x="1276945" y="125741"/>
                  </a:cubicBezTo>
                  <a:cubicBezTo>
                    <a:pt x="1281410" y="130802"/>
                    <a:pt x="1286767" y="135638"/>
                    <a:pt x="1293018" y="140252"/>
                  </a:cubicBezTo>
                  <a:cubicBezTo>
                    <a:pt x="1299269" y="145015"/>
                    <a:pt x="1305222" y="148884"/>
                    <a:pt x="1310877" y="151861"/>
                  </a:cubicBezTo>
                  <a:cubicBezTo>
                    <a:pt x="1316533" y="155135"/>
                    <a:pt x="1322188" y="158112"/>
                    <a:pt x="1327844" y="160790"/>
                  </a:cubicBezTo>
                  <a:cubicBezTo>
                    <a:pt x="1333499" y="163469"/>
                    <a:pt x="1337220" y="165032"/>
                    <a:pt x="1339006" y="165479"/>
                  </a:cubicBezTo>
                  <a:lnTo>
                    <a:pt x="1343471" y="167041"/>
                  </a:lnTo>
                  <a:cubicBezTo>
                    <a:pt x="1345554" y="167785"/>
                    <a:pt x="1346447" y="168678"/>
                    <a:pt x="1346150" y="169720"/>
                  </a:cubicBezTo>
                  <a:cubicBezTo>
                    <a:pt x="1345852" y="170762"/>
                    <a:pt x="1345034" y="171283"/>
                    <a:pt x="1343694" y="171283"/>
                  </a:cubicBezTo>
                  <a:lnTo>
                    <a:pt x="1339006" y="171506"/>
                  </a:lnTo>
                  <a:lnTo>
                    <a:pt x="1330969" y="171953"/>
                  </a:lnTo>
                  <a:lnTo>
                    <a:pt x="1311324" y="172399"/>
                  </a:lnTo>
                  <a:cubicBezTo>
                    <a:pt x="1302990" y="172697"/>
                    <a:pt x="1297632" y="172325"/>
                    <a:pt x="1295251" y="171283"/>
                  </a:cubicBezTo>
                  <a:cubicBezTo>
                    <a:pt x="1292572" y="170241"/>
                    <a:pt x="1290339" y="169125"/>
                    <a:pt x="1288553" y="167934"/>
                  </a:cubicBezTo>
                  <a:cubicBezTo>
                    <a:pt x="1286767" y="166744"/>
                    <a:pt x="1284758" y="164660"/>
                    <a:pt x="1282526" y="161683"/>
                  </a:cubicBezTo>
                  <a:cubicBezTo>
                    <a:pt x="1280144" y="158707"/>
                    <a:pt x="1278061" y="155879"/>
                    <a:pt x="1276275" y="153200"/>
                  </a:cubicBezTo>
                  <a:cubicBezTo>
                    <a:pt x="1274340" y="150521"/>
                    <a:pt x="1271140" y="145610"/>
                    <a:pt x="1266676" y="138466"/>
                  </a:cubicBezTo>
                  <a:cubicBezTo>
                    <a:pt x="1262211" y="131174"/>
                    <a:pt x="1259606" y="126858"/>
                    <a:pt x="1258862" y="125518"/>
                  </a:cubicBezTo>
                  <a:lnTo>
                    <a:pt x="1247477" y="105203"/>
                  </a:lnTo>
                  <a:lnTo>
                    <a:pt x="1237877" y="88683"/>
                  </a:lnTo>
                  <a:lnTo>
                    <a:pt x="1233636" y="81316"/>
                  </a:lnTo>
                  <a:lnTo>
                    <a:pt x="1230957" y="85781"/>
                  </a:lnTo>
                  <a:cubicBezTo>
                    <a:pt x="1230361" y="86972"/>
                    <a:pt x="1228501" y="89948"/>
                    <a:pt x="1225376" y="94711"/>
                  </a:cubicBezTo>
                  <a:lnTo>
                    <a:pt x="1217339" y="107212"/>
                  </a:lnTo>
                  <a:lnTo>
                    <a:pt x="1208633" y="118598"/>
                  </a:lnTo>
                  <a:cubicBezTo>
                    <a:pt x="1205358" y="122914"/>
                    <a:pt x="1202084" y="127006"/>
                    <a:pt x="1198810" y="130876"/>
                  </a:cubicBezTo>
                  <a:cubicBezTo>
                    <a:pt x="1195536" y="135043"/>
                    <a:pt x="1191592" y="139210"/>
                    <a:pt x="1186978" y="143378"/>
                  </a:cubicBezTo>
                  <a:cubicBezTo>
                    <a:pt x="1182513" y="147842"/>
                    <a:pt x="1177528" y="151786"/>
                    <a:pt x="1172021" y="155209"/>
                  </a:cubicBezTo>
                  <a:cubicBezTo>
                    <a:pt x="1166366" y="158781"/>
                    <a:pt x="1160784" y="161832"/>
                    <a:pt x="1155278" y="164362"/>
                  </a:cubicBezTo>
                  <a:cubicBezTo>
                    <a:pt x="1149771" y="166892"/>
                    <a:pt x="1146571" y="168381"/>
                    <a:pt x="1145678" y="168827"/>
                  </a:cubicBezTo>
                  <a:cubicBezTo>
                    <a:pt x="1144637" y="169422"/>
                    <a:pt x="1143892" y="169720"/>
                    <a:pt x="1143446" y="169720"/>
                  </a:cubicBezTo>
                  <a:lnTo>
                    <a:pt x="1140321" y="171060"/>
                  </a:lnTo>
                  <a:cubicBezTo>
                    <a:pt x="1139576" y="171357"/>
                    <a:pt x="1139055" y="171208"/>
                    <a:pt x="1138758" y="170613"/>
                  </a:cubicBezTo>
                  <a:cubicBezTo>
                    <a:pt x="1138460" y="170018"/>
                    <a:pt x="1138535" y="169571"/>
                    <a:pt x="1138981" y="169274"/>
                  </a:cubicBezTo>
                  <a:lnTo>
                    <a:pt x="1141437" y="167041"/>
                  </a:lnTo>
                  <a:cubicBezTo>
                    <a:pt x="1142776" y="165851"/>
                    <a:pt x="1145157" y="163916"/>
                    <a:pt x="1148580" y="161237"/>
                  </a:cubicBezTo>
                  <a:lnTo>
                    <a:pt x="1157287" y="154316"/>
                  </a:lnTo>
                  <a:cubicBezTo>
                    <a:pt x="1159668" y="152382"/>
                    <a:pt x="1163612" y="148959"/>
                    <a:pt x="1169119" y="144047"/>
                  </a:cubicBezTo>
                  <a:cubicBezTo>
                    <a:pt x="1174625" y="139136"/>
                    <a:pt x="1178644" y="135341"/>
                    <a:pt x="1181174" y="132662"/>
                  </a:cubicBezTo>
                  <a:cubicBezTo>
                    <a:pt x="1183704" y="129983"/>
                    <a:pt x="1187127" y="125965"/>
                    <a:pt x="1191443" y="120607"/>
                  </a:cubicBezTo>
                  <a:lnTo>
                    <a:pt x="1201935" y="107212"/>
                  </a:lnTo>
                  <a:cubicBezTo>
                    <a:pt x="1204614" y="103938"/>
                    <a:pt x="1207591" y="99622"/>
                    <a:pt x="1210865" y="94264"/>
                  </a:cubicBezTo>
                  <a:cubicBezTo>
                    <a:pt x="1214139" y="88906"/>
                    <a:pt x="1216595" y="84516"/>
                    <a:pt x="1218232" y="81093"/>
                  </a:cubicBezTo>
                  <a:cubicBezTo>
                    <a:pt x="1219869" y="77521"/>
                    <a:pt x="1221506" y="73577"/>
                    <a:pt x="1223143" y="69261"/>
                  </a:cubicBezTo>
                  <a:lnTo>
                    <a:pt x="1224483" y="65466"/>
                  </a:lnTo>
                  <a:cubicBezTo>
                    <a:pt x="1222846" y="63085"/>
                    <a:pt x="1221432" y="61224"/>
                    <a:pt x="1220241" y="59885"/>
                  </a:cubicBezTo>
                  <a:cubicBezTo>
                    <a:pt x="1219051" y="58397"/>
                    <a:pt x="1217488" y="57057"/>
                    <a:pt x="1215553" y="55867"/>
                  </a:cubicBezTo>
                  <a:cubicBezTo>
                    <a:pt x="1213618" y="54676"/>
                    <a:pt x="1211014" y="53709"/>
                    <a:pt x="1207740" y="52964"/>
                  </a:cubicBezTo>
                  <a:lnTo>
                    <a:pt x="1201935" y="51848"/>
                  </a:lnTo>
                  <a:cubicBezTo>
                    <a:pt x="1200149" y="51551"/>
                    <a:pt x="1199033" y="50955"/>
                    <a:pt x="1198587" y="50062"/>
                  </a:cubicBezTo>
                  <a:cubicBezTo>
                    <a:pt x="1198140" y="49169"/>
                    <a:pt x="1197992" y="48425"/>
                    <a:pt x="1198140" y="47830"/>
                  </a:cubicBezTo>
                  <a:cubicBezTo>
                    <a:pt x="1198438" y="47086"/>
                    <a:pt x="1199480" y="46565"/>
                    <a:pt x="1201266" y="46267"/>
                  </a:cubicBezTo>
                  <a:cubicBezTo>
                    <a:pt x="1203052" y="46118"/>
                    <a:pt x="1204986" y="46044"/>
                    <a:pt x="1207070" y="46044"/>
                  </a:cubicBezTo>
                  <a:close/>
                  <a:moveTo>
                    <a:pt x="505197" y="34435"/>
                  </a:moveTo>
                  <a:cubicBezTo>
                    <a:pt x="506685" y="34435"/>
                    <a:pt x="508917" y="34733"/>
                    <a:pt x="511894" y="35328"/>
                  </a:cubicBezTo>
                  <a:cubicBezTo>
                    <a:pt x="514870" y="35924"/>
                    <a:pt x="517475" y="36817"/>
                    <a:pt x="519707" y="38007"/>
                  </a:cubicBezTo>
                  <a:cubicBezTo>
                    <a:pt x="521940" y="39198"/>
                    <a:pt x="523130" y="40314"/>
                    <a:pt x="523279" y="41356"/>
                  </a:cubicBezTo>
                  <a:cubicBezTo>
                    <a:pt x="523428" y="42398"/>
                    <a:pt x="523205" y="43960"/>
                    <a:pt x="522609" y="46044"/>
                  </a:cubicBezTo>
                  <a:cubicBezTo>
                    <a:pt x="522163" y="47532"/>
                    <a:pt x="521865" y="48872"/>
                    <a:pt x="521716" y="50062"/>
                  </a:cubicBezTo>
                  <a:cubicBezTo>
                    <a:pt x="521568" y="51551"/>
                    <a:pt x="521419" y="52890"/>
                    <a:pt x="521270" y="54081"/>
                  </a:cubicBezTo>
                  <a:lnTo>
                    <a:pt x="521270" y="63234"/>
                  </a:lnTo>
                  <a:lnTo>
                    <a:pt x="520377" y="91362"/>
                  </a:lnTo>
                  <a:lnTo>
                    <a:pt x="534218" y="87344"/>
                  </a:lnTo>
                  <a:lnTo>
                    <a:pt x="540022" y="85558"/>
                  </a:lnTo>
                  <a:cubicBezTo>
                    <a:pt x="541213" y="85409"/>
                    <a:pt x="542552" y="85632"/>
                    <a:pt x="544041" y="86228"/>
                  </a:cubicBezTo>
                  <a:cubicBezTo>
                    <a:pt x="545529" y="86525"/>
                    <a:pt x="547017" y="87121"/>
                    <a:pt x="548506" y="88013"/>
                  </a:cubicBezTo>
                  <a:cubicBezTo>
                    <a:pt x="549994" y="88906"/>
                    <a:pt x="550812" y="89725"/>
                    <a:pt x="550961" y="90469"/>
                  </a:cubicBezTo>
                  <a:cubicBezTo>
                    <a:pt x="551110" y="91213"/>
                    <a:pt x="550887" y="91957"/>
                    <a:pt x="550291" y="92702"/>
                  </a:cubicBezTo>
                  <a:cubicBezTo>
                    <a:pt x="549547" y="93595"/>
                    <a:pt x="548059" y="94264"/>
                    <a:pt x="545827" y="94711"/>
                  </a:cubicBezTo>
                  <a:cubicBezTo>
                    <a:pt x="543594" y="95008"/>
                    <a:pt x="540692" y="95604"/>
                    <a:pt x="537120" y="96497"/>
                  </a:cubicBezTo>
                  <a:lnTo>
                    <a:pt x="528414" y="98283"/>
                  </a:lnTo>
                  <a:cubicBezTo>
                    <a:pt x="526330" y="98580"/>
                    <a:pt x="524842" y="98655"/>
                    <a:pt x="523949" y="98506"/>
                  </a:cubicBezTo>
                  <a:lnTo>
                    <a:pt x="520377" y="98283"/>
                  </a:lnTo>
                  <a:lnTo>
                    <a:pt x="519707" y="146726"/>
                  </a:lnTo>
                  <a:lnTo>
                    <a:pt x="543594" y="137573"/>
                  </a:lnTo>
                  <a:cubicBezTo>
                    <a:pt x="545082" y="136978"/>
                    <a:pt x="546124" y="136531"/>
                    <a:pt x="546720" y="136234"/>
                  </a:cubicBezTo>
                  <a:cubicBezTo>
                    <a:pt x="547315" y="136085"/>
                    <a:pt x="547910" y="136234"/>
                    <a:pt x="548506" y="136680"/>
                  </a:cubicBezTo>
                  <a:cubicBezTo>
                    <a:pt x="549101" y="136978"/>
                    <a:pt x="549250" y="137573"/>
                    <a:pt x="548952" y="138466"/>
                  </a:cubicBezTo>
                  <a:cubicBezTo>
                    <a:pt x="548654" y="139359"/>
                    <a:pt x="547761" y="140252"/>
                    <a:pt x="546273" y="141145"/>
                  </a:cubicBezTo>
                  <a:lnTo>
                    <a:pt x="542255" y="143824"/>
                  </a:lnTo>
                  <a:cubicBezTo>
                    <a:pt x="541957" y="144122"/>
                    <a:pt x="538534" y="146131"/>
                    <a:pt x="531986" y="149852"/>
                  </a:cubicBezTo>
                  <a:lnTo>
                    <a:pt x="518145" y="158112"/>
                  </a:lnTo>
                  <a:lnTo>
                    <a:pt x="500285" y="168827"/>
                  </a:lnTo>
                  <a:lnTo>
                    <a:pt x="491356" y="174631"/>
                  </a:lnTo>
                  <a:cubicBezTo>
                    <a:pt x="486295" y="177608"/>
                    <a:pt x="482872" y="179915"/>
                    <a:pt x="481086" y="181552"/>
                  </a:cubicBezTo>
                  <a:cubicBezTo>
                    <a:pt x="479300" y="183189"/>
                    <a:pt x="477961" y="184008"/>
                    <a:pt x="477068" y="184008"/>
                  </a:cubicBezTo>
                  <a:cubicBezTo>
                    <a:pt x="475877" y="184305"/>
                    <a:pt x="474538" y="184156"/>
                    <a:pt x="473050" y="183561"/>
                  </a:cubicBezTo>
                  <a:cubicBezTo>
                    <a:pt x="471561" y="182817"/>
                    <a:pt x="470148" y="181924"/>
                    <a:pt x="468808" y="180882"/>
                  </a:cubicBezTo>
                  <a:cubicBezTo>
                    <a:pt x="467469" y="179989"/>
                    <a:pt x="465757" y="178650"/>
                    <a:pt x="463673" y="176864"/>
                  </a:cubicBezTo>
                  <a:cubicBezTo>
                    <a:pt x="461590" y="175078"/>
                    <a:pt x="460250" y="173515"/>
                    <a:pt x="459655" y="172176"/>
                  </a:cubicBezTo>
                  <a:cubicBezTo>
                    <a:pt x="459209" y="170836"/>
                    <a:pt x="459209" y="169869"/>
                    <a:pt x="459655" y="169274"/>
                  </a:cubicBezTo>
                  <a:cubicBezTo>
                    <a:pt x="459953" y="168678"/>
                    <a:pt x="460771" y="168232"/>
                    <a:pt x="462111" y="167934"/>
                  </a:cubicBezTo>
                  <a:lnTo>
                    <a:pt x="467245" y="166595"/>
                  </a:lnTo>
                  <a:lnTo>
                    <a:pt x="475282" y="163916"/>
                  </a:lnTo>
                  <a:lnTo>
                    <a:pt x="473943" y="122393"/>
                  </a:lnTo>
                  <a:cubicBezTo>
                    <a:pt x="473794" y="119416"/>
                    <a:pt x="473571" y="115770"/>
                    <a:pt x="473273" y="111454"/>
                  </a:cubicBezTo>
                  <a:cubicBezTo>
                    <a:pt x="472975" y="107138"/>
                    <a:pt x="472603" y="104161"/>
                    <a:pt x="472157" y="102524"/>
                  </a:cubicBezTo>
                  <a:cubicBezTo>
                    <a:pt x="471710" y="101036"/>
                    <a:pt x="471115" y="99548"/>
                    <a:pt x="470371" y="98059"/>
                  </a:cubicBezTo>
                  <a:cubicBezTo>
                    <a:pt x="469478" y="96720"/>
                    <a:pt x="469180" y="95678"/>
                    <a:pt x="469478" y="94934"/>
                  </a:cubicBezTo>
                  <a:cubicBezTo>
                    <a:pt x="469627" y="94190"/>
                    <a:pt x="470073" y="93595"/>
                    <a:pt x="470817" y="93148"/>
                  </a:cubicBezTo>
                  <a:cubicBezTo>
                    <a:pt x="471710" y="92702"/>
                    <a:pt x="472901" y="92553"/>
                    <a:pt x="474389" y="92702"/>
                  </a:cubicBezTo>
                  <a:cubicBezTo>
                    <a:pt x="475580" y="92850"/>
                    <a:pt x="476845" y="93074"/>
                    <a:pt x="478184" y="93371"/>
                  </a:cubicBezTo>
                  <a:cubicBezTo>
                    <a:pt x="479673" y="93520"/>
                    <a:pt x="481533" y="93967"/>
                    <a:pt x="483765" y="94711"/>
                  </a:cubicBezTo>
                  <a:cubicBezTo>
                    <a:pt x="485849" y="95604"/>
                    <a:pt x="487486" y="96422"/>
                    <a:pt x="488677" y="97166"/>
                  </a:cubicBezTo>
                  <a:cubicBezTo>
                    <a:pt x="489867" y="98059"/>
                    <a:pt x="490463" y="98878"/>
                    <a:pt x="490463" y="99622"/>
                  </a:cubicBezTo>
                  <a:cubicBezTo>
                    <a:pt x="490760" y="100366"/>
                    <a:pt x="490463" y="101855"/>
                    <a:pt x="489570" y="104087"/>
                  </a:cubicBezTo>
                  <a:cubicBezTo>
                    <a:pt x="488974" y="105426"/>
                    <a:pt x="488453" y="108105"/>
                    <a:pt x="488007" y="112124"/>
                  </a:cubicBezTo>
                  <a:cubicBezTo>
                    <a:pt x="487560" y="116291"/>
                    <a:pt x="487412" y="119714"/>
                    <a:pt x="487560" y="122393"/>
                  </a:cubicBezTo>
                  <a:lnTo>
                    <a:pt x="488230" y="159451"/>
                  </a:lnTo>
                  <a:lnTo>
                    <a:pt x="506536" y="152307"/>
                  </a:lnTo>
                  <a:lnTo>
                    <a:pt x="506090" y="68145"/>
                  </a:lnTo>
                  <a:cubicBezTo>
                    <a:pt x="506090" y="67401"/>
                    <a:pt x="505941" y="64201"/>
                    <a:pt x="505643" y="58546"/>
                  </a:cubicBezTo>
                  <a:cubicBezTo>
                    <a:pt x="505345" y="52890"/>
                    <a:pt x="505048" y="49318"/>
                    <a:pt x="504750" y="47830"/>
                  </a:cubicBezTo>
                  <a:cubicBezTo>
                    <a:pt x="504452" y="46044"/>
                    <a:pt x="503783" y="44109"/>
                    <a:pt x="502741" y="42026"/>
                  </a:cubicBezTo>
                  <a:cubicBezTo>
                    <a:pt x="501550" y="39942"/>
                    <a:pt x="500955" y="38454"/>
                    <a:pt x="500955" y="37561"/>
                  </a:cubicBezTo>
                  <a:cubicBezTo>
                    <a:pt x="500806" y="36817"/>
                    <a:pt x="501029" y="36072"/>
                    <a:pt x="501625" y="35328"/>
                  </a:cubicBezTo>
                  <a:cubicBezTo>
                    <a:pt x="502220" y="34733"/>
                    <a:pt x="503411" y="34435"/>
                    <a:pt x="505197" y="34435"/>
                  </a:cubicBezTo>
                  <a:close/>
                  <a:moveTo>
                    <a:pt x="1439242" y="29078"/>
                  </a:moveTo>
                  <a:lnTo>
                    <a:pt x="1443260" y="29971"/>
                  </a:lnTo>
                  <a:cubicBezTo>
                    <a:pt x="1444600" y="30268"/>
                    <a:pt x="1447502" y="31384"/>
                    <a:pt x="1451967" y="33319"/>
                  </a:cubicBezTo>
                  <a:cubicBezTo>
                    <a:pt x="1456431" y="35403"/>
                    <a:pt x="1459557" y="37114"/>
                    <a:pt x="1461343" y="38454"/>
                  </a:cubicBezTo>
                  <a:cubicBezTo>
                    <a:pt x="1463129" y="39793"/>
                    <a:pt x="1464617" y="41579"/>
                    <a:pt x="1465808" y="43812"/>
                  </a:cubicBezTo>
                  <a:cubicBezTo>
                    <a:pt x="1466998" y="46193"/>
                    <a:pt x="1467668" y="48723"/>
                    <a:pt x="1467817" y="51402"/>
                  </a:cubicBezTo>
                  <a:cubicBezTo>
                    <a:pt x="1467817" y="53932"/>
                    <a:pt x="1467445" y="56090"/>
                    <a:pt x="1466701" y="57876"/>
                  </a:cubicBezTo>
                  <a:lnTo>
                    <a:pt x="1465361" y="62117"/>
                  </a:lnTo>
                  <a:lnTo>
                    <a:pt x="1496615" y="57653"/>
                  </a:lnTo>
                  <a:cubicBezTo>
                    <a:pt x="1502122" y="56760"/>
                    <a:pt x="1506438" y="55867"/>
                    <a:pt x="1509563" y="54974"/>
                  </a:cubicBezTo>
                  <a:cubicBezTo>
                    <a:pt x="1512837" y="54081"/>
                    <a:pt x="1515070" y="53634"/>
                    <a:pt x="1516260" y="53634"/>
                  </a:cubicBezTo>
                  <a:cubicBezTo>
                    <a:pt x="1517302" y="53634"/>
                    <a:pt x="1519832" y="54230"/>
                    <a:pt x="1523851" y="55420"/>
                  </a:cubicBezTo>
                  <a:cubicBezTo>
                    <a:pt x="1528018" y="56313"/>
                    <a:pt x="1530994" y="57653"/>
                    <a:pt x="1532780" y="59438"/>
                  </a:cubicBezTo>
                  <a:cubicBezTo>
                    <a:pt x="1534566" y="61224"/>
                    <a:pt x="1535534" y="62564"/>
                    <a:pt x="1535682" y="63457"/>
                  </a:cubicBezTo>
                  <a:cubicBezTo>
                    <a:pt x="1535831" y="64350"/>
                    <a:pt x="1535459" y="65243"/>
                    <a:pt x="1534566" y="66136"/>
                  </a:cubicBezTo>
                  <a:cubicBezTo>
                    <a:pt x="1533822" y="66582"/>
                    <a:pt x="1532706" y="66805"/>
                    <a:pt x="1531218" y="66805"/>
                  </a:cubicBezTo>
                  <a:cubicBezTo>
                    <a:pt x="1529878" y="66954"/>
                    <a:pt x="1528018" y="67029"/>
                    <a:pt x="1525636" y="67029"/>
                  </a:cubicBezTo>
                  <a:cubicBezTo>
                    <a:pt x="1523404" y="67326"/>
                    <a:pt x="1519535" y="67475"/>
                    <a:pt x="1514028" y="67475"/>
                  </a:cubicBezTo>
                  <a:cubicBezTo>
                    <a:pt x="1508372" y="67475"/>
                    <a:pt x="1504652" y="67550"/>
                    <a:pt x="1502866" y="67698"/>
                  </a:cubicBezTo>
                  <a:lnTo>
                    <a:pt x="1489025" y="69038"/>
                  </a:lnTo>
                  <a:cubicBezTo>
                    <a:pt x="1491108" y="70377"/>
                    <a:pt x="1493490" y="71791"/>
                    <a:pt x="1496169" y="73280"/>
                  </a:cubicBezTo>
                  <a:cubicBezTo>
                    <a:pt x="1498699" y="74917"/>
                    <a:pt x="1500261" y="76554"/>
                    <a:pt x="1500857" y="78191"/>
                  </a:cubicBezTo>
                  <a:cubicBezTo>
                    <a:pt x="1501452" y="79977"/>
                    <a:pt x="1501675" y="81167"/>
                    <a:pt x="1501526" y="81763"/>
                  </a:cubicBezTo>
                  <a:cubicBezTo>
                    <a:pt x="1501526" y="82358"/>
                    <a:pt x="1501229" y="83102"/>
                    <a:pt x="1500633" y="83995"/>
                  </a:cubicBezTo>
                  <a:lnTo>
                    <a:pt x="1498847" y="86451"/>
                  </a:lnTo>
                  <a:cubicBezTo>
                    <a:pt x="1497954" y="87790"/>
                    <a:pt x="1496913" y="89799"/>
                    <a:pt x="1495722" y="92478"/>
                  </a:cubicBezTo>
                  <a:lnTo>
                    <a:pt x="1491257" y="103194"/>
                  </a:lnTo>
                  <a:cubicBezTo>
                    <a:pt x="1486495" y="113910"/>
                    <a:pt x="1483072" y="120756"/>
                    <a:pt x="1480988" y="123732"/>
                  </a:cubicBezTo>
                  <a:lnTo>
                    <a:pt x="1472728" y="136457"/>
                  </a:lnTo>
                  <a:cubicBezTo>
                    <a:pt x="1477193" y="140178"/>
                    <a:pt x="1481732" y="143750"/>
                    <a:pt x="1486346" y="147173"/>
                  </a:cubicBezTo>
                  <a:cubicBezTo>
                    <a:pt x="1490960" y="150596"/>
                    <a:pt x="1496243" y="154019"/>
                    <a:pt x="1502196" y="157442"/>
                  </a:cubicBezTo>
                  <a:cubicBezTo>
                    <a:pt x="1508149" y="160865"/>
                    <a:pt x="1515442" y="164437"/>
                    <a:pt x="1524074" y="168157"/>
                  </a:cubicBezTo>
                  <a:cubicBezTo>
                    <a:pt x="1532557" y="171878"/>
                    <a:pt x="1540296" y="174780"/>
                    <a:pt x="1547291" y="176864"/>
                  </a:cubicBezTo>
                  <a:lnTo>
                    <a:pt x="1564927" y="182668"/>
                  </a:lnTo>
                  <a:lnTo>
                    <a:pt x="1568499" y="183784"/>
                  </a:lnTo>
                  <a:cubicBezTo>
                    <a:pt x="1570136" y="184380"/>
                    <a:pt x="1570731" y="185198"/>
                    <a:pt x="1570285" y="186240"/>
                  </a:cubicBezTo>
                  <a:cubicBezTo>
                    <a:pt x="1569987" y="187133"/>
                    <a:pt x="1569392" y="187654"/>
                    <a:pt x="1568499" y="187803"/>
                  </a:cubicBezTo>
                  <a:lnTo>
                    <a:pt x="1565820" y="188026"/>
                  </a:lnTo>
                  <a:cubicBezTo>
                    <a:pt x="1562546" y="188621"/>
                    <a:pt x="1555104" y="189514"/>
                    <a:pt x="1543496" y="190705"/>
                  </a:cubicBezTo>
                  <a:cubicBezTo>
                    <a:pt x="1531738" y="192193"/>
                    <a:pt x="1524074" y="192788"/>
                    <a:pt x="1520502" y="192491"/>
                  </a:cubicBezTo>
                  <a:cubicBezTo>
                    <a:pt x="1516037" y="192342"/>
                    <a:pt x="1512316" y="191672"/>
                    <a:pt x="1509340" y="190482"/>
                  </a:cubicBezTo>
                  <a:cubicBezTo>
                    <a:pt x="1506363" y="189142"/>
                    <a:pt x="1503387" y="187282"/>
                    <a:pt x="1500410" y="184901"/>
                  </a:cubicBezTo>
                  <a:cubicBezTo>
                    <a:pt x="1497285" y="182519"/>
                    <a:pt x="1493638" y="179245"/>
                    <a:pt x="1489471" y="175078"/>
                  </a:cubicBezTo>
                  <a:cubicBezTo>
                    <a:pt x="1485304" y="170911"/>
                    <a:pt x="1479351" y="164437"/>
                    <a:pt x="1471612" y="155656"/>
                  </a:cubicBezTo>
                  <a:lnTo>
                    <a:pt x="1463575" y="146949"/>
                  </a:lnTo>
                  <a:cubicBezTo>
                    <a:pt x="1457622" y="152158"/>
                    <a:pt x="1452115" y="156772"/>
                    <a:pt x="1447055" y="160790"/>
                  </a:cubicBezTo>
                  <a:cubicBezTo>
                    <a:pt x="1441995" y="164660"/>
                    <a:pt x="1435893" y="168306"/>
                    <a:pt x="1428749" y="171729"/>
                  </a:cubicBezTo>
                  <a:cubicBezTo>
                    <a:pt x="1421606" y="175152"/>
                    <a:pt x="1414015" y="177906"/>
                    <a:pt x="1405979" y="179989"/>
                  </a:cubicBezTo>
                  <a:cubicBezTo>
                    <a:pt x="1397942" y="181775"/>
                    <a:pt x="1391468" y="182668"/>
                    <a:pt x="1386557" y="182668"/>
                  </a:cubicBezTo>
                  <a:cubicBezTo>
                    <a:pt x="1381645" y="182668"/>
                    <a:pt x="1378594" y="182519"/>
                    <a:pt x="1377404" y="182222"/>
                  </a:cubicBezTo>
                  <a:lnTo>
                    <a:pt x="1372939" y="181552"/>
                  </a:lnTo>
                  <a:cubicBezTo>
                    <a:pt x="1372046" y="181403"/>
                    <a:pt x="1371599" y="180957"/>
                    <a:pt x="1371599" y="180213"/>
                  </a:cubicBezTo>
                  <a:cubicBezTo>
                    <a:pt x="1371599" y="179468"/>
                    <a:pt x="1372046" y="178947"/>
                    <a:pt x="1372939" y="178650"/>
                  </a:cubicBezTo>
                  <a:lnTo>
                    <a:pt x="1378966" y="177534"/>
                  </a:lnTo>
                  <a:cubicBezTo>
                    <a:pt x="1382836" y="176789"/>
                    <a:pt x="1388268" y="175376"/>
                    <a:pt x="1395263" y="173292"/>
                  </a:cubicBezTo>
                  <a:cubicBezTo>
                    <a:pt x="1402258" y="171208"/>
                    <a:pt x="1410444" y="167637"/>
                    <a:pt x="1419820" y="162576"/>
                  </a:cubicBezTo>
                  <a:cubicBezTo>
                    <a:pt x="1429196" y="157516"/>
                    <a:pt x="1436712" y="152382"/>
                    <a:pt x="1442367" y="147173"/>
                  </a:cubicBezTo>
                  <a:lnTo>
                    <a:pt x="1454199" y="136680"/>
                  </a:lnTo>
                  <a:cubicBezTo>
                    <a:pt x="1450478" y="132364"/>
                    <a:pt x="1447651" y="129239"/>
                    <a:pt x="1445716" y="127304"/>
                  </a:cubicBezTo>
                  <a:cubicBezTo>
                    <a:pt x="1443930" y="125369"/>
                    <a:pt x="1440953" y="122393"/>
                    <a:pt x="1436786" y="118374"/>
                  </a:cubicBezTo>
                  <a:cubicBezTo>
                    <a:pt x="1432619" y="114356"/>
                    <a:pt x="1429270" y="111305"/>
                    <a:pt x="1426740" y="109222"/>
                  </a:cubicBezTo>
                  <a:lnTo>
                    <a:pt x="1419820" y="104087"/>
                  </a:lnTo>
                  <a:cubicBezTo>
                    <a:pt x="1417587" y="102747"/>
                    <a:pt x="1415727" y="101706"/>
                    <a:pt x="1414239" y="100962"/>
                  </a:cubicBezTo>
                  <a:cubicBezTo>
                    <a:pt x="1412750" y="100366"/>
                    <a:pt x="1411188" y="99994"/>
                    <a:pt x="1409551" y="99845"/>
                  </a:cubicBezTo>
                  <a:cubicBezTo>
                    <a:pt x="1408062" y="99697"/>
                    <a:pt x="1407169" y="99473"/>
                    <a:pt x="1406872" y="99176"/>
                  </a:cubicBezTo>
                  <a:cubicBezTo>
                    <a:pt x="1406574" y="98878"/>
                    <a:pt x="1406351" y="98357"/>
                    <a:pt x="1406202" y="97613"/>
                  </a:cubicBezTo>
                  <a:cubicBezTo>
                    <a:pt x="1406202" y="96869"/>
                    <a:pt x="1406797" y="96199"/>
                    <a:pt x="1407988" y="95604"/>
                  </a:cubicBezTo>
                  <a:cubicBezTo>
                    <a:pt x="1409030" y="95008"/>
                    <a:pt x="1410592" y="94636"/>
                    <a:pt x="1412676" y="94488"/>
                  </a:cubicBezTo>
                  <a:cubicBezTo>
                    <a:pt x="1414462" y="94488"/>
                    <a:pt x="1415801" y="94562"/>
                    <a:pt x="1416694" y="94711"/>
                  </a:cubicBezTo>
                  <a:lnTo>
                    <a:pt x="1420043" y="95827"/>
                  </a:lnTo>
                  <a:cubicBezTo>
                    <a:pt x="1421234" y="96273"/>
                    <a:pt x="1423094" y="97241"/>
                    <a:pt x="1425624" y="98729"/>
                  </a:cubicBezTo>
                  <a:cubicBezTo>
                    <a:pt x="1428154" y="100217"/>
                    <a:pt x="1430461" y="101706"/>
                    <a:pt x="1432544" y="103194"/>
                  </a:cubicBezTo>
                  <a:cubicBezTo>
                    <a:pt x="1434628" y="104682"/>
                    <a:pt x="1437233" y="106766"/>
                    <a:pt x="1440358" y="109445"/>
                  </a:cubicBezTo>
                  <a:lnTo>
                    <a:pt x="1451967" y="119267"/>
                  </a:lnTo>
                  <a:lnTo>
                    <a:pt x="1461566" y="127751"/>
                  </a:lnTo>
                  <a:lnTo>
                    <a:pt x="1468040" y="118598"/>
                  </a:lnTo>
                  <a:cubicBezTo>
                    <a:pt x="1470124" y="115621"/>
                    <a:pt x="1472356" y="111231"/>
                    <a:pt x="1474737" y="105426"/>
                  </a:cubicBezTo>
                  <a:cubicBezTo>
                    <a:pt x="1477119" y="99771"/>
                    <a:pt x="1479053" y="94115"/>
                    <a:pt x="1480542" y="88460"/>
                  </a:cubicBezTo>
                  <a:cubicBezTo>
                    <a:pt x="1481732" y="83102"/>
                    <a:pt x="1482030" y="79009"/>
                    <a:pt x="1481435" y="76182"/>
                  </a:cubicBezTo>
                  <a:lnTo>
                    <a:pt x="1480542" y="69931"/>
                  </a:lnTo>
                  <a:cubicBezTo>
                    <a:pt x="1471910" y="70675"/>
                    <a:pt x="1465808" y="71270"/>
                    <a:pt x="1462236" y="71717"/>
                  </a:cubicBezTo>
                  <a:cubicBezTo>
                    <a:pt x="1458813" y="72163"/>
                    <a:pt x="1450850" y="73428"/>
                    <a:pt x="1438349" y="75512"/>
                  </a:cubicBezTo>
                  <a:cubicBezTo>
                    <a:pt x="1425698" y="77596"/>
                    <a:pt x="1416992" y="79233"/>
                    <a:pt x="1412229" y="80423"/>
                  </a:cubicBezTo>
                  <a:cubicBezTo>
                    <a:pt x="1407318" y="81912"/>
                    <a:pt x="1404044" y="82656"/>
                    <a:pt x="1402407" y="82656"/>
                  </a:cubicBezTo>
                  <a:cubicBezTo>
                    <a:pt x="1399430" y="82953"/>
                    <a:pt x="1396900" y="82656"/>
                    <a:pt x="1394817" y="81763"/>
                  </a:cubicBezTo>
                  <a:cubicBezTo>
                    <a:pt x="1392733" y="81167"/>
                    <a:pt x="1390724" y="80274"/>
                    <a:pt x="1388789" y="79084"/>
                  </a:cubicBezTo>
                  <a:cubicBezTo>
                    <a:pt x="1386854" y="78042"/>
                    <a:pt x="1385738" y="77000"/>
                    <a:pt x="1385440" y="75958"/>
                  </a:cubicBezTo>
                  <a:cubicBezTo>
                    <a:pt x="1385143" y="75065"/>
                    <a:pt x="1385292" y="74321"/>
                    <a:pt x="1385887" y="73726"/>
                  </a:cubicBezTo>
                  <a:cubicBezTo>
                    <a:pt x="1386185" y="73428"/>
                    <a:pt x="1387003" y="73205"/>
                    <a:pt x="1388343" y="73056"/>
                  </a:cubicBezTo>
                  <a:lnTo>
                    <a:pt x="1393254" y="72387"/>
                  </a:lnTo>
                  <a:lnTo>
                    <a:pt x="1396379" y="72163"/>
                  </a:lnTo>
                  <a:cubicBezTo>
                    <a:pt x="1400695" y="71866"/>
                    <a:pt x="1408062" y="70898"/>
                    <a:pt x="1418480" y="69261"/>
                  </a:cubicBezTo>
                  <a:lnTo>
                    <a:pt x="1450181" y="64573"/>
                  </a:lnTo>
                  <a:lnTo>
                    <a:pt x="1459110" y="63457"/>
                  </a:lnTo>
                  <a:cubicBezTo>
                    <a:pt x="1457622" y="62564"/>
                    <a:pt x="1456431" y="61745"/>
                    <a:pt x="1455538" y="61001"/>
                  </a:cubicBezTo>
                  <a:cubicBezTo>
                    <a:pt x="1454645" y="60257"/>
                    <a:pt x="1453306" y="58918"/>
                    <a:pt x="1451520" y="56983"/>
                  </a:cubicBezTo>
                  <a:cubicBezTo>
                    <a:pt x="1449734" y="54899"/>
                    <a:pt x="1447427" y="51402"/>
                    <a:pt x="1444600" y="46490"/>
                  </a:cubicBezTo>
                  <a:lnTo>
                    <a:pt x="1438126" y="34882"/>
                  </a:lnTo>
                  <a:lnTo>
                    <a:pt x="1436340" y="31310"/>
                  </a:lnTo>
                  <a:cubicBezTo>
                    <a:pt x="1436042" y="30863"/>
                    <a:pt x="1436265" y="30343"/>
                    <a:pt x="1437009" y="29747"/>
                  </a:cubicBezTo>
                  <a:cubicBezTo>
                    <a:pt x="1437753" y="29003"/>
                    <a:pt x="1438498" y="28780"/>
                    <a:pt x="1439242" y="29078"/>
                  </a:cubicBezTo>
                  <a:close/>
                  <a:moveTo>
                    <a:pt x="821084" y="26399"/>
                  </a:moveTo>
                  <a:cubicBezTo>
                    <a:pt x="822424" y="25952"/>
                    <a:pt x="825028" y="26399"/>
                    <a:pt x="828898" y="27738"/>
                  </a:cubicBezTo>
                  <a:cubicBezTo>
                    <a:pt x="834256" y="29673"/>
                    <a:pt x="837530" y="31533"/>
                    <a:pt x="838720" y="33319"/>
                  </a:cubicBezTo>
                  <a:cubicBezTo>
                    <a:pt x="839762" y="34659"/>
                    <a:pt x="839837" y="36296"/>
                    <a:pt x="838944" y="38230"/>
                  </a:cubicBezTo>
                  <a:cubicBezTo>
                    <a:pt x="837158" y="42249"/>
                    <a:pt x="835669" y="46416"/>
                    <a:pt x="834479" y="50732"/>
                  </a:cubicBezTo>
                  <a:cubicBezTo>
                    <a:pt x="830758" y="64127"/>
                    <a:pt x="826740" y="75065"/>
                    <a:pt x="822424" y="83549"/>
                  </a:cubicBezTo>
                  <a:cubicBezTo>
                    <a:pt x="827484" y="85930"/>
                    <a:pt x="834925" y="90097"/>
                    <a:pt x="844748" y="96050"/>
                  </a:cubicBezTo>
                  <a:cubicBezTo>
                    <a:pt x="853380" y="101110"/>
                    <a:pt x="859556" y="105575"/>
                    <a:pt x="863277" y="109445"/>
                  </a:cubicBezTo>
                  <a:cubicBezTo>
                    <a:pt x="865658" y="111677"/>
                    <a:pt x="867370" y="114728"/>
                    <a:pt x="868412" y="118598"/>
                  </a:cubicBezTo>
                  <a:cubicBezTo>
                    <a:pt x="869751" y="125295"/>
                    <a:pt x="869602" y="129685"/>
                    <a:pt x="867965" y="131769"/>
                  </a:cubicBezTo>
                  <a:cubicBezTo>
                    <a:pt x="866626" y="133108"/>
                    <a:pt x="865286" y="133629"/>
                    <a:pt x="863947" y="133332"/>
                  </a:cubicBezTo>
                  <a:cubicBezTo>
                    <a:pt x="861714" y="132885"/>
                    <a:pt x="859408" y="131025"/>
                    <a:pt x="857026" y="127751"/>
                  </a:cubicBezTo>
                  <a:cubicBezTo>
                    <a:pt x="844078" y="113017"/>
                    <a:pt x="832172" y="100515"/>
                    <a:pt x="821307" y="90246"/>
                  </a:cubicBezTo>
                  <a:cubicBezTo>
                    <a:pt x="820712" y="89651"/>
                    <a:pt x="820266" y="88981"/>
                    <a:pt x="819968" y="88237"/>
                  </a:cubicBezTo>
                  <a:cubicBezTo>
                    <a:pt x="815950" y="95381"/>
                    <a:pt x="810964" y="102003"/>
                    <a:pt x="805011" y="108105"/>
                  </a:cubicBezTo>
                  <a:cubicBezTo>
                    <a:pt x="797718" y="115249"/>
                    <a:pt x="789533" y="121500"/>
                    <a:pt x="780454" y="126858"/>
                  </a:cubicBezTo>
                  <a:cubicBezTo>
                    <a:pt x="778519" y="127751"/>
                    <a:pt x="776957" y="128197"/>
                    <a:pt x="775766" y="128197"/>
                  </a:cubicBezTo>
                  <a:cubicBezTo>
                    <a:pt x="774278" y="128048"/>
                    <a:pt x="774278" y="127081"/>
                    <a:pt x="775766" y="125295"/>
                  </a:cubicBezTo>
                  <a:cubicBezTo>
                    <a:pt x="787375" y="113091"/>
                    <a:pt x="795635" y="103492"/>
                    <a:pt x="800546" y="96497"/>
                  </a:cubicBezTo>
                  <a:cubicBezTo>
                    <a:pt x="804713" y="90246"/>
                    <a:pt x="808434" y="83697"/>
                    <a:pt x="811708" y="76851"/>
                  </a:cubicBezTo>
                  <a:cubicBezTo>
                    <a:pt x="814982" y="69559"/>
                    <a:pt x="817364" y="62489"/>
                    <a:pt x="818852" y="55643"/>
                  </a:cubicBezTo>
                  <a:cubicBezTo>
                    <a:pt x="820638" y="47160"/>
                    <a:pt x="820638" y="39049"/>
                    <a:pt x="818852" y="31310"/>
                  </a:cubicBezTo>
                  <a:cubicBezTo>
                    <a:pt x="818405" y="28929"/>
                    <a:pt x="819150" y="27292"/>
                    <a:pt x="821084" y="26399"/>
                  </a:cubicBezTo>
                  <a:close/>
                  <a:moveTo>
                    <a:pt x="561454" y="14344"/>
                  </a:moveTo>
                  <a:cubicBezTo>
                    <a:pt x="564281" y="14939"/>
                    <a:pt x="566290" y="15460"/>
                    <a:pt x="567481" y="15906"/>
                  </a:cubicBezTo>
                  <a:cubicBezTo>
                    <a:pt x="568672" y="16353"/>
                    <a:pt x="570383" y="17246"/>
                    <a:pt x="572616" y="18585"/>
                  </a:cubicBezTo>
                  <a:cubicBezTo>
                    <a:pt x="574848" y="19925"/>
                    <a:pt x="576560" y="21115"/>
                    <a:pt x="577750" y="22157"/>
                  </a:cubicBezTo>
                  <a:cubicBezTo>
                    <a:pt x="578941" y="23199"/>
                    <a:pt x="579611" y="24092"/>
                    <a:pt x="579759" y="24836"/>
                  </a:cubicBezTo>
                  <a:cubicBezTo>
                    <a:pt x="579759" y="25580"/>
                    <a:pt x="579313" y="26994"/>
                    <a:pt x="578420" y="29078"/>
                  </a:cubicBezTo>
                  <a:cubicBezTo>
                    <a:pt x="577676" y="30715"/>
                    <a:pt x="577081" y="32947"/>
                    <a:pt x="576634" y="35775"/>
                  </a:cubicBezTo>
                  <a:cubicBezTo>
                    <a:pt x="576039" y="38454"/>
                    <a:pt x="575592" y="41579"/>
                    <a:pt x="575295" y="45151"/>
                  </a:cubicBezTo>
                  <a:cubicBezTo>
                    <a:pt x="574848" y="48574"/>
                    <a:pt x="574476" y="52146"/>
                    <a:pt x="574178" y="55867"/>
                  </a:cubicBezTo>
                  <a:lnTo>
                    <a:pt x="571723" y="87121"/>
                  </a:lnTo>
                  <a:lnTo>
                    <a:pt x="588466" y="82656"/>
                  </a:lnTo>
                  <a:cubicBezTo>
                    <a:pt x="592484" y="81763"/>
                    <a:pt x="596056" y="80795"/>
                    <a:pt x="599182" y="79754"/>
                  </a:cubicBezTo>
                  <a:cubicBezTo>
                    <a:pt x="602456" y="78712"/>
                    <a:pt x="605656" y="77596"/>
                    <a:pt x="608781" y="76405"/>
                  </a:cubicBezTo>
                  <a:cubicBezTo>
                    <a:pt x="611906" y="75214"/>
                    <a:pt x="614139" y="74545"/>
                    <a:pt x="615478" y="74396"/>
                  </a:cubicBezTo>
                  <a:cubicBezTo>
                    <a:pt x="616520" y="74396"/>
                    <a:pt x="618232" y="74768"/>
                    <a:pt x="620613" y="75512"/>
                  </a:cubicBezTo>
                  <a:cubicBezTo>
                    <a:pt x="622845" y="76107"/>
                    <a:pt x="624929" y="76851"/>
                    <a:pt x="626864" y="77744"/>
                  </a:cubicBezTo>
                  <a:cubicBezTo>
                    <a:pt x="628798" y="78786"/>
                    <a:pt x="629766" y="80051"/>
                    <a:pt x="629766" y="81539"/>
                  </a:cubicBezTo>
                  <a:cubicBezTo>
                    <a:pt x="629766" y="82581"/>
                    <a:pt x="629319" y="83549"/>
                    <a:pt x="628426" y="84442"/>
                  </a:cubicBezTo>
                  <a:cubicBezTo>
                    <a:pt x="627533" y="85335"/>
                    <a:pt x="625747" y="86079"/>
                    <a:pt x="623068" y="86674"/>
                  </a:cubicBezTo>
                  <a:lnTo>
                    <a:pt x="613023" y="89353"/>
                  </a:lnTo>
                  <a:lnTo>
                    <a:pt x="603870" y="91139"/>
                  </a:lnTo>
                  <a:lnTo>
                    <a:pt x="592261" y="93371"/>
                  </a:lnTo>
                  <a:lnTo>
                    <a:pt x="589136" y="93818"/>
                  </a:lnTo>
                  <a:cubicBezTo>
                    <a:pt x="587647" y="94264"/>
                    <a:pt x="585192" y="94562"/>
                    <a:pt x="581769" y="94711"/>
                  </a:cubicBezTo>
                  <a:cubicBezTo>
                    <a:pt x="578346" y="94860"/>
                    <a:pt x="576188" y="94860"/>
                    <a:pt x="575295" y="94711"/>
                  </a:cubicBezTo>
                  <a:lnTo>
                    <a:pt x="571723" y="94264"/>
                  </a:lnTo>
                  <a:lnTo>
                    <a:pt x="570160" y="125072"/>
                  </a:lnTo>
                  <a:cubicBezTo>
                    <a:pt x="569714" y="132513"/>
                    <a:pt x="569937" y="139359"/>
                    <a:pt x="570830" y="145610"/>
                  </a:cubicBezTo>
                  <a:cubicBezTo>
                    <a:pt x="571574" y="151861"/>
                    <a:pt x="573137" y="156400"/>
                    <a:pt x="575518" y="159228"/>
                  </a:cubicBezTo>
                  <a:cubicBezTo>
                    <a:pt x="577899" y="162055"/>
                    <a:pt x="581769" y="163990"/>
                    <a:pt x="587126" y="165032"/>
                  </a:cubicBezTo>
                  <a:cubicBezTo>
                    <a:pt x="592633" y="166074"/>
                    <a:pt x="599107" y="166520"/>
                    <a:pt x="606548" y="166372"/>
                  </a:cubicBezTo>
                  <a:cubicBezTo>
                    <a:pt x="615776" y="166223"/>
                    <a:pt x="621952" y="165255"/>
                    <a:pt x="625078" y="163469"/>
                  </a:cubicBezTo>
                  <a:cubicBezTo>
                    <a:pt x="628352" y="161683"/>
                    <a:pt x="630882" y="159674"/>
                    <a:pt x="632668" y="157442"/>
                  </a:cubicBezTo>
                  <a:cubicBezTo>
                    <a:pt x="634603" y="155209"/>
                    <a:pt x="635942" y="152903"/>
                    <a:pt x="636686" y="150521"/>
                  </a:cubicBezTo>
                  <a:cubicBezTo>
                    <a:pt x="637579" y="148289"/>
                    <a:pt x="638472" y="145387"/>
                    <a:pt x="639365" y="141815"/>
                  </a:cubicBezTo>
                  <a:cubicBezTo>
                    <a:pt x="640258" y="138243"/>
                    <a:pt x="640928" y="135043"/>
                    <a:pt x="641374" y="132215"/>
                  </a:cubicBezTo>
                  <a:lnTo>
                    <a:pt x="641821" y="127081"/>
                  </a:lnTo>
                  <a:cubicBezTo>
                    <a:pt x="641970" y="125741"/>
                    <a:pt x="642565" y="124923"/>
                    <a:pt x="643607" y="124625"/>
                  </a:cubicBezTo>
                  <a:cubicBezTo>
                    <a:pt x="644500" y="124328"/>
                    <a:pt x="645095" y="125295"/>
                    <a:pt x="645393" y="127527"/>
                  </a:cubicBezTo>
                  <a:lnTo>
                    <a:pt x="645839" y="132439"/>
                  </a:lnTo>
                  <a:cubicBezTo>
                    <a:pt x="645839" y="132736"/>
                    <a:pt x="646062" y="134746"/>
                    <a:pt x="646509" y="138466"/>
                  </a:cubicBezTo>
                  <a:cubicBezTo>
                    <a:pt x="646955" y="142187"/>
                    <a:pt x="647402" y="145312"/>
                    <a:pt x="647848" y="147842"/>
                  </a:cubicBezTo>
                  <a:cubicBezTo>
                    <a:pt x="648295" y="150224"/>
                    <a:pt x="648965" y="152605"/>
                    <a:pt x="649858" y="154986"/>
                  </a:cubicBezTo>
                  <a:lnTo>
                    <a:pt x="652760" y="161237"/>
                  </a:lnTo>
                  <a:cubicBezTo>
                    <a:pt x="653504" y="163321"/>
                    <a:pt x="653876" y="164958"/>
                    <a:pt x="653876" y="166148"/>
                  </a:cubicBezTo>
                  <a:cubicBezTo>
                    <a:pt x="653578" y="168381"/>
                    <a:pt x="651643" y="170613"/>
                    <a:pt x="648072" y="172846"/>
                  </a:cubicBezTo>
                  <a:cubicBezTo>
                    <a:pt x="644797" y="174929"/>
                    <a:pt x="640928" y="176715"/>
                    <a:pt x="636463" y="178203"/>
                  </a:cubicBezTo>
                  <a:cubicBezTo>
                    <a:pt x="632296" y="179692"/>
                    <a:pt x="627533" y="180808"/>
                    <a:pt x="622175" y="181552"/>
                  </a:cubicBezTo>
                  <a:cubicBezTo>
                    <a:pt x="616818" y="182296"/>
                    <a:pt x="611460" y="182668"/>
                    <a:pt x="606102" y="182668"/>
                  </a:cubicBezTo>
                  <a:cubicBezTo>
                    <a:pt x="599554" y="182668"/>
                    <a:pt x="593526" y="182073"/>
                    <a:pt x="588019" y="180882"/>
                  </a:cubicBezTo>
                  <a:cubicBezTo>
                    <a:pt x="582513" y="179840"/>
                    <a:pt x="577676" y="178203"/>
                    <a:pt x="573509" y="175971"/>
                  </a:cubicBezTo>
                  <a:cubicBezTo>
                    <a:pt x="569341" y="173738"/>
                    <a:pt x="565993" y="170241"/>
                    <a:pt x="563463" y="165479"/>
                  </a:cubicBezTo>
                  <a:cubicBezTo>
                    <a:pt x="560784" y="160567"/>
                    <a:pt x="559519" y="156102"/>
                    <a:pt x="559668" y="152084"/>
                  </a:cubicBezTo>
                  <a:lnTo>
                    <a:pt x="558998" y="126411"/>
                  </a:lnTo>
                  <a:lnTo>
                    <a:pt x="560337" y="55420"/>
                  </a:lnTo>
                  <a:lnTo>
                    <a:pt x="560561" y="41133"/>
                  </a:lnTo>
                  <a:lnTo>
                    <a:pt x="560561" y="35328"/>
                  </a:lnTo>
                  <a:lnTo>
                    <a:pt x="559891" y="28631"/>
                  </a:lnTo>
                  <a:cubicBezTo>
                    <a:pt x="559444" y="24762"/>
                    <a:pt x="558849" y="22008"/>
                    <a:pt x="558105" y="20371"/>
                  </a:cubicBezTo>
                  <a:cubicBezTo>
                    <a:pt x="557212" y="18734"/>
                    <a:pt x="556765" y="17469"/>
                    <a:pt x="556765" y="16576"/>
                  </a:cubicBezTo>
                  <a:cubicBezTo>
                    <a:pt x="556914" y="15832"/>
                    <a:pt x="557286" y="15237"/>
                    <a:pt x="557882" y="14790"/>
                  </a:cubicBezTo>
                  <a:cubicBezTo>
                    <a:pt x="558477" y="14344"/>
                    <a:pt x="559668" y="14195"/>
                    <a:pt x="561454" y="14344"/>
                  </a:cubicBezTo>
                  <a:close/>
                  <a:moveTo>
                    <a:pt x="733573" y="13897"/>
                  </a:moveTo>
                  <a:cubicBezTo>
                    <a:pt x="736252" y="13451"/>
                    <a:pt x="739898" y="14418"/>
                    <a:pt x="744512" y="16799"/>
                  </a:cubicBezTo>
                  <a:cubicBezTo>
                    <a:pt x="749423" y="19478"/>
                    <a:pt x="752400" y="21785"/>
                    <a:pt x="753442" y="23720"/>
                  </a:cubicBezTo>
                  <a:cubicBezTo>
                    <a:pt x="754484" y="25655"/>
                    <a:pt x="754335" y="27589"/>
                    <a:pt x="752995" y="29524"/>
                  </a:cubicBezTo>
                  <a:cubicBezTo>
                    <a:pt x="750317" y="33245"/>
                    <a:pt x="747340" y="38826"/>
                    <a:pt x="744066" y="46267"/>
                  </a:cubicBezTo>
                  <a:lnTo>
                    <a:pt x="737815" y="59662"/>
                  </a:lnTo>
                  <a:cubicBezTo>
                    <a:pt x="740643" y="59215"/>
                    <a:pt x="744140" y="58471"/>
                    <a:pt x="748307" y="57429"/>
                  </a:cubicBezTo>
                  <a:cubicBezTo>
                    <a:pt x="754112" y="56090"/>
                    <a:pt x="758502" y="54602"/>
                    <a:pt x="761479" y="52964"/>
                  </a:cubicBezTo>
                  <a:cubicBezTo>
                    <a:pt x="762967" y="52071"/>
                    <a:pt x="764381" y="51551"/>
                    <a:pt x="765720" y="51402"/>
                  </a:cubicBezTo>
                  <a:cubicBezTo>
                    <a:pt x="767655" y="51402"/>
                    <a:pt x="771450" y="52592"/>
                    <a:pt x="777106" y="54974"/>
                  </a:cubicBezTo>
                  <a:cubicBezTo>
                    <a:pt x="783059" y="57653"/>
                    <a:pt x="786184" y="60331"/>
                    <a:pt x="786482" y="63010"/>
                  </a:cubicBezTo>
                  <a:cubicBezTo>
                    <a:pt x="786482" y="64350"/>
                    <a:pt x="784770" y="66582"/>
                    <a:pt x="781347" y="69708"/>
                  </a:cubicBezTo>
                  <a:cubicBezTo>
                    <a:pt x="778668" y="71940"/>
                    <a:pt x="776659" y="74396"/>
                    <a:pt x="775320" y="77075"/>
                  </a:cubicBezTo>
                  <a:cubicBezTo>
                    <a:pt x="768176" y="95083"/>
                    <a:pt x="761627" y="109370"/>
                    <a:pt x="755674" y="119937"/>
                  </a:cubicBezTo>
                  <a:cubicBezTo>
                    <a:pt x="771897" y="133332"/>
                    <a:pt x="787226" y="144122"/>
                    <a:pt x="801662" y="152307"/>
                  </a:cubicBezTo>
                  <a:cubicBezTo>
                    <a:pt x="805681" y="154540"/>
                    <a:pt x="811336" y="157070"/>
                    <a:pt x="818629" y="159897"/>
                  </a:cubicBezTo>
                  <a:cubicBezTo>
                    <a:pt x="823093" y="161237"/>
                    <a:pt x="829121" y="162279"/>
                    <a:pt x="836711" y="163023"/>
                  </a:cubicBezTo>
                  <a:cubicBezTo>
                    <a:pt x="862161" y="164809"/>
                    <a:pt x="876597" y="166223"/>
                    <a:pt x="880020" y="167264"/>
                  </a:cubicBezTo>
                  <a:cubicBezTo>
                    <a:pt x="882699" y="168157"/>
                    <a:pt x="883518" y="169497"/>
                    <a:pt x="882476" y="171283"/>
                  </a:cubicBezTo>
                  <a:cubicBezTo>
                    <a:pt x="881136" y="172622"/>
                    <a:pt x="878532" y="173813"/>
                    <a:pt x="874662" y="174855"/>
                  </a:cubicBezTo>
                  <a:cubicBezTo>
                    <a:pt x="866179" y="176641"/>
                    <a:pt x="855984" y="179096"/>
                    <a:pt x="844078" y="182222"/>
                  </a:cubicBezTo>
                  <a:cubicBezTo>
                    <a:pt x="835446" y="184156"/>
                    <a:pt x="827782" y="183263"/>
                    <a:pt x="821084" y="179543"/>
                  </a:cubicBezTo>
                  <a:cubicBezTo>
                    <a:pt x="796974" y="165255"/>
                    <a:pt x="778073" y="152084"/>
                    <a:pt x="764381" y="140029"/>
                  </a:cubicBezTo>
                  <a:cubicBezTo>
                    <a:pt x="759916" y="136011"/>
                    <a:pt x="755302" y="132067"/>
                    <a:pt x="750540" y="128197"/>
                  </a:cubicBezTo>
                  <a:cubicBezTo>
                    <a:pt x="742949" y="139508"/>
                    <a:pt x="734838" y="148959"/>
                    <a:pt x="726206" y="156549"/>
                  </a:cubicBezTo>
                  <a:cubicBezTo>
                    <a:pt x="715044" y="166372"/>
                    <a:pt x="705147" y="172399"/>
                    <a:pt x="696515" y="174631"/>
                  </a:cubicBezTo>
                  <a:cubicBezTo>
                    <a:pt x="691157" y="176120"/>
                    <a:pt x="688181" y="176641"/>
                    <a:pt x="687585" y="176194"/>
                  </a:cubicBezTo>
                  <a:cubicBezTo>
                    <a:pt x="687139" y="175748"/>
                    <a:pt x="687734" y="174855"/>
                    <a:pt x="689371" y="173515"/>
                  </a:cubicBezTo>
                  <a:cubicBezTo>
                    <a:pt x="701426" y="165330"/>
                    <a:pt x="711696" y="156995"/>
                    <a:pt x="720179" y="148512"/>
                  </a:cubicBezTo>
                  <a:cubicBezTo>
                    <a:pt x="727918" y="140327"/>
                    <a:pt x="734987" y="131025"/>
                    <a:pt x="741387" y="120607"/>
                  </a:cubicBezTo>
                  <a:cubicBezTo>
                    <a:pt x="737220" y="117035"/>
                    <a:pt x="732829" y="113463"/>
                    <a:pt x="728216" y="109891"/>
                  </a:cubicBezTo>
                  <a:cubicBezTo>
                    <a:pt x="725090" y="107510"/>
                    <a:pt x="721369" y="105575"/>
                    <a:pt x="717053" y="104087"/>
                  </a:cubicBezTo>
                  <a:cubicBezTo>
                    <a:pt x="715714" y="103640"/>
                    <a:pt x="714449" y="103120"/>
                    <a:pt x="713258" y="102524"/>
                  </a:cubicBezTo>
                  <a:cubicBezTo>
                    <a:pt x="710431" y="106543"/>
                    <a:pt x="707603" y="110114"/>
                    <a:pt x="704775" y="113240"/>
                  </a:cubicBezTo>
                  <a:cubicBezTo>
                    <a:pt x="701203" y="116961"/>
                    <a:pt x="698673" y="119193"/>
                    <a:pt x="697185" y="119937"/>
                  </a:cubicBezTo>
                  <a:cubicBezTo>
                    <a:pt x="694952" y="120532"/>
                    <a:pt x="694059" y="120012"/>
                    <a:pt x="694506" y="118374"/>
                  </a:cubicBezTo>
                  <a:cubicBezTo>
                    <a:pt x="694655" y="117481"/>
                    <a:pt x="695399" y="116068"/>
                    <a:pt x="696738" y="114133"/>
                  </a:cubicBezTo>
                  <a:cubicBezTo>
                    <a:pt x="705370" y="99845"/>
                    <a:pt x="712886" y="86228"/>
                    <a:pt x="719286" y="73280"/>
                  </a:cubicBezTo>
                  <a:cubicBezTo>
                    <a:pt x="725537" y="59885"/>
                    <a:pt x="730522" y="46267"/>
                    <a:pt x="734243" y="32426"/>
                  </a:cubicBezTo>
                  <a:cubicBezTo>
                    <a:pt x="735136" y="28408"/>
                    <a:pt x="734318" y="24166"/>
                    <a:pt x="731787" y="19701"/>
                  </a:cubicBezTo>
                  <a:cubicBezTo>
                    <a:pt x="730001" y="16576"/>
                    <a:pt x="730597" y="14641"/>
                    <a:pt x="733573" y="13897"/>
                  </a:cubicBezTo>
                  <a:close/>
                  <a:moveTo>
                    <a:pt x="2344489" y="12558"/>
                  </a:moveTo>
                  <a:cubicBezTo>
                    <a:pt x="2354311" y="16725"/>
                    <a:pt x="2361902" y="20818"/>
                    <a:pt x="2367259" y="24836"/>
                  </a:cubicBezTo>
                  <a:cubicBezTo>
                    <a:pt x="2370831" y="27515"/>
                    <a:pt x="2373510" y="30045"/>
                    <a:pt x="2375296" y="32426"/>
                  </a:cubicBezTo>
                  <a:cubicBezTo>
                    <a:pt x="2376189" y="33468"/>
                    <a:pt x="2376933" y="35403"/>
                    <a:pt x="2377528" y="38230"/>
                  </a:cubicBezTo>
                  <a:cubicBezTo>
                    <a:pt x="2378124" y="42695"/>
                    <a:pt x="2377380" y="45449"/>
                    <a:pt x="2375296" y="46490"/>
                  </a:cubicBezTo>
                  <a:cubicBezTo>
                    <a:pt x="2373956" y="47383"/>
                    <a:pt x="2372394" y="47160"/>
                    <a:pt x="2370608" y="45821"/>
                  </a:cubicBezTo>
                  <a:cubicBezTo>
                    <a:pt x="2364357" y="41356"/>
                    <a:pt x="2355056" y="31980"/>
                    <a:pt x="2342703" y="17692"/>
                  </a:cubicBezTo>
                  <a:cubicBezTo>
                    <a:pt x="2341363" y="15757"/>
                    <a:pt x="2340768" y="14344"/>
                    <a:pt x="2340917" y="13451"/>
                  </a:cubicBezTo>
                  <a:cubicBezTo>
                    <a:pt x="2341363" y="12409"/>
                    <a:pt x="2342554" y="12111"/>
                    <a:pt x="2344489" y="12558"/>
                  </a:cubicBezTo>
                  <a:close/>
                  <a:moveTo>
                    <a:pt x="58489" y="12558"/>
                  </a:moveTo>
                  <a:cubicBezTo>
                    <a:pt x="68312" y="16725"/>
                    <a:pt x="75902" y="20818"/>
                    <a:pt x="81260" y="24836"/>
                  </a:cubicBezTo>
                  <a:cubicBezTo>
                    <a:pt x="84832" y="27515"/>
                    <a:pt x="87510" y="30045"/>
                    <a:pt x="89296" y="32426"/>
                  </a:cubicBezTo>
                  <a:cubicBezTo>
                    <a:pt x="90189" y="33468"/>
                    <a:pt x="90934" y="35403"/>
                    <a:pt x="91529" y="38230"/>
                  </a:cubicBezTo>
                  <a:cubicBezTo>
                    <a:pt x="92124" y="42695"/>
                    <a:pt x="91380" y="45449"/>
                    <a:pt x="89296" y="46490"/>
                  </a:cubicBezTo>
                  <a:cubicBezTo>
                    <a:pt x="87957" y="47383"/>
                    <a:pt x="86394" y="47160"/>
                    <a:pt x="84608" y="45821"/>
                  </a:cubicBezTo>
                  <a:cubicBezTo>
                    <a:pt x="78358" y="41356"/>
                    <a:pt x="69056" y="31980"/>
                    <a:pt x="56703" y="17692"/>
                  </a:cubicBezTo>
                  <a:cubicBezTo>
                    <a:pt x="55364" y="15757"/>
                    <a:pt x="54768" y="14344"/>
                    <a:pt x="54917" y="13451"/>
                  </a:cubicBezTo>
                  <a:cubicBezTo>
                    <a:pt x="55364" y="12409"/>
                    <a:pt x="56554" y="12111"/>
                    <a:pt x="58489" y="12558"/>
                  </a:cubicBezTo>
                  <a:close/>
                  <a:moveTo>
                    <a:pt x="2135757" y="10102"/>
                  </a:moveTo>
                  <a:lnTo>
                    <a:pt x="2139329" y="10772"/>
                  </a:lnTo>
                  <a:cubicBezTo>
                    <a:pt x="2140371" y="10921"/>
                    <a:pt x="2142082" y="11441"/>
                    <a:pt x="2144464" y="12334"/>
                  </a:cubicBezTo>
                  <a:cubicBezTo>
                    <a:pt x="2147142" y="13376"/>
                    <a:pt x="2149672" y="14641"/>
                    <a:pt x="2152054" y="16130"/>
                  </a:cubicBezTo>
                  <a:cubicBezTo>
                    <a:pt x="2154584" y="17618"/>
                    <a:pt x="2156444" y="19553"/>
                    <a:pt x="2157635" y="21934"/>
                  </a:cubicBezTo>
                  <a:cubicBezTo>
                    <a:pt x="2158826" y="24315"/>
                    <a:pt x="2159495" y="26399"/>
                    <a:pt x="2159644" y="28185"/>
                  </a:cubicBezTo>
                  <a:cubicBezTo>
                    <a:pt x="2159644" y="30268"/>
                    <a:pt x="2159346" y="31756"/>
                    <a:pt x="2158751" y="32649"/>
                  </a:cubicBezTo>
                  <a:lnTo>
                    <a:pt x="2156742" y="36668"/>
                  </a:lnTo>
                  <a:lnTo>
                    <a:pt x="2200274" y="30417"/>
                  </a:lnTo>
                  <a:lnTo>
                    <a:pt x="2208311" y="29078"/>
                  </a:lnTo>
                  <a:cubicBezTo>
                    <a:pt x="2209502" y="29226"/>
                    <a:pt x="2210916" y="29598"/>
                    <a:pt x="2212552" y="30194"/>
                  </a:cubicBezTo>
                  <a:cubicBezTo>
                    <a:pt x="2214190" y="30938"/>
                    <a:pt x="2217390" y="33245"/>
                    <a:pt x="2222152" y="37114"/>
                  </a:cubicBezTo>
                  <a:cubicBezTo>
                    <a:pt x="2226914" y="41133"/>
                    <a:pt x="2229668" y="43960"/>
                    <a:pt x="2230412" y="45597"/>
                  </a:cubicBezTo>
                  <a:cubicBezTo>
                    <a:pt x="2231156" y="47086"/>
                    <a:pt x="2231528" y="48425"/>
                    <a:pt x="2231528" y="49616"/>
                  </a:cubicBezTo>
                  <a:cubicBezTo>
                    <a:pt x="2231528" y="50211"/>
                    <a:pt x="2231379" y="50658"/>
                    <a:pt x="2231082" y="50955"/>
                  </a:cubicBezTo>
                  <a:cubicBezTo>
                    <a:pt x="2230933" y="51551"/>
                    <a:pt x="2230635" y="51997"/>
                    <a:pt x="2230189" y="52295"/>
                  </a:cubicBezTo>
                  <a:cubicBezTo>
                    <a:pt x="2229891" y="52592"/>
                    <a:pt x="2229296" y="52890"/>
                    <a:pt x="2228403" y="53188"/>
                  </a:cubicBezTo>
                  <a:lnTo>
                    <a:pt x="2212329" y="55867"/>
                  </a:lnTo>
                  <a:cubicBezTo>
                    <a:pt x="2209650" y="56462"/>
                    <a:pt x="2205781" y="57578"/>
                    <a:pt x="2200721" y="59215"/>
                  </a:cubicBezTo>
                  <a:lnTo>
                    <a:pt x="2194916" y="61001"/>
                  </a:lnTo>
                  <a:cubicBezTo>
                    <a:pt x="2193428" y="61448"/>
                    <a:pt x="2192535" y="61522"/>
                    <a:pt x="2192238" y="61224"/>
                  </a:cubicBezTo>
                  <a:cubicBezTo>
                    <a:pt x="2192089" y="60927"/>
                    <a:pt x="2192535" y="60108"/>
                    <a:pt x="2193577" y="58769"/>
                  </a:cubicBezTo>
                  <a:lnTo>
                    <a:pt x="2198042" y="52741"/>
                  </a:lnTo>
                  <a:cubicBezTo>
                    <a:pt x="2199232" y="51253"/>
                    <a:pt x="2200423" y="49393"/>
                    <a:pt x="2201614" y="47160"/>
                  </a:cubicBezTo>
                  <a:cubicBezTo>
                    <a:pt x="2202953" y="44928"/>
                    <a:pt x="2203548" y="43439"/>
                    <a:pt x="2203400" y="42695"/>
                  </a:cubicBezTo>
                  <a:cubicBezTo>
                    <a:pt x="2203400" y="41951"/>
                    <a:pt x="2202879" y="41133"/>
                    <a:pt x="2201837" y="40240"/>
                  </a:cubicBezTo>
                  <a:cubicBezTo>
                    <a:pt x="2200795" y="39644"/>
                    <a:pt x="2199828" y="39347"/>
                    <a:pt x="2198935" y="39347"/>
                  </a:cubicBezTo>
                  <a:cubicBezTo>
                    <a:pt x="2198042" y="39644"/>
                    <a:pt x="2197521" y="39793"/>
                    <a:pt x="2197372" y="39793"/>
                  </a:cubicBezTo>
                  <a:lnTo>
                    <a:pt x="2175718" y="40909"/>
                  </a:lnTo>
                  <a:lnTo>
                    <a:pt x="2119237" y="47830"/>
                  </a:lnTo>
                  <a:lnTo>
                    <a:pt x="2106959" y="49839"/>
                  </a:lnTo>
                  <a:cubicBezTo>
                    <a:pt x="2103685" y="50286"/>
                    <a:pt x="2101750" y="50360"/>
                    <a:pt x="2101155" y="50062"/>
                  </a:cubicBezTo>
                  <a:lnTo>
                    <a:pt x="2094458" y="48053"/>
                  </a:lnTo>
                  <a:cubicBezTo>
                    <a:pt x="2093713" y="51476"/>
                    <a:pt x="2093118" y="53932"/>
                    <a:pt x="2092672" y="55420"/>
                  </a:cubicBezTo>
                  <a:cubicBezTo>
                    <a:pt x="2092076" y="57057"/>
                    <a:pt x="2090811" y="59885"/>
                    <a:pt x="2088876" y="63903"/>
                  </a:cubicBezTo>
                  <a:cubicBezTo>
                    <a:pt x="2086942" y="67922"/>
                    <a:pt x="2085081" y="70898"/>
                    <a:pt x="2083295" y="72833"/>
                  </a:cubicBezTo>
                  <a:cubicBezTo>
                    <a:pt x="2081509" y="74917"/>
                    <a:pt x="2079798" y="75884"/>
                    <a:pt x="2078161" y="75735"/>
                  </a:cubicBezTo>
                  <a:cubicBezTo>
                    <a:pt x="2076524" y="75735"/>
                    <a:pt x="2075110" y="74917"/>
                    <a:pt x="2073919" y="73280"/>
                  </a:cubicBezTo>
                  <a:cubicBezTo>
                    <a:pt x="2072728" y="71494"/>
                    <a:pt x="2072282" y="69484"/>
                    <a:pt x="2072580" y="67252"/>
                  </a:cubicBezTo>
                  <a:cubicBezTo>
                    <a:pt x="2072580" y="65317"/>
                    <a:pt x="2072952" y="63457"/>
                    <a:pt x="2073696" y="61671"/>
                  </a:cubicBezTo>
                  <a:lnTo>
                    <a:pt x="2076598" y="55867"/>
                  </a:lnTo>
                  <a:lnTo>
                    <a:pt x="2082402" y="42472"/>
                  </a:lnTo>
                  <a:lnTo>
                    <a:pt x="2085528" y="32649"/>
                  </a:lnTo>
                  <a:cubicBezTo>
                    <a:pt x="2086421" y="30715"/>
                    <a:pt x="2087611" y="29598"/>
                    <a:pt x="2089100" y="29301"/>
                  </a:cubicBezTo>
                  <a:cubicBezTo>
                    <a:pt x="2090439" y="29003"/>
                    <a:pt x="2091630" y="30863"/>
                    <a:pt x="2092672" y="34882"/>
                  </a:cubicBezTo>
                  <a:lnTo>
                    <a:pt x="2094011" y="40686"/>
                  </a:lnTo>
                  <a:lnTo>
                    <a:pt x="2120800" y="39347"/>
                  </a:lnTo>
                  <a:lnTo>
                    <a:pt x="2148928" y="37561"/>
                  </a:lnTo>
                  <a:cubicBezTo>
                    <a:pt x="2147440" y="36072"/>
                    <a:pt x="2146101" y="34510"/>
                    <a:pt x="2144910" y="32873"/>
                  </a:cubicBezTo>
                  <a:cubicBezTo>
                    <a:pt x="2143571" y="31384"/>
                    <a:pt x="2141785" y="28780"/>
                    <a:pt x="2139552" y="25059"/>
                  </a:cubicBezTo>
                  <a:cubicBezTo>
                    <a:pt x="2137469" y="21487"/>
                    <a:pt x="2136129" y="18734"/>
                    <a:pt x="2135534" y="16799"/>
                  </a:cubicBezTo>
                  <a:lnTo>
                    <a:pt x="2134194" y="13227"/>
                  </a:lnTo>
                  <a:cubicBezTo>
                    <a:pt x="2133599" y="12186"/>
                    <a:pt x="2133450" y="11367"/>
                    <a:pt x="2133748" y="10772"/>
                  </a:cubicBezTo>
                  <a:cubicBezTo>
                    <a:pt x="2134046" y="10176"/>
                    <a:pt x="2134716" y="9953"/>
                    <a:pt x="2135757" y="10102"/>
                  </a:cubicBezTo>
                  <a:close/>
                  <a:moveTo>
                    <a:pt x="1683245" y="7870"/>
                  </a:moveTo>
                  <a:cubicBezTo>
                    <a:pt x="1685626" y="7870"/>
                    <a:pt x="1687933" y="8242"/>
                    <a:pt x="1690166" y="8986"/>
                  </a:cubicBezTo>
                  <a:cubicBezTo>
                    <a:pt x="1692398" y="9581"/>
                    <a:pt x="1694631" y="10400"/>
                    <a:pt x="1696863" y="11441"/>
                  </a:cubicBezTo>
                  <a:cubicBezTo>
                    <a:pt x="1699096" y="12483"/>
                    <a:pt x="1700658" y="13599"/>
                    <a:pt x="1701551" y="14790"/>
                  </a:cubicBezTo>
                  <a:cubicBezTo>
                    <a:pt x="1702444" y="15981"/>
                    <a:pt x="1702891" y="17171"/>
                    <a:pt x="1702891" y="18362"/>
                  </a:cubicBezTo>
                  <a:cubicBezTo>
                    <a:pt x="1702742" y="18957"/>
                    <a:pt x="1702146" y="20371"/>
                    <a:pt x="1701105" y="22604"/>
                  </a:cubicBezTo>
                  <a:cubicBezTo>
                    <a:pt x="1700063" y="24836"/>
                    <a:pt x="1699319" y="27440"/>
                    <a:pt x="1698872" y="30417"/>
                  </a:cubicBezTo>
                  <a:cubicBezTo>
                    <a:pt x="1698277" y="33691"/>
                    <a:pt x="1697830" y="38826"/>
                    <a:pt x="1697533" y="45821"/>
                  </a:cubicBezTo>
                  <a:lnTo>
                    <a:pt x="1696863" y="63010"/>
                  </a:lnTo>
                  <a:lnTo>
                    <a:pt x="1721196" y="58992"/>
                  </a:lnTo>
                  <a:lnTo>
                    <a:pt x="1730349" y="57653"/>
                  </a:lnTo>
                  <a:cubicBezTo>
                    <a:pt x="1733772" y="57057"/>
                    <a:pt x="1736079" y="56685"/>
                    <a:pt x="1737270" y="56536"/>
                  </a:cubicBezTo>
                  <a:cubicBezTo>
                    <a:pt x="1739354" y="56536"/>
                    <a:pt x="1741437" y="56908"/>
                    <a:pt x="1743521" y="57653"/>
                  </a:cubicBezTo>
                  <a:cubicBezTo>
                    <a:pt x="1745604" y="58397"/>
                    <a:pt x="1747614" y="59290"/>
                    <a:pt x="1749548" y="60331"/>
                  </a:cubicBezTo>
                  <a:cubicBezTo>
                    <a:pt x="1751483" y="61522"/>
                    <a:pt x="1752822" y="62638"/>
                    <a:pt x="1753567" y="63680"/>
                  </a:cubicBezTo>
                  <a:cubicBezTo>
                    <a:pt x="1754162" y="64722"/>
                    <a:pt x="1754460" y="65689"/>
                    <a:pt x="1754460" y="66582"/>
                  </a:cubicBezTo>
                  <a:cubicBezTo>
                    <a:pt x="1754311" y="67178"/>
                    <a:pt x="1754088" y="67773"/>
                    <a:pt x="1753790" y="68368"/>
                  </a:cubicBezTo>
                  <a:cubicBezTo>
                    <a:pt x="1753343" y="68963"/>
                    <a:pt x="1751930" y="69261"/>
                    <a:pt x="1749548" y="69261"/>
                  </a:cubicBezTo>
                  <a:cubicBezTo>
                    <a:pt x="1747316" y="69261"/>
                    <a:pt x="1744488" y="69410"/>
                    <a:pt x="1741065" y="69708"/>
                  </a:cubicBezTo>
                  <a:lnTo>
                    <a:pt x="1723206" y="70824"/>
                  </a:lnTo>
                  <a:lnTo>
                    <a:pt x="1712044" y="71494"/>
                  </a:lnTo>
                  <a:lnTo>
                    <a:pt x="1702891" y="71940"/>
                  </a:lnTo>
                  <a:lnTo>
                    <a:pt x="1697086" y="72387"/>
                  </a:lnTo>
                  <a:lnTo>
                    <a:pt x="1697086" y="74172"/>
                  </a:lnTo>
                  <a:lnTo>
                    <a:pt x="1703784" y="81763"/>
                  </a:lnTo>
                  <a:lnTo>
                    <a:pt x="1713830" y="92032"/>
                  </a:lnTo>
                  <a:cubicBezTo>
                    <a:pt x="1718443" y="96646"/>
                    <a:pt x="1722685" y="100664"/>
                    <a:pt x="1726554" y="104087"/>
                  </a:cubicBezTo>
                  <a:cubicBezTo>
                    <a:pt x="1730275" y="107659"/>
                    <a:pt x="1734814" y="111528"/>
                    <a:pt x="1740172" y="115696"/>
                  </a:cubicBezTo>
                  <a:cubicBezTo>
                    <a:pt x="1745530" y="119863"/>
                    <a:pt x="1750069" y="123137"/>
                    <a:pt x="1753790" y="125518"/>
                  </a:cubicBezTo>
                  <a:cubicBezTo>
                    <a:pt x="1757659" y="127899"/>
                    <a:pt x="1762571" y="130578"/>
                    <a:pt x="1768524" y="133555"/>
                  </a:cubicBezTo>
                  <a:cubicBezTo>
                    <a:pt x="1774328" y="136531"/>
                    <a:pt x="1779835" y="138987"/>
                    <a:pt x="1785044" y="140922"/>
                  </a:cubicBezTo>
                  <a:lnTo>
                    <a:pt x="1793527" y="144047"/>
                  </a:lnTo>
                  <a:lnTo>
                    <a:pt x="1798885" y="146056"/>
                  </a:lnTo>
                  <a:cubicBezTo>
                    <a:pt x="1800968" y="146949"/>
                    <a:pt x="1802010" y="147991"/>
                    <a:pt x="1802010" y="149182"/>
                  </a:cubicBezTo>
                  <a:cubicBezTo>
                    <a:pt x="1802010" y="150224"/>
                    <a:pt x="1800522" y="150968"/>
                    <a:pt x="1797545" y="151414"/>
                  </a:cubicBezTo>
                  <a:lnTo>
                    <a:pt x="1791518" y="152307"/>
                  </a:lnTo>
                  <a:cubicBezTo>
                    <a:pt x="1789285" y="152754"/>
                    <a:pt x="1784448" y="153423"/>
                    <a:pt x="1777007" y="154316"/>
                  </a:cubicBezTo>
                  <a:cubicBezTo>
                    <a:pt x="1769863" y="155209"/>
                    <a:pt x="1764282" y="155581"/>
                    <a:pt x="1760264" y="155433"/>
                  </a:cubicBezTo>
                  <a:cubicBezTo>
                    <a:pt x="1755799" y="155135"/>
                    <a:pt x="1752302" y="154316"/>
                    <a:pt x="1749772" y="152977"/>
                  </a:cubicBezTo>
                  <a:cubicBezTo>
                    <a:pt x="1747092" y="151638"/>
                    <a:pt x="1742776" y="147173"/>
                    <a:pt x="1736823" y="139582"/>
                  </a:cubicBezTo>
                  <a:lnTo>
                    <a:pt x="1724545" y="123732"/>
                  </a:lnTo>
                  <a:lnTo>
                    <a:pt x="1714946" y="110338"/>
                  </a:lnTo>
                  <a:lnTo>
                    <a:pt x="1705793" y="97836"/>
                  </a:lnTo>
                  <a:lnTo>
                    <a:pt x="1696640" y="85335"/>
                  </a:lnTo>
                  <a:lnTo>
                    <a:pt x="1696193" y="142931"/>
                  </a:lnTo>
                  <a:lnTo>
                    <a:pt x="1703560" y="141592"/>
                  </a:lnTo>
                  <a:cubicBezTo>
                    <a:pt x="1707876" y="140699"/>
                    <a:pt x="1710555" y="140252"/>
                    <a:pt x="1711597" y="140252"/>
                  </a:cubicBezTo>
                  <a:cubicBezTo>
                    <a:pt x="1712639" y="140252"/>
                    <a:pt x="1714871" y="140624"/>
                    <a:pt x="1718294" y="141368"/>
                  </a:cubicBezTo>
                  <a:cubicBezTo>
                    <a:pt x="1721717" y="142113"/>
                    <a:pt x="1724322" y="142857"/>
                    <a:pt x="1726108" y="143601"/>
                  </a:cubicBezTo>
                  <a:cubicBezTo>
                    <a:pt x="1728042" y="144345"/>
                    <a:pt x="1729010" y="145163"/>
                    <a:pt x="1729010" y="146056"/>
                  </a:cubicBezTo>
                  <a:cubicBezTo>
                    <a:pt x="1729159" y="146949"/>
                    <a:pt x="1728861" y="147694"/>
                    <a:pt x="1728117" y="148289"/>
                  </a:cubicBezTo>
                  <a:cubicBezTo>
                    <a:pt x="1727373" y="149182"/>
                    <a:pt x="1725661" y="150000"/>
                    <a:pt x="1722982" y="150745"/>
                  </a:cubicBezTo>
                  <a:cubicBezTo>
                    <a:pt x="1720155" y="151489"/>
                    <a:pt x="1718146" y="151935"/>
                    <a:pt x="1716955" y="152084"/>
                  </a:cubicBezTo>
                  <a:lnTo>
                    <a:pt x="1696640" y="155209"/>
                  </a:lnTo>
                  <a:cubicBezTo>
                    <a:pt x="1696789" y="157144"/>
                    <a:pt x="1696938" y="159228"/>
                    <a:pt x="1697086" y="161460"/>
                  </a:cubicBezTo>
                  <a:cubicBezTo>
                    <a:pt x="1697086" y="163693"/>
                    <a:pt x="1697235" y="167637"/>
                    <a:pt x="1697533" y="173292"/>
                  </a:cubicBezTo>
                  <a:cubicBezTo>
                    <a:pt x="1697979" y="178799"/>
                    <a:pt x="1698128" y="182147"/>
                    <a:pt x="1697979" y="183338"/>
                  </a:cubicBezTo>
                  <a:cubicBezTo>
                    <a:pt x="1697682" y="184677"/>
                    <a:pt x="1697235" y="186463"/>
                    <a:pt x="1696640" y="188696"/>
                  </a:cubicBezTo>
                  <a:cubicBezTo>
                    <a:pt x="1695896" y="190928"/>
                    <a:pt x="1695152" y="192788"/>
                    <a:pt x="1694407" y="194277"/>
                  </a:cubicBezTo>
                  <a:cubicBezTo>
                    <a:pt x="1693514" y="196063"/>
                    <a:pt x="1692398" y="197849"/>
                    <a:pt x="1691059" y="199635"/>
                  </a:cubicBezTo>
                  <a:cubicBezTo>
                    <a:pt x="1689719" y="201421"/>
                    <a:pt x="1688603" y="202313"/>
                    <a:pt x="1687710" y="202313"/>
                  </a:cubicBezTo>
                  <a:cubicBezTo>
                    <a:pt x="1686966" y="202313"/>
                    <a:pt x="1685626" y="201197"/>
                    <a:pt x="1683692" y="198965"/>
                  </a:cubicBezTo>
                  <a:cubicBezTo>
                    <a:pt x="1681906" y="196732"/>
                    <a:pt x="1680641" y="194426"/>
                    <a:pt x="1679897" y="192044"/>
                  </a:cubicBezTo>
                  <a:cubicBezTo>
                    <a:pt x="1679152" y="189663"/>
                    <a:pt x="1678557" y="187282"/>
                    <a:pt x="1678111" y="184901"/>
                  </a:cubicBezTo>
                  <a:cubicBezTo>
                    <a:pt x="1677664" y="182519"/>
                    <a:pt x="1677441" y="180733"/>
                    <a:pt x="1677441" y="179543"/>
                  </a:cubicBezTo>
                  <a:cubicBezTo>
                    <a:pt x="1677441" y="178650"/>
                    <a:pt x="1677962" y="176715"/>
                    <a:pt x="1679004" y="173738"/>
                  </a:cubicBezTo>
                  <a:cubicBezTo>
                    <a:pt x="1679897" y="170762"/>
                    <a:pt x="1680790" y="166744"/>
                    <a:pt x="1681683" y="161683"/>
                  </a:cubicBezTo>
                  <a:lnTo>
                    <a:pt x="1682352" y="156995"/>
                  </a:lnTo>
                  <a:cubicBezTo>
                    <a:pt x="1680120" y="157144"/>
                    <a:pt x="1678483" y="157219"/>
                    <a:pt x="1677441" y="157219"/>
                  </a:cubicBezTo>
                  <a:lnTo>
                    <a:pt x="1668065" y="158335"/>
                  </a:lnTo>
                  <a:cubicBezTo>
                    <a:pt x="1665237" y="158632"/>
                    <a:pt x="1662707" y="158707"/>
                    <a:pt x="1660475" y="158558"/>
                  </a:cubicBezTo>
                  <a:cubicBezTo>
                    <a:pt x="1657498" y="158558"/>
                    <a:pt x="1654745" y="158112"/>
                    <a:pt x="1652215" y="157219"/>
                  </a:cubicBezTo>
                  <a:cubicBezTo>
                    <a:pt x="1649684" y="156474"/>
                    <a:pt x="1648196" y="155656"/>
                    <a:pt x="1647750" y="154763"/>
                  </a:cubicBezTo>
                  <a:cubicBezTo>
                    <a:pt x="1647303" y="153721"/>
                    <a:pt x="1647080" y="152903"/>
                    <a:pt x="1647080" y="152307"/>
                  </a:cubicBezTo>
                  <a:cubicBezTo>
                    <a:pt x="1647229" y="151861"/>
                    <a:pt x="1647750" y="151414"/>
                    <a:pt x="1648643" y="150968"/>
                  </a:cubicBezTo>
                  <a:cubicBezTo>
                    <a:pt x="1649387" y="150372"/>
                    <a:pt x="1650205" y="150000"/>
                    <a:pt x="1651098" y="149852"/>
                  </a:cubicBezTo>
                  <a:cubicBezTo>
                    <a:pt x="1651991" y="149703"/>
                    <a:pt x="1654819" y="149331"/>
                    <a:pt x="1659582" y="148735"/>
                  </a:cubicBezTo>
                  <a:lnTo>
                    <a:pt x="1683022" y="145610"/>
                  </a:lnTo>
                  <a:lnTo>
                    <a:pt x="1683692" y="134448"/>
                  </a:lnTo>
                  <a:lnTo>
                    <a:pt x="1684585" y="95157"/>
                  </a:lnTo>
                  <a:lnTo>
                    <a:pt x="1678334" y="103864"/>
                  </a:lnTo>
                  <a:cubicBezTo>
                    <a:pt x="1676846" y="106096"/>
                    <a:pt x="1674167" y="109445"/>
                    <a:pt x="1670297" y="113910"/>
                  </a:cubicBezTo>
                  <a:cubicBezTo>
                    <a:pt x="1666576" y="118523"/>
                    <a:pt x="1662707" y="122988"/>
                    <a:pt x="1658689" y="127304"/>
                  </a:cubicBezTo>
                  <a:cubicBezTo>
                    <a:pt x="1654522" y="131620"/>
                    <a:pt x="1650280" y="135490"/>
                    <a:pt x="1645964" y="138913"/>
                  </a:cubicBezTo>
                  <a:cubicBezTo>
                    <a:pt x="1641648" y="142336"/>
                    <a:pt x="1637332" y="145312"/>
                    <a:pt x="1633016" y="147842"/>
                  </a:cubicBezTo>
                  <a:cubicBezTo>
                    <a:pt x="1628849" y="150521"/>
                    <a:pt x="1624607" y="152903"/>
                    <a:pt x="1620291" y="154986"/>
                  </a:cubicBezTo>
                  <a:cubicBezTo>
                    <a:pt x="1616124" y="157367"/>
                    <a:pt x="1612254" y="159153"/>
                    <a:pt x="1608682" y="160344"/>
                  </a:cubicBezTo>
                  <a:lnTo>
                    <a:pt x="1601762" y="163023"/>
                  </a:lnTo>
                  <a:cubicBezTo>
                    <a:pt x="1599530" y="163916"/>
                    <a:pt x="1598116" y="164065"/>
                    <a:pt x="1597520" y="163469"/>
                  </a:cubicBezTo>
                  <a:cubicBezTo>
                    <a:pt x="1597223" y="163172"/>
                    <a:pt x="1597074" y="162725"/>
                    <a:pt x="1597074" y="162130"/>
                  </a:cubicBezTo>
                  <a:cubicBezTo>
                    <a:pt x="1597074" y="161535"/>
                    <a:pt x="1598116" y="160567"/>
                    <a:pt x="1600199" y="159228"/>
                  </a:cubicBezTo>
                  <a:lnTo>
                    <a:pt x="1606896" y="154763"/>
                  </a:lnTo>
                  <a:cubicBezTo>
                    <a:pt x="1611212" y="151786"/>
                    <a:pt x="1616570" y="147842"/>
                    <a:pt x="1622970" y="142931"/>
                  </a:cubicBezTo>
                  <a:cubicBezTo>
                    <a:pt x="1629221" y="137871"/>
                    <a:pt x="1634950" y="132960"/>
                    <a:pt x="1640160" y="128197"/>
                  </a:cubicBezTo>
                  <a:cubicBezTo>
                    <a:pt x="1645368" y="123435"/>
                    <a:pt x="1650354" y="118374"/>
                    <a:pt x="1655117" y="113017"/>
                  </a:cubicBezTo>
                  <a:cubicBezTo>
                    <a:pt x="1659879" y="107659"/>
                    <a:pt x="1664642" y="101706"/>
                    <a:pt x="1669404" y="95157"/>
                  </a:cubicBezTo>
                  <a:cubicBezTo>
                    <a:pt x="1674167" y="88460"/>
                    <a:pt x="1677292" y="83549"/>
                    <a:pt x="1678780" y="80423"/>
                  </a:cubicBezTo>
                  <a:lnTo>
                    <a:pt x="1681459" y="74619"/>
                  </a:lnTo>
                  <a:lnTo>
                    <a:pt x="1662260" y="77298"/>
                  </a:lnTo>
                  <a:cubicBezTo>
                    <a:pt x="1659879" y="77596"/>
                    <a:pt x="1656456" y="78265"/>
                    <a:pt x="1651991" y="79307"/>
                  </a:cubicBezTo>
                  <a:cubicBezTo>
                    <a:pt x="1647229" y="80200"/>
                    <a:pt x="1643955" y="80646"/>
                    <a:pt x="1642169" y="80646"/>
                  </a:cubicBezTo>
                  <a:cubicBezTo>
                    <a:pt x="1640532" y="80795"/>
                    <a:pt x="1639118" y="80721"/>
                    <a:pt x="1637927" y="80423"/>
                  </a:cubicBezTo>
                  <a:cubicBezTo>
                    <a:pt x="1636885" y="80126"/>
                    <a:pt x="1635174" y="79456"/>
                    <a:pt x="1632792" y="78414"/>
                  </a:cubicBezTo>
                  <a:cubicBezTo>
                    <a:pt x="1630411" y="77372"/>
                    <a:pt x="1628774" y="76256"/>
                    <a:pt x="1627881" y="75065"/>
                  </a:cubicBezTo>
                  <a:cubicBezTo>
                    <a:pt x="1626988" y="73875"/>
                    <a:pt x="1626616" y="72982"/>
                    <a:pt x="1626765" y="72387"/>
                  </a:cubicBezTo>
                  <a:cubicBezTo>
                    <a:pt x="1626914" y="71791"/>
                    <a:pt x="1629518" y="71196"/>
                    <a:pt x="1634578" y="70601"/>
                  </a:cubicBezTo>
                  <a:lnTo>
                    <a:pt x="1684585" y="64573"/>
                  </a:lnTo>
                  <a:lnTo>
                    <a:pt x="1684585" y="35105"/>
                  </a:lnTo>
                  <a:cubicBezTo>
                    <a:pt x="1684585" y="33617"/>
                    <a:pt x="1684362" y="31012"/>
                    <a:pt x="1683915" y="27292"/>
                  </a:cubicBezTo>
                  <a:cubicBezTo>
                    <a:pt x="1683468" y="23720"/>
                    <a:pt x="1683096" y="21264"/>
                    <a:pt x="1682799" y="19925"/>
                  </a:cubicBezTo>
                  <a:cubicBezTo>
                    <a:pt x="1682501" y="18585"/>
                    <a:pt x="1681906" y="17171"/>
                    <a:pt x="1681013" y="15683"/>
                  </a:cubicBezTo>
                  <a:cubicBezTo>
                    <a:pt x="1680120" y="14046"/>
                    <a:pt x="1679450" y="12706"/>
                    <a:pt x="1679004" y="11665"/>
                  </a:cubicBezTo>
                  <a:cubicBezTo>
                    <a:pt x="1678706" y="10772"/>
                    <a:pt x="1678780" y="9953"/>
                    <a:pt x="1679227" y="9209"/>
                  </a:cubicBezTo>
                  <a:cubicBezTo>
                    <a:pt x="1679822" y="8465"/>
                    <a:pt x="1681162" y="8018"/>
                    <a:pt x="1683245" y="7870"/>
                  </a:cubicBezTo>
                  <a:close/>
                  <a:moveTo>
                    <a:pt x="1034057" y="7870"/>
                  </a:moveTo>
                  <a:cubicBezTo>
                    <a:pt x="1036736" y="7870"/>
                    <a:pt x="1039936" y="8911"/>
                    <a:pt x="1043657" y="10995"/>
                  </a:cubicBezTo>
                  <a:cubicBezTo>
                    <a:pt x="1048717" y="13376"/>
                    <a:pt x="1051247" y="15311"/>
                    <a:pt x="1051247" y="16799"/>
                  </a:cubicBezTo>
                  <a:cubicBezTo>
                    <a:pt x="1051247" y="17692"/>
                    <a:pt x="1050577" y="19032"/>
                    <a:pt x="1049238" y="20818"/>
                  </a:cubicBezTo>
                  <a:cubicBezTo>
                    <a:pt x="1048196" y="22306"/>
                    <a:pt x="1047080" y="24017"/>
                    <a:pt x="1045889" y="25952"/>
                  </a:cubicBezTo>
                  <a:cubicBezTo>
                    <a:pt x="1047229" y="26994"/>
                    <a:pt x="1048717" y="28408"/>
                    <a:pt x="1050354" y="30194"/>
                  </a:cubicBezTo>
                  <a:cubicBezTo>
                    <a:pt x="1064790" y="44630"/>
                    <a:pt x="1076845" y="54750"/>
                    <a:pt x="1086519" y="60555"/>
                  </a:cubicBezTo>
                  <a:cubicBezTo>
                    <a:pt x="1093217" y="64722"/>
                    <a:pt x="1101179" y="67996"/>
                    <a:pt x="1110406" y="70377"/>
                  </a:cubicBezTo>
                  <a:cubicBezTo>
                    <a:pt x="1115615" y="71568"/>
                    <a:pt x="1118220" y="72461"/>
                    <a:pt x="1118220" y="73056"/>
                  </a:cubicBezTo>
                  <a:cubicBezTo>
                    <a:pt x="1118220" y="74693"/>
                    <a:pt x="1112787" y="76330"/>
                    <a:pt x="1101923" y="77968"/>
                  </a:cubicBezTo>
                  <a:cubicBezTo>
                    <a:pt x="1092844" y="79605"/>
                    <a:pt x="1085701" y="80423"/>
                    <a:pt x="1080492" y="80423"/>
                  </a:cubicBezTo>
                  <a:cubicBezTo>
                    <a:pt x="1079599" y="80423"/>
                    <a:pt x="1078185" y="79679"/>
                    <a:pt x="1076250" y="78191"/>
                  </a:cubicBezTo>
                  <a:cubicBezTo>
                    <a:pt x="1071636" y="73875"/>
                    <a:pt x="1062409" y="60927"/>
                    <a:pt x="1048568" y="39347"/>
                  </a:cubicBezTo>
                  <a:cubicBezTo>
                    <a:pt x="1046187" y="35775"/>
                    <a:pt x="1044326" y="33021"/>
                    <a:pt x="1042987" y="31087"/>
                  </a:cubicBezTo>
                  <a:cubicBezTo>
                    <a:pt x="1042541" y="31831"/>
                    <a:pt x="1042168" y="32501"/>
                    <a:pt x="1041871" y="33096"/>
                  </a:cubicBezTo>
                  <a:cubicBezTo>
                    <a:pt x="1033090" y="50062"/>
                    <a:pt x="1023639" y="63234"/>
                    <a:pt x="1013519" y="72610"/>
                  </a:cubicBezTo>
                  <a:cubicBezTo>
                    <a:pt x="1002059" y="83177"/>
                    <a:pt x="993725" y="88460"/>
                    <a:pt x="988516" y="88460"/>
                  </a:cubicBezTo>
                  <a:cubicBezTo>
                    <a:pt x="986730" y="88460"/>
                    <a:pt x="985837" y="88162"/>
                    <a:pt x="985837" y="87567"/>
                  </a:cubicBezTo>
                  <a:cubicBezTo>
                    <a:pt x="985837" y="87121"/>
                    <a:pt x="988516" y="84590"/>
                    <a:pt x="993874" y="79977"/>
                  </a:cubicBezTo>
                  <a:cubicBezTo>
                    <a:pt x="1003399" y="71940"/>
                    <a:pt x="1012403" y="61001"/>
                    <a:pt x="1020886" y="47160"/>
                  </a:cubicBezTo>
                  <a:cubicBezTo>
                    <a:pt x="1028030" y="34361"/>
                    <a:pt x="1031899" y="24538"/>
                    <a:pt x="1032495" y="17692"/>
                  </a:cubicBezTo>
                  <a:cubicBezTo>
                    <a:pt x="1032495" y="16055"/>
                    <a:pt x="1032271" y="14418"/>
                    <a:pt x="1031825" y="12781"/>
                  </a:cubicBezTo>
                  <a:cubicBezTo>
                    <a:pt x="1031676" y="11739"/>
                    <a:pt x="1031602" y="11069"/>
                    <a:pt x="1031602" y="10772"/>
                  </a:cubicBezTo>
                  <a:cubicBezTo>
                    <a:pt x="1031602" y="8837"/>
                    <a:pt x="1032420" y="7870"/>
                    <a:pt x="1034057" y="7870"/>
                  </a:cubicBezTo>
                  <a:close/>
                  <a:moveTo>
                    <a:pt x="950118" y="5414"/>
                  </a:moveTo>
                  <a:cubicBezTo>
                    <a:pt x="953392" y="5414"/>
                    <a:pt x="957262" y="6530"/>
                    <a:pt x="961727" y="8763"/>
                  </a:cubicBezTo>
                  <a:cubicBezTo>
                    <a:pt x="966489" y="11739"/>
                    <a:pt x="968871" y="14120"/>
                    <a:pt x="968871" y="15906"/>
                  </a:cubicBezTo>
                  <a:cubicBezTo>
                    <a:pt x="968871" y="16650"/>
                    <a:pt x="967903" y="19404"/>
                    <a:pt x="965968" y="24166"/>
                  </a:cubicBezTo>
                  <a:cubicBezTo>
                    <a:pt x="964034" y="29078"/>
                    <a:pt x="961652" y="35849"/>
                    <a:pt x="958825" y="44481"/>
                  </a:cubicBezTo>
                  <a:cubicBezTo>
                    <a:pt x="963290" y="43439"/>
                    <a:pt x="966787" y="42398"/>
                    <a:pt x="969317" y="41356"/>
                  </a:cubicBezTo>
                  <a:cubicBezTo>
                    <a:pt x="972591" y="40016"/>
                    <a:pt x="974824" y="39347"/>
                    <a:pt x="976014" y="39347"/>
                  </a:cubicBezTo>
                  <a:cubicBezTo>
                    <a:pt x="985688" y="39496"/>
                    <a:pt x="990823" y="41207"/>
                    <a:pt x="991418" y="44481"/>
                  </a:cubicBezTo>
                  <a:cubicBezTo>
                    <a:pt x="991269" y="46565"/>
                    <a:pt x="990004" y="48128"/>
                    <a:pt x="987623" y="49169"/>
                  </a:cubicBezTo>
                  <a:cubicBezTo>
                    <a:pt x="983307" y="50955"/>
                    <a:pt x="979214" y="52146"/>
                    <a:pt x="975345" y="52741"/>
                  </a:cubicBezTo>
                  <a:cubicBezTo>
                    <a:pt x="967010" y="54230"/>
                    <a:pt x="960387" y="55420"/>
                    <a:pt x="955476" y="56313"/>
                  </a:cubicBezTo>
                  <a:cubicBezTo>
                    <a:pt x="954434" y="60183"/>
                    <a:pt x="953169" y="64052"/>
                    <a:pt x="951681" y="67922"/>
                  </a:cubicBezTo>
                  <a:lnTo>
                    <a:pt x="952127" y="67922"/>
                  </a:lnTo>
                  <a:cubicBezTo>
                    <a:pt x="954062" y="67922"/>
                    <a:pt x="956816" y="68740"/>
                    <a:pt x="960387" y="70377"/>
                  </a:cubicBezTo>
                  <a:cubicBezTo>
                    <a:pt x="965447" y="72312"/>
                    <a:pt x="967978" y="74396"/>
                    <a:pt x="967978" y="76628"/>
                  </a:cubicBezTo>
                  <a:cubicBezTo>
                    <a:pt x="966936" y="83921"/>
                    <a:pt x="966266" y="90320"/>
                    <a:pt x="965968" y="95827"/>
                  </a:cubicBezTo>
                  <a:cubicBezTo>
                    <a:pt x="972963" y="94488"/>
                    <a:pt x="976907" y="93743"/>
                    <a:pt x="977800" y="93595"/>
                  </a:cubicBezTo>
                  <a:cubicBezTo>
                    <a:pt x="980479" y="93892"/>
                    <a:pt x="982637" y="94413"/>
                    <a:pt x="984274" y="95157"/>
                  </a:cubicBezTo>
                  <a:cubicBezTo>
                    <a:pt x="985911" y="96050"/>
                    <a:pt x="986730" y="97390"/>
                    <a:pt x="986730" y="99176"/>
                  </a:cubicBezTo>
                  <a:cubicBezTo>
                    <a:pt x="986730" y="100366"/>
                    <a:pt x="982637" y="101706"/>
                    <a:pt x="974452" y="103194"/>
                  </a:cubicBezTo>
                  <a:cubicBezTo>
                    <a:pt x="971326" y="103640"/>
                    <a:pt x="968350" y="104161"/>
                    <a:pt x="965522" y="104757"/>
                  </a:cubicBezTo>
                  <a:cubicBezTo>
                    <a:pt x="965522" y="105947"/>
                    <a:pt x="965522" y="106915"/>
                    <a:pt x="965522" y="107659"/>
                  </a:cubicBezTo>
                  <a:lnTo>
                    <a:pt x="965522" y="131099"/>
                  </a:lnTo>
                  <a:cubicBezTo>
                    <a:pt x="966713" y="130653"/>
                    <a:pt x="967903" y="130281"/>
                    <a:pt x="969094" y="129983"/>
                  </a:cubicBezTo>
                  <a:cubicBezTo>
                    <a:pt x="976535" y="127304"/>
                    <a:pt x="981298" y="125965"/>
                    <a:pt x="983381" y="125965"/>
                  </a:cubicBezTo>
                  <a:cubicBezTo>
                    <a:pt x="987400" y="126113"/>
                    <a:pt x="989409" y="127527"/>
                    <a:pt x="989409" y="130206"/>
                  </a:cubicBezTo>
                  <a:cubicBezTo>
                    <a:pt x="989111" y="132736"/>
                    <a:pt x="987697" y="134299"/>
                    <a:pt x="985167" y="134894"/>
                  </a:cubicBezTo>
                  <a:cubicBezTo>
                    <a:pt x="978321" y="136680"/>
                    <a:pt x="971773" y="138689"/>
                    <a:pt x="965522" y="140922"/>
                  </a:cubicBezTo>
                  <a:lnTo>
                    <a:pt x="965522" y="171953"/>
                  </a:lnTo>
                  <a:cubicBezTo>
                    <a:pt x="965373" y="179543"/>
                    <a:pt x="965001" y="185942"/>
                    <a:pt x="964406" y="191151"/>
                  </a:cubicBezTo>
                  <a:cubicBezTo>
                    <a:pt x="963215" y="195765"/>
                    <a:pt x="961132" y="198072"/>
                    <a:pt x="958155" y="198072"/>
                  </a:cubicBezTo>
                  <a:cubicBezTo>
                    <a:pt x="957113" y="198072"/>
                    <a:pt x="955402" y="195914"/>
                    <a:pt x="953020" y="191598"/>
                  </a:cubicBezTo>
                  <a:cubicBezTo>
                    <a:pt x="951086" y="188026"/>
                    <a:pt x="950118" y="185198"/>
                    <a:pt x="950118" y="183115"/>
                  </a:cubicBezTo>
                  <a:cubicBezTo>
                    <a:pt x="950118" y="180882"/>
                    <a:pt x="951160" y="177385"/>
                    <a:pt x="953244" y="172622"/>
                  </a:cubicBezTo>
                  <a:cubicBezTo>
                    <a:pt x="954583" y="163395"/>
                    <a:pt x="955327" y="154019"/>
                    <a:pt x="955476" y="144494"/>
                  </a:cubicBezTo>
                  <a:cubicBezTo>
                    <a:pt x="947588" y="147173"/>
                    <a:pt x="940072" y="150075"/>
                    <a:pt x="932929" y="153200"/>
                  </a:cubicBezTo>
                  <a:cubicBezTo>
                    <a:pt x="929654" y="154688"/>
                    <a:pt x="927124" y="155433"/>
                    <a:pt x="925338" y="155433"/>
                  </a:cubicBezTo>
                  <a:cubicBezTo>
                    <a:pt x="922659" y="155433"/>
                    <a:pt x="919460" y="154093"/>
                    <a:pt x="915739" y="151414"/>
                  </a:cubicBezTo>
                  <a:cubicBezTo>
                    <a:pt x="911274" y="148884"/>
                    <a:pt x="909042" y="146652"/>
                    <a:pt x="909042" y="144717"/>
                  </a:cubicBezTo>
                  <a:cubicBezTo>
                    <a:pt x="909042" y="143080"/>
                    <a:pt x="910530" y="142113"/>
                    <a:pt x="913507" y="141815"/>
                  </a:cubicBezTo>
                  <a:cubicBezTo>
                    <a:pt x="921543" y="141517"/>
                    <a:pt x="929357" y="140550"/>
                    <a:pt x="936947" y="138913"/>
                  </a:cubicBezTo>
                  <a:cubicBezTo>
                    <a:pt x="943644" y="137276"/>
                    <a:pt x="949895" y="135564"/>
                    <a:pt x="955699" y="133778"/>
                  </a:cubicBezTo>
                  <a:lnTo>
                    <a:pt x="955699" y="107212"/>
                  </a:lnTo>
                  <a:cubicBezTo>
                    <a:pt x="952574" y="107956"/>
                    <a:pt x="949672" y="108701"/>
                    <a:pt x="946993" y="109445"/>
                  </a:cubicBezTo>
                  <a:cubicBezTo>
                    <a:pt x="939849" y="111677"/>
                    <a:pt x="934789" y="113761"/>
                    <a:pt x="931812" y="115696"/>
                  </a:cubicBezTo>
                  <a:cubicBezTo>
                    <a:pt x="929431" y="117779"/>
                    <a:pt x="927868" y="118821"/>
                    <a:pt x="927124" y="118821"/>
                  </a:cubicBezTo>
                  <a:cubicBezTo>
                    <a:pt x="925487" y="118821"/>
                    <a:pt x="923776" y="117258"/>
                    <a:pt x="921990" y="114133"/>
                  </a:cubicBezTo>
                  <a:cubicBezTo>
                    <a:pt x="920501" y="111603"/>
                    <a:pt x="919757" y="109891"/>
                    <a:pt x="919757" y="108998"/>
                  </a:cubicBezTo>
                  <a:cubicBezTo>
                    <a:pt x="919757" y="106915"/>
                    <a:pt x="921246" y="104533"/>
                    <a:pt x="924222" y="101855"/>
                  </a:cubicBezTo>
                  <a:cubicBezTo>
                    <a:pt x="930324" y="96050"/>
                    <a:pt x="935459" y="86823"/>
                    <a:pt x="939626" y="74172"/>
                  </a:cubicBezTo>
                  <a:cubicBezTo>
                    <a:pt x="941263" y="68963"/>
                    <a:pt x="942751" y="63755"/>
                    <a:pt x="944091" y="58546"/>
                  </a:cubicBezTo>
                  <a:cubicBezTo>
                    <a:pt x="942454" y="58843"/>
                    <a:pt x="941189" y="58992"/>
                    <a:pt x="940296" y="58992"/>
                  </a:cubicBezTo>
                  <a:cubicBezTo>
                    <a:pt x="936873" y="58992"/>
                    <a:pt x="933077" y="58248"/>
                    <a:pt x="928910" y="56760"/>
                  </a:cubicBezTo>
                  <a:cubicBezTo>
                    <a:pt x="925338" y="55718"/>
                    <a:pt x="923552" y="54602"/>
                    <a:pt x="923552" y="53411"/>
                  </a:cubicBezTo>
                  <a:cubicBezTo>
                    <a:pt x="923552" y="52071"/>
                    <a:pt x="924445" y="51253"/>
                    <a:pt x="926231" y="50955"/>
                  </a:cubicBezTo>
                  <a:cubicBezTo>
                    <a:pt x="933822" y="49765"/>
                    <a:pt x="940519" y="48574"/>
                    <a:pt x="946323" y="47383"/>
                  </a:cubicBezTo>
                  <a:cubicBezTo>
                    <a:pt x="946918" y="44258"/>
                    <a:pt x="947439" y="41133"/>
                    <a:pt x="947886" y="38007"/>
                  </a:cubicBezTo>
                  <a:cubicBezTo>
                    <a:pt x="949374" y="29524"/>
                    <a:pt x="950118" y="23720"/>
                    <a:pt x="950118" y="20594"/>
                  </a:cubicBezTo>
                  <a:cubicBezTo>
                    <a:pt x="950118" y="18660"/>
                    <a:pt x="949821" y="15906"/>
                    <a:pt x="949225" y="12334"/>
                  </a:cubicBezTo>
                  <a:cubicBezTo>
                    <a:pt x="948035" y="9507"/>
                    <a:pt x="947439" y="7721"/>
                    <a:pt x="947439" y="6977"/>
                  </a:cubicBezTo>
                  <a:cubicBezTo>
                    <a:pt x="947439" y="5935"/>
                    <a:pt x="948332" y="5414"/>
                    <a:pt x="950118" y="5414"/>
                  </a:cubicBezTo>
                  <a:close/>
                  <a:moveTo>
                    <a:pt x="311646" y="5414"/>
                  </a:moveTo>
                  <a:cubicBezTo>
                    <a:pt x="315813" y="5414"/>
                    <a:pt x="320873" y="6902"/>
                    <a:pt x="326826" y="9879"/>
                  </a:cubicBezTo>
                  <a:cubicBezTo>
                    <a:pt x="332928" y="13451"/>
                    <a:pt x="335979" y="16353"/>
                    <a:pt x="335979" y="18585"/>
                  </a:cubicBezTo>
                  <a:cubicBezTo>
                    <a:pt x="335979" y="20669"/>
                    <a:pt x="335756" y="23273"/>
                    <a:pt x="335309" y="26399"/>
                  </a:cubicBezTo>
                  <a:cubicBezTo>
                    <a:pt x="333374" y="33096"/>
                    <a:pt x="332109" y="40686"/>
                    <a:pt x="331514" y="49169"/>
                  </a:cubicBezTo>
                  <a:lnTo>
                    <a:pt x="352052" y="44258"/>
                  </a:lnTo>
                  <a:cubicBezTo>
                    <a:pt x="358006" y="42770"/>
                    <a:pt x="361280" y="42026"/>
                    <a:pt x="361875" y="42026"/>
                  </a:cubicBezTo>
                  <a:cubicBezTo>
                    <a:pt x="364554" y="42026"/>
                    <a:pt x="368424" y="42695"/>
                    <a:pt x="373484" y="44035"/>
                  </a:cubicBezTo>
                  <a:cubicBezTo>
                    <a:pt x="378246" y="45821"/>
                    <a:pt x="380627" y="47532"/>
                    <a:pt x="380627" y="49169"/>
                  </a:cubicBezTo>
                  <a:cubicBezTo>
                    <a:pt x="380627" y="51253"/>
                    <a:pt x="378544" y="52667"/>
                    <a:pt x="374377" y="53411"/>
                  </a:cubicBezTo>
                  <a:cubicBezTo>
                    <a:pt x="357708" y="55792"/>
                    <a:pt x="343197" y="57876"/>
                    <a:pt x="330844" y="59662"/>
                  </a:cubicBezTo>
                  <a:lnTo>
                    <a:pt x="330844" y="60555"/>
                  </a:lnTo>
                  <a:cubicBezTo>
                    <a:pt x="330249" y="67847"/>
                    <a:pt x="329728" y="78488"/>
                    <a:pt x="329282" y="92478"/>
                  </a:cubicBezTo>
                  <a:cubicBezTo>
                    <a:pt x="342974" y="90841"/>
                    <a:pt x="357485" y="88832"/>
                    <a:pt x="372814" y="86451"/>
                  </a:cubicBezTo>
                  <a:cubicBezTo>
                    <a:pt x="380107" y="85260"/>
                    <a:pt x="387176" y="84665"/>
                    <a:pt x="394022" y="84665"/>
                  </a:cubicBezTo>
                  <a:cubicBezTo>
                    <a:pt x="398338" y="84665"/>
                    <a:pt x="402207" y="85707"/>
                    <a:pt x="405631" y="87790"/>
                  </a:cubicBezTo>
                  <a:cubicBezTo>
                    <a:pt x="409202" y="89874"/>
                    <a:pt x="410988" y="92106"/>
                    <a:pt x="410988" y="94488"/>
                  </a:cubicBezTo>
                  <a:cubicBezTo>
                    <a:pt x="410988" y="97613"/>
                    <a:pt x="408830" y="99176"/>
                    <a:pt x="404514" y="99176"/>
                  </a:cubicBezTo>
                  <a:cubicBezTo>
                    <a:pt x="383976" y="99473"/>
                    <a:pt x="365075" y="100069"/>
                    <a:pt x="347811" y="100962"/>
                  </a:cubicBezTo>
                  <a:cubicBezTo>
                    <a:pt x="341262" y="101557"/>
                    <a:pt x="335012" y="102152"/>
                    <a:pt x="329058" y="102747"/>
                  </a:cubicBezTo>
                  <a:cubicBezTo>
                    <a:pt x="328761" y="119565"/>
                    <a:pt x="328612" y="140252"/>
                    <a:pt x="328612" y="164809"/>
                  </a:cubicBezTo>
                  <a:cubicBezTo>
                    <a:pt x="348555" y="161981"/>
                    <a:pt x="359271" y="160567"/>
                    <a:pt x="360759" y="160567"/>
                  </a:cubicBezTo>
                  <a:cubicBezTo>
                    <a:pt x="364033" y="160567"/>
                    <a:pt x="366786" y="161014"/>
                    <a:pt x="369019" y="161907"/>
                  </a:cubicBezTo>
                  <a:cubicBezTo>
                    <a:pt x="369465" y="154763"/>
                    <a:pt x="369689" y="147768"/>
                    <a:pt x="369689" y="140922"/>
                  </a:cubicBezTo>
                  <a:cubicBezTo>
                    <a:pt x="369689" y="136011"/>
                    <a:pt x="368275" y="130355"/>
                    <a:pt x="365447" y="123955"/>
                  </a:cubicBezTo>
                  <a:cubicBezTo>
                    <a:pt x="365447" y="122170"/>
                    <a:pt x="365968" y="121277"/>
                    <a:pt x="367010" y="121277"/>
                  </a:cubicBezTo>
                  <a:cubicBezTo>
                    <a:pt x="368796" y="121277"/>
                    <a:pt x="371921" y="122839"/>
                    <a:pt x="376386" y="125965"/>
                  </a:cubicBezTo>
                  <a:cubicBezTo>
                    <a:pt x="382637" y="129983"/>
                    <a:pt x="385762" y="133257"/>
                    <a:pt x="385762" y="135787"/>
                  </a:cubicBezTo>
                  <a:cubicBezTo>
                    <a:pt x="385762" y="137276"/>
                    <a:pt x="385539" y="138764"/>
                    <a:pt x="385092" y="140252"/>
                  </a:cubicBezTo>
                  <a:cubicBezTo>
                    <a:pt x="384348" y="143229"/>
                    <a:pt x="383157" y="153423"/>
                    <a:pt x="381520" y="170836"/>
                  </a:cubicBezTo>
                  <a:cubicBezTo>
                    <a:pt x="380032" y="186166"/>
                    <a:pt x="377651" y="193830"/>
                    <a:pt x="374377" y="193830"/>
                  </a:cubicBezTo>
                  <a:cubicBezTo>
                    <a:pt x="370656" y="193830"/>
                    <a:pt x="368200" y="189961"/>
                    <a:pt x="367010" y="182222"/>
                  </a:cubicBezTo>
                  <a:cubicBezTo>
                    <a:pt x="367010" y="181180"/>
                    <a:pt x="367233" y="178724"/>
                    <a:pt x="367679" y="174855"/>
                  </a:cubicBezTo>
                  <a:lnTo>
                    <a:pt x="356517" y="174185"/>
                  </a:lnTo>
                  <a:cubicBezTo>
                    <a:pt x="345355" y="174185"/>
                    <a:pt x="327793" y="175748"/>
                    <a:pt x="303832" y="178873"/>
                  </a:cubicBezTo>
                  <a:cubicBezTo>
                    <a:pt x="291182" y="180808"/>
                    <a:pt x="280689" y="183636"/>
                    <a:pt x="272355" y="187356"/>
                  </a:cubicBezTo>
                  <a:cubicBezTo>
                    <a:pt x="270420" y="188547"/>
                    <a:pt x="268411" y="189142"/>
                    <a:pt x="266327" y="189142"/>
                  </a:cubicBezTo>
                  <a:cubicBezTo>
                    <a:pt x="264244" y="189142"/>
                    <a:pt x="261788" y="186984"/>
                    <a:pt x="258960" y="182668"/>
                  </a:cubicBezTo>
                  <a:cubicBezTo>
                    <a:pt x="257174" y="180436"/>
                    <a:pt x="256282" y="178203"/>
                    <a:pt x="256282" y="175971"/>
                  </a:cubicBezTo>
                  <a:cubicBezTo>
                    <a:pt x="256282" y="173887"/>
                    <a:pt x="257770" y="171580"/>
                    <a:pt x="260746" y="169050"/>
                  </a:cubicBezTo>
                  <a:cubicBezTo>
                    <a:pt x="266848" y="164139"/>
                    <a:pt x="269899" y="156326"/>
                    <a:pt x="269899" y="145610"/>
                  </a:cubicBezTo>
                  <a:lnTo>
                    <a:pt x="268113" y="129537"/>
                  </a:lnTo>
                  <a:cubicBezTo>
                    <a:pt x="268113" y="126560"/>
                    <a:pt x="269527" y="125072"/>
                    <a:pt x="272355" y="125072"/>
                  </a:cubicBezTo>
                  <a:cubicBezTo>
                    <a:pt x="276076" y="125221"/>
                    <a:pt x="279127" y="126634"/>
                    <a:pt x="281508" y="129313"/>
                  </a:cubicBezTo>
                  <a:cubicBezTo>
                    <a:pt x="283740" y="132439"/>
                    <a:pt x="284857" y="136011"/>
                    <a:pt x="284857" y="140029"/>
                  </a:cubicBezTo>
                  <a:cubicBezTo>
                    <a:pt x="284857" y="146577"/>
                    <a:pt x="281359" y="157293"/>
                    <a:pt x="274364" y="172176"/>
                  </a:cubicBezTo>
                  <a:cubicBezTo>
                    <a:pt x="291926" y="169795"/>
                    <a:pt x="306734" y="167785"/>
                    <a:pt x="318789" y="166148"/>
                  </a:cubicBezTo>
                  <a:cubicBezTo>
                    <a:pt x="318641" y="142038"/>
                    <a:pt x="318343" y="121202"/>
                    <a:pt x="317896" y="103640"/>
                  </a:cubicBezTo>
                  <a:cubicBezTo>
                    <a:pt x="302269" y="105278"/>
                    <a:pt x="288652" y="106691"/>
                    <a:pt x="277043" y="107882"/>
                  </a:cubicBezTo>
                  <a:cubicBezTo>
                    <a:pt x="268262" y="109222"/>
                    <a:pt x="262011" y="109891"/>
                    <a:pt x="258291" y="109891"/>
                  </a:cubicBezTo>
                  <a:cubicBezTo>
                    <a:pt x="253975" y="109594"/>
                    <a:pt x="249584" y="108477"/>
                    <a:pt x="245119" y="106543"/>
                  </a:cubicBezTo>
                  <a:cubicBezTo>
                    <a:pt x="242738" y="105352"/>
                    <a:pt x="241473" y="104310"/>
                    <a:pt x="241324" y="103417"/>
                  </a:cubicBezTo>
                  <a:cubicBezTo>
                    <a:pt x="241473" y="101185"/>
                    <a:pt x="243854" y="100069"/>
                    <a:pt x="248468" y="100069"/>
                  </a:cubicBezTo>
                  <a:cubicBezTo>
                    <a:pt x="260970" y="99622"/>
                    <a:pt x="272801" y="98804"/>
                    <a:pt x="283964" y="97613"/>
                  </a:cubicBezTo>
                  <a:cubicBezTo>
                    <a:pt x="294382" y="96422"/>
                    <a:pt x="305618" y="95157"/>
                    <a:pt x="317673" y="93818"/>
                  </a:cubicBezTo>
                  <a:cubicBezTo>
                    <a:pt x="317524" y="81019"/>
                    <a:pt x="317152" y="70229"/>
                    <a:pt x="316557" y="61448"/>
                  </a:cubicBezTo>
                  <a:cubicBezTo>
                    <a:pt x="297507" y="63829"/>
                    <a:pt x="285229" y="65020"/>
                    <a:pt x="279722" y="65020"/>
                  </a:cubicBezTo>
                  <a:cubicBezTo>
                    <a:pt x="276001" y="65020"/>
                    <a:pt x="272429" y="63010"/>
                    <a:pt x="269006" y="58992"/>
                  </a:cubicBezTo>
                  <a:cubicBezTo>
                    <a:pt x="269006" y="57653"/>
                    <a:pt x="269602" y="56983"/>
                    <a:pt x="270792" y="56983"/>
                  </a:cubicBezTo>
                  <a:cubicBezTo>
                    <a:pt x="285080" y="56388"/>
                    <a:pt x="300186" y="54750"/>
                    <a:pt x="316110" y="52071"/>
                  </a:cubicBezTo>
                  <a:cubicBezTo>
                    <a:pt x="315664" y="44481"/>
                    <a:pt x="315143" y="38528"/>
                    <a:pt x="314548" y="34212"/>
                  </a:cubicBezTo>
                  <a:cubicBezTo>
                    <a:pt x="313208" y="24241"/>
                    <a:pt x="311646" y="17618"/>
                    <a:pt x="309860" y="14344"/>
                  </a:cubicBezTo>
                  <a:cubicBezTo>
                    <a:pt x="308818" y="11367"/>
                    <a:pt x="308297" y="9209"/>
                    <a:pt x="308297" y="7870"/>
                  </a:cubicBezTo>
                  <a:cubicBezTo>
                    <a:pt x="308297" y="6232"/>
                    <a:pt x="309413" y="5414"/>
                    <a:pt x="311646" y="5414"/>
                  </a:cubicBezTo>
                  <a:close/>
                  <a:moveTo>
                    <a:pt x="2410122" y="726"/>
                  </a:moveTo>
                  <a:cubicBezTo>
                    <a:pt x="2411908" y="130"/>
                    <a:pt x="2414884" y="577"/>
                    <a:pt x="2419052" y="2065"/>
                  </a:cubicBezTo>
                  <a:cubicBezTo>
                    <a:pt x="2423219" y="3851"/>
                    <a:pt x="2426567" y="6009"/>
                    <a:pt x="2429098" y="8539"/>
                  </a:cubicBezTo>
                  <a:cubicBezTo>
                    <a:pt x="2431032" y="10772"/>
                    <a:pt x="2430511" y="13004"/>
                    <a:pt x="2427535" y="15237"/>
                  </a:cubicBezTo>
                  <a:cubicBezTo>
                    <a:pt x="2424260" y="17469"/>
                    <a:pt x="2421210" y="19925"/>
                    <a:pt x="2418382" y="22604"/>
                  </a:cubicBezTo>
                  <a:lnTo>
                    <a:pt x="2407890" y="33096"/>
                  </a:lnTo>
                  <a:cubicBezTo>
                    <a:pt x="2403871" y="36817"/>
                    <a:pt x="2398439" y="41579"/>
                    <a:pt x="2391593" y="47383"/>
                  </a:cubicBezTo>
                  <a:cubicBezTo>
                    <a:pt x="2395611" y="46937"/>
                    <a:pt x="2399927" y="46416"/>
                    <a:pt x="2404541" y="45821"/>
                  </a:cubicBezTo>
                  <a:cubicBezTo>
                    <a:pt x="2410792" y="44928"/>
                    <a:pt x="2416596" y="43886"/>
                    <a:pt x="2421954" y="42695"/>
                  </a:cubicBezTo>
                  <a:cubicBezTo>
                    <a:pt x="2424335" y="41356"/>
                    <a:pt x="2426642" y="41058"/>
                    <a:pt x="2428874" y="41802"/>
                  </a:cubicBezTo>
                  <a:cubicBezTo>
                    <a:pt x="2435125" y="44035"/>
                    <a:pt x="2439516" y="46193"/>
                    <a:pt x="2442046" y="48276"/>
                  </a:cubicBezTo>
                  <a:cubicBezTo>
                    <a:pt x="2446064" y="51551"/>
                    <a:pt x="2446287" y="55271"/>
                    <a:pt x="2442715" y="59438"/>
                  </a:cubicBezTo>
                  <a:cubicBezTo>
                    <a:pt x="2439441" y="63159"/>
                    <a:pt x="2437283" y="66657"/>
                    <a:pt x="2436241" y="69931"/>
                  </a:cubicBezTo>
                  <a:cubicBezTo>
                    <a:pt x="2431776" y="87493"/>
                    <a:pt x="2428056" y="98283"/>
                    <a:pt x="2425079" y="102301"/>
                  </a:cubicBezTo>
                  <a:cubicBezTo>
                    <a:pt x="2423293" y="104533"/>
                    <a:pt x="2421582" y="105798"/>
                    <a:pt x="2419944" y="106096"/>
                  </a:cubicBezTo>
                  <a:cubicBezTo>
                    <a:pt x="2418158" y="106245"/>
                    <a:pt x="2416670" y="105129"/>
                    <a:pt x="2415480" y="102747"/>
                  </a:cubicBezTo>
                  <a:cubicBezTo>
                    <a:pt x="2407443" y="103640"/>
                    <a:pt x="2398960" y="104757"/>
                    <a:pt x="2390030" y="106096"/>
                  </a:cubicBezTo>
                  <a:lnTo>
                    <a:pt x="2390030" y="126634"/>
                  </a:lnTo>
                  <a:cubicBezTo>
                    <a:pt x="2414587" y="123360"/>
                    <a:pt x="2434455" y="120384"/>
                    <a:pt x="2449636" y="117705"/>
                  </a:cubicBezTo>
                  <a:cubicBezTo>
                    <a:pt x="2453654" y="117258"/>
                    <a:pt x="2457077" y="117481"/>
                    <a:pt x="2459905" y="118374"/>
                  </a:cubicBezTo>
                  <a:cubicBezTo>
                    <a:pt x="2463626" y="119714"/>
                    <a:pt x="2468016" y="122318"/>
                    <a:pt x="2473076" y="126188"/>
                  </a:cubicBezTo>
                  <a:cubicBezTo>
                    <a:pt x="2475904" y="128420"/>
                    <a:pt x="2476871" y="130653"/>
                    <a:pt x="2475978" y="132885"/>
                  </a:cubicBezTo>
                  <a:cubicBezTo>
                    <a:pt x="2475383" y="134225"/>
                    <a:pt x="2473225" y="134969"/>
                    <a:pt x="2469504" y="135118"/>
                  </a:cubicBezTo>
                  <a:cubicBezTo>
                    <a:pt x="2465337" y="135118"/>
                    <a:pt x="2454696" y="135192"/>
                    <a:pt x="2437581" y="135341"/>
                  </a:cubicBezTo>
                  <a:cubicBezTo>
                    <a:pt x="2421061" y="135341"/>
                    <a:pt x="2405210" y="135936"/>
                    <a:pt x="2390030" y="137127"/>
                  </a:cubicBezTo>
                  <a:cubicBezTo>
                    <a:pt x="2390030" y="144271"/>
                    <a:pt x="2390179" y="149777"/>
                    <a:pt x="2390476" y="153647"/>
                  </a:cubicBezTo>
                  <a:cubicBezTo>
                    <a:pt x="2390923" y="164809"/>
                    <a:pt x="2390625" y="176120"/>
                    <a:pt x="2389584" y="187580"/>
                  </a:cubicBezTo>
                  <a:cubicBezTo>
                    <a:pt x="2389137" y="192491"/>
                    <a:pt x="2388542" y="196212"/>
                    <a:pt x="2387798" y="198742"/>
                  </a:cubicBezTo>
                  <a:cubicBezTo>
                    <a:pt x="2387202" y="200974"/>
                    <a:pt x="2386235" y="202388"/>
                    <a:pt x="2384896" y="202983"/>
                  </a:cubicBezTo>
                  <a:cubicBezTo>
                    <a:pt x="2384002" y="203430"/>
                    <a:pt x="2382961" y="203206"/>
                    <a:pt x="2381770" y="202313"/>
                  </a:cubicBezTo>
                  <a:cubicBezTo>
                    <a:pt x="2380431" y="200974"/>
                    <a:pt x="2379538" y="198295"/>
                    <a:pt x="2379091" y="194277"/>
                  </a:cubicBezTo>
                  <a:cubicBezTo>
                    <a:pt x="2378198" y="187580"/>
                    <a:pt x="2377900" y="174185"/>
                    <a:pt x="2378198" y="154093"/>
                  </a:cubicBezTo>
                  <a:lnTo>
                    <a:pt x="2378198" y="138243"/>
                  </a:lnTo>
                  <a:cubicBezTo>
                    <a:pt x="2375817" y="138689"/>
                    <a:pt x="2373361" y="139062"/>
                    <a:pt x="2370831" y="139359"/>
                  </a:cubicBezTo>
                  <a:cubicBezTo>
                    <a:pt x="2350740" y="141740"/>
                    <a:pt x="2331838" y="144866"/>
                    <a:pt x="2314128" y="148735"/>
                  </a:cubicBezTo>
                  <a:cubicBezTo>
                    <a:pt x="2311300" y="149182"/>
                    <a:pt x="2308026" y="148959"/>
                    <a:pt x="2304305" y="148066"/>
                  </a:cubicBezTo>
                  <a:cubicBezTo>
                    <a:pt x="2301180" y="147470"/>
                    <a:pt x="2298426" y="145759"/>
                    <a:pt x="2296045" y="142931"/>
                  </a:cubicBezTo>
                  <a:cubicBezTo>
                    <a:pt x="2293217" y="140103"/>
                    <a:pt x="2293664" y="138466"/>
                    <a:pt x="2297384" y="138020"/>
                  </a:cubicBezTo>
                  <a:cubicBezTo>
                    <a:pt x="2326406" y="134894"/>
                    <a:pt x="2353344" y="131620"/>
                    <a:pt x="2378198" y="128197"/>
                  </a:cubicBezTo>
                  <a:cubicBezTo>
                    <a:pt x="2378198" y="121053"/>
                    <a:pt x="2378124" y="114282"/>
                    <a:pt x="2377975" y="107882"/>
                  </a:cubicBezTo>
                  <a:cubicBezTo>
                    <a:pt x="2371575" y="108775"/>
                    <a:pt x="2364878" y="109817"/>
                    <a:pt x="2357883" y="111007"/>
                  </a:cubicBezTo>
                  <a:cubicBezTo>
                    <a:pt x="2355651" y="111156"/>
                    <a:pt x="2353790" y="111156"/>
                    <a:pt x="2352302" y="111007"/>
                  </a:cubicBezTo>
                  <a:cubicBezTo>
                    <a:pt x="2352302" y="111603"/>
                    <a:pt x="2352153" y="112272"/>
                    <a:pt x="2351856" y="113017"/>
                  </a:cubicBezTo>
                  <a:cubicBezTo>
                    <a:pt x="2351409" y="115398"/>
                    <a:pt x="2349549" y="115026"/>
                    <a:pt x="2346274" y="111900"/>
                  </a:cubicBezTo>
                  <a:cubicBezTo>
                    <a:pt x="2343447" y="108775"/>
                    <a:pt x="2341512" y="104682"/>
                    <a:pt x="2340470" y="99622"/>
                  </a:cubicBezTo>
                  <a:cubicBezTo>
                    <a:pt x="2336898" y="83102"/>
                    <a:pt x="2332359" y="69782"/>
                    <a:pt x="2326852" y="59662"/>
                  </a:cubicBezTo>
                  <a:cubicBezTo>
                    <a:pt x="2325364" y="57429"/>
                    <a:pt x="2325066" y="55643"/>
                    <a:pt x="2325960" y="54304"/>
                  </a:cubicBezTo>
                  <a:cubicBezTo>
                    <a:pt x="2326406" y="53709"/>
                    <a:pt x="2327597" y="53485"/>
                    <a:pt x="2329532" y="53634"/>
                  </a:cubicBezTo>
                  <a:cubicBezTo>
                    <a:pt x="2334443" y="54081"/>
                    <a:pt x="2338089" y="54825"/>
                    <a:pt x="2340470" y="55867"/>
                  </a:cubicBezTo>
                  <a:cubicBezTo>
                    <a:pt x="2346870" y="55271"/>
                    <a:pt x="2354534" y="54081"/>
                    <a:pt x="2363464" y="52295"/>
                  </a:cubicBezTo>
                  <a:cubicBezTo>
                    <a:pt x="2370310" y="50955"/>
                    <a:pt x="2377752" y="49616"/>
                    <a:pt x="2385788" y="48276"/>
                  </a:cubicBezTo>
                  <a:lnTo>
                    <a:pt x="2386235" y="47607"/>
                  </a:lnTo>
                  <a:lnTo>
                    <a:pt x="2398960" y="28854"/>
                  </a:lnTo>
                  <a:cubicBezTo>
                    <a:pt x="2401788" y="24389"/>
                    <a:pt x="2404541" y="19255"/>
                    <a:pt x="2407220" y="13451"/>
                  </a:cubicBezTo>
                  <a:cubicBezTo>
                    <a:pt x="2408708" y="10176"/>
                    <a:pt x="2409080" y="7274"/>
                    <a:pt x="2408336" y="4744"/>
                  </a:cubicBezTo>
                  <a:cubicBezTo>
                    <a:pt x="2407740" y="2809"/>
                    <a:pt x="2408336" y="1470"/>
                    <a:pt x="2410122" y="726"/>
                  </a:cubicBezTo>
                  <a:close/>
                  <a:moveTo>
                    <a:pt x="124122" y="726"/>
                  </a:moveTo>
                  <a:cubicBezTo>
                    <a:pt x="125908" y="130"/>
                    <a:pt x="128885" y="577"/>
                    <a:pt x="133052" y="2065"/>
                  </a:cubicBezTo>
                  <a:cubicBezTo>
                    <a:pt x="137219" y="3851"/>
                    <a:pt x="140568" y="6009"/>
                    <a:pt x="143098" y="8539"/>
                  </a:cubicBezTo>
                  <a:cubicBezTo>
                    <a:pt x="145033" y="10772"/>
                    <a:pt x="144512" y="13004"/>
                    <a:pt x="141535" y="15237"/>
                  </a:cubicBezTo>
                  <a:cubicBezTo>
                    <a:pt x="138261" y="17469"/>
                    <a:pt x="135210" y="19925"/>
                    <a:pt x="132382" y="22604"/>
                  </a:cubicBezTo>
                  <a:lnTo>
                    <a:pt x="121890" y="33096"/>
                  </a:lnTo>
                  <a:cubicBezTo>
                    <a:pt x="117871" y="36817"/>
                    <a:pt x="112439" y="41579"/>
                    <a:pt x="105593" y="47383"/>
                  </a:cubicBezTo>
                  <a:cubicBezTo>
                    <a:pt x="109611" y="46937"/>
                    <a:pt x="113927" y="46416"/>
                    <a:pt x="118541" y="45821"/>
                  </a:cubicBezTo>
                  <a:cubicBezTo>
                    <a:pt x="124792" y="44928"/>
                    <a:pt x="130596" y="43886"/>
                    <a:pt x="135954" y="42695"/>
                  </a:cubicBezTo>
                  <a:cubicBezTo>
                    <a:pt x="138335" y="41356"/>
                    <a:pt x="140642" y="41058"/>
                    <a:pt x="142874" y="41802"/>
                  </a:cubicBezTo>
                  <a:cubicBezTo>
                    <a:pt x="149125" y="44035"/>
                    <a:pt x="153516" y="46193"/>
                    <a:pt x="156046" y="48276"/>
                  </a:cubicBezTo>
                  <a:cubicBezTo>
                    <a:pt x="160064" y="51551"/>
                    <a:pt x="160287" y="55271"/>
                    <a:pt x="156716" y="59438"/>
                  </a:cubicBezTo>
                  <a:cubicBezTo>
                    <a:pt x="153441" y="63159"/>
                    <a:pt x="151283" y="66657"/>
                    <a:pt x="150242" y="69931"/>
                  </a:cubicBezTo>
                  <a:cubicBezTo>
                    <a:pt x="145777" y="87493"/>
                    <a:pt x="142056" y="98283"/>
                    <a:pt x="139079" y="102301"/>
                  </a:cubicBezTo>
                  <a:cubicBezTo>
                    <a:pt x="137293" y="104533"/>
                    <a:pt x="135582" y="105798"/>
                    <a:pt x="133945" y="106096"/>
                  </a:cubicBezTo>
                  <a:cubicBezTo>
                    <a:pt x="132159" y="106245"/>
                    <a:pt x="130671" y="105129"/>
                    <a:pt x="129480" y="102747"/>
                  </a:cubicBezTo>
                  <a:cubicBezTo>
                    <a:pt x="121443" y="103640"/>
                    <a:pt x="112960" y="104757"/>
                    <a:pt x="104030" y="106096"/>
                  </a:cubicBezTo>
                  <a:lnTo>
                    <a:pt x="104030" y="126634"/>
                  </a:lnTo>
                  <a:cubicBezTo>
                    <a:pt x="128587" y="123360"/>
                    <a:pt x="148456" y="120384"/>
                    <a:pt x="163636" y="117705"/>
                  </a:cubicBezTo>
                  <a:cubicBezTo>
                    <a:pt x="167654" y="117258"/>
                    <a:pt x="171077" y="117481"/>
                    <a:pt x="173905" y="118374"/>
                  </a:cubicBezTo>
                  <a:cubicBezTo>
                    <a:pt x="177626" y="119714"/>
                    <a:pt x="182016" y="122318"/>
                    <a:pt x="187076" y="126188"/>
                  </a:cubicBezTo>
                  <a:cubicBezTo>
                    <a:pt x="189904" y="128420"/>
                    <a:pt x="190872" y="130653"/>
                    <a:pt x="189979" y="132885"/>
                  </a:cubicBezTo>
                  <a:cubicBezTo>
                    <a:pt x="189383" y="134225"/>
                    <a:pt x="187225" y="134969"/>
                    <a:pt x="183505" y="135118"/>
                  </a:cubicBezTo>
                  <a:cubicBezTo>
                    <a:pt x="179337" y="135118"/>
                    <a:pt x="168696" y="135192"/>
                    <a:pt x="151581" y="135341"/>
                  </a:cubicBezTo>
                  <a:cubicBezTo>
                    <a:pt x="135061" y="135341"/>
                    <a:pt x="119211" y="135936"/>
                    <a:pt x="104030" y="137127"/>
                  </a:cubicBezTo>
                  <a:cubicBezTo>
                    <a:pt x="104030" y="144271"/>
                    <a:pt x="104179" y="149777"/>
                    <a:pt x="104477" y="153647"/>
                  </a:cubicBezTo>
                  <a:cubicBezTo>
                    <a:pt x="104923" y="164809"/>
                    <a:pt x="104626" y="176120"/>
                    <a:pt x="103584" y="187580"/>
                  </a:cubicBezTo>
                  <a:cubicBezTo>
                    <a:pt x="103137" y="192491"/>
                    <a:pt x="102542" y="196212"/>
                    <a:pt x="101798" y="198742"/>
                  </a:cubicBezTo>
                  <a:cubicBezTo>
                    <a:pt x="101203" y="200974"/>
                    <a:pt x="100235" y="202388"/>
                    <a:pt x="98896" y="202983"/>
                  </a:cubicBezTo>
                  <a:cubicBezTo>
                    <a:pt x="98003" y="203430"/>
                    <a:pt x="96961" y="203206"/>
                    <a:pt x="95770" y="202313"/>
                  </a:cubicBezTo>
                  <a:cubicBezTo>
                    <a:pt x="94431" y="200974"/>
                    <a:pt x="93538" y="198295"/>
                    <a:pt x="93091" y="194277"/>
                  </a:cubicBezTo>
                  <a:cubicBezTo>
                    <a:pt x="92199" y="187580"/>
                    <a:pt x="91901" y="174185"/>
                    <a:pt x="92199" y="154093"/>
                  </a:cubicBezTo>
                  <a:lnTo>
                    <a:pt x="92199" y="138243"/>
                  </a:lnTo>
                  <a:cubicBezTo>
                    <a:pt x="89817" y="138689"/>
                    <a:pt x="87362" y="139062"/>
                    <a:pt x="84832" y="139359"/>
                  </a:cubicBezTo>
                  <a:cubicBezTo>
                    <a:pt x="64740" y="141740"/>
                    <a:pt x="45839" y="144866"/>
                    <a:pt x="28128" y="148735"/>
                  </a:cubicBezTo>
                  <a:cubicBezTo>
                    <a:pt x="25300" y="149182"/>
                    <a:pt x="22026" y="148959"/>
                    <a:pt x="18305" y="148066"/>
                  </a:cubicBezTo>
                  <a:cubicBezTo>
                    <a:pt x="15180" y="147470"/>
                    <a:pt x="12427" y="145759"/>
                    <a:pt x="10045" y="142931"/>
                  </a:cubicBezTo>
                  <a:cubicBezTo>
                    <a:pt x="7218" y="140103"/>
                    <a:pt x="7664" y="138466"/>
                    <a:pt x="11385" y="138020"/>
                  </a:cubicBezTo>
                  <a:cubicBezTo>
                    <a:pt x="40406" y="134894"/>
                    <a:pt x="67344" y="131620"/>
                    <a:pt x="92199" y="128197"/>
                  </a:cubicBezTo>
                  <a:cubicBezTo>
                    <a:pt x="92199" y="121053"/>
                    <a:pt x="92124" y="114282"/>
                    <a:pt x="91975" y="107882"/>
                  </a:cubicBezTo>
                  <a:cubicBezTo>
                    <a:pt x="85576" y="108775"/>
                    <a:pt x="78878" y="109817"/>
                    <a:pt x="71884" y="111007"/>
                  </a:cubicBezTo>
                  <a:cubicBezTo>
                    <a:pt x="69651" y="111156"/>
                    <a:pt x="67791" y="111156"/>
                    <a:pt x="66302" y="111007"/>
                  </a:cubicBezTo>
                  <a:cubicBezTo>
                    <a:pt x="66302" y="111603"/>
                    <a:pt x="66154" y="112272"/>
                    <a:pt x="65856" y="113017"/>
                  </a:cubicBezTo>
                  <a:cubicBezTo>
                    <a:pt x="65409" y="115398"/>
                    <a:pt x="63549" y="115026"/>
                    <a:pt x="60275" y="111900"/>
                  </a:cubicBezTo>
                  <a:cubicBezTo>
                    <a:pt x="57447" y="108775"/>
                    <a:pt x="55512" y="104682"/>
                    <a:pt x="54471" y="99622"/>
                  </a:cubicBezTo>
                  <a:cubicBezTo>
                    <a:pt x="50899" y="83102"/>
                    <a:pt x="46359" y="69782"/>
                    <a:pt x="40853" y="59662"/>
                  </a:cubicBezTo>
                  <a:cubicBezTo>
                    <a:pt x="39365" y="57429"/>
                    <a:pt x="39067" y="55643"/>
                    <a:pt x="39960" y="54304"/>
                  </a:cubicBezTo>
                  <a:cubicBezTo>
                    <a:pt x="40406" y="53709"/>
                    <a:pt x="41597" y="53485"/>
                    <a:pt x="43532" y="53634"/>
                  </a:cubicBezTo>
                  <a:cubicBezTo>
                    <a:pt x="48443" y="54081"/>
                    <a:pt x="52089" y="54825"/>
                    <a:pt x="54471" y="55867"/>
                  </a:cubicBezTo>
                  <a:cubicBezTo>
                    <a:pt x="60870" y="55271"/>
                    <a:pt x="68535" y="54081"/>
                    <a:pt x="77465" y="52295"/>
                  </a:cubicBezTo>
                  <a:cubicBezTo>
                    <a:pt x="84311" y="50955"/>
                    <a:pt x="91752" y="49616"/>
                    <a:pt x="99789" y="48276"/>
                  </a:cubicBezTo>
                  <a:lnTo>
                    <a:pt x="100235" y="47607"/>
                  </a:lnTo>
                  <a:lnTo>
                    <a:pt x="112960" y="28854"/>
                  </a:lnTo>
                  <a:cubicBezTo>
                    <a:pt x="115788" y="24389"/>
                    <a:pt x="118541" y="19255"/>
                    <a:pt x="121220" y="13451"/>
                  </a:cubicBezTo>
                  <a:cubicBezTo>
                    <a:pt x="122708" y="10176"/>
                    <a:pt x="123080" y="7274"/>
                    <a:pt x="122336" y="4744"/>
                  </a:cubicBezTo>
                  <a:cubicBezTo>
                    <a:pt x="121741" y="2809"/>
                    <a:pt x="122336" y="1470"/>
                    <a:pt x="124122" y="726"/>
                  </a:cubicBezTo>
                  <a:close/>
                  <a:moveTo>
                    <a:pt x="1917203" y="503"/>
                  </a:moveTo>
                  <a:cubicBezTo>
                    <a:pt x="1919584" y="-390"/>
                    <a:pt x="1922561" y="-93"/>
                    <a:pt x="1926133" y="1396"/>
                  </a:cubicBezTo>
                  <a:cubicBezTo>
                    <a:pt x="1931491" y="3777"/>
                    <a:pt x="1935658" y="6307"/>
                    <a:pt x="1938634" y="8986"/>
                  </a:cubicBezTo>
                  <a:cubicBezTo>
                    <a:pt x="1939974" y="10325"/>
                    <a:pt x="1940197" y="11888"/>
                    <a:pt x="1939304" y="13674"/>
                  </a:cubicBezTo>
                  <a:cubicBezTo>
                    <a:pt x="1937072" y="20073"/>
                    <a:pt x="1935732" y="26175"/>
                    <a:pt x="1935286" y="31980"/>
                  </a:cubicBezTo>
                  <a:cubicBezTo>
                    <a:pt x="1935137" y="35552"/>
                    <a:pt x="1934839" y="39421"/>
                    <a:pt x="1934393" y="43588"/>
                  </a:cubicBezTo>
                  <a:cubicBezTo>
                    <a:pt x="1934393" y="44928"/>
                    <a:pt x="1934170" y="46490"/>
                    <a:pt x="1933723" y="48276"/>
                  </a:cubicBezTo>
                  <a:cubicBezTo>
                    <a:pt x="1951136" y="45151"/>
                    <a:pt x="1964084" y="42100"/>
                    <a:pt x="1972567" y="39123"/>
                  </a:cubicBezTo>
                  <a:cubicBezTo>
                    <a:pt x="1975841" y="38230"/>
                    <a:pt x="1979041" y="38528"/>
                    <a:pt x="1982167" y="40016"/>
                  </a:cubicBezTo>
                  <a:cubicBezTo>
                    <a:pt x="1989757" y="44035"/>
                    <a:pt x="1994594" y="47235"/>
                    <a:pt x="1996677" y="49616"/>
                  </a:cubicBezTo>
                  <a:cubicBezTo>
                    <a:pt x="1998463" y="51402"/>
                    <a:pt x="1998389" y="54230"/>
                    <a:pt x="1996454" y="58099"/>
                  </a:cubicBezTo>
                  <a:cubicBezTo>
                    <a:pt x="1994668" y="61820"/>
                    <a:pt x="1993701" y="67029"/>
                    <a:pt x="1993552" y="73726"/>
                  </a:cubicBezTo>
                  <a:cubicBezTo>
                    <a:pt x="1993552" y="89353"/>
                    <a:pt x="1994966" y="118821"/>
                    <a:pt x="1997794" y="162130"/>
                  </a:cubicBezTo>
                  <a:cubicBezTo>
                    <a:pt x="1998240" y="172846"/>
                    <a:pt x="1997050" y="181850"/>
                    <a:pt x="1994222" y="189142"/>
                  </a:cubicBezTo>
                  <a:cubicBezTo>
                    <a:pt x="1992733" y="193756"/>
                    <a:pt x="1990873" y="196360"/>
                    <a:pt x="1988641" y="196956"/>
                  </a:cubicBezTo>
                  <a:cubicBezTo>
                    <a:pt x="1986408" y="197402"/>
                    <a:pt x="1983655" y="196063"/>
                    <a:pt x="1980381" y="192937"/>
                  </a:cubicBezTo>
                  <a:cubicBezTo>
                    <a:pt x="1975320" y="187431"/>
                    <a:pt x="1967656" y="180882"/>
                    <a:pt x="1957387" y="173292"/>
                  </a:cubicBezTo>
                  <a:cubicBezTo>
                    <a:pt x="1955452" y="171953"/>
                    <a:pt x="1954261" y="170688"/>
                    <a:pt x="1953815" y="169497"/>
                  </a:cubicBezTo>
                  <a:cubicBezTo>
                    <a:pt x="1953815" y="168157"/>
                    <a:pt x="1955080" y="167785"/>
                    <a:pt x="1957610" y="168381"/>
                  </a:cubicBezTo>
                  <a:cubicBezTo>
                    <a:pt x="1968474" y="170762"/>
                    <a:pt x="1975246" y="171283"/>
                    <a:pt x="1977925" y="169943"/>
                  </a:cubicBezTo>
                  <a:cubicBezTo>
                    <a:pt x="1979711" y="168902"/>
                    <a:pt x="1980753" y="165851"/>
                    <a:pt x="1981050" y="160790"/>
                  </a:cubicBezTo>
                  <a:cubicBezTo>
                    <a:pt x="1982092" y="128048"/>
                    <a:pt x="1981497" y="97092"/>
                    <a:pt x="1979264" y="67922"/>
                  </a:cubicBezTo>
                  <a:cubicBezTo>
                    <a:pt x="1978669" y="59438"/>
                    <a:pt x="1977330" y="54602"/>
                    <a:pt x="1975246" y="53411"/>
                  </a:cubicBezTo>
                  <a:cubicBezTo>
                    <a:pt x="1972121" y="51625"/>
                    <a:pt x="1968921" y="51030"/>
                    <a:pt x="1965647" y="51625"/>
                  </a:cubicBezTo>
                  <a:cubicBezTo>
                    <a:pt x="1954336" y="52964"/>
                    <a:pt x="1943397" y="54527"/>
                    <a:pt x="1932830" y="56313"/>
                  </a:cubicBezTo>
                  <a:cubicBezTo>
                    <a:pt x="1931788" y="66136"/>
                    <a:pt x="1929928" y="75884"/>
                    <a:pt x="1927249" y="85558"/>
                  </a:cubicBezTo>
                  <a:cubicBezTo>
                    <a:pt x="1931863" y="87493"/>
                    <a:pt x="1938337" y="90916"/>
                    <a:pt x="1946671" y="95827"/>
                  </a:cubicBezTo>
                  <a:cubicBezTo>
                    <a:pt x="1954410" y="100292"/>
                    <a:pt x="1959991" y="104161"/>
                    <a:pt x="1963414" y="107436"/>
                  </a:cubicBezTo>
                  <a:cubicBezTo>
                    <a:pt x="1965647" y="109370"/>
                    <a:pt x="1967209" y="112049"/>
                    <a:pt x="1968102" y="115472"/>
                  </a:cubicBezTo>
                  <a:cubicBezTo>
                    <a:pt x="1969442" y="121277"/>
                    <a:pt x="1969442" y="125221"/>
                    <a:pt x="1968102" y="127304"/>
                  </a:cubicBezTo>
                  <a:cubicBezTo>
                    <a:pt x="1967060" y="128644"/>
                    <a:pt x="1965870" y="129164"/>
                    <a:pt x="1964530" y="128867"/>
                  </a:cubicBezTo>
                  <a:cubicBezTo>
                    <a:pt x="1962744" y="128420"/>
                    <a:pt x="1960661" y="126783"/>
                    <a:pt x="1958280" y="123955"/>
                  </a:cubicBezTo>
                  <a:cubicBezTo>
                    <a:pt x="1946671" y="111305"/>
                    <a:pt x="1935807" y="100366"/>
                    <a:pt x="1925686" y="91139"/>
                  </a:cubicBezTo>
                  <a:lnTo>
                    <a:pt x="1925463" y="90916"/>
                  </a:lnTo>
                  <a:cubicBezTo>
                    <a:pt x="1923528" y="97166"/>
                    <a:pt x="1921147" y="102747"/>
                    <a:pt x="1918319" y="107659"/>
                  </a:cubicBezTo>
                  <a:cubicBezTo>
                    <a:pt x="1915640" y="112124"/>
                    <a:pt x="1912068" y="116216"/>
                    <a:pt x="1907604" y="119937"/>
                  </a:cubicBezTo>
                  <a:cubicBezTo>
                    <a:pt x="1902246" y="124551"/>
                    <a:pt x="1897707" y="127751"/>
                    <a:pt x="1893986" y="129537"/>
                  </a:cubicBezTo>
                  <a:cubicBezTo>
                    <a:pt x="1888926" y="131918"/>
                    <a:pt x="1885652" y="133108"/>
                    <a:pt x="1884163" y="133108"/>
                  </a:cubicBezTo>
                  <a:cubicBezTo>
                    <a:pt x="1881931" y="133108"/>
                    <a:pt x="1880964" y="132811"/>
                    <a:pt x="1881261" y="132215"/>
                  </a:cubicBezTo>
                  <a:cubicBezTo>
                    <a:pt x="1881708" y="131620"/>
                    <a:pt x="1882898" y="130578"/>
                    <a:pt x="1884833" y="129090"/>
                  </a:cubicBezTo>
                  <a:cubicBezTo>
                    <a:pt x="1892423" y="122690"/>
                    <a:pt x="1898004" y="117035"/>
                    <a:pt x="1901576" y="112124"/>
                  </a:cubicBezTo>
                  <a:cubicBezTo>
                    <a:pt x="1905148" y="107510"/>
                    <a:pt x="1908199" y="102375"/>
                    <a:pt x="1910729" y="96720"/>
                  </a:cubicBezTo>
                  <a:cubicBezTo>
                    <a:pt x="1913854" y="89576"/>
                    <a:pt x="1916384" y="80870"/>
                    <a:pt x="1918319" y="70601"/>
                  </a:cubicBezTo>
                  <a:cubicBezTo>
                    <a:pt x="1918766" y="66880"/>
                    <a:pt x="1919361" y="62862"/>
                    <a:pt x="1920105" y="58546"/>
                  </a:cubicBezTo>
                  <a:cubicBezTo>
                    <a:pt x="1907604" y="60778"/>
                    <a:pt x="1895623" y="63308"/>
                    <a:pt x="1884163" y="66136"/>
                  </a:cubicBezTo>
                  <a:cubicBezTo>
                    <a:pt x="1883122" y="66136"/>
                    <a:pt x="1882005" y="66285"/>
                    <a:pt x="1880815" y="66582"/>
                  </a:cubicBezTo>
                  <a:cubicBezTo>
                    <a:pt x="1879773" y="73875"/>
                    <a:pt x="1878731" y="88609"/>
                    <a:pt x="1877689" y="110784"/>
                  </a:cubicBezTo>
                  <a:lnTo>
                    <a:pt x="1876350" y="141592"/>
                  </a:lnTo>
                  <a:cubicBezTo>
                    <a:pt x="1875903" y="149628"/>
                    <a:pt x="1874713" y="157665"/>
                    <a:pt x="1872778" y="165702"/>
                  </a:cubicBezTo>
                  <a:cubicBezTo>
                    <a:pt x="1871736" y="170167"/>
                    <a:pt x="1870248" y="173590"/>
                    <a:pt x="1868313" y="175971"/>
                  </a:cubicBezTo>
                  <a:cubicBezTo>
                    <a:pt x="1866825" y="177906"/>
                    <a:pt x="1865113" y="177831"/>
                    <a:pt x="1863178" y="175748"/>
                  </a:cubicBezTo>
                  <a:cubicBezTo>
                    <a:pt x="1861690" y="173813"/>
                    <a:pt x="1860202" y="170092"/>
                    <a:pt x="1858714" y="164586"/>
                  </a:cubicBezTo>
                  <a:cubicBezTo>
                    <a:pt x="1858118" y="161758"/>
                    <a:pt x="1858490" y="158260"/>
                    <a:pt x="1859830" y="154093"/>
                  </a:cubicBezTo>
                  <a:cubicBezTo>
                    <a:pt x="1863402" y="144271"/>
                    <a:pt x="1865708" y="134299"/>
                    <a:pt x="1866750" y="124179"/>
                  </a:cubicBezTo>
                  <a:cubicBezTo>
                    <a:pt x="1867792" y="113761"/>
                    <a:pt x="1868313" y="99101"/>
                    <a:pt x="1868313" y="80200"/>
                  </a:cubicBezTo>
                  <a:cubicBezTo>
                    <a:pt x="1868313" y="74842"/>
                    <a:pt x="1868090" y="70526"/>
                    <a:pt x="1867643" y="67252"/>
                  </a:cubicBezTo>
                  <a:cubicBezTo>
                    <a:pt x="1867197" y="63531"/>
                    <a:pt x="1866081" y="59736"/>
                    <a:pt x="1864295" y="55867"/>
                  </a:cubicBezTo>
                  <a:cubicBezTo>
                    <a:pt x="1863402" y="53932"/>
                    <a:pt x="1863178" y="52518"/>
                    <a:pt x="1863625" y="51625"/>
                  </a:cubicBezTo>
                  <a:cubicBezTo>
                    <a:pt x="1864518" y="50732"/>
                    <a:pt x="1865708" y="50434"/>
                    <a:pt x="1867197" y="50732"/>
                  </a:cubicBezTo>
                  <a:cubicBezTo>
                    <a:pt x="1870769" y="51774"/>
                    <a:pt x="1874341" y="53560"/>
                    <a:pt x="1877912" y="56090"/>
                  </a:cubicBezTo>
                  <a:cubicBezTo>
                    <a:pt x="1892349" y="54750"/>
                    <a:pt x="1906711" y="52890"/>
                    <a:pt x="1920998" y="50509"/>
                  </a:cubicBezTo>
                  <a:cubicBezTo>
                    <a:pt x="1921891" y="41579"/>
                    <a:pt x="1922412" y="31608"/>
                    <a:pt x="1922561" y="20594"/>
                  </a:cubicBezTo>
                  <a:cubicBezTo>
                    <a:pt x="1922561" y="15981"/>
                    <a:pt x="1920403" y="11293"/>
                    <a:pt x="1916087" y="6530"/>
                  </a:cubicBezTo>
                  <a:cubicBezTo>
                    <a:pt x="1913706" y="3851"/>
                    <a:pt x="1914078" y="1842"/>
                    <a:pt x="1917203" y="503"/>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5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15" name="文本框 14"/>
            <p:cNvSpPr txBox="1"/>
            <p:nvPr/>
          </p:nvSpPr>
          <p:spPr>
            <a:xfrm>
              <a:off x="7434018" y="2014718"/>
              <a:ext cx="1213051" cy="260147"/>
            </a:xfrm>
            <a:custGeom>
              <a:avLst/>
              <a:gdLst/>
              <a:ahLst/>
              <a:cxnLst/>
              <a:rect l="l" t="t" r="r" b="b"/>
              <a:pathLst>
                <a:path w="1213051" h="260147">
                  <a:moveTo>
                    <a:pt x="1149074" y="169269"/>
                  </a:moveTo>
                  <a:cubicBezTo>
                    <a:pt x="1152274" y="169269"/>
                    <a:pt x="1157744" y="171019"/>
                    <a:pt x="1165487" y="174519"/>
                  </a:cubicBezTo>
                  <a:cubicBezTo>
                    <a:pt x="1182202" y="182553"/>
                    <a:pt x="1193189" y="189514"/>
                    <a:pt x="1198447" y="195402"/>
                  </a:cubicBezTo>
                  <a:cubicBezTo>
                    <a:pt x="1201957" y="200450"/>
                    <a:pt x="1203712" y="205183"/>
                    <a:pt x="1203712" y="209601"/>
                  </a:cubicBezTo>
                  <a:cubicBezTo>
                    <a:pt x="1203712" y="217616"/>
                    <a:pt x="1200384" y="221623"/>
                    <a:pt x="1193727" y="221623"/>
                  </a:cubicBezTo>
                  <a:cubicBezTo>
                    <a:pt x="1188446" y="221623"/>
                    <a:pt x="1182752" y="217697"/>
                    <a:pt x="1176644" y="209843"/>
                  </a:cubicBezTo>
                  <a:cubicBezTo>
                    <a:pt x="1168598" y="200079"/>
                    <a:pt x="1161237" y="191754"/>
                    <a:pt x="1154562" y="184868"/>
                  </a:cubicBezTo>
                  <a:cubicBezTo>
                    <a:pt x="1148140" y="178877"/>
                    <a:pt x="1144930" y="175059"/>
                    <a:pt x="1144930" y="173412"/>
                  </a:cubicBezTo>
                  <a:cubicBezTo>
                    <a:pt x="1144930" y="170650"/>
                    <a:pt x="1146311" y="169269"/>
                    <a:pt x="1149074" y="169269"/>
                  </a:cubicBezTo>
                  <a:close/>
                  <a:moveTo>
                    <a:pt x="156720" y="167050"/>
                  </a:moveTo>
                  <a:cubicBezTo>
                    <a:pt x="147233" y="169189"/>
                    <a:pt x="141610" y="170259"/>
                    <a:pt x="139852" y="170259"/>
                  </a:cubicBezTo>
                  <a:cubicBezTo>
                    <a:pt x="136835" y="170259"/>
                    <a:pt x="135105" y="169870"/>
                    <a:pt x="134661" y="169092"/>
                  </a:cubicBezTo>
                  <a:lnTo>
                    <a:pt x="134661" y="182403"/>
                  </a:lnTo>
                  <a:cubicBezTo>
                    <a:pt x="137191" y="181404"/>
                    <a:pt x="142218" y="179966"/>
                    <a:pt x="149740" y="178087"/>
                  </a:cubicBezTo>
                  <a:cubicBezTo>
                    <a:pt x="151411" y="177460"/>
                    <a:pt x="153076" y="177147"/>
                    <a:pt x="154735" y="177147"/>
                  </a:cubicBezTo>
                  <a:cubicBezTo>
                    <a:pt x="157398" y="177147"/>
                    <a:pt x="158060" y="177439"/>
                    <a:pt x="156720" y="178022"/>
                  </a:cubicBezTo>
                  <a:close/>
                  <a:moveTo>
                    <a:pt x="766167" y="138624"/>
                  </a:moveTo>
                  <a:cubicBezTo>
                    <a:pt x="770223" y="138624"/>
                    <a:pt x="772773" y="142588"/>
                    <a:pt x="773818" y="150516"/>
                  </a:cubicBezTo>
                  <a:cubicBezTo>
                    <a:pt x="774596" y="154724"/>
                    <a:pt x="774985" y="158854"/>
                    <a:pt x="774985" y="162906"/>
                  </a:cubicBezTo>
                  <a:cubicBezTo>
                    <a:pt x="774985" y="168807"/>
                    <a:pt x="772692" y="176031"/>
                    <a:pt x="768106" y="184579"/>
                  </a:cubicBezTo>
                  <a:cubicBezTo>
                    <a:pt x="760727" y="197019"/>
                    <a:pt x="752979" y="203239"/>
                    <a:pt x="744861" y="203239"/>
                  </a:cubicBezTo>
                  <a:cubicBezTo>
                    <a:pt x="739181" y="203239"/>
                    <a:pt x="736341" y="199036"/>
                    <a:pt x="736341" y="190630"/>
                  </a:cubicBezTo>
                  <a:cubicBezTo>
                    <a:pt x="736341" y="184875"/>
                    <a:pt x="739753" y="177656"/>
                    <a:pt x="746577" y="168971"/>
                  </a:cubicBezTo>
                  <a:cubicBezTo>
                    <a:pt x="753743" y="159917"/>
                    <a:pt x="757950" y="153254"/>
                    <a:pt x="759200" y="148981"/>
                  </a:cubicBezTo>
                  <a:cubicBezTo>
                    <a:pt x="761172" y="142076"/>
                    <a:pt x="763494" y="138624"/>
                    <a:pt x="766167" y="138624"/>
                  </a:cubicBezTo>
                  <a:close/>
                  <a:moveTo>
                    <a:pt x="152400" y="137866"/>
                  </a:moveTo>
                  <a:cubicBezTo>
                    <a:pt x="151650" y="137866"/>
                    <a:pt x="148585" y="138700"/>
                    <a:pt x="143205" y="140368"/>
                  </a:cubicBezTo>
                  <a:cubicBezTo>
                    <a:pt x="138136" y="142396"/>
                    <a:pt x="135072" y="143410"/>
                    <a:pt x="134015" y="143410"/>
                  </a:cubicBezTo>
                  <a:lnTo>
                    <a:pt x="136289" y="143410"/>
                  </a:lnTo>
                  <a:cubicBezTo>
                    <a:pt x="135356" y="149769"/>
                    <a:pt x="134813" y="154691"/>
                    <a:pt x="134661" y="158176"/>
                  </a:cubicBezTo>
                  <a:cubicBezTo>
                    <a:pt x="137139" y="157107"/>
                    <a:pt x="141813" y="155238"/>
                    <a:pt x="148684" y="152572"/>
                  </a:cubicBezTo>
                  <a:cubicBezTo>
                    <a:pt x="150671" y="151834"/>
                    <a:pt x="152150" y="151465"/>
                    <a:pt x="153121" y="151465"/>
                  </a:cubicBezTo>
                  <a:cubicBezTo>
                    <a:pt x="156835" y="151732"/>
                    <a:pt x="158035" y="152218"/>
                    <a:pt x="156720" y="152925"/>
                  </a:cubicBezTo>
                  <a:lnTo>
                    <a:pt x="156720" y="149479"/>
                  </a:lnTo>
                  <a:cubicBezTo>
                    <a:pt x="156720" y="143721"/>
                    <a:pt x="156198" y="140095"/>
                    <a:pt x="155153" y="138601"/>
                  </a:cubicBezTo>
                  <a:cubicBezTo>
                    <a:pt x="154874" y="138111"/>
                    <a:pt x="153956" y="137866"/>
                    <a:pt x="152400" y="137866"/>
                  </a:cubicBezTo>
                  <a:close/>
                  <a:moveTo>
                    <a:pt x="848757" y="136582"/>
                  </a:moveTo>
                  <a:cubicBezTo>
                    <a:pt x="852441" y="136582"/>
                    <a:pt x="860450" y="141233"/>
                    <a:pt x="872784" y="150535"/>
                  </a:cubicBezTo>
                  <a:cubicBezTo>
                    <a:pt x="883853" y="159902"/>
                    <a:pt x="889387" y="170154"/>
                    <a:pt x="889387" y="181291"/>
                  </a:cubicBezTo>
                  <a:cubicBezTo>
                    <a:pt x="889387" y="191836"/>
                    <a:pt x="886059" y="197109"/>
                    <a:pt x="879402" y="197109"/>
                  </a:cubicBezTo>
                  <a:cubicBezTo>
                    <a:pt x="871654" y="197109"/>
                    <a:pt x="862178" y="183970"/>
                    <a:pt x="850976" y="157693"/>
                  </a:cubicBezTo>
                  <a:cubicBezTo>
                    <a:pt x="846734" y="148000"/>
                    <a:pt x="844613" y="142247"/>
                    <a:pt x="844613" y="140433"/>
                  </a:cubicBezTo>
                  <a:cubicBezTo>
                    <a:pt x="844613" y="137866"/>
                    <a:pt x="845995" y="136582"/>
                    <a:pt x="848757" y="136582"/>
                  </a:cubicBezTo>
                  <a:close/>
                  <a:moveTo>
                    <a:pt x="190923" y="130452"/>
                  </a:moveTo>
                  <a:cubicBezTo>
                    <a:pt x="194734" y="130452"/>
                    <a:pt x="198850" y="132001"/>
                    <a:pt x="203271" y="135099"/>
                  </a:cubicBezTo>
                  <a:cubicBezTo>
                    <a:pt x="209869" y="139647"/>
                    <a:pt x="213168" y="143473"/>
                    <a:pt x="213168" y="146577"/>
                  </a:cubicBezTo>
                  <a:cubicBezTo>
                    <a:pt x="211416" y="152604"/>
                    <a:pt x="210540" y="156393"/>
                    <a:pt x="210540" y="157944"/>
                  </a:cubicBezTo>
                  <a:lnTo>
                    <a:pt x="210540" y="185379"/>
                  </a:lnTo>
                  <a:cubicBezTo>
                    <a:pt x="210540" y="192021"/>
                    <a:pt x="209468" y="197369"/>
                    <a:pt x="207322" y="201425"/>
                  </a:cubicBezTo>
                  <a:cubicBezTo>
                    <a:pt x="204231" y="204773"/>
                    <a:pt x="201197" y="206448"/>
                    <a:pt x="198220" y="206448"/>
                  </a:cubicBezTo>
                  <a:cubicBezTo>
                    <a:pt x="193883" y="206448"/>
                    <a:pt x="191236" y="201673"/>
                    <a:pt x="190281" y="192123"/>
                  </a:cubicBezTo>
                  <a:lnTo>
                    <a:pt x="190281" y="147763"/>
                  </a:lnTo>
                  <a:cubicBezTo>
                    <a:pt x="189962" y="144551"/>
                    <a:pt x="189119" y="142197"/>
                    <a:pt x="187751" y="140703"/>
                  </a:cubicBezTo>
                  <a:lnTo>
                    <a:pt x="184737" y="137201"/>
                  </a:lnTo>
                  <a:cubicBezTo>
                    <a:pt x="184737" y="132702"/>
                    <a:pt x="186799" y="130452"/>
                    <a:pt x="190923" y="130452"/>
                  </a:cubicBezTo>
                  <a:close/>
                  <a:moveTo>
                    <a:pt x="157069" y="119072"/>
                  </a:moveTo>
                  <a:cubicBezTo>
                    <a:pt x="160502" y="119072"/>
                    <a:pt x="165104" y="120574"/>
                    <a:pt x="170878" y="123578"/>
                  </a:cubicBezTo>
                  <a:cubicBezTo>
                    <a:pt x="177280" y="127327"/>
                    <a:pt x="180482" y="131097"/>
                    <a:pt x="180482" y="134889"/>
                  </a:cubicBezTo>
                  <a:cubicBezTo>
                    <a:pt x="180482" y="136024"/>
                    <a:pt x="179728" y="137722"/>
                    <a:pt x="178222" y="139982"/>
                  </a:cubicBezTo>
                  <a:cubicBezTo>
                    <a:pt x="176615" y="142072"/>
                    <a:pt x="175812" y="145237"/>
                    <a:pt x="175812" y="149479"/>
                  </a:cubicBezTo>
                  <a:cubicBezTo>
                    <a:pt x="175812" y="171800"/>
                    <a:pt x="176201" y="194135"/>
                    <a:pt x="176980" y="216484"/>
                  </a:cubicBezTo>
                  <a:cubicBezTo>
                    <a:pt x="176980" y="226859"/>
                    <a:pt x="175533" y="235046"/>
                    <a:pt x="172640" y="241046"/>
                  </a:cubicBezTo>
                  <a:cubicBezTo>
                    <a:pt x="168386" y="250667"/>
                    <a:pt x="163585" y="255477"/>
                    <a:pt x="158237" y="255477"/>
                  </a:cubicBezTo>
                  <a:cubicBezTo>
                    <a:pt x="156097" y="255477"/>
                    <a:pt x="153959" y="253611"/>
                    <a:pt x="151823" y="249878"/>
                  </a:cubicBezTo>
                  <a:cubicBezTo>
                    <a:pt x="149098" y="244228"/>
                    <a:pt x="144393" y="236192"/>
                    <a:pt x="137708" y="225767"/>
                  </a:cubicBezTo>
                  <a:cubicBezTo>
                    <a:pt x="137153" y="224667"/>
                    <a:pt x="136875" y="223558"/>
                    <a:pt x="136875" y="222442"/>
                  </a:cubicBezTo>
                  <a:cubicBezTo>
                    <a:pt x="136875" y="219484"/>
                    <a:pt x="138548" y="218005"/>
                    <a:pt x="141893" y="218005"/>
                  </a:cubicBezTo>
                  <a:cubicBezTo>
                    <a:pt x="143757" y="218005"/>
                    <a:pt x="145597" y="219075"/>
                    <a:pt x="147414" y="221214"/>
                  </a:cubicBezTo>
                  <a:cubicBezTo>
                    <a:pt x="151420" y="224523"/>
                    <a:pt x="153471" y="226177"/>
                    <a:pt x="153567" y="226177"/>
                  </a:cubicBezTo>
                  <a:cubicBezTo>
                    <a:pt x="154079" y="226177"/>
                    <a:pt x="154640" y="225567"/>
                    <a:pt x="155251" y="224349"/>
                  </a:cubicBezTo>
                  <a:cubicBezTo>
                    <a:pt x="155846" y="222861"/>
                    <a:pt x="156238" y="212322"/>
                    <a:pt x="156427" y="192732"/>
                  </a:cubicBezTo>
                  <a:cubicBezTo>
                    <a:pt x="145969" y="194093"/>
                    <a:pt x="139666" y="194774"/>
                    <a:pt x="137517" y="194774"/>
                  </a:cubicBezTo>
                  <a:cubicBezTo>
                    <a:pt x="135371" y="194774"/>
                    <a:pt x="134420" y="194580"/>
                    <a:pt x="134661" y="194193"/>
                  </a:cubicBezTo>
                  <a:lnTo>
                    <a:pt x="134661" y="218735"/>
                  </a:lnTo>
                  <a:cubicBezTo>
                    <a:pt x="134426" y="226775"/>
                    <a:pt x="134003" y="233331"/>
                    <a:pt x="133392" y="238404"/>
                  </a:cubicBezTo>
                  <a:cubicBezTo>
                    <a:pt x="131494" y="243560"/>
                    <a:pt x="128200" y="246138"/>
                    <a:pt x="123509" y="246138"/>
                  </a:cubicBezTo>
                  <a:cubicBezTo>
                    <a:pt x="120963" y="246138"/>
                    <a:pt x="117926" y="242962"/>
                    <a:pt x="114397" y="236609"/>
                  </a:cubicBezTo>
                  <a:cubicBezTo>
                    <a:pt x="112261" y="231700"/>
                    <a:pt x="111193" y="227756"/>
                    <a:pt x="111193" y="224777"/>
                  </a:cubicBezTo>
                  <a:cubicBezTo>
                    <a:pt x="111193" y="222510"/>
                    <a:pt x="112210" y="219549"/>
                    <a:pt x="114244" y="215894"/>
                  </a:cubicBezTo>
                  <a:cubicBezTo>
                    <a:pt x="115906" y="207944"/>
                    <a:pt x="116737" y="199523"/>
                    <a:pt x="116737" y="190630"/>
                  </a:cubicBezTo>
                  <a:lnTo>
                    <a:pt x="116737" y="156776"/>
                  </a:lnTo>
                  <a:cubicBezTo>
                    <a:pt x="116737" y="151022"/>
                    <a:pt x="115718" y="145644"/>
                    <a:pt x="113681" y="140642"/>
                  </a:cubicBezTo>
                  <a:cubicBezTo>
                    <a:pt x="111244" y="135362"/>
                    <a:pt x="110026" y="132179"/>
                    <a:pt x="110026" y="131094"/>
                  </a:cubicBezTo>
                  <a:cubicBezTo>
                    <a:pt x="110026" y="126970"/>
                    <a:pt x="112088" y="124908"/>
                    <a:pt x="116211" y="124908"/>
                  </a:cubicBezTo>
                  <a:cubicBezTo>
                    <a:pt x="118819" y="124908"/>
                    <a:pt x="122358" y="125974"/>
                    <a:pt x="126829" y="128104"/>
                  </a:cubicBezTo>
                  <a:cubicBezTo>
                    <a:pt x="128494" y="128817"/>
                    <a:pt x="129362" y="129211"/>
                    <a:pt x="129434" y="129285"/>
                  </a:cubicBezTo>
                  <a:cubicBezTo>
                    <a:pt x="133812" y="128947"/>
                    <a:pt x="137807" y="128175"/>
                    <a:pt x="141419" y="126969"/>
                  </a:cubicBezTo>
                  <a:cubicBezTo>
                    <a:pt x="144752" y="125970"/>
                    <a:pt x="148259" y="124116"/>
                    <a:pt x="151939" y="121406"/>
                  </a:cubicBezTo>
                  <a:cubicBezTo>
                    <a:pt x="154163" y="119850"/>
                    <a:pt x="155873" y="119072"/>
                    <a:pt x="157069" y="119072"/>
                  </a:cubicBezTo>
                  <a:close/>
                  <a:moveTo>
                    <a:pt x="223902" y="105938"/>
                  </a:moveTo>
                  <a:cubicBezTo>
                    <a:pt x="225695" y="105938"/>
                    <a:pt x="230273" y="107562"/>
                    <a:pt x="237636" y="110812"/>
                  </a:cubicBezTo>
                  <a:cubicBezTo>
                    <a:pt x="243698" y="114777"/>
                    <a:pt x="246729" y="118912"/>
                    <a:pt x="246729" y="123216"/>
                  </a:cubicBezTo>
                  <a:cubicBezTo>
                    <a:pt x="246729" y="124437"/>
                    <a:pt x="245827" y="128060"/>
                    <a:pt x="244022" y="134085"/>
                  </a:cubicBezTo>
                  <a:cubicBezTo>
                    <a:pt x="243492" y="139864"/>
                    <a:pt x="243227" y="144121"/>
                    <a:pt x="243227" y="146856"/>
                  </a:cubicBezTo>
                  <a:cubicBezTo>
                    <a:pt x="243227" y="177022"/>
                    <a:pt x="243687" y="199202"/>
                    <a:pt x="244608" y="213396"/>
                  </a:cubicBezTo>
                  <a:cubicBezTo>
                    <a:pt x="246022" y="224096"/>
                    <a:pt x="246729" y="231003"/>
                    <a:pt x="246729" y="234116"/>
                  </a:cubicBezTo>
                  <a:cubicBezTo>
                    <a:pt x="246729" y="238624"/>
                    <a:pt x="244931" y="244478"/>
                    <a:pt x="241334" y="251677"/>
                  </a:cubicBezTo>
                  <a:cubicBezTo>
                    <a:pt x="236860" y="257324"/>
                    <a:pt x="232897" y="260147"/>
                    <a:pt x="229446" y="260147"/>
                  </a:cubicBezTo>
                  <a:cubicBezTo>
                    <a:pt x="224681" y="260147"/>
                    <a:pt x="221019" y="257472"/>
                    <a:pt x="218461" y="252124"/>
                  </a:cubicBezTo>
                  <a:cubicBezTo>
                    <a:pt x="215050" y="247997"/>
                    <a:pt x="207832" y="240612"/>
                    <a:pt x="196806" y="229967"/>
                  </a:cubicBezTo>
                  <a:cubicBezTo>
                    <a:pt x="192456" y="226997"/>
                    <a:pt x="190281" y="224488"/>
                    <a:pt x="190281" y="222442"/>
                  </a:cubicBezTo>
                  <a:cubicBezTo>
                    <a:pt x="190281" y="218706"/>
                    <a:pt x="192280" y="216838"/>
                    <a:pt x="196276" y="216838"/>
                  </a:cubicBezTo>
                  <a:cubicBezTo>
                    <a:pt x="207953" y="222285"/>
                    <a:pt x="216306" y="225009"/>
                    <a:pt x="221335" y="225009"/>
                  </a:cubicBezTo>
                  <a:cubicBezTo>
                    <a:pt x="221841" y="224926"/>
                    <a:pt x="222093" y="221540"/>
                    <a:pt x="222093" y="214852"/>
                  </a:cubicBezTo>
                  <a:lnTo>
                    <a:pt x="222093" y="141893"/>
                  </a:lnTo>
                  <a:cubicBezTo>
                    <a:pt x="222093" y="134300"/>
                    <a:pt x="221200" y="128147"/>
                    <a:pt x="219414" y="123434"/>
                  </a:cubicBezTo>
                  <a:cubicBezTo>
                    <a:pt x="217114" y="117692"/>
                    <a:pt x="215963" y="114117"/>
                    <a:pt x="215963" y="112709"/>
                  </a:cubicBezTo>
                  <a:cubicBezTo>
                    <a:pt x="215963" y="108195"/>
                    <a:pt x="218610" y="105938"/>
                    <a:pt x="223902" y="105938"/>
                  </a:cubicBezTo>
                  <a:close/>
                  <a:moveTo>
                    <a:pt x="56978" y="93799"/>
                  </a:moveTo>
                  <a:cubicBezTo>
                    <a:pt x="54919" y="104176"/>
                    <a:pt x="51435" y="114546"/>
                    <a:pt x="46527" y="124908"/>
                  </a:cubicBezTo>
                  <a:cubicBezTo>
                    <a:pt x="51045" y="123547"/>
                    <a:pt x="55868" y="122431"/>
                    <a:pt x="60996" y="121560"/>
                  </a:cubicBezTo>
                  <a:lnTo>
                    <a:pt x="60996" y="115918"/>
                  </a:lnTo>
                  <a:cubicBezTo>
                    <a:pt x="60996" y="109593"/>
                    <a:pt x="59750" y="103846"/>
                    <a:pt x="57257" y="98678"/>
                  </a:cubicBezTo>
                  <a:cubicBezTo>
                    <a:pt x="55660" y="95884"/>
                    <a:pt x="55567" y="94258"/>
                    <a:pt x="56978" y="93799"/>
                  </a:cubicBezTo>
                  <a:close/>
                  <a:moveTo>
                    <a:pt x="872105" y="90762"/>
                  </a:moveTo>
                  <a:cubicBezTo>
                    <a:pt x="877987" y="90762"/>
                    <a:pt x="883312" y="92239"/>
                    <a:pt x="888080" y="95194"/>
                  </a:cubicBezTo>
                  <a:cubicBezTo>
                    <a:pt x="893038" y="98025"/>
                    <a:pt x="895517" y="101431"/>
                    <a:pt x="895517" y="105412"/>
                  </a:cubicBezTo>
                  <a:cubicBezTo>
                    <a:pt x="895517" y="111483"/>
                    <a:pt x="891621" y="114518"/>
                    <a:pt x="883830" y="114518"/>
                  </a:cubicBezTo>
                  <a:cubicBezTo>
                    <a:pt x="866513" y="114903"/>
                    <a:pt x="850542" y="115672"/>
                    <a:pt x="835916" y="116825"/>
                  </a:cubicBezTo>
                  <a:cubicBezTo>
                    <a:pt x="829362" y="117622"/>
                    <a:pt x="824033" y="118120"/>
                    <a:pt x="819931" y="118318"/>
                  </a:cubicBezTo>
                  <a:cubicBezTo>
                    <a:pt x="822653" y="118433"/>
                    <a:pt x="824015" y="119676"/>
                    <a:pt x="824015" y="122048"/>
                  </a:cubicBezTo>
                  <a:cubicBezTo>
                    <a:pt x="824015" y="123350"/>
                    <a:pt x="823697" y="124744"/>
                    <a:pt x="823061" y="126229"/>
                  </a:cubicBezTo>
                  <a:cubicBezTo>
                    <a:pt x="822919" y="128502"/>
                    <a:pt x="822847" y="130513"/>
                    <a:pt x="822847" y="132262"/>
                  </a:cubicBezTo>
                  <a:cubicBezTo>
                    <a:pt x="822847" y="155454"/>
                    <a:pt x="822928" y="176712"/>
                    <a:pt x="823089" y="196034"/>
                  </a:cubicBezTo>
                  <a:cubicBezTo>
                    <a:pt x="823706" y="208632"/>
                    <a:pt x="824015" y="216170"/>
                    <a:pt x="824015" y="218647"/>
                  </a:cubicBezTo>
                  <a:cubicBezTo>
                    <a:pt x="824015" y="224991"/>
                    <a:pt x="822260" y="232606"/>
                    <a:pt x="818750" y="241492"/>
                  </a:cubicBezTo>
                  <a:cubicBezTo>
                    <a:pt x="814486" y="250233"/>
                    <a:pt x="809800" y="254603"/>
                    <a:pt x="804690" y="254603"/>
                  </a:cubicBezTo>
                  <a:cubicBezTo>
                    <a:pt x="802039" y="254603"/>
                    <a:pt x="798567" y="251383"/>
                    <a:pt x="794272" y="244943"/>
                  </a:cubicBezTo>
                  <a:cubicBezTo>
                    <a:pt x="785826" y="233077"/>
                    <a:pt x="778968" y="223813"/>
                    <a:pt x="773697" y="217149"/>
                  </a:cubicBezTo>
                  <a:cubicBezTo>
                    <a:pt x="774084" y="213946"/>
                    <a:pt x="775326" y="211995"/>
                    <a:pt x="777422" y="211294"/>
                  </a:cubicBezTo>
                  <a:cubicBezTo>
                    <a:pt x="779974" y="211294"/>
                    <a:pt x="784104" y="212283"/>
                    <a:pt x="789812" y="214261"/>
                  </a:cubicBezTo>
                  <a:cubicBezTo>
                    <a:pt x="795340" y="216757"/>
                    <a:pt x="798256" y="218005"/>
                    <a:pt x="798560" y="218005"/>
                  </a:cubicBezTo>
                  <a:cubicBezTo>
                    <a:pt x="800663" y="218005"/>
                    <a:pt x="801714" y="215593"/>
                    <a:pt x="801714" y="210768"/>
                  </a:cubicBezTo>
                  <a:lnTo>
                    <a:pt x="801714" y="134889"/>
                  </a:lnTo>
                  <a:cubicBezTo>
                    <a:pt x="801714" y="130871"/>
                    <a:pt x="800090" y="126415"/>
                    <a:pt x="796844" y="121523"/>
                  </a:cubicBezTo>
                  <a:cubicBezTo>
                    <a:pt x="789840" y="122642"/>
                    <a:pt x="782557" y="123809"/>
                    <a:pt x="774994" y="125025"/>
                  </a:cubicBezTo>
                  <a:cubicBezTo>
                    <a:pt x="767810" y="126581"/>
                    <a:pt x="762358" y="127359"/>
                    <a:pt x="758637" y="127359"/>
                  </a:cubicBezTo>
                  <a:cubicBezTo>
                    <a:pt x="753230" y="126941"/>
                    <a:pt x="747612" y="125484"/>
                    <a:pt x="741782" y="122988"/>
                  </a:cubicBezTo>
                  <a:cubicBezTo>
                    <a:pt x="737820" y="121502"/>
                    <a:pt x="735617" y="119613"/>
                    <a:pt x="735174" y="117318"/>
                  </a:cubicBezTo>
                  <a:cubicBezTo>
                    <a:pt x="735493" y="112261"/>
                    <a:pt x="739335" y="109733"/>
                    <a:pt x="746698" y="109733"/>
                  </a:cubicBezTo>
                  <a:cubicBezTo>
                    <a:pt x="756561" y="109196"/>
                    <a:pt x="766520" y="108249"/>
                    <a:pt x="776576" y="106891"/>
                  </a:cubicBezTo>
                  <a:cubicBezTo>
                    <a:pt x="798230" y="103533"/>
                    <a:pt x="823625" y="99008"/>
                    <a:pt x="852762" y="93315"/>
                  </a:cubicBezTo>
                  <a:cubicBezTo>
                    <a:pt x="859574" y="91613"/>
                    <a:pt x="866021" y="90762"/>
                    <a:pt x="872105" y="90762"/>
                  </a:cubicBezTo>
                  <a:close/>
                  <a:moveTo>
                    <a:pt x="1125875" y="88427"/>
                  </a:moveTo>
                  <a:cubicBezTo>
                    <a:pt x="1128542" y="88963"/>
                    <a:pt x="1133006" y="91004"/>
                    <a:pt x="1139270" y="94548"/>
                  </a:cubicBezTo>
                  <a:cubicBezTo>
                    <a:pt x="1146823" y="99322"/>
                    <a:pt x="1150404" y="103203"/>
                    <a:pt x="1150013" y="106189"/>
                  </a:cubicBezTo>
                  <a:cubicBezTo>
                    <a:pt x="1150404" y="107280"/>
                    <a:pt x="1149936" y="109243"/>
                    <a:pt x="1148608" y="112077"/>
                  </a:cubicBezTo>
                  <a:cubicBezTo>
                    <a:pt x="1147979" y="114284"/>
                    <a:pt x="1146210" y="122550"/>
                    <a:pt x="1143302" y="136875"/>
                  </a:cubicBezTo>
                  <a:cubicBezTo>
                    <a:pt x="1138645" y="164765"/>
                    <a:pt x="1129792" y="184027"/>
                    <a:pt x="1116745" y="194662"/>
                  </a:cubicBezTo>
                  <a:cubicBezTo>
                    <a:pt x="1105844" y="205371"/>
                    <a:pt x="1096102" y="212064"/>
                    <a:pt x="1087520" y="214741"/>
                  </a:cubicBezTo>
                  <a:lnTo>
                    <a:pt x="1079490" y="216053"/>
                  </a:lnTo>
                  <a:lnTo>
                    <a:pt x="1081878" y="216856"/>
                  </a:lnTo>
                  <a:cubicBezTo>
                    <a:pt x="1110487" y="224239"/>
                    <a:pt x="1148646" y="227930"/>
                    <a:pt x="1196354" y="227930"/>
                  </a:cubicBezTo>
                  <a:cubicBezTo>
                    <a:pt x="1207486" y="227930"/>
                    <a:pt x="1213051" y="229116"/>
                    <a:pt x="1213051" y="231488"/>
                  </a:cubicBezTo>
                  <a:cubicBezTo>
                    <a:pt x="1213051" y="234567"/>
                    <a:pt x="1201194" y="240512"/>
                    <a:pt x="1177481" y="249324"/>
                  </a:cubicBezTo>
                  <a:cubicBezTo>
                    <a:pt x="1155638" y="255761"/>
                    <a:pt x="1141499" y="258979"/>
                    <a:pt x="1135065" y="258979"/>
                  </a:cubicBezTo>
                  <a:cubicBezTo>
                    <a:pt x="1127447" y="258979"/>
                    <a:pt x="1114776" y="255815"/>
                    <a:pt x="1097054" y="249487"/>
                  </a:cubicBezTo>
                  <a:cubicBezTo>
                    <a:pt x="1079613" y="243059"/>
                    <a:pt x="1059578" y="233631"/>
                    <a:pt x="1036950" y="221200"/>
                  </a:cubicBezTo>
                  <a:cubicBezTo>
                    <a:pt x="1015984" y="210441"/>
                    <a:pt x="1000771" y="201341"/>
                    <a:pt x="991311" y="193900"/>
                  </a:cubicBezTo>
                  <a:cubicBezTo>
                    <a:pt x="986967" y="205824"/>
                    <a:pt x="980177" y="217841"/>
                    <a:pt x="970940" y="229949"/>
                  </a:cubicBezTo>
                  <a:cubicBezTo>
                    <a:pt x="962764" y="239963"/>
                    <a:pt x="956867" y="244971"/>
                    <a:pt x="953249" y="244971"/>
                  </a:cubicBezTo>
                  <a:cubicBezTo>
                    <a:pt x="950291" y="244971"/>
                    <a:pt x="948812" y="243590"/>
                    <a:pt x="948812" y="240827"/>
                  </a:cubicBezTo>
                  <a:cubicBezTo>
                    <a:pt x="948812" y="239711"/>
                    <a:pt x="949979" y="237143"/>
                    <a:pt x="952314" y="233125"/>
                  </a:cubicBezTo>
                  <a:cubicBezTo>
                    <a:pt x="960620" y="218242"/>
                    <a:pt x="966958" y="202758"/>
                    <a:pt x="971326" y="186672"/>
                  </a:cubicBezTo>
                  <a:cubicBezTo>
                    <a:pt x="974411" y="175963"/>
                    <a:pt x="975954" y="167652"/>
                    <a:pt x="975954" y="161739"/>
                  </a:cubicBezTo>
                  <a:cubicBezTo>
                    <a:pt x="975954" y="159013"/>
                    <a:pt x="975565" y="156384"/>
                    <a:pt x="974787" y="153851"/>
                  </a:cubicBezTo>
                  <a:cubicBezTo>
                    <a:pt x="974787" y="149343"/>
                    <a:pt x="976557" y="147089"/>
                    <a:pt x="980098" y="147089"/>
                  </a:cubicBezTo>
                  <a:cubicBezTo>
                    <a:pt x="981968" y="147089"/>
                    <a:pt x="986310" y="148847"/>
                    <a:pt x="993125" y="152363"/>
                  </a:cubicBezTo>
                  <a:cubicBezTo>
                    <a:pt x="999658" y="157996"/>
                    <a:pt x="1002924" y="162289"/>
                    <a:pt x="1002924" y="165241"/>
                  </a:cubicBezTo>
                  <a:cubicBezTo>
                    <a:pt x="1002924" y="166081"/>
                    <a:pt x="1002382" y="167453"/>
                    <a:pt x="1001297" y="169357"/>
                  </a:cubicBezTo>
                  <a:cubicBezTo>
                    <a:pt x="1000466" y="170855"/>
                    <a:pt x="998480" y="175549"/>
                    <a:pt x="995339" y="183440"/>
                  </a:cubicBezTo>
                  <a:cubicBezTo>
                    <a:pt x="1003059" y="187257"/>
                    <a:pt x="1009730" y="190898"/>
                    <a:pt x="1015352" y="194365"/>
                  </a:cubicBezTo>
                  <a:cubicBezTo>
                    <a:pt x="1014772" y="169002"/>
                    <a:pt x="1013826" y="150947"/>
                    <a:pt x="1012514" y="140201"/>
                  </a:cubicBezTo>
                  <a:cubicBezTo>
                    <a:pt x="1003991" y="141540"/>
                    <a:pt x="995686" y="142805"/>
                    <a:pt x="987600" y="143996"/>
                  </a:cubicBezTo>
                  <a:cubicBezTo>
                    <a:pt x="982074" y="145162"/>
                    <a:pt x="977873" y="145744"/>
                    <a:pt x="974996" y="145744"/>
                  </a:cubicBezTo>
                  <a:cubicBezTo>
                    <a:pt x="969610" y="145537"/>
                    <a:pt x="963628" y="144185"/>
                    <a:pt x="957048" y="141689"/>
                  </a:cubicBezTo>
                  <a:cubicBezTo>
                    <a:pt x="953746" y="140368"/>
                    <a:pt x="951877" y="138576"/>
                    <a:pt x="951439" y="136312"/>
                  </a:cubicBezTo>
                  <a:cubicBezTo>
                    <a:pt x="951746" y="130849"/>
                    <a:pt x="955653" y="128118"/>
                    <a:pt x="963159" y="128118"/>
                  </a:cubicBezTo>
                  <a:cubicBezTo>
                    <a:pt x="970718" y="127767"/>
                    <a:pt x="978622" y="126891"/>
                    <a:pt x="986870" y="125490"/>
                  </a:cubicBezTo>
                  <a:cubicBezTo>
                    <a:pt x="1002407" y="123006"/>
                    <a:pt x="1021554" y="119180"/>
                    <a:pt x="1044313" y="114011"/>
                  </a:cubicBezTo>
                  <a:cubicBezTo>
                    <a:pt x="1049506" y="112715"/>
                    <a:pt x="1054464" y="112067"/>
                    <a:pt x="1059186" y="112067"/>
                  </a:cubicBezTo>
                  <a:cubicBezTo>
                    <a:pt x="1064956" y="112067"/>
                    <a:pt x="1070238" y="113323"/>
                    <a:pt x="1075032" y="115835"/>
                  </a:cubicBezTo>
                  <a:cubicBezTo>
                    <a:pt x="1080076" y="118957"/>
                    <a:pt x="1082599" y="122585"/>
                    <a:pt x="1082599" y="126718"/>
                  </a:cubicBezTo>
                  <a:cubicBezTo>
                    <a:pt x="1082599" y="132398"/>
                    <a:pt x="1078703" y="135238"/>
                    <a:pt x="1070911" y="135238"/>
                  </a:cubicBezTo>
                  <a:cubicBezTo>
                    <a:pt x="1057743" y="135619"/>
                    <a:pt x="1045530" y="136391"/>
                    <a:pt x="1034271" y="137554"/>
                  </a:cubicBezTo>
                  <a:cubicBezTo>
                    <a:pt x="1033230" y="137762"/>
                    <a:pt x="1033287" y="137866"/>
                    <a:pt x="1034443" y="137866"/>
                  </a:cubicBezTo>
                  <a:cubicBezTo>
                    <a:pt x="1036778" y="137708"/>
                    <a:pt x="1037946" y="138953"/>
                    <a:pt x="1037946" y="141600"/>
                  </a:cubicBezTo>
                  <a:cubicBezTo>
                    <a:pt x="1037946" y="143061"/>
                    <a:pt x="1037420" y="145475"/>
                    <a:pt x="1036369" y="148842"/>
                  </a:cubicBezTo>
                  <a:cubicBezTo>
                    <a:pt x="1035817" y="151046"/>
                    <a:pt x="1035370" y="155812"/>
                    <a:pt x="1035029" y="163139"/>
                  </a:cubicBezTo>
                  <a:cubicBezTo>
                    <a:pt x="1037739" y="161728"/>
                    <a:pt x="1042696" y="159562"/>
                    <a:pt x="1049898" y="156641"/>
                  </a:cubicBezTo>
                  <a:cubicBezTo>
                    <a:pt x="1051904" y="155525"/>
                    <a:pt x="1053673" y="154967"/>
                    <a:pt x="1055205" y="154967"/>
                  </a:cubicBezTo>
                  <a:cubicBezTo>
                    <a:pt x="1065685" y="155494"/>
                    <a:pt x="1070925" y="158919"/>
                    <a:pt x="1070925" y="165241"/>
                  </a:cubicBezTo>
                  <a:cubicBezTo>
                    <a:pt x="1070925" y="169424"/>
                    <a:pt x="1068916" y="172106"/>
                    <a:pt x="1064897" y="173287"/>
                  </a:cubicBezTo>
                  <a:cubicBezTo>
                    <a:pt x="1051680" y="176912"/>
                    <a:pt x="1044037" y="178724"/>
                    <a:pt x="1041968" y="178724"/>
                  </a:cubicBezTo>
                  <a:cubicBezTo>
                    <a:pt x="1038325" y="178724"/>
                    <a:pt x="1035964" y="178237"/>
                    <a:pt x="1034885" y="177263"/>
                  </a:cubicBezTo>
                  <a:cubicBezTo>
                    <a:pt x="1034786" y="181871"/>
                    <a:pt x="1034736" y="189779"/>
                    <a:pt x="1034736" y="200988"/>
                  </a:cubicBezTo>
                  <a:lnTo>
                    <a:pt x="1071819" y="213470"/>
                  </a:lnTo>
                  <a:lnTo>
                    <a:pt x="1082971" y="202583"/>
                  </a:lnTo>
                  <a:cubicBezTo>
                    <a:pt x="1097255" y="194047"/>
                    <a:pt x="1107986" y="182494"/>
                    <a:pt x="1115164" y="167924"/>
                  </a:cubicBezTo>
                  <a:cubicBezTo>
                    <a:pt x="1120221" y="153426"/>
                    <a:pt x="1122750" y="137243"/>
                    <a:pt x="1122750" y="119374"/>
                  </a:cubicBezTo>
                  <a:cubicBezTo>
                    <a:pt x="1122945" y="109833"/>
                    <a:pt x="1122519" y="103496"/>
                    <a:pt x="1121471" y="100361"/>
                  </a:cubicBezTo>
                  <a:cubicBezTo>
                    <a:pt x="1119988" y="96985"/>
                    <a:pt x="1119248" y="94777"/>
                    <a:pt x="1119248" y="93738"/>
                  </a:cubicBezTo>
                  <a:cubicBezTo>
                    <a:pt x="1119248" y="90197"/>
                    <a:pt x="1121457" y="88427"/>
                    <a:pt x="1125875" y="88427"/>
                  </a:cubicBezTo>
                  <a:close/>
                  <a:moveTo>
                    <a:pt x="192625" y="82883"/>
                  </a:moveTo>
                  <a:cubicBezTo>
                    <a:pt x="203791" y="83162"/>
                    <a:pt x="209373" y="86391"/>
                    <a:pt x="209373" y="92571"/>
                  </a:cubicBezTo>
                  <a:cubicBezTo>
                    <a:pt x="209373" y="97073"/>
                    <a:pt x="207127" y="100074"/>
                    <a:pt x="202634" y="101575"/>
                  </a:cubicBezTo>
                  <a:cubicBezTo>
                    <a:pt x="179132" y="106117"/>
                    <a:pt x="165597" y="108389"/>
                    <a:pt x="162032" y="108389"/>
                  </a:cubicBezTo>
                  <a:cubicBezTo>
                    <a:pt x="157229" y="108389"/>
                    <a:pt x="152403" y="107610"/>
                    <a:pt x="147554" y="106054"/>
                  </a:cubicBezTo>
                  <a:cubicBezTo>
                    <a:pt x="141796" y="104686"/>
                    <a:pt x="138917" y="102625"/>
                    <a:pt x="138917" y="99868"/>
                  </a:cubicBezTo>
                  <a:cubicBezTo>
                    <a:pt x="138917" y="96950"/>
                    <a:pt x="141436" y="95196"/>
                    <a:pt x="146475" y="94603"/>
                  </a:cubicBezTo>
                  <a:cubicBezTo>
                    <a:pt x="156871" y="92526"/>
                    <a:pt x="169937" y="89185"/>
                    <a:pt x="185672" y="84581"/>
                  </a:cubicBezTo>
                  <a:cubicBezTo>
                    <a:pt x="188835" y="83449"/>
                    <a:pt x="191153" y="82883"/>
                    <a:pt x="192625" y="82883"/>
                  </a:cubicBezTo>
                  <a:close/>
                  <a:moveTo>
                    <a:pt x="1034361" y="69070"/>
                  </a:moveTo>
                  <a:lnTo>
                    <a:pt x="1000087" y="75995"/>
                  </a:lnTo>
                  <a:cubicBezTo>
                    <a:pt x="997712" y="75995"/>
                    <a:pt x="997491" y="75800"/>
                    <a:pt x="999422" y="75409"/>
                  </a:cubicBezTo>
                  <a:cubicBezTo>
                    <a:pt x="1000200" y="83424"/>
                    <a:pt x="1000590" y="89320"/>
                    <a:pt x="1000590" y="93096"/>
                  </a:cubicBezTo>
                  <a:cubicBezTo>
                    <a:pt x="1017277" y="88622"/>
                    <a:pt x="1026400" y="86385"/>
                    <a:pt x="1027960" y="86385"/>
                  </a:cubicBezTo>
                  <a:cubicBezTo>
                    <a:pt x="1030605" y="86385"/>
                    <a:pt x="1031836" y="86677"/>
                    <a:pt x="1031653" y="87260"/>
                  </a:cubicBezTo>
                  <a:cubicBezTo>
                    <a:pt x="1031733" y="86078"/>
                    <a:pt x="1032040" y="83542"/>
                    <a:pt x="1032574" y="79651"/>
                  </a:cubicBezTo>
                  <a:cubicBezTo>
                    <a:pt x="1032963" y="76829"/>
                    <a:pt x="1033328" y="74433"/>
                    <a:pt x="1033668" y="72462"/>
                  </a:cubicBezTo>
                  <a:close/>
                  <a:moveTo>
                    <a:pt x="408068" y="53113"/>
                  </a:moveTo>
                  <a:cubicBezTo>
                    <a:pt x="412365" y="53113"/>
                    <a:pt x="416196" y="53508"/>
                    <a:pt x="419560" y="54299"/>
                  </a:cubicBezTo>
                  <a:cubicBezTo>
                    <a:pt x="423393" y="54978"/>
                    <a:pt x="426657" y="56103"/>
                    <a:pt x="429355" y="57675"/>
                  </a:cubicBezTo>
                  <a:cubicBezTo>
                    <a:pt x="431956" y="59409"/>
                    <a:pt x="435096" y="62253"/>
                    <a:pt x="438773" y="66210"/>
                  </a:cubicBezTo>
                  <a:cubicBezTo>
                    <a:pt x="441067" y="68802"/>
                    <a:pt x="443954" y="72758"/>
                    <a:pt x="447433" y="78079"/>
                  </a:cubicBezTo>
                  <a:lnTo>
                    <a:pt x="456507" y="96017"/>
                  </a:lnTo>
                  <a:cubicBezTo>
                    <a:pt x="462382" y="104668"/>
                    <a:pt x="467763" y="112607"/>
                    <a:pt x="472650" y="119834"/>
                  </a:cubicBezTo>
                  <a:cubicBezTo>
                    <a:pt x="477499" y="127211"/>
                    <a:pt x="482135" y="133877"/>
                    <a:pt x="486556" y="139833"/>
                  </a:cubicBezTo>
                  <a:cubicBezTo>
                    <a:pt x="491012" y="145839"/>
                    <a:pt x="495628" y="151662"/>
                    <a:pt x="500406" y="157302"/>
                  </a:cubicBezTo>
                  <a:cubicBezTo>
                    <a:pt x="507054" y="164452"/>
                    <a:pt x="513716" y="170775"/>
                    <a:pt x="520391" y="176273"/>
                  </a:cubicBezTo>
                  <a:cubicBezTo>
                    <a:pt x="529774" y="182852"/>
                    <a:pt x="538322" y="188171"/>
                    <a:pt x="546036" y="192230"/>
                  </a:cubicBezTo>
                  <a:cubicBezTo>
                    <a:pt x="553199" y="196372"/>
                    <a:pt x="560297" y="200112"/>
                    <a:pt x="567333" y="203448"/>
                  </a:cubicBezTo>
                  <a:cubicBezTo>
                    <a:pt x="574486" y="206837"/>
                    <a:pt x="579202" y="208817"/>
                    <a:pt x="581481" y="209387"/>
                  </a:cubicBezTo>
                  <a:lnTo>
                    <a:pt x="587457" y="211480"/>
                  </a:lnTo>
                  <a:cubicBezTo>
                    <a:pt x="591646" y="213120"/>
                    <a:pt x="593495" y="215497"/>
                    <a:pt x="593005" y="218610"/>
                  </a:cubicBezTo>
                  <a:cubicBezTo>
                    <a:pt x="592206" y="221397"/>
                    <a:pt x="590147" y="222791"/>
                    <a:pt x="586829" y="222791"/>
                  </a:cubicBezTo>
                  <a:lnTo>
                    <a:pt x="580699" y="223084"/>
                  </a:lnTo>
                  <a:lnTo>
                    <a:pt x="570235" y="223661"/>
                  </a:lnTo>
                  <a:lnTo>
                    <a:pt x="544460" y="224251"/>
                  </a:lnTo>
                  <a:cubicBezTo>
                    <a:pt x="533084" y="224639"/>
                    <a:pt x="525706" y="224102"/>
                    <a:pt x="522326" y="222642"/>
                  </a:cubicBezTo>
                  <a:cubicBezTo>
                    <a:pt x="518531" y="221166"/>
                    <a:pt x="515355" y="219576"/>
                    <a:pt x="512799" y="217873"/>
                  </a:cubicBezTo>
                  <a:cubicBezTo>
                    <a:pt x="510242" y="216169"/>
                    <a:pt x="507220" y="212852"/>
                    <a:pt x="503732" y="207922"/>
                  </a:cubicBezTo>
                  <a:cubicBezTo>
                    <a:pt x="500805" y="204524"/>
                    <a:pt x="498129" y="201006"/>
                    <a:pt x="495704" y="197369"/>
                  </a:cubicBezTo>
                  <a:cubicBezTo>
                    <a:pt x="493339" y="194095"/>
                    <a:pt x="489247" y="187804"/>
                    <a:pt x="483431" y="178496"/>
                  </a:cubicBezTo>
                  <a:cubicBezTo>
                    <a:pt x="477620" y="169005"/>
                    <a:pt x="474200" y="163331"/>
                    <a:pt x="473171" y="161474"/>
                  </a:cubicBezTo>
                  <a:lnTo>
                    <a:pt x="459074" y="136326"/>
                  </a:lnTo>
                  <a:lnTo>
                    <a:pt x="445735" y="113346"/>
                  </a:lnTo>
                  <a:lnTo>
                    <a:pt x="442833" y="105179"/>
                  </a:lnTo>
                  <a:lnTo>
                    <a:pt x="442419" y="108970"/>
                  </a:lnTo>
                  <a:cubicBezTo>
                    <a:pt x="441483" y="110843"/>
                    <a:pt x="438403" y="115416"/>
                    <a:pt x="433178" y="122690"/>
                  </a:cubicBezTo>
                  <a:lnTo>
                    <a:pt x="424253" y="137605"/>
                  </a:lnTo>
                  <a:lnTo>
                    <a:pt x="412668" y="152753"/>
                  </a:lnTo>
                  <a:cubicBezTo>
                    <a:pt x="408287" y="158523"/>
                    <a:pt x="404107" y="163760"/>
                    <a:pt x="400129" y="168464"/>
                  </a:cubicBezTo>
                  <a:cubicBezTo>
                    <a:pt x="395639" y="174175"/>
                    <a:pt x="390457" y="179685"/>
                    <a:pt x="384581" y="184993"/>
                  </a:cubicBezTo>
                  <a:cubicBezTo>
                    <a:pt x="378361" y="191216"/>
                    <a:pt x="372008" y="195991"/>
                    <a:pt x="365522" y="199318"/>
                  </a:cubicBezTo>
                  <a:cubicBezTo>
                    <a:pt x="357119" y="205339"/>
                    <a:pt x="349175" y="210071"/>
                    <a:pt x="341691" y="213512"/>
                  </a:cubicBezTo>
                  <a:cubicBezTo>
                    <a:pt x="334525" y="216805"/>
                    <a:pt x="330341" y="218752"/>
                    <a:pt x="329138" y="219354"/>
                  </a:cubicBezTo>
                  <a:cubicBezTo>
                    <a:pt x="327516" y="220284"/>
                    <a:pt x="326346" y="220749"/>
                    <a:pt x="325626" y="220749"/>
                  </a:cubicBezTo>
                  <a:lnTo>
                    <a:pt x="322031" y="222289"/>
                  </a:lnTo>
                  <a:cubicBezTo>
                    <a:pt x="319275" y="222819"/>
                    <a:pt x="317448" y="222033"/>
                    <a:pt x="316550" y="219931"/>
                  </a:cubicBezTo>
                  <a:cubicBezTo>
                    <a:pt x="315653" y="217828"/>
                    <a:pt x="315844" y="216149"/>
                    <a:pt x="317125" y="214894"/>
                  </a:cubicBezTo>
                  <a:lnTo>
                    <a:pt x="320241" y="212085"/>
                  </a:lnTo>
                  <a:cubicBezTo>
                    <a:pt x="322188" y="210367"/>
                    <a:pt x="325355" y="207790"/>
                    <a:pt x="329742" y="204355"/>
                  </a:cubicBezTo>
                  <a:lnTo>
                    <a:pt x="341598" y="194932"/>
                  </a:lnTo>
                  <a:cubicBezTo>
                    <a:pt x="344459" y="192607"/>
                    <a:pt x="349411" y="188305"/>
                    <a:pt x="356452" y="182026"/>
                  </a:cubicBezTo>
                  <a:cubicBezTo>
                    <a:pt x="363602" y="175651"/>
                    <a:pt x="368794" y="170751"/>
                    <a:pt x="372028" y="167324"/>
                  </a:cubicBezTo>
                  <a:cubicBezTo>
                    <a:pt x="375203" y="163960"/>
                    <a:pt x="379507" y="158910"/>
                    <a:pt x="384939" y="152172"/>
                  </a:cubicBezTo>
                  <a:lnTo>
                    <a:pt x="398808" y="134466"/>
                  </a:lnTo>
                  <a:cubicBezTo>
                    <a:pt x="402367" y="130116"/>
                    <a:pt x="406267" y="124471"/>
                    <a:pt x="410507" y="117530"/>
                  </a:cubicBezTo>
                  <a:cubicBezTo>
                    <a:pt x="414747" y="110589"/>
                    <a:pt x="417805" y="105369"/>
                    <a:pt x="419681" y="101868"/>
                  </a:cubicBezTo>
                  <a:cubicBezTo>
                    <a:pt x="422066" y="96228"/>
                    <a:pt x="424206" y="91103"/>
                    <a:pt x="426104" y="86492"/>
                  </a:cubicBezTo>
                  <a:lnTo>
                    <a:pt x="427853" y="81930"/>
                  </a:lnTo>
                  <a:cubicBezTo>
                    <a:pt x="426085" y="79713"/>
                    <a:pt x="424552" y="77874"/>
                    <a:pt x="423253" y="76414"/>
                  </a:cubicBezTo>
                  <a:cubicBezTo>
                    <a:pt x="421752" y="74538"/>
                    <a:pt x="419859" y="72896"/>
                    <a:pt x="417574" y="71488"/>
                  </a:cubicBezTo>
                  <a:cubicBezTo>
                    <a:pt x="415339" y="70112"/>
                    <a:pt x="412034" y="68929"/>
                    <a:pt x="407659" y="67940"/>
                  </a:cubicBezTo>
                  <a:lnTo>
                    <a:pt x="401947" y="66656"/>
                  </a:lnTo>
                  <a:cubicBezTo>
                    <a:pt x="397876" y="66098"/>
                    <a:pt x="395388" y="64841"/>
                    <a:pt x="394483" y="62884"/>
                  </a:cubicBezTo>
                  <a:cubicBezTo>
                    <a:pt x="393577" y="60928"/>
                    <a:pt x="393242" y="59190"/>
                    <a:pt x="393478" y="57671"/>
                  </a:cubicBezTo>
                  <a:cubicBezTo>
                    <a:pt x="394374" y="55432"/>
                    <a:pt x="396466" y="54038"/>
                    <a:pt x="399752" y="53490"/>
                  </a:cubicBezTo>
                  <a:cubicBezTo>
                    <a:pt x="402754" y="53238"/>
                    <a:pt x="405525" y="53113"/>
                    <a:pt x="408068" y="53113"/>
                  </a:cubicBezTo>
                  <a:close/>
                  <a:moveTo>
                    <a:pt x="830605" y="35021"/>
                  </a:moveTo>
                  <a:cubicBezTo>
                    <a:pt x="847063" y="35278"/>
                    <a:pt x="855850" y="38475"/>
                    <a:pt x="856966" y="44611"/>
                  </a:cubicBezTo>
                  <a:cubicBezTo>
                    <a:pt x="856672" y="48701"/>
                    <a:pt x="854417" y="51666"/>
                    <a:pt x="850204" y="53508"/>
                  </a:cubicBezTo>
                  <a:cubicBezTo>
                    <a:pt x="844096" y="55824"/>
                    <a:pt x="838541" y="57351"/>
                    <a:pt x="833540" y="58089"/>
                  </a:cubicBezTo>
                  <a:cubicBezTo>
                    <a:pt x="814567" y="61190"/>
                    <a:pt x="801494" y="63267"/>
                    <a:pt x="794319" y="64321"/>
                  </a:cubicBezTo>
                  <a:cubicBezTo>
                    <a:pt x="790586" y="65100"/>
                    <a:pt x="787330" y="65489"/>
                    <a:pt x="784552" y="65489"/>
                  </a:cubicBezTo>
                  <a:cubicBezTo>
                    <a:pt x="779746" y="65489"/>
                    <a:pt x="774070" y="64436"/>
                    <a:pt x="767525" y="62331"/>
                  </a:cubicBezTo>
                  <a:cubicBezTo>
                    <a:pt x="762301" y="60591"/>
                    <a:pt x="759688" y="58219"/>
                    <a:pt x="759688" y="55215"/>
                  </a:cubicBezTo>
                  <a:cubicBezTo>
                    <a:pt x="759688" y="51783"/>
                    <a:pt x="761553" y="49758"/>
                    <a:pt x="765283" y="49141"/>
                  </a:cubicBezTo>
                  <a:cubicBezTo>
                    <a:pt x="793905" y="45247"/>
                    <a:pt x="813397" y="41388"/>
                    <a:pt x="823759" y="37565"/>
                  </a:cubicBezTo>
                  <a:cubicBezTo>
                    <a:pt x="828248" y="35869"/>
                    <a:pt x="830530" y="35021"/>
                    <a:pt x="830605" y="35021"/>
                  </a:cubicBezTo>
                  <a:close/>
                  <a:moveTo>
                    <a:pt x="1031462" y="33677"/>
                  </a:moveTo>
                  <a:cubicBezTo>
                    <a:pt x="1027627" y="33677"/>
                    <a:pt x="1020931" y="34615"/>
                    <a:pt x="1011375" y="36491"/>
                  </a:cubicBezTo>
                  <a:cubicBezTo>
                    <a:pt x="1000610" y="39480"/>
                    <a:pt x="994464" y="40974"/>
                    <a:pt x="992939" y="40974"/>
                  </a:cubicBezTo>
                  <a:lnTo>
                    <a:pt x="995339" y="40974"/>
                  </a:lnTo>
                  <a:cubicBezTo>
                    <a:pt x="996470" y="48499"/>
                    <a:pt x="997371" y="55269"/>
                    <a:pt x="998041" y="61284"/>
                  </a:cubicBezTo>
                  <a:cubicBezTo>
                    <a:pt x="1015758" y="55254"/>
                    <a:pt x="1025244" y="52238"/>
                    <a:pt x="1026500" y="52238"/>
                  </a:cubicBezTo>
                  <a:lnTo>
                    <a:pt x="1036267" y="54343"/>
                  </a:lnTo>
                  <a:lnTo>
                    <a:pt x="1036657" y="37997"/>
                  </a:lnTo>
                  <a:cubicBezTo>
                    <a:pt x="1036657" y="35117"/>
                    <a:pt x="1034926" y="33677"/>
                    <a:pt x="1031462" y="33677"/>
                  </a:cubicBezTo>
                  <a:close/>
                  <a:moveTo>
                    <a:pt x="1039634" y="12841"/>
                  </a:moveTo>
                  <a:cubicBezTo>
                    <a:pt x="1045020" y="12841"/>
                    <a:pt x="1051537" y="14752"/>
                    <a:pt x="1059186" y="18575"/>
                  </a:cubicBezTo>
                  <a:cubicBezTo>
                    <a:pt x="1068568" y="24032"/>
                    <a:pt x="1073260" y="28463"/>
                    <a:pt x="1073260" y="31868"/>
                  </a:cubicBezTo>
                  <a:cubicBezTo>
                    <a:pt x="1073260" y="34134"/>
                    <a:pt x="1071472" y="37174"/>
                    <a:pt x="1067897" y="40988"/>
                  </a:cubicBezTo>
                  <a:cubicBezTo>
                    <a:pt x="1065631" y="42929"/>
                    <a:pt x="1063040" y="50328"/>
                    <a:pt x="1060126" y="63187"/>
                  </a:cubicBezTo>
                  <a:cubicBezTo>
                    <a:pt x="1052250" y="94099"/>
                    <a:pt x="1046198" y="109556"/>
                    <a:pt x="1041968" y="109556"/>
                  </a:cubicBezTo>
                  <a:cubicBezTo>
                    <a:pt x="1038077" y="109556"/>
                    <a:pt x="1035006" y="107587"/>
                    <a:pt x="1032755" y="103649"/>
                  </a:cubicBezTo>
                  <a:cubicBezTo>
                    <a:pt x="1032321" y="102784"/>
                    <a:pt x="1032206" y="102614"/>
                    <a:pt x="1032411" y="103138"/>
                  </a:cubicBezTo>
                  <a:cubicBezTo>
                    <a:pt x="1022660" y="105007"/>
                    <a:pt x="1011874" y="106758"/>
                    <a:pt x="1000055" y="108389"/>
                  </a:cubicBezTo>
                  <a:cubicBezTo>
                    <a:pt x="998247" y="108389"/>
                    <a:pt x="998185" y="108291"/>
                    <a:pt x="999869" y="108096"/>
                  </a:cubicBezTo>
                  <a:cubicBezTo>
                    <a:pt x="999360" y="113934"/>
                    <a:pt x="997346" y="116853"/>
                    <a:pt x="993827" y="116853"/>
                  </a:cubicBezTo>
                  <a:cubicBezTo>
                    <a:pt x="987273" y="116326"/>
                    <a:pt x="983670" y="110976"/>
                    <a:pt x="983019" y="100803"/>
                  </a:cubicBezTo>
                  <a:cubicBezTo>
                    <a:pt x="981636" y="77474"/>
                    <a:pt x="979608" y="61325"/>
                    <a:pt x="976935" y="52355"/>
                  </a:cubicBezTo>
                  <a:cubicBezTo>
                    <a:pt x="975441" y="45443"/>
                    <a:pt x="973343" y="40368"/>
                    <a:pt x="970643" y="37128"/>
                  </a:cubicBezTo>
                  <a:cubicBezTo>
                    <a:pt x="968736" y="33791"/>
                    <a:pt x="967782" y="31260"/>
                    <a:pt x="967782" y="29533"/>
                  </a:cubicBezTo>
                  <a:cubicBezTo>
                    <a:pt x="967782" y="26187"/>
                    <a:pt x="969844" y="24515"/>
                    <a:pt x="973968" y="24515"/>
                  </a:cubicBezTo>
                  <a:cubicBezTo>
                    <a:pt x="978845" y="24515"/>
                    <a:pt x="982547" y="24806"/>
                    <a:pt x="985074" y="25389"/>
                  </a:cubicBezTo>
                  <a:lnTo>
                    <a:pt x="985493" y="25389"/>
                  </a:lnTo>
                  <a:lnTo>
                    <a:pt x="1023751" y="17566"/>
                  </a:lnTo>
                  <a:cubicBezTo>
                    <a:pt x="1027329" y="17206"/>
                    <a:pt x="1030732" y="16172"/>
                    <a:pt x="1033960" y="14464"/>
                  </a:cubicBezTo>
                  <a:cubicBezTo>
                    <a:pt x="1036341" y="13382"/>
                    <a:pt x="1038232" y="12841"/>
                    <a:pt x="1039634" y="12841"/>
                  </a:cubicBezTo>
                  <a:close/>
                  <a:moveTo>
                    <a:pt x="687907" y="8181"/>
                  </a:moveTo>
                  <a:cubicBezTo>
                    <a:pt x="692505" y="8640"/>
                    <a:pt x="697007" y="9971"/>
                    <a:pt x="701413" y="12176"/>
                  </a:cubicBezTo>
                  <a:cubicBezTo>
                    <a:pt x="709992" y="15915"/>
                    <a:pt x="714282" y="19622"/>
                    <a:pt x="714282" y="23296"/>
                  </a:cubicBezTo>
                  <a:cubicBezTo>
                    <a:pt x="714046" y="27345"/>
                    <a:pt x="713311" y="32351"/>
                    <a:pt x="712077" y="38314"/>
                  </a:cubicBezTo>
                  <a:cubicBezTo>
                    <a:pt x="710845" y="45160"/>
                    <a:pt x="710074" y="55567"/>
                    <a:pt x="709766" y="69536"/>
                  </a:cubicBezTo>
                  <a:lnTo>
                    <a:pt x="709628" y="83169"/>
                  </a:lnTo>
                  <a:lnTo>
                    <a:pt x="717300" y="79674"/>
                  </a:lnTo>
                  <a:cubicBezTo>
                    <a:pt x="721874" y="77727"/>
                    <a:pt x="726191" y="76753"/>
                    <a:pt x="730253" y="76753"/>
                  </a:cubicBezTo>
                  <a:cubicBezTo>
                    <a:pt x="741396" y="77274"/>
                    <a:pt x="746968" y="80699"/>
                    <a:pt x="746968" y="87027"/>
                  </a:cubicBezTo>
                  <a:cubicBezTo>
                    <a:pt x="746968" y="91638"/>
                    <a:pt x="744784" y="94814"/>
                    <a:pt x="740415" y="96557"/>
                  </a:cubicBezTo>
                  <a:cubicBezTo>
                    <a:pt x="727448" y="100150"/>
                    <a:pt x="717181" y="102814"/>
                    <a:pt x="709612" y="104547"/>
                  </a:cubicBezTo>
                  <a:cubicBezTo>
                    <a:pt x="709612" y="108370"/>
                    <a:pt x="709516" y="112461"/>
                    <a:pt x="709324" y="116821"/>
                  </a:cubicBezTo>
                  <a:cubicBezTo>
                    <a:pt x="713014" y="117227"/>
                    <a:pt x="717159" y="118371"/>
                    <a:pt x="721760" y="120253"/>
                  </a:cubicBezTo>
                  <a:cubicBezTo>
                    <a:pt x="728458" y="122625"/>
                    <a:pt x="733268" y="126739"/>
                    <a:pt x="736192" y="132596"/>
                  </a:cubicBezTo>
                  <a:cubicBezTo>
                    <a:pt x="737928" y="136497"/>
                    <a:pt x="738797" y="140277"/>
                    <a:pt x="738797" y="143935"/>
                  </a:cubicBezTo>
                  <a:cubicBezTo>
                    <a:pt x="738797" y="150006"/>
                    <a:pt x="736246" y="153042"/>
                    <a:pt x="731146" y="153042"/>
                  </a:cubicBezTo>
                  <a:cubicBezTo>
                    <a:pt x="724697" y="153042"/>
                    <a:pt x="717392" y="147808"/>
                    <a:pt x="709231" y="137340"/>
                  </a:cubicBezTo>
                  <a:cubicBezTo>
                    <a:pt x="706887" y="133930"/>
                    <a:pt x="706899" y="131672"/>
                    <a:pt x="709268" y="130569"/>
                  </a:cubicBezTo>
                  <a:cubicBezTo>
                    <a:pt x="708915" y="192363"/>
                    <a:pt x="707617" y="227336"/>
                    <a:pt x="705375" y="235488"/>
                  </a:cubicBezTo>
                  <a:cubicBezTo>
                    <a:pt x="702272" y="247453"/>
                    <a:pt x="698410" y="253436"/>
                    <a:pt x="693790" y="253436"/>
                  </a:cubicBezTo>
                  <a:cubicBezTo>
                    <a:pt x="690869" y="253436"/>
                    <a:pt x="687769" y="249333"/>
                    <a:pt x="684488" y="241129"/>
                  </a:cubicBezTo>
                  <a:cubicBezTo>
                    <a:pt x="683062" y="236451"/>
                    <a:pt x="682349" y="232069"/>
                    <a:pt x="682349" y="227986"/>
                  </a:cubicBezTo>
                  <a:cubicBezTo>
                    <a:pt x="682349" y="225115"/>
                    <a:pt x="683237" y="220129"/>
                    <a:pt x="685014" y="213029"/>
                  </a:cubicBezTo>
                  <a:cubicBezTo>
                    <a:pt x="687721" y="195250"/>
                    <a:pt x="689460" y="169611"/>
                    <a:pt x="690232" y="136112"/>
                  </a:cubicBezTo>
                  <a:cubicBezTo>
                    <a:pt x="682732" y="159038"/>
                    <a:pt x="672280" y="176646"/>
                    <a:pt x="658876" y="188937"/>
                  </a:cubicBezTo>
                  <a:cubicBezTo>
                    <a:pt x="648842" y="199250"/>
                    <a:pt x="640927" y="204406"/>
                    <a:pt x="635128" y="204406"/>
                  </a:cubicBezTo>
                  <a:cubicBezTo>
                    <a:pt x="632350" y="204406"/>
                    <a:pt x="630191" y="203381"/>
                    <a:pt x="628650" y="201332"/>
                  </a:cubicBezTo>
                  <a:cubicBezTo>
                    <a:pt x="628650" y="199186"/>
                    <a:pt x="631617" y="195351"/>
                    <a:pt x="637552" y="189825"/>
                  </a:cubicBezTo>
                  <a:cubicBezTo>
                    <a:pt x="648174" y="178812"/>
                    <a:pt x="658082" y="165636"/>
                    <a:pt x="667275" y="150298"/>
                  </a:cubicBezTo>
                  <a:cubicBezTo>
                    <a:pt x="673616" y="138757"/>
                    <a:pt x="679906" y="125079"/>
                    <a:pt x="686144" y="109263"/>
                  </a:cubicBezTo>
                  <a:cubicBezTo>
                    <a:pt x="673490" y="112767"/>
                    <a:pt x="665046" y="114518"/>
                    <a:pt x="660811" y="114518"/>
                  </a:cubicBezTo>
                  <a:cubicBezTo>
                    <a:pt x="655964" y="114518"/>
                    <a:pt x="650869" y="113627"/>
                    <a:pt x="645523" y="111844"/>
                  </a:cubicBezTo>
                  <a:cubicBezTo>
                    <a:pt x="639917" y="110508"/>
                    <a:pt x="637114" y="108364"/>
                    <a:pt x="637114" y="105412"/>
                  </a:cubicBezTo>
                  <a:cubicBezTo>
                    <a:pt x="637114" y="102249"/>
                    <a:pt x="639364" y="100219"/>
                    <a:pt x="643863" y="99319"/>
                  </a:cubicBezTo>
                  <a:cubicBezTo>
                    <a:pt x="657626" y="96644"/>
                    <a:pt x="673277" y="92684"/>
                    <a:pt x="690813" y="87441"/>
                  </a:cubicBezTo>
                  <a:lnTo>
                    <a:pt x="690813" y="84692"/>
                  </a:lnTo>
                  <a:cubicBezTo>
                    <a:pt x="690813" y="51894"/>
                    <a:pt x="688792" y="31185"/>
                    <a:pt x="684749" y="22566"/>
                  </a:cubicBezTo>
                  <a:cubicBezTo>
                    <a:pt x="683149" y="19372"/>
                    <a:pt x="682349" y="16734"/>
                    <a:pt x="682349" y="14650"/>
                  </a:cubicBezTo>
                  <a:cubicBezTo>
                    <a:pt x="682349" y="10749"/>
                    <a:pt x="684201" y="8593"/>
                    <a:pt x="687907" y="8181"/>
                  </a:cubicBezTo>
                  <a:close/>
                  <a:moveTo>
                    <a:pt x="1173100" y="5544"/>
                  </a:moveTo>
                  <a:cubicBezTo>
                    <a:pt x="1188950" y="5801"/>
                    <a:pt x="1197302" y="8788"/>
                    <a:pt x="1198154" y="14506"/>
                  </a:cubicBezTo>
                  <a:cubicBezTo>
                    <a:pt x="1197838" y="17954"/>
                    <a:pt x="1195830" y="20674"/>
                    <a:pt x="1192132" y="22668"/>
                  </a:cubicBezTo>
                  <a:cubicBezTo>
                    <a:pt x="1186625" y="24705"/>
                    <a:pt x="1181521" y="26116"/>
                    <a:pt x="1176821" y="26900"/>
                  </a:cubicBezTo>
                  <a:cubicBezTo>
                    <a:pt x="1163321" y="28637"/>
                    <a:pt x="1152537" y="29793"/>
                    <a:pt x="1144469" y="30370"/>
                  </a:cubicBezTo>
                  <a:cubicBezTo>
                    <a:pt x="1148165" y="30606"/>
                    <a:pt x="1150013" y="31883"/>
                    <a:pt x="1150013" y="34202"/>
                  </a:cubicBezTo>
                  <a:cubicBezTo>
                    <a:pt x="1150013" y="35563"/>
                    <a:pt x="1148788" y="37470"/>
                    <a:pt x="1146339" y="39923"/>
                  </a:cubicBezTo>
                  <a:cubicBezTo>
                    <a:pt x="1144634" y="41769"/>
                    <a:pt x="1140664" y="47227"/>
                    <a:pt x="1134429" y="56295"/>
                  </a:cubicBezTo>
                  <a:lnTo>
                    <a:pt x="1130702" y="61771"/>
                  </a:lnTo>
                  <a:lnTo>
                    <a:pt x="1148650" y="55182"/>
                  </a:lnTo>
                  <a:cubicBezTo>
                    <a:pt x="1157583" y="51859"/>
                    <a:pt x="1163270" y="50197"/>
                    <a:pt x="1165710" y="50197"/>
                  </a:cubicBezTo>
                  <a:cubicBezTo>
                    <a:pt x="1170286" y="50197"/>
                    <a:pt x="1176117" y="52631"/>
                    <a:pt x="1183202" y="57499"/>
                  </a:cubicBezTo>
                  <a:cubicBezTo>
                    <a:pt x="1189288" y="62066"/>
                    <a:pt x="1192332" y="65974"/>
                    <a:pt x="1192332" y="69223"/>
                  </a:cubicBezTo>
                  <a:cubicBezTo>
                    <a:pt x="1192332" y="70417"/>
                    <a:pt x="1191456" y="72600"/>
                    <a:pt x="1189704" y="75772"/>
                  </a:cubicBezTo>
                  <a:cubicBezTo>
                    <a:pt x="1187177" y="80972"/>
                    <a:pt x="1185913" y="90269"/>
                    <a:pt x="1185913" y="103663"/>
                  </a:cubicBezTo>
                  <a:cubicBezTo>
                    <a:pt x="1185913" y="137252"/>
                    <a:pt x="1185792" y="156716"/>
                    <a:pt x="1185550" y="162055"/>
                  </a:cubicBezTo>
                  <a:cubicBezTo>
                    <a:pt x="1184546" y="169081"/>
                    <a:pt x="1181824" y="172594"/>
                    <a:pt x="1177384" y="172594"/>
                  </a:cubicBezTo>
                  <a:cubicBezTo>
                    <a:pt x="1173148" y="172594"/>
                    <a:pt x="1169441" y="170760"/>
                    <a:pt x="1166263" y="167092"/>
                  </a:cubicBezTo>
                  <a:cubicBezTo>
                    <a:pt x="1163132" y="162178"/>
                    <a:pt x="1161566" y="158739"/>
                    <a:pt x="1161566" y="156776"/>
                  </a:cubicBezTo>
                  <a:cubicBezTo>
                    <a:pt x="1161566" y="151471"/>
                    <a:pt x="1162064" y="145140"/>
                    <a:pt x="1163059" y="137782"/>
                  </a:cubicBezTo>
                  <a:cubicBezTo>
                    <a:pt x="1163620" y="131234"/>
                    <a:pt x="1163901" y="125308"/>
                    <a:pt x="1163901" y="120006"/>
                  </a:cubicBezTo>
                  <a:lnTo>
                    <a:pt x="1163901" y="84692"/>
                  </a:lnTo>
                  <a:cubicBezTo>
                    <a:pt x="1163901" y="77142"/>
                    <a:pt x="1162071" y="73367"/>
                    <a:pt x="1158413" y="73367"/>
                  </a:cubicBezTo>
                  <a:cubicBezTo>
                    <a:pt x="1156419" y="73367"/>
                    <a:pt x="1148807" y="74437"/>
                    <a:pt x="1135577" y="76576"/>
                  </a:cubicBezTo>
                  <a:cubicBezTo>
                    <a:pt x="1127604" y="77939"/>
                    <a:pt x="1121264" y="78961"/>
                    <a:pt x="1116558" y="79643"/>
                  </a:cubicBezTo>
                  <a:lnTo>
                    <a:pt x="1107952" y="80597"/>
                  </a:lnTo>
                  <a:lnTo>
                    <a:pt x="1107113" y="97240"/>
                  </a:lnTo>
                  <a:lnTo>
                    <a:pt x="1107113" y="148865"/>
                  </a:lnTo>
                  <a:cubicBezTo>
                    <a:pt x="1106872" y="156493"/>
                    <a:pt x="1106360" y="162557"/>
                    <a:pt x="1105579" y="167059"/>
                  </a:cubicBezTo>
                  <a:cubicBezTo>
                    <a:pt x="1103675" y="172501"/>
                    <a:pt x="1100273" y="175222"/>
                    <a:pt x="1095375" y="175222"/>
                  </a:cubicBezTo>
                  <a:cubicBezTo>
                    <a:pt x="1092953" y="175222"/>
                    <a:pt x="1090015" y="171610"/>
                    <a:pt x="1086561" y="164385"/>
                  </a:cubicBezTo>
                  <a:cubicBezTo>
                    <a:pt x="1084226" y="160221"/>
                    <a:pt x="1083059" y="156517"/>
                    <a:pt x="1083059" y="153274"/>
                  </a:cubicBezTo>
                  <a:cubicBezTo>
                    <a:pt x="1083059" y="151336"/>
                    <a:pt x="1084178" y="148640"/>
                    <a:pt x="1086417" y="145186"/>
                  </a:cubicBezTo>
                  <a:cubicBezTo>
                    <a:pt x="1088265" y="137791"/>
                    <a:pt x="1089189" y="130079"/>
                    <a:pt x="1089189" y="122048"/>
                  </a:cubicBezTo>
                  <a:lnTo>
                    <a:pt x="1089189" y="90529"/>
                  </a:lnTo>
                  <a:cubicBezTo>
                    <a:pt x="1089189" y="84567"/>
                    <a:pt x="1088156" y="79263"/>
                    <a:pt x="1086091" y="74618"/>
                  </a:cubicBezTo>
                  <a:cubicBezTo>
                    <a:pt x="1083292" y="69016"/>
                    <a:pt x="1081892" y="65759"/>
                    <a:pt x="1081892" y="64847"/>
                  </a:cubicBezTo>
                  <a:cubicBezTo>
                    <a:pt x="1081892" y="60906"/>
                    <a:pt x="1084144" y="58747"/>
                    <a:pt x="1088649" y="58368"/>
                  </a:cubicBezTo>
                  <a:cubicBezTo>
                    <a:pt x="1091319" y="58368"/>
                    <a:pt x="1094782" y="59432"/>
                    <a:pt x="1099040" y="61559"/>
                  </a:cubicBezTo>
                  <a:lnTo>
                    <a:pt x="1107134" y="66109"/>
                  </a:lnTo>
                  <a:lnTo>
                    <a:pt x="1113220" y="65214"/>
                  </a:lnTo>
                  <a:cubicBezTo>
                    <a:pt x="1118795" y="48673"/>
                    <a:pt x="1121582" y="38335"/>
                    <a:pt x="1121582" y="34202"/>
                  </a:cubicBezTo>
                  <a:cubicBezTo>
                    <a:pt x="1121582" y="32891"/>
                    <a:pt x="1121688" y="32618"/>
                    <a:pt x="1121898" y="33384"/>
                  </a:cubicBezTo>
                  <a:cubicBezTo>
                    <a:pt x="1120320" y="33939"/>
                    <a:pt x="1118331" y="34315"/>
                    <a:pt x="1115932" y="34514"/>
                  </a:cubicBezTo>
                  <a:cubicBezTo>
                    <a:pt x="1109529" y="35512"/>
                    <a:pt x="1104233" y="36012"/>
                    <a:pt x="1100044" y="36012"/>
                  </a:cubicBezTo>
                  <a:cubicBezTo>
                    <a:pt x="1095771" y="36012"/>
                    <a:pt x="1090972" y="35089"/>
                    <a:pt x="1085645" y="33244"/>
                  </a:cubicBezTo>
                  <a:cubicBezTo>
                    <a:pt x="1080225" y="31440"/>
                    <a:pt x="1077515" y="29133"/>
                    <a:pt x="1077515" y="26324"/>
                  </a:cubicBezTo>
                  <a:cubicBezTo>
                    <a:pt x="1077515" y="23174"/>
                    <a:pt x="1079380" y="21428"/>
                    <a:pt x="1083110" y="21087"/>
                  </a:cubicBezTo>
                  <a:cubicBezTo>
                    <a:pt x="1122388" y="16808"/>
                    <a:pt x="1149040" y="12653"/>
                    <a:pt x="1163064" y="8622"/>
                  </a:cubicBezTo>
                  <a:cubicBezTo>
                    <a:pt x="1169004" y="6570"/>
                    <a:pt x="1172350" y="5544"/>
                    <a:pt x="1173100" y="5544"/>
                  </a:cubicBezTo>
                  <a:close/>
                  <a:moveTo>
                    <a:pt x="166408" y="3209"/>
                  </a:moveTo>
                  <a:cubicBezTo>
                    <a:pt x="170470" y="3209"/>
                    <a:pt x="175202" y="4720"/>
                    <a:pt x="180603" y="7743"/>
                  </a:cubicBezTo>
                  <a:cubicBezTo>
                    <a:pt x="188305" y="11371"/>
                    <a:pt x="192156" y="14743"/>
                    <a:pt x="192156" y="17859"/>
                  </a:cubicBezTo>
                  <a:cubicBezTo>
                    <a:pt x="192156" y="19645"/>
                    <a:pt x="190987" y="22096"/>
                    <a:pt x="188649" y="25212"/>
                  </a:cubicBezTo>
                  <a:cubicBezTo>
                    <a:pt x="187554" y="26775"/>
                    <a:pt x="186388" y="28094"/>
                    <a:pt x="185151" y="29170"/>
                  </a:cubicBezTo>
                  <a:cubicBezTo>
                    <a:pt x="186305" y="29613"/>
                    <a:pt x="188001" y="31057"/>
                    <a:pt x="190239" y="33500"/>
                  </a:cubicBezTo>
                  <a:cubicBezTo>
                    <a:pt x="208930" y="52190"/>
                    <a:pt x="224898" y="65509"/>
                    <a:pt x="238143" y="73456"/>
                  </a:cubicBezTo>
                  <a:cubicBezTo>
                    <a:pt x="245758" y="78200"/>
                    <a:pt x="254990" y="82023"/>
                    <a:pt x="265839" y="84925"/>
                  </a:cubicBezTo>
                  <a:cubicBezTo>
                    <a:pt x="275085" y="86934"/>
                    <a:pt x="279708" y="89094"/>
                    <a:pt x="279708" y="91404"/>
                  </a:cubicBezTo>
                  <a:cubicBezTo>
                    <a:pt x="279708" y="95245"/>
                    <a:pt x="271335" y="98378"/>
                    <a:pt x="254589" y="100803"/>
                  </a:cubicBezTo>
                  <a:cubicBezTo>
                    <a:pt x="243290" y="102942"/>
                    <a:pt x="234131" y="104012"/>
                    <a:pt x="227112" y="104012"/>
                  </a:cubicBezTo>
                  <a:cubicBezTo>
                    <a:pt x="225229" y="104012"/>
                    <a:pt x="222783" y="102854"/>
                    <a:pt x="219772" y="100538"/>
                  </a:cubicBezTo>
                  <a:cubicBezTo>
                    <a:pt x="213395" y="94569"/>
                    <a:pt x="201339" y="77762"/>
                    <a:pt x="183607" y="50118"/>
                  </a:cubicBezTo>
                  <a:cubicBezTo>
                    <a:pt x="181694" y="47248"/>
                    <a:pt x="180300" y="44930"/>
                    <a:pt x="179425" y="43162"/>
                  </a:cubicBezTo>
                  <a:lnTo>
                    <a:pt x="178811" y="41067"/>
                  </a:lnTo>
                  <a:lnTo>
                    <a:pt x="170517" y="55693"/>
                  </a:lnTo>
                  <a:cubicBezTo>
                    <a:pt x="160651" y="71279"/>
                    <a:pt x="149340" y="83981"/>
                    <a:pt x="136582" y="93799"/>
                  </a:cubicBezTo>
                  <a:cubicBezTo>
                    <a:pt x="124515" y="107612"/>
                    <a:pt x="114611" y="114518"/>
                    <a:pt x="106872" y="114518"/>
                  </a:cubicBezTo>
                  <a:cubicBezTo>
                    <a:pt x="102553" y="114518"/>
                    <a:pt x="100394" y="113137"/>
                    <a:pt x="100394" y="110374"/>
                  </a:cubicBezTo>
                  <a:cubicBezTo>
                    <a:pt x="100394" y="108892"/>
                    <a:pt x="104237" y="104840"/>
                    <a:pt x="111923" y="98217"/>
                  </a:cubicBezTo>
                  <a:cubicBezTo>
                    <a:pt x="124130" y="87920"/>
                    <a:pt x="135716" y="73826"/>
                    <a:pt x="146679" y="55936"/>
                  </a:cubicBezTo>
                  <a:cubicBezTo>
                    <a:pt x="155745" y="39698"/>
                    <a:pt x="160649" y="27324"/>
                    <a:pt x="161390" y="18813"/>
                  </a:cubicBezTo>
                  <a:cubicBezTo>
                    <a:pt x="161390" y="17117"/>
                    <a:pt x="161099" y="15191"/>
                    <a:pt x="160516" y="13036"/>
                  </a:cubicBezTo>
                  <a:cubicBezTo>
                    <a:pt x="160320" y="11687"/>
                    <a:pt x="160223" y="10669"/>
                    <a:pt x="160223" y="9981"/>
                  </a:cubicBezTo>
                  <a:cubicBezTo>
                    <a:pt x="160223" y="5466"/>
                    <a:pt x="162285" y="3209"/>
                    <a:pt x="166408" y="3209"/>
                  </a:cubicBezTo>
                  <a:close/>
                  <a:moveTo>
                    <a:pt x="56675" y="0"/>
                  </a:moveTo>
                  <a:cubicBezTo>
                    <a:pt x="61478" y="0"/>
                    <a:pt x="67075" y="1598"/>
                    <a:pt x="73465" y="4795"/>
                  </a:cubicBezTo>
                  <a:cubicBezTo>
                    <a:pt x="80798" y="9377"/>
                    <a:pt x="84464" y="13343"/>
                    <a:pt x="84464" y="16692"/>
                  </a:cubicBezTo>
                  <a:cubicBezTo>
                    <a:pt x="84464" y="18019"/>
                    <a:pt x="82913" y="22504"/>
                    <a:pt x="79809" y="30147"/>
                  </a:cubicBezTo>
                  <a:cubicBezTo>
                    <a:pt x="77642" y="35650"/>
                    <a:pt x="74817" y="42625"/>
                    <a:pt x="71335" y="51071"/>
                  </a:cubicBezTo>
                  <a:cubicBezTo>
                    <a:pt x="74333" y="49815"/>
                    <a:pt x="77426" y="48532"/>
                    <a:pt x="80614" y="47220"/>
                  </a:cubicBezTo>
                  <a:cubicBezTo>
                    <a:pt x="85274" y="45313"/>
                    <a:pt x="87587" y="44360"/>
                    <a:pt x="87553" y="44360"/>
                  </a:cubicBezTo>
                  <a:cubicBezTo>
                    <a:pt x="104011" y="44617"/>
                    <a:pt x="112798" y="47814"/>
                    <a:pt x="113914" y="53950"/>
                  </a:cubicBezTo>
                  <a:cubicBezTo>
                    <a:pt x="113619" y="58040"/>
                    <a:pt x="110956" y="61108"/>
                    <a:pt x="105924" y="63154"/>
                  </a:cubicBezTo>
                  <a:cubicBezTo>
                    <a:pt x="100780" y="65436"/>
                    <a:pt x="95732" y="66958"/>
                    <a:pt x="90780" y="67721"/>
                  </a:cubicBezTo>
                  <a:cubicBezTo>
                    <a:pt x="79510" y="69718"/>
                    <a:pt x="71358" y="71167"/>
                    <a:pt x="66326" y="72070"/>
                  </a:cubicBezTo>
                  <a:cubicBezTo>
                    <a:pt x="65275" y="75977"/>
                    <a:pt x="63832" y="79192"/>
                    <a:pt x="61996" y="81716"/>
                  </a:cubicBezTo>
                  <a:lnTo>
                    <a:pt x="59303" y="81716"/>
                  </a:lnTo>
                  <a:cubicBezTo>
                    <a:pt x="62314" y="81716"/>
                    <a:pt x="66493" y="82942"/>
                    <a:pt x="71842" y="85395"/>
                  </a:cubicBezTo>
                  <a:cubicBezTo>
                    <a:pt x="79479" y="88315"/>
                    <a:pt x="83297" y="91910"/>
                    <a:pt x="83297" y="96180"/>
                  </a:cubicBezTo>
                  <a:cubicBezTo>
                    <a:pt x="81886" y="106080"/>
                    <a:pt x="81012" y="113419"/>
                    <a:pt x="80674" y="118197"/>
                  </a:cubicBezTo>
                  <a:cubicBezTo>
                    <a:pt x="87263" y="116492"/>
                    <a:pt x="91273" y="115518"/>
                    <a:pt x="92706" y="115277"/>
                  </a:cubicBezTo>
                  <a:cubicBezTo>
                    <a:pt x="96957" y="115742"/>
                    <a:pt x="100343" y="116546"/>
                    <a:pt x="102863" y="117690"/>
                  </a:cubicBezTo>
                  <a:cubicBezTo>
                    <a:pt x="106162" y="119492"/>
                    <a:pt x="107812" y="122112"/>
                    <a:pt x="107812" y="125550"/>
                  </a:cubicBezTo>
                  <a:cubicBezTo>
                    <a:pt x="107812" y="128731"/>
                    <a:pt x="101279" y="131474"/>
                    <a:pt x="88213" y="133778"/>
                  </a:cubicBezTo>
                  <a:cubicBezTo>
                    <a:pt x="84567" y="134364"/>
                    <a:pt x="81858" y="134847"/>
                    <a:pt x="80088" y="135229"/>
                  </a:cubicBezTo>
                  <a:cubicBezTo>
                    <a:pt x="80088" y="135198"/>
                    <a:pt x="80088" y="135668"/>
                    <a:pt x="80088" y="136638"/>
                  </a:cubicBezTo>
                  <a:lnTo>
                    <a:pt x="80088" y="164306"/>
                  </a:lnTo>
                  <a:cubicBezTo>
                    <a:pt x="79065" y="163760"/>
                    <a:pt x="79260" y="163309"/>
                    <a:pt x="80674" y="162953"/>
                  </a:cubicBezTo>
                  <a:cubicBezTo>
                    <a:pt x="90608" y="159381"/>
                    <a:pt x="96721" y="157595"/>
                    <a:pt x="99012" y="157595"/>
                  </a:cubicBezTo>
                  <a:cubicBezTo>
                    <a:pt x="107213" y="157899"/>
                    <a:pt x="111314" y="160717"/>
                    <a:pt x="111314" y="166050"/>
                  </a:cubicBezTo>
                  <a:cubicBezTo>
                    <a:pt x="110734" y="170999"/>
                    <a:pt x="107765" y="174056"/>
                    <a:pt x="102408" y="175222"/>
                  </a:cubicBezTo>
                  <a:cubicBezTo>
                    <a:pt x="94365" y="177417"/>
                    <a:pt x="86925" y="179735"/>
                    <a:pt x="80088" y="182175"/>
                  </a:cubicBezTo>
                  <a:lnTo>
                    <a:pt x="80088" y="218182"/>
                  </a:lnTo>
                  <a:cubicBezTo>
                    <a:pt x="79855" y="230060"/>
                    <a:pt x="79353" y="239371"/>
                    <a:pt x="78581" y="246115"/>
                  </a:cubicBezTo>
                  <a:cubicBezTo>
                    <a:pt x="76569" y="253913"/>
                    <a:pt x="72769" y="257812"/>
                    <a:pt x="67182" y="257812"/>
                  </a:cubicBezTo>
                  <a:cubicBezTo>
                    <a:pt x="64618" y="257812"/>
                    <a:pt x="61497" y="254479"/>
                    <a:pt x="57820" y="247813"/>
                  </a:cubicBezTo>
                  <a:cubicBezTo>
                    <a:pt x="55072" y="242743"/>
                    <a:pt x="53699" y="238567"/>
                    <a:pt x="53699" y="235283"/>
                  </a:cubicBezTo>
                  <a:cubicBezTo>
                    <a:pt x="53699" y="231944"/>
                    <a:pt x="55077" y="227127"/>
                    <a:pt x="57833" y="220833"/>
                  </a:cubicBezTo>
                  <a:cubicBezTo>
                    <a:pt x="59561" y="208948"/>
                    <a:pt x="60517" y="197927"/>
                    <a:pt x="60703" y="187770"/>
                  </a:cubicBezTo>
                  <a:cubicBezTo>
                    <a:pt x="53200" y="191131"/>
                    <a:pt x="45258" y="194644"/>
                    <a:pt x="36877" y="198309"/>
                  </a:cubicBezTo>
                  <a:cubicBezTo>
                    <a:pt x="31361" y="200817"/>
                    <a:pt x="27162" y="202071"/>
                    <a:pt x="24282" y="202071"/>
                  </a:cubicBezTo>
                  <a:cubicBezTo>
                    <a:pt x="20121" y="202071"/>
                    <a:pt x="15413" y="200178"/>
                    <a:pt x="10157" y="196392"/>
                  </a:cubicBezTo>
                  <a:cubicBezTo>
                    <a:pt x="3386" y="192560"/>
                    <a:pt x="0" y="188791"/>
                    <a:pt x="0" y="185086"/>
                  </a:cubicBezTo>
                  <a:cubicBezTo>
                    <a:pt x="0" y="181170"/>
                    <a:pt x="2793" y="178932"/>
                    <a:pt x="8381" y="178370"/>
                  </a:cubicBezTo>
                  <a:cubicBezTo>
                    <a:pt x="18848" y="177986"/>
                    <a:pt x="28741" y="176787"/>
                    <a:pt x="38058" y="174775"/>
                  </a:cubicBezTo>
                  <a:cubicBezTo>
                    <a:pt x="47304" y="172512"/>
                    <a:pt x="54950" y="170450"/>
                    <a:pt x="60996" y="168590"/>
                  </a:cubicBezTo>
                  <a:lnTo>
                    <a:pt x="60996" y="139033"/>
                  </a:lnTo>
                  <a:cubicBezTo>
                    <a:pt x="59316" y="139988"/>
                    <a:pt x="57100" y="140847"/>
                    <a:pt x="54350" y="141610"/>
                  </a:cubicBezTo>
                  <a:cubicBezTo>
                    <a:pt x="44741" y="144614"/>
                    <a:pt x="38304" y="147177"/>
                    <a:pt x="35040" y="149298"/>
                  </a:cubicBezTo>
                  <a:cubicBezTo>
                    <a:pt x="31297" y="152572"/>
                    <a:pt x="28490" y="154209"/>
                    <a:pt x="26617" y="154209"/>
                  </a:cubicBezTo>
                  <a:cubicBezTo>
                    <a:pt x="23308" y="154209"/>
                    <a:pt x="20527" y="152166"/>
                    <a:pt x="18273" y="148079"/>
                  </a:cubicBezTo>
                  <a:cubicBezTo>
                    <a:pt x="15430" y="143388"/>
                    <a:pt x="14008" y="140159"/>
                    <a:pt x="14008" y="138391"/>
                  </a:cubicBezTo>
                  <a:cubicBezTo>
                    <a:pt x="14008" y="134795"/>
                    <a:pt x="16007" y="131198"/>
                    <a:pt x="20003" y="127601"/>
                  </a:cubicBezTo>
                  <a:cubicBezTo>
                    <a:pt x="28130" y="119875"/>
                    <a:pt x="34790" y="108723"/>
                    <a:pt x="39983" y="94148"/>
                  </a:cubicBezTo>
                  <a:cubicBezTo>
                    <a:pt x="42368" y="85311"/>
                    <a:pt x="44313" y="79065"/>
                    <a:pt x="45820" y="75409"/>
                  </a:cubicBezTo>
                  <a:cubicBezTo>
                    <a:pt x="45870" y="75800"/>
                    <a:pt x="45208" y="75995"/>
                    <a:pt x="43834" y="75995"/>
                  </a:cubicBezTo>
                  <a:cubicBezTo>
                    <a:pt x="38939" y="75995"/>
                    <a:pt x="33604" y="74963"/>
                    <a:pt x="27831" y="72898"/>
                  </a:cubicBezTo>
                  <a:cubicBezTo>
                    <a:pt x="21924" y="71177"/>
                    <a:pt x="18971" y="68785"/>
                    <a:pt x="18971" y="65721"/>
                  </a:cubicBezTo>
                  <a:cubicBezTo>
                    <a:pt x="18971" y="62289"/>
                    <a:pt x="20633" y="60297"/>
                    <a:pt x="23957" y="59745"/>
                  </a:cubicBezTo>
                  <a:cubicBezTo>
                    <a:pt x="34793" y="58049"/>
                    <a:pt x="43196" y="56589"/>
                    <a:pt x="49164" y="55364"/>
                  </a:cubicBezTo>
                  <a:cubicBezTo>
                    <a:pt x="49660" y="53041"/>
                    <a:pt x="50225" y="49468"/>
                    <a:pt x="50857" y="44644"/>
                  </a:cubicBezTo>
                  <a:cubicBezTo>
                    <a:pt x="52752" y="33847"/>
                    <a:pt x="53699" y="26573"/>
                    <a:pt x="53699" y="22822"/>
                  </a:cubicBezTo>
                  <a:cubicBezTo>
                    <a:pt x="53699" y="20633"/>
                    <a:pt x="53317" y="17256"/>
                    <a:pt x="52555" y="12692"/>
                  </a:cubicBezTo>
                  <a:cubicBezTo>
                    <a:pt x="50983" y="8956"/>
                    <a:pt x="50197" y="6398"/>
                    <a:pt x="50197" y="5018"/>
                  </a:cubicBezTo>
                  <a:cubicBezTo>
                    <a:pt x="50197" y="1673"/>
                    <a:pt x="52356" y="0"/>
                    <a:pt x="56675"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750"/>
                                        <p:tgtEl>
                                          <p:spTgt spid="3"/>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2" presetClass="entr" presetSubtype="6"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1+#ppt_w/2"/>
                                          </p:val>
                                        </p:tav>
                                        <p:tav tm="100000">
                                          <p:val>
                                            <p:strVal val="#ppt_x"/>
                                          </p:val>
                                        </p:tav>
                                      </p:tavLst>
                                    </p:anim>
                                    <p:anim calcmode="lin" valueType="num">
                                      <p:cBhvr additive="base">
                                        <p:cTn id="29" dur="10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4000"/>
                            </p:stCondLst>
                            <p:childTnLst>
                              <p:par>
                                <p:cTn id="31" presetID="53" presetClass="entr" presetSubtype="16"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750" fill="hold"/>
                                        <p:tgtEl>
                                          <p:spTgt spid="10"/>
                                        </p:tgtEl>
                                        <p:attrNameLst>
                                          <p:attrName>ppt_w</p:attrName>
                                        </p:attrNameLst>
                                      </p:cBhvr>
                                      <p:tavLst>
                                        <p:tav tm="0">
                                          <p:val>
                                            <p:fltVal val="0"/>
                                          </p:val>
                                        </p:tav>
                                        <p:tav tm="100000">
                                          <p:val>
                                            <p:strVal val="#ppt_w"/>
                                          </p:val>
                                        </p:tav>
                                      </p:tavLst>
                                    </p:anim>
                                    <p:anim calcmode="lin" valueType="num">
                                      <p:cBhvr>
                                        <p:cTn id="34" dur="750" fill="hold"/>
                                        <p:tgtEl>
                                          <p:spTgt spid="10"/>
                                        </p:tgtEl>
                                        <p:attrNameLst>
                                          <p:attrName>ppt_h</p:attrName>
                                        </p:attrNameLst>
                                      </p:cBhvr>
                                      <p:tavLst>
                                        <p:tav tm="0">
                                          <p:val>
                                            <p:fltVal val="0"/>
                                          </p:val>
                                        </p:tav>
                                        <p:tav tm="100000">
                                          <p:val>
                                            <p:strVal val="#ppt_h"/>
                                          </p:val>
                                        </p:tav>
                                      </p:tavLst>
                                    </p:anim>
                                    <p:animEffect transition="in" filter="fade">
                                      <p:cBhvr>
                                        <p:cTn id="35" dur="750"/>
                                        <p:tgtEl>
                                          <p:spTgt spid="10"/>
                                        </p:tgtEl>
                                      </p:cBhvr>
                                    </p:animEffect>
                                  </p:childTnLst>
                                </p:cTn>
                              </p:par>
                              <p:par>
                                <p:cTn id="36" presetID="2" presetClass="entr" presetSubtype="6"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1000" fill="hold"/>
                                        <p:tgtEl>
                                          <p:spTgt spid="8"/>
                                        </p:tgtEl>
                                        <p:attrNameLst>
                                          <p:attrName>ppt_x</p:attrName>
                                        </p:attrNameLst>
                                      </p:cBhvr>
                                      <p:tavLst>
                                        <p:tav tm="0">
                                          <p:val>
                                            <p:strVal val="1+#ppt_w/2"/>
                                          </p:val>
                                        </p:tav>
                                        <p:tav tm="100000">
                                          <p:val>
                                            <p:strVal val="#ppt_x"/>
                                          </p:val>
                                        </p:tav>
                                      </p:tavLst>
                                    </p:anim>
                                    <p:anim calcmode="lin" valueType="num">
                                      <p:cBhvr additive="base">
                                        <p:cTn id="39" dur="10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750"/>
                                        <p:tgtEl>
                                          <p:spTgt spid="7"/>
                                        </p:tgtEl>
                                      </p:cBhvr>
                                    </p:animEffect>
                                  </p:childTnLst>
                                </p:cTn>
                              </p:par>
                            </p:childTnLst>
                          </p:cTn>
                        </p:par>
                        <p:par>
                          <p:cTn id="44" fill="hold">
                            <p:stCondLst>
                              <p:cond delay="600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750" fill="hold"/>
                                        <p:tgtEl>
                                          <p:spTgt spid="13"/>
                                        </p:tgtEl>
                                        <p:attrNameLst>
                                          <p:attrName>ppt_w</p:attrName>
                                        </p:attrNameLst>
                                      </p:cBhvr>
                                      <p:tavLst>
                                        <p:tav tm="0">
                                          <p:val>
                                            <p:fltVal val="0"/>
                                          </p:val>
                                        </p:tav>
                                        <p:tav tm="100000">
                                          <p:val>
                                            <p:strVal val="#ppt_w"/>
                                          </p:val>
                                        </p:tav>
                                      </p:tavLst>
                                    </p:anim>
                                    <p:anim calcmode="lin" valueType="num">
                                      <p:cBhvr>
                                        <p:cTn id="48" dur="750" fill="hold"/>
                                        <p:tgtEl>
                                          <p:spTgt spid="13"/>
                                        </p:tgtEl>
                                        <p:attrNameLst>
                                          <p:attrName>ppt_h</p:attrName>
                                        </p:attrNameLst>
                                      </p:cBhvr>
                                      <p:tavLst>
                                        <p:tav tm="0">
                                          <p:val>
                                            <p:fltVal val="0"/>
                                          </p:val>
                                        </p:tav>
                                        <p:tav tm="100000">
                                          <p:val>
                                            <p:strVal val="#ppt_h"/>
                                          </p:val>
                                        </p:tav>
                                      </p:tavLst>
                                    </p:anim>
                                    <p:animEffect transition="in" filter="fade">
                                      <p:cBhvr>
                                        <p:cTn id="49"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rot="20689884">
            <a:off x="1144651" y="4346655"/>
            <a:ext cx="1435841" cy="1435841"/>
          </a:xfrm>
          <a:prstGeom prst="ellipse">
            <a:avLst/>
          </a:prstGeom>
          <a:blipFill>
            <a:blip r:embed="rId1"/>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grpSp>
        <p:nvGrpSpPr>
          <p:cNvPr id="10" name="组合 9"/>
          <p:cNvGrpSpPr/>
          <p:nvPr/>
        </p:nvGrpSpPr>
        <p:grpSpPr>
          <a:xfrm>
            <a:off x="2397292" y="2933403"/>
            <a:ext cx="3767513" cy="3146341"/>
            <a:chOff x="2844271" y="2376486"/>
            <a:chExt cx="4398719" cy="3673476"/>
          </a:xfrm>
        </p:grpSpPr>
        <p:sp>
          <p:nvSpPr>
            <p:cNvPr id="6" name="椭圆 5"/>
            <p:cNvSpPr/>
            <p:nvPr/>
          </p:nvSpPr>
          <p:spPr>
            <a:xfrm rot="20689884">
              <a:off x="3403599" y="2376486"/>
              <a:ext cx="3673476" cy="36734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pic>
          <p:nvPicPr>
            <p:cNvPr id="7"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9133" y1="21302" x2="65365" y2="40420"/>
                          <a14:foregroundMark x1="65165" y1="52789" x2="56528" y2="58124"/>
                          <a14:foregroundMark x1="83780" y1="70776" x2="66021" y2="54002"/>
                          <a14:foregroundMark x1="22007" y1="44665" x2="23461" y2="44543"/>
                          <a14:foregroundMark x1="37514" y1="29426" x2="43244" y2="34762"/>
                          <a14:foregroundMark x1="45268" y1="35206" x2="53820" y2="42482"/>
                          <a14:foregroundMark x1="37913" y1="53314" x2="29076" y2="62288"/>
                          <a14:foregroundMark x1="40735" y1="58124" x2="43529" y2="62975"/>
                          <a14:foregroundMark x1="40051" y1="44543" x2="38883" y2="53314"/>
                          <a14:foregroundMark x1="23945" y1="45756" x2="28307" y2="50728"/>
                          <a14:foregroundMark x1="28221" y1="50162" x2="32184" y2="51011"/>
                        </a14:backgroundRemoval>
                      </a14:imgEffect>
                    </a14:imgLayer>
                  </a14:imgProps>
                </a:ext>
                <a:ext uri="{28A0092B-C50C-407E-A947-70E740481C1C}">
                  <a14:useLocalDpi xmlns:a14="http://schemas.microsoft.com/office/drawing/2010/main" val="0"/>
                </a:ext>
              </a:extLst>
            </a:blip>
            <a:stretch>
              <a:fillRect/>
            </a:stretch>
          </p:blipFill>
          <p:spPr>
            <a:xfrm>
              <a:off x="2844271" y="2525672"/>
              <a:ext cx="4398719" cy="3102678"/>
            </a:xfrm>
            <a:prstGeom prst="rect">
              <a:avLst/>
            </a:prstGeom>
          </p:spPr>
        </p:pic>
      </p:grpSp>
      <p:grpSp>
        <p:nvGrpSpPr>
          <p:cNvPr id="9" name="组合 8"/>
          <p:cNvGrpSpPr/>
          <p:nvPr/>
        </p:nvGrpSpPr>
        <p:grpSpPr>
          <a:xfrm>
            <a:off x="623888" y="1513009"/>
            <a:ext cx="2380829" cy="2284292"/>
            <a:chOff x="623888" y="1130301"/>
            <a:chExt cx="2779711" cy="2667000"/>
          </a:xfrm>
        </p:grpSpPr>
        <p:sp>
          <p:nvSpPr>
            <p:cNvPr id="4" name="椭圆 3"/>
            <p:cNvSpPr/>
            <p:nvPr/>
          </p:nvSpPr>
          <p:spPr>
            <a:xfrm rot="20689884">
              <a:off x="736599" y="1130301"/>
              <a:ext cx="2667000" cy="2667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pic>
          <p:nvPicPr>
            <p:cNvPr id="8" name="图片 7"/>
            <p:cNvPicPr>
              <a:picLocks noChangeAspect="1"/>
            </p:cNvPicPr>
            <p:nvPr/>
          </p:nvPicPr>
          <p:blipFill>
            <a:blip r:embed="rId4" cstate="email"/>
            <a:stretch>
              <a:fillRect/>
            </a:stretch>
          </p:blipFill>
          <p:spPr>
            <a:xfrm>
              <a:off x="623888" y="1369932"/>
              <a:ext cx="2644722" cy="2311481"/>
            </a:xfrm>
            <a:prstGeom prst="rect">
              <a:avLst/>
            </a:prstGeom>
          </p:spPr>
        </p:pic>
      </p:grpSp>
      <p:grpSp>
        <p:nvGrpSpPr>
          <p:cNvPr id="11" name="组合 10"/>
          <p:cNvGrpSpPr/>
          <p:nvPr/>
        </p:nvGrpSpPr>
        <p:grpSpPr>
          <a:xfrm>
            <a:off x="4449528" y="4973400"/>
            <a:ext cx="675559" cy="925788"/>
            <a:chOff x="4457701" y="3970847"/>
            <a:chExt cx="788742" cy="1080894"/>
          </a:xfrm>
        </p:grpSpPr>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3" name="文本框 12"/>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23" name="文本框 22"/>
          <p:cNvSpPr txBox="1"/>
          <p:nvPr/>
        </p:nvSpPr>
        <p:spPr>
          <a:xfrm>
            <a:off x="7593320" y="1478431"/>
            <a:ext cx="3698353" cy="479645"/>
          </a:xfrm>
          <a:custGeom>
            <a:avLst/>
            <a:gdLst/>
            <a:ahLst/>
            <a:cxnLst/>
            <a:rect l="l" t="t" r="r" b="b"/>
            <a:pathLst>
              <a:path w="3698353" h="479645">
                <a:moveTo>
                  <a:pt x="1407776" y="314781"/>
                </a:moveTo>
                <a:cubicBezTo>
                  <a:pt x="1409776" y="316754"/>
                  <a:pt x="1411757" y="319049"/>
                  <a:pt x="1413718" y="321667"/>
                </a:cubicBezTo>
                <a:cubicBezTo>
                  <a:pt x="1416491" y="326280"/>
                  <a:pt x="1418720" y="331117"/>
                  <a:pt x="1420407" y="336176"/>
                </a:cubicBezTo>
                <a:cubicBezTo>
                  <a:pt x="1421419" y="340235"/>
                  <a:pt x="1422102" y="344568"/>
                  <a:pt x="1422456" y="349176"/>
                </a:cubicBezTo>
                <a:cubicBezTo>
                  <a:pt x="1423257" y="354407"/>
                  <a:pt x="1423457" y="359800"/>
                  <a:pt x="1423056" y="365357"/>
                </a:cubicBezTo>
                <a:cubicBezTo>
                  <a:pt x="1422679" y="370702"/>
                  <a:pt x="1421753" y="376699"/>
                  <a:pt x="1420278" y="383348"/>
                </a:cubicBezTo>
                <a:cubicBezTo>
                  <a:pt x="1418740" y="390265"/>
                  <a:pt x="1416914" y="397073"/>
                  <a:pt x="1414799" y="403773"/>
                </a:cubicBezTo>
                <a:cubicBezTo>
                  <a:pt x="1412661" y="410559"/>
                  <a:pt x="1410414" y="416499"/>
                  <a:pt x="1408059" y="421592"/>
                </a:cubicBezTo>
                <a:cubicBezTo>
                  <a:pt x="1405652" y="426812"/>
                  <a:pt x="1403071" y="430602"/>
                  <a:pt x="1400315" y="432963"/>
                </a:cubicBezTo>
                <a:cubicBezTo>
                  <a:pt x="1396662" y="436616"/>
                  <a:pt x="1392861" y="438725"/>
                  <a:pt x="1388911" y="439291"/>
                </a:cubicBezTo>
                <a:cubicBezTo>
                  <a:pt x="1384412" y="439651"/>
                  <a:pt x="1380247" y="437822"/>
                  <a:pt x="1376417" y="433803"/>
                </a:cubicBezTo>
                <a:cubicBezTo>
                  <a:pt x="1372484" y="430356"/>
                  <a:pt x="1370068" y="425725"/>
                  <a:pt x="1369171" y="419912"/>
                </a:cubicBezTo>
                <a:cubicBezTo>
                  <a:pt x="1367702" y="415510"/>
                  <a:pt x="1366967" y="411165"/>
                  <a:pt x="1366967" y="406877"/>
                </a:cubicBezTo>
                <a:cubicBezTo>
                  <a:pt x="1366607" y="402167"/>
                  <a:pt x="1366993" y="397819"/>
                  <a:pt x="1368125" y="393835"/>
                </a:cubicBezTo>
                <a:cubicBezTo>
                  <a:pt x="1368513" y="391051"/>
                  <a:pt x="1370200" y="386677"/>
                  <a:pt x="1373184" y="380715"/>
                </a:cubicBezTo>
                <a:cubicBezTo>
                  <a:pt x="1376642" y="374558"/>
                  <a:pt x="1379592" y="368913"/>
                  <a:pt x="1382033" y="363779"/>
                </a:cubicBezTo>
                <a:lnTo>
                  <a:pt x="1388876" y="347264"/>
                </a:lnTo>
                <a:cubicBezTo>
                  <a:pt x="1391523" y="341050"/>
                  <a:pt x="1393190" y="335890"/>
                  <a:pt x="1393876" y="331786"/>
                </a:cubicBezTo>
                <a:cubicBezTo>
                  <a:pt x="1394722" y="326715"/>
                  <a:pt x="1395999" y="322896"/>
                  <a:pt x="1397709" y="320329"/>
                </a:cubicBezTo>
                <a:cubicBezTo>
                  <a:pt x="1399195" y="316631"/>
                  <a:pt x="1402551" y="314781"/>
                  <a:pt x="1407776" y="314781"/>
                </a:cubicBezTo>
                <a:close/>
                <a:moveTo>
                  <a:pt x="1463694" y="313161"/>
                </a:moveTo>
                <a:cubicBezTo>
                  <a:pt x="1464980" y="313161"/>
                  <a:pt x="1467392" y="313921"/>
                  <a:pt x="1470931" y="315442"/>
                </a:cubicBezTo>
                <a:cubicBezTo>
                  <a:pt x="1474087" y="316625"/>
                  <a:pt x="1476262" y="317614"/>
                  <a:pt x="1477457" y="318409"/>
                </a:cubicBezTo>
                <a:cubicBezTo>
                  <a:pt x="1479057" y="319483"/>
                  <a:pt x="1481030" y="321190"/>
                  <a:pt x="1483373" y="323528"/>
                </a:cubicBezTo>
                <a:cubicBezTo>
                  <a:pt x="1485917" y="326592"/>
                  <a:pt x="1487812" y="330191"/>
                  <a:pt x="1489059" y="334324"/>
                </a:cubicBezTo>
                <a:lnTo>
                  <a:pt x="1494873" y="353695"/>
                </a:lnTo>
                <a:cubicBezTo>
                  <a:pt x="1498794" y="366260"/>
                  <a:pt x="1503239" y="376087"/>
                  <a:pt x="1508207" y="383176"/>
                </a:cubicBezTo>
                <a:cubicBezTo>
                  <a:pt x="1512472" y="388973"/>
                  <a:pt x="1517699" y="394278"/>
                  <a:pt x="1523890" y="399091"/>
                </a:cubicBezTo>
                <a:cubicBezTo>
                  <a:pt x="1530082" y="403905"/>
                  <a:pt x="1537131" y="408367"/>
                  <a:pt x="1545037" y="412477"/>
                </a:cubicBezTo>
                <a:cubicBezTo>
                  <a:pt x="1554441" y="416816"/>
                  <a:pt x="1564374" y="420000"/>
                  <a:pt x="1574835" y="422030"/>
                </a:cubicBezTo>
                <a:cubicBezTo>
                  <a:pt x="1585165" y="424093"/>
                  <a:pt x="1598185" y="424754"/>
                  <a:pt x="1613894" y="424010"/>
                </a:cubicBezTo>
                <a:cubicBezTo>
                  <a:pt x="1623401" y="424010"/>
                  <a:pt x="1631407" y="423472"/>
                  <a:pt x="1637913" y="422394"/>
                </a:cubicBezTo>
                <a:cubicBezTo>
                  <a:pt x="1644419" y="421316"/>
                  <a:pt x="1649878" y="420297"/>
                  <a:pt x="1654292" y="419337"/>
                </a:cubicBezTo>
                <a:cubicBezTo>
                  <a:pt x="1658476" y="418445"/>
                  <a:pt x="1661706" y="417145"/>
                  <a:pt x="1663981" y="415435"/>
                </a:cubicBezTo>
                <a:cubicBezTo>
                  <a:pt x="1665633" y="414195"/>
                  <a:pt x="1666534" y="413066"/>
                  <a:pt x="1666683" y="412048"/>
                </a:cubicBezTo>
                <a:cubicBezTo>
                  <a:pt x="1667043" y="410505"/>
                  <a:pt x="1666202" y="407352"/>
                  <a:pt x="1664161" y="402590"/>
                </a:cubicBezTo>
                <a:lnTo>
                  <a:pt x="1657533" y="380458"/>
                </a:lnTo>
                <a:lnTo>
                  <a:pt x="1652156" y="370965"/>
                </a:lnTo>
                <a:cubicBezTo>
                  <a:pt x="1649286" y="362962"/>
                  <a:pt x="1648312" y="358134"/>
                  <a:pt x="1649232" y="356482"/>
                </a:cubicBezTo>
                <a:cubicBezTo>
                  <a:pt x="1650404" y="354149"/>
                  <a:pt x="1652622" y="352983"/>
                  <a:pt x="1655886" y="352983"/>
                </a:cubicBezTo>
                <a:cubicBezTo>
                  <a:pt x="1659151" y="352983"/>
                  <a:pt x="1663490" y="355147"/>
                  <a:pt x="1668903" y="359475"/>
                </a:cubicBezTo>
                <a:lnTo>
                  <a:pt x="1679837" y="370408"/>
                </a:lnTo>
                <a:cubicBezTo>
                  <a:pt x="1682409" y="372694"/>
                  <a:pt x="1686907" y="376204"/>
                  <a:pt x="1693329" y="380938"/>
                </a:cubicBezTo>
                <a:cubicBezTo>
                  <a:pt x="1699752" y="385671"/>
                  <a:pt x="1706362" y="390302"/>
                  <a:pt x="1713159" y="394830"/>
                </a:cubicBezTo>
                <a:lnTo>
                  <a:pt x="1731090" y="404614"/>
                </a:lnTo>
                <a:cubicBezTo>
                  <a:pt x="1734606" y="407249"/>
                  <a:pt x="1737521" y="410107"/>
                  <a:pt x="1739836" y="413189"/>
                </a:cubicBezTo>
                <a:cubicBezTo>
                  <a:pt x="1743232" y="417133"/>
                  <a:pt x="1744718" y="422175"/>
                  <a:pt x="1744295" y="428315"/>
                </a:cubicBezTo>
                <a:cubicBezTo>
                  <a:pt x="1743844" y="434638"/>
                  <a:pt x="1741225" y="440192"/>
                  <a:pt x="1736441" y="444976"/>
                </a:cubicBezTo>
                <a:cubicBezTo>
                  <a:pt x="1731181" y="449361"/>
                  <a:pt x="1724050" y="453120"/>
                  <a:pt x="1715046" y="456253"/>
                </a:cubicBezTo>
                <a:cubicBezTo>
                  <a:pt x="1706688" y="459162"/>
                  <a:pt x="1694451" y="462447"/>
                  <a:pt x="1678336" y="466105"/>
                </a:cubicBezTo>
                <a:cubicBezTo>
                  <a:pt x="1662564" y="469753"/>
                  <a:pt x="1642306" y="471216"/>
                  <a:pt x="1617564" y="470496"/>
                </a:cubicBezTo>
                <a:cubicBezTo>
                  <a:pt x="1600963" y="469758"/>
                  <a:pt x="1585454" y="467872"/>
                  <a:pt x="1571036" y="464836"/>
                </a:cubicBezTo>
                <a:cubicBezTo>
                  <a:pt x="1557242" y="461652"/>
                  <a:pt x="1545914" y="457750"/>
                  <a:pt x="1537053" y="453131"/>
                </a:cubicBezTo>
                <a:cubicBezTo>
                  <a:pt x="1528713" y="448415"/>
                  <a:pt x="1520572" y="442881"/>
                  <a:pt x="1512632" y="436530"/>
                </a:cubicBezTo>
                <a:cubicBezTo>
                  <a:pt x="1505291" y="429927"/>
                  <a:pt x="1498306" y="422205"/>
                  <a:pt x="1491674" y="413364"/>
                </a:cubicBezTo>
                <a:cubicBezTo>
                  <a:pt x="1485043" y="404524"/>
                  <a:pt x="1480026" y="396324"/>
                  <a:pt x="1476625" y="388767"/>
                </a:cubicBezTo>
                <a:cubicBezTo>
                  <a:pt x="1473040" y="381592"/>
                  <a:pt x="1469396" y="372451"/>
                  <a:pt x="1465692" y="361344"/>
                </a:cubicBezTo>
                <a:lnTo>
                  <a:pt x="1459861" y="344382"/>
                </a:lnTo>
                <a:cubicBezTo>
                  <a:pt x="1458540" y="341084"/>
                  <a:pt x="1456805" y="337282"/>
                  <a:pt x="1454656" y="332978"/>
                </a:cubicBezTo>
                <a:cubicBezTo>
                  <a:pt x="1452157" y="327987"/>
                  <a:pt x="1450908" y="324423"/>
                  <a:pt x="1450908" y="322284"/>
                </a:cubicBezTo>
                <a:cubicBezTo>
                  <a:pt x="1450908" y="320146"/>
                  <a:pt x="1451737" y="317843"/>
                  <a:pt x="1453395" y="315373"/>
                </a:cubicBezTo>
                <a:cubicBezTo>
                  <a:pt x="1456871" y="313184"/>
                  <a:pt x="1460304" y="312446"/>
                  <a:pt x="1463694" y="313161"/>
                </a:cubicBezTo>
                <a:close/>
                <a:moveTo>
                  <a:pt x="3580395" y="312089"/>
                </a:moveTo>
                <a:cubicBezTo>
                  <a:pt x="3586294" y="312089"/>
                  <a:pt x="3596382" y="315316"/>
                  <a:pt x="3610656" y="321770"/>
                </a:cubicBezTo>
                <a:cubicBezTo>
                  <a:pt x="3641475" y="336582"/>
                  <a:pt x="3661732" y="349416"/>
                  <a:pt x="3671428" y="360272"/>
                </a:cubicBezTo>
                <a:cubicBezTo>
                  <a:pt x="3677898" y="369579"/>
                  <a:pt x="3681134" y="378305"/>
                  <a:pt x="3681134" y="386452"/>
                </a:cubicBezTo>
                <a:cubicBezTo>
                  <a:pt x="3681134" y="401229"/>
                  <a:pt x="3674998" y="408618"/>
                  <a:pt x="3662724" y="408618"/>
                </a:cubicBezTo>
                <a:cubicBezTo>
                  <a:pt x="3652988" y="408618"/>
                  <a:pt x="3642490" y="401378"/>
                  <a:pt x="3631228" y="386898"/>
                </a:cubicBezTo>
                <a:cubicBezTo>
                  <a:pt x="3616393" y="368896"/>
                  <a:pt x="3602822" y="353546"/>
                  <a:pt x="3590513" y="340849"/>
                </a:cubicBezTo>
                <a:cubicBezTo>
                  <a:pt x="3578674" y="329805"/>
                  <a:pt x="3572754" y="322765"/>
                  <a:pt x="3572754" y="319729"/>
                </a:cubicBezTo>
                <a:cubicBezTo>
                  <a:pt x="3572754" y="314636"/>
                  <a:pt x="3575301" y="312089"/>
                  <a:pt x="3580395" y="312089"/>
                </a:cubicBezTo>
                <a:close/>
                <a:moveTo>
                  <a:pt x="288954" y="307998"/>
                </a:moveTo>
                <a:cubicBezTo>
                  <a:pt x="271460" y="311943"/>
                  <a:pt x="261093" y="313915"/>
                  <a:pt x="257852" y="313915"/>
                </a:cubicBezTo>
                <a:cubicBezTo>
                  <a:pt x="252289" y="313915"/>
                  <a:pt x="249100" y="313198"/>
                  <a:pt x="248282" y="311763"/>
                </a:cubicBezTo>
                <a:lnTo>
                  <a:pt x="248282" y="336305"/>
                </a:lnTo>
                <a:cubicBezTo>
                  <a:pt x="252947" y="334464"/>
                  <a:pt x="262214" y="331811"/>
                  <a:pt x="276082" y="328347"/>
                </a:cubicBezTo>
                <a:cubicBezTo>
                  <a:pt x="279164" y="327192"/>
                  <a:pt x="282233" y="326615"/>
                  <a:pt x="285292" y="326615"/>
                </a:cubicBezTo>
                <a:cubicBezTo>
                  <a:pt x="290203" y="326615"/>
                  <a:pt x="291423" y="327152"/>
                  <a:pt x="288954" y="328227"/>
                </a:cubicBezTo>
                <a:close/>
                <a:moveTo>
                  <a:pt x="1547120" y="301867"/>
                </a:moveTo>
                <a:cubicBezTo>
                  <a:pt x="1551334" y="302330"/>
                  <a:pt x="1557113" y="303611"/>
                  <a:pt x="1564459" y="305709"/>
                </a:cubicBezTo>
                <a:lnTo>
                  <a:pt x="1579011" y="309988"/>
                </a:lnTo>
                <a:cubicBezTo>
                  <a:pt x="1591919" y="314287"/>
                  <a:pt x="1600309" y="319875"/>
                  <a:pt x="1604179" y="326752"/>
                </a:cubicBezTo>
                <a:cubicBezTo>
                  <a:pt x="1607843" y="333258"/>
                  <a:pt x="1610067" y="339269"/>
                  <a:pt x="1610850" y="344785"/>
                </a:cubicBezTo>
                <a:cubicBezTo>
                  <a:pt x="1611633" y="350759"/>
                  <a:pt x="1610696" y="356925"/>
                  <a:pt x="1608038" y="363282"/>
                </a:cubicBezTo>
                <a:cubicBezTo>
                  <a:pt x="1606088" y="366209"/>
                  <a:pt x="1603742" y="368587"/>
                  <a:pt x="1600998" y="370416"/>
                </a:cubicBezTo>
                <a:cubicBezTo>
                  <a:pt x="1597544" y="372926"/>
                  <a:pt x="1593508" y="373759"/>
                  <a:pt x="1588890" y="372916"/>
                </a:cubicBezTo>
                <a:cubicBezTo>
                  <a:pt x="1584270" y="372073"/>
                  <a:pt x="1579574" y="369705"/>
                  <a:pt x="1574801" y="365812"/>
                </a:cubicBezTo>
                <a:cubicBezTo>
                  <a:pt x="1570776" y="362879"/>
                  <a:pt x="1563930" y="355090"/>
                  <a:pt x="1554263" y="342444"/>
                </a:cubicBezTo>
                <a:lnTo>
                  <a:pt x="1540037" y="323802"/>
                </a:lnTo>
                <a:cubicBezTo>
                  <a:pt x="1536750" y="319863"/>
                  <a:pt x="1534841" y="316302"/>
                  <a:pt x="1534309" y="313118"/>
                </a:cubicBezTo>
                <a:cubicBezTo>
                  <a:pt x="1534309" y="309916"/>
                  <a:pt x="1535164" y="307041"/>
                  <a:pt x="1536873" y="304491"/>
                </a:cubicBezTo>
                <a:cubicBezTo>
                  <a:pt x="1539509" y="302742"/>
                  <a:pt x="1542924" y="301867"/>
                  <a:pt x="1547120" y="301867"/>
                </a:cubicBezTo>
                <a:close/>
                <a:moveTo>
                  <a:pt x="1683751" y="293468"/>
                </a:moveTo>
                <a:cubicBezTo>
                  <a:pt x="1687238" y="293474"/>
                  <a:pt x="1691922" y="294090"/>
                  <a:pt x="1697802" y="295316"/>
                </a:cubicBezTo>
                <a:lnTo>
                  <a:pt x="1719128" y="299578"/>
                </a:lnTo>
                <a:cubicBezTo>
                  <a:pt x="1730818" y="302328"/>
                  <a:pt x="1739339" y="304597"/>
                  <a:pt x="1744690" y="306386"/>
                </a:cubicBezTo>
                <a:cubicBezTo>
                  <a:pt x="1748503" y="307770"/>
                  <a:pt x="1753516" y="310534"/>
                  <a:pt x="1759730" y="314678"/>
                </a:cubicBezTo>
                <a:cubicBezTo>
                  <a:pt x="1765556" y="318320"/>
                  <a:pt x="1770140" y="322439"/>
                  <a:pt x="1773485" y="327035"/>
                </a:cubicBezTo>
                <a:cubicBezTo>
                  <a:pt x="1776446" y="331694"/>
                  <a:pt x="1778587" y="338386"/>
                  <a:pt x="1779908" y="347109"/>
                </a:cubicBezTo>
                <a:cubicBezTo>
                  <a:pt x="1780982" y="351911"/>
                  <a:pt x="1780902" y="356673"/>
                  <a:pt x="1779667" y="361395"/>
                </a:cubicBezTo>
                <a:cubicBezTo>
                  <a:pt x="1778718" y="366598"/>
                  <a:pt x="1776706" y="370225"/>
                  <a:pt x="1773630" y="372277"/>
                </a:cubicBezTo>
                <a:cubicBezTo>
                  <a:pt x="1770566" y="375341"/>
                  <a:pt x="1766342" y="376873"/>
                  <a:pt x="1760957" y="376873"/>
                </a:cubicBezTo>
                <a:cubicBezTo>
                  <a:pt x="1755623" y="376873"/>
                  <a:pt x="1750732" y="375538"/>
                  <a:pt x="1746285" y="372869"/>
                </a:cubicBezTo>
                <a:cubicBezTo>
                  <a:pt x="1742128" y="370376"/>
                  <a:pt x="1736017" y="365097"/>
                  <a:pt x="1727951" y="357031"/>
                </a:cubicBezTo>
                <a:lnTo>
                  <a:pt x="1712422" y="339881"/>
                </a:lnTo>
                <a:lnTo>
                  <a:pt x="1693934" y="323459"/>
                </a:lnTo>
                <a:lnTo>
                  <a:pt x="1678276" y="309885"/>
                </a:lnTo>
                <a:cubicBezTo>
                  <a:pt x="1675212" y="307581"/>
                  <a:pt x="1673680" y="304943"/>
                  <a:pt x="1673680" y="301970"/>
                </a:cubicBezTo>
                <a:cubicBezTo>
                  <a:pt x="1673680" y="298940"/>
                  <a:pt x="1674746" y="296711"/>
                  <a:pt x="1676878" y="295282"/>
                </a:cubicBezTo>
                <a:cubicBezTo>
                  <a:pt x="1677973" y="294067"/>
                  <a:pt x="1680264" y="293462"/>
                  <a:pt x="1683751" y="293468"/>
                </a:cubicBezTo>
                <a:close/>
                <a:moveTo>
                  <a:pt x="2124061" y="284323"/>
                </a:moveTo>
                <a:lnTo>
                  <a:pt x="2116386" y="288087"/>
                </a:lnTo>
                <a:cubicBezTo>
                  <a:pt x="2113568" y="288922"/>
                  <a:pt x="2106725" y="290425"/>
                  <a:pt x="2095858" y="292598"/>
                </a:cubicBezTo>
                <a:cubicBezTo>
                  <a:pt x="2084458" y="294736"/>
                  <a:pt x="2073320" y="296971"/>
                  <a:pt x="2062440" y="299303"/>
                </a:cubicBezTo>
                <a:cubicBezTo>
                  <a:pt x="2051836" y="301510"/>
                  <a:pt x="2044567" y="302973"/>
                  <a:pt x="2040634" y="303694"/>
                </a:cubicBezTo>
                <a:cubicBezTo>
                  <a:pt x="2035500" y="304408"/>
                  <a:pt x="2032094" y="304560"/>
                  <a:pt x="2030413" y="304148"/>
                </a:cubicBezTo>
                <a:lnTo>
                  <a:pt x="2029915" y="302613"/>
                </a:lnTo>
                <a:lnTo>
                  <a:pt x="2029041" y="356748"/>
                </a:lnTo>
                <a:cubicBezTo>
                  <a:pt x="2032436" y="355770"/>
                  <a:pt x="2036292" y="355104"/>
                  <a:pt x="2040608" y="354750"/>
                </a:cubicBezTo>
                <a:lnTo>
                  <a:pt x="2060177" y="352031"/>
                </a:lnTo>
                <a:lnTo>
                  <a:pt x="2079359" y="349836"/>
                </a:lnTo>
                <a:cubicBezTo>
                  <a:pt x="2085968" y="349064"/>
                  <a:pt x="2091038" y="348679"/>
                  <a:pt x="2094571" y="348679"/>
                </a:cubicBezTo>
                <a:cubicBezTo>
                  <a:pt x="2099974" y="348679"/>
                  <a:pt x="2105276" y="349387"/>
                  <a:pt x="2110478" y="350805"/>
                </a:cubicBezTo>
                <a:lnTo>
                  <a:pt x="2119709" y="355458"/>
                </a:lnTo>
                <a:lnTo>
                  <a:pt x="2121386" y="338354"/>
                </a:lnTo>
                <a:lnTo>
                  <a:pt x="2122449" y="308170"/>
                </a:lnTo>
                <a:close/>
                <a:moveTo>
                  <a:pt x="2825297" y="255588"/>
                </a:moveTo>
                <a:cubicBezTo>
                  <a:pt x="2832774" y="255588"/>
                  <a:pt x="2837476" y="262897"/>
                  <a:pt x="2839403" y="277514"/>
                </a:cubicBezTo>
                <a:cubicBezTo>
                  <a:pt x="2840838" y="285272"/>
                  <a:pt x="2841555" y="292886"/>
                  <a:pt x="2841555" y="300358"/>
                </a:cubicBezTo>
                <a:cubicBezTo>
                  <a:pt x="2841555" y="311237"/>
                  <a:pt x="2837328" y="324557"/>
                  <a:pt x="2828872" y="340318"/>
                </a:cubicBezTo>
                <a:cubicBezTo>
                  <a:pt x="2815267" y="363253"/>
                  <a:pt x="2800981" y="374721"/>
                  <a:pt x="2786014" y="374721"/>
                </a:cubicBezTo>
                <a:cubicBezTo>
                  <a:pt x="2775542" y="374721"/>
                  <a:pt x="2770305" y="366972"/>
                  <a:pt x="2770305" y="351474"/>
                </a:cubicBezTo>
                <a:cubicBezTo>
                  <a:pt x="2770305" y="340864"/>
                  <a:pt x="2776596" y="327552"/>
                  <a:pt x="2789179" y="311540"/>
                </a:cubicBezTo>
                <a:cubicBezTo>
                  <a:pt x="2802390" y="294847"/>
                  <a:pt x="2810148" y="282562"/>
                  <a:pt x="2812452" y="274684"/>
                </a:cubicBezTo>
                <a:cubicBezTo>
                  <a:pt x="2816087" y="261953"/>
                  <a:pt x="2820369" y="255588"/>
                  <a:pt x="2825297" y="255588"/>
                </a:cubicBezTo>
                <a:close/>
                <a:moveTo>
                  <a:pt x="280987" y="254190"/>
                </a:moveTo>
                <a:cubicBezTo>
                  <a:pt x="279604" y="254190"/>
                  <a:pt x="273953" y="255728"/>
                  <a:pt x="264034" y="258803"/>
                </a:cubicBezTo>
                <a:cubicBezTo>
                  <a:pt x="254688" y="262542"/>
                  <a:pt x="249040" y="264411"/>
                  <a:pt x="247090" y="264411"/>
                </a:cubicBezTo>
                <a:lnTo>
                  <a:pt x="251283" y="264411"/>
                </a:lnTo>
                <a:cubicBezTo>
                  <a:pt x="249563" y="276136"/>
                  <a:pt x="248562" y="285212"/>
                  <a:pt x="248282" y="291637"/>
                </a:cubicBezTo>
                <a:cubicBezTo>
                  <a:pt x="252850" y="289665"/>
                  <a:pt x="261468" y="286221"/>
                  <a:pt x="274136" y="281304"/>
                </a:cubicBezTo>
                <a:cubicBezTo>
                  <a:pt x="277800" y="279944"/>
                  <a:pt x="280527" y="279263"/>
                  <a:pt x="282316" y="279263"/>
                </a:cubicBezTo>
                <a:cubicBezTo>
                  <a:pt x="289165" y="279755"/>
                  <a:pt x="291377" y="280653"/>
                  <a:pt x="288954" y="281956"/>
                </a:cubicBezTo>
                <a:lnTo>
                  <a:pt x="288954" y="275602"/>
                </a:lnTo>
                <a:cubicBezTo>
                  <a:pt x="288954" y="264986"/>
                  <a:pt x="287990" y="258300"/>
                  <a:pt x="286064" y="255545"/>
                </a:cubicBezTo>
                <a:cubicBezTo>
                  <a:pt x="285549" y="254642"/>
                  <a:pt x="283857" y="254190"/>
                  <a:pt x="280987" y="254190"/>
                </a:cubicBezTo>
                <a:close/>
                <a:moveTo>
                  <a:pt x="2977573" y="251823"/>
                </a:moveTo>
                <a:cubicBezTo>
                  <a:pt x="2984364" y="251823"/>
                  <a:pt x="2999130" y="260398"/>
                  <a:pt x="3021872" y="277548"/>
                </a:cubicBezTo>
                <a:cubicBezTo>
                  <a:pt x="3042280" y="294819"/>
                  <a:pt x="3052484" y="313721"/>
                  <a:pt x="3052484" y="334255"/>
                </a:cubicBezTo>
                <a:cubicBezTo>
                  <a:pt x="3052484" y="353698"/>
                  <a:pt x="3046348" y="363419"/>
                  <a:pt x="3034074" y="363419"/>
                </a:cubicBezTo>
                <a:cubicBezTo>
                  <a:pt x="3019788" y="363419"/>
                  <a:pt x="3002318" y="339195"/>
                  <a:pt x="2981663" y="290745"/>
                </a:cubicBezTo>
                <a:cubicBezTo>
                  <a:pt x="2973842" y="272875"/>
                  <a:pt x="2969932" y="262268"/>
                  <a:pt x="2969932" y="258923"/>
                </a:cubicBezTo>
                <a:cubicBezTo>
                  <a:pt x="2969932" y="254190"/>
                  <a:pt x="2972479" y="251823"/>
                  <a:pt x="2977573" y="251823"/>
                </a:cubicBezTo>
                <a:close/>
                <a:moveTo>
                  <a:pt x="2203578" y="247941"/>
                </a:moveTo>
                <a:cubicBezTo>
                  <a:pt x="2206230" y="247265"/>
                  <a:pt x="2209443" y="247267"/>
                  <a:pt x="2213216" y="247947"/>
                </a:cubicBezTo>
                <a:lnTo>
                  <a:pt x="2227090" y="250914"/>
                </a:lnTo>
                <a:cubicBezTo>
                  <a:pt x="2234488" y="252469"/>
                  <a:pt x="2242294" y="255390"/>
                  <a:pt x="2250509" y="259678"/>
                </a:cubicBezTo>
                <a:cubicBezTo>
                  <a:pt x="2260433" y="264228"/>
                  <a:pt x="2267458" y="269188"/>
                  <a:pt x="2271586" y="274556"/>
                </a:cubicBezTo>
                <a:cubicBezTo>
                  <a:pt x="2275508" y="280221"/>
                  <a:pt x="2277663" y="286564"/>
                  <a:pt x="2278052" y="293584"/>
                </a:cubicBezTo>
                <a:cubicBezTo>
                  <a:pt x="2278852" y="301376"/>
                  <a:pt x="2278409" y="307821"/>
                  <a:pt x="2276723" y="312921"/>
                </a:cubicBezTo>
                <a:cubicBezTo>
                  <a:pt x="2274847" y="318552"/>
                  <a:pt x="2271689" y="322479"/>
                  <a:pt x="2267247" y="324703"/>
                </a:cubicBezTo>
                <a:cubicBezTo>
                  <a:pt x="2263691" y="326481"/>
                  <a:pt x="2259446" y="327370"/>
                  <a:pt x="2254514" y="327370"/>
                </a:cubicBezTo>
                <a:cubicBezTo>
                  <a:pt x="2249259" y="326489"/>
                  <a:pt x="2243703" y="323568"/>
                  <a:pt x="2237844" y="318606"/>
                </a:cubicBezTo>
                <a:cubicBezTo>
                  <a:pt x="2233458" y="314221"/>
                  <a:pt x="2227922" y="307015"/>
                  <a:pt x="2221234" y="296988"/>
                </a:cubicBezTo>
                <a:cubicBezTo>
                  <a:pt x="2214608" y="287052"/>
                  <a:pt x="2210952" y="281230"/>
                  <a:pt x="2210266" y="279521"/>
                </a:cubicBezTo>
                <a:lnTo>
                  <a:pt x="2202025" y="268382"/>
                </a:lnTo>
                <a:cubicBezTo>
                  <a:pt x="2197760" y="261499"/>
                  <a:pt x="2196186" y="256039"/>
                  <a:pt x="2197300" y="252003"/>
                </a:cubicBezTo>
                <a:cubicBezTo>
                  <a:pt x="2198832" y="249971"/>
                  <a:pt x="2200925" y="248617"/>
                  <a:pt x="2203578" y="247941"/>
                </a:cubicBezTo>
                <a:close/>
                <a:moveTo>
                  <a:pt x="352014" y="240521"/>
                </a:moveTo>
                <a:cubicBezTo>
                  <a:pt x="359040" y="240521"/>
                  <a:pt x="366629" y="243377"/>
                  <a:pt x="374781" y="249088"/>
                </a:cubicBezTo>
                <a:cubicBezTo>
                  <a:pt x="386946" y="257474"/>
                  <a:pt x="393029" y="264529"/>
                  <a:pt x="393029" y="270251"/>
                </a:cubicBezTo>
                <a:cubicBezTo>
                  <a:pt x="389799" y="281364"/>
                  <a:pt x="388184" y="288350"/>
                  <a:pt x="388184" y="291208"/>
                </a:cubicBezTo>
                <a:lnTo>
                  <a:pt x="388184" y="341793"/>
                </a:lnTo>
                <a:cubicBezTo>
                  <a:pt x="388184" y="354038"/>
                  <a:pt x="386206" y="363899"/>
                  <a:pt x="382250" y="371377"/>
                </a:cubicBezTo>
                <a:cubicBezTo>
                  <a:pt x="376551" y="377551"/>
                  <a:pt x="370957" y="380638"/>
                  <a:pt x="365469" y="380638"/>
                </a:cubicBezTo>
                <a:cubicBezTo>
                  <a:pt x="357471" y="380638"/>
                  <a:pt x="352592" y="371834"/>
                  <a:pt x="350831" y="354227"/>
                </a:cubicBezTo>
                <a:lnTo>
                  <a:pt x="350831" y="272438"/>
                </a:lnTo>
                <a:cubicBezTo>
                  <a:pt x="350242" y="266515"/>
                  <a:pt x="348687" y="262176"/>
                  <a:pt x="346166" y="259421"/>
                </a:cubicBezTo>
                <a:lnTo>
                  <a:pt x="340610" y="252964"/>
                </a:lnTo>
                <a:cubicBezTo>
                  <a:pt x="340610" y="244669"/>
                  <a:pt x="344411" y="240521"/>
                  <a:pt x="352014" y="240521"/>
                </a:cubicBezTo>
                <a:close/>
                <a:moveTo>
                  <a:pt x="289597" y="219538"/>
                </a:moveTo>
                <a:cubicBezTo>
                  <a:pt x="295925" y="219538"/>
                  <a:pt x="304412" y="222308"/>
                  <a:pt x="315056" y="227847"/>
                </a:cubicBezTo>
                <a:cubicBezTo>
                  <a:pt x="326861" y="234759"/>
                  <a:pt x="332763" y="241710"/>
                  <a:pt x="332763" y="248702"/>
                </a:cubicBezTo>
                <a:cubicBezTo>
                  <a:pt x="332763" y="250794"/>
                  <a:pt x="331374" y="253924"/>
                  <a:pt x="328596" y="258092"/>
                </a:cubicBezTo>
                <a:cubicBezTo>
                  <a:pt x="325635" y="261945"/>
                  <a:pt x="324154" y="267781"/>
                  <a:pt x="324154" y="275602"/>
                </a:cubicBezTo>
                <a:cubicBezTo>
                  <a:pt x="324154" y="316756"/>
                  <a:pt x="324872" y="357937"/>
                  <a:pt x="326306" y="399143"/>
                </a:cubicBezTo>
                <a:cubicBezTo>
                  <a:pt x="326306" y="418271"/>
                  <a:pt x="323640" y="433366"/>
                  <a:pt x="318306" y="444428"/>
                </a:cubicBezTo>
                <a:cubicBezTo>
                  <a:pt x="310463" y="462167"/>
                  <a:pt x="301610" y="471036"/>
                  <a:pt x="291749" y="471036"/>
                </a:cubicBezTo>
                <a:cubicBezTo>
                  <a:pt x="287804" y="471036"/>
                  <a:pt x="283863" y="467595"/>
                  <a:pt x="279924" y="460712"/>
                </a:cubicBezTo>
                <a:cubicBezTo>
                  <a:pt x="274899" y="450296"/>
                  <a:pt x="266224" y="435478"/>
                  <a:pt x="253899" y="416259"/>
                </a:cubicBezTo>
                <a:cubicBezTo>
                  <a:pt x="252875" y="414229"/>
                  <a:pt x="252364" y="412185"/>
                  <a:pt x="252364" y="410127"/>
                </a:cubicBezTo>
                <a:cubicBezTo>
                  <a:pt x="252364" y="404674"/>
                  <a:pt x="255448" y="401947"/>
                  <a:pt x="261616" y="401947"/>
                </a:cubicBezTo>
                <a:cubicBezTo>
                  <a:pt x="265052" y="401947"/>
                  <a:pt x="268445" y="403919"/>
                  <a:pt x="271795" y="407864"/>
                </a:cubicBezTo>
                <a:cubicBezTo>
                  <a:pt x="279181" y="413963"/>
                  <a:pt x="282962" y="417013"/>
                  <a:pt x="283140" y="417013"/>
                </a:cubicBezTo>
                <a:cubicBezTo>
                  <a:pt x="284083" y="417013"/>
                  <a:pt x="285118" y="415890"/>
                  <a:pt x="286244" y="413643"/>
                </a:cubicBezTo>
                <a:cubicBezTo>
                  <a:pt x="287341" y="410899"/>
                  <a:pt x="288065" y="391468"/>
                  <a:pt x="288413" y="355350"/>
                </a:cubicBezTo>
                <a:cubicBezTo>
                  <a:pt x="269131" y="357860"/>
                  <a:pt x="257509" y="359114"/>
                  <a:pt x="253547" y="359114"/>
                </a:cubicBezTo>
                <a:cubicBezTo>
                  <a:pt x="249591" y="359114"/>
                  <a:pt x="247836" y="358757"/>
                  <a:pt x="248282" y="358043"/>
                </a:cubicBezTo>
                <a:lnTo>
                  <a:pt x="248282" y="403293"/>
                </a:lnTo>
                <a:cubicBezTo>
                  <a:pt x="247848" y="418117"/>
                  <a:pt x="247067" y="430204"/>
                  <a:pt x="245941" y="439557"/>
                </a:cubicBezTo>
                <a:cubicBezTo>
                  <a:pt x="242442" y="449064"/>
                  <a:pt x="236368" y="453817"/>
                  <a:pt x="227719" y="453817"/>
                </a:cubicBezTo>
                <a:cubicBezTo>
                  <a:pt x="223026" y="453817"/>
                  <a:pt x="217426" y="447961"/>
                  <a:pt x="210920" y="436247"/>
                </a:cubicBezTo>
                <a:cubicBezTo>
                  <a:pt x="206982" y="427198"/>
                  <a:pt x="205012" y="419926"/>
                  <a:pt x="205012" y="414432"/>
                </a:cubicBezTo>
                <a:cubicBezTo>
                  <a:pt x="205012" y="410253"/>
                  <a:pt x="206887" y="404794"/>
                  <a:pt x="210638" y="398054"/>
                </a:cubicBezTo>
                <a:cubicBezTo>
                  <a:pt x="213702" y="383396"/>
                  <a:pt x="215234" y="367870"/>
                  <a:pt x="215234" y="351474"/>
                </a:cubicBezTo>
                <a:lnTo>
                  <a:pt x="215234" y="289056"/>
                </a:lnTo>
                <a:cubicBezTo>
                  <a:pt x="215234" y="278446"/>
                  <a:pt x="213356" y="268530"/>
                  <a:pt x="209600" y="259309"/>
                </a:cubicBezTo>
                <a:cubicBezTo>
                  <a:pt x="205107" y="249574"/>
                  <a:pt x="202860" y="243706"/>
                  <a:pt x="202860" y="241705"/>
                </a:cubicBezTo>
                <a:cubicBezTo>
                  <a:pt x="202860" y="234101"/>
                  <a:pt x="206662" y="230300"/>
                  <a:pt x="214265" y="230300"/>
                </a:cubicBezTo>
                <a:cubicBezTo>
                  <a:pt x="219073" y="230300"/>
                  <a:pt x="225598" y="232264"/>
                  <a:pt x="233842" y="236191"/>
                </a:cubicBezTo>
                <a:cubicBezTo>
                  <a:pt x="236912" y="237506"/>
                  <a:pt x="238512" y="238232"/>
                  <a:pt x="238644" y="238369"/>
                </a:cubicBezTo>
                <a:cubicBezTo>
                  <a:pt x="246716" y="237746"/>
                  <a:pt x="254082" y="236322"/>
                  <a:pt x="260742" y="234099"/>
                </a:cubicBezTo>
                <a:cubicBezTo>
                  <a:pt x="266887" y="232258"/>
                  <a:pt x="273353" y="228839"/>
                  <a:pt x="280138" y="223843"/>
                </a:cubicBezTo>
                <a:cubicBezTo>
                  <a:pt x="284237" y="220973"/>
                  <a:pt x="287390" y="219538"/>
                  <a:pt x="289597" y="219538"/>
                </a:cubicBezTo>
                <a:close/>
                <a:moveTo>
                  <a:pt x="2109664" y="196077"/>
                </a:moveTo>
                <a:cubicBezTo>
                  <a:pt x="2105193" y="196077"/>
                  <a:pt x="2100797" y="196383"/>
                  <a:pt x="2096475" y="196994"/>
                </a:cubicBezTo>
                <a:lnTo>
                  <a:pt x="2068563" y="201453"/>
                </a:lnTo>
                <a:cubicBezTo>
                  <a:pt x="2055706" y="203483"/>
                  <a:pt x="2048214" y="205103"/>
                  <a:pt x="2046088" y="206315"/>
                </a:cubicBezTo>
                <a:lnTo>
                  <a:pt x="2032582" y="211546"/>
                </a:lnTo>
                <a:lnTo>
                  <a:pt x="2030121" y="272806"/>
                </a:lnTo>
                <a:cubicBezTo>
                  <a:pt x="2034494" y="271011"/>
                  <a:pt x="2039314" y="269605"/>
                  <a:pt x="2044579" y="268587"/>
                </a:cubicBezTo>
                <a:cubicBezTo>
                  <a:pt x="2050838" y="267484"/>
                  <a:pt x="2057007" y="266089"/>
                  <a:pt x="2063084" y="264403"/>
                </a:cubicBezTo>
                <a:cubicBezTo>
                  <a:pt x="2069452" y="262991"/>
                  <a:pt x="2075220" y="261424"/>
                  <a:pt x="2080388" y="259704"/>
                </a:cubicBezTo>
                <a:lnTo>
                  <a:pt x="2093696" y="256239"/>
                </a:lnTo>
                <a:cubicBezTo>
                  <a:pt x="2096938" y="255828"/>
                  <a:pt x="2101686" y="255848"/>
                  <a:pt x="2107940" y="256299"/>
                </a:cubicBezTo>
                <a:lnTo>
                  <a:pt x="2123630" y="260536"/>
                </a:lnTo>
                <a:lnTo>
                  <a:pt x="2124061" y="222334"/>
                </a:lnTo>
                <a:cubicBezTo>
                  <a:pt x="2124061" y="220767"/>
                  <a:pt x="2123892" y="216960"/>
                  <a:pt x="2123555" y="210912"/>
                </a:cubicBezTo>
                <a:cubicBezTo>
                  <a:pt x="2122926" y="204886"/>
                  <a:pt x="2122012" y="201122"/>
                  <a:pt x="2120811" y="199618"/>
                </a:cubicBezTo>
                <a:cubicBezTo>
                  <a:pt x="2120291" y="198835"/>
                  <a:pt x="2119499" y="198266"/>
                  <a:pt x="2118436" y="197912"/>
                </a:cubicBezTo>
                <a:cubicBezTo>
                  <a:pt x="2116292" y="196997"/>
                  <a:pt x="2113368" y="196385"/>
                  <a:pt x="2109664" y="196077"/>
                </a:cubicBezTo>
                <a:close/>
                <a:moveTo>
                  <a:pt x="412820" y="195322"/>
                </a:moveTo>
                <a:cubicBezTo>
                  <a:pt x="416124" y="195322"/>
                  <a:pt x="424565" y="198318"/>
                  <a:pt x="438142" y="204309"/>
                </a:cubicBezTo>
                <a:cubicBezTo>
                  <a:pt x="449319" y="211621"/>
                  <a:pt x="454907" y="219244"/>
                  <a:pt x="454907" y="227179"/>
                </a:cubicBezTo>
                <a:cubicBezTo>
                  <a:pt x="454907" y="229431"/>
                  <a:pt x="453243" y="236111"/>
                  <a:pt x="449916" y="247218"/>
                </a:cubicBezTo>
                <a:cubicBezTo>
                  <a:pt x="448938" y="257874"/>
                  <a:pt x="448450" y="265723"/>
                  <a:pt x="448450" y="270766"/>
                </a:cubicBezTo>
                <a:cubicBezTo>
                  <a:pt x="448450" y="326383"/>
                  <a:pt x="449299" y="367278"/>
                  <a:pt x="450996" y="393449"/>
                </a:cubicBezTo>
                <a:cubicBezTo>
                  <a:pt x="453603" y="413177"/>
                  <a:pt x="454907" y="425911"/>
                  <a:pt x="454907" y="431651"/>
                </a:cubicBezTo>
                <a:cubicBezTo>
                  <a:pt x="454907" y="439963"/>
                  <a:pt x="451591" y="450756"/>
                  <a:pt x="444960" y="464030"/>
                </a:cubicBezTo>
                <a:cubicBezTo>
                  <a:pt x="436710" y="474440"/>
                  <a:pt x="429404" y="479645"/>
                  <a:pt x="423042" y="479645"/>
                </a:cubicBezTo>
                <a:cubicBezTo>
                  <a:pt x="414255" y="479645"/>
                  <a:pt x="407504" y="474715"/>
                  <a:pt x="402787" y="464853"/>
                </a:cubicBezTo>
                <a:cubicBezTo>
                  <a:pt x="396499" y="457244"/>
                  <a:pt x="383191" y="443627"/>
                  <a:pt x="362862" y="424002"/>
                </a:cubicBezTo>
                <a:cubicBezTo>
                  <a:pt x="354841" y="418525"/>
                  <a:pt x="350831" y="413900"/>
                  <a:pt x="350831" y="410127"/>
                </a:cubicBezTo>
                <a:cubicBezTo>
                  <a:pt x="350831" y="403239"/>
                  <a:pt x="354516" y="399794"/>
                  <a:pt x="361884" y="399794"/>
                </a:cubicBezTo>
                <a:cubicBezTo>
                  <a:pt x="383414" y="409839"/>
                  <a:pt x="398814" y="414861"/>
                  <a:pt x="408087" y="414861"/>
                </a:cubicBezTo>
                <a:cubicBezTo>
                  <a:pt x="409019" y="414706"/>
                  <a:pt x="409485" y="408464"/>
                  <a:pt x="409485" y="396133"/>
                </a:cubicBezTo>
                <a:lnTo>
                  <a:pt x="409485" y="261616"/>
                </a:lnTo>
                <a:cubicBezTo>
                  <a:pt x="409485" y="247616"/>
                  <a:pt x="407838" y="236271"/>
                  <a:pt x="404545" y="227582"/>
                </a:cubicBezTo>
                <a:cubicBezTo>
                  <a:pt x="400303" y="216994"/>
                  <a:pt x="398183" y="210403"/>
                  <a:pt x="398183" y="207807"/>
                </a:cubicBezTo>
                <a:cubicBezTo>
                  <a:pt x="398183" y="199484"/>
                  <a:pt x="403062" y="195322"/>
                  <a:pt x="412820" y="195322"/>
                </a:cubicBezTo>
                <a:close/>
                <a:moveTo>
                  <a:pt x="103685" y="177013"/>
                </a:moveTo>
                <a:lnTo>
                  <a:pt x="85785" y="230300"/>
                </a:lnTo>
                <a:cubicBezTo>
                  <a:pt x="94114" y="227790"/>
                  <a:pt x="103006" y="225732"/>
                  <a:pt x="112462" y="224126"/>
                </a:cubicBezTo>
                <a:lnTo>
                  <a:pt x="112462" y="213724"/>
                </a:lnTo>
                <a:cubicBezTo>
                  <a:pt x="112462" y="202062"/>
                  <a:pt x="110164" y="191466"/>
                  <a:pt x="105567" y="181937"/>
                </a:cubicBezTo>
                <a:close/>
                <a:moveTo>
                  <a:pt x="1659181" y="175994"/>
                </a:moveTo>
                <a:cubicBezTo>
                  <a:pt x="1662424" y="176197"/>
                  <a:pt x="1666722" y="176952"/>
                  <a:pt x="1672076" y="178258"/>
                </a:cubicBezTo>
                <a:lnTo>
                  <a:pt x="1688574" y="183257"/>
                </a:lnTo>
                <a:cubicBezTo>
                  <a:pt x="1694423" y="185761"/>
                  <a:pt x="1700059" y="188368"/>
                  <a:pt x="1705485" y="191078"/>
                </a:cubicBezTo>
                <a:cubicBezTo>
                  <a:pt x="1711738" y="194205"/>
                  <a:pt x="1717541" y="197875"/>
                  <a:pt x="1722892" y="202088"/>
                </a:cubicBezTo>
                <a:cubicBezTo>
                  <a:pt x="1729255" y="206467"/>
                  <a:pt x="1733694" y="211166"/>
                  <a:pt x="1736209" y="216185"/>
                </a:cubicBezTo>
                <a:cubicBezTo>
                  <a:pt x="1738793" y="220930"/>
                  <a:pt x="1740085" y="226210"/>
                  <a:pt x="1740085" y="232023"/>
                </a:cubicBezTo>
                <a:cubicBezTo>
                  <a:pt x="1740085" y="236082"/>
                  <a:pt x="1739390" y="239967"/>
                  <a:pt x="1738001" y="243677"/>
                </a:cubicBezTo>
                <a:cubicBezTo>
                  <a:pt x="1736795" y="246895"/>
                  <a:pt x="1735043" y="249942"/>
                  <a:pt x="1732745" y="252818"/>
                </a:cubicBezTo>
                <a:cubicBezTo>
                  <a:pt x="1731007" y="254556"/>
                  <a:pt x="1728757" y="255974"/>
                  <a:pt x="1725996" y="257071"/>
                </a:cubicBezTo>
                <a:cubicBezTo>
                  <a:pt x="1722606" y="258020"/>
                  <a:pt x="1718776" y="257634"/>
                  <a:pt x="1714506" y="255914"/>
                </a:cubicBezTo>
                <a:cubicBezTo>
                  <a:pt x="1712184" y="255130"/>
                  <a:pt x="1708732" y="252907"/>
                  <a:pt x="1704147" y="249242"/>
                </a:cubicBezTo>
                <a:cubicBezTo>
                  <a:pt x="1700785" y="246258"/>
                  <a:pt x="1696781" y="241668"/>
                  <a:pt x="1692133" y="235471"/>
                </a:cubicBezTo>
                <a:lnTo>
                  <a:pt x="1668320" y="206470"/>
                </a:lnTo>
                <a:lnTo>
                  <a:pt x="1656384" y="193993"/>
                </a:lnTo>
                <a:cubicBezTo>
                  <a:pt x="1651770" y="189380"/>
                  <a:pt x="1649464" y="185272"/>
                  <a:pt x="1649464" y="181671"/>
                </a:cubicBezTo>
                <a:cubicBezTo>
                  <a:pt x="1650453" y="179704"/>
                  <a:pt x="1651505" y="178161"/>
                  <a:pt x="1652619" y="177040"/>
                </a:cubicBezTo>
                <a:cubicBezTo>
                  <a:pt x="1653751" y="176140"/>
                  <a:pt x="1655939" y="175791"/>
                  <a:pt x="1659181" y="175994"/>
                </a:cubicBezTo>
                <a:close/>
                <a:moveTo>
                  <a:pt x="1532612" y="172744"/>
                </a:moveTo>
                <a:cubicBezTo>
                  <a:pt x="1535653" y="173344"/>
                  <a:pt x="1538751" y="174433"/>
                  <a:pt x="1541907" y="176011"/>
                </a:cubicBezTo>
                <a:cubicBezTo>
                  <a:pt x="1545548" y="177835"/>
                  <a:pt x="1548611" y="179989"/>
                  <a:pt x="1551095" y="182472"/>
                </a:cubicBezTo>
                <a:cubicBezTo>
                  <a:pt x="1553579" y="184956"/>
                  <a:pt x="1555638" y="187425"/>
                  <a:pt x="1557273" y="189877"/>
                </a:cubicBezTo>
                <a:cubicBezTo>
                  <a:pt x="1559691" y="192781"/>
                  <a:pt x="1560900" y="195351"/>
                  <a:pt x="1560900" y="197586"/>
                </a:cubicBezTo>
                <a:cubicBezTo>
                  <a:pt x="1561261" y="200450"/>
                  <a:pt x="1560366" y="203137"/>
                  <a:pt x="1558216" y="205647"/>
                </a:cubicBezTo>
                <a:lnTo>
                  <a:pt x="1552180" y="211015"/>
                </a:lnTo>
                <a:cubicBezTo>
                  <a:pt x="1551094" y="211889"/>
                  <a:pt x="1549441" y="214219"/>
                  <a:pt x="1547223" y="218003"/>
                </a:cubicBezTo>
                <a:cubicBezTo>
                  <a:pt x="1544245" y="222479"/>
                  <a:pt x="1540486" y="227364"/>
                  <a:pt x="1535947" y="232658"/>
                </a:cubicBezTo>
                <a:cubicBezTo>
                  <a:pt x="1531808" y="238300"/>
                  <a:pt x="1527521" y="243340"/>
                  <a:pt x="1523085" y="247776"/>
                </a:cubicBezTo>
                <a:cubicBezTo>
                  <a:pt x="1518648" y="252212"/>
                  <a:pt x="1513329" y="256500"/>
                  <a:pt x="1507126" y="260638"/>
                </a:cubicBezTo>
                <a:lnTo>
                  <a:pt x="1499880" y="265946"/>
                </a:lnTo>
                <a:cubicBezTo>
                  <a:pt x="1494472" y="268868"/>
                  <a:pt x="1490391" y="270151"/>
                  <a:pt x="1487635" y="269797"/>
                </a:cubicBezTo>
                <a:cubicBezTo>
                  <a:pt x="1483599" y="268442"/>
                  <a:pt x="1481581" y="266238"/>
                  <a:pt x="1481581" y="263185"/>
                </a:cubicBezTo>
                <a:cubicBezTo>
                  <a:pt x="1481221" y="260435"/>
                  <a:pt x="1482882" y="256940"/>
                  <a:pt x="1486563" y="252698"/>
                </a:cubicBezTo>
                <a:lnTo>
                  <a:pt x="1491631" y="246713"/>
                </a:lnTo>
                <a:cubicBezTo>
                  <a:pt x="1494421" y="243237"/>
                  <a:pt x="1496825" y="239767"/>
                  <a:pt x="1498843" y="236302"/>
                </a:cubicBezTo>
                <a:cubicBezTo>
                  <a:pt x="1501575" y="232015"/>
                  <a:pt x="1504268" y="227379"/>
                  <a:pt x="1506920" y="222394"/>
                </a:cubicBezTo>
                <a:cubicBezTo>
                  <a:pt x="1509979" y="217049"/>
                  <a:pt x="1512466" y="212461"/>
                  <a:pt x="1514381" y="208631"/>
                </a:cubicBezTo>
                <a:cubicBezTo>
                  <a:pt x="1516004" y="205395"/>
                  <a:pt x="1517162" y="202036"/>
                  <a:pt x="1517854" y="198555"/>
                </a:cubicBezTo>
                <a:cubicBezTo>
                  <a:pt x="1518780" y="195468"/>
                  <a:pt x="1519243" y="192447"/>
                  <a:pt x="1519243" y="189491"/>
                </a:cubicBezTo>
                <a:cubicBezTo>
                  <a:pt x="1518888" y="184232"/>
                  <a:pt x="1519068" y="180976"/>
                  <a:pt x="1519783" y="179724"/>
                </a:cubicBezTo>
                <a:cubicBezTo>
                  <a:pt x="1519783" y="177838"/>
                  <a:pt x="1521121" y="175997"/>
                  <a:pt x="1523796" y="174202"/>
                </a:cubicBezTo>
                <a:cubicBezTo>
                  <a:pt x="1526049" y="172858"/>
                  <a:pt x="1528987" y="172372"/>
                  <a:pt x="1532612" y="172744"/>
                </a:cubicBezTo>
                <a:close/>
                <a:moveTo>
                  <a:pt x="3020620" y="167342"/>
                </a:moveTo>
                <a:cubicBezTo>
                  <a:pt x="3031464" y="167342"/>
                  <a:pt x="3041283" y="170066"/>
                  <a:pt x="3050075" y="175514"/>
                </a:cubicBezTo>
                <a:cubicBezTo>
                  <a:pt x="3059216" y="180733"/>
                  <a:pt x="3063786" y="187013"/>
                  <a:pt x="3063786" y="194353"/>
                </a:cubicBezTo>
                <a:cubicBezTo>
                  <a:pt x="3063786" y="205547"/>
                  <a:pt x="3056604" y="211143"/>
                  <a:pt x="3042237" y="211143"/>
                </a:cubicBezTo>
                <a:cubicBezTo>
                  <a:pt x="3010310" y="211852"/>
                  <a:pt x="2980863" y="213270"/>
                  <a:pt x="2953897" y="215396"/>
                </a:cubicBezTo>
                <a:cubicBezTo>
                  <a:pt x="2941812" y="216866"/>
                  <a:pt x="2931988" y="217783"/>
                  <a:pt x="2924424" y="218149"/>
                </a:cubicBezTo>
                <a:cubicBezTo>
                  <a:pt x="2929444" y="218361"/>
                  <a:pt x="2931954" y="220653"/>
                  <a:pt x="2931954" y="225026"/>
                </a:cubicBezTo>
                <a:cubicBezTo>
                  <a:pt x="2931954" y="227427"/>
                  <a:pt x="2931368" y="229997"/>
                  <a:pt x="2930196" y="232735"/>
                </a:cubicBezTo>
                <a:cubicBezTo>
                  <a:pt x="2929933" y="236926"/>
                  <a:pt x="2929801" y="240633"/>
                  <a:pt x="2929801" y="243857"/>
                </a:cubicBezTo>
                <a:cubicBezTo>
                  <a:pt x="2929801" y="286618"/>
                  <a:pt x="2929950" y="325812"/>
                  <a:pt x="2930247" y="361438"/>
                </a:cubicBezTo>
                <a:cubicBezTo>
                  <a:pt x="2931385" y="384665"/>
                  <a:pt x="2931954" y="398563"/>
                  <a:pt x="2931954" y="403130"/>
                </a:cubicBezTo>
                <a:cubicBezTo>
                  <a:pt x="2931954" y="414827"/>
                  <a:pt x="2928718" y="428867"/>
                  <a:pt x="2922246" y="445251"/>
                </a:cubicBezTo>
                <a:cubicBezTo>
                  <a:pt x="2914386" y="461366"/>
                  <a:pt x="2905746" y="469424"/>
                  <a:pt x="2896324" y="469424"/>
                </a:cubicBezTo>
                <a:cubicBezTo>
                  <a:pt x="2891436" y="469424"/>
                  <a:pt x="2885034" y="463487"/>
                  <a:pt x="2877116" y="451614"/>
                </a:cubicBezTo>
                <a:cubicBezTo>
                  <a:pt x="2861544" y="429736"/>
                  <a:pt x="2848898" y="412654"/>
                  <a:pt x="2839180" y="400369"/>
                </a:cubicBezTo>
                <a:cubicBezTo>
                  <a:pt x="2839894" y="394464"/>
                  <a:pt x="2842184" y="390865"/>
                  <a:pt x="2846048" y="389573"/>
                </a:cubicBezTo>
                <a:cubicBezTo>
                  <a:pt x="2850754" y="389573"/>
                  <a:pt x="2858368" y="391397"/>
                  <a:pt x="2868892" y="395044"/>
                </a:cubicBezTo>
                <a:cubicBezTo>
                  <a:pt x="2879086" y="399646"/>
                  <a:pt x="2884462" y="401947"/>
                  <a:pt x="2885022" y="401947"/>
                </a:cubicBezTo>
                <a:cubicBezTo>
                  <a:pt x="2888898" y="401947"/>
                  <a:pt x="2890836" y="397499"/>
                  <a:pt x="2890836" y="388604"/>
                </a:cubicBezTo>
                <a:lnTo>
                  <a:pt x="2890836" y="248702"/>
                </a:lnTo>
                <a:cubicBezTo>
                  <a:pt x="2890836" y="241293"/>
                  <a:pt x="2887843" y="233078"/>
                  <a:pt x="2881858" y="224057"/>
                </a:cubicBezTo>
                <a:cubicBezTo>
                  <a:pt x="2868944" y="226121"/>
                  <a:pt x="2855516" y="228273"/>
                  <a:pt x="2841572" y="230514"/>
                </a:cubicBezTo>
                <a:cubicBezTo>
                  <a:pt x="2828327" y="233384"/>
                  <a:pt x="2818274" y="234819"/>
                  <a:pt x="2811414" y="234819"/>
                </a:cubicBezTo>
                <a:cubicBezTo>
                  <a:pt x="2801444" y="234047"/>
                  <a:pt x="2791085" y="231360"/>
                  <a:pt x="2780338" y="226758"/>
                </a:cubicBezTo>
                <a:cubicBezTo>
                  <a:pt x="2773032" y="224020"/>
                  <a:pt x="2768970" y="220536"/>
                  <a:pt x="2768153" y="216305"/>
                </a:cubicBezTo>
                <a:cubicBezTo>
                  <a:pt x="2768742" y="206981"/>
                  <a:pt x="2775824" y="202319"/>
                  <a:pt x="2789402" y="202319"/>
                </a:cubicBezTo>
                <a:cubicBezTo>
                  <a:pt x="2807586" y="201330"/>
                  <a:pt x="2825948" y="199584"/>
                  <a:pt x="2844488" y="197080"/>
                </a:cubicBezTo>
                <a:cubicBezTo>
                  <a:pt x="2884413" y="190889"/>
                  <a:pt x="2931236" y="182545"/>
                  <a:pt x="2984956" y="172050"/>
                </a:cubicBezTo>
                <a:cubicBezTo>
                  <a:pt x="2997516" y="168911"/>
                  <a:pt x="3009403" y="167342"/>
                  <a:pt x="3020620" y="167342"/>
                </a:cubicBezTo>
                <a:close/>
                <a:moveTo>
                  <a:pt x="3537622" y="163037"/>
                </a:moveTo>
                <a:cubicBezTo>
                  <a:pt x="3542539" y="164026"/>
                  <a:pt x="3550771" y="167788"/>
                  <a:pt x="3562318" y="174322"/>
                </a:cubicBezTo>
                <a:cubicBezTo>
                  <a:pt x="3576244" y="183126"/>
                  <a:pt x="3582847" y="190280"/>
                  <a:pt x="3582127" y="195785"/>
                </a:cubicBezTo>
                <a:cubicBezTo>
                  <a:pt x="3582847" y="197798"/>
                  <a:pt x="3581984" y="201416"/>
                  <a:pt x="3579537" y="206641"/>
                </a:cubicBezTo>
                <a:cubicBezTo>
                  <a:pt x="3578376" y="210712"/>
                  <a:pt x="3575115" y="225952"/>
                  <a:pt x="3569753" y="252363"/>
                </a:cubicBezTo>
                <a:cubicBezTo>
                  <a:pt x="3561166" y="303785"/>
                  <a:pt x="3544846" y="339300"/>
                  <a:pt x="3520790" y="358909"/>
                </a:cubicBezTo>
                <a:cubicBezTo>
                  <a:pt x="3493990" y="385234"/>
                  <a:pt x="3470991" y="398397"/>
                  <a:pt x="3451795" y="398397"/>
                </a:cubicBezTo>
                <a:lnTo>
                  <a:pt x="3451682" y="398379"/>
                </a:lnTo>
                <a:lnTo>
                  <a:pt x="3456502" y="399829"/>
                </a:lnTo>
                <a:cubicBezTo>
                  <a:pt x="3509250" y="413440"/>
                  <a:pt x="3579606" y="420246"/>
                  <a:pt x="3667569" y="420246"/>
                </a:cubicBezTo>
                <a:cubicBezTo>
                  <a:pt x="3688092" y="420246"/>
                  <a:pt x="3698353" y="422433"/>
                  <a:pt x="3698353" y="426806"/>
                </a:cubicBezTo>
                <a:cubicBezTo>
                  <a:pt x="3698353" y="432483"/>
                  <a:pt x="3676492" y="443444"/>
                  <a:pt x="3632771" y="459691"/>
                </a:cubicBezTo>
                <a:cubicBezTo>
                  <a:pt x="3592497" y="471559"/>
                  <a:pt x="3566429" y="477493"/>
                  <a:pt x="3554566" y="477493"/>
                </a:cubicBezTo>
                <a:cubicBezTo>
                  <a:pt x="3540521" y="477493"/>
                  <a:pt x="3517159" y="471659"/>
                  <a:pt x="3484483" y="459991"/>
                </a:cubicBezTo>
                <a:cubicBezTo>
                  <a:pt x="3452326" y="448141"/>
                  <a:pt x="3415388" y="430756"/>
                  <a:pt x="3373667" y="407838"/>
                </a:cubicBezTo>
                <a:cubicBezTo>
                  <a:pt x="3335011" y="388001"/>
                  <a:pt x="3306962" y="371222"/>
                  <a:pt x="3289520" y="357502"/>
                </a:cubicBezTo>
                <a:cubicBezTo>
                  <a:pt x="3281511" y="379489"/>
                  <a:pt x="3268992" y="401644"/>
                  <a:pt x="3251962" y="423968"/>
                </a:cubicBezTo>
                <a:cubicBezTo>
                  <a:pt x="3236886" y="442433"/>
                  <a:pt x="3226014" y="451665"/>
                  <a:pt x="3219342" y="451665"/>
                </a:cubicBezTo>
                <a:cubicBezTo>
                  <a:pt x="3213888" y="451665"/>
                  <a:pt x="3211162" y="449118"/>
                  <a:pt x="3211162" y="444025"/>
                </a:cubicBezTo>
                <a:cubicBezTo>
                  <a:pt x="3211162" y="441967"/>
                  <a:pt x="3213314" y="437233"/>
                  <a:pt x="3217618" y="429824"/>
                </a:cubicBezTo>
                <a:cubicBezTo>
                  <a:pt x="3232933" y="402384"/>
                  <a:pt x="3244618" y="373835"/>
                  <a:pt x="3252673" y="344177"/>
                </a:cubicBezTo>
                <a:cubicBezTo>
                  <a:pt x="3258362" y="324431"/>
                  <a:pt x="3261206" y="309108"/>
                  <a:pt x="3261206" y="298206"/>
                </a:cubicBezTo>
                <a:cubicBezTo>
                  <a:pt x="3261206" y="293181"/>
                  <a:pt x="3260488" y="288333"/>
                  <a:pt x="3259053" y="283662"/>
                </a:cubicBezTo>
                <a:cubicBezTo>
                  <a:pt x="3259053" y="275350"/>
                  <a:pt x="3262317" y="271194"/>
                  <a:pt x="3268846" y="271194"/>
                </a:cubicBezTo>
                <a:cubicBezTo>
                  <a:pt x="3272293" y="271194"/>
                  <a:pt x="3280299" y="274436"/>
                  <a:pt x="3292864" y="280918"/>
                </a:cubicBezTo>
                <a:cubicBezTo>
                  <a:pt x="3304910" y="291306"/>
                  <a:pt x="3310932" y="299220"/>
                  <a:pt x="3310932" y="304663"/>
                </a:cubicBezTo>
                <a:cubicBezTo>
                  <a:pt x="3310932" y="306212"/>
                  <a:pt x="3309932" y="308742"/>
                  <a:pt x="3307931" y="312252"/>
                </a:cubicBezTo>
                <a:cubicBezTo>
                  <a:pt x="3306399" y="315013"/>
                  <a:pt x="3302737" y="323668"/>
                  <a:pt x="3296946" y="338217"/>
                </a:cubicBezTo>
                <a:cubicBezTo>
                  <a:pt x="3311181" y="345254"/>
                  <a:pt x="3323480" y="351968"/>
                  <a:pt x="3333844" y="358360"/>
                </a:cubicBezTo>
                <a:cubicBezTo>
                  <a:pt x="3332776" y="311597"/>
                  <a:pt x="3331032" y="278309"/>
                  <a:pt x="3328614" y="258495"/>
                </a:cubicBezTo>
                <a:cubicBezTo>
                  <a:pt x="3312899" y="260964"/>
                  <a:pt x="3297586" y="263297"/>
                  <a:pt x="3282678" y="265492"/>
                </a:cubicBezTo>
                <a:cubicBezTo>
                  <a:pt x="3272490" y="267641"/>
                  <a:pt x="3264744" y="268716"/>
                  <a:pt x="3259439" y="268716"/>
                </a:cubicBezTo>
                <a:cubicBezTo>
                  <a:pt x="3249509" y="268333"/>
                  <a:pt x="3238478" y="265841"/>
                  <a:pt x="3226348" y="261239"/>
                </a:cubicBezTo>
                <a:cubicBezTo>
                  <a:pt x="3220260" y="258803"/>
                  <a:pt x="3216812" y="255499"/>
                  <a:pt x="3216006" y="251326"/>
                </a:cubicBezTo>
                <a:cubicBezTo>
                  <a:pt x="3216572" y="241253"/>
                  <a:pt x="3223775" y="236217"/>
                  <a:pt x="3237615" y="236217"/>
                </a:cubicBezTo>
                <a:cubicBezTo>
                  <a:pt x="3251553" y="235571"/>
                  <a:pt x="3266124" y="233956"/>
                  <a:pt x="3281331" y="231372"/>
                </a:cubicBezTo>
                <a:cubicBezTo>
                  <a:pt x="3309977" y="226793"/>
                  <a:pt x="3345281" y="219738"/>
                  <a:pt x="3387242" y="210209"/>
                </a:cubicBezTo>
                <a:cubicBezTo>
                  <a:pt x="3396817" y="207819"/>
                  <a:pt x="3405958" y="206624"/>
                  <a:pt x="3414665" y="206624"/>
                </a:cubicBezTo>
                <a:cubicBezTo>
                  <a:pt x="3425303" y="206624"/>
                  <a:pt x="3435042" y="208939"/>
                  <a:pt x="3443880" y="213570"/>
                </a:cubicBezTo>
                <a:cubicBezTo>
                  <a:pt x="3453181" y="219327"/>
                  <a:pt x="3457832" y="226015"/>
                  <a:pt x="3457832" y="233636"/>
                </a:cubicBezTo>
                <a:cubicBezTo>
                  <a:pt x="3457832" y="244109"/>
                  <a:pt x="3450648" y="249345"/>
                  <a:pt x="3436282" y="249345"/>
                </a:cubicBezTo>
                <a:cubicBezTo>
                  <a:pt x="3412003" y="250048"/>
                  <a:pt x="3389485" y="251472"/>
                  <a:pt x="3368728" y="253615"/>
                </a:cubicBezTo>
                <a:cubicBezTo>
                  <a:pt x="3366807" y="253998"/>
                  <a:pt x="3366913" y="254190"/>
                  <a:pt x="3369046" y="254190"/>
                </a:cubicBezTo>
                <a:cubicBezTo>
                  <a:pt x="3373350" y="253898"/>
                  <a:pt x="3375502" y="256194"/>
                  <a:pt x="3375502" y="261076"/>
                </a:cubicBezTo>
                <a:cubicBezTo>
                  <a:pt x="3375502" y="263768"/>
                  <a:pt x="3374534" y="268219"/>
                  <a:pt x="3372596" y="274427"/>
                </a:cubicBezTo>
                <a:cubicBezTo>
                  <a:pt x="3371578" y="278492"/>
                  <a:pt x="3370754" y="287278"/>
                  <a:pt x="3370126" y="300787"/>
                </a:cubicBezTo>
                <a:cubicBezTo>
                  <a:pt x="3375122" y="298186"/>
                  <a:pt x="3384260" y="294193"/>
                  <a:pt x="3397540" y="288807"/>
                </a:cubicBezTo>
                <a:cubicBezTo>
                  <a:pt x="3401239" y="286749"/>
                  <a:pt x="3404500" y="285720"/>
                  <a:pt x="3407324" y="285720"/>
                </a:cubicBezTo>
                <a:cubicBezTo>
                  <a:pt x="3426647" y="286692"/>
                  <a:pt x="3436308" y="293006"/>
                  <a:pt x="3436308" y="304663"/>
                </a:cubicBezTo>
                <a:cubicBezTo>
                  <a:pt x="3436308" y="312375"/>
                  <a:pt x="3432604" y="317320"/>
                  <a:pt x="3425195" y="319498"/>
                </a:cubicBezTo>
                <a:cubicBezTo>
                  <a:pt x="3400824" y="326180"/>
                  <a:pt x="3386733" y="329522"/>
                  <a:pt x="3382920" y="329522"/>
                </a:cubicBezTo>
                <a:cubicBezTo>
                  <a:pt x="3376202" y="329522"/>
                  <a:pt x="3371849" y="328624"/>
                  <a:pt x="3369860" y="326829"/>
                </a:cubicBezTo>
                <a:cubicBezTo>
                  <a:pt x="3369677" y="335324"/>
                  <a:pt x="3369586" y="349905"/>
                  <a:pt x="3369586" y="370571"/>
                </a:cubicBezTo>
                <a:cubicBezTo>
                  <a:pt x="3383637" y="376356"/>
                  <a:pt x="3397906" y="381687"/>
                  <a:pt x="3412392" y="386563"/>
                </a:cubicBezTo>
                <a:lnTo>
                  <a:pt x="3437436" y="394095"/>
                </a:lnTo>
                <a:lnTo>
                  <a:pt x="3458518" y="373512"/>
                </a:lnTo>
                <a:cubicBezTo>
                  <a:pt x="3484854" y="357774"/>
                  <a:pt x="3504640" y="336473"/>
                  <a:pt x="3517874" y="309611"/>
                </a:cubicBezTo>
                <a:cubicBezTo>
                  <a:pt x="3527198" y="282879"/>
                  <a:pt x="3531860" y="253041"/>
                  <a:pt x="3531860" y="220096"/>
                </a:cubicBezTo>
                <a:cubicBezTo>
                  <a:pt x="3532220" y="202505"/>
                  <a:pt x="3531434" y="190820"/>
                  <a:pt x="3529502" y="185041"/>
                </a:cubicBezTo>
                <a:cubicBezTo>
                  <a:pt x="3526769" y="178815"/>
                  <a:pt x="3525403" y="174745"/>
                  <a:pt x="3525403" y="172830"/>
                </a:cubicBezTo>
                <a:cubicBezTo>
                  <a:pt x="3525403" y="166301"/>
                  <a:pt x="3529476" y="163037"/>
                  <a:pt x="3537622" y="163037"/>
                </a:cubicBezTo>
                <a:close/>
                <a:moveTo>
                  <a:pt x="355153" y="152816"/>
                </a:moveTo>
                <a:cubicBezTo>
                  <a:pt x="375739" y="153330"/>
                  <a:pt x="386032" y="159284"/>
                  <a:pt x="386032" y="170677"/>
                </a:cubicBezTo>
                <a:cubicBezTo>
                  <a:pt x="386032" y="178978"/>
                  <a:pt x="381890" y="184512"/>
                  <a:pt x="373606" y="187279"/>
                </a:cubicBezTo>
                <a:cubicBezTo>
                  <a:pt x="330274" y="195654"/>
                  <a:pt x="305320" y="199841"/>
                  <a:pt x="298746" y="199841"/>
                </a:cubicBezTo>
                <a:cubicBezTo>
                  <a:pt x="289891" y="199841"/>
                  <a:pt x="280993" y="198406"/>
                  <a:pt x="272052" y="195537"/>
                </a:cubicBezTo>
                <a:cubicBezTo>
                  <a:pt x="261436" y="193016"/>
                  <a:pt x="256128" y="189214"/>
                  <a:pt x="256128" y="184132"/>
                </a:cubicBezTo>
                <a:cubicBezTo>
                  <a:pt x="256128" y="178752"/>
                  <a:pt x="260773" y="175517"/>
                  <a:pt x="270063" y="174425"/>
                </a:cubicBezTo>
                <a:cubicBezTo>
                  <a:pt x="289231" y="170595"/>
                  <a:pt x="313321" y="164435"/>
                  <a:pt x="342333" y="155946"/>
                </a:cubicBezTo>
                <a:cubicBezTo>
                  <a:pt x="348164" y="153859"/>
                  <a:pt x="352437" y="152816"/>
                  <a:pt x="355153" y="152816"/>
                </a:cubicBezTo>
                <a:close/>
                <a:moveTo>
                  <a:pt x="3368893" y="127348"/>
                </a:moveTo>
                <a:lnTo>
                  <a:pt x="3305701" y="140116"/>
                </a:lnTo>
                <a:cubicBezTo>
                  <a:pt x="3301322" y="140116"/>
                  <a:pt x="3300914" y="139756"/>
                  <a:pt x="3304475" y="139036"/>
                </a:cubicBezTo>
                <a:cubicBezTo>
                  <a:pt x="3305910" y="153813"/>
                  <a:pt x="3306628" y="164684"/>
                  <a:pt x="3306628" y="171646"/>
                </a:cubicBezTo>
                <a:cubicBezTo>
                  <a:pt x="3337395" y="163397"/>
                  <a:pt x="3354216" y="159273"/>
                  <a:pt x="3357092" y="159273"/>
                </a:cubicBezTo>
                <a:cubicBezTo>
                  <a:pt x="3361968" y="159273"/>
                  <a:pt x="3364238" y="159810"/>
                  <a:pt x="3363900" y="160885"/>
                </a:cubicBezTo>
                <a:cubicBezTo>
                  <a:pt x="3364049" y="158707"/>
                  <a:pt x="3364615" y="154030"/>
                  <a:pt x="3365598" y="146856"/>
                </a:cubicBezTo>
                <a:cubicBezTo>
                  <a:pt x="3366316" y="141654"/>
                  <a:pt x="3366988" y="137235"/>
                  <a:pt x="3367615" y="133601"/>
                </a:cubicBezTo>
                <a:close/>
                <a:moveTo>
                  <a:pt x="1593880" y="115145"/>
                </a:moveTo>
                <a:cubicBezTo>
                  <a:pt x="1598459" y="116066"/>
                  <a:pt x="1602964" y="117501"/>
                  <a:pt x="1607394" y="119450"/>
                </a:cubicBezTo>
                <a:cubicBezTo>
                  <a:pt x="1617010" y="122011"/>
                  <a:pt x="1623677" y="124687"/>
                  <a:pt x="1627396" y="127476"/>
                </a:cubicBezTo>
                <a:cubicBezTo>
                  <a:pt x="1631114" y="130266"/>
                  <a:pt x="1633280" y="133205"/>
                  <a:pt x="1633891" y="136291"/>
                </a:cubicBezTo>
                <a:cubicBezTo>
                  <a:pt x="1634377" y="138887"/>
                  <a:pt x="1633660" y="143906"/>
                  <a:pt x="1631739" y="151349"/>
                </a:cubicBezTo>
                <a:cubicBezTo>
                  <a:pt x="1631430" y="152899"/>
                  <a:pt x="1630893" y="157878"/>
                  <a:pt x="1630127" y="166287"/>
                </a:cubicBezTo>
                <a:lnTo>
                  <a:pt x="1625900" y="195862"/>
                </a:lnTo>
                <a:lnTo>
                  <a:pt x="1624845" y="238026"/>
                </a:lnTo>
                <a:lnTo>
                  <a:pt x="1625934" y="282762"/>
                </a:lnTo>
                <a:lnTo>
                  <a:pt x="1622409" y="295693"/>
                </a:lnTo>
                <a:cubicBezTo>
                  <a:pt x="1620117" y="301027"/>
                  <a:pt x="1617922" y="305583"/>
                  <a:pt x="1615824" y="309362"/>
                </a:cubicBezTo>
                <a:cubicBezTo>
                  <a:pt x="1612611" y="314193"/>
                  <a:pt x="1608615" y="316608"/>
                  <a:pt x="1603836" y="316608"/>
                </a:cubicBezTo>
                <a:cubicBezTo>
                  <a:pt x="1600800" y="316608"/>
                  <a:pt x="1597882" y="315207"/>
                  <a:pt x="1595081" y="312406"/>
                </a:cubicBezTo>
                <a:cubicBezTo>
                  <a:pt x="1592279" y="309605"/>
                  <a:pt x="1589958" y="306592"/>
                  <a:pt x="1588118" y="303368"/>
                </a:cubicBezTo>
                <a:cubicBezTo>
                  <a:pt x="1586734" y="300155"/>
                  <a:pt x="1585122" y="295367"/>
                  <a:pt x="1583281" y="289005"/>
                </a:cubicBezTo>
                <a:cubicBezTo>
                  <a:pt x="1581126" y="283642"/>
                  <a:pt x="1580049" y="278818"/>
                  <a:pt x="1580049" y="274530"/>
                </a:cubicBezTo>
                <a:cubicBezTo>
                  <a:pt x="1580049" y="270100"/>
                  <a:pt x="1580589" y="265452"/>
                  <a:pt x="1581669" y="260587"/>
                </a:cubicBezTo>
                <a:lnTo>
                  <a:pt x="1585271" y="245684"/>
                </a:lnTo>
                <a:cubicBezTo>
                  <a:pt x="1586105" y="241505"/>
                  <a:pt x="1586697" y="232975"/>
                  <a:pt x="1587046" y="220096"/>
                </a:cubicBezTo>
                <a:lnTo>
                  <a:pt x="1587586" y="188977"/>
                </a:lnTo>
                <a:lnTo>
                  <a:pt x="1587586" y="167985"/>
                </a:lnTo>
                <a:cubicBezTo>
                  <a:pt x="1587586" y="159730"/>
                  <a:pt x="1587120" y="154048"/>
                  <a:pt x="1586188" y="150938"/>
                </a:cubicBezTo>
                <a:cubicBezTo>
                  <a:pt x="1585462" y="147302"/>
                  <a:pt x="1584030" y="142991"/>
                  <a:pt x="1581892" y="138007"/>
                </a:cubicBezTo>
                <a:cubicBezTo>
                  <a:pt x="1579588" y="131701"/>
                  <a:pt x="1578617" y="127388"/>
                  <a:pt x="1578977" y="125067"/>
                </a:cubicBezTo>
                <a:cubicBezTo>
                  <a:pt x="1578977" y="122060"/>
                  <a:pt x="1580297" y="119564"/>
                  <a:pt x="1582938" y="117581"/>
                </a:cubicBezTo>
                <a:cubicBezTo>
                  <a:pt x="1584551" y="115957"/>
                  <a:pt x="1588198" y="115145"/>
                  <a:pt x="1593880" y="115145"/>
                </a:cubicBezTo>
                <a:close/>
                <a:moveTo>
                  <a:pt x="820538" y="97927"/>
                </a:moveTo>
                <a:cubicBezTo>
                  <a:pt x="828462" y="97927"/>
                  <a:pt x="835525" y="98656"/>
                  <a:pt x="841727" y="100113"/>
                </a:cubicBezTo>
                <a:cubicBezTo>
                  <a:pt x="848793" y="101365"/>
                  <a:pt x="854813" y="103440"/>
                  <a:pt x="859786" y="106339"/>
                </a:cubicBezTo>
                <a:cubicBezTo>
                  <a:pt x="864583" y="109534"/>
                  <a:pt x="870371" y="114780"/>
                  <a:pt x="877151" y="122074"/>
                </a:cubicBezTo>
                <a:cubicBezTo>
                  <a:pt x="881381" y="126853"/>
                  <a:pt x="886704" y="134148"/>
                  <a:pt x="893118" y="143958"/>
                </a:cubicBezTo>
                <a:lnTo>
                  <a:pt x="909848" y="177032"/>
                </a:lnTo>
                <a:cubicBezTo>
                  <a:pt x="920681" y="192981"/>
                  <a:pt x="930602" y="207619"/>
                  <a:pt x="939612" y="220944"/>
                </a:cubicBezTo>
                <a:cubicBezTo>
                  <a:pt x="948553" y="234545"/>
                  <a:pt x="957099" y="246835"/>
                  <a:pt x="965251" y="257817"/>
                </a:cubicBezTo>
                <a:cubicBezTo>
                  <a:pt x="973466" y="268890"/>
                  <a:pt x="981978" y="279626"/>
                  <a:pt x="990788" y="290025"/>
                </a:cubicBezTo>
                <a:cubicBezTo>
                  <a:pt x="1003044" y="303208"/>
                  <a:pt x="1015326" y="314867"/>
                  <a:pt x="1027635" y="325003"/>
                </a:cubicBezTo>
                <a:cubicBezTo>
                  <a:pt x="1044934" y="337134"/>
                  <a:pt x="1060694" y="346941"/>
                  <a:pt x="1074918" y="354424"/>
                </a:cubicBezTo>
                <a:cubicBezTo>
                  <a:pt x="1088123" y="362061"/>
                  <a:pt x="1101211" y="368956"/>
                  <a:pt x="1114183" y="375107"/>
                </a:cubicBezTo>
                <a:cubicBezTo>
                  <a:pt x="1127371" y="381355"/>
                  <a:pt x="1136066" y="385005"/>
                  <a:pt x="1140268" y="386057"/>
                </a:cubicBezTo>
                <a:lnTo>
                  <a:pt x="1151287" y="389916"/>
                </a:lnTo>
                <a:cubicBezTo>
                  <a:pt x="1159010" y="392940"/>
                  <a:pt x="1162420" y="397322"/>
                  <a:pt x="1161517" y="403062"/>
                </a:cubicBezTo>
                <a:cubicBezTo>
                  <a:pt x="1160042" y="408201"/>
                  <a:pt x="1156246" y="410771"/>
                  <a:pt x="1150129" y="410771"/>
                </a:cubicBezTo>
                <a:lnTo>
                  <a:pt x="1138827" y="411311"/>
                </a:lnTo>
                <a:lnTo>
                  <a:pt x="1119534" y="412374"/>
                </a:lnTo>
                <a:lnTo>
                  <a:pt x="1072011" y="413463"/>
                </a:lnTo>
                <a:cubicBezTo>
                  <a:pt x="1051036" y="414178"/>
                  <a:pt x="1037433" y="413189"/>
                  <a:pt x="1031202" y="410496"/>
                </a:cubicBezTo>
                <a:cubicBezTo>
                  <a:pt x="1024205" y="407775"/>
                  <a:pt x="1018349" y="404844"/>
                  <a:pt x="1013636" y="401702"/>
                </a:cubicBezTo>
                <a:cubicBezTo>
                  <a:pt x="1008922" y="398561"/>
                  <a:pt x="1003350" y="392446"/>
                  <a:pt x="996919" y="383356"/>
                </a:cubicBezTo>
                <a:cubicBezTo>
                  <a:pt x="991522" y="377091"/>
                  <a:pt x="986589" y="370605"/>
                  <a:pt x="982118" y="363899"/>
                </a:cubicBezTo>
                <a:cubicBezTo>
                  <a:pt x="977756" y="357862"/>
                  <a:pt x="970213" y="346263"/>
                  <a:pt x="959489" y="329102"/>
                </a:cubicBezTo>
                <a:cubicBezTo>
                  <a:pt x="948776" y="311603"/>
                  <a:pt x="942470" y="301141"/>
                  <a:pt x="940572" y="297717"/>
                </a:cubicBezTo>
                <a:lnTo>
                  <a:pt x="914581" y="251352"/>
                </a:lnTo>
                <a:lnTo>
                  <a:pt x="889988" y="208982"/>
                </a:lnTo>
                <a:lnTo>
                  <a:pt x="884637" y="193924"/>
                </a:lnTo>
                <a:lnTo>
                  <a:pt x="883874" y="200913"/>
                </a:lnTo>
                <a:cubicBezTo>
                  <a:pt x="882147" y="204366"/>
                  <a:pt x="876468" y="212798"/>
                  <a:pt x="866835" y="226210"/>
                </a:cubicBezTo>
                <a:lnTo>
                  <a:pt x="850380" y="253710"/>
                </a:lnTo>
                <a:lnTo>
                  <a:pt x="829019" y="281639"/>
                </a:lnTo>
                <a:cubicBezTo>
                  <a:pt x="820942" y="292278"/>
                  <a:pt x="813235" y="301933"/>
                  <a:pt x="805901" y="310605"/>
                </a:cubicBezTo>
                <a:cubicBezTo>
                  <a:pt x="797623" y="321135"/>
                  <a:pt x="788068" y="331294"/>
                  <a:pt x="777234" y="341081"/>
                </a:cubicBezTo>
                <a:cubicBezTo>
                  <a:pt x="765767" y="352554"/>
                  <a:pt x="754053" y="361358"/>
                  <a:pt x="742094" y="367492"/>
                </a:cubicBezTo>
                <a:cubicBezTo>
                  <a:pt x="726602" y="378594"/>
                  <a:pt x="711955" y="387318"/>
                  <a:pt x="698155" y="393663"/>
                </a:cubicBezTo>
                <a:cubicBezTo>
                  <a:pt x="684944" y="399734"/>
                  <a:pt x="677229" y="403325"/>
                  <a:pt x="675011" y="404434"/>
                </a:cubicBezTo>
                <a:cubicBezTo>
                  <a:pt x="672021" y="406149"/>
                  <a:pt x="669863" y="407006"/>
                  <a:pt x="668537" y="407006"/>
                </a:cubicBezTo>
                <a:lnTo>
                  <a:pt x="661909" y="409844"/>
                </a:lnTo>
                <a:cubicBezTo>
                  <a:pt x="656826" y="410822"/>
                  <a:pt x="653458" y="409373"/>
                  <a:pt x="651803" y="405497"/>
                </a:cubicBezTo>
                <a:cubicBezTo>
                  <a:pt x="650148" y="401621"/>
                  <a:pt x="650501" y="398525"/>
                  <a:pt x="652862" y="396210"/>
                </a:cubicBezTo>
                <a:lnTo>
                  <a:pt x="658607" y="391031"/>
                </a:lnTo>
                <a:cubicBezTo>
                  <a:pt x="662197" y="387864"/>
                  <a:pt x="668037" y="383113"/>
                  <a:pt x="676126" y="376779"/>
                </a:cubicBezTo>
                <a:lnTo>
                  <a:pt x="697984" y="359406"/>
                </a:lnTo>
                <a:cubicBezTo>
                  <a:pt x="703260" y="355118"/>
                  <a:pt x="712390" y="347186"/>
                  <a:pt x="725373" y="335610"/>
                </a:cubicBezTo>
                <a:cubicBezTo>
                  <a:pt x="738555" y="323857"/>
                  <a:pt x="748128" y="314821"/>
                  <a:pt x="754091" y="308504"/>
                </a:cubicBezTo>
                <a:cubicBezTo>
                  <a:pt x="759944" y="302302"/>
                  <a:pt x="767879" y="292989"/>
                  <a:pt x="777895" y="280567"/>
                </a:cubicBezTo>
                <a:lnTo>
                  <a:pt x="803466" y="247922"/>
                </a:lnTo>
                <a:cubicBezTo>
                  <a:pt x="810028" y="239901"/>
                  <a:pt x="817218" y="229492"/>
                  <a:pt x="825036" y="216696"/>
                </a:cubicBezTo>
                <a:cubicBezTo>
                  <a:pt x="832854" y="203899"/>
                  <a:pt x="838492" y="194273"/>
                  <a:pt x="841950" y="187819"/>
                </a:cubicBezTo>
                <a:cubicBezTo>
                  <a:pt x="846346" y="177420"/>
                  <a:pt x="850294" y="167971"/>
                  <a:pt x="853792" y="159470"/>
                </a:cubicBezTo>
                <a:lnTo>
                  <a:pt x="857017" y="151058"/>
                </a:lnTo>
                <a:cubicBezTo>
                  <a:pt x="853758" y="146970"/>
                  <a:pt x="850931" y="143580"/>
                  <a:pt x="848536" y="140888"/>
                </a:cubicBezTo>
                <a:cubicBezTo>
                  <a:pt x="845769" y="137429"/>
                  <a:pt x="842279" y="134402"/>
                  <a:pt x="838066" y="131807"/>
                </a:cubicBezTo>
                <a:cubicBezTo>
                  <a:pt x="833944" y="129269"/>
                  <a:pt x="827850" y="127088"/>
                  <a:pt x="819784" y="125264"/>
                </a:cubicBezTo>
                <a:lnTo>
                  <a:pt x="809254" y="122897"/>
                </a:lnTo>
                <a:cubicBezTo>
                  <a:pt x="801748" y="121868"/>
                  <a:pt x="797160" y="119550"/>
                  <a:pt x="795491" y="115943"/>
                </a:cubicBezTo>
                <a:cubicBezTo>
                  <a:pt x="793821" y="112336"/>
                  <a:pt x="793204" y="109131"/>
                  <a:pt x="793638" y="106330"/>
                </a:cubicBezTo>
                <a:cubicBezTo>
                  <a:pt x="795291" y="102203"/>
                  <a:pt x="799146" y="99633"/>
                  <a:pt x="805206" y="98621"/>
                </a:cubicBezTo>
                <a:cubicBezTo>
                  <a:pt x="810740" y="98158"/>
                  <a:pt x="815851" y="97927"/>
                  <a:pt x="820538" y="97927"/>
                </a:cubicBezTo>
                <a:close/>
                <a:moveTo>
                  <a:pt x="2944104" y="64570"/>
                </a:moveTo>
                <a:cubicBezTo>
                  <a:pt x="2974449" y="65044"/>
                  <a:pt x="2990650" y="70938"/>
                  <a:pt x="2992708" y="82251"/>
                </a:cubicBezTo>
                <a:cubicBezTo>
                  <a:pt x="2992165" y="89792"/>
                  <a:pt x="2988008" y="95260"/>
                  <a:pt x="2980240" y="98656"/>
                </a:cubicBezTo>
                <a:cubicBezTo>
                  <a:pt x="2968978" y="102926"/>
                  <a:pt x="2958736" y="105741"/>
                  <a:pt x="2949515" y="107102"/>
                </a:cubicBezTo>
                <a:cubicBezTo>
                  <a:pt x="2914535" y="112819"/>
                  <a:pt x="2890430" y="116649"/>
                  <a:pt x="2877202" y="118593"/>
                </a:cubicBezTo>
                <a:cubicBezTo>
                  <a:pt x="2870319" y="120027"/>
                  <a:pt x="2864316" y="120745"/>
                  <a:pt x="2859194" y="120745"/>
                </a:cubicBezTo>
                <a:cubicBezTo>
                  <a:pt x="2850334" y="120745"/>
                  <a:pt x="2839869" y="118804"/>
                  <a:pt x="2827801" y="114922"/>
                </a:cubicBezTo>
                <a:cubicBezTo>
                  <a:pt x="2818168" y="111715"/>
                  <a:pt x="2813352" y="107342"/>
                  <a:pt x="2813352" y="101803"/>
                </a:cubicBezTo>
                <a:cubicBezTo>
                  <a:pt x="2813352" y="95474"/>
                  <a:pt x="2816790" y="91741"/>
                  <a:pt x="2823668" y="90604"/>
                </a:cubicBezTo>
                <a:cubicBezTo>
                  <a:pt x="2876438" y="83423"/>
                  <a:pt x="2912376" y="76309"/>
                  <a:pt x="2931482" y="69260"/>
                </a:cubicBezTo>
                <a:cubicBezTo>
                  <a:pt x="2939760" y="66133"/>
                  <a:pt x="2943967" y="64570"/>
                  <a:pt x="2944104" y="64570"/>
                </a:cubicBezTo>
                <a:close/>
                <a:moveTo>
                  <a:pt x="3363548" y="62092"/>
                </a:moveTo>
                <a:cubicBezTo>
                  <a:pt x="3356477" y="62092"/>
                  <a:pt x="3344132" y="63821"/>
                  <a:pt x="3326513" y="67279"/>
                </a:cubicBezTo>
                <a:cubicBezTo>
                  <a:pt x="3306664" y="72790"/>
                  <a:pt x="3295334" y="75546"/>
                  <a:pt x="3292522" y="75546"/>
                </a:cubicBezTo>
                <a:lnTo>
                  <a:pt x="3296946" y="75546"/>
                </a:lnTo>
                <a:cubicBezTo>
                  <a:pt x="3299033" y="89420"/>
                  <a:pt x="3300694" y="101903"/>
                  <a:pt x="3301928" y="112993"/>
                </a:cubicBezTo>
                <a:cubicBezTo>
                  <a:pt x="3334594" y="101874"/>
                  <a:pt x="3352084" y="96315"/>
                  <a:pt x="3354399" y="96315"/>
                </a:cubicBezTo>
                <a:cubicBezTo>
                  <a:pt x="3357929" y="96315"/>
                  <a:pt x="3361243" y="96648"/>
                  <a:pt x="3364340" y="97316"/>
                </a:cubicBezTo>
                <a:lnTo>
                  <a:pt x="3372458" y="100137"/>
                </a:lnTo>
                <a:lnTo>
                  <a:pt x="3372919" y="86535"/>
                </a:lnTo>
                <a:cubicBezTo>
                  <a:pt x="3373058" y="80724"/>
                  <a:pt x="3373127" y="75231"/>
                  <a:pt x="3373127" y="70058"/>
                </a:cubicBezTo>
                <a:cubicBezTo>
                  <a:pt x="3373127" y="64747"/>
                  <a:pt x="3369934" y="62092"/>
                  <a:pt x="3363548" y="62092"/>
                </a:cubicBezTo>
                <a:close/>
                <a:moveTo>
                  <a:pt x="2071116" y="49673"/>
                </a:moveTo>
                <a:cubicBezTo>
                  <a:pt x="2073710" y="50089"/>
                  <a:pt x="2076575" y="50921"/>
                  <a:pt x="2079711" y="52170"/>
                </a:cubicBezTo>
                <a:cubicBezTo>
                  <a:pt x="2085250" y="54543"/>
                  <a:pt x="2091261" y="57958"/>
                  <a:pt x="2097744" y="62417"/>
                </a:cubicBezTo>
                <a:cubicBezTo>
                  <a:pt x="2103918" y="66419"/>
                  <a:pt x="2108509" y="70349"/>
                  <a:pt x="2111516" y="74208"/>
                </a:cubicBezTo>
                <a:cubicBezTo>
                  <a:pt x="2114288" y="78370"/>
                  <a:pt x="2115674" y="82394"/>
                  <a:pt x="2115674" y="86282"/>
                </a:cubicBezTo>
                <a:cubicBezTo>
                  <a:pt x="2114411" y="88820"/>
                  <a:pt x="2111893" y="92210"/>
                  <a:pt x="2108120" y="96452"/>
                </a:cubicBezTo>
                <a:cubicBezTo>
                  <a:pt x="2105873" y="98698"/>
                  <a:pt x="2104272" y="100536"/>
                  <a:pt x="2103318" y="101966"/>
                </a:cubicBezTo>
                <a:cubicBezTo>
                  <a:pt x="2101586" y="104132"/>
                  <a:pt x="2098799" y="108417"/>
                  <a:pt x="2094957" y="114820"/>
                </a:cubicBezTo>
                <a:cubicBezTo>
                  <a:pt x="2091093" y="122549"/>
                  <a:pt x="2086796" y="129763"/>
                  <a:pt x="2082069" y="136463"/>
                </a:cubicBezTo>
                <a:cubicBezTo>
                  <a:pt x="2078393" y="142134"/>
                  <a:pt x="2072456" y="150346"/>
                  <a:pt x="2064258" y="161099"/>
                </a:cubicBezTo>
                <a:cubicBezTo>
                  <a:pt x="2058536" y="168359"/>
                  <a:pt x="2054123" y="173373"/>
                  <a:pt x="2051018" y="176140"/>
                </a:cubicBezTo>
                <a:lnTo>
                  <a:pt x="2037118" y="182948"/>
                </a:lnTo>
                <a:lnTo>
                  <a:pt x="2067457" y="175291"/>
                </a:lnTo>
                <a:cubicBezTo>
                  <a:pt x="2080434" y="172764"/>
                  <a:pt x="2090910" y="170663"/>
                  <a:pt x="2098884" y="168988"/>
                </a:cubicBezTo>
                <a:cubicBezTo>
                  <a:pt x="2105356" y="167971"/>
                  <a:pt x="2111673" y="166604"/>
                  <a:pt x="2117836" y="164889"/>
                </a:cubicBezTo>
                <a:cubicBezTo>
                  <a:pt x="2124770" y="162580"/>
                  <a:pt x="2129563" y="161425"/>
                  <a:pt x="2132216" y="161425"/>
                </a:cubicBezTo>
                <a:cubicBezTo>
                  <a:pt x="2136332" y="161940"/>
                  <a:pt x="2141048" y="163423"/>
                  <a:pt x="2146365" y="165875"/>
                </a:cubicBezTo>
                <a:cubicBezTo>
                  <a:pt x="2151344" y="168557"/>
                  <a:pt x="2155986" y="171332"/>
                  <a:pt x="2160290" y="174202"/>
                </a:cubicBezTo>
                <a:cubicBezTo>
                  <a:pt x="2165104" y="177409"/>
                  <a:pt x="2169186" y="180687"/>
                  <a:pt x="2172536" y="184037"/>
                </a:cubicBezTo>
                <a:cubicBezTo>
                  <a:pt x="2177315" y="188828"/>
                  <a:pt x="2179704" y="192775"/>
                  <a:pt x="2179704" y="195880"/>
                </a:cubicBezTo>
                <a:cubicBezTo>
                  <a:pt x="2180064" y="198269"/>
                  <a:pt x="2179084" y="201908"/>
                  <a:pt x="2176763" y="206796"/>
                </a:cubicBezTo>
                <a:cubicBezTo>
                  <a:pt x="2174922" y="210111"/>
                  <a:pt x="2173548" y="214047"/>
                  <a:pt x="2172638" y="218603"/>
                </a:cubicBezTo>
                <a:cubicBezTo>
                  <a:pt x="2171958" y="224023"/>
                  <a:pt x="2171235" y="228845"/>
                  <a:pt x="2170469" y="233070"/>
                </a:cubicBezTo>
                <a:cubicBezTo>
                  <a:pt x="2170098" y="237569"/>
                  <a:pt x="2169737" y="244509"/>
                  <a:pt x="2169389" y="253890"/>
                </a:cubicBezTo>
                <a:lnTo>
                  <a:pt x="2163986" y="352863"/>
                </a:lnTo>
                <a:cubicBezTo>
                  <a:pt x="2163243" y="362119"/>
                  <a:pt x="2160771" y="371828"/>
                  <a:pt x="2156569" y="381993"/>
                </a:cubicBezTo>
                <a:cubicBezTo>
                  <a:pt x="2151492" y="396570"/>
                  <a:pt x="2146942" y="406995"/>
                  <a:pt x="2142918" y="413266"/>
                </a:cubicBezTo>
                <a:cubicBezTo>
                  <a:pt x="2139630" y="417868"/>
                  <a:pt x="2136329" y="421615"/>
                  <a:pt x="2133013" y="424508"/>
                </a:cubicBezTo>
                <a:cubicBezTo>
                  <a:pt x="2127782" y="427549"/>
                  <a:pt x="2123955" y="428890"/>
                  <a:pt x="2121531" y="428529"/>
                </a:cubicBezTo>
                <a:cubicBezTo>
                  <a:pt x="2118096" y="428529"/>
                  <a:pt x="2114948" y="426531"/>
                  <a:pt x="2112090" y="422536"/>
                </a:cubicBezTo>
                <a:cubicBezTo>
                  <a:pt x="2110044" y="419666"/>
                  <a:pt x="2108220" y="415830"/>
                  <a:pt x="2106619" y="411028"/>
                </a:cubicBezTo>
                <a:lnTo>
                  <a:pt x="2098773" y="392900"/>
                </a:lnTo>
                <a:lnTo>
                  <a:pt x="2095043" y="382790"/>
                </a:lnTo>
                <a:cubicBezTo>
                  <a:pt x="2085788" y="383499"/>
                  <a:pt x="2076324" y="384031"/>
                  <a:pt x="2066651" y="384385"/>
                </a:cubicBezTo>
                <a:cubicBezTo>
                  <a:pt x="2057361" y="385077"/>
                  <a:pt x="2050101" y="385771"/>
                  <a:pt x="2044870" y="386469"/>
                </a:cubicBezTo>
                <a:lnTo>
                  <a:pt x="2027497" y="388252"/>
                </a:lnTo>
                <a:lnTo>
                  <a:pt x="2024890" y="400403"/>
                </a:lnTo>
                <a:cubicBezTo>
                  <a:pt x="2023164" y="407738"/>
                  <a:pt x="2019788" y="412348"/>
                  <a:pt x="2014763" y="414235"/>
                </a:cubicBezTo>
                <a:cubicBezTo>
                  <a:pt x="2010607" y="415155"/>
                  <a:pt x="2006140" y="413943"/>
                  <a:pt x="2001360" y="410599"/>
                </a:cubicBezTo>
                <a:cubicBezTo>
                  <a:pt x="1997393" y="408118"/>
                  <a:pt x="1994283" y="403953"/>
                  <a:pt x="1992031" y="398105"/>
                </a:cubicBezTo>
                <a:cubicBezTo>
                  <a:pt x="1990013" y="392846"/>
                  <a:pt x="1989004" y="388444"/>
                  <a:pt x="1989004" y="384900"/>
                </a:cubicBezTo>
                <a:cubicBezTo>
                  <a:pt x="1988644" y="380927"/>
                  <a:pt x="1988821" y="375353"/>
                  <a:pt x="1989536" y="368178"/>
                </a:cubicBezTo>
                <a:cubicBezTo>
                  <a:pt x="1990267" y="361238"/>
                  <a:pt x="1990808" y="354175"/>
                  <a:pt x="1991156" y="346989"/>
                </a:cubicBezTo>
                <a:lnTo>
                  <a:pt x="1991156" y="326443"/>
                </a:lnTo>
                <a:lnTo>
                  <a:pt x="1987966" y="250391"/>
                </a:lnTo>
                <a:cubicBezTo>
                  <a:pt x="1987623" y="249362"/>
                  <a:pt x="1986923" y="243202"/>
                  <a:pt x="1985865" y="231912"/>
                </a:cubicBezTo>
                <a:lnTo>
                  <a:pt x="1983078" y="210106"/>
                </a:lnTo>
                <a:cubicBezTo>
                  <a:pt x="1982798" y="207476"/>
                  <a:pt x="1981821" y="204154"/>
                  <a:pt x="1980146" y="200141"/>
                </a:cubicBezTo>
                <a:cubicBezTo>
                  <a:pt x="1978516" y="194453"/>
                  <a:pt x="1977905" y="189788"/>
                  <a:pt x="1978311" y="186147"/>
                </a:cubicBezTo>
                <a:cubicBezTo>
                  <a:pt x="1979460" y="181522"/>
                  <a:pt x="1982724" y="178015"/>
                  <a:pt x="1988103" y="175625"/>
                </a:cubicBezTo>
                <a:cubicBezTo>
                  <a:pt x="1992134" y="174768"/>
                  <a:pt x="1997722" y="175460"/>
                  <a:pt x="2004868" y="177700"/>
                </a:cubicBezTo>
                <a:lnTo>
                  <a:pt x="2014214" y="182948"/>
                </a:lnTo>
                <a:lnTo>
                  <a:pt x="2022506" y="167385"/>
                </a:lnTo>
                <a:lnTo>
                  <a:pt x="2035789" y="140296"/>
                </a:lnTo>
                <a:cubicBezTo>
                  <a:pt x="2042135" y="127251"/>
                  <a:pt x="2045968" y="118418"/>
                  <a:pt x="2047288" y="113799"/>
                </a:cubicBezTo>
                <a:lnTo>
                  <a:pt x="2051422" y="99865"/>
                </a:lnTo>
                <a:cubicBezTo>
                  <a:pt x="2052856" y="93725"/>
                  <a:pt x="2053574" y="89349"/>
                  <a:pt x="2053574" y="86736"/>
                </a:cubicBezTo>
                <a:lnTo>
                  <a:pt x="2053574" y="73822"/>
                </a:lnTo>
                <a:lnTo>
                  <a:pt x="2053574" y="63060"/>
                </a:lnTo>
                <a:cubicBezTo>
                  <a:pt x="2053574" y="59636"/>
                  <a:pt x="2054160" y="56746"/>
                  <a:pt x="2055332" y="54391"/>
                </a:cubicBezTo>
                <a:cubicBezTo>
                  <a:pt x="2057098" y="51761"/>
                  <a:pt x="2060036" y="50189"/>
                  <a:pt x="2064147" y="49675"/>
                </a:cubicBezTo>
                <a:cubicBezTo>
                  <a:pt x="2066199" y="49258"/>
                  <a:pt x="2068522" y="49257"/>
                  <a:pt x="2071116" y="49673"/>
                </a:cubicBezTo>
                <a:close/>
                <a:moveTo>
                  <a:pt x="3378615" y="23675"/>
                </a:moveTo>
                <a:cubicBezTo>
                  <a:pt x="3388545" y="23675"/>
                  <a:pt x="3400562" y="27200"/>
                  <a:pt x="3414665" y="34248"/>
                </a:cubicBezTo>
                <a:cubicBezTo>
                  <a:pt x="3431963" y="44310"/>
                  <a:pt x="3440613" y="52479"/>
                  <a:pt x="3440613" y="58756"/>
                </a:cubicBezTo>
                <a:cubicBezTo>
                  <a:pt x="3440613" y="62935"/>
                  <a:pt x="3437317" y="68540"/>
                  <a:pt x="3430726" y="75571"/>
                </a:cubicBezTo>
                <a:cubicBezTo>
                  <a:pt x="3426546" y="79150"/>
                  <a:pt x="3421770" y="92793"/>
                  <a:pt x="3416397" y="116500"/>
                </a:cubicBezTo>
                <a:cubicBezTo>
                  <a:pt x="3401876" y="173496"/>
                  <a:pt x="3390717" y="201994"/>
                  <a:pt x="3382920" y="201994"/>
                </a:cubicBezTo>
                <a:cubicBezTo>
                  <a:pt x="3375745" y="201994"/>
                  <a:pt x="3370083" y="198363"/>
                  <a:pt x="3365932" y="191103"/>
                </a:cubicBezTo>
                <a:cubicBezTo>
                  <a:pt x="3365132" y="189508"/>
                  <a:pt x="3364921" y="189194"/>
                  <a:pt x="3365298" y="190160"/>
                </a:cubicBezTo>
                <a:cubicBezTo>
                  <a:pt x="3347319" y="193607"/>
                  <a:pt x="3327434" y="196834"/>
                  <a:pt x="3305642" y="199841"/>
                </a:cubicBezTo>
                <a:cubicBezTo>
                  <a:pt x="3302308" y="199841"/>
                  <a:pt x="3302194" y="199661"/>
                  <a:pt x="3305298" y="199301"/>
                </a:cubicBezTo>
                <a:cubicBezTo>
                  <a:pt x="3304361" y="210066"/>
                  <a:pt x="3300648" y="215448"/>
                  <a:pt x="3294159" y="215448"/>
                </a:cubicBezTo>
                <a:cubicBezTo>
                  <a:pt x="3282074" y="214476"/>
                  <a:pt x="3275431" y="204612"/>
                  <a:pt x="3274231" y="185855"/>
                </a:cubicBezTo>
                <a:cubicBezTo>
                  <a:pt x="3271681" y="142843"/>
                  <a:pt x="3267942" y="113067"/>
                  <a:pt x="3263015" y="96529"/>
                </a:cubicBezTo>
                <a:cubicBezTo>
                  <a:pt x="3260259" y="83786"/>
                  <a:pt x="3256392" y="74428"/>
                  <a:pt x="3251413" y="68454"/>
                </a:cubicBezTo>
                <a:cubicBezTo>
                  <a:pt x="3247897" y="62303"/>
                  <a:pt x="3246139" y="57635"/>
                  <a:pt x="3246139" y="54451"/>
                </a:cubicBezTo>
                <a:cubicBezTo>
                  <a:pt x="3246139" y="48283"/>
                  <a:pt x="3249941" y="45199"/>
                  <a:pt x="3257544" y="45199"/>
                </a:cubicBezTo>
                <a:cubicBezTo>
                  <a:pt x="3266536" y="45199"/>
                  <a:pt x="3273362" y="45736"/>
                  <a:pt x="3278021" y="46811"/>
                </a:cubicBezTo>
                <a:lnTo>
                  <a:pt x="3278793" y="46811"/>
                </a:lnTo>
                <a:lnTo>
                  <a:pt x="3349331" y="32388"/>
                </a:lnTo>
                <a:cubicBezTo>
                  <a:pt x="3355928" y="31724"/>
                  <a:pt x="3362202" y="29818"/>
                  <a:pt x="3368154" y="26668"/>
                </a:cubicBezTo>
                <a:cubicBezTo>
                  <a:pt x="3372544" y="24673"/>
                  <a:pt x="3376031" y="23675"/>
                  <a:pt x="3378615" y="23675"/>
                </a:cubicBezTo>
                <a:close/>
                <a:moveTo>
                  <a:pt x="2265268" y="19771"/>
                </a:moveTo>
                <a:cubicBezTo>
                  <a:pt x="2268208" y="20402"/>
                  <a:pt x="2271655" y="21703"/>
                  <a:pt x="2275608" y="23675"/>
                </a:cubicBezTo>
                <a:cubicBezTo>
                  <a:pt x="2284012" y="29409"/>
                  <a:pt x="2289414" y="33174"/>
                  <a:pt x="2291815" y="34969"/>
                </a:cubicBezTo>
                <a:cubicBezTo>
                  <a:pt x="2295005" y="37244"/>
                  <a:pt x="2297617" y="40008"/>
                  <a:pt x="2299652" y="43261"/>
                </a:cubicBezTo>
                <a:cubicBezTo>
                  <a:pt x="2302556" y="47131"/>
                  <a:pt x="2304009" y="50342"/>
                  <a:pt x="2304009" y="52895"/>
                </a:cubicBezTo>
                <a:cubicBezTo>
                  <a:pt x="2304009" y="55447"/>
                  <a:pt x="2302222" y="59019"/>
                  <a:pt x="2298649" y="63609"/>
                </a:cubicBezTo>
                <a:cubicBezTo>
                  <a:pt x="2296631" y="65925"/>
                  <a:pt x="2294682" y="69117"/>
                  <a:pt x="2292801" y="73188"/>
                </a:cubicBezTo>
                <a:cubicBezTo>
                  <a:pt x="2290388" y="78013"/>
                  <a:pt x="2288336" y="82320"/>
                  <a:pt x="2286644" y="86110"/>
                </a:cubicBezTo>
                <a:lnTo>
                  <a:pt x="2277117" y="108791"/>
                </a:lnTo>
                <a:cubicBezTo>
                  <a:pt x="2272086" y="120916"/>
                  <a:pt x="2267666" y="130988"/>
                  <a:pt x="2263856" y="139006"/>
                </a:cubicBezTo>
                <a:cubicBezTo>
                  <a:pt x="2261951" y="143014"/>
                  <a:pt x="2260293" y="146432"/>
                  <a:pt x="2258883" y="149258"/>
                </a:cubicBezTo>
                <a:lnTo>
                  <a:pt x="2256205" y="154408"/>
                </a:lnTo>
                <a:lnTo>
                  <a:pt x="2281876" y="148682"/>
                </a:lnTo>
                <a:lnTo>
                  <a:pt x="2305552" y="144378"/>
                </a:lnTo>
                <a:cubicBezTo>
                  <a:pt x="2312149" y="143120"/>
                  <a:pt x="2318892" y="141685"/>
                  <a:pt x="2325780" y="140073"/>
                </a:cubicBezTo>
                <a:cubicBezTo>
                  <a:pt x="2331914" y="138718"/>
                  <a:pt x="2337345" y="137312"/>
                  <a:pt x="2342073" y="135854"/>
                </a:cubicBezTo>
                <a:cubicBezTo>
                  <a:pt x="2346990" y="134339"/>
                  <a:pt x="2350805" y="133356"/>
                  <a:pt x="2353521" y="132904"/>
                </a:cubicBezTo>
                <a:cubicBezTo>
                  <a:pt x="2358769" y="132904"/>
                  <a:pt x="2364617" y="134622"/>
                  <a:pt x="2371066" y="138058"/>
                </a:cubicBezTo>
                <a:cubicBezTo>
                  <a:pt x="2376290" y="140670"/>
                  <a:pt x="2381427" y="143780"/>
                  <a:pt x="2386475" y="147388"/>
                </a:cubicBezTo>
                <a:cubicBezTo>
                  <a:pt x="2391826" y="151201"/>
                  <a:pt x="2395896" y="154676"/>
                  <a:pt x="2398686" y="157815"/>
                </a:cubicBezTo>
                <a:cubicBezTo>
                  <a:pt x="2403362" y="162508"/>
                  <a:pt x="2405700" y="166230"/>
                  <a:pt x="2405700" y="168980"/>
                </a:cubicBezTo>
                <a:cubicBezTo>
                  <a:pt x="2406060" y="171449"/>
                  <a:pt x="2404622" y="175494"/>
                  <a:pt x="2401387" y="181113"/>
                </a:cubicBezTo>
                <a:cubicBezTo>
                  <a:pt x="2400078" y="183068"/>
                  <a:pt x="2399120" y="185255"/>
                  <a:pt x="2398514" y="187673"/>
                </a:cubicBezTo>
                <a:cubicBezTo>
                  <a:pt x="2397039" y="190995"/>
                  <a:pt x="2395608" y="195954"/>
                  <a:pt x="2394218" y="202551"/>
                </a:cubicBezTo>
                <a:cubicBezTo>
                  <a:pt x="2392823" y="208839"/>
                  <a:pt x="2391946" y="213776"/>
                  <a:pt x="2391586" y="217360"/>
                </a:cubicBezTo>
                <a:lnTo>
                  <a:pt x="2382470" y="352983"/>
                </a:lnTo>
                <a:cubicBezTo>
                  <a:pt x="2381378" y="368693"/>
                  <a:pt x="2378806" y="384102"/>
                  <a:pt x="2374753" y="399211"/>
                </a:cubicBezTo>
                <a:cubicBezTo>
                  <a:pt x="2370665" y="414418"/>
                  <a:pt x="2364317" y="429213"/>
                  <a:pt x="2355708" y="443596"/>
                </a:cubicBezTo>
                <a:cubicBezTo>
                  <a:pt x="2349259" y="455138"/>
                  <a:pt x="2341178" y="463387"/>
                  <a:pt x="2331466" y="468344"/>
                </a:cubicBezTo>
                <a:cubicBezTo>
                  <a:pt x="2324560" y="471934"/>
                  <a:pt x="2319135" y="473729"/>
                  <a:pt x="2315190" y="473729"/>
                </a:cubicBezTo>
                <a:cubicBezTo>
                  <a:pt x="2312332" y="473729"/>
                  <a:pt x="2308945" y="472997"/>
                  <a:pt x="2305029" y="471533"/>
                </a:cubicBezTo>
                <a:cubicBezTo>
                  <a:pt x="2302336" y="470179"/>
                  <a:pt x="2298872" y="466637"/>
                  <a:pt x="2294636" y="460909"/>
                </a:cubicBezTo>
                <a:cubicBezTo>
                  <a:pt x="2293430" y="459766"/>
                  <a:pt x="2289948" y="454781"/>
                  <a:pt x="2284192" y="445954"/>
                </a:cubicBezTo>
                <a:cubicBezTo>
                  <a:pt x="2278824" y="437716"/>
                  <a:pt x="2274356" y="431368"/>
                  <a:pt x="2270789" y="426909"/>
                </a:cubicBezTo>
                <a:lnTo>
                  <a:pt x="2258552" y="414115"/>
                </a:lnTo>
                <a:lnTo>
                  <a:pt x="2251984" y="406037"/>
                </a:lnTo>
                <a:cubicBezTo>
                  <a:pt x="2248130" y="400023"/>
                  <a:pt x="2247434" y="395596"/>
                  <a:pt x="2249896" y="392754"/>
                </a:cubicBezTo>
                <a:cubicBezTo>
                  <a:pt x="2252356" y="389913"/>
                  <a:pt x="2256408" y="389296"/>
                  <a:pt x="2262051" y="390902"/>
                </a:cubicBezTo>
                <a:lnTo>
                  <a:pt x="2268182" y="394950"/>
                </a:lnTo>
                <a:lnTo>
                  <a:pt x="2296522" y="403679"/>
                </a:lnTo>
                <a:cubicBezTo>
                  <a:pt x="2305366" y="406469"/>
                  <a:pt x="2311660" y="407155"/>
                  <a:pt x="2315405" y="405737"/>
                </a:cubicBezTo>
                <a:cubicBezTo>
                  <a:pt x="2317177" y="405205"/>
                  <a:pt x="2319504" y="402636"/>
                  <a:pt x="2322385" y="398028"/>
                </a:cubicBezTo>
                <a:cubicBezTo>
                  <a:pt x="2326060" y="392677"/>
                  <a:pt x="2329365" y="384551"/>
                  <a:pt x="2332298" y="373649"/>
                </a:cubicBezTo>
                <a:cubicBezTo>
                  <a:pt x="2335196" y="360043"/>
                  <a:pt x="2337366" y="344763"/>
                  <a:pt x="2338806" y="327807"/>
                </a:cubicBezTo>
                <a:lnTo>
                  <a:pt x="2346292" y="225746"/>
                </a:lnTo>
                <a:lnTo>
                  <a:pt x="2346292" y="192741"/>
                </a:lnTo>
                <a:cubicBezTo>
                  <a:pt x="2346292" y="184972"/>
                  <a:pt x="2345760" y="179890"/>
                  <a:pt x="2344697" y="177495"/>
                </a:cubicBezTo>
                <a:cubicBezTo>
                  <a:pt x="2343536" y="175408"/>
                  <a:pt x="2342136" y="173953"/>
                  <a:pt x="2340495" y="173130"/>
                </a:cubicBezTo>
                <a:cubicBezTo>
                  <a:pt x="2338283" y="171867"/>
                  <a:pt x="2334778" y="171086"/>
                  <a:pt x="2329982" y="170789"/>
                </a:cubicBezTo>
                <a:cubicBezTo>
                  <a:pt x="2324866" y="170789"/>
                  <a:pt x="2318146" y="171309"/>
                  <a:pt x="2309822" y="172350"/>
                </a:cubicBezTo>
                <a:cubicBezTo>
                  <a:pt x="2301430" y="173047"/>
                  <a:pt x="2293261" y="173962"/>
                  <a:pt x="2285315" y="175094"/>
                </a:cubicBezTo>
                <a:cubicBezTo>
                  <a:pt x="2278066" y="176077"/>
                  <a:pt x="2272215" y="177486"/>
                  <a:pt x="2267762" y="179321"/>
                </a:cubicBezTo>
                <a:cubicBezTo>
                  <a:pt x="2259981" y="182242"/>
                  <a:pt x="2255174" y="183703"/>
                  <a:pt x="2253338" y="183703"/>
                </a:cubicBezTo>
                <a:cubicBezTo>
                  <a:pt x="2248891" y="184057"/>
                  <a:pt x="2244689" y="183537"/>
                  <a:pt x="2240733" y="182142"/>
                </a:cubicBezTo>
                <a:lnTo>
                  <a:pt x="2240013" y="180470"/>
                </a:lnTo>
                <a:cubicBezTo>
                  <a:pt x="2239464" y="181997"/>
                  <a:pt x="2238604" y="183346"/>
                  <a:pt x="2237432" y="184518"/>
                </a:cubicBezTo>
                <a:lnTo>
                  <a:pt x="2226704" y="198315"/>
                </a:lnTo>
                <a:cubicBezTo>
                  <a:pt x="2223172" y="202625"/>
                  <a:pt x="2218752" y="207279"/>
                  <a:pt x="2213447" y="212275"/>
                </a:cubicBezTo>
                <a:cubicBezTo>
                  <a:pt x="2206988" y="218735"/>
                  <a:pt x="2201874" y="223471"/>
                  <a:pt x="2198106" y="226484"/>
                </a:cubicBezTo>
                <a:lnTo>
                  <a:pt x="2187696" y="235745"/>
                </a:lnTo>
                <a:cubicBezTo>
                  <a:pt x="2180510" y="239072"/>
                  <a:pt x="2175340" y="238952"/>
                  <a:pt x="2172184" y="235385"/>
                </a:cubicBezTo>
                <a:cubicBezTo>
                  <a:pt x="2170595" y="231623"/>
                  <a:pt x="2171326" y="226838"/>
                  <a:pt x="2174379" y="221030"/>
                </a:cubicBezTo>
                <a:lnTo>
                  <a:pt x="2182097" y="209317"/>
                </a:lnTo>
                <a:cubicBezTo>
                  <a:pt x="2187505" y="201102"/>
                  <a:pt x="2192487" y="193253"/>
                  <a:pt x="2197043" y="185770"/>
                </a:cubicBezTo>
                <a:cubicBezTo>
                  <a:pt x="2202508" y="177389"/>
                  <a:pt x="2207548" y="168231"/>
                  <a:pt x="2212161" y="158295"/>
                </a:cubicBezTo>
                <a:cubicBezTo>
                  <a:pt x="2217174" y="148279"/>
                  <a:pt x="2222331" y="136023"/>
                  <a:pt x="2227630" y="121525"/>
                </a:cubicBezTo>
                <a:cubicBezTo>
                  <a:pt x="2232987" y="106885"/>
                  <a:pt x="2237263" y="94417"/>
                  <a:pt x="2240459" y="84121"/>
                </a:cubicBezTo>
                <a:cubicBezTo>
                  <a:pt x="2243660" y="73808"/>
                  <a:pt x="2246141" y="64773"/>
                  <a:pt x="2247902" y="57015"/>
                </a:cubicBezTo>
                <a:cubicBezTo>
                  <a:pt x="2249640" y="49595"/>
                  <a:pt x="2250329" y="43861"/>
                  <a:pt x="2249968" y="39814"/>
                </a:cubicBezTo>
                <a:cubicBezTo>
                  <a:pt x="2249614" y="33925"/>
                  <a:pt x="2249911" y="29715"/>
                  <a:pt x="2250860" y="27182"/>
                </a:cubicBezTo>
                <a:cubicBezTo>
                  <a:pt x="2252095" y="23489"/>
                  <a:pt x="2254464" y="21060"/>
                  <a:pt x="2257969" y="19894"/>
                </a:cubicBezTo>
                <a:cubicBezTo>
                  <a:pt x="2259896" y="19182"/>
                  <a:pt x="2262329" y="19141"/>
                  <a:pt x="2265268" y="19771"/>
                </a:cubicBezTo>
                <a:close/>
                <a:moveTo>
                  <a:pt x="2681004" y="15083"/>
                </a:moveTo>
                <a:cubicBezTo>
                  <a:pt x="2689482" y="15929"/>
                  <a:pt x="2697783" y="18384"/>
                  <a:pt x="2705906" y="22449"/>
                </a:cubicBezTo>
                <a:cubicBezTo>
                  <a:pt x="2721725" y="29343"/>
                  <a:pt x="2729634" y="36178"/>
                  <a:pt x="2729634" y="42952"/>
                </a:cubicBezTo>
                <a:cubicBezTo>
                  <a:pt x="2729199" y="50418"/>
                  <a:pt x="2727844" y="59648"/>
                  <a:pt x="2725569" y="70641"/>
                </a:cubicBezTo>
                <a:cubicBezTo>
                  <a:pt x="2723297" y="83263"/>
                  <a:pt x="2721876" y="102452"/>
                  <a:pt x="2721308" y="128207"/>
                </a:cubicBezTo>
                <a:lnTo>
                  <a:pt x="2721053" y="153343"/>
                </a:lnTo>
                <a:lnTo>
                  <a:pt x="2735198" y="146899"/>
                </a:lnTo>
                <a:cubicBezTo>
                  <a:pt x="2743631" y="143309"/>
                  <a:pt x="2751592" y="141514"/>
                  <a:pt x="2759080" y="141514"/>
                </a:cubicBezTo>
                <a:cubicBezTo>
                  <a:pt x="2779626" y="142474"/>
                  <a:pt x="2789899" y="148788"/>
                  <a:pt x="2789899" y="160456"/>
                </a:cubicBezTo>
                <a:cubicBezTo>
                  <a:pt x="2789899" y="168957"/>
                  <a:pt x="2785872" y="174814"/>
                  <a:pt x="2777817" y="178026"/>
                </a:cubicBezTo>
                <a:cubicBezTo>
                  <a:pt x="2753910" y="184652"/>
                  <a:pt x="2734978" y="189563"/>
                  <a:pt x="2721024" y="192758"/>
                </a:cubicBezTo>
                <a:cubicBezTo>
                  <a:pt x="2721024" y="199807"/>
                  <a:pt x="2720847" y="207350"/>
                  <a:pt x="2720492" y="215388"/>
                </a:cubicBezTo>
                <a:cubicBezTo>
                  <a:pt x="2727295" y="216137"/>
                  <a:pt x="2734939" y="218246"/>
                  <a:pt x="2743422" y="221716"/>
                </a:cubicBezTo>
                <a:cubicBezTo>
                  <a:pt x="2755770" y="226089"/>
                  <a:pt x="2764640" y="233676"/>
                  <a:pt x="2770030" y="244474"/>
                </a:cubicBezTo>
                <a:cubicBezTo>
                  <a:pt x="2773232" y="251666"/>
                  <a:pt x="2774832" y="258635"/>
                  <a:pt x="2774832" y="265380"/>
                </a:cubicBezTo>
                <a:cubicBezTo>
                  <a:pt x="2774832" y="276574"/>
                  <a:pt x="2770131" y="282170"/>
                  <a:pt x="2760727" y="282170"/>
                </a:cubicBezTo>
                <a:cubicBezTo>
                  <a:pt x="2748836" y="282170"/>
                  <a:pt x="2735368" y="272521"/>
                  <a:pt x="2720321" y="253221"/>
                </a:cubicBezTo>
                <a:lnTo>
                  <a:pt x="2720290" y="253144"/>
                </a:lnTo>
                <a:lnTo>
                  <a:pt x="2720064" y="281143"/>
                </a:lnTo>
                <a:cubicBezTo>
                  <a:pt x="2719113" y="370017"/>
                  <a:pt x="2716829" y="421030"/>
                  <a:pt x="2713212" y="434180"/>
                </a:cubicBezTo>
                <a:cubicBezTo>
                  <a:pt x="2707490" y="456241"/>
                  <a:pt x="2700370" y="467272"/>
                  <a:pt x="2691852" y="467272"/>
                </a:cubicBezTo>
                <a:cubicBezTo>
                  <a:pt x="2686467" y="467272"/>
                  <a:pt x="2680750" y="459708"/>
                  <a:pt x="2674702" y="444582"/>
                </a:cubicBezTo>
                <a:cubicBezTo>
                  <a:pt x="2672072" y="435955"/>
                  <a:pt x="2670757" y="427878"/>
                  <a:pt x="2670757" y="420349"/>
                </a:cubicBezTo>
                <a:cubicBezTo>
                  <a:pt x="2670757" y="415055"/>
                  <a:pt x="2672395" y="405863"/>
                  <a:pt x="2675670" y="392771"/>
                </a:cubicBezTo>
                <a:cubicBezTo>
                  <a:pt x="2680661" y="359992"/>
                  <a:pt x="2683868" y="312720"/>
                  <a:pt x="2685292" y="250957"/>
                </a:cubicBezTo>
                <a:cubicBezTo>
                  <a:pt x="2671463" y="293226"/>
                  <a:pt x="2652192" y="325692"/>
                  <a:pt x="2627479" y="348353"/>
                </a:cubicBezTo>
                <a:cubicBezTo>
                  <a:pt x="2608980" y="367366"/>
                  <a:pt x="2594385" y="376873"/>
                  <a:pt x="2583694" y="376873"/>
                </a:cubicBezTo>
                <a:cubicBezTo>
                  <a:pt x="2578573" y="376873"/>
                  <a:pt x="2574591" y="374984"/>
                  <a:pt x="2571750" y="371205"/>
                </a:cubicBezTo>
                <a:cubicBezTo>
                  <a:pt x="2571750" y="367249"/>
                  <a:pt x="2577220" y="360178"/>
                  <a:pt x="2588162" y="349991"/>
                </a:cubicBezTo>
                <a:cubicBezTo>
                  <a:pt x="2607748" y="329685"/>
                  <a:pt x="2626016" y="305392"/>
                  <a:pt x="2642965" y="277111"/>
                </a:cubicBezTo>
                <a:cubicBezTo>
                  <a:pt x="2654656" y="255834"/>
                  <a:pt x="2666252" y="230614"/>
                  <a:pt x="2677754" y="201453"/>
                </a:cubicBezTo>
                <a:cubicBezTo>
                  <a:pt x="2654424" y="207913"/>
                  <a:pt x="2638855" y="211143"/>
                  <a:pt x="2631046" y="211143"/>
                </a:cubicBezTo>
                <a:cubicBezTo>
                  <a:pt x="2622111" y="211143"/>
                  <a:pt x="2612716" y="209500"/>
                  <a:pt x="2602860" y="206213"/>
                </a:cubicBezTo>
                <a:cubicBezTo>
                  <a:pt x="2592524" y="203749"/>
                  <a:pt x="2587356" y="199795"/>
                  <a:pt x="2587356" y="194353"/>
                </a:cubicBezTo>
                <a:cubicBezTo>
                  <a:pt x="2587356" y="188522"/>
                  <a:pt x="2591504" y="184778"/>
                  <a:pt x="2599798" y="183120"/>
                </a:cubicBezTo>
                <a:cubicBezTo>
                  <a:pt x="2625175" y="178186"/>
                  <a:pt x="2654030" y="170886"/>
                  <a:pt x="2686364" y="161219"/>
                </a:cubicBezTo>
                <a:lnTo>
                  <a:pt x="2686364" y="156151"/>
                </a:lnTo>
                <a:cubicBezTo>
                  <a:pt x="2686364" y="95680"/>
                  <a:pt x="2682636" y="57498"/>
                  <a:pt x="2675182" y="41606"/>
                </a:cubicBezTo>
                <a:cubicBezTo>
                  <a:pt x="2672232" y="35717"/>
                  <a:pt x="2670757" y="30853"/>
                  <a:pt x="2670757" y="27011"/>
                </a:cubicBezTo>
                <a:cubicBezTo>
                  <a:pt x="2670757" y="19819"/>
                  <a:pt x="2674173" y="15843"/>
                  <a:pt x="2681004" y="15083"/>
                </a:cubicBezTo>
                <a:close/>
                <a:moveTo>
                  <a:pt x="1453704" y="12914"/>
                </a:moveTo>
                <a:cubicBezTo>
                  <a:pt x="1455356" y="12914"/>
                  <a:pt x="1457542" y="13367"/>
                  <a:pt x="1460264" y="14273"/>
                </a:cubicBezTo>
                <a:cubicBezTo>
                  <a:pt x="1462985" y="15179"/>
                  <a:pt x="1465736" y="16428"/>
                  <a:pt x="1468517" y="18020"/>
                </a:cubicBezTo>
                <a:cubicBezTo>
                  <a:pt x="1471298" y="19612"/>
                  <a:pt x="1475547" y="22629"/>
                  <a:pt x="1481264" y="27071"/>
                </a:cubicBezTo>
                <a:cubicBezTo>
                  <a:pt x="1484602" y="29283"/>
                  <a:pt x="1487298" y="31927"/>
                  <a:pt x="1489350" y="35003"/>
                </a:cubicBezTo>
                <a:cubicBezTo>
                  <a:pt x="1492432" y="40142"/>
                  <a:pt x="1494172" y="43978"/>
                  <a:pt x="1494572" y="46511"/>
                </a:cubicBezTo>
                <a:cubicBezTo>
                  <a:pt x="1495030" y="49901"/>
                  <a:pt x="1494361" y="52790"/>
                  <a:pt x="1492566" y="55180"/>
                </a:cubicBezTo>
                <a:cubicBezTo>
                  <a:pt x="1492566" y="56078"/>
                  <a:pt x="1490271" y="58250"/>
                  <a:pt x="1485680" y="61697"/>
                </a:cubicBezTo>
                <a:cubicBezTo>
                  <a:pt x="1484045" y="63098"/>
                  <a:pt x="1482713" y="64621"/>
                  <a:pt x="1481684" y="66268"/>
                </a:cubicBezTo>
                <a:lnTo>
                  <a:pt x="1474044" y="79199"/>
                </a:lnTo>
                <a:lnTo>
                  <a:pt x="1460118" y="99822"/>
                </a:lnTo>
                <a:cubicBezTo>
                  <a:pt x="1453652" y="110226"/>
                  <a:pt x="1450265" y="115583"/>
                  <a:pt x="1449956" y="115891"/>
                </a:cubicBezTo>
                <a:lnTo>
                  <a:pt x="1445386" y="124029"/>
                </a:lnTo>
                <a:lnTo>
                  <a:pt x="1437686" y="133127"/>
                </a:lnTo>
                <a:cubicBezTo>
                  <a:pt x="1442430" y="137215"/>
                  <a:pt x="1445849" y="140659"/>
                  <a:pt x="1447941" y="143460"/>
                </a:cubicBezTo>
                <a:cubicBezTo>
                  <a:pt x="1450531" y="147348"/>
                  <a:pt x="1452134" y="150832"/>
                  <a:pt x="1452752" y="153913"/>
                </a:cubicBezTo>
                <a:cubicBezTo>
                  <a:pt x="1452752" y="155817"/>
                  <a:pt x="1452223" y="158872"/>
                  <a:pt x="1451166" y="163080"/>
                </a:cubicBezTo>
                <a:cubicBezTo>
                  <a:pt x="1450788" y="164772"/>
                  <a:pt x="1450208" y="167965"/>
                  <a:pt x="1449425" y="172658"/>
                </a:cubicBezTo>
                <a:cubicBezTo>
                  <a:pt x="1448773" y="176866"/>
                  <a:pt x="1448447" y="180833"/>
                  <a:pt x="1448447" y="184560"/>
                </a:cubicBezTo>
                <a:lnTo>
                  <a:pt x="1447813" y="245195"/>
                </a:lnTo>
                <a:cubicBezTo>
                  <a:pt x="1447441" y="255159"/>
                  <a:pt x="1446904" y="264046"/>
                  <a:pt x="1446200" y="271855"/>
                </a:cubicBezTo>
                <a:cubicBezTo>
                  <a:pt x="1445457" y="279635"/>
                  <a:pt x="1444708" y="285260"/>
                  <a:pt x="1443954" y="288730"/>
                </a:cubicBezTo>
                <a:cubicBezTo>
                  <a:pt x="1443022" y="292492"/>
                  <a:pt x="1442265" y="295693"/>
                  <a:pt x="1441682" y="298334"/>
                </a:cubicBezTo>
                <a:cubicBezTo>
                  <a:pt x="1439972" y="302182"/>
                  <a:pt x="1438369" y="305100"/>
                  <a:pt x="1436871" y="307089"/>
                </a:cubicBezTo>
                <a:cubicBezTo>
                  <a:pt x="1435287" y="309725"/>
                  <a:pt x="1432824" y="311463"/>
                  <a:pt x="1429479" y="312303"/>
                </a:cubicBezTo>
                <a:cubicBezTo>
                  <a:pt x="1426409" y="312303"/>
                  <a:pt x="1423714" y="311377"/>
                  <a:pt x="1421393" y="309525"/>
                </a:cubicBezTo>
                <a:cubicBezTo>
                  <a:pt x="1417568" y="307610"/>
                  <a:pt x="1414844" y="305023"/>
                  <a:pt x="1413221" y="301764"/>
                </a:cubicBezTo>
                <a:cubicBezTo>
                  <a:pt x="1412038" y="299403"/>
                  <a:pt x="1409931" y="293864"/>
                  <a:pt x="1406901" y="285146"/>
                </a:cubicBezTo>
                <a:cubicBezTo>
                  <a:pt x="1403597" y="276491"/>
                  <a:pt x="1402125" y="269745"/>
                  <a:pt x="1402485" y="264909"/>
                </a:cubicBezTo>
                <a:cubicBezTo>
                  <a:pt x="1402485" y="261988"/>
                  <a:pt x="1403617" y="256940"/>
                  <a:pt x="1405881" y="249765"/>
                </a:cubicBezTo>
                <a:cubicBezTo>
                  <a:pt x="1408316" y="242065"/>
                  <a:pt x="1410111" y="236051"/>
                  <a:pt x="1411266" y="231723"/>
                </a:cubicBezTo>
                <a:cubicBezTo>
                  <a:pt x="1412615" y="226670"/>
                  <a:pt x="1413635" y="218538"/>
                  <a:pt x="1414327" y="207327"/>
                </a:cubicBezTo>
                <a:lnTo>
                  <a:pt x="1415399" y="176346"/>
                </a:lnTo>
                <a:cubicBezTo>
                  <a:pt x="1415399" y="169708"/>
                  <a:pt x="1415039" y="163837"/>
                  <a:pt x="1414318" y="158732"/>
                </a:cubicBezTo>
                <a:lnTo>
                  <a:pt x="1414524" y="155182"/>
                </a:lnTo>
                <a:lnTo>
                  <a:pt x="1408033" y="169074"/>
                </a:lnTo>
                <a:cubicBezTo>
                  <a:pt x="1404363" y="172413"/>
                  <a:pt x="1400278" y="176331"/>
                  <a:pt x="1395779" y="180830"/>
                </a:cubicBezTo>
                <a:cubicBezTo>
                  <a:pt x="1389451" y="186736"/>
                  <a:pt x="1383457" y="191852"/>
                  <a:pt x="1377797" y="196180"/>
                </a:cubicBezTo>
                <a:cubicBezTo>
                  <a:pt x="1371023" y="201753"/>
                  <a:pt x="1366052" y="205504"/>
                  <a:pt x="1362885" y="207430"/>
                </a:cubicBezTo>
                <a:lnTo>
                  <a:pt x="1349937" y="217094"/>
                </a:lnTo>
                <a:cubicBezTo>
                  <a:pt x="1340487" y="222451"/>
                  <a:pt x="1334147" y="224153"/>
                  <a:pt x="1330918" y="222201"/>
                </a:cubicBezTo>
                <a:cubicBezTo>
                  <a:pt x="1327688" y="220248"/>
                  <a:pt x="1326072" y="218073"/>
                  <a:pt x="1326072" y="215675"/>
                </a:cubicBezTo>
                <a:cubicBezTo>
                  <a:pt x="1326072" y="213277"/>
                  <a:pt x="1328491" y="209437"/>
                  <a:pt x="1333327" y="204154"/>
                </a:cubicBezTo>
                <a:lnTo>
                  <a:pt x="1343677" y="193813"/>
                </a:lnTo>
                <a:lnTo>
                  <a:pt x="1358786" y="178163"/>
                </a:lnTo>
                <a:cubicBezTo>
                  <a:pt x="1361050" y="175894"/>
                  <a:pt x="1367198" y="168188"/>
                  <a:pt x="1377232" y="155045"/>
                </a:cubicBezTo>
                <a:lnTo>
                  <a:pt x="1394030" y="132990"/>
                </a:lnTo>
                <a:lnTo>
                  <a:pt x="1405409" y="114579"/>
                </a:lnTo>
                <a:cubicBezTo>
                  <a:pt x="1411714" y="104415"/>
                  <a:pt x="1415485" y="98095"/>
                  <a:pt x="1416720" y="95620"/>
                </a:cubicBezTo>
                <a:cubicBezTo>
                  <a:pt x="1418577" y="92276"/>
                  <a:pt x="1421970" y="85273"/>
                  <a:pt x="1426898" y="74611"/>
                </a:cubicBezTo>
                <a:cubicBezTo>
                  <a:pt x="1430591" y="65876"/>
                  <a:pt x="1433324" y="59733"/>
                  <a:pt x="1435096" y="56183"/>
                </a:cubicBezTo>
                <a:lnTo>
                  <a:pt x="1439075" y="42652"/>
                </a:lnTo>
                <a:cubicBezTo>
                  <a:pt x="1440510" y="36529"/>
                  <a:pt x="1441047" y="31859"/>
                  <a:pt x="1440687" y="28640"/>
                </a:cubicBezTo>
                <a:cubicBezTo>
                  <a:pt x="1440327" y="23735"/>
                  <a:pt x="1440793" y="20219"/>
                  <a:pt x="1442085" y="18093"/>
                </a:cubicBezTo>
                <a:cubicBezTo>
                  <a:pt x="1443474" y="15983"/>
                  <a:pt x="1445182" y="14593"/>
                  <a:pt x="1447208" y="13921"/>
                </a:cubicBezTo>
                <a:cubicBezTo>
                  <a:pt x="1449235" y="13249"/>
                  <a:pt x="1451400" y="12914"/>
                  <a:pt x="1453704" y="12914"/>
                </a:cubicBezTo>
                <a:close/>
                <a:moveTo>
                  <a:pt x="3624694" y="10221"/>
                </a:moveTo>
                <a:cubicBezTo>
                  <a:pt x="3653917" y="10695"/>
                  <a:pt x="3669315" y="16204"/>
                  <a:pt x="3670888" y="26745"/>
                </a:cubicBezTo>
                <a:cubicBezTo>
                  <a:pt x="3670304" y="33102"/>
                  <a:pt x="3666603" y="38118"/>
                  <a:pt x="3659782" y="41794"/>
                </a:cubicBezTo>
                <a:cubicBezTo>
                  <a:pt x="3649630" y="45550"/>
                  <a:pt x="3640220" y="48151"/>
                  <a:pt x="3631554" y="49598"/>
                </a:cubicBezTo>
                <a:cubicBezTo>
                  <a:pt x="3606663" y="52799"/>
                  <a:pt x="3586780" y="54931"/>
                  <a:pt x="3571906" y="55995"/>
                </a:cubicBezTo>
                <a:cubicBezTo>
                  <a:pt x="3578720" y="56429"/>
                  <a:pt x="3582127" y="58784"/>
                  <a:pt x="3582127" y="63060"/>
                </a:cubicBezTo>
                <a:cubicBezTo>
                  <a:pt x="3582127" y="65570"/>
                  <a:pt x="3579868" y="69086"/>
                  <a:pt x="3575352" y="73608"/>
                </a:cubicBezTo>
                <a:cubicBezTo>
                  <a:pt x="3572210" y="77012"/>
                  <a:pt x="3564890" y="87074"/>
                  <a:pt x="3553393" y="103795"/>
                </a:cubicBezTo>
                <a:lnTo>
                  <a:pt x="3546522" y="113891"/>
                </a:lnTo>
                <a:lnTo>
                  <a:pt x="3579614" y="101743"/>
                </a:lnTo>
                <a:cubicBezTo>
                  <a:pt x="3596084" y="95614"/>
                  <a:pt x="3606569" y="92550"/>
                  <a:pt x="3611068" y="92550"/>
                </a:cubicBezTo>
                <a:cubicBezTo>
                  <a:pt x="3619506" y="92550"/>
                  <a:pt x="3630256" y="97038"/>
                  <a:pt x="3643318" y="106013"/>
                </a:cubicBezTo>
                <a:cubicBezTo>
                  <a:pt x="3654540" y="114434"/>
                  <a:pt x="3660152" y="121640"/>
                  <a:pt x="3660152" y="127631"/>
                </a:cubicBezTo>
                <a:cubicBezTo>
                  <a:pt x="3660152" y="129832"/>
                  <a:pt x="3658536" y="133856"/>
                  <a:pt x="3655306" y="139704"/>
                </a:cubicBezTo>
                <a:cubicBezTo>
                  <a:pt x="3650647" y="149291"/>
                  <a:pt x="3648318" y="166433"/>
                  <a:pt x="3648318" y="191129"/>
                </a:cubicBezTo>
                <a:cubicBezTo>
                  <a:pt x="3648318" y="253058"/>
                  <a:pt x="3648095" y="288945"/>
                  <a:pt x="3647649" y="298789"/>
                </a:cubicBezTo>
                <a:cubicBezTo>
                  <a:pt x="3645797" y="311743"/>
                  <a:pt x="3640777" y="318220"/>
                  <a:pt x="3632591" y="318220"/>
                </a:cubicBezTo>
                <a:cubicBezTo>
                  <a:pt x="3624782" y="318220"/>
                  <a:pt x="3617948" y="314839"/>
                  <a:pt x="3612088" y="308076"/>
                </a:cubicBezTo>
                <a:cubicBezTo>
                  <a:pt x="3606314" y="299015"/>
                  <a:pt x="3603427" y="292675"/>
                  <a:pt x="3603427" y="289056"/>
                </a:cubicBezTo>
                <a:cubicBezTo>
                  <a:pt x="3603427" y="279275"/>
                  <a:pt x="3604345" y="267601"/>
                  <a:pt x="3606180" y="254036"/>
                </a:cubicBezTo>
                <a:cubicBezTo>
                  <a:pt x="3607214" y="241962"/>
                  <a:pt x="3607732" y="231037"/>
                  <a:pt x="3607732" y="221262"/>
                </a:cubicBezTo>
                <a:lnTo>
                  <a:pt x="3607732" y="156151"/>
                </a:lnTo>
                <a:cubicBezTo>
                  <a:pt x="3607732" y="142231"/>
                  <a:pt x="3604359" y="135271"/>
                  <a:pt x="3597614" y="135271"/>
                </a:cubicBezTo>
                <a:cubicBezTo>
                  <a:pt x="3593938" y="135271"/>
                  <a:pt x="3579903" y="137243"/>
                  <a:pt x="3555510" y="141188"/>
                </a:cubicBezTo>
                <a:cubicBezTo>
                  <a:pt x="3540809" y="143700"/>
                  <a:pt x="3529121" y="145585"/>
                  <a:pt x="3520444" y="146841"/>
                </a:cubicBezTo>
                <a:lnTo>
                  <a:pt x="3504577" y="148600"/>
                </a:lnTo>
                <a:lnTo>
                  <a:pt x="3503030" y="179287"/>
                </a:lnTo>
                <a:lnTo>
                  <a:pt x="3503030" y="274470"/>
                </a:lnTo>
                <a:cubicBezTo>
                  <a:pt x="3502584" y="288533"/>
                  <a:pt x="3501641" y="299715"/>
                  <a:pt x="3500201" y="308016"/>
                </a:cubicBezTo>
                <a:cubicBezTo>
                  <a:pt x="3496690" y="318048"/>
                  <a:pt x="3490420" y="323065"/>
                  <a:pt x="3481387" y="323065"/>
                </a:cubicBezTo>
                <a:cubicBezTo>
                  <a:pt x="3476922" y="323065"/>
                  <a:pt x="3471506" y="316405"/>
                  <a:pt x="3465138" y="303085"/>
                </a:cubicBezTo>
                <a:cubicBezTo>
                  <a:pt x="3460833" y="295407"/>
                  <a:pt x="3458680" y="288579"/>
                  <a:pt x="3458680" y="282599"/>
                </a:cubicBezTo>
                <a:cubicBezTo>
                  <a:pt x="3458680" y="279026"/>
                  <a:pt x="3460744" y="274056"/>
                  <a:pt x="3464872" y="267687"/>
                </a:cubicBezTo>
                <a:cubicBezTo>
                  <a:pt x="3468279" y="254053"/>
                  <a:pt x="3469982" y="239832"/>
                  <a:pt x="3469982" y="225026"/>
                </a:cubicBezTo>
                <a:lnTo>
                  <a:pt x="3469982" y="166913"/>
                </a:lnTo>
                <a:cubicBezTo>
                  <a:pt x="3469982" y="155920"/>
                  <a:pt x="3468078" y="146141"/>
                  <a:pt x="3464271" y="137578"/>
                </a:cubicBezTo>
                <a:cubicBezTo>
                  <a:pt x="3459109" y="127248"/>
                  <a:pt x="3456528" y="121242"/>
                  <a:pt x="3456528" y="119562"/>
                </a:cubicBezTo>
                <a:cubicBezTo>
                  <a:pt x="3456528" y="112296"/>
                  <a:pt x="3460681" y="108314"/>
                  <a:pt x="3468988" y="107616"/>
                </a:cubicBezTo>
                <a:cubicBezTo>
                  <a:pt x="3473910" y="107616"/>
                  <a:pt x="3480295" y="109577"/>
                  <a:pt x="3488144" y="113499"/>
                </a:cubicBezTo>
                <a:lnTo>
                  <a:pt x="3503068" y="121889"/>
                </a:lnTo>
                <a:lnTo>
                  <a:pt x="3514290" y="120239"/>
                </a:lnTo>
                <a:cubicBezTo>
                  <a:pt x="3524568" y="89740"/>
                  <a:pt x="3529708" y="70681"/>
                  <a:pt x="3529708" y="63060"/>
                </a:cubicBezTo>
                <a:lnTo>
                  <a:pt x="3529802" y="61644"/>
                </a:lnTo>
                <a:lnTo>
                  <a:pt x="3519289" y="63635"/>
                </a:lnTo>
                <a:cubicBezTo>
                  <a:pt x="3507484" y="65476"/>
                  <a:pt x="3497720" y="66396"/>
                  <a:pt x="3489996" y="66396"/>
                </a:cubicBezTo>
                <a:cubicBezTo>
                  <a:pt x="3482119" y="66396"/>
                  <a:pt x="3473270" y="64695"/>
                  <a:pt x="3463448" y="61294"/>
                </a:cubicBezTo>
                <a:cubicBezTo>
                  <a:pt x="3453455" y="57967"/>
                  <a:pt x="3448459" y="53714"/>
                  <a:pt x="3448459" y="48534"/>
                </a:cubicBezTo>
                <a:cubicBezTo>
                  <a:pt x="3448459" y="42726"/>
                  <a:pt x="3451898" y="39508"/>
                  <a:pt x="3458775" y="38879"/>
                </a:cubicBezTo>
                <a:cubicBezTo>
                  <a:pt x="3531194" y="30990"/>
                  <a:pt x="3580332" y="23329"/>
                  <a:pt x="3606188" y="15898"/>
                </a:cubicBezTo>
                <a:cubicBezTo>
                  <a:pt x="3617142" y="12113"/>
                  <a:pt x="3623310" y="10221"/>
                  <a:pt x="3624694" y="10221"/>
                </a:cubicBezTo>
                <a:close/>
                <a:moveTo>
                  <a:pt x="306815" y="5916"/>
                </a:moveTo>
                <a:cubicBezTo>
                  <a:pt x="314304" y="5916"/>
                  <a:pt x="323028" y="8703"/>
                  <a:pt x="332986" y="14277"/>
                </a:cubicBezTo>
                <a:cubicBezTo>
                  <a:pt x="347187" y="20966"/>
                  <a:pt x="354287" y="27182"/>
                  <a:pt x="354287" y="32928"/>
                </a:cubicBezTo>
                <a:cubicBezTo>
                  <a:pt x="354287" y="36221"/>
                  <a:pt x="352132" y="40740"/>
                  <a:pt x="347821" y="46485"/>
                </a:cubicBezTo>
                <a:cubicBezTo>
                  <a:pt x="345803" y="49366"/>
                  <a:pt x="343654" y="51799"/>
                  <a:pt x="341373" y="53782"/>
                </a:cubicBezTo>
                <a:cubicBezTo>
                  <a:pt x="343499" y="54600"/>
                  <a:pt x="346627" y="57261"/>
                  <a:pt x="350754" y="61766"/>
                </a:cubicBezTo>
                <a:cubicBezTo>
                  <a:pt x="385214" y="96226"/>
                  <a:pt x="414655" y="120782"/>
                  <a:pt x="439077" y="135434"/>
                </a:cubicBezTo>
                <a:cubicBezTo>
                  <a:pt x="453117" y="144181"/>
                  <a:pt x="470139" y="151229"/>
                  <a:pt x="490142" y="156580"/>
                </a:cubicBezTo>
                <a:cubicBezTo>
                  <a:pt x="507189" y="160285"/>
                  <a:pt x="515712" y="164266"/>
                  <a:pt x="515712" y="168525"/>
                </a:cubicBezTo>
                <a:cubicBezTo>
                  <a:pt x="515712" y="175608"/>
                  <a:pt x="500274" y="181385"/>
                  <a:pt x="469398" y="185855"/>
                </a:cubicBezTo>
                <a:cubicBezTo>
                  <a:pt x="448567" y="189800"/>
                  <a:pt x="431680" y="191772"/>
                  <a:pt x="418737" y="191772"/>
                </a:cubicBezTo>
                <a:cubicBezTo>
                  <a:pt x="415267" y="191772"/>
                  <a:pt x="410756" y="189637"/>
                  <a:pt x="405206" y="185367"/>
                </a:cubicBezTo>
                <a:cubicBezTo>
                  <a:pt x="393446" y="174362"/>
                  <a:pt x="371220" y="143374"/>
                  <a:pt x="338526" y="92404"/>
                </a:cubicBezTo>
                <a:cubicBezTo>
                  <a:pt x="334999" y="87114"/>
                  <a:pt x="332428" y="82839"/>
                  <a:pt x="330815" y="79580"/>
                </a:cubicBezTo>
                <a:lnTo>
                  <a:pt x="329683" y="75717"/>
                </a:lnTo>
                <a:lnTo>
                  <a:pt x="314390" y="102684"/>
                </a:lnTo>
                <a:cubicBezTo>
                  <a:pt x="296200" y="131420"/>
                  <a:pt x="275345" y="154839"/>
                  <a:pt x="251824" y="172941"/>
                </a:cubicBezTo>
                <a:cubicBezTo>
                  <a:pt x="229574" y="198409"/>
                  <a:pt x="211315" y="211143"/>
                  <a:pt x="197046" y="211143"/>
                </a:cubicBezTo>
                <a:cubicBezTo>
                  <a:pt x="189083" y="211143"/>
                  <a:pt x="185101" y="208596"/>
                  <a:pt x="185101" y="203503"/>
                </a:cubicBezTo>
                <a:cubicBezTo>
                  <a:pt x="185101" y="200770"/>
                  <a:pt x="192187" y="193298"/>
                  <a:pt x="206359" y="181088"/>
                </a:cubicBezTo>
                <a:cubicBezTo>
                  <a:pt x="228865" y="162102"/>
                  <a:pt x="250226" y="136117"/>
                  <a:pt x="270440" y="103132"/>
                </a:cubicBezTo>
                <a:cubicBezTo>
                  <a:pt x="287156" y="73193"/>
                  <a:pt x="296197" y="50378"/>
                  <a:pt x="297563" y="34686"/>
                </a:cubicBezTo>
                <a:cubicBezTo>
                  <a:pt x="297563" y="31559"/>
                  <a:pt x="297025" y="28008"/>
                  <a:pt x="295951" y="24035"/>
                </a:cubicBezTo>
                <a:cubicBezTo>
                  <a:pt x="295591" y="21549"/>
                  <a:pt x="295411" y="19671"/>
                  <a:pt x="295411" y="18402"/>
                </a:cubicBezTo>
                <a:cubicBezTo>
                  <a:pt x="295411" y="10078"/>
                  <a:pt x="299212" y="5916"/>
                  <a:pt x="306815" y="5916"/>
                </a:cubicBezTo>
                <a:close/>
                <a:moveTo>
                  <a:pt x="1562101" y="4844"/>
                </a:moveTo>
                <a:cubicBezTo>
                  <a:pt x="1568550" y="5296"/>
                  <a:pt x="1573576" y="6124"/>
                  <a:pt x="1577180" y="7327"/>
                </a:cubicBezTo>
                <a:cubicBezTo>
                  <a:pt x="1580785" y="8530"/>
                  <a:pt x="1586097" y="10978"/>
                  <a:pt x="1593117" y="14671"/>
                </a:cubicBezTo>
                <a:cubicBezTo>
                  <a:pt x="1601846" y="19268"/>
                  <a:pt x="1606503" y="23898"/>
                  <a:pt x="1607086" y="28563"/>
                </a:cubicBezTo>
                <a:cubicBezTo>
                  <a:pt x="1607509" y="32708"/>
                  <a:pt x="1606646" y="36463"/>
                  <a:pt x="1604496" y="39831"/>
                </a:cubicBezTo>
                <a:cubicBezTo>
                  <a:pt x="1602981" y="41849"/>
                  <a:pt x="1600754" y="43695"/>
                  <a:pt x="1597816" y="45370"/>
                </a:cubicBezTo>
                <a:lnTo>
                  <a:pt x="1592714" y="49546"/>
                </a:lnTo>
                <a:cubicBezTo>
                  <a:pt x="1591068" y="51193"/>
                  <a:pt x="1588252" y="54120"/>
                  <a:pt x="1584268" y="58327"/>
                </a:cubicBezTo>
                <a:lnTo>
                  <a:pt x="1576010" y="71241"/>
                </a:lnTo>
                <a:lnTo>
                  <a:pt x="1557136" y="88786"/>
                </a:lnTo>
                <a:cubicBezTo>
                  <a:pt x="1557754" y="88426"/>
                  <a:pt x="1559603" y="88245"/>
                  <a:pt x="1562684" y="88245"/>
                </a:cubicBezTo>
                <a:cubicBezTo>
                  <a:pt x="1566400" y="87525"/>
                  <a:pt x="1575510" y="86090"/>
                  <a:pt x="1590013" y="83941"/>
                </a:cubicBezTo>
                <a:cubicBezTo>
                  <a:pt x="1602652" y="81448"/>
                  <a:pt x="1610084" y="80065"/>
                  <a:pt x="1612308" y="79790"/>
                </a:cubicBezTo>
                <a:lnTo>
                  <a:pt x="1638333" y="73539"/>
                </a:lnTo>
                <a:cubicBezTo>
                  <a:pt x="1656832" y="69915"/>
                  <a:pt x="1667880" y="67448"/>
                  <a:pt x="1671476" y="66139"/>
                </a:cubicBezTo>
                <a:cubicBezTo>
                  <a:pt x="1676004" y="64275"/>
                  <a:pt x="1679205" y="63035"/>
                  <a:pt x="1681080" y="62417"/>
                </a:cubicBezTo>
                <a:cubicBezTo>
                  <a:pt x="1684973" y="62417"/>
                  <a:pt x="1690712" y="64390"/>
                  <a:pt x="1698299" y="68334"/>
                </a:cubicBezTo>
                <a:cubicBezTo>
                  <a:pt x="1708406" y="72650"/>
                  <a:pt x="1714919" y="75643"/>
                  <a:pt x="1717837" y="77312"/>
                </a:cubicBezTo>
                <a:cubicBezTo>
                  <a:pt x="1720755" y="78982"/>
                  <a:pt x="1724590" y="81594"/>
                  <a:pt x="1729340" y="85150"/>
                </a:cubicBezTo>
                <a:cubicBezTo>
                  <a:pt x="1734280" y="88574"/>
                  <a:pt x="1737424" y="91633"/>
                  <a:pt x="1738773" y="94325"/>
                </a:cubicBezTo>
                <a:cubicBezTo>
                  <a:pt x="1740368" y="98596"/>
                  <a:pt x="1740614" y="102394"/>
                  <a:pt x="1739510" y="105721"/>
                </a:cubicBezTo>
                <a:cubicBezTo>
                  <a:pt x="1738316" y="108128"/>
                  <a:pt x="1735872" y="110383"/>
                  <a:pt x="1732179" y="112487"/>
                </a:cubicBezTo>
                <a:lnTo>
                  <a:pt x="1722420" y="117083"/>
                </a:lnTo>
                <a:cubicBezTo>
                  <a:pt x="1720345" y="117975"/>
                  <a:pt x="1715214" y="120911"/>
                  <a:pt x="1707028" y="125890"/>
                </a:cubicBezTo>
                <a:lnTo>
                  <a:pt x="1685719" y="139207"/>
                </a:lnTo>
                <a:lnTo>
                  <a:pt x="1680471" y="143023"/>
                </a:lnTo>
                <a:cubicBezTo>
                  <a:pt x="1675949" y="146104"/>
                  <a:pt x="1672525" y="147468"/>
                  <a:pt x="1670198" y="147113"/>
                </a:cubicBezTo>
                <a:cubicBezTo>
                  <a:pt x="1667929" y="147113"/>
                  <a:pt x="1665859" y="144346"/>
                  <a:pt x="1663990" y="138813"/>
                </a:cubicBezTo>
                <a:lnTo>
                  <a:pt x="1666871" y="131327"/>
                </a:lnTo>
                <a:lnTo>
                  <a:pt x="1670558" y="121285"/>
                </a:lnTo>
                <a:lnTo>
                  <a:pt x="1677153" y="105353"/>
                </a:lnTo>
                <a:cubicBezTo>
                  <a:pt x="1677707" y="102860"/>
                  <a:pt x="1677984" y="100945"/>
                  <a:pt x="1677984" y="99607"/>
                </a:cubicBezTo>
                <a:cubicBezTo>
                  <a:pt x="1677916" y="99396"/>
                  <a:pt x="1677870" y="99270"/>
                  <a:pt x="1677847" y="99230"/>
                </a:cubicBezTo>
                <a:cubicBezTo>
                  <a:pt x="1678024" y="99407"/>
                  <a:pt x="1677710" y="99336"/>
                  <a:pt x="1676904" y="99016"/>
                </a:cubicBezTo>
                <a:cubicBezTo>
                  <a:pt x="1675800" y="98793"/>
                  <a:pt x="1674506" y="98681"/>
                  <a:pt x="1673019" y="98681"/>
                </a:cubicBezTo>
                <a:cubicBezTo>
                  <a:pt x="1671064" y="98961"/>
                  <a:pt x="1665848" y="99807"/>
                  <a:pt x="1657370" y="101220"/>
                </a:cubicBezTo>
                <a:lnTo>
                  <a:pt x="1634818" y="104598"/>
                </a:lnTo>
                <a:lnTo>
                  <a:pt x="1588812" y="111595"/>
                </a:lnTo>
                <a:lnTo>
                  <a:pt x="1571096" y="115163"/>
                </a:lnTo>
                <a:cubicBezTo>
                  <a:pt x="1565602" y="116729"/>
                  <a:pt x="1561089" y="117512"/>
                  <a:pt x="1557556" y="117512"/>
                </a:cubicBezTo>
                <a:cubicBezTo>
                  <a:pt x="1551651" y="117512"/>
                  <a:pt x="1548044" y="116858"/>
                  <a:pt x="1546734" y="115548"/>
                </a:cubicBezTo>
                <a:lnTo>
                  <a:pt x="1542498" y="112676"/>
                </a:lnTo>
                <a:cubicBezTo>
                  <a:pt x="1538668" y="116506"/>
                  <a:pt x="1535538" y="119636"/>
                  <a:pt x="1533109" y="122065"/>
                </a:cubicBezTo>
                <a:lnTo>
                  <a:pt x="1522416" y="133830"/>
                </a:lnTo>
                <a:cubicBezTo>
                  <a:pt x="1519414" y="136397"/>
                  <a:pt x="1515190" y="140225"/>
                  <a:pt x="1509742" y="145312"/>
                </a:cubicBezTo>
                <a:cubicBezTo>
                  <a:pt x="1504042" y="149949"/>
                  <a:pt x="1499340" y="153379"/>
                  <a:pt x="1495636" y="155603"/>
                </a:cubicBezTo>
                <a:lnTo>
                  <a:pt x="1483965" y="163191"/>
                </a:lnTo>
                <a:cubicBezTo>
                  <a:pt x="1480295" y="164666"/>
                  <a:pt x="1476888" y="165052"/>
                  <a:pt x="1473744" y="164349"/>
                </a:cubicBezTo>
                <a:cubicBezTo>
                  <a:pt x="1471509" y="162868"/>
                  <a:pt x="1469888" y="161122"/>
                  <a:pt x="1468882" y="159110"/>
                </a:cubicBezTo>
                <a:cubicBezTo>
                  <a:pt x="1468378" y="155320"/>
                  <a:pt x="1470494" y="150838"/>
                  <a:pt x="1475227" y="145664"/>
                </a:cubicBezTo>
                <a:lnTo>
                  <a:pt x="1482679" y="138778"/>
                </a:lnTo>
                <a:cubicBezTo>
                  <a:pt x="1487292" y="133856"/>
                  <a:pt x="1492183" y="128122"/>
                  <a:pt x="1497351" y="121577"/>
                </a:cubicBezTo>
                <a:cubicBezTo>
                  <a:pt x="1503153" y="113836"/>
                  <a:pt x="1508393" y="106273"/>
                  <a:pt x="1513069" y="98887"/>
                </a:cubicBezTo>
                <a:lnTo>
                  <a:pt x="1528933" y="74028"/>
                </a:lnTo>
                <a:cubicBezTo>
                  <a:pt x="1535370" y="64001"/>
                  <a:pt x="1539252" y="56998"/>
                  <a:pt x="1540578" y="53019"/>
                </a:cubicBezTo>
                <a:lnTo>
                  <a:pt x="1545783" y="39994"/>
                </a:lnTo>
                <a:lnTo>
                  <a:pt x="1549016" y="29275"/>
                </a:lnTo>
                <a:cubicBezTo>
                  <a:pt x="1549616" y="27200"/>
                  <a:pt x="1549916" y="24330"/>
                  <a:pt x="1549916" y="20665"/>
                </a:cubicBezTo>
                <a:cubicBezTo>
                  <a:pt x="1550322" y="16229"/>
                  <a:pt x="1550682" y="13545"/>
                  <a:pt x="1550996" y="12613"/>
                </a:cubicBezTo>
                <a:cubicBezTo>
                  <a:pt x="1550996" y="9915"/>
                  <a:pt x="1552068" y="8026"/>
                  <a:pt x="1554212" y="6945"/>
                </a:cubicBezTo>
                <a:cubicBezTo>
                  <a:pt x="1555630" y="5545"/>
                  <a:pt x="1558259" y="4844"/>
                  <a:pt x="1562101" y="4844"/>
                </a:cubicBezTo>
                <a:close/>
                <a:moveTo>
                  <a:pt x="104495" y="0"/>
                </a:moveTo>
                <a:cubicBezTo>
                  <a:pt x="113351" y="0"/>
                  <a:pt x="123669" y="2946"/>
                  <a:pt x="135451" y="8840"/>
                </a:cubicBezTo>
                <a:cubicBezTo>
                  <a:pt x="148971" y="17290"/>
                  <a:pt x="155731" y="24601"/>
                  <a:pt x="155731" y="30775"/>
                </a:cubicBezTo>
                <a:cubicBezTo>
                  <a:pt x="155731" y="33222"/>
                  <a:pt x="152870" y="41491"/>
                  <a:pt x="147148" y="55583"/>
                </a:cubicBezTo>
                <a:cubicBezTo>
                  <a:pt x="143152" y="65730"/>
                  <a:pt x="137944" y="78590"/>
                  <a:pt x="131524" y="94162"/>
                </a:cubicBezTo>
                <a:cubicBezTo>
                  <a:pt x="137052" y="91847"/>
                  <a:pt x="142754" y="89480"/>
                  <a:pt x="148631" y="87062"/>
                </a:cubicBezTo>
                <a:cubicBezTo>
                  <a:pt x="157223" y="83546"/>
                  <a:pt x="161488" y="81788"/>
                  <a:pt x="161425" y="81788"/>
                </a:cubicBezTo>
                <a:cubicBezTo>
                  <a:pt x="191769" y="82263"/>
                  <a:pt x="207971" y="88157"/>
                  <a:pt x="210029" y="99470"/>
                </a:cubicBezTo>
                <a:cubicBezTo>
                  <a:pt x="209486" y="107011"/>
                  <a:pt x="204575" y="112667"/>
                  <a:pt x="195297" y="116440"/>
                </a:cubicBezTo>
                <a:cubicBezTo>
                  <a:pt x="185813" y="120648"/>
                  <a:pt x="176506" y="123455"/>
                  <a:pt x="167376" y="124861"/>
                </a:cubicBezTo>
                <a:cubicBezTo>
                  <a:pt x="146596" y="128543"/>
                  <a:pt x="131567" y="131215"/>
                  <a:pt x="122289" y="132879"/>
                </a:cubicBezTo>
                <a:cubicBezTo>
                  <a:pt x="120351" y="140082"/>
                  <a:pt x="117690" y="146010"/>
                  <a:pt x="114305" y="150663"/>
                </a:cubicBezTo>
                <a:lnTo>
                  <a:pt x="109340" y="150663"/>
                </a:lnTo>
                <a:cubicBezTo>
                  <a:pt x="114891" y="150663"/>
                  <a:pt x="122597" y="152924"/>
                  <a:pt x="132459" y="157446"/>
                </a:cubicBezTo>
                <a:cubicBezTo>
                  <a:pt x="146539" y="162831"/>
                  <a:pt x="153579" y="169460"/>
                  <a:pt x="153579" y="177332"/>
                </a:cubicBezTo>
                <a:cubicBezTo>
                  <a:pt x="150978" y="195585"/>
                  <a:pt x="149366" y="209117"/>
                  <a:pt x="148743" y="217926"/>
                </a:cubicBezTo>
                <a:cubicBezTo>
                  <a:pt x="160891" y="214782"/>
                  <a:pt x="168285" y="212987"/>
                  <a:pt x="170926" y="212541"/>
                </a:cubicBezTo>
                <a:cubicBezTo>
                  <a:pt x="178764" y="213398"/>
                  <a:pt x="185007" y="214882"/>
                  <a:pt x="189654" y="216991"/>
                </a:cubicBezTo>
                <a:cubicBezTo>
                  <a:pt x="195737" y="220313"/>
                  <a:pt x="198778" y="225143"/>
                  <a:pt x="198778" y="231483"/>
                </a:cubicBezTo>
                <a:cubicBezTo>
                  <a:pt x="198778" y="237349"/>
                  <a:pt x="186733" y="242405"/>
                  <a:pt x="162643" y="246652"/>
                </a:cubicBezTo>
                <a:cubicBezTo>
                  <a:pt x="155920" y="247733"/>
                  <a:pt x="150927" y="248625"/>
                  <a:pt x="147662" y="249328"/>
                </a:cubicBezTo>
                <a:cubicBezTo>
                  <a:pt x="147662" y="249271"/>
                  <a:pt x="147662" y="250137"/>
                  <a:pt x="147662" y="251926"/>
                </a:cubicBezTo>
                <a:lnTo>
                  <a:pt x="147662" y="302939"/>
                </a:lnTo>
                <a:cubicBezTo>
                  <a:pt x="145776" y="301933"/>
                  <a:pt x="146136" y="301101"/>
                  <a:pt x="148743" y="300444"/>
                </a:cubicBezTo>
                <a:cubicBezTo>
                  <a:pt x="167059" y="293858"/>
                  <a:pt x="178330" y="290565"/>
                  <a:pt x="182554" y="290565"/>
                </a:cubicBezTo>
                <a:cubicBezTo>
                  <a:pt x="197675" y="291126"/>
                  <a:pt x="205235" y="296322"/>
                  <a:pt x="205235" y="306155"/>
                </a:cubicBezTo>
                <a:cubicBezTo>
                  <a:pt x="204166" y="315279"/>
                  <a:pt x="198692" y="320915"/>
                  <a:pt x="188814" y="323065"/>
                </a:cubicBezTo>
                <a:cubicBezTo>
                  <a:pt x="173985" y="327112"/>
                  <a:pt x="160268" y="331386"/>
                  <a:pt x="147662" y="335885"/>
                </a:cubicBezTo>
                <a:lnTo>
                  <a:pt x="147662" y="402273"/>
                </a:lnTo>
                <a:cubicBezTo>
                  <a:pt x="147234" y="424173"/>
                  <a:pt x="146307" y="441341"/>
                  <a:pt x="144884" y="453774"/>
                </a:cubicBezTo>
                <a:cubicBezTo>
                  <a:pt x="141174" y="468152"/>
                  <a:pt x="134168" y="475341"/>
                  <a:pt x="123867" y="475341"/>
                </a:cubicBezTo>
                <a:cubicBezTo>
                  <a:pt x="119139" y="475341"/>
                  <a:pt x="113385" y="469195"/>
                  <a:pt x="106605" y="456904"/>
                </a:cubicBezTo>
                <a:cubicBezTo>
                  <a:pt x="101540" y="447558"/>
                  <a:pt x="99007" y="439857"/>
                  <a:pt x="99007" y="433803"/>
                </a:cubicBezTo>
                <a:cubicBezTo>
                  <a:pt x="99007" y="427646"/>
                  <a:pt x="101548" y="418765"/>
                  <a:pt x="106631" y="407160"/>
                </a:cubicBezTo>
                <a:cubicBezTo>
                  <a:pt x="109815" y="385248"/>
                  <a:pt x="111578" y="364928"/>
                  <a:pt x="111921" y="346200"/>
                </a:cubicBezTo>
                <a:cubicBezTo>
                  <a:pt x="98087" y="352397"/>
                  <a:pt x="83444" y="358874"/>
                  <a:pt x="67991" y="365631"/>
                </a:cubicBezTo>
                <a:cubicBezTo>
                  <a:pt x="57821" y="370256"/>
                  <a:pt x="50081" y="372569"/>
                  <a:pt x="44770" y="372569"/>
                </a:cubicBezTo>
                <a:cubicBezTo>
                  <a:pt x="37098" y="372569"/>
                  <a:pt x="28418" y="369079"/>
                  <a:pt x="18728" y="362099"/>
                </a:cubicBezTo>
                <a:cubicBezTo>
                  <a:pt x="6242" y="355033"/>
                  <a:pt x="0" y="348084"/>
                  <a:pt x="0" y="341253"/>
                </a:cubicBezTo>
                <a:cubicBezTo>
                  <a:pt x="0" y="334032"/>
                  <a:pt x="5151" y="329905"/>
                  <a:pt x="15452" y="328870"/>
                </a:cubicBezTo>
                <a:cubicBezTo>
                  <a:pt x="34752" y="328161"/>
                  <a:pt x="52991" y="325952"/>
                  <a:pt x="70169" y="322242"/>
                </a:cubicBezTo>
                <a:cubicBezTo>
                  <a:pt x="87217" y="318068"/>
                  <a:pt x="101314" y="314267"/>
                  <a:pt x="112462" y="310837"/>
                </a:cubicBezTo>
                <a:lnTo>
                  <a:pt x="112462" y="256342"/>
                </a:lnTo>
                <a:cubicBezTo>
                  <a:pt x="109363" y="258103"/>
                  <a:pt x="105279" y="259687"/>
                  <a:pt x="100208" y="261093"/>
                </a:cubicBezTo>
                <a:cubicBezTo>
                  <a:pt x="82492" y="266632"/>
                  <a:pt x="70624" y="271357"/>
                  <a:pt x="64604" y="275267"/>
                </a:cubicBezTo>
                <a:cubicBezTo>
                  <a:pt x="57704" y="281304"/>
                  <a:pt x="52528" y="284323"/>
                  <a:pt x="49075" y="284323"/>
                </a:cubicBezTo>
                <a:cubicBezTo>
                  <a:pt x="42975" y="284323"/>
                  <a:pt x="37847" y="280555"/>
                  <a:pt x="33691" y="273021"/>
                </a:cubicBezTo>
                <a:cubicBezTo>
                  <a:pt x="28449" y="264371"/>
                  <a:pt x="25828" y="258417"/>
                  <a:pt x="25828" y="255159"/>
                </a:cubicBezTo>
                <a:cubicBezTo>
                  <a:pt x="25828" y="248528"/>
                  <a:pt x="29512" y="241896"/>
                  <a:pt x="36881" y="235265"/>
                </a:cubicBezTo>
                <a:cubicBezTo>
                  <a:pt x="51865" y="221019"/>
                  <a:pt x="64144" y="200459"/>
                  <a:pt x="73720" y="173584"/>
                </a:cubicBezTo>
                <a:cubicBezTo>
                  <a:pt x="78116" y="157292"/>
                  <a:pt x="81703" y="145776"/>
                  <a:pt x="84481" y="139036"/>
                </a:cubicBezTo>
                <a:cubicBezTo>
                  <a:pt x="84573" y="139756"/>
                  <a:pt x="83352" y="140116"/>
                  <a:pt x="80820" y="140116"/>
                </a:cubicBezTo>
                <a:cubicBezTo>
                  <a:pt x="71793" y="140116"/>
                  <a:pt x="61957" y="138212"/>
                  <a:pt x="51313" y="134405"/>
                </a:cubicBezTo>
                <a:cubicBezTo>
                  <a:pt x="40423" y="131232"/>
                  <a:pt x="34977" y="126822"/>
                  <a:pt x="34977" y="121174"/>
                </a:cubicBezTo>
                <a:cubicBezTo>
                  <a:pt x="34977" y="114845"/>
                  <a:pt x="38042" y="111172"/>
                  <a:pt x="44170" y="110155"/>
                </a:cubicBezTo>
                <a:cubicBezTo>
                  <a:pt x="64150" y="107028"/>
                  <a:pt x="79642" y="104335"/>
                  <a:pt x="90647" y="102077"/>
                </a:cubicBezTo>
                <a:cubicBezTo>
                  <a:pt x="91561" y="97795"/>
                  <a:pt x="92602" y="91207"/>
                  <a:pt x="93768" y="82311"/>
                </a:cubicBezTo>
                <a:cubicBezTo>
                  <a:pt x="97261" y="62406"/>
                  <a:pt x="99007" y="48995"/>
                  <a:pt x="99007" y="42077"/>
                </a:cubicBezTo>
                <a:cubicBezTo>
                  <a:pt x="99007" y="38041"/>
                  <a:pt x="98304" y="31816"/>
                  <a:pt x="96898" y="23401"/>
                </a:cubicBezTo>
                <a:cubicBezTo>
                  <a:pt x="94000" y="16512"/>
                  <a:pt x="92550" y="11796"/>
                  <a:pt x="92550" y="9252"/>
                </a:cubicBezTo>
                <a:cubicBezTo>
                  <a:pt x="92550" y="3084"/>
                  <a:pt x="96532" y="0"/>
                  <a:pt x="104495" y="0"/>
                </a:cubicBezTo>
                <a:close/>
              </a:path>
            </a:pathLst>
          </a:custGeom>
          <a:solidFill>
            <a:prstClr val="white"/>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4400" b="1" i="0" u="none" strike="noStrike" kern="1200" cap="none" spc="60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cxnSp>
        <p:nvCxnSpPr>
          <p:cNvPr id="18" name="直接连接符 17"/>
          <p:cNvCxnSpPr/>
          <p:nvPr/>
        </p:nvCxnSpPr>
        <p:spPr>
          <a:xfrm>
            <a:off x="3080084" y="2242336"/>
            <a:ext cx="84388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6" cstate="email"/>
          <a:stretch>
            <a:fillRect/>
          </a:stretch>
        </p:blipFill>
        <p:spPr>
          <a:xfrm>
            <a:off x="6796348" y="1480388"/>
            <a:ext cx="446642" cy="460091"/>
          </a:xfrm>
          <a:prstGeom prst="rect">
            <a:avLst/>
          </a:prstGeom>
        </p:spPr>
      </p:pic>
      <p:sp>
        <p:nvSpPr>
          <p:cNvPr id="21" name="矩形 20"/>
          <p:cNvSpPr/>
          <p:nvPr/>
        </p:nvSpPr>
        <p:spPr>
          <a:xfrm>
            <a:off x="10087739" y="2434842"/>
            <a:ext cx="1431161" cy="3636564"/>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点击输入您的文字内容。点击输入您的文字内容。点击输入。点击输入您的文字内容</a:t>
            </a:r>
            <a:endParaRPr kumimoji="0" lang="zh-CN" altLang="en-US" sz="18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22" name="矩形 21"/>
          <p:cNvSpPr/>
          <p:nvPr/>
        </p:nvSpPr>
        <p:spPr>
          <a:xfrm>
            <a:off x="8328784" y="2434842"/>
            <a:ext cx="1431161" cy="3644904"/>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点击输入您的文字内容。点击输入您的文字内容。点击输入。点击输入您的文字内容</a:t>
            </a:r>
            <a:endParaRPr kumimoji="0" lang="zh-CN" altLang="en-US" sz="18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24" name="矩形 23"/>
          <p:cNvSpPr/>
          <p:nvPr/>
        </p:nvSpPr>
        <p:spPr>
          <a:xfrm>
            <a:off x="6569829" y="2434842"/>
            <a:ext cx="1431161" cy="3644904"/>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点击输入您的文字内容。点击输入您的文字内容。点击输入。点击输入您的文字内容</a:t>
            </a:r>
            <a:endParaRPr kumimoji="0" lang="zh-CN" altLang="en-US" sz="18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42" presetClass="entr" presetSubtype="0" fill="hold"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anim calcmode="lin" valueType="num">
                                      <p:cBhvr>
                                        <p:cTn id="19" dur="750" fill="hold"/>
                                        <p:tgtEl>
                                          <p:spTgt spid="11"/>
                                        </p:tgtEl>
                                        <p:attrNameLst>
                                          <p:attrName>ppt_x</p:attrName>
                                        </p:attrNameLst>
                                      </p:cBhvr>
                                      <p:tavLst>
                                        <p:tav tm="0">
                                          <p:val>
                                            <p:strVal val="#ppt_x"/>
                                          </p:val>
                                        </p:tav>
                                        <p:tav tm="100000">
                                          <p:val>
                                            <p:strVal val="#ppt_x"/>
                                          </p:val>
                                        </p:tav>
                                      </p:tavLst>
                                    </p:anim>
                                    <p:anim calcmode="lin" valueType="num">
                                      <p:cBhvr>
                                        <p:cTn id="20" dur="75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750"/>
                                        <p:tgtEl>
                                          <p:spTgt spid="18"/>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750"/>
                                        <p:tgtEl>
                                          <p:spTgt spid="20"/>
                                        </p:tgtEl>
                                      </p:cBhvr>
                                    </p:animEffect>
                                  </p:childTnLst>
                                </p:cTn>
                              </p:par>
                            </p:childTnLst>
                          </p:cTn>
                        </p:par>
                        <p:par>
                          <p:cTn id="33" fill="hold">
                            <p:stCondLst>
                              <p:cond delay="4500"/>
                            </p:stCondLst>
                            <p:childTnLst>
                              <p:par>
                                <p:cTn id="34" presetID="2" presetClass="entr" presetSubtype="4"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750" fill="hold"/>
                                        <p:tgtEl>
                                          <p:spTgt spid="21"/>
                                        </p:tgtEl>
                                        <p:attrNameLst>
                                          <p:attrName>ppt_x</p:attrName>
                                        </p:attrNameLst>
                                      </p:cBhvr>
                                      <p:tavLst>
                                        <p:tav tm="0">
                                          <p:val>
                                            <p:strVal val="#ppt_x"/>
                                          </p:val>
                                        </p:tav>
                                        <p:tav tm="100000">
                                          <p:val>
                                            <p:strVal val="#ppt_x"/>
                                          </p:val>
                                        </p:tav>
                                      </p:tavLst>
                                    </p:anim>
                                    <p:anim calcmode="lin" valueType="num">
                                      <p:cBhvr additive="base">
                                        <p:cTn id="37" dur="750" fill="hold"/>
                                        <p:tgtEl>
                                          <p:spTgt spid="21"/>
                                        </p:tgtEl>
                                        <p:attrNameLst>
                                          <p:attrName>ppt_y</p:attrName>
                                        </p:attrNameLst>
                                      </p:cBhvr>
                                      <p:tavLst>
                                        <p:tav tm="0">
                                          <p:val>
                                            <p:strVal val="1+#ppt_h/2"/>
                                          </p:val>
                                        </p:tav>
                                        <p:tav tm="100000">
                                          <p:val>
                                            <p:strVal val="#ppt_y"/>
                                          </p:val>
                                        </p:tav>
                                      </p:tavLst>
                                    </p:anim>
                                  </p:childTnLst>
                                </p:cTn>
                              </p:par>
                            </p:childTnLst>
                          </p:cTn>
                        </p:par>
                        <p:par>
                          <p:cTn id="38" fill="hold">
                            <p:stCondLst>
                              <p:cond delay="5500"/>
                            </p:stCondLst>
                            <p:childTnLst>
                              <p:par>
                                <p:cTn id="39" presetID="2" presetClass="entr" presetSubtype="4"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750" fill="hold"/>
                                        <p:tgtEl>
                                          <p:spTgt spid="22"/>
                                        </p:tgtEl>
                                        <p:attrNameLst>
                                          <p:attrName>ppt_x</p:attrName>
                                        </p:attrNameLst>
                                      </p:cBhvr>
                                      <p:tavLst>
                                        <p:tav tm="0">
                                          <p:val>
                                            <p:strVal val="#ppt_x"/>
                                          </p:val>
                                        </p:tav>
                                        <p:tav tm="100000">
                                          <p:val>
                                            <p:strVal val="#ppt_x"/>
                                          </p:val>
                                        </p:tav>
                                      </p:tavLst>
                                    </p:anim>
                                    <p:anim calcmode="lin" valueType="num">
                                      <p:cBhvr additive="base">
                                        <p:cTn id="42" dur="750" fill="hold"/>
                                        <p:tgtEl>
                                          <p:spTgt spid="22"/>
                                        </p:tgtEl>
                                        <p:attrNameLst>
                                          <p:attrName>ppt_y</p:attrName>
                                        </p:attrNameLst>
                                      </p:cBhvr>
                                      <p:tavLst>
                                        <p:tav tm="0">
                                          <p:val>
                                            <p:strVal val="1+#ppt_h/2"/>
                                          </p:val>
                                        </p:tav>
                                        <p:tav tm="100000">
                                          <p:val>
                                            <p:strVal val="#ppt_y"/>
                                          </p:val>
                                        </p:tav>
                                      </p:tavLst>
                                    </p:anim>
                                  </p:childTnLst>
                                </p:cTn>
                              </p:par>
                            </p:childTnLst>
                          </p:cTn>
                        </p:par>
                        <p:par>
                          <p:cTn id="43" fill="hold">
                            <p:stCondLst>
                              <p:cond delay="6500"/>
                            </p:stCondLst>
                            <p:childTnLst>
                              <p:par>
                                <p:cTn id="44" presetID="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750" fill="hold"/>
                                        <p:tgtEl>
                                          <p:spTgt spid="24"/>
                                        </p:tgtEl>
                                        <p:attrNameLst>
                                          <p:attrName>ppt_x</p:attrName>
                                        </p:attrNameLst>
                                      </p:cBhvr>
                                      <p:tavLst>
                                        <p:tav tm="0">
                                          <p:val>
                                            <p:strVal val="#ppt_x"/>
                                          </p:val>
                                        </p:tav>
                                        <p:tav tm="100000">
                                          <p:val>
                                            <p:strVal val="#ppt_x"/>
                                          </p:val>
                                        </p:tav>
                                      </p:tavLst>
                                    </p:anim>
                                    <p:anim calcmode="lin" valueType="num">
                                      <p:cBhvr additive="base">
                                        <p:cTn id="47"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animBg="1"/>
      <p:bldP spid="21"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b="7567"/>
          <a:stretch>
            <a:fillRect/>
          </a:stretch>
        </p:blipFill>
        <p:spPr>
          <a:xfrm>
            <a:off x="0" y="0"/>
            <a:ext cx="12192000" cy="6339095"/>
          </a:xfrm>
          <a:custGeom>
            <a:avLst/>
            <a:gdLst>
              <a:gd name="connsiteX0" fmla="*/ 2009494 w 12192000"/>
              <a:gd name="connsiteY0" fmla="*/ 13295 h 6339095"/>
              <a:gd name="connsiteX1" fmla="*/ 2009494 w 12192000"/>
              <a:gd name="connsiteY1" fmla="*/ 1778595 h 6339095"/>
              <a:gd name="connsiteX2" fmla="*/ 3963875 w 12192000"/>
              <a:gd name="connsiteY2" fmla="*/ 1778595 h 6339095"/>
              <a:gd name="connsiteX3" fmla="*/ 3963875 w 12192000"/>
              <a:gd name="connsiteY3" fmla="*/ 13295 h 6339095"/>
              <a:gd name="connsiteX4" fmla="*/ 0 w 12192000"/>
              <a:gd name="connsiteY4" fmla="*/ 0 h 6339095"/>
              <a:gd name="connsiteX5" fmla="*/ 12192000 w 12192000"/>
              <a:gd name="connsiteY5" fmla="*/ 0 h 6339095"/>
              <a:gd name="connsiteX6" fmla="*/ 12192000 w 12192000"/>
              <a:gd name="connsiteY6" fmla="*/ 6339095 h 6339095"/>
              <a:gd name="connsiteX7" fmla="*/ 0 w 12192000"/>
              <a:gd name="connsiteY7" fmla="*/ 6339095 h 63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339095">
                <a:moveTo>
                  <a:pt x="2009494" y="13295"/>
                </a:moveTo>
                <a:lnTo>
                  <a:pt x="2009494" y="1778595"/>
                </a:lnTo>
                <a:lnTo>
                  <a:pt x="3963875" y="1778595"/>
                </a:lnTo>
                <a:lnTo>
                  <a:pt x="3963875" y="13295"/>
                </a:lnTo>
                <a:close/>
                <a:moveTo>
                  <a:pt x="0" y="0"/>
                </a:moveTo>
                <a:lnTo>
                  <a:pt x="12192000" y="0"/>
                </a:lnTo>
                <a:lnTo>
                  <a:pt x="12192000" y="6339095"/>
                </a:lnTo>
                <a:lnTo>
                  <a:pt x="0" y="6339095"/>
                </a:lnTo>
                <a:close/>
              </a:path>
            </a:pathLst>
          </a:custGeom>
        </p:spPr>
      </p:pic>
      <p:pic>
        <p:nvPicPr>
          <p:cNvPr id="3" name="图片 2"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r="57702"/>
          <a:stretch>
            <a:fillRect/>
          </a:stretch>
        </p:blipFill>
        <p:spPr>
          <a:xfrm>
            <a:off x="2" y="3785936"/>
            <a:ext cx="5156908" cy="3072063"/>
          </a:xfrm>
          <a:prstGeom prst="rect">
            <a:avLst/>
          </a:prstGeom>
        </p:spPr>
      </p:pic>
      <p:pic>
        <p:nvPicPr>
          <p:cNvPr id="4" name="图片 3"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624379" y="3240505"/>
            <a:ext cx="3176337" cy="3617495"/>
          </a:xfrm>
          <a:prstGeom prst="rect">
            <a:avLst/>
          </a:prstGeom>
        </p:spPr>
      </p:pic>
      <p:grpSp>
        <p:nvGrpSpPr>
          <p:cNvPr id="5" name="组合 4"/>
          <p:cNvGrpSpPr/>
          <p:nvPr/>
        </p:nvGrpSpPr>
        <p:grpSpPr>
          <a:xfrm>
            <a:off x="3525045" y="791620"/>
            <a:ext cx="3586245" cy="4530347"/>
            <a:chOff x="3446705" y="463303"/>
            <a:chExt cx="3586245" cy="4530347"/>
          </a:xfrm>
        </p:grpSpPr>
        <p:sp>
          <p:nvSpPr>
            <p:cNvPr id="6" name="矩形 5"/>
            <p:cNvSpPr/>
            <p:nvPr/>
          </p:nvSpPr>
          <p:spPr>
            <a:xfrm>
              <a:off x="5078569" y="2777659"/>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章</a:t>
              </a:r>
              <a:endParaRPr kumimoji="0" lang="zh-CN" altLang="en-US" sz="20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7" name="矩形 6"/>
            <p:cNvSpPr/>
            <p:nvPr/>
          </p:nvSpPr>
          <p:spPr>
            <a:xfrm>
              <a:off x="4423894" y="2185419"/>
              <a:ext cx="1313181"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肆</a:t>
              </a:r>
              <a:endParaRPr kumimoji="0" lang="zh-CN" altLang="en-US" sz="14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9" name="矩形 8"/>
            <p:cNvSpPr/>
            <p:nvPr/>
          </p:nvSpPr>
          <p:spPr>
            <a:xfrm>
              <a:off x="3446705" y="463303"/>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第</a:t>
              </a:r>
              <a:endPar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endParaRPr>
            </a:p>
          </p:txBody>
        </p:sp>
      </p:grpSp>
      <p:sp>
        <p:nvSpPr>
          <p:cNvPr id="10" name="矩形 9"/>
          <p:cNvSpPr/>
          <p:nvPr/>
        </p:nvSpPr>
        <p:spPr>
          <a:xfrm>
            <a:off x="7111290" y="1130300"/>
            <a:ext cx="1846659" cy="3586856"/>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5" name="组合 14"/>
          <p:cNvGrpSpPr/>
          <p:nvPr/>
        </p:nvGrpSpPr>
        <p:grpSpPr>
          <a:xfrm>
            <a:off x="6402756" y="1111538"/>
            <a:ext cx="788742" cy="1080894"/>
            <a:chOff x="4457701" y="3970847"/>
            <a:chExt cx="788742" cy="108089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7" name="文本框 16"/>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26200" y="1206500"/>
            <a:ext cx="5092700" cy="2222500"/>
          </a:xfrm>
          <a:prstGeom prst="rect">
            <a:avLst/>
          </a:prstGeom>
          <a:blipFill>
            <a:blip r:embed="rId1"/>
            <a:stretch>
              <a:fillRect t="-26591" b="-2628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8" name="矩形 7"/>
          <p:cNvSpPr/>
          <p:nvPr/>
        </p:nvSpPr>
        <p:spPr>
          <a:xfrm>
            <a:off x="6426200" y="3870325"/>
            <a:ext cx="5092700" cy="2222500"/>
          </a:xfrm>
          <a:prstGeom prst="rect">
            <a:avLst/>
          </a:prstGeom>
          <a:blipFill dpi="0" rotWithShape="1">
            <a:blip r:embed="rId1"/>
            <a:srcRect/>
            <a:tile tx="292100" ty="2540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cxnSp>
        <p:nvCxnSpPr>
          <p:cNvPr id="5" name="直接连接符 4"/>
          <p:cNvCxnSpPr/>
          <p:nvPr/>
        </p:nvCxnSpPr>
        <p:spPr>
          <a:xfrm>
            <a:off x="4978400" y="3581400"/>
            <a:ext cx="1295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340852" y="4012892"/>
            <a:ext cx="4755148" cy="2121208"/>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点击输入本栏的具体文字，简明扼要的说明分项内容，此为概念图解，请根据您的具体内容酌情修点击输入本栏的具体文字，简明扼要的说明分项内容，此为概念图解，点击输入本栏的具体文字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14" name="文本框 13"/>
          <p:cNvSpPr txBox="1"/>
          <p:nvPr/>
        </p:nvSpPr>
        <p:spPr>
          <a:xfrm>
            <a:off x="3263668" y="3200890"/>
            <a:ext cx="1576043" cy="484591"/>
          </a:xfrm>
          <a:custGeom>
            <a:avLst/>
            <a:gdLst/>
            <a:ahLst/>
            <a:cxnLst/>
            <a:rect l="l" t="t" r="r" b="b"/>
            <a:pathLst>
              <a:path w="1576043" h="484591">
                <a:moveTo>
                  <a:pt x="140101" y="152499"/>
                </a:moveTo>
                <a:cubicBezTo>
                  <a:pt x="133133" y="154191"/>
                  <a:pt x="122084" y="156318"/>
                  <a:pt x="106955" y="158879"/>
                </a:cubicBezTo>
                <a:cubicBezTo>
                  <a:pt x="91825" y="161440"/>
                  <a:pt x="79865" y="163718"/>
                  <a:pt x="71072" y="165713"/>
                </a:cubicBezTo>
                <a:lnTo>
                  <a:pt x="61228" y="168612"/>
                </a:lnTo>
                <a:lnTo>
                  <a:pt x="70746" y="246988"/>
                </a:lnTo>
                <a:lnTo>
                  <a:pt x="138567" y="241517"/>
                </a:lnTo>
                <a:close/>
                <a:moveTo>
                  <a:pt x="273838" y="142269"/>
                </a:moveTo>
                <a:cubicBezTo>
                  <a:pt x="262782" y="142629"/>
                  <a:pt x="251360" y="143167"/>
                  <a:pt x="239572" y="143881"/>
                </a:cubicBezTo>
                <a:cubicBezTo>
                  <a:pt x="227567" y="144230"/>
                  <a:pt x="219595" y="144765"/>
                  <a:pt x="215656" y="145485"/>
                </a:cubicBezTo>
                <a:lnTo>
                  <a:pt x="184812" y="148246"/>
                </a:lnTo>
                <a:lnTo>
                  <a:pt x="183371" y="237838"/>
                </a:lnTo>
                <a:cubicBezTo>
                  <a:pt x="193158" y="236512"/>
                  <a:pt x="201613" y="235314"/>
                  <a:pt x="208736" y="234245"/>
                </a:cubicBezTo>
                <a:lnTo>
                  <a:pt x="249373" y="229855"/>
                </a:lnTo>
                <a:lnTo>
                  <a:pt x="261842" y="228603"/>
                </a:lnTo>
                <a:lnTo>
                  <a:pt x="281247" y="163261"/>
                </a:lnTo>
                <a:cubicBezTo>
                  <a:pt x="283288" y="156527"/>
                  <a:pt x="283948" y="151476"/>
                  <a:pt x="283228" y="148109"/>
                </a:cubicBezTo>
                <a:cubicBezTo>
                  <a:pt x="283228" y="145748"/>
                  <a:pt x="282846" y="144184"/>
                  <a:pt x="282083" y="143418"/>
                </a:cubicBezTo>
                <a:cubicBezTo>
                  <a:pt x="281320" y="142652"/>
                  <a:pt x="278572" y="142269"/>
                  <a:pt x="273838" y="142269"/>
                </a:cubicBezTo>
                <a:close/>
                <a:moveTo>
                  <a:pt x="1328403" y="106546"/>
                </a:moveTo>
                <a:cubicBezTo>
                  <a:pt x="1334120" y="106546"/>
                  <a:pt x="1342498" y="110790"/>
                  <a:pt x="1353537" y="119280"/>
                </a:cubicBezTo>
                <a:cubicBezTo>
                  <a:pt x="1365919" y="128295"/>
                  <a:pt x="1371930" y="135155"/>
                  <a:pt x="1371570" y="139860"/>
                </a:cubicBezTo>
                <a:cubicBezTo>
                  <a:pt x="1371570" y="142598"/>
                  <a:pt x="1370496" y="144722"/>
                  <a:pt x="1368346" y="146231"/>
                </a:cubicBezTo>
                <a:cubicBezTo>
                  <a:pt x="1363933" y="155989"/>
                  <a:pt x="1356192" y="175569"/>
                  <a:pt x="1345125" y="204970"/>
                </a:cubicBezTo>
                <a:cubicBezTo>
                  <a:pt x="1341615" y="214031"/>
                  <a:pt x="1337159" y="222472"/>
                  <a:pt x="1331756" y="230292"/>
                </a:cubicBezTo>
                <a:cubicBezTo>
                  <a:pt x="1346688" y="241806"/>
                  <a:pt x="1359168" y="253133"/>
                  <a:pt x="1369195" y="264275"/>
                </a:cubicBezTo>
                <a:cubicBezTo>
                  <a:pt x="1380823" y="276292"/>
                  <a:pt x="1386637" y="284913"/>
                  <a:pt x="1386637" y="290138"/>
                </a:cubicBezTo>
                <a:cubicBezTo>
                  <a:pt x="1386637" y="312810"/>
                  <a:pt x="1380320" y="324146"/>
                  <a:pt x="1367686" y="324146"/>
                </a:cubicBezTo>
                <a:cubicBezTo>
                  <a:pt x="1354177" y="324146"/>
                  <a:pt x="1339803" y="312613"/>
                  <a:pt x="1324562" y="289546"/>
                </a:cubicBezTo>
                <a:cubicBezTo>
                  <a:pt x="1318799" y="281411"/>
                  <a:pt x="1313549" y="273393"/>
                  <a:pt x="1308810" y="265493"/>
                </a:cubicBezTo>
                <a:cubicBezTo>
                  <a:pt x="1303001" y="276755"/>
                  <a:pt x="1294801" y="288228"/>
                  <a:pt x="1284208" y="299913"/>
                </a:cubicBezTo>
                <a:cubicBezTo>
                  <a:pt x="1258448" y="327188"/>
                  <a:pt x="1235155" y="340825"/>
                  <a:pt x="1214330" y="340825"/>
                </a:cubicBezTo>
                <a:cubicBezTo>
                  <a:pt x="1203856" y="340825"/>
                  <a:pt x="1198620" y="338278"/>
                  <a:pt x="1198620" y="333184"/>
                </a:cubicBezTo>
                <a:cubicBezTo>
                  <a:pt x="1198620" y="330126"/>
                  <a:pt x="1203822" y="325881"/>
                  <a:pt x="1214227" y="320450"/>
                </a:cubicBezTo>
                <a:cubicBezTo>
                  <a:pt x="1231382" y="308034"/>
                  <a:pt x="1248284" y="289760"/>
                  <a:pt x="1264931" y="265630"/>
                </a:cubicBezTo>
                <a:cubicBezTo>
                  <a:pt x="1271842" y="255266"/>
                  <a:pt x="1277539" y="246230"/>
                  <a:pt x="1282021" y="238524"/>
                </a:cubicBezTo>
                <a:cubicBezTo>
                  <a:pt x="1276121" y="233122"/>
                  <a:pt x="1269433" y="226682"/>
                  <a:pt x="1261955" y="219205"/>
                </a:cubicBezTo>
                <a:cubicBezTo>
                  <a:pt x="1235516" y="195332"/>
                  <a:pt x="1222296" y="181849"/>
                  <a:pt x="1222296" y="178756"/>
                </a:cubicBezTo>
                <a:cubicBezTo>
                  <a:pt x="1222296" y="170433"/>
                  <a:pt x="1225380" y="166271"/>
                  <a:pt x="1231548" y="166271"/>
                </a:cubicBezTo>
                <a:cubicBezTo>
                  <a:pt x="1239637" y="166271"/>
                  <a:pt x="1259497" y="177178"/>
                  <a:pt x="1291128" y="198993"/>
                </a:cubicBezTo>
                <a:cubicBezTo>
                  <a:pt x="1295490" y="201897"/>
                  <a:pt x="1297816" y="204441"/>
                  <a:pt x="1298108" y="206625"/>
                </a:cubicBezTo>
                <a:cubicBezTo>
                  <a:pt x="1299686" y="201028"/>
                  <a:pt x="1301944" y="194008"/>
                  <a:pt x="1304882" y="185565"/>
                </a:cubicBezTo>
                <a:cubicBezTo>
                  <a:pt x="1313371" y="161154"/>
                  <a:pt x="1318488" y="139022"/>
                  <a:pt x="1320231" y="119168"/>
                </a:cubicBezTo>
                <a:cubicBezTo>
                  <a:pt x="1320231" y="110753"/>
                  <a:pt x="1322956" y="106546"/>
                  <a:pt x="1328403" y="106546"/>
                </a:cubicBezTo>
                <a:close/>
                <a:moveTo>
                  <a:pt x="850775" y="63173"/>
                </a:moveTo>
                <a:cubicBezTo>
                  <a:pt x="810575" y="63527"/>
                  <a:pt x="763229" y="66732"/>
                  <a:pt x="708737" y="72786"/>
                </a:cubicBezTo>
                <a:cubicBezTo>
                  <a:pt x="665496" y="77107"/>
                  <a:pt x="641915" y="79791"/>
                  <a:pt x="637993" y="80838"/>
                </a:cubicBezTo>
                <a:cubicBezTo>
                  <a:pt x="633180" y="82278"/>
                  <a:pt x="630707" y="83007"/>
                  <a:pt x="630576" y="83024"/>
                </a:cubicBezTo>
                <a:cubicBezTo>
                  <a:pt x="630576" y="81509"/>
                  <a:pt x="630341" y="83547"/>
                  <a:pt x="629873" y="89138"/>
                </a:cubicBezTo>
                <a:cubicBezTo>
                  <a:pt x="628838" y="98445"/>
                  <a:pt x="627637" y="180297"/>
                  <a:pt x="626271" y="334694"/>
                </a:cubicBezTo>
                <a:cubicBezTo>
                  <a:pt x="626271" y="358389"/>
                  <a:pt x="625734" y="375134"/>
                  <a:pt x="624659" y="384926"/>
                </a:cubicBezTo>
                <a:cubicBezTo>
                  <a:pt x="684856" y="385927"/>
                  <a:pt x="755511" y="382511"/>
                  <a:pt x="836626" y="374679"/>
                </a:cubicBezTo>
                <a:cubicBezTo>
                  <a:pt x="843826" y="374085"/>
                  <a:pt x="850223" y="374333"/>
                  <a:pt x="855817" y="375425"/>
                </a:cubicBezTo>
                <a:lnTo>
                  <a:pt x="865300" y="379256"/>
                </a:lnTo>
                <a:lnTo>
                  <a:pt x="867586" y="366972"/>
                </a:lnTo>
                <a:cubicBezTo>
                  <a:pt x="868172" y="361631"/>
                  <a:pt x="868551" y="355211"/>
                  <a:pt x="868722" y="347710"/>
                </a:cubicBezTo>
                <a:cubicBezTo>
                  <a:pt x="868722" y="345955"/>
                  <a:pt x="868733" y="343819"/>
                  <a:pt x="868756" y="341303"/>
                </a:cubicBezTo>
                <a:lnTo>
                  <a:pt x="868851" y="333139"/>
                </a:lnTo>
                <a:lnTo>
                  <a:pt x="867464" y="334374"/>
                </a:lnTo>
                <a:cubicBezTo>
                  <a:pt x="864667" y="335556"/>
                  <a:pt x="860925" y="336271"/>
                  <a:pt x="856237" y="336520"/>
                </a:cubicBezTo>
                <a:cubicBezTo>
                  <a:pt x="851246" y="336520"/>
                  <a:pt x="838404" y="336340"/>
                  <a:pt x="817709" y="335980"/>
                </a:cubicBezTo>
                <a:cubicBezTo>
                  <a:pt x="790109" y="335980"/>
                  <a:pt x="763395" y="337237"/>
                  <a:pt x="737567" y="339753"/>
                </a:cubicBezTo>
                <a:cubicBezTo>
                  <a:pt x="714077" y="342245"/>
                  <a:pt x="691484" y="345624"/>
                  <a:pt x="669790" y="349889"/>
                </a:cubicBezTo>
                <a:cubicBezTo>
                  <a:pt x="663490" y="351020"/>
                  <a:pt x="656678" y="350632"/>
                  <a:pt x="649355" y="348722"/>
                </a:cubicBezTo>
                <a:cubicBezTo>
                  <a:pt x="643113" y="347476"/>
                  <a:pt x="637650" y="344329"/>
                  <a:pt x="632968" y="339281"/>
                </a:cubicBezTo>
                <a:cubicBezTo>
                  <a:pt x="625839" y="327751"/>
                  <a:pt x="627314" y="321228"/>
                  <a:pt x="637393" y="319713"/>
                </a:cubicBezTo>
                <a:cubicBezTo>
                  <a:pt x="670441" y="316191"/>
                  <a:pt x="700380" y="312307"/>
                  <a:pt x="727208" y="308059"/>
                </a:cubicBezTo>
                <a:cubicBezTo>
                  <a:pt x="727208" y="281877"/>
                  <a:pt x="727065" y="260514"/>
                  <a:pt x="726779" y="243969"/>
                </a:cubicBezTo>
                <a:cubicBezTo>
                  <a:pt x="718073" y="246125"/>
                  <a:pt x="708403" y="248443"/>
                  <a:pt x="697770" y="250924"/>
                </a:cubicBezTo>
                <a:cubicBezTo>
                  <a:pt x="688863" y="252027"/>
                  <a:pt x="681798" y="251361"/>
                  <a:pt x="676572" y="248926"/>
                </a:cubicBezTo>
                <a:cubicBezTo>
                  <a:pt x="671490" y="246576"/>
                  <a:pt x="666380" y="243261"/>
                  <a:pt x="661240" y="238979"/>
                </a:cubicBezTo>
                <a:cubicBezTo>
                  <a:pt x="652842" y="228426"/>
                  <a:pt x="654889" y="221820"/>
                  <a:pt x="667380" y="219162"/>
                </a:cubicBezTo>
                <a:cubicBezTo>
                  <a:pt x="678396" y="218093"/>
                  <a:pt x="689275" y="216664"/>
                  <a:pt x="700017" y="214874"/>
                </a:cubicBezTo>
                <a:cubicBezTo>
                  <a:pt x="710192" y="213742"/>
                  <a:pt x="719076" y="212419"/>
                  <a:pt x="726668" y="210904"/>
                </a:cubicBezTo>
                <a:lnTo>
                  <a:pt x="726668" y="173371"/>
                </a:lnTo>
                <a:cubicBezTo>
                  <a:pt x="726668" y="165596"/>
                  <a:pt x="725556" y="159165"/>
                  <a:pt x="723332" y="154077"/>
                </a:cubicBezTo>
                <a:cubicBezTo>
                  <a:pt x="722435" y="151985"/>
                  <a:pt x="721749" y="150381"/>
                  <a:pt x="721274" y="149266"/>
                </a:cubicBezTo>
                <a:cubicBezTo>
                  <a:pt x="719005" y="149587"/>
                  <a:pt x="715040" y="150456"/>
                  <a:pt x="709381" y="151873"/>
                </a:cubicBezTo>
                <a:cubicBezTo>
                  <a:pt x="696369" y="153005"/>
                  <a:pt x="685130" y="152645"/>
                  <a:pt x="675663" y="150793"/>
                </a:cubicBezTo>
                <a:cubicBezTo>
                  <a:pt x="666957" y="149129"/>
                  <a:pt x="659888" y="145585"/>
                  <a:pt x="654457" y="140160"/>
                </a:cubicBezTo>
                <a:cubicBezTo>
                  <a:pt x="643767" y="125999"/>
                  <a:pt x="646943" y="119308"/>
                  <a:pt x="663984" y="120086"/>
                </a:cubicBezTo>
                <a:cubicBezTo>
                  <a:pt x="687245" y="119731"/>
                  <a:pt x="709269" y="117793"/>
                  <a:pt x="730055" y="114272"/>
                </a:cubicBezTo>
                <a:cubicBezTo>
                  <a:pt x="748514" y="111739"/>
                  <a:pt x="766608" y="107815"/>
                  <a:pt x="784335" y="102498"/>
                </a:cubicBezTo>
                <a:cubicBezTo>
                  <a:pt x="796146" y="99097"/>
                  <a:pt x="807917" y="99000"/>
                  <a:pt x="819647" y="102207"/>
                </a:cubicBezTo>
                <a:cubicBezTo>
                  <a:pt x="830572" y="105036"/>
                  <a:pt x="837600" y="109587"/>
                  <a:pt x="840733" y="115858"/>
                </a:cubicBezTo>
                <a:cubicBezTo>
                  <a:pt x="842322" y="120963"/>
                  <a:pt x="841028" y="125902"/>
                  <a:pt x="836849" y="130676"/>
                </a:cubicBezTo>
                <a:cubicBezTo>
                  <a:pt x="833562" y="132871"/>
                  <a:pt x="823912" y="135269"/>
                  <a:pt x="807899" y="137870"/>
                </a:cubicBezTo>
                <a:lnTo>
                  <a:pt x="759269" y="143179"/>
                </a:lnTo>
                <a:lnTo>
                  <a:pt x="763841" y="146377"/>
                </a:lnTo>
                <a:cubicBezTo>
                  <a:pt x="767191" y="149927"/>
                  <a:pt x="768277" y="156269"/>
                  <a:pt x="767099" y="165405"/>
                </a:cubicBezTo>
                <a:cubicBezTo>
                  <a:pt x="766122" y="168663"/>
                  <a:pt x="765633" y="172353"/>
                  <a:pt x="765633" y="176475"/>
                </a:cubicBezTo>
                <a:cubicBezTo>
                  <a:pt x="765210" y="187823"/>
                  <a:pt x="764853" y="197516"/>
                  <a:pt x="764561" y="205553"/>
                </a:cubicBezTo>
                <a:lnTo>
                  <a:pt x="788657" y="199130"/>
                </a:lnTo>
                <a:cubicBezTo>
                  <a:pt x="796117" y="198033"/>
                  <a:pt x="803500" y="198519"/>
                  <a:pt x="810806" y="200588"/>
                </a:cubicBezTo>
                <a:cubicBezTo>
                  <a:pt x="816009" y="202995"/>
                  <a:pt x="819904" y="204684"/>
                  <a:pt x="822494" y="205656"/>
                </a:cubicBezTo>
                <a:cubicBezTo>
                  <a:pt x="832298" y="210498"/>
                  <a:pt x="836840" y="215880"/>
                  <a:pt x="836120" y="221803"/>
                </a:cubicBezTo>
                <a:cubicBezTo>
                  <a:pt x="836120" y="228126"/>
                  <a:pt x="831378" y="232076"/>
                  <a:pt x="821894" y="233654"/>
                </a:cubicBezTo>
                <a:cubicBezTo>
                  <a:pt x="809946" y="234740"/>
                  <a:pt x="796120" y="236195"/>
                  <a:pt x="780416" y="238018"/>
                </a:cubicBezTo>
                <a:cubicBezTo>
                  <a:pt x="772842" y="238384"/>
                  <a:pt x="767142" y="238950"/>
                  <a:pt x="763318" y="239716"/>
                </a:cubicBezTo>
                <a:cubicBezTo>
                  <a:pt x="763003" y="259513"/>
                  <a:pt x="762340" y="280768"/>
                  <a:pt x="761328" y="303480"/>
                </a:cubicBezTo>
                <a:lnTo>
                  <a:pt x="812346" y="295163"/>
                </a:lnTo>
                <a:lnTo>
                  <a:pt x="805988" y="290854"/>
                </a:lnTo>
                <a:cubicBezTo>
                  <a:pt x="797311" y="284454"/>
                  <a:pt x="785626" y="274454"/>
                  <a:pt x="770932" y="260854"/>
                </a:cubicBezTo>
                <a:cubicBezTo>
                  <a:pt x="766176" y="256572"/>
                  <a:pt x="763798" y="252244"/>
                  <a:pt x="763798" y="247871"/>
                </a:cubicBezTo>
                <a:cubicBezTo>
                  <a:pt x="766342" y="242978"/>
                  <a:pt x="770938" y="240759"/>
                  <a:pt x="777587" y="241217"/>
                </a:cubicBezTo>
                <a:cubicBezTo>
                  <a:pt x="791873" y="243418"/>
                  <a:pt x="803317" y="246573"/>
                  <a:pt x="811921" y="250684"/>
                </a:cubicBezTo>
                <a:cubicBezTo>
                  <a:pt x="817998" y="253125"/>
                  <a:pt x="823189" y="256255"/>
                  <a:pt x="827493" y="260073"/>
                </a:cubicBezTo>
                <a:cubicBezTo>
                  <a:pt x="829809" y="262389"/>
                  <a:pt x="832218" y="266670"/>
                  <a:pt x="834722" y="272919"/>
                </a:cubicBezTo>
                <a:cubicBezTo>
                  <a:pt x="836086" y="278321"/>
                  <a:pt x="836460" y="283004"/>
                  <a:pt x="835846" y="286967"/>
                </a:cubicBezTo>
                <a:lnTo>
                  <a:pt x="832480" y="293775"/>
                </a:lnTo>
                <a:lnTo>
                  <a:pt x="837869" y="294871"/>
                </a:lnTo>
                <a:cubicBezTo>
                  <a:pt x="846947" y="297524"/>
                  <a:pt x="856354" y="302797"/>
                  <a:pt x="866090" y="310692"/>
                </a:cubicBezTo>
                <a:lnTo>
                  <a:pt x="869146" y="314818"/>
                </a:lnTo>
                <a:lnTo>
                  <a:pt x="869260" y="308390"/>
                </a:lnTo>
                <a:cubicBezTo>
                  <a:pt x="869619" y="289199"/>
                  <a:pt x="870157" y="263924"/>
                  <a:pt x="870875" y="232565"/>
                </a:cubicBezTo>
                <a:cubicBezTo>
                  <a:pt x="871235" y="187591"/>
                  <a:pt x="870337" y="143044"/>
                  <a:pt x="868182" y="98922"/>
                </a:cubicBezTo>
                <a:cubicBezTo>
                  <a:pt x="867182" y="81812"/>
                  <a:pt x="865472" y="71647"/>
                  <a:pt x="863054" y="68425"/>
                </a:cubicBezTo>
                <a:cubicBezTo>
                  <a:pt x="860636" y="65204"/>
                  <a:pt x="856543" y="63453"/>
                  <a:pt x="850775" y="63173"/>
                </a:cubicBezTo>
                <a:close/>
                <a:moveTo>
                  <a:pt x="1420954" y="32826"/>
                </a:moveTo>
                <a:cubicBezTo>
                  <a:pt x="1428929" y="32826"/>
                  <a:pt x="1440951" y="37802"/>
                  <a:pt x="1457021" y="47755"/>
                </a:cubicBezTo>
                <a:cubicBezTo>
                  <a:pt x="1471798" y="58422"/>
                  <a:pt x="1479187" y="67472"/>
                  <a:pt x="1479187" y="74904"/>
                </a:cubicBezTo>
                <a:cubicBezTo>
                  <a:pt x="1479187" y="78334"/>
                  <a:pt x="1474657" y="83716"/>
                  <a:pt x="1465596" y="91050"/>
                </a:cubicBezTo>
                <a:cubicBezTo>
                  <a:pt x="1453991" y="101369"/>
                  <a:pt x="1447154" y="114635"/>
                  <a:pt x="1445084" y="130847"/>
                </a:cubicBezTo>
                <a:cubicBezTo>
                  <a:pt x="1441992" y="149392"/>
                  <a:pt x="1440445" y="184016"/>
                  <a:pt x="1440445" y="234717"/>
                </a:cubicBezTo>
                <a:cubicBezTo>
                  <a:pt x="1440445" y="279262"/>
                  <a:pt x="1447377" y="316877"/>
                  <a:pt x="1461240" y="347565"/>
                </a:cubicBezTo>
                <a:cubicBezTo>
                  <a:pt x="1472805" y="374056"/>
                  <a:pt x="1484864" y="391761"/>
                  <a:pt x="1497418" y="400679"/>
                </a:cubicBezTo>
                <a:cubicBezTo>
                  <a:pt x="1509629" y="410854"/>
                  <a:pt x="1518758" y="415942"/>
                  <a:pt x="1524807" y="415942"/>
                </a:cubicBezTo>
                <a:cubicBezTo>
                  <a:pt x="1522108" y="415942"/>
                  <a:pt x="1520822" y="415050"/>
                  <a:pt x="1520948" y="413267"/>
                </a:cubicBezTo>
                <a:lnTo>
                  <a:pt x="1524163" y="345927"/>
                </a:lnTo>
                <a:cubicBezTo>
                  <a:pt x="1524632" y="330903"/>
                  <a:pt x="1526819" y="323392"/>
                  <a:pt x="1530723" y="323392"/>
                </a:cubicBezTo>
                <a:cubicBezTo>
                  <a:pt x="1539024" y="323392"/>
                  <a:pt x="1544624" y="330500"/>
                  <a:pt x="1547522" y="344718"/>
                </a:cubicBezTo>
                <a:cubicBezTo>
                  <a:pt x="1553519" y="377417"/>
                  <a:pt x="1559619" y="401256"/>
                  <a:pt x="1565821" y="416234"/>
                </a:cubicBezTo>
                <a:cubicBezTo>
                  <a:pt x="1572636" y="430566"/>
                  <a:pt x="1576043" y="442179"/>
                  <a:pt x="1576043" y="451074"/>
                </a:cubicBezTo>
                <a:cubicBezTo>
                  <a:pt x="1574596" y="466538"/>
                  <a:pt x="1567382" y="474270"/>
                  <a:pt x="1554399" y="474270"/>
                </a:cubicBezTo>
                <a:cubicBezTo>
                  <a:pt x="1538221" y="474270"/>
                  <a:pt x="1520399" y="468502"/>
                  <a:pt x="1500934" y="456965"/>
                </a:cubicBezTo>
                <a:cubicBezTo>
                  <a:pt x="1468794" y="436923"/>
                  <a:pt x="1444158" y="408719"/>
                  <a:pt x="1427025" y="372355"/>
                </a:cubicBezTo>
                <a:cubicBezTo>
                  <a:pt x="1406405" y="329972"/>
                  <a:pt x="1396095" y="284092"/>
                  <a:pt x="1396095" y="234717"/>
                </a:cubicBezTo>
                <a:cubicBezTo>
                  <a:pt x="1396095" y="177356"/>
                  <a:pt x="1400400" y="126071"/>
                  <a:pt x="1409009" y="80863"/>
                </a:cubicBezTo>
                <a:cubicBezTo>
                  <a:pt x="1409009" y="79474"/>
                  <a:pt x="1407431" y="78780"/>
                  <a:pt x="1404276" y="78780"/>
                </a:cubicBezTo>
                <a:cubicBezTo>
                  <a:pt x="1402332" y="78780"/>
                  <a:pt x="1340054" y="87863"/>
                  <a:pt x="1217442" y="106031"/>
                </a:cubicBezTo>
                <a:lnTo>
                  <a:pt x="1216062" y="147646"/>
                </a:lnTo>
                <a:cubicBezTo>
                  <a:pt x="1216062" y="226599"/>
                  <a:pt x="1210945" y="283069"/>
                  <a:pt x="1200712" y="317055"/>
                </a:cubicBezTo>
                <a:cubicBezTo>
                  <a:pt x="1189736" y="352555"/>
                  <a:pt x="1173186" y="381182"/>
                  <a:pt x="1151063" y="402934"/>
                </a:cubicBezTo>
                <a:cubicBezTo>
                  <a:pt x="1127007" y="423228"/>
                  <a:pt x="1109354" y="433375"/>
                  <a:pt x="1098103" y="433375"/>
                </a:cubicBezTo>
                <a:cubicBezTo>
                  <a:pt x="1091575" y="433375"/>
                  <a:pt x="1088310" y="430829"/>
                  <a:pt x="1088310" y="425735"/>
                </a:cubicBezTo>
                <a:cubicBezTo>
                  <a:pt x="1088310" y="422265"/>
                  <a:pt x="1093836" y="415828"/>
                  <a:pt x="1104886" y="406424"/>
                </a:cubicBezTo>
                <a:cubicBezTo>
                  <a:pt x="1124900" y="387793"/>
                  <a:pt x="1141041" y="364100"/>
                  <a:pt x="1153309" y="335345"/>
                </a:cubicBezTo>
                <a:cubicBezTo>
                  <a:pt x="1169168" y="299410"/>
                  <a:pt x="1177097" y="246316"/>
                  <a:pt x="1177097" y="176064"/>
                </a:cubicBezTo>
                <a:cubicBezTo>
                  <a:pt x="1177097" y="125694"/>
                  <a:pt x="1173447" y="95364"/>
                  <a:pt x="1166146" y="85074"/>
                </a:cubicBezTo>
                <a:cubicBezTo>
                  <a:pt x="1163042" y="79757"/>
                  <a:pt x="1161490" y="75830"/>
                  <a:pt x="1161490" y="73291"/>
                </a:cubicBezTo>
                <a:cubicBezTo>
                  <a:pt x="1161490" y="65328"/>
                  <a:pt x="1166369" y="61346"/>
                  <a:pt x="1176128" y="61346"/>
                </a:cubicBezTo>
                <a:cubicBezTo>
                  <a:pt x="1182925" y="61346"/>
                  <a:pt x="1191594" y="64508"/>
                  <a:pt x="1202136" y="70830"/>
                </a:cubicBezTo>
                <a:cubicBezTo>
                  <a:pt x="1206984" y="74186"/>
                  <a:pt x="1209642" y="76227"/>
                  <a:pt x="1210111" y="76953"/>
                </a:cubicBezTo>
                <a:lnTo>
                  <a:pt x="1353177" y="54546"/>
                </a:lnTo>
                <a:cubicBezTo>
                  <a:pt x="1369304" y="52397"/>
                  <a:pt x="1384101" y="47869"/>
                  <a:pt x="1397570" y="40964"/>
                </a:cubicBezTo>
                <a:cubicBezTo>
                  <a:pt x="1408803" y="35538"/>
                  <a:pt x="1416598" y="32826"/>
                  <a:pt x="1420954" y="32826"/>
                </a:cubicBezTo>
                <a:close/>
                <a:moveTo>
                  <a:pt x="872058" y="24757"/>
                </a:moveTo>
                <a:cubicBezTo>
                  <a:pt x="877643" y="24757"/>
                  <a:pt x="890271" y="31625"/>
                  <a:pt x="909943" y="45363"/>
                </a:cubicBezTo>
                <a:cubicBezTo>
                  <a:pt x="923863" y="55544"/>
                  <a:pt x="930646" y="63510"/>
                  <a:pt x="930291" y="69261"/>
                </a:cubicBezTo>
                <a:cubicBezTo>
                  <a:pt x="930291" y="73743"/>
                  <a:pt x="927221" y="79051"/>
                  <a:pt x="921082" y="85185"/>
                </a:cubicBezTo>
                <a:cubicBezTo>
                  <a:pt x="918949" y="87558"/>
                  <a:pt x="917174" y="91436"/>
                  <a:pt x="915756" y="96821"/>
                </a:cubicBezTo>
                <a:cubicBezTo>
                  <a:pt x="915756" y="100795"/>
                  <a:pt x="915579" y="123047"/>
                  <a:pt x="915225" y="163578"/>
                </a:cubicBezTo>
                <a:cubicBezTo>
                  <a:pt x="915225" y="229543"/>
                  <a:pt x="915731" y="279384"/>
                  <a:pt x="916743" y="313102"/>
                </a:cubicBezTo>
                <a:cubicBezTo>
                  <a:pt x="918921" y="363271"/>
                  <a:pt x="917929" y="394602"/>
                  <a:pt x="913767" y="407093"/>
                </a:cubicBezTo>
                <a:cubicBezTo>
                  <a:pt x="911589" y="413633"/>
                  <a:pt x="909048" y="420533"/>
                  <a:pt x="906144" y="427793"/>
                </a:cubicBezTo>
                <a:cubicBezTo>
                  <a:pt x="903165" y="435225"/>
                  <a:pt x="898418" y="439238"/>
                  <a:pt x="891901" y="439832"/>
                </a:cubicBezTo>
                <a:cubicBezTo>
                  <a:pt x="886510" y="439832"/>
                  <a:pt x="879750" y="436002"/>
                  <a:pt x="871621" y="428342"/>
                </a:cubicBezTo>
                <a:cubicBezTo>
                  <a:pt x="869591" y="426312"/>
                  <a:pt x="867610" y="423966"/>
                  <a:pt x="865678" y="421302"/>
                </a:cubicBezTo>
                <a:lnTo>
                  <a:pt x="861017" y="413924"/>
                </a:lnTo>
                <a:lnTo>
                  <a:pt x="786635" y="412351"/>
                </a:lnTo>
                <a:cubicBezTo>
                  <a:pt x="716877" y="411570"/>
                  <a:pt x="662677" y="413198"/>
                  <a:pt x="624033" y="417237"/>
                </a:cubicBezTo>
                <a:cubicBezTo>
                  <a:pt x="620683" y="417237"/>
                  <a:pt x="619271" y="417057"/>
                  <a:pt x="619797" y="416697"/>
                </a:cubicBezTo>
                <a:cubicBezTo>
                  <a:pt x="619523" y="418023"/>
                  <a:pt x="618042" y="420996"/>
                  <a:pt x="615355" y="425615"/>
                </a:cubicBezTo>
                <a:cubicBezTo>
                  <a:pt x="608849" y="432944"/>
                  <a:pt x="601338" y="433255"/>
                  <a:pt x="592820" y="426550"/>
                </a:cubicBezTo>
                <a:cubicBezTo>
                  <a:pt x="586669" y="419249"/>
                  <a:pt x="581506" y="409534"/>
                  <a:pt x="577333" y="397403"/>
                </a:cubicBezTo>
                <a:cubicBezTo>
                  <a:pt x="573938" y="386730"/>
                  <a:pt x="574032" y="375791"/>
                  <a:pt x="577616" y="364586"/>
                </a:cubicBezTo>
                <a:cubicBezTo>
                  <a:pt x="585174" y="329663"/>
                  <a:pt x="589478" y="299616"/>
                  <a:pt x="590530" y="274445"/>
                </a:cubicBezTo>
                <a:cubicBezTo>
                  <a:pt x="591965" y="212247"/>
                  <a:pt x="591645" y="163510"/>
                  <a:pt x="589570" y="128232"/>
                </a:cubicBezTo>
                <a:cubicBezTo>
                  <a:pt x="588101" y="105045"/>
                  <a:pt x="585071" y="87632"/>
                  <a:pt x="580480" y="75993"/>
                </a:cubicBezTo>
                <a:cubicBezTo>
                  <a:pt x="579143" y="71636"/>
                  <a:pt x="577076" y="66666"/>
                  <a:pt x="574281" y="61081"/>
                </a:cubicBezTo>
                <a:cubicBezTo>
                  <a:pt x="571839" y="53740"/>
                  <a:pt x="572886" y="48015"/>
                  <a:pt x="577419" y="43905"/>
                </a:cubicBezTo>
                <a:cubicBezTo>
                  <a:pt x="583513" y="41184"/>
                  <a:pt x="589461" y="40778"/>
                  <a:pt x="595264" y="42687"/>
                </a:cubicBezTo>
                <a:cubicBezTo>
                  <a:pt x="599751" y="44031"/>
                  <a:pt x="603979" y="46023"/>
                  <a:pt x="607946" y="48664"/>
                </a:cubicBezTo>
                <a:cubicBezTo>
                  <a:pt x="619414" y="49619"/>
                  <a:pt x="632188" y="49579"/>
                  <a:pt x="646268" y="48544"/>
                </a:cubicBezTo>
                <a:cubicBezTo>
                  <a:pt x="710810" y="41735"/>
                  <a:pt x="769963" y="36716"/>
                  <a:pt x="823729" y="33486"/>
                </a:cubicBezTo>
                <a:cubicBezTo>
                  <a:pt x="841696" y="32080"/>
                  <a:pt x="853893" y="29853"/>
                  <a:pt x="860319" y="26806"/>
                </a:cubicBezTo>
                <a:cubicBezTo>
                  <a:pt x="863520" y="25440"/>
                  <a:pt x="867433" y="24757"/>
                  <a:pt x="872058" y="24757"/>
                </a:cubicBezTo>
                <a:close/>
                <a:moveTo>
                  <a:pt x="146661" y="0"/>
                </a:moveTo>
                <a:cubicBezTo>
                  <a:pt x="149663" y="0"/>
                  <a:pt x="153530" y="592"/>
                  <a:pt x="158263" y="1775"/>
                </a:cubicBezTo>
                <a:cubicBezTo>
                  <a:pt x="162997" y="2959"/>
                  <a:pt x="166681" y="4162"/>
                  <a:pt x="169317" y="5386"/>
                </a:cubicBezTo>
                <a:lnTo>
                  <a:pt x="182977" y="11808"/>
                </a:lnTo>
                <a:cubicBezTo>
                  <a:pt x="187750" y="14598"/>
                  <a:pt x="191255" y="17331"/>
                  <a:pt x="193490" y="20006"/>
                </a:cubicBezTo>
                <a:cubicBezTo>
                  <a:pt x="195714" y="23899"/>
                  <a:pt x="196825" y="27312"/>
                  <a:pt x="196825" y="30245"/>
                </a:cubicBezTo>
                <a:cubicBezTo>
                  <a:pt x="196825" y="32457"/>
                  <a:pt x="195708" y="35796"/>
                  <a:pt x="193473" y="40260"/>
                </a:cubicBezTo>
                <a:cubicBezTo>
                  <a:pt x="191986" y="43233"/>
                  <a:pt x="190917" y="46677"/>
                  <a:pt x="190265" y="50593"/>
                </a:cubicBezTo>
                <a:cubicBezTo>
                  <a:pt x="188802" y="54989"/>
                  <a:pt x="187907" y="58960"/>
                  <a:pt x="187581" y="62504"/>
                </a:cubicBezTo>
                <a:cubicBezTo>
                  <a:pt x="187199" y="66717"/>
                  <a:pt x="186841" y="71516"/>
                  <a:pt x="186510" y="76902"/>
                </a:cubicBezTo>
                <a:cubicBezTo>
                  <a:pt x="186144" y="82801"/>
                  <a:pt x="185784" y="92954"/>
                  <a:pt x="185429" y="107360"/>
                </a:cubicBezTo>
                <a:lnTo>
                  <a:pt x="184983" y="121612"/>
                </a:lnTo>
                <a:lnTo>
                  <a:pt x="218169" y="117393"/>
                </a:lnTo>
                <a:cubicBezTo>
                  <a:pt x="237748" y="115255"/>
                  <a:pt x="249331" y="113829"/>
                  <a:pt x="252915" y="113114"/>
                </a:cubicBezTo>
                <a:cubicBezTo>
                  <a:pt x="256751" y="112765"/>
                  <a:pt x="261184" y="112051"/>
                  <a:pt x="266215" y="110970"/>
                </a:cubicBezTo>
                <a:cubicBezTo>
                  <a:pt x="271726" y="110284"/>
                  <a:pt x="277428" y="109075"/>
                  <a:pt x="283322" y="107343"/>
                </a:cubicBezTo>
                <a:cubicBezTo>
                  <a:pt x="289999" y="105376"/>
                  <a:pt x="294633" y="104393"/>
                  <a:pt x="297222" y="104393"/>
                </a:cubicBezTo>
                <a:cubicBezTo>
                  <a:pt x="301441" y="104033"/>
                  <a:pt x="306795" y="104853"/>
                  <a:pt x="313283" y="106854"/>
                </a:cubicBezTo>
                <a:cubicBezTo>
                  <a:pt x="319452" y="108398"/>
                  <a:pt x="324802" y="110819"/>
                  <a:pt x="329336" y="114117"/>
                </a:cubicBezTo>
                <a:cubicBezTo>
                  <a:pt x="333898" y="117439"/>
                  <a:pt x="338280" y="121023"/>
                  <a:pt x="342481" y="124870"/>
                </a:cubicBezTo>
                <a:cubicBezTo>
                  <a:pt x="347158" y="128472"/>
                  <a:pt x="351099" y="131873"/>
                  <a:pt x="354306" y="135075"/>
                </a:cubicBezTo>
                <a:cubicBezTo>
                  <a:pt x="358371" y="139288"/>
                  <a:pt x="360197" y="143630"/>
                  <a:pt x="359786" y="148100"/>
                </a:cubicBezTo>
                <a:cubicBezTo>
                  <a:pt x="359151" y="151285"/>
                  <a:pt x="357422" y="154292"/>
                  <a:pt x="354598" y="157121"/>
                </a:cubicBezTo>
                <a:lnTo>
                  <a:pt x="345971" y="164307"/>
                </a:lnTo>
                <a:cubicBezTo>
                  <a:pt x="342501" y="167343"/>
                  <a:pt x="338408" y="172722"/>
                  <a:pt x="333692" y="180445"/>
                </a:cubicBezTo>
                <a:cubicBezTo>
                  <a:pt x="330645" y="185265"/>
                  <a:pt x="328404" y="189392"/>
                  <a:pt x="326969" y="192828"/>
                </a:cubicBezTo>
                <a:lnTo>
                  <a:pt x="302290" y="241886"/>
                </a:lnTo>
                <a:lnTo>
                  <a:pt x="305189" y="243258"/>
                </a:lnTo>
                <a:cubicBezTo>
                  <a:pt x="311145" y="247728"/>
                  <a:pt x="313766" y="251813"/>
                  <a:pt x="313052" y="255511"/>
                </a:cubicBezTo>
                <a:cubicBezTo>
                  <a:pt x="313052" y="259513"/>
                  <a:pt x="310051" y="262637"/>
                  <a:pt x="304048" y="264884"/>
                </a:cubicBezTo>
                <a:lnTo>
                  <a:pt x="288021" y="266033"/>
                </a:lnTo>
                <a:lnTo>
                  <a:pt x="181536" y="273193"/>
                </a:lnTo>
                <a:lnTo>
                  <a:pt x="179607" y="349683"/>
                </a:lnTo>
                <a:cubicBezTo>
                  <a:pt x="179607" y="360727"/>
                  <a:pt x="179038" y="373844"/>
                  <a:pt x="177900" y="389034"/>
                </a:cubicBezTo>
                <a:cubicBezTo>
                  <a:pt x="176820" y="404132"/>
                  <a:pt x="176102" y="413847"/>
                  <a:pt x="175748" y="418180"/>
                </a:cubicBezTo>
                <a:cubicBezTo>
                  <a:pt x="175376" y="422622"/>
                  <a:pt x="174330" y="428808"/>
                  <a:pt x="172609" y="436737"/>
                </a:cubicBezTo>
                <a:cubicBezTo>
                  <a:pt x="171129" y="446758"/>
                  <a:pt x="169837" y="454176"/>
                  <a:pt x="168734" y="458989"/>
                </a:cubicBezTo>
                <a:cubicBezTo>
                  <a:pt x="167956" y="464054"/>
                  <a:pt x="166158" y="469402"/>
                  <a:pt x="163340" y="475033"/>
                </a:cubicBezTo>
                <a:cubicBezTo>
                  <a:pt x="159264" y="482059"/>
                  <a:pt x="154922" y="485212"/>
                  <a:pt x="150314" y="484491"/>
                </a:cubicBezTo>
                <a:cubicBezTo>
                  <a:pt x="146044" y="484491"/>
                  <a:pt x="143120" y="481350"/>
                  <a:pt x="141542" y="475067"/>
                </a:cubicBezTo>
                <a:cubicBezTo>
                  <a:pt x="140250" y="469471"/>
                  <a:pt x="139421" y="463943"/>
                  <a:pt x="139055" y="458483"/>
                </a:cubicBezTo>
                <a:lnTo>
                  <a:pt x="137958" y="438023"/>
                </a:lnTo>
                <a:lnTo>
                  <a:pt x="137409" y="413533"/>
                </a:lnTo>
                <a:lnTo>
                  <a:pt x="136869" y="379996"/>
                </a:lnTo>
                <a:lnTo>
                  <a:pt x="138489" y="275714"/>
                </a:lnTo>
                <a:lnTo>
                  <a:pt x="69589" y="281863"/>
                </a:lnTo>
                <a:cubicBezTo>
                  <a:pt x="67691" y="286213"/>
                  <a:pt x="65561" y="289569"/>
                  <a:pt x="63200" y="291930"/>
                </a:cubicBezTo>
                <a:cubicBezTo>
                  <a:pt x="60742" y="294388"/>
                  <a:pt x="58184" y="295951"/>
                  <a:pt x="55526" y="296620"/>
                </a:cubicBezTo>
                <a:cubicBezTo>
                  <a:pt x="52004" y="297032"/>
                  <a:pt x="47891" y="295114"/>
                  <a:pt x="43186" y="290866"/>
                </a:cubicBezTo>
                <a:cubicBezTo>
                  <a:pt x="39750" y="287808"/>
                  <a:pt x="37238" y="283898"/>
                  <a:pt x="35649" y="279136"/>
                </a:cubicBezTo>
                <a:cubicBezTo>
                  <a:pt x="33608" y="274242"/>
                  <a:pt x="32036" y="266630"/>
                  <a:pt x="30932" y="256300"/>
                </a:cubicBezTo>
                <a:lnTo>
                  <a:pt x="21860" y="184287"/>
                </a:lnTo>
                <a:cubicBezTo>
                  <a:pt x="21083" y="179239"/>
                  <a:pt x="19888" y="174566"/>
                  <a:pt x="18276" y="170267"/>
                </a:cubicBezTo>
                <a:cubicBezTo>
                  <a:pt x="15852" y="164213"/>
                  <a:pt x="14105" y="160245"/>
                  <a:pt x="13036" y="158365"/>
                </a:cubicBezTo>
                <a:lnTo>
                  <a:pt x="3921" y="148718"/>
                </a:lnTo>
                <a:cubicBezTo>
                  <a:pt x="720" y="144099"/>
                  <a:pt x="-521" y="139834"/>
                  <a:pt x="199" y="135924"/>
                </a:cubicBezTo>
                <a:cubicBezTo>
                  <a:pt x="931" y="131539"/>
                  <a:pt x="5001" y="128203"/>
                  <a:pt x="12410" y="125917"/>
                </a:cubicBezTo>
                <a:cubicBezTo>
                  <a:pt x="15737" y="125917"/>
                  <a:pt x="21011" y="126677"/>
                  <a:pt x="28231" y="128198"/>
                </a:cubicBezTo>
                <a:cubicBezTo>
                  <a:pt x="36000" y="130244"/>
                  <a:pt x="40351" y="131496"/>
                  <a:pt x="41282" y="131953"/>
                </a:cubicBezTo>
                <a:lnTo>
                  <a:pt x="51693" y="136138"/>
                </a:lnTo>
                <a:lnTo>
                  <a:pt x="140787" y="124973"/>
                </a:lnTo>
                <a:lnTo>
                  <a:pt x="142254" y="79894"/>
                </a:lnTo>
                <a:lnTo>
                  <a:pt x="141173" y="60180"/>
                </a:lnTo>
                <a:cubicBezTo>
                  <a:pt x="140487" y="47478"/>
                  <a:pt x="139904" y="40166"/>
                  <a:pt x="139424" y="38245"/>
                </a:cubicBezTo>
                <a:cubicBezTo>
                  <a:pt x="138532" y="34238"/>
                  <a:pt x="137558" y="30851"/>
                  <a:pt x="136500" y="28084"/>
                </a:cubicBezTo>
                <a:cubicBezTo>
                  <a:pt x="134099" y="22333"/>
                  <a:pt x="132430" y="17805"/>
                  <a:pt x="131492" y="14501"/>
                </a:cubicBezTo>
                <a:cubicBezTo>
                  <a:pt x="131492" y="10105"/>
                  <a:pt x="132480" y="6589"/>
                  <a:pt x="134455" y="3954"/>
                </a:cubicBezTo>
                <a:cubicBezTo>
                  <a:pt x="136430" y="1318"/>
                  <a:pt x="140499" y="0"/>
                  <a:pt x="146661" y="0"/>
                </a:cubicBezTo>
                <a:close/>
              </a:path>
            </a:pathLst>
          </a:custGeom>
          <a:solidFill>
            <a:prstClr val="white"/>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1" lang="zh-CN" altLang="en-US" sz="4400" b="1"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endParaRPr>
          </a:p>
        </p:txBody>
      </p:sp>
      <p:pic>
        <p:nvPicPr>
          <p:cNvPr id="13" name="图片 12" descr="图片包含 鸟, 动物&#10;&#10;描述已自动生成"/>
          <p:cNvPicPr>
            <a:picLocks noChangeAspect="1"/>
          </p:cNvPicPr>
          <p:nvPr/>
        </p:nvPicPr>
        <p:blipFill rotWithShape="1">
          <a:blip r:embed="rId2">
            <a:extLst>
              <a:ext uri="{28A0092B-C50C-407E-A947-70E740481C1C}">
                <a14:useLocalDpi xmlns:a14="http://schemas.microsoft.com/office/drawing/2010/main" val="0"/>
              </a:ext>
            </a:extLst>
          </a:blip>
          <a:srcRect l="61188" t="25263" r="9342" b="27666"/>
          <a:stretch>
            <a:fillRect/>
          </a:stretch>
        </p:blipFill>
        <p:spPr>
          <a:xfrm>
            <a:off x="309247" y="205794"/>
            <a:ext cx="3593029" cy="3228150"/>
          </a:xfrm>
          <a:prstGeom prst="rect">
            <a:avLst/>
          </a:prstGeom>
        </p:spPr>
      </p:pic>
      <p:grpSp>
        <p:nvGrpSpPr>
          <p:cNvPr id="17" name="组合 16"/>
          <p:cNvGrpSpPr/>
          <p:nvPr/>
        </p:nvGrpSpPr>
        <p:grpSpPr>
          <a:xfrm>
            <a:off x="673100" y="5201608"/>
            <a:ext cx="680452" cy="932492"/>
            <a:chOff x="4457701" y="3970847"/>
            <a:chExt cx="788742" cy="1080894"/>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9" name="文本框 18"/>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750"/>
                                        <p:tgtEl>
                                          <p:spTgt spid="3"/>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750"/>
                                        <p:tgtEl>
                                          <p:spTgt spid="8"/>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750"/>
                                        <p:tgtEl>
                                          <p:spTgt spid="5"/>
                                        </p:tgtEl>
                                      </p:cBhvr>
                                    </p:animEffect>
                                  </p:childTnLst>
                                </p:cTn>
                              </p:par>
                            </p:childTnLst>
                          </p:cTn>
                        </p:par>
                        <p:par>
                          <p:cTn id="16" fill="hold">
                            <p:stCondLst>
                              <p:cond delay="3000"/>
                            </p:stCondLst>
                            <p:childTnLst>
                              <p:par>
                                <p:cTn id="17" presetID="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40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750" fill="hold"/>
                                        <p:tgtEl>
                                          <p:spTgt spid="6"/>
                                        </p:tgtEl>
                                        <p:attrNameLst>
                                          <p:attrName>ppt_x</p:attrName>
                                        </p:attrNameLst>
                                      </p:cBhvr>
                                      <p:tavLst>
                                        <p:tav tm="0">
                                          <p:val>
                                            <p:strVal val="#ppt_x"/>
                                          </p:val>
                                        </p:tav>
                                        <p:tav tm="100000">
                                          <p:val>
                                            <p:strVal val="#ppt_x"/>
                                          </p:val>
                                        </p:tav>
                                      </p:tavLst>
                                    </p:anim>
                                    <p:anim calcmode="lin" valueType="num">
                                      <p:cBhvr additive="base">
                                        <p:cTn id="25" dur="75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50"/>
                                        <p:tgtEl>
                                          <p:spTgt spid="17"/>
                                        </p:tgtEl>
                                      </p:cBhvr>
                                    </p:animEffect>
                                  </p:childTnLst>
                                </p:cTn>
                              </p:par>
                            </p:childTnLst>
                          </p:cTn>
                        </p:par>
                        <p:par>
                          <p:cTn id="30" fill="hold">
                            <p:stCondLst>
                              <p:cond delay="6000"/>
                            </p:stCondLst>
                            <p:childTnLst>
                              <p:par>
                                <p:cTn id="31" presetID="42"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750"/>
                                        <p:tgtEl>
                                          <p:spTgt spid="13"/>
                                        </p:tgtEl>
                                      </p:cBhvr>
                                    </p:animEffect>
                                    <p:anim calcmode="lin" valueType="num">
                                      <p:cBhvr>
                                        <p:cTn id="34" dur="750" fill="hold"/>
                                        <p:tgtEl>
                                          <p:spTgt spid="13"/>
                                        </p:tgtEl>
                                        <p:attrNameLst>
                                          <p:attrName>ppt_x</p:attrName>
                                        </p:attrNameLst>
                                      </p:cBhvr>
                                      <p:tavLst>
                                        <p:tav tm="0">
                                          <p:val>
                                            <p:strVal val="#ppt_x"/>
                                          </p:val>
                                        </p:tav>
                                        <p:tav tm="100000">
                                          <p:val>
                                            <p:strVal val="#ppt_x"/>
                                          </p:val>
                                        </p:tav>
                                      </p:tavLst>
                                    </p:anim>
                                    <p:anim calcmode="lin" valueType="num">
                                      <p:cBhvr>
                                        <p:cTn id="35"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树&#10;&#10;描述已自动生成"/>
          <p:cNvPicPr>
            <a:picLocks noChangeAspect="1"/>
          </p:cNvPicPr>
          <p:nvPr/>
        </p:nvPicPr>
        <p:blipFill rotWithShape="1">
          <a:blip r:embed="rId1">
            <a:extLst>
              <a:ext uri="{28A0092B-C50C-407E-A947-70E740481C1C}">
                <a14:useLocalDpi xmlns:a14="http://schemas.microsoft.com/office/drawing/2010/main" val="0"/>
              </a:ext>
            </a:extLst>
          </a:blip>
          <a:srcRect t="39926" r="42346"/>
          <a:stretch>
            <a:fillRect/>
          </a:stretch>
        </p:blipFill>
        <p:spPr>
          <a:xfrm>
            <a:off x="0" y="3073400"/>
            <a:ext cx="5813891" cy="3786187"/>
          </a:xfrm>
          <a:prstGeom prst="rect">
            <a:avLst/>
          </a:prstGeom>
        </p:spPr>
      </p:pic>
      <p:pic>
        <p:nvPicPr>
          <p:cNvPr id="5" name="图片 4" descr="图片包含 动物, 鸟, 放飞&#10;&#10;描述已自动生成"/>
          <p:cNvPicPr>
            <a:picLocks noChangeAspect="1"/>
          </p:cNvPicPr>
          <p:nvPr/>
        </p:nvPicPr>
        <p:blipFill rotWithShape="1">
          <a:blip r:embed="rId2">
            <a:extLst>
              <a:ext uri="{28A0092B-C50C-407E-A947-70E740481C1C}">
                <a14:useLocalDpi xmlns:a14="http://schemas.microsoft.com/office/drawing/2010/main" val="0"/>
              </a:ext>
            </a:extLst>
          </a:blip>
          <a:srcRect l="22716" t="50198" r="40741"/>
          <a:stretch>
            <a:fillRect/>
          </a:stretch>
        </p:blipFill>
        <p:spPr>
          <a:xfrm>
            <a:off x="762000" y="914400"/>
            <a:ext cx="3759200" cy="3201987"/>
          </a:xfrm>
          <a:prstGeom prst="rect">
            <a:avLst/>
          </a:prstGeom>
        </p:spPr>
      </p:pic>
      <p:pic>
        <p:nvPicPr>
          <p:cNvPr id="12" name="图片 11"/>
          <p:cNvPicPr>
            <a:picLocks noChangeAspect="1"/>
          </p:cNvPicPr>
          <p:nvPr/>
        </p:nvPicPr>
        <p:blipFill>
          <a:blip r:embed="rId3" cstate="email"/>
          <a:stretch>
            <a:fillRect/>
          </a:stretch>
        </p:blipFill>
        <p:spPr>
          <a:xfrm>
            <a:off x="9051054" y="2381217"/>
            <a:ext cx="499346" cy="514382"/>
          </a:xfrm>
          <a:prstGeom prst="rect">
            <a:avLst/>
          </a:prstGeom>
        </p:spPr>
      </p:pic>
      <p:sp>
        <p:nvSpPr>
          <p:cNvPr id="13" name="矩形 12"/>
          <p:cNvSpPr/>
          <p:nvPr/>
        </p:nvSpPr>
        <p:spPr>
          <a:xfrm>
            <a:off x="5313170" y="3411538"/>
            <a:ext cx="6209392" cy="2693987"/>
          </a:xfrm>
          <a:prstGeom prst="rect">
            <a:avLst/>
          </a:prstGeom>
        </p:spPr>
        <p:txBody>
          <a:bodyPr vert="eaVert" wrap="square">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简明扼要的说明分项内容，此为概念图解，请根据您的具体内容酌情修改。点击输入本栏的具体文字，简明扼要的说明分项内容。点击输入本。</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cxnSp>
        <p:nvCxnSpPr>
          <p:cNvPr id="14" name="直接连接符 13"/>
          <p:cNvCxnSpPr/>
          <p:nvPr/>
        </p:nvCxnSpPr>
        <p:spPr>
          <a:xfrm>
            <a:off x="5313170" y="3044931"/>
            <a:ext cx="62057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397776" y="2323770"/>
            <a:ext cx="3317353" cy="479646"/>
          </a:xfrm>
          <a:custGeom>
            <a:avLst/>
            <a:gdLst/>
            <a:ahLst/>
            <a:cxnLst/>
            <a:rect l="l" t="t" r="r" b="b"/>
            <a:pathLst>
              <a:path w="3317353" h="479646">
                <a:moveTo>
                  <a:pt x="1255376" y="314781"/>
                </a:moveTo>
                <a:cubicBezTo>
                  <a:pt x="1257377" y="316754"/>
                  <a:pt x="1259358" y="319049"/>
                  <a:pt x="1261318" y="321667"/>
                </a:cubicBezTo>
                <a:cubicBezTo>
                  <a:pt x="1264091" y="326281"/>
                  <a:pt x="1266321" y="331117"/>
                  <a:pt x="1268007" y="336176"/>
                </a:cubicBezTo>
                <a:cubicBezTo>
                  <a:pt x="1269019" y="340235"/>
                  <a:pt x="1269702" y="344568"/>
                  <a:pt x="1270056" y="349176"/>
                </a:cubicBezTo>
                <a:cubicBezTo>
                  <a:pt x="1270857" y="354407"/>
                  <a:pt x="1271057" y="359800"/>
                  <a:pt x="1270657" y="365357"/>
                </a:cubicBezTo>
                <a:cubicBezTo>
                  <a:pt x="1270279" y="370702"/>
                  <a:pt x="1269353" y="376699"/>
                  <a:pt x="1267878" y="383348"/>
                </a:cubicBezTo>
                <a:cubicBezTo>
                  <a:pt x="1266340" y="390265"/>
                  <a:pt x="1264514" y="397073"/>
                  <a:pt x="1262399" y="403773"/>
                </a:cubicBezTo>
                <a:cubicBezTo>
                  <a:pt x="1260261" y="410559"/>
                  <a:pt x="1258014" y="416499"/>
                  <a:pt x="1255659" y="421592"/>
                </a:cubicBezTo>
                <a:cubicBezTo>
                  <a:pt x="1253252" y="426812"/>
                  <a:pt x="1250671" y="430602"/>
                  <a:pt x="1247916" y="432963"/>
                </a:cubicBezTo>
                <a:cubicBezTo>
                  <a:pt x="1244263" y="436616"/>
                  <a:pt x="1240461" y="438725"/>
                  <a:pt x="1236511" y="439291"/>
                </a:cubicBezTo>
                <a:cubicBezTo>
                  <a:pt x="1232012" y="439651"/>
                  <a:pt x="1227847" y="437822"/>
                  <a:pt x="1224017" y="433803"/>
                </a:cubicBezTo>
                <a:cubicBezTo>
                  <a:pt x="1220084" y="430356"/>
                  <a:pt x="1217668" y="425726"/>
                  <a:pt x="1216771" y="419912"/>
                </a:cubicBezTo>
                <a:cubicBezTo>
                  <a:pt x="1215302" y="415510"/>
                  <a:pt x="1214567" y="411165"/>
                  <a:pt x="1214567" y="406878"/>
                </a:cubicBezTo>
                <a:cubicBezTo>
                  <a:pt x="1214207" y="402167"/>
                  <a:pt x="1214593" y="397819"/>
                  <a:pt x="1215725" y="393835"/>
                </a:cubicBezTo>
                <a:cubicBezTo>
                  <a:pt x="1216114" y="391051"/>
                  <a:pt x="1217800" y="386678"/>
                  <a:pt x="1220784" y="380715"/>
                </a:cubicBezTo>
                <a:cubicBezTo>
                  <a:pt x="1224243" y="374558"/>
                  <a:pt x="1227193" y="368913"/>
                  <a:pt x="1229634" y="363779"/>
                </a:cubicBezTo>
                <a:lnTo>
                  <a:pt x="1236476" y="347264"/>
                </a:lnTo>
                <a:cubicBezTo>
                  <a:pt x="1239123" y="341050"/>
                  <a:pt x="1240790" y="335890"/>
                  <a:pt x="1241476" y="331786"/>
                </a:cubicBezTo>
                <a:cubicBezTo>
                  <a:pt x="1242322" y="326715"/>
                  <a:pt x="1243599" y="322896"/>
                  <a:pt x="1245309" y="320329"/>
                </a:cubicBezTo>
                <a:cubicBezTo>
                  <a:pt x="1246795" y="316631"/>
                  <a:pt x="1250151" y="314781"/>
                  <a:pt x="1255376" y="314781"/>
                </a:cubicBezTo>
                <a:close/>
                <a:moveTo>
                  <a:pt x="1311294" y="313161"/>
                </a:moveTo>
                <a:cubicBezTo>
                  <a:pt x="1312580" y="313161"/>
                  <a:pt x="1314993" y="313921"/>
                  <a:pt x="1318531" y="315442"/>
                </a:cubicBezTo>
                <a:cubicBezTo>
                  <a:pt x="1321687" y="316625"/>
                  <a:pt x="1323862" y="317614"/>
                  <a:pt x="1325057" y="318409"/>
                </a:cubicBezTo>
                <a:cubicBezTo>
                  <a:pt x="1326657" y="319483"/>
                  <a:pt x="1328630" y="321190"/>
                  <a:pt x="1330974" y="323528"/>
                </a:cubicBezTo>
                <a:cubicBezTo>
                  <a:pt x="1333517" y="326592"/>
                  <a:pt x="1335413" y="330191"/>
                  <a:pt x="1336659" y="334324"/>
                </a:cubicBezTo>
                <a:lnTo>
                  <a:pt x="1342473" y="353695"/>
                </a:lnTo>
                <a:cubicBezTo>
                  <a:pt x="1346394" y="366260"/>
                  <a:pt x="1350839" y="376087"/>
                  <a:pt x="1355807" y="383176"/>
                </a:cubicBezTo>
                <a:cubicBezTo>
                  <a:pt x="1360072" y="388973"/>
                  <a:pt x="1365300" y="394278"/>
                  <a:pt x="1371491" y="399091"/>
                </a:cubicBezTo>
                <a:cubicBezTo>
                  <a:pt x="1377682" y="403905"/>
                  <a:pt x="1384731" y="408367"/>
                  <a:pt x="1392637" y="412477"/>
                </a:cubicBezTo>
                <a:cubicBezTo>
                  <a:pt x="1402041" y="416816"/>
                  <a:pt x="1411974" y="420000"/>
                  <a:pt x="1422435" y="422030"/>
                </a:cubicBezTo>
                <a:cubicBezTo>
                  <a:pt x="1432765" y="424093"/>
                  <a:pt x="1445785" y="424754"/>
                  <a:pt x="1461495" y="424010"/>
                </a:cubicBezTo>
                <a:cubicBezTo>
                  <a:pt x="1471002" y="424010"/>
                  <a:pt x="1479008" y="423472"/>
                  <a:pt x="1485513" y="422394"/>
                </a:cubicBezTo>
                <a:cubicBezTo>
                  <a:pt x="1492019" y="421317"/>
                  <a:pt x="1497478" y="420297"/>
                  <a:pt x="1501892" y="419337"/>
                </a:cubicBezTo>
                <a:cubicBezTo>
                  <a:pt x="1506076" y="418445"/>
                  <a:pt x="1509306" y="417145"/>
                  <a:pt x="1511581" y="415435"/>
                </a:cubicBezTo>
                <a:cubicBezTo>
                  <a:pt x="1513234" y="414195"/>
                  <a:pt x="1514134" y="413066"/>
                  <a:pt x="1514283" y="412048"/>
                </a:cubicBezTo>
                <a:cubicBezTo>
                  <a:pt x="1514643" y="410505"/>
                  <a:pt x="1513802" y="407352"/>
                  <a:pt x="1511762" y="402590"/>
                </a:cubicBezTo>
                <a:lnTo>
                  <a:pt x="1505133" y="380458"/>
                </a:lnTo>
                <a:lnTo>
                  <a:pt x="1499756" y="370965"/>
                </a:lnTo>
                <a:cubicBezTo>
                  <a:pt x="1496887" y="362962"/>
                  <a:pt x="1495912" y="358134"/>
                  <a:pt x="1496832" y="356482"/>
                </a:cubicBezTo>
                <a:cubicBezTo>
                  <a:pt x="1498004" y="354149"/>
                  <a:pt x="1500222" y="352983"/>
                  <a:pt x="1503487" y="352983"/>
                </a:cubicBezTo>
                <a:cubicBezTo>
                  <a:pt x="1506751" y="352983"/>
                  <a:pt x="1511090" y="355147"/>
                  <a:pt x="1516504" y="359475"/>
                </a:cubicBezTo>
                <a:lnTo>
                  <a:pt x="1527437" y="370408"/>
                </a:lnTo>
                <a:cubicBezTo>
                  <a:pt x="1530009" y="372695"/>
                  <a:pt x="1534507" y="376205"/>
                  <a:pt x="1540930" y="380938"/>
                </a:cubicBezTo>
                <a:cubicBezTo>
                  <a:pt x="1547352" y="385671"/>
                  <a:pt x="1553962" y="390302"/>
                  <a:pt x="1560759" y="394830"/>
                </a:cubicBezTo>
                <a:lnTo>
                  <a:pt x="1578690" y="404614"/>
                </a:lnTo>
                <a:cubicBezTo>
                  <a:pt x="1582206" y="407249"/>
                  <a:pt x="1585121" y="410107"/>
                  <a:pt x="1587436" y="413189"/>
                </a:cubicBezTo>
                <a:cubicBezTo>
                  <a:pt x="1590832" y="417133"/>
                  <a:pt x="1592319" y="422175"/>
                  <a:pt x="1591895" y="428315"/>
                </a:cubicBezTo>
                <a:cubicBezTo>
                  <a:pt x="1591444" y="434638"/>
                  <a:pt x="1588826" y="440192"/>
                  <a:pt x="1584041" y="444977"/>
                </a:cubicBezTo>
                <a:cubicBezTo>
                  <a:pt x="1578781" y="449361"/>
                  <a:pt x="1571650" y="453120"/>
                  <a:pt x="1562646" y="456253"/>
                </a:cubicBezTo>
                <a:cubicBezTo>
                  <a:pt x="1554288" y="459163"/>
                  <a:pt x="1542052" y="462447"/>
                  <a:pt x="1525936" y="466105"/>
                </a:cubicBezTo>
                <a:cubicBezTo>
                  <a:pt x="1510164" y="469753"/>
                  <a:pt x="1489907" y="471216"/>
                  <a:pt x="1465165" y="470496"/>
                </a:cubicBezTo>
                <a:cubicBezTo>
                  <a:pt x="1448563" y="469758"/>
                  <a:pt x="1433054" y="467872"/>
                  <a:pt x="1418636" y="464836"/>
                </a:cubicBezTo>
                <a:cubicBezTo>
                  <a:pt x="1404842" y="461652"/>
                  <a:pt x="1393514" y="457750"/>
                  <a:pt x="1384653" y="453131"/>
                </a:cubicBezTo>
                <a:cubicBezTo>
                  <a:pt x="1376313" y="448415"/>
                  <a:pt x="1368172" y="442881"/>
                  <a:pt x="1360232" y="436530"/>
                </a:cubicBezTo>
                <a:cubicBezTo>
                  <a:pt x="1352891" y="429927"/>
                  <a:pt x="1345906" y="422205"/>
                  <a:pt x="1339274" y="413365"/>
                </a:cubicBezTo>
                <a:cubicBezTo>
                  <a:pt x="1332643" y="404524"/>
                  <a:pt x="1327626" y="396324"/>
                  <a:pt x="1324225" y="388767"/>
                </a:cubicBezTo>
                <a:cubicBezTo>
                  <a:pt x="1320641" y="381593"/>
                  <a:pt x="1316996" y="372452"/>
                  <a:pt x="1313292" y="361344"/>
                </a:cubicBezTo>
                <a:lnTo>
                  <a:pt x="1307461" y="344382"/>
                </a:lnTo>
                <a:cubicBezTo>
                  <a:pt x="1306140" y="341084"/>
                  <a:pt x="1304405" y="337282"/>
                  <a:pt x="1302256" y="332978"/>
                </a:cubicBezTo>
                <a:cubicBezTo>
                  <a:pt x="1299757" y="327987"/>
                  <a:pt x="1298508" y="324423"/>
                  <a:pt x="1298508" y="322285"/>
                </a:cubicBezTo>
                <a:cubicBezTo>
                  <a:pt x="1298508" y="320147"/>
                  <a:pt x="1299337" y="317843"/>
                  <a:pt x="1300995" y="315373"/>
                </a:cubicBezTo>
                <a:cubicBezTo>
                  <a:pt x="1304471" y="313184"/>
                  <a:pt x="1307904" y="312446"/>
                  <a:pt x="1311294" y="313161"/>
                </a:cubicBezTo>
                <a:close/>
                <a:moveTo>
                  <a:pt x="3199395" y="312089"/>
                </a:moveTo>
                <a:cubicBezTo>
                  <a:pt x="3205294" y="312089"/>
                  <a:pt x="3215382" y="315316"/>
                  <a:pt x="3229656" y="321770"/>
                </a:cubicBezTo>
                <a:cubicBezTo>
                  <a:pt x="3260475" y="336582"/>
                  <a:pt x="3280732" y="349416"/>
                  <a:pt x="3290428" y="360272"/>
                </a:cubicBezTo>
                <a:cubicBezTo>
                  <a:pt x="3296898" y="369579"/>
                  <a:pt x="3300134" y="378305"/>
                  <a:pt x="3300134" y="386452"/>
                </a:cubicBezTo>
                <a:cubicBezTo>
                  <a:pt x="3300134" y="401229"/>
                  <a:pt x="3293998" y="408618"/>
                  <a:pt x="3281724" y="408618"/>
                </a:cubicBezTo>
                <a:cubicBezTo>
                  <a:pt x="3271988" y="408618"/>
                  <a:pt x="3261490" y="401378"/>
                  <a:pt x="3250228" y="386898"/>
                </a:cubicBezTo>
                <a:cubicBezTo>
                  <a:pt x="3235393" y="368896"/>
                  <a:pt x="3221822" y="353546"/>
                  <a:pt x="3209513" y="340850"/>
                </a:cubicBezTo>
                <a:cubicBezTo>
                  <a:pt x="3197674" y="329805"/>
                  <a:pt x="3191754" y="322765"/>
                  <a:pt x="3191754" y="319729"/>
                </a:cubicBezTo>
                <a:cubicBezTo>
                  <a:pt x="3191754" y="314636"/>
                  <a:pt x="3194301" y="312089"/>
                  <a:pt x="3199395" y="312089"/>
                </a:cubicBezTo>
                <a:close/>
                <a:moveTo>
                  <a:pt x="288953" y="307999"/>
                </a:moveTo>
                <a:cubicBezTo>
                  <a:pt x="271460" y="311943"/>
                  <a:pt x="261093" y="313915"/>
                  <a:pt x="257852" y="313915"/>
                </a:cubicBezTo>
                <a:cubicBezTo>
                  <a:pt x="252289" y="313915"/>
                  <a:pt x="249099" y="313198"/>
                  <a:pt x="248282" y="311763"/>
                </a:cubicBezTo>
                <a:lnTo>
                  <a:pt x="248282" y="336305"/>
                </a:lnTo>
                <a:cubicBezTo>
                  <a:pt x="252947" y="334464"/>
                  <a:pt x="262214" y="331811"/>
                  <a:pt x="276082" y="328347"/>
                </a:cubicBezTo>
                <a:cubicBezTo>
                  <a:pt x="279164" y="327192"/>
                  <a:pt x="282233" y="326615"/>
                  <a:pt x="285292" y="326615"/>
                </a:cubicBezTo>
                <a:cubicBezTo>
                  <a:pt x="290203" y="326615"/>
                  <a:pt x="291423" y="327152"/>
                  <a:pt x="288953" y="328227"/>
                </a:cubicBezTo>
                <a:close/>
                <a:moveTo>
                  <a:pt x="1394721" y="301867"/>
                </a:moveTo>
                <a:cubicBezTo>
                  <a:pt x="1398934" y="302330"/>
                  <a:pt x="1404713" y="303611"/>
                  <a:pt x="1412059" y="305709"/>
                </a:cubicBezTo>
                <a:lnTo>
                  <a:pt x="1426611" y="309988"/>
                </a:lnTo>
                <a:cubicBezTo>
                  <a:pt x="1439520" y="314287"/>
                  <a:pt x="1447909" y="319875"/>
                  <a:pt x="1451779" y="326752"/>
                </a:cubicBezTo>
                <a:cubicBezTo>
                  <a:pt x="1455443" y="333258"/>
                  <a:pt x="1457667" y="339269"/>
                  <a:pt x="1458450" y="344786"/>
                </a:cubicBezTo>
                <a:cubicBezTo>
                  <a:pt x="1459234" y="350759"/>
                  <a:pt x="1458296" y="356925"/>
                  <a:pt x="1455638" y="363282"/>
                </a:cubicBezTo>
                <a:cubicBezTo>
                  <a:pt x="1453688" y="366209"/>
                  <a:pt x="1451342" y="368587"/>
                  <a:pt x="1448598" y="370416"/>
                </a:cubicBezTo>
                <a:cubicBezTo>
                  <a:pt x="1445145" y="372926"/>
                  <a:pt x="1441109" y="373759"/>
                  <a:pt x="1436490" y="372916"/>
                </a:cubicBezTo>
                <a:cubicBezTo>
                  <a:pt x="1431871" y="372073"/>
                  <a:pt x="1427174" y="369705"/>
                  <a:pt x="1422401" y="365812"/>
                </a:cubicBezTo>
                <a:cubicBezTo>
                  <a:pt x="1418376" y="362879"/>
                  <a:pt x="1411531" y="355090"/>
                  <a:pt x="1401864" y="342445"/>
                </a:cubicBezTo>
                <a:lnTo>
                  <a:pt x="1387638" y="323802"/>
                </a:lnTo>
                <a:cubicBezTo>
                  <a:pt x="1384350" y="319864"/>
                  <a:pt x="1382441" y="316302"/>
                  <a:pt x="1381909" y="313118"/>
                </a:cubicBezTo>
                <a:cubicBezTo>
                  <a:pt x="1381909" y="309916"/>
                  <a:pt x="1382764" y="307041"/>
                  <a:pt x="1384473" y="304491"/>
                </a:cubicBezTo>
                <a:cubicBezTo>
                  <a:pt x="1387109" y="302742"/>
                  <a:pt x="1390524" y="301867"/>
                  <a:pt x="1394721" y="301867"/>
                </a:cubicBezTo>
                <a:close/>
                <a:moveTo>
                  <a:pt x="1531351" y="293468"/>
                </a:moveTo>
                <a:cubicBezTo>
                  <a:pt x="1534839" y="293474"/>
                  <a:pt x="1539522" y="294090"/>
                  <a:pt x="1545401" y="295316"/>
                </a:cubicBezTo>
                <a:lnTo>
                  <a:pt x="1566728" y="299578"/>
                </a:lnTo>
                <a:cubicBezTo>
                  <a:pt x="1578418" y="302328"/>
                  <a:pt x="1586939" y="304597"/>
                  <a:pt x="1592290" y="306386"/>
                </a:cubicBezTo>
                <a:cubicBezTo>
                  <a:pt x="1596103" y="307770"/>
                  <a:pt x="1601117" y="310534"/>
                  <a:pt x="1607331" y="314678"/>
                </a:cubicBezTo>
                <a:cubicBezTo>
                  <a:pt x="1613156" y="318320"/>
                  <a:pt x="1617741" y="322439"/>
                  <a:pt x="1621085" y="327035"/>
                </a:cubicBezTo>
                <a:cubicBezTo>
                  <a:pt x="1624046" y="331694"/>
                  <a:pt x="1626187" y="338386"/>
                  <a:pt x="1627508" y="347109"/>
                </a:cubicBezTo>
                <a:cubicBezTo>
                  <a:pt x="1628582" y="351911"/>
                  <a:pt x="1628502" y="356673"/>
                  <a:pt x="1627268" y="361395"/>
                </a:cubicBezTo>
                <a:cubicBezTo>
                  <a:pt x="1626319" y="366598"/>
                  <a:pt x="1624306" y="370225"/>
                  <a:pt x="1621231" y="372277"/>
                </a:cubicBezTo>
                <a:cubicBezTo>
                  <a:pt x="1618167" y="375341"/>
                  <a:pt x="1613942" y="376873"/>
                  <a:pt x="1608557" y="376873"/>
                </a:cubicBezTo>
                <a:cubicBezTo>
                  <a:pt x="1603223" y="376873"/>
                  <a:pt x="1598333" y="375539"/>
                  <a:pt x="1593885" y="372869"/>
                </a:cubicBezTo>
                <a:cubicBezTo>
                  <a:pt x="1589729" y="370376"/>
                  <a:pt x="1583618" y="365097"/>
                  <a:pt x="1575551" y="357031"/>
                </a:cubicBezTo>
                <a:lnTo>
                  <a:pt x="1560022" y="339881"/>
                </a:lnTo>
                <a:lnTo>
                  <a:pt x="1541534" y="323459"/>
                </a:lnTo>
                <a:lnTo>
                  <a:pt x="1525876" y="309885"/>
                </a:lnTo>
                <a:cubicBezTo>
                  <a:pt x="1522812" y="307581"/>
                  <a:pt x="1521280" y="304943"/>
                  <a:pt x="1521280" y="301970"/>
                </a:cubicBezTo>
                <a:cubicBezTo>
                  <a:pt x="1521280" y="298940"/>
                  <a:pt x="1522346" y="296711"/>
                  <a:pt x="1524478" y="295282"/>
                </a:cubicBezTo>
                <a:cubicBezTo>
                  <a:pt x="1525573" y="294067"/>
                  <a:pt x="1527864" y="293462"/>
                  <a:pt x="1531351" y="293468"/>
                </a:cubicBezTo>
                <a:close/>
                <a:moveTo>
                  <a:pt x="1895461" y="284323"/>
                </a:moveTo>
                <a:lnTo>
                  <a:pt x="1887786" y="288087"/>
                </a:lnTo>
                <a:cubicBezTo>
                  <a:pt x="1884968" y="288922"/>
                  <a:pt x="1878125" y="290425"/>
                  <a:pt x="1867258" y="292598"/>
                </a:cubicBezTo>
                <a:cubicBezTo>
                  <a:pt x="1855859" y="294736"/>
                  <a:pt x="1844720" y="296971"/>
                  <a:pt x="1833841" y="299303"/>
                </a:cubicBezTo>
                <a:cubicBezTo>
                  <a:pt x="1823236" y="301510"/>
                  <a:pt x="1815967" y="302974"/>
                  <a:pt x="1812034" y="303694"/>
                </a:cubicBezTo>
                <a:cubicBezTo>
                  <a:pt x="1806901" y="304408"/>
                  <a:pt x="1803494" y="304560"/>
                  <a:pt x="1801813" y="304148"/>
                </a:cubicBezTo>
                <a:lnTo>
                  <a:pt x="1801316" y="302613"/>
                </a:lnTo>
                <a:lnTo>
                  <a:pt x="1800441" y="356748"/>
                </a:lnTo>
                <a:cubicBezTo>
                  <a:pt x="1803837" y="355770"/>
                  <a:pt x="1807692" y="355104"/>
                  <a:pt x="1812009" y="354750"/>
                </a:cubicBezTo>
                <a:lnTo>
                  <a:pt x="1831577" y="352031"/>
                </a:lnTo>
                <a:lnTo>
                  <a:pt x="1850759" y="349836"/>
                </a:lnTo>
                <a:cubicBezTo>
                  <a:pt x="1857368" y="349064"/>
                  <a:pt x="1862439" y="348679"/>
                  <a:pt x="1865971" y="348679"/>
                </a:cubicBezTo>
                <a:cubicBezTo>
                  <a:pt x="1871374" y="348679"/>
                  <a:pt x="1876676" y="349387"/>
                  <a:pt x="1881878" y="350805"/>
                </a:cubicBezTo>
                <a:lnTo>
                  <a:pt x="1891109" y="355458"/>
                </a:lnTo>
                <a:lnTo>
                  <a:pt x="1892786" y="338354"/>
                </a:lnTo>
                <a:lnTo>
                  <a:pt x="1893849" y="308170"/>
                </a:lnTo>
                <a:close/>
                <a:moveTo>
                  <a:pt x="2520497" y="255588"/>
                </a:moveTo>
                <a:cubicBezTo>
                  <a:pt x="2527974" y="255588"/>
                  <a:pt x="2532676" y="262897"/>
                  <a:pt x="2534603" y="277514"/>
                </a:cubicBezTo>
                <a:cubicBezTo>
                  <a:pt x="2536038" y="285272"/>
                  <a:pt x="2536755" y="292886"/>
                  <a:pt x="2536755" y="300358"/>
                </a:cubicBezTo>
                <a:cubicBezTo>
                  <a:pt x="2536755" y="311237"/>
                  <a:pt x="2532528" y="324557"/>
                  <a:pt x="2524073" y="340318"/>
                </a:cubicBezTo>
                <a:cubicBezTo>
                  <a:pt x="2510467" y="363253"/>
                  <a:pt x="2496181" y="374721"/>
                  <a:pt x="2481215" y="374721"/>
                </a:cubicBezTo>
                <a:cubicBezTo>
                  <a:pt x="2470742" y="374721"/>
                  <a:pt x="2465505" y="366972"/>
                  <a:pt x="2465505" y="351474"/>
                </a:cubicBezTo>
                <a:cubicBezTo>
                  <a:pt x="2465505" y="340864"/>
                  <a:pt x="2471796" y="327553"/>
                  <a:pt x="2484379" y="311540"/>
                </a:cubicBezTo>
                <a:cubicBezTo>
                  <a:pt x="2497590" y="294847"/>
                  <a:pt x="2505348" y="282562"/>
                  <a:pt x="2507652" y="274684"/>
                </a:cubicBezTo>
                <a:cubicBezTo>
                  <a:pt x="2511287" y="261953"/>
                  <a:pt x="2515569" y="255588"/>
                  <a:pt x="2520497" y="255588"/>
                </a:cubicBezTo>
                <a:close/>
                <a:moveTo>
                  <a:pt x="280987" y="254190"/>
                </a:moveTo>
                <a:cubicBezTo>
                  <a:pt x="279604" y="254190"/>
                  <a:pt x="273953" y="255728"/>
                  <a:pt x="264034" y="258803"/>
                </a:cubicBezTo>
                <a:cubicBezTo>
                  <a:pt x="254688" y="262542"/>
                  <a:pt x="249039" y="264411"/>
                  <a:pt x="247090" y="264411"/>
                </a:cubicBezTo>
                <a:lnTo>
                  <a:pt x="251283" y="264411"/>
                </a:lnTo>
                <a:cubicBezTo>
                  <a:pt x="249563" y="276136"/>
                  <a:pt x="248562" y="285212"/>
                  <a:pt x="248282" y="291637"/>
                </a:cubicBezTo>
                <a:cubicBezTo>
                  <a:pt x="252850" y="289665"/>
                  <a:pt x="261468" y="286221"/>
                  <a:pt x="274136" y="281304"/>
                </a:cubicBezTo>
                <a:cubicBezTo>
                  <a:pt x="277800" y="279944"/>
                  <a:pt x="280527" y="279263"/>
                  <a:pt x="282316" y="279263"/>
                </a:cubicBezTo>
                <a:cubicBezTo>
                  <a:pt x="289165" y="279755"/>
                  <a:pt x="291377" y="280653"/>
                  <a:pt x="288953" y="281956"/>
                </a:cubicBezTo>
                <a:lnTo>
                  <a:pt x="288953" y="275602"/>
                </a:lnTo>
                <a:cubicBezTo>
                  <a:pt x="288953" y="264986"/>
                  <a:pt x="287990" y="258300"/>
                  <a:pt x="286064" y="255545"/>
                </a:cubicBezTo>
                <a:cubicBezTo>
                  <a:pt x="285549" y="254642"/>
                  <a:pt x="283857" y="254190"/>
                  <a:pt x="280987" y="254190"/>
                </a:cubicBezTo>
                <a:close/>
                <a:moveTo>
                  <a:pt x="2672773" y="251823"/>
                </a:moveTo>
                <a:cubicBezTo>
                  <a:pt x="2679564" y="251823"/>
                  <a:pt x="2694331" y="260398"/>
                  <a:pt x="2717072" y="277548"/>
                </a:cubicBezTo>
                <a:cubicBezTo>
                  <a:pt x="2737480" y="294819"/>
                  <a:pt x="2747685" y="313721"/>
                  <a:pt x="2747685" y="334255"/>
                </a:cubicBezTo>
                <a:cubicBezTo>
                  <a:pt x="2747685" y="353698"/>
                  <a:pt x="2741548" y="363419"/>
                  <a:pt x="2729274" y="363419"/>
                </a:cubicBezTo>
                <a:cubicBezTo>
                  <a:pt x="2714988" y="363419"/>
                  <a:pt x="2697518" y="339195"/>
                  <a:pt x="2676863" y="290745"/>
                </a:cubicBezTo>
                <a:cubicBezTo>
                  <a:pt x="2669043" y="272875"/>
                  <a:pt x="2665133" y="262268"/>
                  <a:pt x="2665133" y="258923"/>
                </a:cubicBezTo>
                <a:cubicBezTo>
                  <a:pt x="2665133" y="254190"/>
                  <a:pt x="2667679" y="251823"/>
                  <a:pt x="2672773" y="251823"/>
                </a:cubicBezTo>
                <a:close/>
                <a:moveTo>
                  <a:pt x="1974978" y="247941"/>
                </a:moveTo>
                <a:cubicBezTo>
                  <a:pt x="1977630" y="247265"/>
                  <a:pt x="1980843" y="247267"/>
                  <a:pt x="1984616" y="247947"/>
                </a:cubicBezTo>
                <a:lnTo>
                  <a:pt x="1998490" y="250914"/>
                </a:lnTo>
                <a:cubicBezTo>
                  <a:pt x="2005888" y="252469"/>
                  <a:pt x="2013694" y="255391"/>
                  <a:pt x="2021909" y="259678"/>
                </a:cubicBezTo>
                <a:cubicBezTo>
                  <a:pt x="2031833" y="264229"/>
                  <a:pt x="2038859" y="269188"/>
                  <a:pt x="2042986" y="274556"/>
                </a:cubicBezTo>
                <a:cubicBezTo>
                  <a:pt x="2046908" y="280221"/>
                  <a:pt x="2049063" y="286564"/>
                  <a:pt x="2049452" y="293584"/>
                </a:cubicBezTo>
                <a:cubicBezTo>
                  <a:pt x="2050252" y="301376"/>
                  <a:pt x="2049809" y="307821"/>
                  <a:pt x="2048123" y="312921"/>
                </a:cubicBezTo>
                <a:cubicBezTo>
                  <a:pt x="2046248" y="318552"/>
                  <a:pt x="2043089" y="322479"/>
                  <a:pt x="2038647" y="324703"/>
                </a:cubicBezTo>
                <a:cubicBezTo>
                  <a:pt x="2035092" y="326481"/>
                  <a:pt x="2030847" y="327370"/>
                  <a:pt x="2025913" y="327370"/>
                </a:cubicBezTo>
                <a:cubicBezTo>
                  <a:pt x="2020660" y="326489"/>
                  <a:pt x="2015103" y="323568"/>
                  <a:pt x="2009243" y="318606"/>
                </a:cubicBezTo>
                <a:cubicBezTo>
                  <a:pt x="2004859" y="314221"/>
                  <a:pt x="1999322" y="307015"/>
                  <a:pt x="1992634" y="296988"/>
                </a:cubicBezTo>
                <a:cubicBezTo>
                  <a:pt x="1986008" y="287053"/>
                  <a:pt x="1982352" y="281230"/>
                  <a:pt x="1981666" y="279521"/>
                </a:cubicBezTo>
                <a:lnTo>
                  <a:pt x="1973426" y="268382"/>
                </a:lnTo>
                <a:cubicBezTo>
                  <a:pt x="1969161" y="261499"/>
                  <a:pt x="1967586" y="256039"/>
                  <a:pt x="1968701" y="252003"/>
                </a:cubicBezTo>
                <a:cubicBezTo>
                  <a:pt x="1970233" y="249971"/>
                  <a:pt x="1972325" y="248617"/>
                  <a:pt x="1974978" y="247941"/>
                </a:cubicBezTo>
                <a:close/>
                <a:moveTo>
                  <a:pt x="352014" y="240521"/>
                </a:moveTo>
                <a:cubicBezTo>
                  <a:pt x="359040" y="240521"/>
                  <a:pt x="366629" y="243377"/>
                  <a:pt x="374781" y="249088"/>
                </a:cubicBezTo>
                <a:cubicBezTo>
                  <a:pt x="386946" y="257474"/>
                  <a:pt x="393029" y="264529"/>
                  <a:pt x="393029" y="270251"/>
                </a:cubicBezTo>
                <a:cubicBezTo>
                  <a:pt x="389799" y="281364"/>
                  <a:pt x="388184" y="288350"/>
                  <a:pt x="388184" y="291209"/>
                </a:cubicBezTo>
                <a:lnTo>
                  <a:pt x="388184" y="341793"/>
                </a:lnTo>
                <a:cubicBezTo>
                  <a:pt x="388184" y="354038"/>
                  <a:pt x="386206" y="363899"/>
                  <a:pt x="382250" y="371377"/>
                </a:cubicBezTo>
                <a:cubicBezTo>
                  <a:pt x="376551" y="377551"/>
                  <a:pt x="370957" y="380638"/>
                  <a:pt x="365469" y="380638"/>
                </a:cubicBezTo>
                <a:cubicBezTo>
                  <a:pt x="357471" y="380638"/>
                  <a:pt x="352592" y="371834"/>
                  <a:pt x="350831" y="354227"/>
                </a:cubicBezTo>
                <a:lnTo>
                  <a:pt x="350831" y="272438"/>
                </a:lnTo>
                <a:cubicBezTo>
                  <a:pt x="350242" y="266515"/>
                  <a:pt x="348687" y="262176"/>
                  <a:pt x="346166" y="259421"/>
                </a:cubicBezTo>
                <a:lnTo>
                  <a:pt x="340610" y="252964"/>
                </a:lnTo>
                <a:cubicBezTo>
                  <a:pt x="340610" y="244669"/>
                  <a:pt x="344411" y="240521"/>
                  <a:pt x="352014" y="240521"/>
                </a:cubicBezTo>
                <a:close/>
                <a:moveTo>
                  <a:pt x="289597" y="219538"/>
                </a:moveTo>
                <a:cubicBezTo>
                  <a:pt x="295925" y="219538"/>
                  <a:pt x="304411" y="222308"/>
                  <a:pt x="315056" y="227847"/>
                </a:cubicBezTo>
                <a:cubicBezTo>
                  <a:pt x="326861" y="234759"/>
                  <a:pt x="332763" y="241710"/>
                  <a:pt x="332763" y="248702"/>
                </a:cubicBezTo>
                <a:cubicBezTo>
                  <a:pt x="332763" y="250794"/>
                  <a:pt x="331374" y="253924"/>
                  <a:pt x="328596" y="258092"/>
                </a:cubicBezTo>
                <a:cubicBezTo>
                  <a:pt x="325635" y="261945"/>
                  <a:pt x="324154" y="267781"/>
                  <a:pt x="324154" y="275602"/>
                </a:cubicBezTo>
                <a:cubicBezTo>
                  <a:pt x="324154" y="316757"/>
                  <a:pt x="324872" y="357937"/>
                  <a:pt x="326306" y="399143"/>
                </a:cubicBezTo>
                <a:cubicBezTo>
                  <a:pt x="326306" y="418271"/>
                  <a:pt x="323640" y="433366"/>
                  <a:pt x="318306" y="444428"/>
                </a:cubicBezTo>
                <a:cubicBezTo>
                  <a:pt x="310463" y="462167"/>
                  <a:pt x="301610" y="471036"/>
                  <a:pt x="291749" y="471036"/>
                </a:cubicBezTo>
                <a:cubicBezTo>
                  <a:pt x="287804" y="471036"/>
                  <a:pt x="283863" y="467595"/>
                  <a:pt x="279924" y="460712"/>
                </a:cubicBezTo>
                <a:cubicBezTo>
                  <a:pt x="274899" y="450296"/>
                  <a:pt x="266224" y="435478"/>
                  <a:pt x="253899" y="416259"/>
                </a:cubicBezTo>
                <a:cubicBezTo>
                  <a:pt x="252875" y="414229"/>
                  <a:pt x="252364" y="412185"/>
                  <a:pt x="252364" y="410127"/>
                </a:cubicBezTo>
                <a:cubicBezTo>
                  <a:pt x="252364" y="404674"/>
                  <a:pt x="255448" y="401947"/>
                  <a:pt x="261616" y="401947"/>
                </a:cubicBezTo>
                <a:cubicBezTo>
                  <a:pt x="265052" y="401947"/>
                  <a:pt x="268445" y="403919"/>
                  <a:pt x="271795" y="407864"/>
                </a:cubicBezTo>
                <a:cubicBezTo>
                  <a:pt x="279181" y="413963"/>
                  <a:pt x="282962" y="417013"/>
                  <a:pt x="283140" y="417013"/>
                </a:cubicBezTo>
                <a:cubicBezTo>
                  <a:pt x="284083" y="417013"/>
                  <a:pt x="285118" y="415890"/>
                  <a:pt x="286244" y="413643"/>
                </a:cubicBezTo>
                <a:cubicBezTo>
                  <a:pt x="287341" y="410899"/>
                  <a:pt x="288065" y="391468"/>
                  <a:pt x="288413" y="355350"/>
                </a:cubicBezTo>
                <a:cubicBezTo>
                  <a:pt x="269131" y="357860"/>
                  <a:pt x="257509" y="359114"/>
                  <a:pt x="253547" y="359114"/>
                </a:cubicBezTo>
                <a:cubicBezTo>
                  <a:pt x="249591" y="359114"/>
                  <a:pt x="247836" y="358757"/>
                  <a:pt x="248282" y="358043"/>
                </a:cubicBezTo>
                <a:lnTo>
                  <a:pt x="248282" y="403293"/>
                </a:lnTo>
                <a:cubicBezTo>
                  <a:pt x="247848" y="418117"/>
                  <a:pt x="247067" y="430205"/>
                  <a:pt x="245941" y="439557"/>
                </a:cubicBezTo>
                <a:cubicBezTo>
                  <a:pt x="242442" y="449064"/>
                  <a:pt x="236368" y="453817"/>
                  <a:pt x="227719" y="453817"/>
                </a:cubicBezTo>
                <a:cubicBezTo>
                  <a:pt x="223026" y="453817"/>
                  <a:pt x="217426" y="447961"/>
                  <a:pt x="210920" y="436247"/>
                </a:cubicBezTo>
                <a:cubicBezTo>
                  <a:pt x="206982" y="427198"/>
                  <a:pt x="205012" y="419926"/>
                  <a:pt x="205012" y="414432"/>
                </a:cubicBezTo>
                <a:cubicBezTo>
                  <a:pt x="205012" y="410253"/>
                  <a:pt x="206887" y="404794"/>
                  <a:pt x="210638" y="398054"/>
                </a:cubicBezTo>
                <a:cubicBezTo>
                  <a:pt x="213702" y="383396"/>
                  <a:pt x="215234" y="367870"/>
                  <a:pt x="215234" y="351474"/>
                </a:cubicBezTo>
                <a:lnTo>
                  <a:pt x="215234" y="289056"/>
                </a:lnTo>
                <a:cubicBezTo>
                  <a:pt x="215234" y="278446"/>
                  <a:pt x="213356" y="268530"/>
                  <a:pt x="209600" y="259309"/>
                </a:cubicBezTo>
                <a:cubicBezTo>
                  <a:pt x="205107" y="249574"/>
                  <a:pt x="202860" y="243706"/>
                  <a:pt x="202860" y="241705"/>
                </a:cubicBezTo>
                <a:cubicBezTo>
                  <a:pt x="202860" y="234102"/>
                  <a:pt x="206662" y="230300"/>
                  <a:pt x="214265" y="230300"/>
                </a:cubicBezTo>
                <a:cubicBezTo>
                  <a:pt x="219073" y="230300"/>
                  <a:pt x="225598" y="232264"/>
                  <a:pt x="233842" y="236191"/>
                </a:cubicBezTo>
                <a:cubicBezTo>
                  <a:pt x="236912" y="237506"/>
                  <a:pt x="238512" y="238232"/>
                  <a:pt x="238644" y="238369"/>
                </a:cubicBezTo>
                <a:cubicBezTo>
                  <a:pt x="246716" y="237746"/>
                  <a:pt x="254082" y="236322"/>
                  <a:pt x="260742" y="234099"/>
                </a:cubicBezTo>
                <a:cubicBezTo>
                  <a:pt x="266887" y="232258"/>
                  <a:pt x="273353" y="228839"/>
                  <a:pt x="280138" y="223843"/>
                </a:cubicBezTo>
                <a:cubicBezTo>
                  <a:pt x="284237" y="220973"/>
                  <a:pt x="287390" y="219538"/>
                  <a:pt x="289597" y="219538"/>
                </a:cubicBezTo>
                <a:close/>
                <a:moveTo>
                  <a:pt x="1881064" y="196077"/>
                </a:moveTo>
                <a:cubicBezTo>
                  <a:pt x="1876593" y="196077"/>
                  <a:pt x="1872197" y="196383"/>
                  <a:pt x="1867875" y="196994"/>
                </a:cubicBezTo>
                <a:lnTo>
                  <a:pt x="1839963" y="201453"/>
                </a:lnTo>
                <a:cubicBezTo>
                  <a:pt x="1827106" y="203483"/>
                  <a:pt x="1819615" y="205104"/>
                  <a:pt x="1817488" y="206315"/>
                </a:cubicBezTo>
                <a:lnTo>
                  <a:pt x="1803982" y="211546"/>
                </a:lnTo>
                <a:lnTo>
                  <a:pt x="1801521" y="272806"/>
                </a:lnTo>
                <a:cubicBezTo>
                  <a:pt x="1805895" y="271011"/>
                  <a:pt x="1810714" y="269605"/>
                  <a:pt x="1815979" y="268588"/>
                </a:cubicBezTo>
                <a:cubicBezTo>
                  <a:pt x="1822239" y="267484"/>
                  <a:pt x="1828407" y="266089"/>
                  <a:pt x="1834484" y="264403"/>
                </a:cubicBezTo>
                <a:cubicBezTo>
                  <a:pt x="1840852" y="262991"/>
                  <a:pt x="1846620" y="261425"/>
                  <a:pt x="1851788" y="259704"/>
                </a:cubicBezTo>
                <a:lnTo>
                  <a:pt x="1865097" y="256239"/>
                </a:lnTo>
                <a:cubicBezTo>
                  <a:pt x="1868338" y="255828"/>
                  <a:pt x="1873086" y="255848"/>
                  <a:pt x="1879340" y="256299"/>
                </a:cubicBezTo>
                <a:lnTo>
                  <a:pt x="1895030" y="260536"/>
                </a:lnTo>
                <a:lnTo>
                  <a:pt x="1895461" y="222334"/>
                </a:lnTo>
                <a:cubicBezTo>
                  <a:pt x="1895461" y="220767"/>
                  <a:pt x="1895292" y="216960"/>
                  <a:pt x="1894955" y="210912"/>
                </a:cubicBezTo>
                <a:cubicBezTo>
                  <a:pt x="1894326" y="204886"/>
                  <a:pt x="1893412" y="201122"/>
                  <a:pt x="1892211" y="199618"/>
                </a:cubicBezTo>
                <a:cubicBezTo>
                  <a:pt x="1891691" y="198835"/>
                  <a:pt x="1890899" y="198266"/>
                  <a:pt x="1889836" y="197912"/>
                </a:cubicBezTo>
                <a:cubicBezTo>
                  <a:pt x="1887692" y="196997"/>
                  <a:pt x="1884768" y="196386"/>
                  <a:pt x="1881064" y="196077"/>
                </a:cubicBezTo>
                <a:close/>
                <a:moveTo>
                  <a:pt x="412820" y="195322"/>
                </a:moveTo>
                <a:cubicBezTo>
                  <a:pt x="416124" y="195322"/>
                  <a:pt x="424565" y="198318"/>
                  <a:pt x="438142" y="204309"/>
                </a:cubicBezTo>
                <a:cubicBezTo>
                  <a:pt x="449318" y="211621"/>
                  <a:pt x="454907" y="219244"/>
                  <a:pt x="454907" y="227179"/>
                </a:cubicBezTo>
                <a:cubicBezTo>
                  <a:pt x="454907" y="229431"/>
                  <a:pt x="453243" y="236111"/>
                  <a:pt x="449916" y="247219"/>
                </a:cubicBezTo>
                <a:cubicBezTo>
                  <a:pt x="448938" y="257874"/>
                  <a:pt x="448450" y="265723"/>
                  <a:pt x="448450" y="270766"/>
                </a:cubicBezTo>
                <a:cubicBezTo>
                  <a:pt x="448450" y="326383"/>
                  <a:pt x="449298" y="367278"/>
                  <a:pt x="450996" y="393449"/>
                </a:cubicBezTo>
                <a:cubicBezTo>
                  <a:pt x="453603" y="413177"/>
                  <a:pt x="454907" y="425911"/>
                  <a:pt x="454907" y="431651"/>
                </a:cubicBezTo>
                <a:cubicBezTo>
                  <a:pt x="454907" y="439963"/>
                  <a:pt x="451591" y="450756"/>
                  <a:pt x="444960" y="464030"/>
                </a:cubicBezTo>
                <a:cubicBezTo>
                  <a:pt x="436710" y="474440"/>
                  <a:pt x="429404" y="479646"/>
                  <a:pt x="423042" y="479646"/>
                </a:cubicBezTo>
                <a:cubicBezTo>
                  <a:pt x="414255" y="479646"/>
                  <a:pt x="407504" y="474715"/>
                  <a:pt x="402787" y="464854"/>
                </a:cubicBezTo>
                <a:cubicBezTo>
                  <a:pt x="396499" y="457245"/>
                  <a:pt x="383191" y="443627"/>
                  <a:pt x="362862" y="424002"/>
                </a:cubicBezTo>
                <a:cubicBezTo>
                  <a:pt x="354841" y="418525"/>
                  <a:pt x="350831" y="413900"/>
                  <a:pt x="350831" y="410127"/>
                </a:cubicBezTo>
                <a:cubicBezTo>
                  <a:pt x="350831" y="403239"/>
                  <a:pt x="354516" y="399795"/>
                  <a:pt x="361884" y="399795"/>
                </a:cubicBezTo>
                <a:cubicBezTo>
                  <a:pt x="383413" y="409839"/>
                  <a:pt x="398814" y="414861"/>
                  <a:pt x="408087" y="414861"/>
                </a:cubicBezTo>
                <a:cubicBezTo>
                  <a:pt x="409019" y="414707"/>
                  <a:pt x="409485" y="408464"/>
                  <a:pt x="409485" y="396133"/>
                </a:cubicBezTo>
                <a:lnTo>
                  <a:pt x="409485" y="261616"/>
                </a:lnTo>
                <a:cubicBezTo>
                  <a:pt x="409485" y="247616"/>
                  <a:pt x="407838" y="236271"/>
                  <a:pt x="404545" y="227582"/>
                </a:cubicBezTo>
                <a:cubicBezTo>
                  <a:pt x="400303" y="216994"/>
                  <a:pt x="398183" y="210403"/>
                  <a:pt x="398183" y="207808"/>
                </a:cubicBezTo>
                <a:cubicBezTo>
                  <a:pt x="398183" y="199484"/>
                  <a:pt x="403062" y="195322"/>
                  <a:pt x="412820" y="195322"/>
                </a:cubicBezTo>
                <a:close/>
                <a:moveTo>
                  <a:pt x="103685" y="177013"/>
                </a:moveTo>
                <a:lnTo>
                  <a:pt x="85785" y="230300"/>
                </a:lnTo>
                <a:cubicBezTo>
                  <a:pt x="94114" y="227790"/>
                  <a:pt x="103006" y="225732"/>
                  <a:pt x="112462" y="224126"/>
                </a:cubicBezTo>
                <a:lnTo>
                  <a:pt x="112462" y="213724"/>
                </a:lnTo>
                <a:cubicBezTo>
                  <a:pt x="112462" y="202062"/>
                  <a:pt x="110164" y="191466"/>
                  <a:pt x="105567" y="181937"/>
                </a:cubicBezTo>
                <a:close/>
                <a:moveTo>
                  <a:pt x="1506782" y="175994"/>
                </a:moveTo>
                <a:cubicBezTo>
                  <a:pt x="1510024" y="176197"/>
                  <a:pt x="1514323" y="176952"/>
                  <a:pt x="1519676" y="178258"/>
                </a:cubicBezTo>
                <a:lnTo>
                  <a:pt x="1536175" y="183257"/>
                </a:lnTo>
                <a:cubicBezTo>
                  <a:pt x="1542023" y="185761"/>
                  <a:pt x="1547660" y="188368"/>
                  <a:pt x="1553085" y="191078"/>
                </a:cubicBezTo>
                <a:cubicBezTo>
                  <a:pt x="1559339" y="194205"/>
                  <a:pt x="1565141" y="197875"/>
                  <a:pt x="1570492" y="202088"/>
                </a:cubicBezTo>
                <a:cubicBezTo>
                  <a:pt x="1576855" y="206467"/>
                  <a:pt x="1581294" y="211166"/>
                  <a:pt x="1583809" y="216185"/>
                </a:cubicBezTo>
                <a:cubicBezTo>
                  <a:pt x="1586393" y="220930"/>
                  <a:pt x="1587685" y="226210"/>
                  <a:pt x="1587685" y="232024"/>
                </a:cubicBezTo>
                <a:cubicBezTo>
                  <a:pt x="1587685" y="236082"/>
                  <a:pt x="1586991" y="239967"/>
                  <a:pt x="1585601" y="243677"/>
                </a:cubicBezTo>
                <a:cubicBezTo>
                  <a:pt x="1584395" y="246896"/>
                  <a:pt x="1582643" y="249943"/>
                  <a:pt x="1580345" y="252818"/>
                </a:cubicBezTo>
                <a:cubicBezTo>
                  <a:pt x="1578607" y="254556"/>
                  <a:pt x="1576357" y="255974"/>
                  <a:pt x="1573596" y="257071"/>
                </a:cubicBezTo>
                <a:cubicBezTo>
                  <a:pt x="1570206" y="258020"/>
                  <a:pt x="1566376" y="257634"/>
                  <a:pt x="1562106" y="255914"/>
                </a:cubicBezTo>
                <a:cubicBezTo>
                  <a:pt x="1559785" y="255130"/>
                  <a:pt x="1556332" y="252907"/>
                  <a:pt x="1551747" y="249242"/>
                </a:cubicBezTo>
                <a:cubicBezTo>
                  <a:pt x="1548386" y="246258"/>
                  <a:pt x="1544381" y="241668"/>
                  <a:pt x="1539733" y="235471"/>
                </a:cubicBezTo>
                <a:lnTo>
                  <a:pt x="1515920" y="206470"/>
                </a:lnTo>
                <a:lnTo>
                  <a:pt x="1503984" y="193993"/>
                </a:lnTo>
                <a:cubicBezTo>
                  <a:pt x="1499371" y="189380"/>
                  <a:pt x="1497064" y="185272"/>
                  <a:pt x="1497064" y="181671"/>
                </a:cubicBezTo>
                <a:cubicBezTo>
                  <a:pt x="1498053" y="179704"/>
                  <a:pt x="1499105" y="178161"/>
                  <a:pt x="1500220" y="177040"/>
                </a:cubicBezTo>
                <a:cubicBezTo>
                  <a:pt x="1501351" y="176140"/>
                  <a:pt x="1503539" y="175791"/>
                  <a:pt x="1506782" y="175994"/>
                </a:cubicBezTo>
                <a:close/>
                <a:moveTo>
                  <a:pt x="1380212" y="172744"/>
                </a:moveTo>
                <a:cubicBezTo>
                  <a:pt x="1383253" y="173344"/>
                  <a:pt x="1386351" y="174433"/>
                  <a:pt x="1389507" y="176011"/>
                </a:cubicBezTo>
                <a:cubicBezTo>
                  <a:pt x="1393148" y="177835"/>
                  <a:pt x="1396211" y="179989"/>
                  <a:pt x="1398695" y="182473"/>
                </a:cubicBezTo>
                <a:cubicBezTo>
                  <a:pt x="1401179" y="184956"/>
                  <a:pt x="1403239" y="187425"/>
                  <a:pt x="1404873" y="189877"/>
                </a:cubicBezTo>
                <a:cubicBezTo>
                  <a:pt x="1407292" y="192781"/>
                  <a:pt x="1408501" y="195351"/>
                  <a:pt x="1408501" y="197586"/>
                </a:cubicBezTo>
                <a:cubicBezTo>
                  <a:pt x="1408861" y="200450"/>
                  <a:pt x="1407966" y="203137"/>
                  <a:pt x="1405817" y="205647"/>
                </a:cubicBezTo>
                <a:lnTo>
                  <a:pt x="1399780" y="211015"/>
                </a:lnTo>
                <a:cubicBezTo>
                  <a:pt x="1398694" y="211889"/>
                  <a:pt x="1397042" y="214219"/>
                  <a:pt x="1394824" y="218003"/>
                </a:cubicBezTo>
                <a:cubicBezTo>
                  <a:pt x="1391845" y="222479"/>
                  <a:pt x="1388086" y="227364"/>
                  <a:pt x="1383547" y="232658"/>
                </a:cubicBezTo>
                <a:cubicBezTo>
                  <a:pt x="1379408" y="238300"/>
                  <a:pt x="1375121" y="243340"/>
                  <a:pt x="1370685" y="247776"/>
                </a:cubicBezTo>
                <a:cubicBezTo>
                  <a:pt x="1366248" y="252212"/>
                  <a:pt x="1360929" y="256500"/>
                  <a:pt x="1354727" y="260638"/>
                </a:cubicBezTo>
                <a:lnTo>
                  <a:pt x="1347481" y="265946"/>
                </a:lnTo>
                <a:cubicBezTo>
                  <a:pt x="1342073" y="268868"/>
                  <a:pt x="1337991" y="270151"/>
                  <a:pt x="1335235" y="269797"/>
                </a:cubicBezTo>
                <a:cubicBezTo>
                  <a:pt x="1331199" y="268442"/>
                  <a:pt x="1329181" y="266238"/>
                  <a:pt x="1329181" y="263185"/>
                </a:cubicBezTo>
                <a:cubicBezTo>
                  <a:pt x="1328821" y="260436"/>
                  <a:pt x="1330482" y="256940"/>
                  <a:pt x="1334164" y="252698"/>
                </a:cubicBezTo>
                <a:lnTo>
                  <a:pt x="1339231" y="246713"/>
                </a:lnTo>
                <a:cubicBezTo>
                  <a:pt x="1342021" y="243237"/>
                  <a:pt x="1344425" y="239767"/>
                  <a:pt x="1346443" y="236302"/>
                </a:cubicBezTo>
                <a:cubicBezTo>
                  <a:pt x="1349176" y="232015"/>
                  <a:pt x="1351868" y="227379"/>
                  <a:pt x="1354521" y="222394"/>
                </a:cubicBezTo>
                <a:cubicBezTo>
                  <a:pt x="1357579" y="217049"/>
                  <a:pt x="1360066" y="212461"/>
                  <a:pt x="1361981" y="208631"/>
                </a:cubicBezTo>
                <a:cubicBezTo>
                  <a:pt x="1363605" y="205395"/>
                  <a:pt x="1364762" y="202037"/>
                  <a:pt x="1365454" y="198555"/>
                </a:cubicBezTo>
                <a:cubicBezTo>
                  <a:pt x="1366380" y="195468"/>
                  <a:pt x="1366843" y="192447"/>
                  <a:pt x="1366843" y="189491"/>
                </a:cubicBezTo>
                <a:cubicBezTo>
                  <a:pt x="1366489" y="184232"/>
                  <a:pt x="1366669" y="180976"/>
                  <a:pt x="1367383" y="179724"/>
                </a:cubicBezTo>
                <a:cubicBezTo>
                  <a:pt x="1367383" y="177838"/>
                  <a:pt x="1368721" y="175997"/>
                  <a:pt x="1371396" y="174202"/>
                </a:cubicBezTo>
                <a:cubicBezTo>
                  <a:pt x="1373649" y="172858"/>
                  <a:pt x="1376587" y="172373"/>
                  <a:pt x="1380212" y="172744"/>
                </a:cubicBezTo>
                <a:close/>
                <a:moveTo>
                  <a:pt x="2715820" y="167342"/>
                </a:moveTo>
                <a:cubicBezTo>
                  <a:pt x="2726664" y="167342"/>
                  <a:pt x="2736483" y="170066"/>
                  <a:pt x="2745275" y="175514"/>
                </a:cubicBezTo>
                <a:cubicBezTo>
                  <a:pt x="2754416" y="180733"/>
                  <a:pt x="2758987" y="187013"/>
                  <a:pt x="2758987" y="194353"/>
                </a:cubicBezTo>
                <a:cubicBezTo>
                  <a:pt x="2758987" y="205547"/>
                  <a:pt x="2751804" y="211143"/>
                  <a:pt x="2737438" y="211143"/>
                </a:cubicBezTo>
                <a:cubicBezTo>
                  <a:pt x="2705510" y="211852"/>
                  <a:pt x="2676063" y="213270"/>
                  <a:pt x="2649097" y="215396"/>
                </a:cubicBezTo>
                <a:cubicBezTo>
                  <a:pt x="2637012" y="216866"/>
                  <a:pt x="2627188" y="217783"/>
                  <a:pt x="2619625" y="218149"/>
                </a:cubicBezTo>
                <a:cubicBezTo>
                  <a:pt x="2624644" y="218361"/>
                  <a:pt x="2627154" y="220653"/>
                  <a:pt x="2627154" y="225026"/>
                </a:cubicBezTo>
                <a:cubicBezTo>
                  <a:pt x="2627154" y="227427"/>
                  <a:pt x="2626568" y="229997"/>
                  <a:pt x="2625396" y="232735"/>
                </a:cubicBezTo>
                <a:cubicBezTo>
                  <a:pt x="2625133" y="236926"/>
                  <a:pt x="2625001" y="240633"/>
                  <a:pt x="2625001" y="243857"/>
                </a:cubicBezTo>
                <a:cubicBezTo>
                  <a:pt x="2625001" y="286618"/>
                  <a:pt x="2625150" y="325812"/>
                  <a:pt x="2625447" y="361438"/>
                </a:cubicBezTo>
                <a:cubicBezTo>
                  <a:pt x="2626585" y="384665"/>
                  <a:pt x="2627154" y="398563"/>
                  <a:pt x="2627154" y="403130"/>
                </a:cubicBezTo>
                <a:cubicBezTo>
                  <a:pt x="2627154" y="414827"/>
                  <a:pt x="2623918" y="428867"/>
                  <a:pt x="2617447" y="445251"/>
                </a:cubicBezTo>
                <a:cubicBezTo>
                  <a:pt x="2609586" y="461366"/>
                  <a:pt x="2600945" y="469424"/>
                  <a:pt x="2591524" y="469424"/>
                </a:cubicBezTo>
                <a:cubicBezTo>
                  <a:pt x="2586637" y="469424"/>
                  <a:pt x="2580234" y="463487"/>
                  <a:pt x="2572316" y="451614"/>
                </a:cubicBezTo>
                <a:cubicBezTo>
                  <a:pt x="2556744" y="429736"/>
                  <a:pt x="2544098" y="412654"/>
                  <a:pt x="2534380" y="400369"/>
                </a:cubicBezTo>
                <a:cubicBezTo>
                  <a:pt x="2535095" y="394464"/>
                  <a:pt x="2537384" y="390865"/>
                  <a:pt x="2541249" y="389573"/>
                </a:cubicBezTo>
                <a:cubicBezTo>
                  <a:pt x="2545953" y="389573"/>
                  <a:pt x="2553568" y="391397"/>
                  <a:pt x="2564093" y="395044"/>
                </a:cubicBezTo>
                <a:cubicBezTo>
                  <a:pt x="2574285" y="399646"/>
                  <a:pt x="2579662" y="401947"/>
                  <a:pt x="2580222" y="401947"/>
                </a:cubicBezTo>
                <a:cubicBezTo>
                  <a:pt x="2584098" y="401947"/>
                  <a:pt x="2586036" y="397499"/>
                  <a:pt x="2586036" y="388604"/>
                </a:cubicBezTo>
                <a:lnTo>
                  <a:pt x="2586036" y="248702"/>
                </a:lnTo>
                <a:cubicBezTo>
                  <a:pt x="2586036" y="241293"/>
                  <a:pt x="2583043" y="233078"/>
                  <a:pt x="2577058" y="224057"/>
                </a:cubicBezTo>
                <a:cubicBezTo>
                  <a:pt x="2564144" y="226121"/>
                  <a:pt x="2550716" y="228273"/>
                  <a:pt x="2536772" y="230514"/>
                </a:cubicBezTo>
                <a:cubicBezTo>
                  <a:pt x="2523527" y="233384"/>
                  <a:pt x="2513474" y="234819"/>
                  <a:pt x="2506614" y="234819"/>
                </a:cubicBezTo>
                <a:cubicBezTo>
                  <a:pt x="2496644" y="234047"/>
                  <a:pt x="2486285" y="231360"/>
                  <a:pt x="2475538" y="226758"/>
                </a:cubicBezTo>
                <a:cubicBezTo>
                  <a:pt x="2468232" y="224020"/>
                  <a:pt x="2464171" y="220536"/>
                  <a:pt x="2463353" y="216305"/>
                </a:cubicBezTo>
                <a:cubicBezTo>
                  <a:pt x="2463941" y="206981"/>
                  <a:pt x="2471024" y="202320"/>
                  <a:pt x="2484602" y="202320"/>
                </a:cubicBezTo>
                <a:cubicBezTo>
                  <a:pt x="2502786" y="201330"/>
                  <a:pt x="2521149" y="199584"/>
                  <a:pt x="2539688" y="197080"/>
                </a:cubicBezTo>
                <a:cubicBezTo>
                  <a:pt x="2579613" y="190889"/>
                  <a:pt x="2626436" y="182545"/>
                  <a:pt x="2680156" y="172050"/>
                </a:cubicBezTo>
                <a:cubicBezTo>
                  <a:pt x="2692716" y="168911"/>
                  <a:pt x="2704603" y="167342"/>
                  <a:pt x="2715820" y="167342"/>
                </a:cubicBezTo>
                <a:close/>
                <a:moveTo>
                  <a:pt x="3156622" y="163037"/>
                </a:moveTo>
                <a:cubicBezTo>
                  <a:pt x="3161539" y="164026"/>
                  <a:pt x="3169771" y="167788"/>
                  <a:pt x="3181318" y="174322"/>
                </a:cubicBezTo>
                <a:cubicBezTo>
                  <a:pt x="3195244" y="183126"/>
                  <a:pt x="3201847" y="190280"/>
                  <a:pt x="3201127" y="195785"/>
                </a:cubicBezTo>
                <a:cubicBezTo>
                  <a:pt x="3201847" y="197798"/>
                  <a:pt x="3200984" y="201416"/>
                  <a:pt x="3198537" y="206641"/>
                </a:cubicBezTo>
                <a:cubicBezTo>
                  <a:pt x="3197376" y="210712"/>
                  <a:pt x="3194115" y="225952"/>
                  <a:pt x="3188753" y="252364"/>
                </a:cubicBezTo>
                <a:cubicBezTo>
                  <a:pt x="3180166" y="303785"/>
                  <a:pt x="3163846" y="339300"/>
                  <a:pt x="3139790" y="358909"/>
                </a:cubicBezTo>
                <a:cubicBezTo>
                  <a:pt x="3112990" y="385234"/>
                  <a:pt x="3089991" y="398397"/>
                  <a:pt x="3070795" y="398397"/>
                </a:cubicBezTo>
                <a:lnTo>
                  <a:pt x="3070682" y="398379"/>
                </a:lnTo>
                <a:lnTo>
                  <a:pt x="3075502" y="399829"/>
                </a:lnTo>
                <a:cubicBezTo>
                  <a:pt x="3128250" y="413440"/>
                  <a:pt x="3198606" y="420246"/>
                  <a:pt x="3286569" y="420246"/>
                </a:cubicBezTo>
                <a:cubicBezTo>
                  <a:pt x="3307092" y="420246"/>
                  <a:pt x="3317353" y="422433"/>
                  <a:pt x="3317353" y="426806"/>
                </a:cubicBezTo>
                <a:cubicBezTo>
                  <a:pt x="3317353" y="432483"/>
                  <a:pt x="3295492" y="443444"/>
                  <a:pt x="3251771" y="459691"/>
                </a:cubicBezTo>
                <a:cubicBezTo>
                  <a:pt x="3211497" y="471559"/>
                  <a:pt x="3185429" y="477493"/>
                  <a:pt x="3173566" y="477493"/>
                </a:cubicBezTo>
                <a:cubicBezTo>
                  <a:pt x="3159521" y="477493"/>
                  <a:pt x="3136159" y="471659"/>
                  <a:pt x="3103483" y="459991"/>
                </a:cubicBezTo>
                <a:cubicBezTo>
                  <a:pt x="3071326" y="448141"/>
                  <a:pt x="3034388" y="430756"/>
                  <a:pt x="2992667" y="407838"/>
                </a:cubicBezTo>
                <a:cubicBezTo>
                  <a:pt x="2954011" y="388001"/>
                  <a:pt x="2925962" y="371222"/>
                  <a:pt x="2908520" y="357502"/>
                </a:cubicBezTo>
                <a:cubicBezTo>
                  <a:pt x="2900511" y="379489"/>
                  <a:pt x="2887992" y="401644"/>
                  <a:pt x="2870962" y="423968"/>
                </a:cubicBezTo>
                <a:cubicBezTo>
                  <a:pt x="2855887" y="442433"/>
                  <a:pt x="2845014" y="451665"/>
                  <a:pt x="2838342" y="451665"/>
                </a:cubicBezTo>
                <a:cubicBezTo>
                  <a:pt x="2832888" y="451665"/>
                  <a:pt x="2830162" y="449118"/>
                  <a:pt x="2830162" y="444025"/>
                </a:cubicBezTo>
                <a:cubicBezTo>
                  <a:pt x="2830162" y="441967"/>
                  <a:pt x="2832314" y="437233"/>
                  <a:pt x="2836618" y="429824"/>
                </a:cubicBezTo>
                <a:cubicBezTo>
                  <a:pt x="2851933" y="402384"/>
                  <a:pt x="2863618" y="373835"/>
                  <a:pt x="2871673" y="344177"/>
                </a:cubicBezTo>
                <a:cubicBezTo>
                  <a:pt x="2877362" y="324431"/>
                  <a:pt x="2880206" y="309108"/>
                  <a:pt x="2880206" y="298206"/>
                </a:cubicBezTo>
                <a:cubicBezTo>
                  <a:pt x="2880206" y="293181"/>
                  <a:pt x="2879488" y="288333"/>
                  <a:pt x="2878053" y="283662"/>
                </a:cubicBezTo>
                <a:cubicBezTo>
                  <a:pt x="2878053" y="275350"/>
                  <a:pt x="2881317" y="271194"/>
                  <a:pt x="2887846" y="271194"/>
                </a:cubicBezTo>
                <a:cubicBezTo>
                  <a:pt x="2891293" y="271194"/>
                  <a:pt x="2899299" y="274436"/>
                  <a:pt x="2911865" y="280918"/>
                </a:cubicBezTo>
                <a:cubicBezTo>
                  <a:pt x="2923910" y="291306"/>
                  <a:pt x="2929932" y="299221"/>
                  <a:pt x="2929932" y="304663"/>
                </a:cubicBezTo>
                <a:cubicBezTo>
                  <a:pt x="2929932" y="306212"/>
                  <a:pt x="2928932" y="308742"/>
                  <a:pt x="2926931" y="312252"/>
                </a:cubicBezTo>
                <a:cubicBezTo>
                  <a:pt x="2925399" y="315013"/>
                  <a:pt x="2921737" y="323668"/>
                  <a:pt x="2915946" y="338217"/>
                </a:cubicBezTo>
                <a:cubicBezTo>
                  <a:pt x="2930181" y="345254"/>
                  <a:pt x="2942481" y="351969"/>
                  <a:pt x="2952845" y="358360"/>
                </a:cubicBezTo>
                <a:cubicBezTo>
                  <a:pt x="2951776" y="311597"/>
                  <a:pt x="2950032" y="278309"/>
                  <a:pt x="2947614" y="258495"/>
                </a:cubicBezTo>
                <a:cubicBezTo>
                  <a:pt x="2931899" y="260964"/>
                  <a:pt x="2916586" y="263297"/>
                  <a:pt x="2901678" y="265492"/>
                </a:cubicBezTo>
                <a:cubicBezTo>
                  <a:pt x="2891490" y="267641"/>
                  <a:pt x="2883744" y="268716"/>
                  <a:pt x="2878439" y="268716"/>
                </a:cubicBezTo>
                <a:cubicBezTo>
                  <a:pt x="2868509" y="268333"/>
                  <a:pt x="2857478" y="265841"/>
                  <a:pt x="2845348" y="261239"/>
                </a:cubicBezTo>
                <a:cubicBezTo>
                  <a:pt x="2839260" y="258803"/>
                  <a:pt x="2835812" y="255499"/>
                  <a:pt x="2835006" y="251326"/>
                </a:cubicBezTo>
                <a:cubicBezTo>
                  <a:pt x="2835572" y="241253"/>
                  <a:pt x="2842775" y="236217"/>
                  <a:pt x="2856615" y="236217"/>
                </a:cubicBezTo>
                <a:cubicBezTo>
                  <a:pt x="2870553" y="235571"/>
                  <a:pt x="2885124" y="233956"/>
                  <a:pt x="2900331" y="231372"/>
                </a:cubicBezTo>
                <a:cubicBezTo>
                  <a:pt x="2928977" y="226793"/>
                  <a:pt x="2964281" y="219738"/>
                  <a:pt x="3006242" y="210209"/>
                </a:cubicBezTo>
                <a:cubicBezTo>
                  <a:pt x="3015817" y="207819"/>
                  <a:pt x="3024958" y="206624"/>
                  <a:pt x="3033665" y="206624"/>
                </a:cubicBezTo>
                <a:cubicBezTo>
                  <a:pt x="3044303" y="206624"/>
                  <a:pt x="3054042" y="208939"/>
                  <a:pt x="3062880" y="213570"/>
                </a:cubicBezTo>
                <a:cubicBezTo>
                  <a:pt x="3072181" y="219327"/>
                  <a:pt x="3076832" y="226015"/>
                  <a:pt x="3076832" y="233636"/>
                </a:cubicBezTo>
                <a:cubicBezTo>
                  <a:pt x="3076832" y="244109"/>
                  <a:pt x="3069648" y="249345"/>
                  <a:pt x="3055282" y="249345"/>
                </a:cubicBezTo>
                <a:cubicBezTo>
                  <a:pt x="3031003" y="250048"/>
                  <a:pt x="3008485" y="251472"/>
                  <a:pt x="2987728" y="253615"/>
                </a:cubicBezTo>
                <a:cubicBezTo>
                  <a:pt x="2985807" y="253999"/>
                  <a:pt x="2985913" y="254190"/>
                  <a:pt x="2988046" y="254190"/>
                </a:cubicBezTo>
                <a:cubicBezTo>
                  <a:pt x="2992350" y="253898"/>
                  <a:pt x="2994502" y="256194"/>
                  <a:pt x="2994502" y="261076"/>
                </a:cubicBezTo>
                <a:cubicBezTo>
                  <a:pt x="2994502" y="263768"/>
                  <a:pt x="2993534" y="268219"/>
                  <a:pt x="2991596" y="274427"/>
                </a:cubicBezTo>
                <a:cubicBezTo>
                  <a:pt x="2990578" y="278492"/>
                  <a:pt x="2989755" y="287278"/>
                  <a:pt x="2989126" y="300787"/>
                </a:cubicBezTo>
                <a:cubicBezTo>
                  <a:pt x="2994122" y="298186"/>
                  <a:pt x="3003260" y="294193"/>
                  <a:pt x="3016540" y="288808"/>
                </a:cubicBezTo>
                <a:cubicBezTo>
                  <a:pt x="3020239" y="286750"/>
                  <a:pt x="3023500" y="285721"/>
                  <a:pt x="3026324" y="285721"/>
                </a:cubicBezTo>
                <a:cubicBezTo>
                  <a:pt x="3045647" y="286692"/>
                  <a:pt x="3055308" y="293006"/>
                  <a:pt x="3055308" y="304663"/>
                </a:cubicBezTo>
                <a:cubicBezTo>
                  <a:pt x="3055308" y="312375"/>
                  <a:pt x="3051604" y="317320"/>
                  <a:pt x="3044195" y="319498"/>
                </a:cubicBezTo>
                <a:cubicBezTo>
                  <a:pt x="3019824" y="326181"/>
                  <a:pt x="3005733" y="329522"/>
                  <a:pt x="3001920" y="329522"/>
                </a:cubicBezTo>
                <a:cubicBezTo>
                  <a:pt x="2995202" y="329522"/>
                  <a:pt x="2990849" y="328624"/>
                  <a:pt x="2988860" y="326829"/>
                </a:cubicBezTo>
                <a:cubicBezTo>
                  <a:pt x="2988677" y="335324"/>
                  <a:pt x="2988586" y="349905"/>
                  <a:pt x="2988586" y="370571"/>
                </a:cubicBezTo>
                <a:cubicBezTo>
                  <a:pt x="3002637" y="376356"/>
                  <a:pt x="3016906" y="381687"/>
                  <a:pt x="3031392" y="386563"/>
                </a:cubicBezTo>
                <a:lnTo>
                  <a:pt x="3056436" y="394095"/>
                </a:lnTo>
                <a:lnTo>
                  <a:pt x="3077518" y="373512"/>
                </a:lnTo>
                <a:cubicBezTo>
                  <a:pt x="3103854" y="357774"/>
                  <a:pt x="3123640" y="336473"/>
                  <a:pt x="3136874" y="309611"/>
                </a:cubicBezTo>
                <a:cubicBezTo>
                  <a:pt x="3146198" y="282879"/>
                  <a:pt x="3150860" y="253041"/>
                  <a:pt x="3150860" y="220096"/>
                </a:cubicBezTo>
                <a:cubicBezTo>
                  <a:pt x="3151220" y="202505"/>
                  <a:pt x="3150434" y="190820"/>
                  <a:pt x="3148502" y="185041"/>
                </a:cubicBezTo>
                <a:cubicBezTo>
                  <a:pt x="3145769" y="178815"/>
                  <a:pt x="3144403" y="174745"/>
                  <a:pt x="3144403" y="172830"/>
                </a:cubicBezTo>
                <a:cubicBezTo>
                  <a:pt x="3144403" y="166301"/>
                  <a:pt x="3148476" y="163037"/>
                  <a:pt x="3156622" y="163037"/>
                </a:cubicBezTo>
                <a:close/>
                <a:moveTo>
                  <a:pt x="355153" y="152816"/>
                </a:moveTo>
                <a:cubicBezTo>
                  <a:pt x="375739" y="153330"/>
                  <a:pt x="386032" y="159284"/>
                  <a:pt x="386032" y="170678"/>
                </a:cubicBezTo>
                <a:cubicBezTo>
                  <a:pt x="386032" y="178978"/>
                  <a:pt x="381890" y="184512"/>
                  <a:pt x="373606" y="187279"/>
                </a:cubicBezTo>
                <a:cubicBezTo>
                  <a:pt x="330274" y="195654"/>
                  <a:pt x="305320" y="199841"/>
                  <a:pt x="298746" y="199841"/>
                </a:cubicBezTo>
                <a:cubicBezTo>
                  <a:pt x="289891" y="199841"/>
                  <a:pt x="280993" y="198406"/>
                  <a:pt x="272052" y="195537"/>
                </a:cubicBezTo>
                <a:cubicBezTo>
                  <a:pt x="261436" y="193016"/>
                  <a:pt x="256128" y="189214"/>
                  <a:pt x="256128" y="184132"/>
                </a:cubicBezTo>
                <a:cubicBezTo>
                  <a:pt x="256128" y="178752"/>
                  <a:pt x="260773" y="175517"/>
                  <a:pt x="270063" y="174425"/>
                </a:cubicBezTo>
                <a:cubicBezTo>
                  <a:pt x="289231" y="170595"/>
                  <a:pt x="313321" y="164435"/>
                  <a:pt x="342333" y="155946"/>
                </a:cubicBezTo>
                <a:cubicBezTo>
                  <a:pt x="348164" y="153859"/>
                  <a:pt x="352437" y="152816"/>
                  <a:pt x="355153" y="152816"/>
                </a:cubicBezTo>
                <a:close/>
                <a:moveTo>
                  <a:pt x="2987893" y="127348"/>
                </a:moveTo>
                <a:lnTo>
                  <a:pt x="2924701" y="140116"/>
                </a:lnTo>
                <a:cubicBezTo>
                  <a:pt x="2920323" y="140116"/>
                  <a:pt x="2919914" y="139756"/>
                  <a:pt x="2923475" y="139036"/>
                </a:cubicBezTo>
                <a:cubicBezTo>
                  <a:pt x="2924910" y="153813"/>
                  <a:pt x="2925628" y="164684"/>
                  <a:pt x="2925628" y="171647"/>
                </a:cubicBezTo>
                <a:cubicBezTo>
                  <a:pt x="2956395" y="163397"/>
                  <a:pt x="2973216" y="159273"/>
                  <a:pt x="2976092" y="159273"/>
                </a:cubicBezTo>
                <a:cubicBezTo>
                  <a:pt x="2980968" y="159273"/>
                  <a:pt x="2983238" y="159810"/>
                  <a:pt x="2982900" y="160885"/>
                </a:cubicBezTo>
                <a:cubicBezTo>
                  <a:pt x="2983049" y="158707"/>
                  <a:pt x="2983615" y="154031"/>
                  <a:pt x="2984598" y="146856"/>
                </a:cubicBezTo>
                <a:cubicBezTo>
                  <a:pt x="2985316" y="141654"/>
                  <a:pt x="2985988" y="137236"/>
                  <a:pt x="2986615" y="133601"/>
                </a:cubicBezTo>
                <a:close/>
                <a:moveTo>
                  <a:pt x="1441480" y="115145"/>
                </a:moveTo>
                <a:cubicBezTo>
                  <a:pt x="1446059" y="116066"/>
                  <a:pt x="1450564" y="117501"/>
                  <a:pt x="1454995" y="119450"/>
                </a:cubicBezTo>
                <a:cubicBezTo>
                  <a:pt x="1464610" y="122011"/>
                  <a:pt x="1471277" y="124687"/>
                  <a:pt x="1474996" y="127476"/>
                </a:cubicBezTo>
                <a:cubicBezTo>
                  <a:pt x="1478715" y="130266"/>
                  <a:pt x="1480880" y="133205"/>
                  <a:pt x="1481492" y="136292"/>
                </a:cubicBezTo>
                <a:cubicBezTo>
                  <a:pt x="1481978" y="138887"/>
                  <a:pt x="1481260" y="143906"/>
                  <a:pt x="1479339" y="151349"/>
                </a:cubicBezTo>
                <a:cubicBezTo>
                  <a:pt x="1479031" y="152899"/>
                  <a:pt x="1478493" y="157878"/>
                  <a:pt x="1477727" y="166287"/>
                </a:cubicBezTo>
                <a:lnTo>
                  <a:pt x="1473500" y="195863"/>
                </a:lnTo>
                <a:lnTo>
                  <a:pt x="1472445" y="238026"/>
                </a:lnTo>
                <a:lnTo>
                  <a:pt x="1473534" y="282762"/>
                </a:lnTo>
                <a:lnTo>
                  <a:pt x="1470010" y="295693"/>
                </a:lnTo>
                <a:cubicBezTo>
                  <a:pt x="1467717" y="301027"/>
                  <a:pt x="1465522" y="305583"/>
                  <a:pt x="1463424" y="309362"/>
                </a:cubicBezTo>
                <a:cubicBezTo>
                  <a:pt x="1460211" y="314193"/>
                  <a:pt x="1456215" y="316608"/>
                  <a:pt x="1451436" y="316608"/>
                </a:cubicBezTo>
                <a:cubicBezTo>
                  <a:pt x="1448400" y="316608"/>
                  <a:pt x="1445482" y="315207"/>
                  <a:pt x="1442681" y="312406"/>
                </a:cubicBezTo>
                <a:cubicBezTo>
                  <a:pt x="1439880" y="309605"/>
                  <a:pt x="1437559" y="306592"/>
                  <a:pt x="1435718" y="303368"/>
                </a:cubicBezTo>
                <a:cubicBezTo>
                  <a:pt x="1434335" y="300155"/>
                  <a:pt x="1432722" y="295367"/>
                  <a:pt x="1430882" y="289005"/>
                </a:cubicBezTo>
                <a:cubicBezTo>
                  <a:pt x="1428726" y="283643"/>
                  <a:pt x="1427649" y="278818"/>
                  <a:pt x="1427649" y="274530"/>
                </a:cubicBezTo>
                <a:cubicBezTo>
                  <a:pt x="1427649" y="270100"/>
                  <a:pt x="1428189" y="265452"/>
                  <a:pt x="1429269" y="260587"/>
                </a:cubicBezTo>
                <a:lnTo>
                  <a:pt x="1432871" y="245684"/>
                </a:lnTo>
                <a:cubicBezTo>
                  <a:pt x="1433706" y="241505"/>
                  <a:pt x="1434297" y="232975"/>
                  <a:pt x="1434646" y="220096"/>
                </a:cubicBezTo>
                <a:lnTo>
                  <a:pt x="1435186" y="188977"/>
                </a:lnTo>
                <a:lnTo>
                  <a:pt x="1435186" y="167985"/>
                </a:lnTo>
                <a:cubicBezTo>
                  <a:pt x="1435186" y="159730"/>
                  <a:pt x="1434720" y="154048"/>
                  <a:pt x="1433789" y="150938"/>
                </a:cubicBezTo>
                <a:cubicBezTo>
                  <a:pt x="1433063" y="147302"/>
                  <a:pt x="1431631" y="142992"/>
                  <a:pt x="1429492" y="138007"/>
                </a:cubicBezTo>
                <a:cubicBezTo>
                  <a:pt x="1427189" y="131701"/>
                  <a:pt x="1426217" y="127388"/>
                  <a:pt x="1426577" y="125067"/>
                </a:cubicBezTo>
                <a:cubicBezTo>
                  <a:pt x="1426577" y="122060"/>
                  <a:pt x="1427897" y="119564"/>
                  <a:pt x="1430539" y="117581"/>
                </a:cubicBezTo>
                <a:cubicBezTo>
                  <a:pt x="1432151" y="115957"/>
                  <a:pt x="1435798" y="115145"/>
                  <a:pt x="1441480" y="115145"/>
                </a:cubicBezTo>
                <a:close/>
                <a:moveTo>
                  <a:pt x="744339" y="97927"/>
                </a:moveTo>
                <a:cubicBezTo>
                  <a:pt x="752262" y="97927"/>
                  <a:pt x="759325" y="98656"/>
                  <a:pt x="765528" y="100113"/>
                </a:cubicBezTo>
                <a:cubicBezTo>
                  <a:pt x="772593" y="101365"/>
                  <a:pt x="778613" y="103441"/>
                  <a:pt x="783587" y="106339"/>
                </a:cubicBezTo>
                <a:cubicBezTo>
                  <a:pt x="788383" y="109535"/>
                  <a:pt x="794171" y="114780"/>
                  <a:pt x="800951" y="122074"/>
                </a:cubicBezTo>
                <a:cubicBezTo>
                  <a:pt x="805182" y="126853"/>
                  <a:pt x="810504" y="134148"/>
                  <a:pt x="816918" y="143958"/>
                </a:cubicBezTo>
                <a:lnTo>
                  <a:pt x="833648" y="177032"/>
                </a:lnTo>
                <a:cubicBezTo>
                  <a:pt x="844481" y="192981"/>
                  <a:pt x="854402" y="207619"/>
                  <a:pt x="863412" y="220945"/>
                </a:cubicBezTo>
                <a:cubicBezTo>
                  <a:pt x="872353" y="234545"/>
                  <a:pt x="880899" y="246835"/>
                  <a:pt x="889051" y="257817"/>
                </a:cubicBezTo>
                <a:cubicBezTo>
                  <a:pt x="897266" y="268891"/>
                  <a:pt x="905778" y="279627"/>
                  <a:pt x="914588" y="290025"/>
                </a:cubicBezTo>
                <a:cubicBezTo>
                  <a:pt x="926844" y="303208"/>
                  <a:pt x="939127" y="314867"/>
                  <a:pt x="951435" y="325003"/>
                </a:cubicBezTo>
                <a:cubicBezTo>
                  <a:pt x="968734" y="337134"/>
                  <a:pt x="984495" y="346941"/>
                  <a:pt x="998718" y="354424"/>
                </a:cubicBezTo>
                <a:cubicBezTo>
                  <a:pt x="1011923" y="362061"/>
                  <a:pt x="1025012" y="368956"/>
                  <a:pt x="1037983" y="375107"/>
                </a:cubicBezTo>
                <a:cubicBezTo>
                  <a:pt x="1051171" y="381355"/>
                  <a:pt x="1059866" y="385005"/>
                  <a:pt x="1064068" y="386057"/>
                </a:cubicBezTo>
                <a:lnTo>
                  <a:pt x="1075087" y="389916"/>
                </a:lnTo>
                <a:cubicBezTo>
                  <a:pt x="1082810" y="392940"/>
                  <a:pt x="1086220" y="397322"/>
                  <a:pt x="1085317" y="403062"/>
                </a:cubicBezTo>
                <a:cubicBezTo>
                  <a:pt x="1083842" y="408201"/>
                  <a:pt x="1080046" y="410771"/>
                  <a:pt x="1073929" y="410771"/>
                </a:cubicBezTo>
                <a:lnTo>
                  <a:pt x="1062628" y="411311"/>
                </a:lnTo>
                <a:lnTo>
                  <a:pt x="1043334" y="412374"/>
                </a:lnTo>
                <a:lnTo>
                  <a:pt x="995811" y="413463"/>
                </a:lnTo>
                <a:cubicBezTo>
                  <a:pt x="974836" y="414178"/>
                  <a:pt x="961233" y="413189"/>
                  <a:pt x="955002" y="410496"/>
                </a:cubicBezTo>
                <a:cubicBezTo>
                  <a:pt x="948005" y="407775"/>
                  <a:pt x="942150" y="404844"/>
                  <a:pt x="937436" y="401702"/>
                </a:cubicBezTo>
                <a:cubicBezTo>
                  <a:pt x="932723" y="398561"/>
                  <a:pt x="927150" y="392446"/>
                  <a:pt x="920719" y="383356"/>
                </a:cubicBezTo>
                <a:cubicBezTo>
                  <a:pt x="915322" y="377091"/>
                  <a:pt x="910389" y="370605"/>
                  <a:pt x="905918" y="363899"/>
                </a:cubicBezTo>
                <a:cubicBezTo>
                  <a:pt x="901557" y="357862"/>
                  <a:pt x="894013" y="346263"/>
                  <a:pt x="883289" y="329102"/>
                </a:cubicBezTo>
                <a:cubicBezTo>
                  <a:pt x="872576" y="311603"/>
                  <a:pt x="866270" y="301141"/>
                  <a:pt x="864372" y="297717"/>
                </a:cubicBezTo>
                <a:lnTo>
                  <a:pt x="838381" y="251352"/>
                </a:lnTo>
                <a:lnTo>
                  <a:pt x="813788" y="208982"/>
                </a:lnTo>
                <a:lnTo>
                  <a:pt x="808437" y="193925"/>
                </a:lnTo>
                <a:lnTo>
                  <a:pt x="807674" y="200913"/>
                </a:lnTo>
                <a:cubicBezTo>
                  <a:pt x="805948" y="204366"/>
                  <a:pt x="800268" y="212798"/>
                  <a:pt x="790635" y="226210"/>
                </a:cubicBezTo>
                <a:lnTo>
                  <a:pt x="774180" y="253710"/>
                </a:lnTo>
                <a:lnTo>
                  <a:pt x="752819" y="281639"/>
                </a:lnTo>
                <a:cubicBezTo>
                  <a:pt x="744742" y="292278"/>
                  <a:pt x="737036" y="301933"/>
                  <a:pt x="729701" y="310605"/>
                </a:cubicBezTo>
                <a:cubicBezTo>
                  <a:pt x="721423" y="321136"/>
                  <a:pt x="711868" y="331294"/>
                  <a:pt x="701035" y="341081"/>
                </a:cubicBezTo>
                <a:cubicBezTo>
                  <a:pt x="689567" y="352555"/>
                  <a:pt x="677853" y="361358"/>
                  <a:pt x="665894" y="367492"/>
                </a:cubicBezTo>
                <a:cubicBezTo>
                  <a:pt x="650402" y="378594"/>
                  <a:pt x="635756" y="387318"/>
                  <a:pt x="621955" y="393663"/>
                </a:cubicBezTo>
                <a:cubicBezTo>
                  <a:pt x="608744" y="399734"/>
                  <a:pt x="601029" y="403325"/>
                  <a:pt x="598811" y="404434"/>
                </a:cubicBezTo>
                <a:cubicBezTo>
                  <a:pt x="595821" y="406149"/>
                  <a:pt x="593663" y="407006"/>
                  <a:pt x="592337" y="407006"/>
                </a:cubicBezTo>
                <a:lnTo>
                  <a:pt x="585709" y="409844"/>
                </a:lnTo>
                <a:cubicBezTo>
                  <a:pt x="580626" y="410822"/>
                  <a:pt x="577258" y="409373"/>
                  <a:pt x="575603" y="405497"/>
                </a:cubicBezTo>
                <a:cubicBezTo>
                  <a:pt x="573948" y="401621"/>
                  <a:pt x="574301" y="398525"/>
                  <a:pt x="576662" y="396210"/>
                </a:cubicBezTo>
                <a:lnTo>
                  <a:pt x="582407" y="391031"/>
                </a:lnTo>
                <a:cubicBezTo>
                  <a:pt x="585997" y="387864"/>
                  <a:pt x="591837" y="383113"/>
                  <a:pt x="599926" y="376779"/>
                </a:cubicBezTo>
                <a:lnTo>
                  <a:pt x="621784" y="359406"/>
                </a:lnTo>
                <a:cubicBezTo>
                  <a:pt x="627060" y="355118"/>
                  <a:pt x="636190" y="347187"/>
                  <a:pt x="649173" y="335610"/>
                </a:cubicBezTo>
                <a:cubicBezTo>
                  <a:pt x="662355" y="323857"/>
                  <a:pt x="671928" y="314821"/>
                  <a:pt x="677891" y="308504"/>
                </a:cubicBezTo>
                <a:cubicBezTo>
                  <a:pt x="683744" y="302302"/>
                  <a:pt x="691679" y="292989"/>
                  <a:pt x="701695" y="280567"/>
                </a:cubicBezTo>
                <a:lnTo>
                  <a:pt x="727266" y="247922"/>
                </a:lnTo>
                <a:cubicBezTo>
                  <a:pt x="733829" y="239901"/>
                  <a:pt x="741019" y="229492"/>
                  <a:pt x="748836" y="216696"/>
                </a:cubicBezTo>
                <a:cubicBezTo>
                  <a:pt x="756654" y="203899"/>
                  <a:pt x="762292" y="194273"/>
                  <a:pt x="765750" y="187819"/>
                </a:cubicBezTo>
                <a:cubicBezTo>
                  <a:pt x="770147" y="177420"/>
                  <a:pt x="774094" y="167971"/>
                  <a:pt x="777593" y="159470"/>
                </a:cubicBezTo>
                <a:lnTo>
                  <a:pt x="780817" y="151058"/>
                </a:lnTo>
                <a:cubicBezTo>
                  <a:pt x="777558" y="146970"/>
                  <a:pt x="774732" y="143580"/>
                  <a:pt x="772336" y="140888"/>
                </a:cubicBezTo>
                <a:cubicBezTo>
                  <a:pt x="769569" y="137429"/>
                  <a:pt x="766079" y="134402"/>
                  <a:pt x="761866" y="131807"/>
                </a:cubicBezTo>
                <a:cubicBezTo>
                  <a:pt x="757744" y="129269"/>
                  <a:pt x="751650" y="127088"/>
                  <a:pt x="743584" y="125264"/>
                </a:cubicBezTo>
                <a:lnTo>
                  <a:pt x="733054" y="122897"/>
                </a:lnTo>
                <a:cubicBezTo>
                  <a:pt x="725548" y="121868"/>
                  <a:pt x="720960" y="119550"/>
                  <a:pt x="719291" y="115943"/>
                </a:cubicBezTo>
                <a:cubicBezTo>
                  <a:pt x="717622" y="112336"/>
                  <a:pt x="717004" y="109132"/>
                  <a:pt x="717439" y="106330"/>
                </a:cubicBezTo>
                <a:cubicBezTo>
                  <a:pt x="719091" y="102203"/>
                  <a:pt x="722947" y="99633"/>
                  <a:pt x="729006" y="98621"/>
                </a:cubicBezTo>
                <a:cubicBezTo>
                  <a:pt x="734540" y="98158"/>
                  <a:pt x="739651" y="97927"/>
                  <a:pt x="744339" y="97927"/>
                </a:cubicBezTo>
                <a:close/>
                <a:moveTo>
                  <a:pt x="2639305" y="64570"/>
                </a:moveTo>
                <a:cubicBezTo>
                  <a:pt x="2669649" y="65044"/>
                  <a:pt x="2685850" y="70938"/>
                  <a:pt x="2687908" y="82252"/>
                </a:cubicBezTo>
                <a:cubicBezTo>
                  <a:pt x="2687365" y="89792"/>
                  <a:pt x="2683209" y="95260"/>
                  <a:pt x="2675440" y="98656"/>
                </a:cubicBezTo>
                <a:cubicBezTo>
                  <a:pt x="2664178" y="102926"/>
                  <a:pt x="2653937" y="105741"/>
                  <a:pt x="2644715" y="107102"/>
                </a:cubicBezTo>
                <a:cubicBezTo>
                  <a:pt x="2609735" y="112819"/>
                  <a:pt x="2585630" y="116649"/>
                  <a:pt x="2572402" y="118593"/>
                </a:cubicBezTo>
                <a:cubicBezTo>
                  <a:pt x="2565519" y="120028"/>
                  <a:pt x="2559516" y="120745"/>
                  <a:pt x="2554394" y="120745"/>
                </a:cubicBezTo>
                <a:cubicBezTo>
                  <a:pt x="2545533" y="120745"/>
                  <a:pt x="2535069" y="118804"/>
                  <a:pt x="2523001" y="114923"/>
                </a:cubicBezTo>
                <a:cubicBezTo>
                  <a:pt x="2513368" y="111715"/>
                  <a:pt x="2508552" y="107342"/>
                  <a:pt x="2508552" y="101803"/>
                </a:cubicBezTo>
                <a:cubicBezTo>
                  <a:pt x="2508552" y="95474"/>
                  <a:pt x="2511991" y="91741"/>
                  <a:pt x="2518868" y="90604"/>
                </a:cubicBezTo>
                <a:cubicBezTo>
                  <a:pt x="2571639" y="83423"/>
                  <a:pt x="2607577" y="76309"/>
                  <a:pt x="2626682" y="69260"/>
                </a:cubicBezTo>
                <a:cubicBezTo>
                  <a:pt x="2634960" y="66133"/>
                  <a:pt x="2639167" y="64570"/>
                  <a:pt x="2639305" y="64570"/>
                </a:cubicBezTo>
                <a:close/>
                <a:moveTo>
                  <a:pt x="2982549" y="62092"/>
                </a:moveTo>
                <a:cubicBezTo>
                  <a:pt x="2975477" y="62092"/>
                  <a:pt x="2963132" y="63821"/>
                  <a:pt x="2945513" y="67279"/>
                </a:cubicBezTo>
                <a:cubicBezTo>
                  <a:pt x="2925665" y="72790"/>
                  <a:pt x="2914334" y="75546"/>
                  <a:pt x="2911522" y="75546"/>
                </a:cubicBezTo>
                <a:lnTo>
                  <a:pt x="2915946" y="75546"/>
                </a:lnTo>
                <a:cubicBezTo>
                  <a:pt x="2918033" y="89420"/>
                  <a:pt x="2919694" y="101903"/>
                  <a:pt x="2920928" y="112993"/>
                </a:cubicBezTo>
                <a:cubicBezTo>
                  <a:pt x="2953594" y="101874"/>
                  <a:pt x="2971084" y="96315"/>
                  <a:pt x="2973399" y="96315"/>
                </a:cubicBezTo>
                <a:cubicBezTo>
                  <a:pt x="2976929" y="96315"/>
                  <a:pt x="2980243" y="96648"/>
                  <a:pt x="2983340" y="97316"/>
                </a:cubicBezTo>
                <a:lnTo>
                  <a:pt x="2991458" y="100137"/>
                </a:lnTo>
                <a:lnTo>
                  <a:pt x="2991919" y="86535"/>
                </a:lnTo>
                <a:cubicBezTo>
                  <a:pt x="2992058" y="80724"/>
                  <a:pt x="2992127" y="75231"/>
                  <a:pt x="2992127" y="70058"/>
                </a:cubicBezTo>
                <a:cubicBezTo>
                  <a:pt x="2992127" y="64747"/>
                  <a:pt x="2988934" y="62092"/>
                  <a:pt x="2982549" y="62092"/>
                </a:cubicBezTo>
                <a:close/>
                <a:moveTo>
                  <a:pt x="1842517" y="49673"/>
                </a:moveTo>
                <a:cubicBezTo>
                  <a:pt x="1845111" y="50089"/>
                  <a:pt x="1847975" y="50921"/>
                  <a:pt x="1851111" y="52170"/>
                </a:cubicBezTo>
                <a:cubicBezTo>
                  <a:pt x="1856650" y="54543"/>
                  <a:pt x="1862661" y="57958"/>
                  <a:pt x="1869144" y="62417"/>
                </a:cubicBezTo>
                <a:cubicBezTo>
                  <a:pt x="1875318" y="66419"/>
                  <a:pt x="1879909" y="70349"/>
                  <a:pt x="1882916" y="74208"/>
                </a:cubicBezTo>
                <a:cubicBezTo>
                  <a:pt x="1885688" y="78370"/>
                  <a:pt x="1887075" y="82394"/>
                  <a:pt x="1887075" y="86282"/>
                </a:cubicBezTo>
                <a:cubicBezTo>
                  <a:pt x="1885811" y="88820"/>
                  <a:pt x="1883293" y="92210"/>
                  <a:pt x="1879520" y="96452"/>
                </a:cubicBezTo>
                <a:cubicBezTo>
                  <a:pt x="1877273" y="98698"/>
                  <a:pt x="1875673" y="100536"/>
                  <a:pt x="1874718" y="101966"/>
                </a:cubicBezTo>
                <a:cubicBezTo>
                  <a:pt x="1872986" y="104132"/>
                  <a:pt x="1870199" y="108417"/>
                  <a:pt x="1866357" y="114820"/>
                </a:cubicBezTo>
                <a:cubicBezTo>
                  <a:pt x="1862493" y="122549"/>
                  <a:pt x="1858197" y="129763"/>
                  <a:pt x="1853469" y="136463"/>
                </a:cubicBezTo>
                <a:cubicBezTo>
                  <a:pt x="1849793" y="142134"/>
                  <a:pt x="1843856" y="150346"/>
                  <a:pt x="1835659" y="161099"/>
                </a:cubicBezTo>
                <a:cubicBezTo>
                  <a:pt x="1829936" y="168359"/>
                  <a:pt x="1825523" y="173373"/>
                  <a:pt x="1822419" y="176140"/>
                </a:cubicBezTo>
                <a:lnTo>
                  <a:pt x="1808519" y="182948"/>
                </a:lnTo>
                <a:lnTo>
                  <a:pt x="1838857" y="175291"/>
                </a:lnTo>
                <a:cubicBezTo>
                  <a:pt x="1851834" y="172764"/>
                  <a:pt x="1862310" y="170663"/>
                  <a:pt x="1870285" y="168988"/>
                </a:cubicBezTo>
                <a:cubicBezTo>
                  <a:pt x="1876756" y="167971"/>
                  <a:pt x="1883073" y="166604"/>
                  <a:pt x="1889236" y="164889"/>
                </a:cubicBezTo>
                <a:cubicBezTo>
                  <a:pt x="1896170" y="162580"/>
                  <a:pt x="1900963" y="161425"/>
                  <a:pt x="1903616" y="161425"/>
                </a:cubicBezTo>
                <a:cubicBezTo>
                  <a:pt x="1907732" y="161940"/>
                  <a:pt x="1912448" y="163423"/>
                  <a:pt x="1917765" y="165876"/>
                </a:cubicBezTo>
                <a:cubicBezTo>
                  <a:pt x="1922744" y="168557"/>
                  <a:pt x="1927386" y="171332"/>
                  <a:pt x="1931691" y="174202"/>
                </a:cubicBezTo>
                <a:cubicBezTo>
                  <a:pt x="1936504" y="177409"/>
                  <a:pt x="1940586" y="180687"/>
                  <a:pt x="1943936" y="184037"/>
                </a:cubicBezTo>
                <a:cubicBezTo>
                  <a:pt x="1948715" y="188828"/>
                  <a:pt x="1951105" y="192775"/>
                  <a:pt x="1951105" y="195880"/>
                </a:cubicBezTo>
                <a:cubicBezTo>
                  <a:pt x="1951465" y="198269"/>
                  <a:pt x="1950484" y="201908"/>
                  <a:pt x="1948163" y="206796"/>
                </a:cubicBezTo>
                <a:cubicBezTo>
                  <a:pt x="1946323" y="210111"/>
                  <a:pt x="1944948" y="214047"/>
                  <a:pt x="1944039" y="218604"/>
                </a:cubicBezTo>
                <a:cubicBezTo>
                  <a:pt x="1943358" y="224023"/>
                  <a:pt x="1942635" y="228845"/>
                  <a:pt x="1941869" y="233070"/>
                </a:cubicBezTo>
                <a:cubicBezTo>
                  <a:pt x="1941498" y="237569"/>
                  <a:pt x="1941138" y="244509"/>
                  <a:pt x="1940789" y="253890"/>
                </a:cubicBezTo>
                <a:lnTo>
                  <a:pt x="1935387" y="352863"/>
                </a:lnTo>
                <a:cubicBezTo>
                  <a:pt x="1934643" y="362119"/>
                  <a:pt x="1932171" y="371828"/>
                  <a:pt x="1927969" y="381993"/>
                </a:cubicBezTo>
                <a:cubicBezTo>
                  <a:pt x="1922893" y="396570"/>
                  <a:pt x="1918342" y="406995"/>
                  <a:pt x="1914318" y="413266"/>
                </a:cubicBezTo>
                <a:cubicBezTo>
                  <a:pt x="1911030" y="417868"/>
                  <a:pt x="1907729" y="421615"/>
                  <a:pt x="1904413" y="424508"/>
                </a:cubicBezTo>
                <a:cubicBezTo>
                  <a:pt x="1899183" y="427549"/>
                  <a:pt x="1895355" y="428890"/>
                  <a:pt x="1892931" y="428530"/>
                </a:cubicBezTo>
                <a:cubicBezTo>
                  <a:pt x="1889496" y="428530"/>
                  <a:pt x="1886349" y="426532"/>
                  <a:pt x="1883490" y="422536"/>
                </a:cubicBezTo>
                <a:cubicBezTo>
                  <a:pt x="1881444" y="419666"/>
                  <a:pt x="1879620" y="415830"/>
                  <a:pt x="1878019" y="411028"/>
                </a:cubicBezTo>
                <a:lnTo>
                  <a:pt x="1870173" y="392900"/>
                </a:lnTo>
                <a:lnTo>
                  <a:pt x="1866443" y="382790"/>
                </a:lnTo>
                <a:cubicBezTo>
                  <a:pt x="1857188" y="383499"/>
                  <a:pt x="1847724" y="384031"/>
                  <a:pt x="1838051" y="384385"/>
                </a:cubicBezTo>
                <a:cubicBezTo>
                  <a:pt x="1828761" y="385077"/>
                  <a:pt x="1821501" y="385771"/>
                  <a:pt x="1816270" y="386469"/>
                </a:cubicBezTo>
                <a:lnTo>
                  <a:pt x="1798897" y="388252"/>
                </a:lnTo>
                <a:lnTo>
                  <a:pt x="1796291" y="400403"/>
                </a:lnTo>
                <a:cubicBezTo>
                  <a:pt x="1794564" y="407738"/>
                  <a:pt x="1791188" y="412348"/>
                  <a:pt x="1786163" y="414235"/>
                </a:cubicBezTo>
                <a:cubicBezTo>
                  <a:pt x="1782007" y="415155"/>
                  <a:pt x="1777540" y="413943"/>
                  <a:pt x="1772761" y="410599"/>
                </a:cubicBezTo>
                <a:cubicBezTo>
                  <a:pt x="1768793" y="408118"/>
                  <a:pt x="1765683" y="403953"/>
                  <a:pt x="1763431" y="398105"/>
                </a:cubicBezTo>
                <a:cubicBezTo>
                  <a:pt x="1761413" y="392846"/>
                  <a:pt x="1760404" y="388444"/>
                  <a:pt x="1760404" y="384900"/>
                </a:cubicBezTo>
                <a:cubicBezTo>
                  <a:pt x="1760044" y="380927"/>
                  <a:pt x="1760221" y="375353"/>
                  <a:pt x="1760936" y="368178"/>
                </a:cubicBezTo>
                <a:cubicBezTo>
                  <a:pt x="1761667" y="361238"/>
                  <a:pt x="1762208" y="354175"/>
                  <a:pt x="1762556" y="346989"/>
                </a:cubicBezTo>
                <a:lnTo>
                  <a:pt x="1762556" y="326443"/>
                </a:lnTo>
                <a:lnTo>
                  <a:pt x="1759366" y="250391"/>
                </a:lnTo>
                <a:cubicBezTo>
                  <a:pt x="1759023" y="249362"/>
                  <a:pt x="1758323" y="243203"/>
                  <a:pt x="1757265" y="231912"/>
                </a:cubicBezTo>
                <a:lnTo>
                  <a:pt x="1754479" y="210106"/>
                </a:lnTo>
                <a:cubicBezTo>
                  <a:pt x="1754198" y="207476"/>
                  <a:pt x="1753221" y="204155"/>
                  <a:pt x="1751546" y="200141"/>
                </a:cubicBezTo>
                <a:cubicBezTo>
                  <a:pt x="1749917" y="194453"/>
                  <a:pt x="1749305" y="189788"/>
                  <a:pt x="1749711" y="186147"/>
                </a:cubicBezTo>
                <a:cubicBezTo>
                  <a:pt x="1750860" y="181522"/>
                  <a:pt x="1754124" y="178015"/>
                  <a:pt x="1759504" y="175625"/>
                </a:cubicBezTo>
                <a:cubicBezTo>
                  <a:pt x="1763534" y="174768"/>
                  <a:pt x="1769122" y="175460"/>
                  <a:pt x="1776268" y="177701"/>
                </a:cubicBezTo>
                <a:lnTo>
                  <a:pt x="1785615" y="182948"/>
                </a:lnTo>
                <a:lnTo>
                  <a:pt x="1793907" y="167385"/>
                </a:lnTo>
                <a:lnTo>
                  <a:pt x="1807189" y="140296"/>
                </a:lnTo>
                <a:cubicBezTo>
                  <a:pt x="1813535" y="127251"/>
                  <a:pt x="1817368" y="118418"/>
                  <a:pt x="1818689" y="113799"/>
                </a:cubicBezTo>
                <a:lnTo>
                  <a:pt x="1822822" y="99865"/>
                </a:lnTo>
                <a:cubicBezTo>
                  <a:pt x="1824257" y="93725"/>
                  <a:pt x="1824974" y="89349"/>
                  <a:pt x="1824974" y="86736"/>
                </a:cubicBezTo>
                <a:lnTo>
                  <a:pt x="1824974" y="73822"/>
                </a:lnTo>
                <a:lnTo>
                  <a:pt x="1824974" y="63061"/>
                </a:lnTo>
                <a:cubicBezTo>
                  <a:pt x="1824974" y="59636"/>
                  <a:pt x="1825560" y="56746"/>
                  <a:pt x="1826732" y="54391"/>
                </a:cubicBezTo>
                <a:cubicBezTo>
                  <a:pt x="1828498" y="51761"/>
                  <a:pt x="1831437" y="50189"/>
                  <a:pt x="1835547" y="49675"/>
                </a:cubicBezTo>
                <a:cubicBezTo>
                  <a:pt x="1837600" y="49258"/>
                  <a:pt x="1839923" y="49257"/>
                  <a:pt x="1842517" y="49673"/>
                </a:cubicBezTo>
                <a:close/>
                <a:moveTo>
                  <a:pt x="2997615" y="23675"/>
                </a:moveTo>
                <a:cubicBezTo>
                  <a:pt x="3007545" y="23675"/>
                  <a:pt x="3019562" y="27200"/>
                  <a:pt x="3033665" y="34248"/>
                </a:cubicBezTo>
                <a:cubicBezTo>
                  <a:pt x="3050963" y="44310"/>
                  <a:pt x="3059613" y="52479"/>
                  <a:pt x="3059613" y="58756"/>
                </a:cubicBezTo>
                <a:cubicBezTo>
                  <a:pt x="3059613" y="62935"/>
                  <a:pt x="3056317" y="68540"/>
                  <a:pt x="3049726" y="75572"/>
                </a:cubicBezTo>
                <a:cubicBezTo>
                  <a:pt x="3045546" y="79150"/>
                  <a:pt x="3040770" y="92793"/>
                  <a:pt x="3035397" y="116500"/>
                </a:cubicBezTo>
                <a:cubicBezTo>
                  <a:pt x="3020876" y="173496"/>
                  <a:pt x="3009717" y="201994"/>
                  <a:pt x="3001920" y="201994"/>
                </a:cubicBezTo>
                <a:cubicBezTo>
                  <a:pt x="2994745" y="201994"/>
                  <a:pt x="2989083" y="198364"/>
                  <a:pt x="2984933" y="191103"/>
                </a:cubicBezTo>
                <a:cubicBezTo>
                  <a:pt x="2984132" y="189508"/>
                  <a:pt x="2983921" y="189194"/>
                  <a:pt x="2984298" y="190160"/>
                </a:cubicBezTo>
                <a:cubicBezTo>
                  <a:pt x="2966319" y="193607"/>
                  <a:pt x="2946434" y="196834"/>
                  <a:pt x="2924642" y="199841"/>
                </a:cubicBezTo>
                <a:cubicBezTo>
                  <a:pt x="2921309" y="199841"/>
                  <a:pt x="2921194" y="199661"/>
                  <a:pt x="2924299" y="199301"/>
                </a:cubicBezTo>
                <a:cubicBezTo>
                  <a:pt x="2923361" y="210066"/>
                  <a:pt x="2919648" y="215448"/>
                  <a:pt x="2913159" y="215448"/>
                </a:cubicBezTo>
                <a:cubicBezTo>
                  <a:pt x="2901074" y="214476"/>
                  <a:pt x="2894431" y="204612"/>
                  <a:pt x="2893231" y="185855"/>
                </a:cubicBezTo>
                <a:cubicBezTo>
                  <a:pt x="2890681" y="142843"/>
                  <a:pt x="2886942" y="113067"/>
                  <a:pt x="2882015" y="96529"/>
                </a:cubicBezTo>
                <a:cubicBezTo>
                  <a:pt x="2879259" y="83786"/>
                  <a:pt x="2875392" y="74428"/>
                  <a:pt x="2870413" y="68454"/>
                </a:cubicBezTo>
                <a:cubicBezTo>
                  <a:pt x="2866897" y="62303"/>
                  <a:pt x="2865139" y="57635"/>
                  <a:pt x="2865139" y="54451"/>
                </a:cubicBezTo>
                <a:cubicBezTo>
                  <a:pt x="2865139" y="48283"/>
                  <a:pt x="2868941" y="45199"/>
                  <a:pt x="2876544" y="45199"/>
                </a:cubicBezTo>
                <a:cubicBezTo>
                  <a:pt x="2885536" y="45199"/>
                  <a:pt x="2892362" y="45736"/>
                  <a:pt x="2897021" y="46811"/>
                </a:cubicBezTo>
                <a:lnTo>
                  <a:pt x="2897793" y="46811"/>
                </a:lnTo>
                <a:lnTo>
                  <a:pt x="2968331" y="32388"/>
                </a:lnTo>
                <a:cubicBezTo>
                  <a:pt x="2974929" y="31724"/>
                  <a:pt x="2981203" y="29818"/>
                  <a:pt x="2987154" y="26668"/>
                </a:cubicBezTo>
                <a:cubicBezTo>
                  <a:pt x="2991544" y="24673"/>
                  <a:pt x="2995031" y="23675"/>
                  <a:pt x="2997615" y="23675"/>
                </a:cubicBezTo>
                <a:close/>
                <a:moveTo>
                  <a:pt x="2036669" y="19772"/>
                </a:moveTo>
                <a:cubicBezTo>
                  <a:pt x="2039608" y="20402"/>
                  <a:pt x="2043055" y="21703"/>
                  <a:pt x="2047008" y="23675"/>
                </a:cubicBezTo>
                <a:cubicBezTo>
                  <a:pt x="2055412" y="29409"/>
                  <a:pt x="2060814" y="33174"/>
                  <a:pt x="2063215" y="34969"/>
                </a:cubicBezTo>
                <a:cubicBezTo>
                  <a:pt x="2066405" y="37244"/>
                  <a:pt x="2069017" y="40008"/>
                  <a:pt x="2071052" y="43261"/>
                </a:cubicBezTo>
                <a:cubicBezTo>
                  <a:pt x="2073957" y="47131"/>
                  <a:pt x="2075409" y="50342"/>
                  <a:pt x="2075409" y="52895"/>
                </a:cubicBezTo>
                <a:cubicBezTo>
                  <a:pt x="2075409" y="55447"/>
                  <a:pt x="2073622" y="59019"/>
                  <a:pt x="2070049" y="63609"/>
                </a:cubicBezTo>
                <a:cubicBezTo>
                  <a:pt x="2068031" y="65925"/>
                  <a:pt x="2066082" y="69117"/>
                  <a:pt x="2064201" y="73188"/>
                </a:cubicBezTo>
                <a:cubicBezTo>
                  <a:pt x="2061789" y="78013"/>
                  <a:pt x="2059736" y="82320"/>
                  <a:pt x="2058044" y="86110"/>
                </a:cubicBezTo>
                <a:lnTo>
                  <a:pt x="2048517" y="108791"/>
                </a:lnTo>
                <a:cubicBezTo>
                  <a:pt x="2043487" y="120916"/>
                  <a:pt x="2039066" y="130988"/>
                  <a:pt x="2035256" y="139006"/>
                </a:cubicBezTo>
                <a:cubicBezTo>
                  <a:pt x="2033351" y="143014"/>
                  <a:pt x="2031693" y="146432"/>
                  <a:pt x="2030283" y="149258"/>
                </a:cubicBezTo>
                <a:lnTo>
                  <a:pt x="2027605" y="154408"/>
                </a:lnTo>
                <a:lnTo>
                  <a:pt x="2053276" y="148683"/>
                </a:lnTo>
                <a:lnTo>
                  <a:pt x="2076952" y="144378"/>
                </a:lnTo>
                <a:cubicBezTo>
                  <a:pt x="2083549" y="143120"/>
                  <a:pt x="2090292" y="141685"/>
                  <a:pt x="2097181" y="140073"/>
                </a:cubicBezTo>
                <a:cubicBezTo>
                  <a:pt x="2103315" y="138718"/>
                  <a:pt x="2108746" y="137312"/>
                  <a:pt x="2113473" y="135854"/>
                </a:cubicBezTo>
                <a:cubicBezTo>
                  <a:pt x="2118390" y="134339"/>
                  <a:pt x="2122206" y="133356"/>
                  <a:pt x="2124921" y="132904"/>
                </a:cubicBezTo>
                <a:cubicBezTo>
                  <a:pt x="2130169" y="132904"/>
                  <a:pt x="2136017" y="134622"/>
                  <a:pt x="2142466" y="138058"/>
                </a:cubicBezTo>
                <a:cubicBezTo>
                  <a:pt x="2147691" y="140671"/>
                  <a:pt x="2152827" y="143780"/>
                  <a:pt x="2157875" y="147388"/>
                </a:cubicBezTo>
                <a:cubicBezTo>
                  <a:pt x="2163226" y="151201"/>
                  <a:pt x="2167296" y="154677"/>
                  <a:pt x="2170086" y="157815"/>
                </a:cubicBezTo>
                <a:cubicBezTo>
                  <a:pt x="2174762" y="162508"/>
                  <a:pt x="2177100" y="166230"/>
                  <a:pt x="2177100" y="168980"/>
                </a:cubicBezTo>
                <a:cubicBezTo>
                  <a:pt x="2177460" y="171449"/>
                  <a:pt x="2176023" y="175494"/>
                  <a:pt x="2172787" y="181113"/>
                </a:cubicBezTo>
                <a:cubicBezTo>
                  <a:pt x="2171478" y="183068"/>
                  <a:pt x="2170520" y="185255"/>
                  <a:pt x="2169914" y="187673"/>
                </a:cubicBezTo>
                <a:cubicBezTo>
                  <a:pt x="2168439" y="190995"/>
                  <a:pt x="2167007" y="195954"/>
                  <a:pt x="2165618" y="202551"/>
                </a:cubicBezTo>
                <a:cubicBezTo>
                  <a:pt x="2164223" y="208839"/>
                  <a:pt x="2163346" y="213776"/>
                  <a:pt x="2162986" y="217360"/>
                </a:cubicBezTo>
                <a:lnTo>
                  <a:pt x="2153870" y="352983"/>
                </a:lnTo>
                <a:cubicBezTo>
                  <a:pt x="2152779" y="368693"/>
                  <a:pt x="2150206" y="384102"/>
                  <a:pt x="2146153" y="399211"/>
                </a:cubicBezTo>
                <a:cubicBezTo>
                  <a:pt x="2142065" y="414418"/>
                  <a:pt x="2135717" y="429213"/>
                  <a:pt x="2127108" y="443596"/>
                </a:cubicBezTo>
                <a:cubicBezTo>
                  <a:pt x="2120659" y="455138"/>
                  <a:pt x="2112579" y="463387"/>
                  <a:pt x="2102866" y="468344"/>
                </a:cubicBezTo>
                <a:cubicBezTo>
                  <a:pt x="2095960" y="471934"/>
                  <a:pt x="2090535" y="473729"/>
                  <a:pt x="2086590" y="473729"/>
                </a:cubicBezTo>
                <a:cubicBezTo>
                  <a:pt x="2083732" y="473729"/>
                  <a:pt x="2080345" y="472997"/>
                  <a:pt x="2076429" y="471533"/>
                </a:cubicBezTo>
                <a:cubicBezTo>
                  <a:pt x="2073736" y="470179"/>
                  <a:pt x="2070272" y="466637"/>
                  <a:pt x="2066036" y="460909"/>
                </a:cubicBezTo>
                <a:cubicBezTo>
                  <a:pt x="2064830" y="459766"/>
                  <a:pt x="2061348" y="454781"/>
                  <a:pt x="2055592" y="445954"/>
                </a:cubicBezTo>
                <a:cubicBezTo>
                  <a:pt x="2050224" y="437716"/>
                  <a:pt x="2045756" y="431368"/>
                  <a:pt x="2042189" y="426909"/>
                </a:cubicBezTo>
                <a:lnTo>
                  <a:pt x="2029952" y="414115"/>
                </a:lnTo>
                <a:lnTo>
                  <a:pt x="2023384" y="406037"/>
                </a:lnTo>
                <a:cubicBezTo>
                  <a:pt x="2019531" y="400023"/>
                  <a:pt x="2018835" y="395596"/>
                  <a:pt x="2021296" y="392754"/>
                </a:cubicBezTo>
                <a:cubicBezTo>
                  <a:pt x="2023757" y="389913"/>
                  <a:pt x="2027808" y="389296"/>
                  <a:pt x="2033451" y="390902"/>
                </a:cubicBezTo>
                <a:lnTo>
                  <a:pt x="2039582" y="394950"/>
                </a:lnTo>
                <a:lnTo>
                  <a:pt x="2067923" y="403679"/>
                </a:lnTo>
                <a:cubicBezTo>
                  <a:pt x="2076766" y="406469"/>
                  <a:pt x="2083060" y="407155"/>
                  <a:pt x="2086805" y="405737"/>
                </a:cubicBezTo>
                <a:cubicBezTo>
                  <a:pt x="2088577" y="405205"/>
                  <a:pt x="2090904" y="402636"/>
                  <a:pt x="2093785" y="398028"/>
                </a:cubicBezTo>
                <a:cubicBezTo>
                  <a:pt x="2097461" y="392677"/>
                  <a:pt x="2100765" y="384551"/>
                  <a:pt x="2103698" y="373649"/>
                </a:cubicBezTo>
                <a:cubicBezTo>
                  <a:pt x="2106596" y="360043"/>
                  <a:pt x="2108766" y="344763"/>
                  <a:pt x="2110206" y="327807"/>
                </a:cubicBezTo>
                <a:lnTo>
                  <a:pt x="2117692" y="225747"/>
                </a:lnTo>
                <a:lnTo>
                  <a:pt x="2117692" y="192741"/>
                </a:lnTo>
                <a:cubicBezTo>
                  <a:pt x="2117692" y="184972"/>
                  <a:pt x="2117161" y="179890"/>
                  <a:pt x="2116097" y="177495"/>
                </a:cubicBezTo>
                <a:cubicBezTo>
                  <a:pt x="2114937" y="175408"/>
                  <a:pt x="2113536" y="173953"/>
                  <a:pt x="2111895" y="173130"/>
                </a:cubicBezTo>
                <a:cubicBezTo>
                  <a:pt x="2109683" y="171867"/>
                  <a:pt x="2106179" y="171086"/>
                  <a:pt x="2101382" y="170789"/>
                </a:cubicBezTo>
                <a:cubicBezTo>
                  <a:pt x="2096266" y="170789"/>
                  <a:pt x="2089546" y="171309"/>
                  <a:pt x="2081223" y="172350"/>
                </a:cubicBezTo>
                <a:cubicBezTo>
                  <a:pt x="2072830" y="173047"/>
                  <a:pt x="2064661" y="173962"/>
                  <a:pt x="2056715" y="175094"/>
                </a:cubicBezTo>
                <a:cubicBezTo>
                  <a:pt x="2049466" y="176077"/>
                  <a:pt x="2043615" y="177486"/>
                  <a:pt x="2039162" y="179321"/>
                </a:cubicBezTo>
                <a:cubicBezTo>
                  <a:pt x="2031382" y="182242"/>
                  <a:pt x="2026574" y="183703"/>
                  <a:pt x="2024739" y="183703"/>
                </a:cubicBezTo>
                <a:cubicBezTo>
                  <a:pt x="2020291" y="184058"/>
                  <a:pt x="2016089" y="183537"/>
                  <a:pt x="2012133" y="182142"/>
                </a:cubicBezTo>
                <a:lnTo>
                  <a:pt x="2011413" y="180470"/>
                </a:lnTo>
                <a:cubicBezTo>
                  <a:pt x="2010864" y="181997"/>
                  <a:pt x="2010004" y="183346"/>
                  <a:pt x="2008832" y="184518"/>
                </a:cubicBezTo>
                <a:lnTo>
                  <a:pt x="1998104" y="198315"/>
                </a:lnTo>
                <a:cubicBezTo>
                  <a:pt x="1994572" y="202625"/>
                  <a:pt x="1990153" y="207279"/>
                  <a:pt x="1984847" y="212275"/>
                </a:cubicBezTo>
                <a:cubicBezTo>
                  <a:pt x="1978388" y="218735"/>
                  <a:pt x="1973274" y="223471"/>
                  <a:pt x="1969507" y="226484"/>
                </a:cubicBezTo>
                <a:lnTo>
                  <a:pt x="1959097" y="235745"/>
                </a:lnTo>
                <a:cubicBezTo>
                  <a:pt x="1951911" y="239072"/>
                  <a:pt x="1946740" y="238952"/>
                  <a:pt x="1943584" y="235385"/>
                </a:cubicBezTo>
                <a:cubicBezTo>
                  <a:pt x="1941995" y="231623"/>
                  <a:pt x="1942727" y="226838"/>
                  <a:pt x="1945780" y="221030"/>
                </a:cubicBezTo>
                <a:lnTo>
                  <a:pt x="1953497" y="209317"/>
                </a:lnTo>
                <a:cubicBezTo>
                  <a:pt x="1958905" y="201102"/>
                  <a:pt x="1963887" y="193253"/>
                  <a:pt x="1968443" y="185770"/>
                </a:cubicBezTo>
                <a:cubicBezTo>
                  <a:pt x="1973909" y="177389"/>
                  <a:pt x="1978948" y="168231"/>
                  <a:pt x="1983561" y="158295"/>
                </a:cubicBezTo>
                <a:cubicBezTo>
                  <a:pt x="1988575" y="148280"/>
                  <a:pt x="1993731" y="136023"/>
                  <a:pt x="1999031" y="121525"/>
                </a:cubicBezTo>
                <a:cubicBezTo>
                  <a:pt x="2004387" y="106885"/>
                  <a:pt x="2008663" y="94417"/>
                  <a:pt x="2011859" y="84121"/>
                </a:cubicBezTo>
                <a:cubicBezTo>
                  <a:pt x="2015060" y="73808"/>
                  <a:pt x="2017541" y="64773"/>
                  <a:pt x="2019302" y="57015"/>
                </a:cubicBezTo>
                <a:cubicBezTo>
                  <a:pt x="2021040" y="49595"/>
                  <a:pt x="2021729" y="43861"/>
                  <a:pt x="2021369" y="39814"/>
                </a:cubicBezTo>
                <a:cubicBezTo>
                  <a:pt x="2021014" y="33925"/>
                  <a:pt x="2021311" y="29715"/>
                  <a:pt x="2022260" y="27183"/>
                </a:cubicBezTo>
                <a:cubicBezTo>
                  <a:pt x="2023495" y="23489"/>
                  <a:pt x="2025865" y="21060"/>
                  <a:pt x="2029369" y="19894"/>
                </a:cubicBezTo>
                <a:cubicBezTo>
                  <a:pt x="2031296" y="19182"/>
                  <a:pt x="2033729" y="19141"/>
                  <a:pt x="2036669" y="19772"/>
                </a:cubicBezTo>
                <a:close/>
                <a:moveTo>
                  <a:pt x="2376204" y="15083"/>
                </a:moveTo>
                <a:cubicBezTo>
                  <a:pt x="2384682" y="15929"/>
                  <a:pt x="2392983" y="18384"/>
                  <a:pt x="2401106" y="22449"/>
                </a:cubicBezTo>
                <a:cubicBezTo>
                  <a:pt x="2416925" y="29343"/>
                  <a:pt x="2424834" y="36178"/>
                  <a:pt x="2424834" y="42952"/>
                </a:cubicBezTo>
                <a:cubicBezTo>
                  <a:pt x="2424399" y="50418"/>
                  <a:pt x="2423045" y="59648"/>
                  <a:pt x="2420769" y="70641"/>
                </a:cubicBezTo>
                <a:cubicBezTo>
                  <a:pt x="2418497" y="83263"/>
                  <a:pt x="2417076" y="102452"/>
                  <a:pt x="2416508" y="128207"/>
                </a:cubicBezTo>
                <a:lnTo>
                  <a:pt x="2416253" y="153343"/>
                </a:lnTo>
                <a:lnTo>
                  <a:pt x="2430399" y="146899"/>
                </a:lnTo>
                <a:cubicBezTo>
                  <a:pt x="2438831" y="143309"/>
                  <a:pt x="2446791" y="141514"/>
                  <a:pt x="2454280" y="141514"/>
                </a:cubicBezTo>
                <a:cubicBezTo>
                  <a:pt x="2474826" y="142474"/>
                  <a:pt x="2485099" y="148788"/>
                  <a:pt x="2485099" y="160456"/>
                </a:cubicBezTo>
                <a:cubicBezTo>
                  <a:pt x="2485099" y="168957"/>
                  <a:pt x="2481072" y="174814"/>
                  <a:pt x="2473017" y="178026"/>
                </a:cubicBezTo>
                <a:cubicBezTo>
                  <a:pt x="2449110" y="184652"/>
                  <a:pt x="2430179" y="189563"/>
                  <a:pt x="2416224" y="192758"/>
                </a:cubicBezTo>
                <a:cubicBezTo>
                  <a:pt x="2416224" y="199807"/>
                  <a:pt x="2416047" y="207350"/>
                  <a:pt x="2415693" y="215388"/>
                </a:cubicBezTo>
                <a:cubicBezTo>
                  <a:pt x="2422496" y="216137"/>
                  <a:pt x="2430139" y="218246"/>
                  <a:pt x="2438622" y="221716"/>
                </a:cubicBezTo>
                <a:cubicBezTo>
                  <a:pt x="2450970" y="226090"/>
                  <a:pt x="2459840" y="233676"/>
                  <a:pt x="2465231" y="244474"/>
                </a:cubicBezTo>
                <a:cubicBezTo>
                  <a:pt x="2468432" y="251666"/>
                  <a:pt x="2470033" y="258635"/>
                  <a:pt x="2470033" y="265380"/>
                </a:cubicBezTo>
                <a:cubicBezTo>
                  <a:pt x="2470033" y="276574"/>
                  <a:pt x="2465331" y="282170"/>
                  <a:pt x="2455927" y="282170"/>
                </a:cubicBezTo>
                <a:cubicBezTo>
                  <a:pt x="2444036" y="282170"/>
                  <a:pt x="2430567" y="272521"/>
                  <a:pt x="2415521" y="253221"/>
                </a:cubicBezTo>
                <a:lnTo>
                  <a:pt x="2415490" y="253144"/>
                </a:lnTo>
                <a:lnTo>
                  <a:pt x="2415264" y="281143"/>
                </a:lnTo>
                <a:cubicBezTo>
                  <a:pt x="2414312" y="370017"/>
                  <a:pt x="2412029" y="421030"/>
                  <a:pt x="2408412" y="434181"/>
                </a:cubicBezTo>
                <a:cubicBezTo>
                  <a:pt x="2402690" y="456241"/>
                  <a:pt x="2395570" y="467272"/>
                  <a:pt x="2387052" y="467272"/>
                </a:cubicBezTo>
                <a:cubicBezTo>
                  <a:pt x="2381667" y="467272"/>
                  <a:pt x="2375950" y="459708"/>
                  <a:pt x="2369902" y="444582"/>
                </a:cubicBezTo>
                <a:cubicBezTo>
                  <a:pt x="2367272" y="435956"/>
                  <a:pt x="2365957" y="427878"/>
                  <a:pt x="2365957" y="420349"/>
                </a:cubicBezTo>
                <a:cubicBezTo>
                  <a:pt x="2365957" y="415055"/>
                  <a:pt x="2367595" y="405863"/>
                  <a:pt x="2370871" y="392772"/>
                </a:cubicBezTo>
                <a:cubicBezTo>
                  <a:pt x="2375861" y="359992"/>
                  <a:pt x="2379068" y="312721"/>
                  <a:pt x="2380492" y="250957"/>
                </a:cubicBezTo>
                <a:cubicBezTo>
                  <a:pt x="2366663" y="293227"/>
                  <a:pt x="2347392" y="325692"/>
                  <a:pt x="2322679" y="348353"/>
                </a:cubicBezTo>
                <a:cubicBezTo>
                  <a:pt x="2304180" y="367367"/>
                  <a:pt x="2289585" y="376873"/>
                  <a:pt x="2278895" y="376873"/>
                </a:cubicBezTo>
                <a:cubicBezTo>
                  <a:pt x="2273773" y="376873"/>
                  <a:pt x="2269791" y="374984"/>
                  <a:pt x="2266950" y="371205"/>
                </a:cubicBezTo>
                <a:cubicBezTo>
                  <a:pt x="2266950" y="367249"/>
                  <a:pt x="2272421" y="360178"/>
                  <a:pt x="2283362" y="349991"/>
                </a:cubicBezTo>
                <a:cubicBezTo>
                  <a:pt x="2302948" y="329685"/>
                  <a:pt x="2321216" y="305392"/>
                  <a:pt x="2338165" y="277111"/>
                </a:cubicBezTo>
                <a:cubicBezTo>
                  <a:pt x="2349856" y="255834"/>
                  <a:pt x="2361452" y="230614"/>
                  <a:pt x="2372955" y="201453"/>
                </a:cubicBezTo>
                <a:cubicBezTo>
                  <a:pt x="2349625" y="207913"/>
                  <a:pt x="2334055" y="211143"/>
                  <a:pt x="2326246" y="211143"/>
                </a:cubicBezTo>
                <a:cubicBezTo>
                  <a:pt x="2317311" y="211143"/>
                  <a:pt x="2307916" y="209500"/>
                  <a:pt x="2298060" y="206213"/>
                </a:cubicBezTo>
                <a:cubicBezTo>
                  <a:pt x="2287724" y="203749"/>
                  <a:pt x="2282556" y="199796"/>
                  <a:pt x="2282556" y="194353"/>
                </a:cubicBezTo>
                <a:cubicBezTo>
                  <a:pt x="2282556" y="188522"/>
                  <a:pt x="2286704" y="184778"/>
                  <a:pt x="2294999" y="183120"/>
                </a:cubicBezTo>
                <a:cubicBezTo>
                  <a:pt x="2320375" y="178186"/>
                  <a:pt x="2349230" y="170886"/>
                  <a:pt x="2381564" y="161219"/>
                </a:cubicBezTo>
                <a:lnTo>
                  <a:pt x="2381564" y="156151"/>
                </a:lnTo>
                <a:cubicBezTo>
                  <a:pt x="2381564" y="95680"/>
                  <a:pt x="2377837" y="57498"/>
                  <a:pt x="2370382" y="41606"/>
                </a:cubicBezTo>
                <a:cubicBezTo>
                  <a:pt x="2367432" y="35718"/>
                  <a:pt x="2365957" y="30853"/>
                  <a:pt x="2365957" y="27011"/>
                </a:cubicBezTo>
                <a:cubicBezTo>
                  <a:pt x="2365957" y="19819"/>
                  <a:pt x="2369373" y="15843"/>
                  <a:pt x="2376204" y="15083"/>
                </a:cubicBezTo>
                <a:close/>
                <a:moveTo>
                  <a:pt x="1301304" y="12914"/>
                </a:moveTo>
                <a:cubicBezTo>
                  <a:pt x="1302956" y="12914"/>
                  <a:pt x="1305143" y="13367"/>
                  <a:pt x="1307864" y="14273"/>
                </a:cubicBezTo>
                <a:cubicBezTo>
                  <a:pt x="1310585" y="15179"/>
                  <a:pt x="1313336" y="16428"/>
                  <a:pt x="1316117" y="18020"/>
                </a:cubicBezTo>
                <a:cubicBezTo>
                  <a:pt x="1318898" y="19612"/>
                  <a:pt x="1323147" y="22629"/>
                  <a:pt x="1328864" y="27071"/>
                </a:cubicBezTo>
                <a:cubicBezTo>
                  <a:pt x="1332203" y="29283"/>
                  <a:pt x="1334898" y="31927"/>
                  <a:pt x="1336950" y="35003"/>
                </a:cubicBezTo>
                <a:cubicBezTo>
                  <a:pt x="1340032" y="40142"/>
                  <a:pt x="1341773" y="43978"/>
                  <a:pt x="1342173" y="46511"/>
                </a:cubicBezTo>
                <a:cubicBezTo>
                  <a:pt x="1342630" y="49901"/>
                  <a:pt x="1341961" y="52790"/>
                  <a:pt x="1340166" y="55180"/>
                </a:cubicBezTo>
                <a:cubicBezTo>
                  <a:pt x="1340166" y="56078"/>
                  <a:pt x="1337871" y="58250"/>
                  <a:pt x="1333280" y="61697"/>
                </a:cubicBezTo>
                <a:cubicBezTo>
                  <a:pt x="1331645" y="63098"/>
                  <a:pt x="1330313" y="64621"/>
                  <a:pt x="1329284" y="66268"/>
                </a:cubicBezTo>
                <a:lnTo>
                  <a:pt x="1321644" y="79199"/>
                </a:lnTo>
                <a:lnTo>
                  <a:pt x="1307718" y="99822"/>
                </a:lnTo>
                <a:cubicBezTo>
                  <a:pt x="1301252" y="110226"/>
                  <a:pt x="1297865" y="115583"/>
                  <a:pt x="1297557" y="115892"/>
                </a:cubicBezTo>
                <a:lnTo>
                  <a:pt x="1292986" y="124029"/>
                </a:lnTo>
                <a:lnTo>
                  <a:pt x="1285286" y="133127"/>
                </a:lnTo>
                <a:cubicBezTo>
                  <a:pt x="1290031" y="137215"/>
                  <a:pt x="1293449" y="140659"/>
                  <a:pt x="1295541" y="143460"/>
                </a:cubicBezTo>
                <a:cubicBezTo>
                  <a:pt x="1298131" y="147348"/>
                  <a:pt x="1299735" y="150832"/>
                  <a:pt x="1300352" y="153913"/>
                </a:cubicBezTo>
                <a:cubicBezTo>
                  <a:pt x="1300352" y="155817"/>
                  <a:pt x="1299823" y="158873"/>
                  <a:pt x="1298766" y="163080"/>
                </a:cubicBezTo>
                <a:cubicBezTo>
                  <a:pt x="1298388" y="164772"/>
                  <a:pt x="1297808" y="167965"/>
                  <a:pt x="1297025" y="172658"/>
                </a:cubicBezTo>
                <a:cubicBezTo>
                  <a:pt x="1296373" y="176866"/>
                  <a:pt x="1296047" y="180833"/>
                  <a:pt x="1296047" y="184561"/>
                </a:cubicBezTo>
                <a:lnTo>
                  <a:pt x="1295413" y="245195"/>
                </a:lnTo>
                <a:cubicBezTo>
                  <a:pt x="1295041" y="255159"/>
                  <a:pt x="1294504" y="264046"/>
                  <a:pt x="1293801" y="271855"/>
                </a:cubicBezTo>
                <a:cubicBezTo>
                  <a:pt x="1293058" y="279635"/>
                  <a:pt x="1292309" y="285260"/>
                  <a:pt x="1291554" y="288730"/>
                </a:cubicBezTo>
                <a:cubicBezTo>
                  <a:pt x="1290622" y="292492"/>
                  <a:pt x="1289865" y="295693"/>
                  <a:pt x="1289282" y="298334"/>
                </a:cubicBezTo>
                <a:cubicBezTo>
                  <a:pt x="1287572" y="302182"/>
                  <a:pt x="1285969" y="305100"/>
                  <a:pt x="1284471" y="307090"/>
                </a:cubicBezTo>
                <a:cubicBezTo>
                  <a:pt x="1282888" y="309725"/>
                  <a:pt x="1280424" y="311463"/>
                  <a:pt x="1277079" y="312303"/>
                </a:cubicBezTo>
                <a:cubicBezTo>
                  <a:pt x="1274009" y="312303"/>
                  <a:pt x="1271314" y="311377"/>
                  <a:pt x="1268993" y="309525"/>
                </a:cubicBezTo>
                <a:cubicBezTo>
                  <a:pt x="1265169" y="307610"/>
                  <a:pt x="1262445" y="305023"/>
                  <a:pt x="1260821" y="301764"/>
                </a:cubicBezTo>
                <a:cubicBezTo>
                  <a:pt x="1259638" y="299403"/>
                  <a:pt x="1257531" y="293864"/>
                  <a:pt x="1254501" y="285146"/>
                </a:cubicBezTo>
                <a:cubicBezTo>
                  <a:pt x="1251197" y="276491"/>
                  <a:pt x="1249725" y="269745"/>
                  <a:pt x="1250085" y="264909"/>
                </a:cubicBezTo>
                <a:cubicBezTo>
                  <a:pt x="1250085" y="261988"/>
                  <a:pt x="1251217" y="256940"/>
                  <a:pt x="1253481" y="249765"/>
                </a:cubicBezTo>
                <a:cubicBezTo>
                  <a:pt x="1255916" y="242065"/>
                  <a:pt x="1257711" y="236051"/>
                  <a:pt x="1258866" y="231723"/>
                </a:cubicBezTo>
                <a:cubicBezTo>
                  <a:pt x="1260215" y="226670"/>
                  <a:pt x="1261236" y="218538"/>
                  <a:pt x="1261927" y="207327"/>
                </a:cubicBezTo>
                <a:lnTo>
                  <a:pt x="1262999" y="176346"/>
                </a:lnTo>
                <a:cubicBezTo>
                  <a:pt x="1262999" y="169709"/>
                  <a:pt x="1262639" y="163838"/>
                  <a:pt x="1261919" y="158732"/>
                </a:cubicBezTo>
                <a:lnTo>
                  <a:pt x="1262124" y="155182"/>
                </a:lnTo>
                <a:lnTo>
                  <a:pt x="1255633" y="169074"/>
                </a:lnTo>
                <a:cubicBezTo>
                  <a:pt x="1251963" y="172413"/>
                  <a:pt x="1247878" y="176331"/>
                  <a:pt x="1243379" y="180830"/>
                </a:cubicBezTo>
                <a:cubicBezTo>
                  <a:pt x="1237051" y="186736"/>
                  <a:pt x="1231057" y="191852"/>
                  <a:pt x="1225397" y="196180"/>
                </a:cubicBezTo>
                <a:cubicBezTo>
                  <a:pt x="1218623" y="201754"/>
                  <a:pt x="1213653" y="205504"/>
                  <a:pt x="1210485" y="207430"/>
                </a:cubicBezTo>
                <a:lnTo>
                  <a:pt x="1197537" y="217094"/>
                </a:lnTo>
                <a:cubicBezTo>
                  <a:pt x="1188087" y="222451"/>
                  <a:pt x="1181748" y="224153"/>
                  <a:pt x="1178518" y="222201"/>
                </a:cubicBezTo>
                <a:cubicBezTo>
                  <a:pt x="1175288" y="220249"/>
                  <a:pt x="1173673" y="218073"/>
                  <a:pt x="1173673" y="215675"/>
                </a:cubicBezTo>
                <a:cubicBezTo>
                  <a:pt x="1173673" y="213277"/>
                  <a:pt x="1176091" y="209437"/>
                  <a:pt x="1180927" y="204155"/>
                </a:cubicBezTo>
                <a:lnTo>
                  <a:pt x="1191277" y="193813"/>
                </a:lnTo>
                <a:lnTo>
                  <a:pt x="1206387" y="178164"/>
                </a:lnTo>
                <a:cubicBezTo>
                  <a:pt x="1208650" y="175894"/>
                  <a:pt x="1214799" y="168188"/>
                  <a:pt x="1224832" y="155045"/>
                </a:cubicBezTo>
                <a:lnTo>
                  <a:pt x="1241630" y="132990"/>
                </a:lnTo>
                <a:lnTo>
                  <a:pt x="1253009" y="114580"/>
                </a:lnTo>
                <a:cubicBezTo>
                  <a:pt x="1259315" y="104415"/>
                  <a:pt x="1263085" y="98095"/>
                  <a:pt x="1264320" y="95620"/>
                </a:cubicBezTo>
                <a:cubicBezTo>
                  <a:pt x="1266178" y="92276"/>
                  <a:pt x="1269571" y="85273"/>
                  <a:pt x="1274498" y="74611"/>
                </a:cubicBezTo>
                <a:cubicBezTo>
                  <a:pt x="1278191" y="65876"/>
                  <a:pt x="1280924" y="59733"/>
                  <a:pt x="1282696" y="56183"/>
                </a:cubicBezTo>
                <a:lnTo>
                  <a:pt x="1286675" y="42652"/>
                </a:lnTo>
                <a:cubicBezTo>
                  <a:pt x="1288110" y="36529"/>
                  <a:pt x="1288647" y="31859"/>
                  <a:pt x="1288287" y="28640"/>
                </a:cubicBezTo>
                <a:cubicBezTo>
                  <a:pt x="1287927" y="23735"/>
                  <a:pt x="1288393" y="20220"/>
                  <a:pt x="1289685" y="18093"/>
                </a:cubicBezTo>
                <a:cubicBezTo>
                  <a:pt x="1291074" y="15983"/>
                  <a:pt x="1292782" y="14593"/>
                  <a:pt x="1294808" y="13921"/>
                </a:cubicBezTo>
                <a:cubicBezTo>
                  <a:pt x="1296835" y="13249"/>
                  <a:pt x="1299000" y="12914"/>
                  <a:pt x="1301304" y="12914"/>
                </a:cubicBezTo>
                <a:close/>
                <a:moveTo>
                  <a:pt x="3243694" y="10221"/>
                </a:moveTo>
                <a:cubicBezTo>
                  <a:pt x="3272917" y="10696"/>
                  <a:pt x="3288315" y="16204"/>
                  <a:pt x="3289888" y="26745"/>
                </a:cubicBezTo>
                <a:cubicBezTo>
                  <a:pt x="3289304" y="33102"/>
                  <a:pt x="3285603" y="38119"/>
                  <a:pt x="3278782" y="41794"/>
                </a:cubicBezTo>
                <a:cubicBezTo>
                  <a:pt x="3268630" y="45550"/>
                  <a:pt x="3259220" y="48151"/>
                  <a:pt x="3250554" y="49598"/>
                </a:cubicBezTo>
                <a:cubicBezTo>
                  <a:pt x="3225663" y="52799"/>
                  <a:pt x="3205780" y="54931"/>
                  <a:pt x="3190906" y="55995"/>
                </a:cubicBezTo>
                <a:cubicBezTo>
                  <a:pt x="3197720" y="56429"/>
                  <a:pt x="3201127" y="58784"/>
                  <a:pt x="3201127" y="63061"/>
                </a:cubicBezTo>
                <a:cubicBezTo>
                  <a:pt x="3201127" y="65570"/>
                  <a:pt x="3198868" y="69086"/>
                  <a:pt x="3194352" y="73608"/>
                </a:cubicBezTo>
                <a:cubicBezTo>
                  <a:pt x="3191210" y="77012"/>
                  <a:pt x="3183890" y="87074"/>
                  <a:pt x="3172393" y="103795"/>
                </a:cubicBezTo>
                <a:lnTo>
                  <a:pt x="3165522" y="113891"/>
                </a:lnTo>
                <a:lnTo>
                  <a:pt x="3198614" y="101743"/>
                </a:lnTo>
                <a:cubicBezTo>
                  <a:pt x="3215084" y="95614"/>
                  <a:pt x="3225569" y="92550"/>
                  <a:pt x="3230068" y="92550"/>
                </a:cubicBezTo>
                <a:cubicBezTo>
                  <a:pt x="3238506" y="92550"/>
                  <a:pt x="3249256" y="97038"/>
                  <a:pt x="3262318" y="106013"/>
                </a:cubicBezTo>
                <a:cubicBezTo>
                  <a:pt x="3273540" y="114434"/>
                  <a:pt x="3279152" y="121640"/>
                  <a:pt x="3279152" y="127631"/>
                </a:cubicBezTo>
                <a:cubicBezTo>
                  <a:pt x="3279152" y="129832"/>
                  <a:pt x="3277536" y="133856"/>
                  <a:pt x="3274306" y="139704"/>
                </a:cubicBezTo>
                <a:cubicBezTo>
                  <a:pt x="3269647" y="149291"/>
                  <a:pt x="3267318" y="166433"/>
                  <a:pt x="3267318" y="191129"/>
                </a:cubicBezTo>
                <a:cubicBezTo>
                  <a:pt x="3267318" y="253058"/>
                  <a:pt x="3267095" y="288945"/>
                  <a:pt x="3266649" y="298789"/>
                </a:cubicBezTo>
                <a:cubicBezTo>
                  <a:pt x="3264797" y="311743"/>
                  <a:pt x="3259777" y="318220"/>
                  <a:pt x="3251591" y="318220"/>
                </a:cubicBezTo>
                <a:cubicBezTo>
                  <a:pt x="3243782" y="318220"/>
                  <a:pt x="3236948" y="314839"/>
                  <a:pt x="3231088" y="308076"/>
                </a:cubicBezTo>
                <a:cubicBezTo>
                  <a:pt x="3225314" y="299015"/>
                  <a:pt x="3222427" y="292675"/>
                  <a:pt x="3222427" y="289056"/>
                </a:cubicBezTo>
                <a:cubicBezTo>
                  <a:pt x="3222427" y="279275"/>
                  <a:pt x="3223345" y="267601"/>
                  <a:pt x="3225180" y="254036"/>
                </a:cubicBezTo>
                <a:cubicBezTo>
                  <a:pt x="3226214" y="241962"/>
                  <a:pt x="3226732" y="231037"/>
                  <a:pt x="3226732" y="221262"/>
                </a:cubicBezTo>
                <a:lnTo>
                  <a:pt x="3226732" y="156151"/>
                </a:lnTo>
                <a:cubicBezTo>
                  <a:pt x="3226732" y="142231"/>
                  <a:pt x="3223359" y="135271"/>
                  <a:pt x="3216614" y="135271"/>
                </a:cubicBezTo>
                <a:cubicBezTo>
                  <a:pt x="3212938" y="135271"/>
                  <a:pt x="3198903" y="137243"/>
                  <a:pt x="3174510" y="141188"/>
                </a:cubicBezTo>
                <a:cubicBezTo>
                  <a:pt x="3159809" y="143700"/>
                  <a:pt x="3148121" y="145585"/>
                  <a:pt x="3139444" y="146841"/>
                </a:cubicBezTo>
                <a:lnTo>
                  <a:pt x="3123577" y="148601"/>
                </a:lnTo>
                <a:lnTo>
                  <a:pt x="3122030" y="179287"/>
                </a:lnTo>
                <a:lnTo>
                  <a:pt x="3122030" y="274470"/>
                </a:lnTo>
                <a:cubicBezTo>
                  <a:pt x="3121584" y="288533"/>
                  <a:pt x="3120641" y="299715"/>
                  <a:pt x="3119201" y="308016"/>
                </a:cubicBezTo>
                <a:cubicBezTo>
                  <a:pt x="3115690" y="318048"/>
                  <a:pt x="3109420" y="323065"/>
                  <a:pt x="3100387" y="323065"/>
                </a:cubicBezTo>
                <a:cubicBezTo>
                  <a:pt x="3095922" y="323065"/>
                  <a:pt x="3090506" y="316405"/>
                  <a:pt x="3084138" y="303085"/>
                </a:cubicBezTo>
                <a:cubicBezTo>
                  <a:pt x="3079833" y="295407"/>
                  <a:pt x="3077680" y="288579"/>
                  <a:pt x="3077680" y="282599"/>
                </a:cubicBezTo>
                <a:cubicBezTo>
                  <a:pt x="3077680" y="279026"/>
                  <a:pt x="3079744" y="274056"/>
                  <a:pt x="3083872" y="267687"/>
                </a:cubicBezTo>
                <a:cubicBezTo>
                  <a:pt x="3087279" y="254053"/>
                  <a:pt x="3088982" y="239833"/>
                  <a:pt x="3088982" y="225026"/>
                </a:cubicBezTo>
                <a:lnTo>
                  <a:pt x="3088982" y="166913"/>
                </a:lnTo>
                <a:cubicBezTo>
                  <a:pt x="3088982" y="155920"/>
                  <a:pt x="3087078" y="146141"/>
                  <a:pt x="3083271" y="137578"/>
                </a:cubicBezTo>
                <a:cubicBezTo>
                  <a:pt x="3078109" y="127248"/>
                  <a:pt x="3075528" y="121242"/>
                  <a:pt x="3075528" y="119562"/>
                </a:cubicBezTo>
                <a:cubicBezTo>
                  <a:pt x="3075528" y="112296"/>
                  <a:pt x="3079681" y="108314"/>
                  <a:pt x="3087988" y="107617"/>
                </a:cubicBezTo>
                <a:cubicBezTo>
                  <a:pt x="3092910" y="107617"/>
                  <a:pt x="3099295" y="109577"/>
                  <a:pt x="3107144" y="113499"/>
                </a:cubicBezTo>
                <a:lnTo>
                  <a:pt x="3122068" y="121889"/>
                </a:lnTo>
                <a:lnTo>
                  <a:pt x="3133290" y="120239"/>
                </a:lnTo>
                <a:cubicBezTo>
                  <a:pt x="3143568" y="89740"/>
                  <a:pt x="3148708" y="70681"/>
                  <a:pt x="3148708" y="63061"/>
                </a:cubicBezTo>
                <a:lnTo>
                  <a:pt x="3148802" y="61644"/>
                </a:lnTo>
                <a:lnTo>
                  <a:pt x="3138289" y="63635"/>
                </a:lnTo>
                <a:cubicBezTo>
                  <a:pt x="3126484" y="65476"/>
                  <a:pt x="3116720" y="66396"/>
                  <a:pt x="3108996" y="66396"/>
                </a:cubicBezTo>
                <a:cubicBezTo>
                  <a:pt x="3101119" y="66396"/>
                  <a:pt x="3092270" y="64696"/>
                  <a:pt x="3082448" y="61294"/>
                </a:cubicBezTo>
                <a:cubicBezTo>
                  <a:pt x="3072455" y="57967"/>
                  <a:pt x="3067459" y="53714"/>
                  <a:pt x="3067459" y="48534"/>
                </a:cubicBezTo>
                <a:cubicBezTo>
                  <a:pt x="3067459" y="42726"/>
                  <a:pt x="3070898" y="39508"/>
                  <a:pt x="3077775" y="38879"/>
                </a:cubicBezTo>
                <a:cubicBezTo>
                  <a:pt x="3150194" y="30990"/>
                  <a:pt x="3199332" y="23329"/>
                  <a:pt x="3225188" y="15898"/>
                </a:cubicBezTo>
                <a:cubicBezTo>
                  <a:pt x="3236142" y="12113"/>
                  <a:pt x="3242310" y="10221"/>
                  <a:pt x="3243694" y="10221"/>
                </a:cubicBezTo>
                <a:close/>
                <a:moveTo>
                  <a:pt x="306815" y="5916"/>
                </a:moveTo>
                <a:cubicBezTo>
                  <a:pt x="314304" y="5916"/>
                  <a:pt x="323028" y="8703"/>
                  <a:pt x="332986" y="14277"/>
                </a:cubicBezTo>
                <a:cubicBezTo>
                  <a:pt x="347187" y="20966"/>
                  <a:pt x="354287" y="27183"/>
                  <a:pt x="354287" y="32928"/>
                </a:cubicBezTo>
                <a:cubicBezTo>
                  <a:pt x="354287" y="36221"/>
                  <a:pt x="352132" y="40740"/>
                  <a:pt x="347821" y="46485"/>
                </a:cubicBezTo>
                <a:cubicBezTo>
                  <a:pt x="345803" y="49366"/>
                  <a:pt x="343654" y="51799"/>
                  <a:pt x="341373" y="53782"/>
                </a:cubicBezTo>
                <a:cubicBezTo>
                  <a:pt x="343499" y="54600"/>
                  <a:pt x="346626" y="57261"/>
                  <a:pt x="350754" y="61766"/>
                </a:cubicBezTo>
                <a:cubicBezTo>
                  <a:pt x="385214" y="96226"/>
                  <a:pt x="414655" y="120782"/>
                  <a:pt x="439077" y="135434"/>
                </a:cubicBezTo>
                <a:cubicBezTo>
                  <a:pt x="453117" y="144181"/>
                  <a:pt x="470139" y="151229"/>
                  <a:pt x="490141" y="156580"/>
                </a:cubicBezTo>
                <a:cubicBezTo>
                  <a:pt x="507189" y="160285"/>
                  <a:pt x="515712" y="164266"/>
                  <a:pt x="515712" y="168525"/>
                </a:cubicBezTo>
                <a:cubicBezTo>
                  <a:pt x="515712" y="175608"/>
                  <a:pt x="500274" y="181385"/>
                  <a:pt x="469398" y="185855"/>
                </a:cubicBezTo>
                <a:cubicBezTo>
                  <a:pt x="448567" y="189800"/>
                  <a:pt x="431680" y="191772"/>
                  <a:pt x="418737" y="191772"/>
                </a:cubicBezTo>
                <a:cubicBezTo>
                  <a:pt x="415267" y="191772"/>
                  <a:pt x="410756" y="189637"/>
                  <a:pt x="405206" y="185367"/>
                </a:cubicBezTo>
                <a:cubicBezTo>
                  <a:pt x="393446" y="174362"/>
                  <a:pt x="371220" y="143375"/>
                  <a:pt x="338526" y="92404"/>
                </a:cubicBezTo>
                <a:cubicBezTo>
                  <a:pt x="334999" y="87114"/>
                  <a:pt x="332428" y="82839"/>
                  <a:pt x="330815" y="79580"/>
                </a:cubicBezTo>
                <a:lnTo>
                  <a:pt x="329683" y="75717"/>
                </a:lnTo>
                <a:lnTo>
                  <a:pt x="314390" y="102684"/>
                </a:lnTo>
                <a:cubicBezTo>
                  <a:pt x="296200" y="131420"/>
                  <a:pt x="275345" y="154839"/>
                  <a:pt x="251824" y="172941"/>
                </a:cubicBezTo>
                <a:cubicBezTo>
                  <a:pt x="229574" y="198409"/>
                  <a:pt x="211315" y="211143"/>
                  <a:pt x="197046" y="211143"/>
                </a:cubicBezTo>
                <a:cubicBezTo>
                  <a:pt x="189083" y="211143"/>
                  <a:pt x="185101" y="208596"/>
                  <a:pt x="185101" y="203503"/>
                </a:cubicBezTo>
                <a:cubicBezTo>
                  <a:pt x="185101" y="200770"/>
                  <a:pt x="192187" y="193299"/>
                  <a:pt x="206359" y="181088"/>
                </a:cubicBezTo>
                <a:cubicBezTo>
                  <a:pt x="228865" y="162102"/>
                  <a:pt x="250226" y="136117"/>
                  <a:pt x="270440" y="103132"/>
                </a:cubicBezTo>
                <a:cubicBezTo>
                  <a:pt x="287156" y="73193"/>
                  <a:pt x="296197" y="50378"/>
                  <a:pt x="297563" y="34686"/>
                </a:cubicBezTo>
                <a:cubicBezTo>
                  <a:pt x="297563" y="31559"/>
                  <a:pt x="297025" y="28009"/>
                  <a:pt x="295951" y="24035"/>
                </a:cubicBezTo>
                <a:cubicBezTo>
                  <a:pt x="295591" y="21549"/>
                  <a:pt x="295411" y="19671"/>
                  <a:pt x="295411" y="18402"/>
                </a:cubicBezTo>
                <a:cubicBezTo>
                  <a:pt x="295411" y="10078"/>
                  <a:pt x="299212" y="5916"/>
                  <a:pt x="306815" y="5916"/>
                </a:cubicBezTo>
                <a:close/>
                <a:moveTo>
                  <a:pt x="1409701" y="4844"/>
                </a:moveTo>
                <a:cubicBezTo>
                  <a:pt x="1416150" y="5296"/>
                  <a:pt x="1421176" y="6124"/>
                  <a:pt x="1424781" y="7327"/>
                </a:cubicBezTo>
                <a:cubicBezTo>
                  <a:pt x="1428385" y="8530"/>
                  <a:pt x="1433697" y="10978"/>
                  <a:pt x="1440717" y="14671"/>
                </a:cubicBezTo>
                <a:cubicBezTo>
                  <a:pt x="1449447" y="19268"/>
                  <a:pt x="1454103" y="23898"/>
                  <a:pt x="1454686" y="28563"/>
                </a:cubicBezTo>
                <a:cubicBezTo>
                  <a:pt x="1455109" y="32708"/>
                  <a:pt x="1454246" y="36464"/>
                  <a:pt x="1452096" y="39831"/>
                </a:cubicBezTo>
                <a:cubicBezTo>
                  <a:pt x="1450581" y="41849"/>
                  <a:pt x="1448355" y="43695"/>
                  <a:pt x="1445416" y="45370"/>
                </a:cubicBezTo>
                <a:lnTo>
                  <a:pt x="1440314" y="49546"/>
                </a:lnTo>
                <a:cubicBezTo>
                  <a:pt x="1438668" y="51193"/>
                  <a:pt x="1435852" y="54120"/>
                  <a:pt x="1431868" y="58327"/>
                </a:cubicBezTo>
                <a:lnTo>
                  <a:pt x="1423610" y="71241"/>
                </a:lnTo>
                <a:lnTo>
                  <a:pt x="1404736" y="88786"/>
                </a:lnTo>
                <a:cubicBezTo>
                  <a:pt x="1405354" y="88426"/>
                  <a:pt x="1407203" y="88245"/>
                  <a:pt x="1410284" y="88245"/>
                </a:cubicBezTo>
                <a:cubicBezTo>
                  <a:pt x="1414000" y="87525"/>
                  <a:pt x="1423110" y="86090"/>
                  <a:pt x="1437613" y="83941"/>
                </a:cubicBezTo>
                <a:cubicBezTo>
                  <a:pt x="1450253" y="81448"/>
                  <a:pt x="1457684" y="80065"/>
                  <a:pt x="1459908" y="79790"/>
                </a:cubicBezTo>
                <a:lnTo>
                  <a:pt x="1485933" y="73539"/>
                </a:lnTo>
                <a:cubicBezTo>
                  <a:pt x="1504433" y="69915"/>
                  <a:pt x="1515480" y="67448"/>
                  <a:pt x="1519076" y="66139"/>
                </a:cubicBezTo>
                <a:cubicBezTo>
                  <a:pt x="1523604" y="64275"/>
                  <a:pt x="1526805" y="63035"/>
                  <a:pt x="1528680" y="62417"/>
                </a:cubicBezTo>
                <a:cubicBezTo>
                  <a:pt x="1532573" y="62417"/>
                  <a:pt x="1538313" y="64390"/>
                  <a:pt x="1545899" y="68334"/>
                </a:cubicBezTo>
                <a:cubicBezTo>
                  <a:pt x="1556006" y="72650"/>
                  <a:pt x="1562519" y="75643"/>
                  <a:pt x="1565437" y="77312"/>
                </a:cubicBezTo>
                <a:cubicBezTo>
                  <a:pt x="1568355" y="78982"/>
                  <a:pt x="1572190" y="81594"/>
                  <a:pt x="1576941" y="85150"/>
                </a:cubicBezTo>
                <a:cubicBezTo>
                  <a:pt x="1581880" y="88574"/>
                  <a:pt x="1585024" y="91633"/>
                  <a:pt x="1586373" y="94325"/>
                </a:cubicBezTo>
                <a:cubicBezTo>
                  <a:pt x="1587968" y="98596"/>
                  <a:pt x="1588214" y="102394"/>
                  <a:pt x="1587111" y="105721"/>
                </a:cubicBezTo>
                <a:cubicBezTo>
                  <a:pt x="1585916" y="108128"/>
                  <a:pt x="1583472" y="110383"/>
                  <a:pt x="1579779" y="112487"/>
                </a:cubicBezTo>
                <a:lnTo>
                  <a:pt x="1570020" y="117083"/>
                </a:lnTo>
                <a:cubicBezTo>
                  <a:pt x="1567945" y="117975"/>
                  <a:pt x="1562815" y="120911"/>
                  <a:pt x="1554628" y="125890"/>
                </a:cubicBezTo>
                <a:lnTo>
                  <a:pt x="1533319" y="139207"/>
                </a:lnTo>
                <a:lnTo>
                  <a:pt x="1528071" y="143023"/>
                </a:lnTo>
                <a:cubicBezTo>
                  <a:pt x="1523549" y="146104"/>
                  <a:pt x="1520125" y="147468"/>
                  <a:pt x="1517798" y="147113"/>
                </a:cubicBezTo>
                <a:cubicBezTo>
                  <a:pt x="1515529" y="147113"/>
                  <a:pt x="1513459" y="144346"/>
                  <a:pt x="1511590" y="138813"/>
                </a:cubicBezTo>
                <a:lnTo>
                  <a:pt x="1514471" y="131327"/>
                </a:lnTo>
                <a:lnTo>
                  <a:pt x="1518159" y="121285"/>
                </a:lnTo>
                <a:lnTo>
                  <a:pt x="1524753" y="105353"/>
                </a:lnTo>
                <a:cubicBezTo>
                  <a:pt x="1525307" y="102860"/>
                  <a:pt x="1525585" y="100945"/>
                  <a:pt x="1525585" y="99607"/>
                </a:cubicBezTo>
                <a:cubicBezTo>
                  <a:pt x="1525516" y="99396"/>
                  <a:pt x="1525470" y="99270"/>
                  <a:pt x="1525447" y="99230"/>
                </a:cubicBezTo>
                <a:cubicBezTo>
                  <a:pt x="1525625" y="99407"/>
                  <a:pt x="1525310" y="99336"/>
                  <a:pt x="1524504" y="99016"/>
                </a:cubicBezTo>
                <a:cubicBezTo>
                  <a:pt x="1523401" y="98793"/>
                  <a:pt x="1522106" y="98681"/>
                  <a:pt x="1520620" y="98681"/>
                </a:cubicBezTo>
                <a:cubicBezTo>
                  <a:pt x="1518664" y="98961"/>
                  <a:pt x="1513448" y="99808"/>
                  <a:pt x="1504970" y="101220"/>
                </a:cubicBezTo>
                <a:lnTo>
                  <a:pt x="1482418" y="104598"/>
                </a:lnTo>
                <a:lnTo>
                  <a:pt x="1436413" y="111595"/>
                </a:lnTo>
                <a:lnTo>
                  <a:pt x="1418696" y="115163"/>
                </a:lnTo>
                <a:cubicBezTo>
                  <a:pt x="1413203" y="116729"/>
                  <a:pt x="1408689" y="117512"/>
                  <a:pt x="1405156" y="117512"/>
                </a:cubicBezTo>
                <a:cubicBezTo>
                  <a:pt x="1399251" y="117512"/>
                  <a:pt x="1395644" y="116858"/>
                  <a:pt x="1394335" y="115548"/>
                </a:cubicBezTo>
                <a:lnTo>
                  <a:pt x="1390099" y="112676"/>
                </a:lnTo>
                <a:cubicBezTo>
                  <a:pt x="1386268" y="116506"/>
                  <a:pt x="1383139" y="119636"/>
                  <a:pt x="1380709" y="122066"/>
                </a:cubicBezTo>
                <a:lnTo>
                  <a:pt x="1370016" y="133831"/>
                </a:lnTo>
                <a:cubicBezTo>
                  <a:pt x="1367015" y="136397"/>
                  <a:pt x="1362790" y="140225"/>
                  <a:pt x="1357342" y="145313"/>
                </a:cubicBezTo>
                <a:cubicBezTo>
                  <a:pt x="1351642" y="149949"/>
                  <a:pt x="1346940" y="153379"/>
                  <a:pt x="1343236" y="155603"/>
                </a:cubicBezTo>
                <a:lnTo>
                  <a:pt x="1331565" y="163192"/>
                </a:lnTo>
                <a:cubicBezTo>
                  <a:pt x="1327895" y="164666"/>
                  <a:pt x="1324488" y="165052"/>
                  <a:pt x="1321344" y="164349"/>
                </a:cubicBezTo>
                <a:cubicBezTo>
                  <a:pt x="1319109" y="162869"/>
                  <a:pt x="1317488" y="161122"/>
                  <a:pt x="1316482" y="159110"/>
                </a:cubicBezTo>
                <a:cubicBezTo>
                  <a:pt x="1315979" y="155320"/>
                  <a:pt x="1318094" y="150838"/>
                  <a:pt x="1322827" y="145664"/>
                </a:cubicBezTo>
                <a:lnTo>
                  <a:pt x="1330279" y="138778"/>
                </a:lnTo>
                <a:cubicBezTo>
                  <a:pt x="1334892" y="133856"/>
                  <a:pt x="1339783" y="128122"/>
                  <a:pt x="1344951" y="121577"/>
                </a:cubicBezTo>
                <a:cubicBezTo>
                  <a:pt x="1350753" y="113836"/>
                  <a:pt x="1355993" y="106273"/>
                  <a:pt x="1360669" y="98887"/>
                </a:cubicBezTo>
                <a:lnTo>
                  <a:pt x="1376533" y="74028"/>
                </a:lnTo>
                <a:cubicBezTo>
                  <a:pt x="1382970" y="64001"/>
                  <a:pt x="1386852" y="56998"/>
                  <a:pt x="1388178" y="53019"/>
                </a:cubicBezTo>
                <a:lnTo>
                  <a:pt x="1393383" y="39994"/>
                </a:lnTo>
                <a:lnTo>
                  <a:pt x="1396616" y="29275"/>
                </a:lnTo>
                <a:cubicBezTo>
                  <a:pt x="1397216" y="27200"/>
                  <a:pt x="1397516" y="24330"/>
                  <a:pt x="1397516" y="20665"/>
                </a:cubicBezTo>
                <a:cubicBezTo>
                  <a:pt x="1397922" y="16229"/>
                  <a:pt x="1398282" y="13545"/>
                  <a:pt x="1398597" y="12613"/>
                </a:cubicBezTo>
                <a:cubicBezTo>
                  <a:pt x="1398597" y="9915"/>
                  <a:pt x="1399668" y="8026"/>
                  <a:pt x="1401812" y="6945"/>
                </a:cubicBezTo>
                <a:cubicBezTo>
                  <a:pt x="1403230" y="5545"/>
                  <a:pt x="1405860" y="4844"/>
                  <a:pt x="1409701" y="4844"/>
                </a:cubicBezTo>
                <a:close/>
                <a:moveTo>
                  <a:pt x="104495" y="0"/>
                </a:moveTo>
                <a:cubicBezTo>
                  <a:pt x="113351" y="0"/>
                  <a:pt x="123669" y="2947"/>
                  <a:pt x="135451" y="8840"/>
                </a:cubicBezTo>
                <a:cubicBezTo>
                  <a:pt x="148971" y="17290"/>
                  <a:pt x="155731" y="24601"/>
                  <a:pt x="155731" y="30775"/>
                </a:cubicBezTo>
                <a:cubicBezTo>
                  <a:pt x="155731" y="33222"/>
                  <a:pt x="152870" y="41491"/>
                  <a:pt x="147148" y="55583"/>
                </a:cubicBezTo>
                <a:cubicBezTo>
                  <a:pt x="143152" y="65730"/>
                  <a:pt x="137944" y="78590"/>
                  <a:pt x="131524" y="94162"/>
                </a:cubicBezTo>
                <a:cubicBezTo>
                  <a:pt x="137052" y="91847"/>
                  <a:pt x="142755" y="89480"/>
                  <a:pt x="148631" y="87062"/>
                </a:cubicBezTo>
                <a:cubicBezTo>
                  <a:pt x="157223" y="83546"/>
                  <a:pt x="161488" y="81788"/>
                  <a:pt x="161425" y="81788"/>
                </a:cubicBezTo>
                <a:cubicBezTo>
                  <a:pt x="191769" y="82263"/>
                  <a:pt x="207971" y="88157"/>
                  <a:pt x="210029" y="99470"/>
                </a:cubicBezTo>
                <a:cubicBezTo>
                  <a:pt x="209486" y="107011"/>
                  <a:pt x="204575" y="112667"/>
                  <a:pt x="195297" y="116440"/>
                </a:cubicBezTo>
                <a:cubicBezTo>
                  <a:pt x="185813" y="120648"/>
                  <a:pt x="176506" y="123455"/>
                  <a:pt x="167376" y="124861"/>
                </a:cubicBezTo>
                <a:cubicBezTo>
                  <a:pt x="146596" y="128543"/>
                  <a:pt x="131567" y="131215"/>
                  <a:pt x="122289" y="132879"/>
                </a:cubicBezTo>
                <a:cubicBezTo>
                  <a:pt x="120351" y="140082"/>
                  <a:pt x="117690" y="146010"/>
                  <a:pt x="114305" y="150663"/>
                </a:cubicBezTo>
                <a:lnTo>
                  <a:pt x="109340" y="150663"/>
                </a:lnTo>
                <a:cubicBezTo>
                  <a:pt x="114891" y="150663"/>
                  <a:pt x="122597" y="152924"/>
                  <a:pt x="132459" y="157446"/>
                </a:cubicBezTo>
                <a:cubicBezTo>
                  <a:pt x="146539" y="162831"/>
                  <a:pt x="153579" y="169460"/>
                  <a:pt x="153579" y="177332"/>
                </a:cubicBezTo>
                <a:cubicBezTo>
                  <a:pt x="150978" y="195585"/>
                  <a:pt x="149366" y="209117"/>
                  <a:pt x="148743" y="217926"/>
                </a:cubicBezTo>
                <a:cubicBezTo>
                  <a:pt x="160891" y="214782"/>
                  <a:pt x="168285" y="212987"/>
                  <a:pt x="170926" y="212541"/>
                </a:cubicBezTo>
                <a:cubicBezTo>
                  <a:pt x="178764" y="213398"/>
                  <a:pt x="185007" y="214882"/>
                  <a:pt x="189654" y="216991"/>
                </a:cubicBezTo>
                <a:cubicBezTo>
                  <a:pt x="195737" y="220313"/>
                  <a:pt x="198778" y="225143"/>
                  <a:pt x="198778" y="231483"/>
                </a:cubicBezTo>
                <a:cubicBezTo>
                  <a:pt x="198778" y="237349"/>
                  <a:pt x="186733" y="242405"/>
                  <a:pt x="162643" y="246653"/>
                </a:cubicBezTo>
                <a:cubicBezTo>
                  <a:pt x="155920" y="247733"/>
                  <a:pt x="150927" y="248625"/>
                  <a:pt x="147662" y="249328"/>
                </a:cubicBezTo>
                <a:cubicBezTo>
                  <a:pt x="147662" y="249271"/>
                  <a:pt x="147662" y="250137"/>
                  <a:pt x="147662" y="251926"/>
                </a:cubicBezTo>
                <a:lnTo>
                  <a:pt x="147662" y="302939"/>
                </a:lnTo>
                <a:cubicBezTo>
                  <a:pt x="145776" y="301933"/>
                  <a:pt x="146136" y="301101"/>
                  <a:pt x="148743" y="300444"/>
                </a:cubicBezTo>
                <a:cubicBezTo>
                  <a:pt x="167059" y="293858"/>
                  <a:pt x="178330" y="290565"/>
                  <a:pt x="182554" y="290565"/>
                </a:cubicBezTo>
                <a:cubicBezTo>
                  <a:pt x="197675" y="291126"/>
                  <a:pt x="205235" y="296322"/>
                  <a:pt x="205235" y="306155"/>
                </a:cubicBezTo>
                <a:cubicBezTo>
                  <a:pt x="204166" y="315279"/>
                  <a:pt x="198692" y="320915"/>
                  <a:pt x="188814" y="323065"/>
                </a:cubicBezTo>
                <a:cubicBezTo>
                  <a:pt x="173985" y="327112"/>
                  <a:pt x="160268" y="331386"/>
                  <a:pt x="147662" y="335885"/>
                </a:cubicBezTo>
                <a:lnTo>
                  <a:pt x="147662" y="402273"/>
                </a:lnTo>
                <a:cubicBezTo>
                  <a:pt x="147234" y="424173"/>
                  <a:pt x="146307" y="441341"/>
                  <a:pt x="144884" y="453775"/>
                </a:cubicBezTo>
                <a:cubicBezTo>
                  <a:pt x="141174" y="468152"/>
                  <a:pt x="134168" y="475341"/>
                  <a:pt x="123867" y="475341"/>
                </a:cubicBezTo>
                <a:cubicBezTo>
                  <a:pt x="119139" y="475341"/>
                  <a:pt x="113385" y="469195"/>
                  <a:pt x="106605" y="456904"/>
                </a:cubicBezTo>
                <a:cubicBezTo>
                  <a:pt x="101540" y="447558"/>
                  <a:pt x="99007" y="439857"/>
                  <a:pt x="99007" y="433803"/>
                </a:cubicBezTo>
                <a:cubicBezTo>
                  <a:pt x="99007" y="427646"/>
                  <a:pt x="101548" y="418765"/>
                  <a:pt x="106631" y="407161"/>
                </a:cubicBezTo>
                <a:cubicBezTo>
                  <a:pt x="109815" y="385248"/>
                  <a:pt x="111578" y="364928"/>
                  <a:pt x="111921" y="346200"/>
                </a:cubicBezTo>
                <a:cubicBezTo>
                  <a:pt x="98087" y="352397"/>
                  <a:pt x="83444" y="358874"/>
                  <a:pt x="67991" y="365631"/>
                </a:cubicBezTo>
                <a:cubicBezTo>
                  <a:pt x="57821" y="370256"/>
                  <a:pt x="50081" y="372569"/>
                  <a:pt x="44770" y="372569"/>
                </a:cubicBezTo>
                <a:cubicBezTo>
                  <a:pt x="37098" y="372569"/>
                  <a:pt x="28418" y="369079"/>
                  <a:pt x="18728" y="362099"/>
                </a:cubicBezTo>
                <a:cubicBezTo>
                  <a:pt x="6242" y="355033"/>
                  <a:pt x="0" y="348084"/>
                  <a:pt x="0" y="341253"/>
                </a:cubicBezTo>
                <a:cubicBezTo>
                  <a:pt x="0" y="334032"/>
                  <a:pt x="5151" y="329905"/>
                  <a:pt x="15452" y="328870"/>
                </a:cubicBezTo>
                <a:cubicBezTo>
                  <a:pt x="34752" y="328161"/>
                  <a:pt x="52991" y="325952"/>
                  <a:pt x="70170" y="322242"/>
                </a:cubicBezTo>
                <a:cubicBezTo>
                  <a:pt x="87217" y="318069"/>
                  <a:pt x="101314" y="314267"/>
                  <a:pt x="112462" y="310837"/>
                </a:cubicBezTo>
                <a:lnTo>
                  <a:pt x="112462" y="256342"/>
                </a:lnTo>
                <a:cubicBezTo>
                  <a:pt x="109363" y="258103"/>
                  <a:pt x="105279" y="259687"/>
                  <a:pt x="100208" y="261093"/>
                </a:cubicBezTo>
                <a:cubicBezTo>
                  <a:pt x="82492" y="266632"/>
                  <a:pt x="70624" y="271357"/>
                  <a:pt x="64604" y="275268"/>
                </a:cubicBezTo>
                <a:cubicBezTo>
                  <a:pt x="57704" y="281304"/>
                  <a:pt x="52528" y="284323"/>
                  <a:pt x="49075" y="284323"/>
                </a:cubicBezTo>
                <a:cubicBezTo>
                  <a:pt x="42975" y="284323"/>
                  <a:pt x="37847" y="280555"/>
                  <a:pt x="33691" y="273021"/>
                </a:cubicBezTo>
                <a:cubicBezTo>
                  <a:pt x="28449" y="264371"/>
                  <a:pt x="25828" y="258418"/>
                  <a:pt x="25828" y="255159"/>
                </a:cubicBezTo>
                <a:cubicBezTo>
                  <a:pt x="25828" y="248528"/>
                  <a:pt x="29512" y="241896"/>
                  <a:pt x="36881" y="235265"/>
                </a:cubicBezTo>
                <a:cubicBezTo>
                  <a:pt x="51865" y="221019"/>
                  <a:pt x="64144" y="200459"/>
                  <a:pt x="73720" y="173585"/>
                </a:cubicBezTo>
                <a:cubicBezTo>
                  <a:pt x="78116" y="157292"/>
                  <a:pt x="81703" y="145776"/>
                  <a:pt x="84481" y="139036"/>
                </a:cubicBezTo>
                <a:cubicBezTo>
                  <a:pt x="84573" y="139756"/>
                  <a:pt x="83352" y="140116"/>
                  <a:pt x="80820" y="140116"/>
                </a:cubicBezTo>
                <a:cubicBezTo>
                  <a:pt x="71793" y="140116"/>
                  <a:pt x="61957" y="138212"/>
                  <a:pt x="51313" y="134405"/>
                </a:cubicBezTo>
                <a:cubicBezTo>
                  <a:pt x="40423" y="131232"/>
                  <a:pt x="34977" y="126822"/>
                  <a:pt x="34977" y="121174"/>
                </a:cubicBezTo>
                <a:cubicBezTo>
                  <a:pt x="34977" y="114845"/>
                  <a:pt x="38042" y="111172"/>
                  <a:pt x="44170" y="110155"/>
                </a:cubicBezTo>
                <a:cubicBezTo>
                  <a:pt x="64150" y="107028"/>
                  <a:pt x="79642" y="104335"/>
                  <a:pt x="90647" y="102077"/>
                </a:cubicBezTo>
                <a:cubicBezTo>
                  <a:pt x="91561" y="97795"/>
                  <a:pt x="92602" y="91207"/>
                  <a:pt x="93768" y="82312"/>
                </a:cubicBezTo>
                <a:cubicBezTo>
                  <a:pt x="97261" y="62406"/>
                  <a:pt x="99007" y="48995"/>
                  <a:pt x="99007" y="42077"/>
                </a:cubicBezTo>
                <a:cubicBezTo>
                  <a:pt x="99007" y="38041"/>
                  <a:pt x="98304" y="31816"/>
                  <a:pt x="96898" y="23401"/>
                </a:cubicBezTo>
                <a:cubicBezTo>
                  <a:pt x="94000" y="16512"/>
                  <a:pt x="92550" y="11796"/>
                  <a:pt x="92550" y="9252"/>
                </a:cubicBezTo>
                <a:cubicBezTo>
                  <a:pt x="92550" y="3084"/>
                  <a:pt x="96532" y="0"/>
                  <a:pt x="104495" y="0"/>
                </a:cubicBezTo>
                <a:close/>
              </a:path>
            </a:pathLst>
          </a:custGeom>
          <a:solidFill>
            <a:schemeClr val="bg1"/>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4400"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750"/>
                                        <p:tgtEl>
                                          <p:spTgt spid="5"/>
                                        </p:tgtEl>
                                      </p:cBhvr>
                                    </p:animEffect>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750" fill="hold"/>
                                        <p:tgtEl>
                                          <p:spTgt spid="10"/>
                                        </p:tgtEl>
                                        <p:attrNameLst>
                                          <p:attrName>ppt_w</p:attrName>
                                        </p:attrNameLst>
                                      </p:cBhvr>
                                      <p:tavLst>
                                        <p:tav tm="0">
                                          <p:val>
                                            <p:fltVal val="0"/>
                                          </p:val>
                                        </p:tav>
                                        <p:tav tm="100000">
                                          <p:val>
                                            <p:strVal val="#ppt_w"/>
                                          </p:val>
                                        </p:tav>
                                      </p:tavLst>
                                    </p:anim>
                                    <p:anim calcmode="lin" valueType="num">
                                      <p:cBhvr>
                                        <p:cTn id="18" dur="750" fill="hold"/>
                                        <p:tgtEl>
                                          <p:spTgt spid="10"/>
                                        </p:tgtEl>
                                        <p:attrNameLst>
                                          <p:attrName>ppt_h</p:attrName>
                                        </p:attrNameLst>
                                      </p:cBhvr>
                                      <p:tavLst>
                                        <p:tav tm="0">
                                          <p:val>
                                            <p:fltVal val="0"/>
                                          </p:val>
                                        </p:tav>
                                        <p:tav tm="100000">
                                          <p:val>
                                            <p:strVal val="#ppt_h"/>
                                          </p:val>
                                        </p:tav>
                                      </p:tavLst>
                                    </p:anim>
                                    <p:animEffect transition="in" filter="fade">
                                      <p:cBhvr>
                                        <p:cTn id="19" dur="750"/>
                                        <p:tgtEl>
                                          <p:spTgt spid="10"/>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5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50" fill="hold"/>
                                        <p:tgtEl>
                                          <p:spTgt spid="13"/>
                                        </p:tgtEl>
                                        <p:attrNameLst>
                                          <p:attrName>ppt_x</p:attrName>
                                        </p:attrNameLst>
                                      </p:cBhvr>
                                      <p:tavLst>
                                        <p:tav tm="0">
                                          <p:val>
                                            <p:strVal val="#ppt_x"/>
                                          </p:val>
                                        </p:tav>
                                        <p:tav tm="100000">
                                          <p:val>
                                            <p:strVal val="#ppt_x"/>
                                          </p:val>
                                        </p:tav>
                                      </p:tavLst>
                                    </p:anim>
                                    <p:anim calcmode="lin" valueType="num">
                                      <p:cBhvr additive="base">
                                        <p:cTn id="32"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t="37919" r="70801" b="30708"/>
          <a:stretch>
            <a:fillRect/>
          </a:stretch>
        </p:blipFill>
        <p:spPr>
          <a:xfrm>
            <a:off x="0" y="2600489"/>
            <a:ext cx="3559951" cy="2151570"/>
          </a:xfrm>
          <a:prstGeom prst="rect">
            <a:avLst/>
          </a:prstGeom>
        </p:spPr>
      </p:pic>
      <p:pic>
        <p:nvPicPr>
          <p:cNvPr id="3" name="图片 2"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l="77084" b="52222"/>
          <a:stretch>
            <a:fillRect/>
          </a:stretch>
        </p:blipFill>
        <p:spPr>
          <a:xfrm>
            <a:off x="9398000" y="1"/>
            <a:ext cx="2794000" cy="3276600"/>
          </a:xfrm>
          <a:prstGeom prst="rect">
            <a:avLst/>
          </a:prstGeom>
        </p:spPr>
      </p:pic>
      <p:pic>
        <p:nvPicPr>
          <p:cNvPr id="4" name="图片 3"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l="24167" t="57778" b="7567"/>
          <a:stretch>
            <a:fillRect/>
          </a:stretch>
        </p:blipFill>
        <p:spPr>
          <a:xfrm>
            <a:off x="2983684" y="4553425"/>
            <a:ext cx="9245600" cy="2376695"/>
          </a:xfrm>
          <a:prstGeom prst="rect">
            <a:avLst/>
          </a:prstGeom>
        </p:spPr>
      </p:pic>
      <p:pic>
        <p:nvPicPr>
          <p:cNvPr id="5" name="图片 4"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r="57982"/>
          <a:stretch>
            <a:fillRect/>
          </a:stretch>
        </p:blipFill>
        <p:spPr>
          <a:xfrm>
            <a:off x="2" y="4062755"/>
            <a:ext cx="4661202" cy="2795244"/>
          </a:xfrm>
          <a:prstGeom prst="rect">
            <a:avLst/>
          </a:prstGeom>
        </p:spPr>
      </p:pic>
      <p:pic>
        <p:nvPicPr>
          <p:cNvPr id="6" name="图片 5"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531330" y="3813116"/>
            <a:ext cx="2673555" cy="3044883"/>
          </a:xfrm>
          <a:prstGeom prst="rect">
            <a:avLst/>
          </a:prstGeom>
        </p:spPr>
      </p:pic>
      <p:grpSp>
        <p:nvGrpSpPr>
          <p:cNvPr id="7" name="组合 6"/>
          <p:cNvGrpSpPr/>
          <p:nvPr/>
        </p:nvGrpSpPr>
        <p:grpSpPr>
          <a:xfrm>
            <a:off x="255026" y="728070"/>
            <a:ext cx="3237949" cy="3176767"/>
            <a:chOff x="724926" y="766170"/>
            <a:chExt cx="3237949" cy="3176767"/>
          </a:xfrm>
        </p:grpSpPr>
        <p:sp>
          <p:nvSpPr>
            <p:cNvPr id="8" name="矩形 7"/>
            <p:cNvSpPr/>
            <p:nvPr/>
          </p:nvSpPr>
          <p:spPr>
            <a:xfrm>
              <a:off x="2008493" y="1726946"/>
              <a:ext cx="1954382"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录</a:t>
              </a:r>
              <a:endParaRPr kumimoji="0" lang="zh-CN" altLang="en-US" sz="20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9" name="矩形 8"/>
            <p:cNvSpPr/>
            <p:nvPr/>
          </p:nvSpPr>
          <p:spPr>
            <a:xfrm>
              <a:off x="724926" y="766170"/>
              <a:ext cx="1954382"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目</a:t>
              </a:r>
              <a:endPar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endParaRPr>
            </a:p>
          </p:txBody>
        </p:sp>
      </p:grpSp>
      <p:pic>
        <p:nvPicPr>
          <p:cNvPr id="10" name="图片 9" descr="图片包含 鸟, 动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61188" t="25263" r="9342" b="27666"/>
          <a:stretch>
            <a:fillRect/>
          </a:stretch>
        </p:blipFill>
        <p:spPr>
          <a:xfrm flipH="1">
            <a:off x="2008441" y="898306"/>
            <a:ext cx="1014686" cy="911643"/>
          </a:xfrm>
          <a:prstGeom prst="rect">
            <a:avLst/>
          </a:prstGeom>
        </p:spPr>
      </p:pic>
      <p:pic>
        <p:nvPicPr>
          <p:cNvPr id="11" name="图片 10"/>
          <p:cNvPicPr>
            <a:picLocks noChangeAspect="1"/>
          </p:cNvPicPr>
          <p:nvPr/>
        </p:nvPicPr>
        <p:blipFill>
          <a:blip r:embed="rId5"/>
          <a:stretch>
            <a:fillRect/>
          </a:stretch>
        </p:blipFill>
        <p:spPr>
          <a:xfrm>
            <a:off x="3921862" y="1273787"/>
            <a:ext cx="5919729" cy="1146147"/>
          </a:xfrm>
          <a:prstGeom prst="rect">
            <a:avLst/>
          </a:prstGeom>
        </p:spPr>
      </p:pic>
      <p:sp>
        <p:nvSpPr>
          <p:cNvPr id="12" name="文本框 11"/>
          <p:cNvSpPr txBox="1"/>
          <p:nvPr/>
        </p:nvSpPr>
        <p:spPr>
          <a:xfrm>
            <a:off x="3968401" y="2453019"/>
            <a:ext cx="1068705" cy="2612907"/>
          </a:xfrm>
          <a:prstGeom prst="rect">
            <a:avLst/>
          </a:prstGeom>
          <a:noFill/>
        </p:spPr>
        <p:txBody>
          <a:bodyPr vert="eaVert"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请在此处输入您的</a:t>
            </a:r>
            <a:r>
              <a:rPr lang="zh-CN" altLang="en-US" sz="240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sym typeface="+mn-ea"/>
              </a:rPr>
              <a:t>好客模板</a:t>
            </a:r>
            <a:endPar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3" name="组合 12"/>
          <p:cNvGrpSpPr/>
          <p:nvPr/>
        </p:nvGrpSpPr>
        <p:grpSpPr>
          <a:xfrm>
            <a:off x="3808389" y="3823564"/>
            <a:ext cx="788742" cy="1080894"/>
            <a:chOff x="4457701" y="3970847"/>
            <a:chExt cx="788742" cy="1080894"/>
          </a:xfrm>
        </p:grpSpPr>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5" name="文本框 14"/>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16" name="文本框 15"/>
          <p:cNvSpPr txBox="1"/>
          <p:nvPr/>
        </p:nvSpPr>
        <p:spPr>
          <a:xfrm>
            <a:off x="5567330" y="2453019"/>
            <a:ext cx="1068705" cy="2612907"/>
          </a:xfrm>
          <a:prstGeom prst="rect">
            <a:avLst/>
          </a:prstGeom>
          <a:noFill/>
        </p:spPr>
        <p:txBody>
          <a:bodyPr vert="eaVert"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请在此处输入您的</a:t>
            </a:r>
            <a:r>
              <a:rPr lang="zh-CN" altLang="en-US" sz="240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sym typeface="+mn-ea"/>
              </a:rPr>
              <a:t>好客模板</a:t>
            </a:r>
            <a:endPar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7" name="组合 16"/>
          <p:cNvGrpSpPr/>
          <p:nvPr/>
        </p:nvGrpSpPr>
        <p:grpSpPr>
          <a:xfrm>
            <a:off x="5407318" y="3823564"/>
            <a:ext cx="788742" cy="1080894"/>
            <a:chOff x="4457701" y="3970847"/>
            <a:chExt cx="788742" cy="1080894"/>
          </a:xfrm>
        </p:grpSpPr>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9" name="文本框 18"/>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20" name="文本框 19"/>
          <p:cNvSpPr txBox="1"/>
          <p:nvPr/>
        </p:nvSpPr>
        <p:spPr>
          <a:xfrm>
            <a:off x="7166259" y="2453019"/>
            <a:ext cx="1068705" cy="2612907"/>
          </a:xfrm>
          <a:prstGeom prst="rect">
            <a:avLst/>
          </a:prstGeom>
          <a:noFill/>
        </p:spPr>
        <p:txBody>
          <a:bodyPr vert="eaVert"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请在此处输入您的</a:t>
            </a:r>
            <a:r>
              <a:rPr lang="zh-CN" altLang="en-US" sz="240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sym typeface="+mn-ea"/>
              </a:rPr>
              <a:t>好客模板</a:t>
            </a:r>
            <a:endPar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21" name="组合 20"/>
          <p:cNvGrpSpPr/>
          <p:nvPr/>
        </p:nvGrpSpPr>
        <p:grpSpPr>
          <a:xfrm>
            <a:off x="7006247" y="3823564"/>
            <a:ext cx="788742" cy="1080894"/>
            <a:chOff x="4457701" y="3970847"/>
            <a:chExt cx="788742" cy="1080894"/>
          </a:xfrm>
        </p:grpSpPr>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3" name="文本框 22"/>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24" name="文本框 23"/>
          <p:cNvSpPr txBox="1"/>
          <p:nvPr/>
        </p:nvSpPr>
        <p:spPr>
          <a:xfrm>
            <a:off x="8765188" y="2453019"/>
            <a:ext cx="1068705" cy="2612907"/>
          </a:xfrm>
          <a:prstGeom prst="rect">
            <a:avLst/>
          </a:prstGeom>
          <a:noFill/>
        </p:spPr>
        <p:txBody>
          <a:bodyPr vert="eaVert"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请在此处输入您的好客模板</a:t>
            </a:r>
            <a:endParaRPr kumimoji="0" lang="zh-CN"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25" name="组合 24"/>
          <p:cNvGrpSpPr/>
          <p:nvPr/>
        </p:nvGrpSpPr>
        <p:grpSpPr>
          <a:xfrm>
            <a:off x="8605176" y="3823564"/>
            <a:ext cx="788742" cy="1080894"/>
            <a:chOff x="4457701" y="3970847"/>
            <a:chExt cx="788742" cy="1080894"/>
          </a:xfrm>
        </p:grpSpPr>
        <p:pic>
          <p:nvPicPr>
            <p:cNvPr id="26" name="图片 25"/>
            <p:cNvPicPr>
              <a:picLocks noChangeAspect="1"/>
            </p:cNvPicPr>
            <p:nvPr/>
          </p:nvPicPr>
          <p:blipFill rotWithShape="1">
            <a:blip r:embed="rId6"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7" name="文本框 26"/>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anim calcmode="lin" valueType="num">
                                      <p:cBhvr>
                                        <p:cTn id="16" dur="750" fill="hold"/>
                                        <p:tgtEl>
                                          <p:spTgt spid="5"/>
                                        </p:tgtEl>
                                        <p:attrNameLst>
                                          <p:attrName>ppt_x</p:attrName>
                                        </p:attrNameLst>
                                      </p:cBhvr>
                                      <p:tavLst>
                                        <p:tav tm="0">
                                          <p:val>
                                            <p:strVal val="#ppt_x"/>
                                          </p:val>
                                        </p:tav>
                                        <p:tav tm="100000">
                                          <p:val>
                                            <p:strVal val="#ppt_x"/>
                                          </p:val>
                                        </p:tav>
                                      </p:tavLst>
                                    </p:anim>
                                    <p:anim calcmode="lin" valueType="num">
                                      <p:cBhvr>
                                        <p:cTn id="17" dur="7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750"/>
                                        <p:tgtEl>
                                          <p:spTgt spid="6"/>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750"/>
                                        <p:tgtEl>
                                          <p:spTgt spid="2"/>
                                        </p:tgtEl>
                                      </p:cBhvr>
                                    </p:animEffect>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750"/>
                                        <p:tgtEl>
                                          <p:spTgt spid="7"/>
                                        </p:tgtEl>
                                      </p:cBhvr>
                                    </p:animEffect>
                                    <p:anim calcmode="lin" valueType="num">
                                      <p:cBhvr>
                                        <p:cTn id="30" dur="750" fill="hold"/>
                                        <p:tgtEl>
                                          <p:spTgt spid="7"/>
                                        </p:tgtEl>
                                        <p:attrNameLst>
                                          <p:attrName>ppt_x</p:attrName>
                                        </p:attrNameLst>
                                      </p:cBhvr>
                                      <p:tavLst>
                                        <p:tav tm="0">
                                          <p:val>
                                            <p:strVal val="#ppt_x"/>
                                          </p:val>
                                        </p:tav>
                                        <p:tav tm="100000">
                                          <p:val>
                                            <p:strVal val="#ppt_x"/>
                                          </p:val>
                                        </p:tav>
                                      </p:tavLst>
                                    </p:anim>
                                    <p:anim calcmode="lin" valueType="num">
                                      <p:cBhvr>
                                        <p:cTn id="31" dur="75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6000"/>
                            </p:stCondLst>
                            <p:childTnLst>
                              <p:par>
                                <p:cTn id="33" presetID="22" presetClass="entr" presetSubtype="8"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750"/>
                                        <p:tgtEl>
                                          <p:spTgt spid="10"/>
                                        </p:tgtEl>
                                      </p:cBhvr>
                                    </p:animEffect>
                                  </p:childTnLst>
                                </p:cTn>
                              </p:par>
                            </p:childTnLst>
                          </p:cTn>
                        </p:par>
                        <p:par>
                          <p:cTn id="36" fill="hold">
                            <p:stCondLst>
                              <p:cond delay="7000"/>
                            </p:stCondLst>
                            <p:childTnLst>
                              <p:par>
                                <p:cTn id="37" presetID="42"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750"/>
                                        <p:tgtEl>
                                          <p:spTgt spid="11"/>
                                        </p:tgtEl>
                                      </p:cBhvr>
                                    </p:animEffect>
                                    <p:anim calcmode="lin" valueType="num">
                                      <p:cBhvr>
                                        <p:cTn id="40" dur="750" fill="hold"/>
                                        <p:tgtEl>
                                          <p:spTgt spid="11"/>
                                        </p:tgtEl>
                                        <p:attrNameLst>
                                          <p:attrName>ppt_x</p:attrName>
                                        </p:attrNameLst>
                                      </p:cBhvr>
                                      <p:tavLst>
                                        <p:tav tm="0">
                                          <p:val>
                                            <p:strVal val="#ppt_x"/>
                                          </p:val>
                                        </p:tav>
                                        <p:tav tm="100000">
                                          <p:val>
                                            <p:strVal val="#ppt_x"/>
                                          </p:val>
                                        </p:tav>
                                      </p:tavLst>
                                    </p:anim>
                                    <p:anim calcmode="lin" valueType="num">
                                      <p:cBhvr>
                                        <p:cTn id="41" dur="75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8000"/>
                            </p:stCondLst>
                            <p:childTnLst>
                              <p:par>
                                <p:cTn id="43" presetID="42"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750"/>
                                        <p:tgtEl>
                                          <p:spTgt spid="12"/>
                                        </p:tgtEl>
                                      </p:cBhvr>
                                    </p:animEffect>
                                    <p:anim calcmode="lin" valueType="num">
                                      <p:cBhvr>
                                        <p:cTn id="46" dur="750" fill="hold"/>
                                        <p:tgtEl>
                                          <p:spTgt spid="12"/>
                                        </p:tgtEl>
                                        <p:attrNameLst>
                                          <p:attrName>ppt_x</p:attrName>
                                        </p:attrNameLst>
                                      </p:cBhvr>
                                      <p:tavLst>
                                        <p:tav tm="0">
                                          <p:val>
                                            <p:strVal val="#ppt_x"/>
                                          </p:val>
                                        </p:tav>
                                        <p:tav tm="100000">
                                          <p:val>
                                            <p:strVal val="#ppt_x"/>
                                          </p:val>
                                        </p:tav>
                                      </p:tavLst>
                                    </p:anim>
                                    <p:anim calcmode="lin" valueType="num">
                                      <p:cBhvr>
                                        <p:cTn id="47" dur="75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9000"/>
                            </p:stCondLst>
                            <p:childTnLst>
                              <p:par>
                                <p:cTn id="49" presetID="22" presetClass="entr" presetSubtype="1"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750"/>
                                        <p:tgtEl>
                                          <p:spTgt spid="13"/>
                                        </p:tgtEl>
                                      </p:cBhvr>
                                    </p:animEffect>
                                  </p:childTnLst>
                                </p:cTn>
                              </p:par>
                            </p:childTnLst>
                          </p:cTn>
                        </p:par>
                        <p:par>
                          <p:cTn id="52" fill="hold">
                            <p:stCondLst>
                              <p:cond delay="10000"/>
                            </p:stCondLst>
                            <p:childTnLst>
                              <p:par>
                                <p:cTn id="53" presetID="42"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750"/>
                                        <p:tgtEl>
                                          <p:spTgt spid="16"/>
                                        </p:tgtEl>
                                      </p:cBhvr>
                                    </p:animEffect>
                                    <p:anim calcmode="lin" valueType="num">
                                      <p:cBhvr>
                                        <p:cTn id="56" dur="750" fill="hold"/>
                                        <p:tgtEl>
                                          <p:spTgt spid="16"/>
                                        </p:tgtEl>
                                        <p:attrNameLst>
                                          <p:attrName>ppt_x</p:attrName>
                                        </p:attrNameLst>
                                      </p:cBhvr>
                                      <p:tavLst>
                                        <p:tav tm="0">
                                          <p:val>
                                            <p:strVal val="#ppt_x"/>
                                          </p:val>
                                        </p:tav>
                                        <p:tav tm="100000">
                                          <p:val>
                                            <p:strVal val="#ppt_x"/>
                                          </p:val>
                                        </p:tav>
                                      </p:tavLst>
                                    </p:anim>
                                    <p:anim calcmode="lin" valueType="num">
                                      <p:cBhvr>
                                        <p:cTn id="57" dur="750" fill="hold"/>
                                        <p:tgtEl>
                                          <p:spTgt spid="16"/>
                                        </p:tgtEl>
                                        <p:attrNameLst>
                                          <p:attrName>ppt_y</p:attrName>
                                        </p:attrNameLst>
                                      </p:cBhvr>
                                      <p:tavLst>
                                        <p:tav tm="0">
                                          <p:val>
                                            <p:strVal val="#ppt_y+.1"/>
                                          </p:val>
                                        </p:tav>
                                        <p:tav tm="100000">
                                          <p:val>
                                            <p:strVal val="#ppt_y"/>
                                          </p:val>
                                        </p:tav>
                                      </p:tavLst>
                                    </p:anim>
                                  </p:childTnLst>
                                </p:cTn>
                              </p:par>
                            </p:childTnLst>
                          </p:cTn>
                        </p:par>
                        <p:par>
                          <p:cTn id="58" fill="hold">
                            <p:stCondLst>
                              <p:cond delay="11000"/>
                            </p:stCondLst>
                            <p:childTnLst>
                              <p:par>
                                <p:cTn id="59" presetID="22" presetClass="entr" presetSubtype="1" fill="hold"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750"/>
                                        <p:tgtEl>
                                          <p:spTgt spid="17"/>
                                        </p:tgtEl>
                                      </p:cBhvr>
                                    </p:animEffect>
                                  </p:childTnLst>
                                </p:cTn>
                              </p:par>
                            </p:childTnLst>
                          </p:cTn>
                        </p:par>
                        <p:par>
                          <p:cTn id="62" fill="hold">
                            <p:stCondLst>
                              <p:cond delay="12000"/>
                            </p:stCondLst>
                            <p:childTnLst>
                              <p:par>
                                <p:cTn id="63" presetID="42"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750"/>
                                        <p:tgtEl>
                                          <p:spTgt spid="20"/>
                                        </p:tgtEl>
                                      </p:cBhvr>
                                    </p:animEffect>
                                    <p:anim calcmode="lin" valueType="num">
                                      <p:cBhvr>
                                        <p:cTn id="66" dur="750" fill="hold"/>
                                        <p:tgtEl>
                                          <p:spTgt spid="20"/>
                                        </p:tgtEl>
                                        <p:attrNameLst>
                                          <p:attrName>ppt_x</p:attrName>
                                        </p:attrNameLst>
                                      </p:cBhvr>
                                      <p:tavLst>
                                        <p:tav tm="0">
                                          <p:val>
                                            <p:strVal val="#ppt_x"/>
                                          </p:val>
                                        </p:tav>
                                        <p:tav tm="100000">
                                          <p:val>
                                            <p:strVal val="#ppt_x"/>
                                          </p:val>
                                        </p:tav>
                                      </p:tavLst>
                                    </p:anim>
                                    <p:anim calcmode="lin" valueType="num">
                                      <p:cBhvr>
                                        <p:cTn id="67" dur="750" fill="hold"/>
                                        <p:tgtEl>
                                          <p:spTgt spid="20"/>
                                        </p:tgtEl>
                                        <p:attrNameLst>
                                          <p:attrName>ppt_y</p:attrName>
                                        </p:attrNameLst>
                                      </p:cBhvr>
                                      <p:tavLst>
                                        <p:tav tm="0">
                                          <p:val>
                                            <p:strVal val="#ppt_y+.1"/>
                                          </p:val>
                                        </p:tav>
                                        <p:tav tm="100000">
                                          <p:val>
                                            <p:strVal val="#ppt_y"/>
                                          </p:val>
                                        </p:tav>
                                      </p:tavLst>
                                    </p:anim>
                                  </p:childTnLst>
                                </p:cTn>
                              </p:par>
                            </p:childTnLst>
                          </p:cTn>
                        </p:par>
                        <p:par>
                          <p:cTn id="68" fill="hold">
                            <p:stCondLst>
                              <p:cond delay="13000"/>
                            </p:stCondLst>
                            <p:childTnLst>
                              <p:par>
                                <p:cTn id="69" presetID="22" presetClass="entr" presetSubtype="1"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up)">
                                      <p:cBhvr>
                                        <p:cTn id="71" dur="750"/>
                                        <p:tgtEl>
                                          <p:spTgt spid="21"/>
                                        </p:tgtEl>
                                      </p:cBhvr>
                                    </p:animEffect>
                                  </p:childTnLst>
                                </p:cTn>
                              </p:par>
                            </p:childTnLst>
                          </p:cTn>
                        </p:par>
                        <p:par>
                          <p:cTn id="72" fill="hold">
                            <p:stCondLst>
                              <p:cond delay="14000"/>
                            </p:stCondLst>
                            <p:childTnLst>
                              <p:par>
                                <p:cTn id="73" presetID="42" presetClass="entr" presetSubtype="0"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750"/>
                                        <p:tgtEl>
                                          <p:spTgt spid="24"/>
                                        </p:tgtEl>
                                      </p:cBhvr>
                                    </p:animEffect>
                                    <p:anim calcmode="lin" valueType="num">
                                      <p:cBhvr>
                                        <p:cTn id="76" dur="750" fill="hold"/>
                                        <p:tgtEl>
                                          <p:spTgt spid="24"/>
                                        </p:tgtEl>
                                        <p:attrNameLst>
                                          <p:attrName>ppt_x</p:attrName>
                                        </p:attrNameLst>
                                      </p:cBhvr>
                                      <p:tavLst>
                                        <p:tav tm="0">
                                          <p:val>
                                            <p:strVal val="#ppt_x"/>
                                          </p:val>
                                        </p:tav>
                                        <p:tav tm="100000">
                                          <p:val>
                                            <p:strVal val="#ppt_x"/>
                                          </p:val>
                                        </p:tav>
                                      </p:tavLst>
                                    </p:anim>
                                    <p:anim calcmode="lin" valueType="num">
                                      <p:cBhvr>
                                        <p:cTn id="77" dur="750" fill="hold"/>
                                        <p:tgtEl>
                                          <p:spTgt spid="24"/>
                                        </p:tgtEl>
                                        <p:attrNameLst>
                                          <p:attrName>ppt_y</p:attrName>
                                        </p:attrNameLst>
                                      </p:cBhvr>
                                      <p:tavLst>
                                        <p:tav tm="0">
                                          <p:val>
                                            <p:strVal val="#ppt_y+.1"/>
                                          </p:val>
                                        </p:tav>
                                        <p:tav tm="100000">
                                          <p:val>
                                            <p:strVal val="#ppt_y"/>
                                          </p:val>
                                        </p:tav>
                                      </p:tavLst>
                                    </p:anim>
                                  </p:childTnLst>
                                </p:cTn>
                              </p:par>
                            </p:childTnLst>
                          </p:cTn>
                        </p:par>
                        <p:par>
                          <p:cTn id="78" fill="hold">
                            <p:stCondLst>
                              <p:cond delay="15000"/>
                            </p:stCondLst>
                            <p:childTnLst>
                              <p:par>
                                <p:cTn id="79" presetID="22" presetClass="entr" presetSubtype="1" fill="hold"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up)">
                                      <p:cBhvr>
                                        <p:cTn id="81"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1200" y="1130301"/>
            <a:ext cx="2552700" cy="4775202"/>
          </a:xfrm>
          <a:prstGeom prst="rect">
            <a:avLst/>
          </a:prstGeom>
          <a:blipFill dpi="0" rotWithShape="1">
            <a:blip r:embed="rId1"/>
            <a:srcRect/>
            <a:stretch>
              <a:fillRect l="-90748" r="-89849"/>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endParaRPr>
          </a:p>
        </p:txBody>
      </p:sp>
      <p:sp>
        <p:nvSpPr>
          <p:cNvPr id="3" name="矩形 2"/>
          <p:cNvSpPr/>
          <p:nvPr/>
        </p:nvSpPr>
        <p:spPr>
          <a:xfrm>
            <a:off x="3454400" y="1473202"/>
            <a:ext cx="2552700" cy="4673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4" name="矩形 3"/>
          <p:cNvSpPr/>
          <p:nvPr/>
        </p:nvSpPr>
        <p:spPr>
          <a:xfrm>
            <a:off x="6197600" y="1130299"/>
            <a:ext cx="2552700" cy="4775202"/>
          </a:xfrm>
          <a:prstGeom prst="rect">
            <a:avLst/>
          </a:prstGeom>
          <a:blipFill dpi="0" rotWithShape="1">
            <a:blip r:embed="rId2"/>
            <a:srcRec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5" name="矩形 4"/>
          <p:cNvSpPr/>
          <p:nvPr/>
        </p:nvSpPr>
        <p:spPr>
          <a:xfrm>
            <a:off x="8940800" y="1473200"/>
            <a:ext cx="2552700" cy="4673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7" name="矩形 6"/>
          <p:cNvSpPr/>
          <p:nvPr/>
        </p:nvSpPr>
        <p:spPr>
          <a:xfrm>
            <a:off x="3613685" y="1816044"/>
            <a:ext cx="2262158" cy="4013311"/>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点击输入本栏的具体文字，简明扼要的说明分项内容，此为概念图解，请根据您的具体内容酌情修点击输入本栏的具体文字，简明扼要的说明分项内容，此为概念图解</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8" name="矩形 7"/>
          <p:cNvSpPr/>
          <p:nvPr/>
        </p:nvSpPr>
        <p:spPr>
          <a:xfrm>
            <a:off x="9086071" y="1816044"/>
            <a:ext cx="2262158" cy="4013311"/>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点击输入本栏的具体文字，简明扼要的说明分项内容，此为概念图解，请根据您的具体内容酌情修点击输入本栏的具体文字，简明扼要的说明分项内容，此为概念图解</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9" name="组合 8"/>
          <p:cNvGrpSpPr/>
          <p:nvPr/>
        </p:nvGrpSpPr>
        <p:grpSpPr>
          <a:xfrm>
            <a:off x="3613685" y="5205661"/>
            <a:ext cx="455118" cy="623694"/>
            <a:chOff x="4457701" y="3970847"/>
            <a:chExt cx="788742" cy="1080894"/>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1" name="文本框 10"/>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grpSp>
        <p:nvGrpSpPr>
          <p:cNvPr id="12" name="组合 11"/>
          <p:cNvGrpSpPr/>
          <p:nvPr/>
        </p:nvGrpSpPr>
        <p:grpSpPr>
          <a:xfrm>
            <a:off x="9086071" y="5205661"/>
            <a:ext cx="455118" cy="623694"/>
            <a:chOff x="4457701" y="3970847"/>
            <a:chExt cx="788742" cy="1080894"/>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4" name="文本框 13"/>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pic>
        <p:nvPicPr>
          <p:cNvPr id="15" name="图片 14" descr="图片包含 鸟, 动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61188" t="25263" r="9342" b="27666"/>
          <a:stretch>
            <a:fillRect/>
          </a:stretch>
        </p:blipFill>
        <p:spPr>
          <a:xfrm>
            <a:off x="4992414" y="834806"/>
            <a:ext cx="1014686" cy="9116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750"/>
                                        <p:tgtEl>
                                          <p:spTgt spid="15"/>
                                        </p:tgtEl>
                                      </p:cBhvr>
                                    </p:animEffect>
                                  </p:childTnLst>
                                </p:cTn>
                              </p:par>
                            </p:childTnLst>
                          </p:cTn>
                        </p:par>
                        <p:par>
                          <p:cTn id="22" fill="hold">
                            <p:stCondLst>
                              <p:cond delay="35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50"/>
                                        <p:tgtEl>
                                          <p:spTgt spid="7"/>
                                        </p:tgtEl>
                                      </p:cBhvr>
                                    </p:animEffect>
                                    <p:anim calcmode="lin" valueType="num">
                                      <p:cBhvr>
                                        <p:cTn id="26" dur="750" fill="hold"/>
                                        <p:tgtEl>
                                          <p:spTgt spid="7"/>
                                        </p:tgtEl>
                                        <p:attrNameLst>
                                          <p:attrName>ppt_x</p:attrName>
                                        </p:attrNameLst>
                                      </p:cBhvr>
                                      <p:tavLst>
                                        <p:tav tm="0">
                                          <p:val>
                                            <p:strVal val="#ppt_x"/>
                                          </p:val>
                                        </p:tav>
                                        <p:tav tm="100000">
                                          <p:val>
                                            <p:strVal val="#ppt_x"/>
                                          </p:val>
                                        </p:tav>
                                      </p:tavLst>
                                    </p:anim>
                                    <p:anim calcmode="lin" valueType="num">
                                      <p:cBhvr>
                                        <p:cTn id="27" dur="75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55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6500"/>
                            </p:stCondLst>
                            <p:childTnLst>
                              <p:par>
                                <p:cTn id="43" presetID="22" presetClass="entr" presetSubtype="4"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723900" y="1130300"/>
            <a:ext cx="7099300" cy="4962525"/>
          </a:xfrm>
          <a:custGeom>
            <a:avLst/>
            <a:gdLst>
              <a:gd name="connsiteX0" fmla="*/ 4851400 w 7099300"/>
              <a:gd name="connsiteY0" fmla="*/ 0 h 4962525"/>
              <a:gd name="connsiteX1" fmla="*/ 7099300 w 7099300"/>
              <a:gd name="connsiteY1" fmla="*/ 0 h 4962525"/>
              <a:gd name="connsiteX2" fmla="*/ 7099300 w 7099300"/>
              <a:gd name="connsiteY2" fmla="*/ 4962525 h 4962525"/>
              <a:gd name="connsiteX3" fmla="*/ 4851400 w 7099300"/>
              <a:gd name="connsiteY3" fmla="*/ 4962525 h 4962525"/>
              <a:gd name="connsiteX4" fmla="*/ 2425700 w 7099300"/>
              <a:gd name="connsiteY4" fmla="*/ 0 h 4962525"/>
              <a:gd name="connsiteX5" fmla="*/ 4673600 w 7099300"/>
              <a:gd name="connsiteY5" fmla="*/ 0 h 4962525"/>
              <a:gd name="connsiteX6" fmla="*/ 4673600 w 7099300"/>
              <a:gd name="connsiteY6" fmla="*/ 4962525 h 4962525"/>
              <a:gd name="connsiteX7" fmla="*/ 2425700 w 7099300"/>
              <a:gd name="connsiteY7" fmla="*/ 4962525 h 4962525"/>
              <a:gd name="connsiteX8" fmla="*/ 0 w 7099300"/>
              <a:gd name="connsiteY8" fmla="*/ 0 h 4962525"/>
              <a:gd name="connsiteX9" fmla="*/ 2247900 w 7099300"/>
              <a:gd name="connsiteY9" fmla="*/ 0 h 4962525"/>
              <a:gd name="connsiteX10" fmla="*/ 2247900 w 7099300"/>
              <a:gd name="connsiteY10" fmla="*/ 4962525 h 4962525"/>
              <a:gd name="connsiteX11" fmla="*/ 0 w 7099300"/>
              <a:gd name="connsiteY11" fmla="*/ 4962525 h 496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9300" h="4962525">
                <a:moveTo>
                  <a:pt x="4851400" y="0"/>
                </a:moveTo>
                <a:lnTo>
                  <a:pt x="7099300" y="0"/>
                </a:lnTo>
                <a:lnTo>
                  <a:pt x="7099300" y="4962525"/>
                </a:lnTo>
                <a:lnTo>
                  <a:pt x="4851400" y="4962525"/>
                </a:lnTo>
                <a:close/>
                <a:moveTo>
                  <a:pt x="2425700" y="0"/>
                </a:moveTo>
                <a:lnTo>
                  <a:pt x="4673600" y="0"/>
                </a:lnTo>
                <a:lnTo>
                  <a:pt x="4673600" y="4962525"/>
                </a:lnTo>
                <a:lnTo>
                  <a:pt x="2425700" y="4962525"/>
                </a:lnTo>
                <a:close/>
                <a:moveTo>
                  <a:pt x="0" y="0"/>
                </a:moveTo>
                <a:lnTo>
                  <a:pt x="2247900" y="0"/>
                </a:lnTo>
                <a:lnTo>
                  <a:pt x="2247900" y="4962525"/>
                </a:lnTo>
                <a:lnTo>
                  <a:pt x="0" y="4962525"/>
                </a:lnTo>
                <a:close/>
              </a:path>
            </a:pathLst>
          </a:custGeom>
          <a:blipFill>
            <a:blip r:embed="rId1"/>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cxnSp>
        <p:nvCxnSpPr>
          <p:cNvPr id="7" name="直接连接符 6"/>
          <p:cNvCxnSpPr/>
          <p:nvPr/>
        </p:nvCxnSpPr>
        <p:spPr>
          <a:xfrm>
            <a:off x="9042400" y="1803400"/>
            <a:ext cx="0" cy="42894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9261901" y="2298701"/>
            <a:ext cx="2262158" cy="3594100"/>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点击输入本栏的具体文字，简明扼要的说明分项内容，此为概念图解，请根据您的具体内容酌情修点击输入本栏的具体文字，简明扼要的说明分项内容，此为概念图解</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9" name="组合 8"/>
          <p:cNvGrpSpPr/>
          <p:nvPr/>
        </p:nvGrpSpPr>
        <p:grpSpPr>
          <a:xfrm>
            <a:off x="9261901" y="5269106"/>
            <a:ext cx="455118" cy="623694"/>
            <a:chOff x="4457701" y="3970847"/>
            <a:chExt cx="788742" cy="1080894"/>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1" name="文本框 10"/>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17" name="矩形 16"/>
          <p:cNvSpPr/>
          <p:nvPr/>
        </p:nvSpPr>
        <p:spPr>
          <a:xfrm>
            <a:off x="8125644" y="1810379"/>
            <a:ext cx="573856" cy="21399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b="1" spc="300" dirty="0">
                <a:solidFill>
                  <a:schemeClr val="bg1"/>
                </a:solidFill>
              </a:rPr>
              <a:t>输入您的标题</a:t>
            </a:r>
            <a:endParaRPr lang="zh-CN" altLang="en-US" sz="2000" b="1" spc="3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750"/>
                                        <p:tgtEl>
                                          <p:spTgt spid="5"/>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ppt_x"/>
                                          </p:val>
                                        </p:tav>
                                        <p:tav tm="100000">
                                          <p:val>
                                            <p:strVal val="#ppt_x"/>
                                          </p:val>
                                        </p:tav>
                                      </p:tavLst>
                                    </p:anim>
                                    <p:anim calcmode="lin" valueType="num">
                                      <p:cBhvr additive="base">
                                        <p:cTn id="12" dur="75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2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anim calcmode="lin" valueType="num">
                                      <p:cBhvr>
                                        <p:cTn id="21" dur="750" fill="hold"/>
                                        <p:tgtEl>
                                          <p:spTgt spid="8"/>
                                        </p:tgtEl>
                                        <p:attrNameLst>
                                          <p:attrName>ppt_x</p:attrName>
                                        </p:attrNameLst>
                                      </p:cBhvr>
                                      <p:tavLst>
                                        <p:tav tm="0">
                                          <p:val>
                                            <p:strVal val="#ppt_x"/>
                                          </p:val>
                                        </p:tav>
                                        <p:tav tm="100000">
                                          <p:val>
                                            <p:strVal val="#ppt_x"/>
                                          </p:val>
                                        </p:tav>
                                      </p:tavLst>
                                    </p:anim>
                                    <p:anim calcmode="lin" valueType="num">
                                      <p:cBhvr>
                                        <p:cTn id="22" dur="75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室内&#10;&#10;描述已自动生成"/>
          <p:cNvPicPr>
            <a:picLocks noChangeAspect="1"/>
          </p:cNvPicPr>
          <p:nvPr/>
        </p:nvPicPr>
        <p:blipFill rotWithShape="1">
          <a:blip r:embed="rId1">
            <a:extLst>
              <a:ext uri="{28A0092B-C50C-407E-A947-70E740481C1C}">
                <a14:useLocalDpi xmlns:a14="http://schemas.microsoft.com/office/drawing/2010/main" val="0"/>
              </a:ext>
            </a:extLst>
          </a:blip>
          <a:srcRect t="55205"/>
          <a:stretch>
            <a:fillRect/>
          </a:stretch>
        </p:blipFill>
        <p:spPr>
          <a:xfrm>
            <a:off x="0" y="3793289"/>
            <a:ext cx="12191999" cy="3072063"/>
          </a:xfrm>
          <a:prstGeom prst="rect">
            <a:avLst/>
          </a:prstGeom>
        </p:spPr>
      </p:pic>
      <p:sp>
        <p:nvSpPr>
          <p:cNvPr id="4" name="矩形 3"/>
          <p:cNvSpPr/>
          <p:nvPr/>
        </p:nvSpPr>
        <p:spPr>
          <a:xfrm>
            <a:off x="9672241" y="2438733"/>
            <a:ext cx="1846659" cy="2751889"/>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6" name="矩形 5"/>
          <p:cNvSpPr/>
          <p:nvPr/>
        </p:nvSpPr>
        <p:spPr>
          <a:xfrm>
            <a:off x="3714774" y="2438733"/>
            <a:ext cx="1846659" cy="2763921"/>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sp>
        <p:nvSpPr>
          <p:cNvPr id="8" name="矩形 7"/>
          <p:cNvSpPr/>
          <p:nvPr/>
        </p:nvSpPr>
        <p:spPr>
          <a:xfrm>
            <a:off x="787508" y="1051425"/>
            <a:ext cx="1846659" cy="2751889"/>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2" name="组合 11"/>
          <p:cNvGrpSpPr/>
          <p:nvPr/>
        </p:nvGrpSpPr>
        <p:grpSpPr>
          <a:xfrm>
            <a:off x="3714774" y="4729718"/>
            <a:ext cx="455118" cy="623694"/>
            <a:chOff x="4457701" y="3970847"/>
            <a:chExt cx="788742" cy="1080894"/>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4" name="文本框 13"/>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15" name="矩形 14"/>
          <p:cNvSpPr/>
          <p:nvPr/>
        </p:nvSpPr>
        <p:spPr>
          <a:xfrm>
            <a:off x="6642039" y="1671845"/>
            <a:ext cx="1846659" cy="2763921"/>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7" name="组合 16"/>
          <p:cNvGrpSpPr/>
          <p:nvPr/>
        </p:nvGrpSpPr>
        <p:grpSpPr>
          <a:xfrm>
            <a:off x="6630569" y="3933142"/>
            <a:ext cx="455118" cy="623694"/>
            <a:chOff x="4457701" y="3970847"/>
            <a:chExt cx="788742" cy="1080894"/>
          </a:xfrm>
        </p:grpSpPr>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9" name="文本框 18"/>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grpSp>
        <p:nvGrpSpPr>
          <p:cNvPr id="20" name="组合 19"/>
          <p:cNvGrpSpPr/>
          <p:nvPr/>
        </p:nvGrpSpPr>
        <p:grpSpPr>
          <a:xfrm>
            <a:off x="9672240" y="4729718"/>
            <a:ext cx="455118" cy="623694"/>
            <a:chOff x="4457701" y="3970847"/>
            <a:chExt cx="788742" cy="1080894"/>
          </a:xfrm>
        </p:grpSpPr>
        <p:pic>
          <p:nvPicPr>
            <p:cNvPr id="21" name="图片 20"/>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2" name="文本框 21"/>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grpSp>
        <p:nvGrpSpPr>
          <p:cNvPr id="23" name="组合 22"/>
          <p:cNvGrpSpPr/>
          <p:nvPr/>
        </p:nvGrpSpPr>
        <p:grpSpPr>
          <a:xfrm>
            <a:off x="787507" y="3446140"/>
            <a:ext cx="455118" cy="623694"/>
            <a:chOff x="4457701" y="3970847"/>
            <a:chExt cx="788742" cy="1080894"/>
          </a:xfrm>
        </p:grpSpPr>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5" name="文本框 24"/>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pic>
        <p:nvPicPr>
          <p:cNvPr id="32" name="图片 31"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1188" t="25263" r="9342" b="27666"/>
          <a:stretch>
            <a:fillRect/>
          </a:stretch>
        </p:blipFill>
        <p:spPr>
          <a:xfrm>
            <a:off x="3863236" y="776035"/>
            <a:ext cx="1549734" cy="1392356"/>
          </a:xfrm>
          <a:prstGeom prst="rect">
            <a:avLst/>
          </a:prstGeom>
        </p:spPr>
      </p:pic>
      <p:pic>
        <p:nvPicPr>
          <p:cNvPr id="33" name="图片 32"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1188" t="25263" r="9342" b="27666"/>
          <a:stretch>
            <a:fillRect/>
          </a:stretch>
        </p:blipFill>
        <p:spPr>
          <a:xfrm>
            <a:off x="9717767" y="861177"/>
            <a:ext cx="1549734" cy="13923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ppt_x"/>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250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500"/>
                            </p:stCondLst>
                            <p:childTnLst>
                              <p:par>
                                <p:cTn id="24" presetID="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750" fill="hold"/>
                                        <p:tgtEl>
                                          <p:spTgt spid="4"/>
                                        </p:tgtEl>
                                        <p:attrNameLst>
                                          <p:attrName>ppt_x</p:attrName>
                                        </p:attrNameLst>
                                      </p:cBhvr>
                                      <p:tavLst>
                                        <p:tav tm="0">
                                          <p:val>
                                            <p:strVal val="#ppt_x"/>
                                          </p:val>
                                        </p:tav>
                                        <p:tav tm="100000">
                                          <p:val>
                                            <p:strVal val="#ppt_x"/>
                                          </p:val>
                                        </p:tav>
                                      </p:tavLst>
                                    </p:anim>
                                    <p:anim calcmode="lin" valueType="num">
                                      <p:cBhvr additive="base">
                                        <p:cTn id="27" dur="750" fill="hold"/>
                                        <p:tgtEl>
                                          <p:spTgt spid="4"/>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par>
                          <p:cTn id="32" fill="hold">
                            <p:stCondLst>
                              <p:cond delay="5000"/>
                            </p:stCondLst>
                            <p:childTnLst>
                              <p:par>
                                <p:cTn id="33" presetID="22" presetClass="entr" presetSubtype="4"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750"/>
                                        <p:tgtEl>
                                          <p:spTgt spid="32"/>
                                        </p:tgtEl>
                                      </p:cBhvr>
                                    </p:animEffect>
                                  </p:childTnLst>
                                </p:cTn>
                              </p:par>
                            </p:childTnLst>
                          </p:cTn>
                        </p:par>
                        <p:par>
                          <p:cTn id="36" fill="hold">
                            <p:stCondLst>
                              <p:cond delay="6000"/>
                            </p:stCondLst>
                            <p:childTnLst>
                              <p:par>
                                <p:cTn id="37" presetID="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750" fill="hold"/>
                                        <p:tgtEl>
                                          <p:spTgt spid="6"/>
                                        </p:tgtEl>
                                        <p:attrNameLst>
                                          <p:attrName>ppt_x</p:attrName>
                                        </p:attrNameLst>
                                      </p:cBhvr>
                                      <p:tavLst>
                                        <p:tav tm="0">
                                          <p:val>
                                            <p:strVal val="#ppt_x"/>
                                          </p:val>
                                        </p:tav>
                                        <p:tav tm="100000">
                                          <p:val>
                                            <p:strVal val="#ppt_x"/>
                                          </p:val>
                                        </p:tav>
                                      </p:tavLst>
                                    </p:anim>
                                    <p:anim calcmode="lin" valueType="num">
                                      <p:cBhvr additive="base">
                                        <p:cTn id="40" dur="750" fill="hold"/>
                                        <p:tgtEl>
                                          <p:spTgt spid="6"/>
                                        </p:tgtEl>
                                        <p:attrNameLst>
                                          <p:attrName>ppt_y</p:attrName>
                                        </p:attrNameLst>
                                      </p:cBhvr>
                                      <p:tavLst>
                                        <p:tav tm="0">
                                          <p:val>
                                            <p:strVal val="1+#ppt_h/2"/>
                                          </p:val>
                                        </p:tav>
                                        <p:tav tm="100000">
                                          <p:val>
                                            <p:strVal val="#ppt_y"/>
                                          </p:val>
                                        </p:tav>
                                      </p:tavLst>
                                    </p:anim>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par>
                          <p:cTn id="45" fill="hold">
                            <p:stCondLst>
                              <p:cond delay="7500"/>
                            </p:stCondLst>
                            <p:childTnLst>
                              <p:par>
                                <p:cTn id="46" presetID="2" presetClass="entr" presetSubtype="4"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750" fill="hold"/>
                                        <p:tgtEl>
                                          <p:spTgt spid="15"/>
                                        </p:tgtEl>
                                        <p:attrNameLst>
                                          <p:attrName>ppt_x</p:attrName>
                                        </p:attrNameLst>
                                      </p:cBhvr>
                                      <p:tavLst>
                                        <p:tav tm="0">
                                          <p:val>
                                            <p:strVal val="#ppt_x"/>
                                          </p:val>
                                        </p:tav>
                                        <p:tav tm="100000">
                                          <p:val>
                                            <p:strVal val="#ppt_x"/>
                                          </p:val>
                                        </p:tav>
                                      </p:tavLst>
                                    </p:anim>
                                    <p:anim calcmode="lin" valueType="num">
                                      <p:cBhvr additive="base">
                                        <p:cTn id="49" dur="750" fill="hold"/>
                                        <p:tgtEl>
                                          <p:spTgt spid="15"/>
                                        </p:tgtEl>
                                        <p:attrNameLst>
                                          <p:attrName>ppt_y</p:attrName>
                                        </p:attrNameLst>
                                      </p:cBhvr>
                                      <p:tavLst>
                                        <p:tav tm="0">
                                          <p:val>
                                            <p:strVal val="1+#ppt_h/2"/>
                                          </p:val>
                                        </p:tav>
                                        <p:tav tm="100000">
                                          <p:val>
                                            <p:strVal val="#ppt_y"/>
                                          </p:val>
                                        </p:tav>
                                      </p:tavLst>
                                    </p:anim>
                                  </p:childTnLst>
                                </p:cTn>
                              </p:par>
                            </p:childTnLst>
                          </p:cTn>
                        </p:par>
                        <p:par>
                          <p:cTn id="50" fill="hold">
                            <p:stCondLst>
                              <p:cond delay="8500"/>
                            </p:stCondLst>
                            <p:childTnLst>
                              <p:par>
                                <p:cTn id="51" presetID="10"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0400" y="1349373"/>
            <a:ext cx="3162300" cy="2079627"/>
          </a:xfrm>
          <a:prstGeom prst="rect">
            <a:avLst/>
          </a:prstGeom>
          <a:blipFill>
            <a:blip r:embed="rId1"/>
            <a:stretch>
              <a:fillRect t="-492" b="-486"/>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4" name="矩形 3"/>
          <p:cNvSpPr/>
          <p:nvPr/>
        </p:nvSpPr>
        <p:spPr>
          <a:xfrm>
            <a:off x="4521202" y="1349373"/>
            <a:ext cx="3162300" cy="2079627"/>
          </a:xfrm>
          <a:prstGeom prst="rect">
            <a:avLst/>
          </a:prstGeom>
          <a:blipFill dpi="0" rotWithShape="1">
            <a:blip r:embed="rId2"/>
            <a:srcRect/>
            <a:stretch>
              <a:fillRect t="-492" b="-486"/>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5" name="矩形 4"/>
          <p:cNvSpPr/>
          <p:nvPr/>
        </p:nvSpPr>
        <p:spPr>
          <a:xfrm>
            <a:off x="8356600" y="1349373"/>
            <a:ext cx="3162300" cy="2079627"/>
          </a:xfrm>
          <a:prstGeom prst="rect">
            <a:avLst/>
          </a:prstGeom>
          <a:blipFill dpi="0" rotWithShape="1">
            <a:blip r:embed="rId1"/>
            <a:srcRec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cxnSp>
        <p:nvCxnSpPr>
          <p:cNvPr id="8" name="直接连接符 7"/>
          <p:cNvCxnSpPr/>
          <p:nvPr/>
        </p:nvCxnSpPr>
        <p:spPr>
          <a:xfrm>
            <a:off x="1435100" y="3632200"/>
            <a:ext cx="0" cy="2603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976041" y="3632200"/>
            <a:ext cx="1846659" cy="2460625"/>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1" name="组合 10"/>
          <p:cNvGrpSpPr/>
          <p:nvPr/>
        </p:nvGrpSpPr>
        <p:grpSpPr>
          <a:xfrm>
            <a:off x="1560542" y="5510406"/>
            <a:ext cx="455118" cy="623694"/>
            <a:chOff x="4457701" y="3970847"/>
            <a:chExt cx="788742" cy="1080894"/>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3" name="文本框 12"/>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cxnSp>
        <p:nvCxnSpPr>
          <p:cNvPr id="15" name="直接连接符 14"/>
          <p:cNvCxnSpPr/>
          <p:nvPr/>
        </p:nvCxnSpPr>
        <p:spPr>
          <a:xfrm>
            <a:off x="5295902" y="3632200"/>
            <a:ext cx="0" cy="2603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836843" y="3632200"/>
            <a:ext cx="1846659" cy="2460625"/>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7" name="组合 16"/>
          <p:cNvGrpSpPr/>
          <p:nvPr/>
        </p:nvGrpSpPr>
        <p:grpSpPr>
          <a:xfrm>
            <a:off x="5421344" y="5510406"/>
            <a:ext cx="455118" cy="623694"/>
            <a:chOff x="4457701" y="3970847"/>
            <a:chExt cx="788742" cy="1080894"/>
          </a:xfrm>
        </p:grpSpPr>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9" name="文本框 18"/>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cxnSp>
        <p:nvCxnSpPr>
          <p:cNvPr id="21" name="直接连接符 20"/>
          <p:cNvCxnSpPr/>
          <p:nvPr/>
        </p:nvCxnSpPr>
        <p:spPr>
          <a:xfrm>
            <a:off x="9156704" y="3632200"/>
            <a:ext cx="0" cy="26035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9697645" y="3632200"/>
            <a:ext cx="1846659" cy="2460625"/>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23" name="组合 22"/>
          <p:cNvGrpSpPr/>
          <p:nvPr/>
        </p:nvGrpSpPr>
        <p:grpSpPr>
          <a:xfrm>
            <a:off x="9282146" y="5510406"/>
            <a:ext cx="455118" cy="623694"/>
            <a:chOff x="4457701" y="3970847"/>
            <a:chExt cx="788742" cy="1080894"/>
          </a:xfrm>
        </p:grpSpPr>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5" name="文本框 24"/>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30" name="矩形 29"/>
          <p:cNvSpPr/>
          <p:nvPr/>
        </p:nvSpPr>
        <p:spPr>
          <a:xfrm>
            <a:off x="660400" y="3632200"/>
            <a:ext cx="533344" cy="157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b="1" spc="300" dirty="0">
                <a:solidFill>
                  <a:schemeClr val="bg1"/>
                </a:solidFill>
                <a:effectLst>
                  <a:outerShdw blurRad="38100" dist="38100" dir="2700000" algn="tl">
                    <a:srgbClr val="000000">
                      <a:alpha val="43137"/>
                    </a:srgbClr>
                  </a:outerShdw>
                </a:effectLst>
              </a:rPr>
              <a:t>输入标题</a:t>
            </a:r>
            <a:endParaRPr lang="zh-CN" altLang="en-US" sz="2000" b="1" spc="300" dirty="0">
              <a:solidFill>
                <a:schemeClr val="bg1"/>
              </a:solidFill>
              <a:effectLst>
                <a:outerShdw blurRad="38100" dist="38100" dir="2700000" algn="tl">
                  <a:srgbClr val="000000">
                    <a:alpha val="43137"/>
                  </a:srgbClr>
                </a:outerShdw>
              </a:effectLst>
            </a:endParaRPr>
          </a:p>
        </p:txBody>
      </p:sp>
      <p:sp>
        <p:nvSpPr>
          <p:cNvPr id="31" name="矩形 30"/>
          <p:cNvSpPr/>
          <p:nvPr/>
        </p:nvSpPr>
        <p:spPr>
          <a:xfrm>
            <a:off x="4521202" y="3632791"/>
            <a:ext cx="533344" cy="157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b="1" spc="300" dirty="0">
                <a:solidFill>
                  <a:schemeClr val="bg1"/>
                </a:solidFill>
                <a:effectLst>
                  <a:outerShdw blurRad="38100" dist="38100" dir="2700000" algn="tl">
                    <a:srgbClr val="000000">
                      <a:alpha val="43137"/>
                    </a:srgbClr>
                  </a:outerShdw>
                </a:effectLst>
              </a:rPr>
              <a:t>输入标题</a:t>
            </a:r>
            <a:endParaRPr lang="zh-CN" altLang="en-US" sz="2000" b="1" spc="300" dirty="0">
              <a:solidFill>
                <a:schemeClr val="bg1"/>
              </a:solidFill>
              <a:effectLst>
                <a:outerShdw blurRad="38100" dist="38100" dir="2700000" algn="tl">
                  <a:srgbClr val="000000">
                    <a:alpha val="43137"/>
                  </a:srgbClr>
                </a:outerShdw>
              </a:effectLst>
            </a:endParaRPr>
          </a:p>
        </p:txBody>
      </p:sp>
      <p:sp>
        <p:nvSpPr>
          <p:cNvPr id="32" name="矩形 31"/>
          <p:cNvSpPr/>
          <p:nvPr/>
        </p:nvSpPr>
        <p:spPr>
          <a:xfrm>
            <a:off x="8382004" y="3633382"/>
            <a:ext cx="533344" cy="1574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b="1" spc="300" dirty="0">
                <a:solidFill>
                  <a:schemeClr val="bg1"/>
                </a:solidFill>
                <a:effectLst>
                  <a:outerShdw blurRad="38100" dist="38100" dir="2700000" algn="tl">
                    <a:srgbClr val="000000">
                      <a:alpha val="43137"/>
                    </a:srgbClr>
                  </a:outerShdw>
                </a:effectLst>
              </a:rPr>
              <a:t>输入标题</a:t>
            </a:r>
            <a:endParaRPr lang="zh-CN" altLang="en-US" sz="2000" b="1" spc="300"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75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50"/>
                                        <p:tgtEl>
                                          <p:spTgt spid="9"/>
                                        </p:tgtEl>
                                      </p:cBhvr>
                                    </p:animEffect>
                                    <p:anim calcmode="lin" valueType="num">
                                      <p:cBhvr>
                                        <p:cTn id="22" dur="750" fill="hold"/>
                                        <p:tgtEl>
                                          <p:spTgt spid="9"/>
                                        </p:tgtEl>
                                        <p:attrNameLst>
                                          <p:attrName>ppt_x</p:attrName>
                                        </p:attrNameLst>
                                      </p:cBhvr>
                                      <p:tavLst>
                                        <p:tav tm="0">
                                          <p:val>
                                            <p:strVal val="#ppt_x"/>
                                          </p:val>
                                        </p:tav>
                                        <p:tav tm="100000">
                                          <p:val>
                                            <p:strVal val="#ppt_x"/>
                                          </p:val>
                                        </p:tav>
                                      </p:tavLst>
                                    </p:anim>
                                    <p:anim calcmode="lin" valueType="num">
                                      <p:cBhvr>
                                        <p:cTn id="23" dur="75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4000"/>
                            </p:stCondLst>
                            <p:childTnLst>
                              <p:par>
                                <p:cTn id="29" presetID="5" presetClass="entr" presetSubtype="1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heckerboard(across)">
                                      <p:cBhvr>
                                        <p:cTn id="31" dur="750"/>
                                        <p:tgtEl>
                                          <p:spTgt spid="4"/>
                                        </p:tgtEl>
                                      </p:cBhvr>
                                    </p:animEffect>
                                  </p:childTnLst>
                                </p:cTn>
                              </p:par>
                            </p:childTnLst>
                          </p:cTn>
                        </p:par>
                        <p:par>
                          <p:cTn id="32" fill="hold">
                            <p:stCondLst>
                              <p:cond delay="5000"/>
                            </p:stCondLst>
                            <p:childTnLst>
                              <p:par>
                                <p:cTn id="33" presetID="42"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750"/>
                                        <p:tgtEl>
                                          <p:spTgt spid="31"/>
                                        </p:tgtEl>
                                      </p:cBhvr>
                                    </p:animEffect>
                                    <p:anim calcmode="lin" valueType="num">
                                      <p:cBhvr>
                                        <p:cTn id="36" dur="750" fill="hold"/>
                                        <p:tgtEl>
                                          <p:spTgt spid="31"/>
                                        </p:tgtEl>
                                        <p:attrNameLst>
                                          <p:attrName>ppt_x</p:attrName>
                                        </p:attrNameLst>
                                      </p:cBhvr>
                                      <p:tavLst>
                                        <p:tav tm="0">
                                          <p:val>
                                            <p:strVal val="#ppt_x"/>
                                          </p:val>
                                        </p:tav>
                                        <p:tav tm="100000">
                                          <p:val>
                                            <p:strVal val="#ppt_x"/>
                                          </p:val>
                                        </p:tav>
                                      </p:tavLst>
                                    </p:anim>
                                    <p:anim calcmode="lin" valueType="num">
                                      <p:cBhvr>
                                        <p:cTn id="37" dur="750" fill="hold"/>
                                        <p:tgtEl>
                                          <p:spTgt spid="31"/>
                                        </p:tgtEl>
                                        <p:attrNameLst>
                                          <p:attrName>ppt_y</p:attrName>
                                        </p:attrNameLst>
                                      </p:cBhvr>
                                      <p:tavLst>
                                        <p:tav tm="0">
                                          <p:val>
                                            <p:strVal val="#ppt_y+.1"/>
                                          </p:val>
                                        </p:tav>
                                        <p:tav tm="100000">
                                          <p:val>
                                            <p:strVal val="#ppt_y"/>
                                          </p:val>
                                        </p:tav>
                                      </p:tavLst>
                                    </p:anim>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6500"/>
                            </p:stCondLst>
                            <p:childTnLst>
                              <p:par>
                                <p:cTn id="43" presetID="42"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750"/>
                                        <p:tgtEl>
                                          <p:spTgt spid="16"/>
                                        </p:tgtEl>
                                      </p:cBhvr>
                                    </p:animEffect>
                                    <p:anim calcmode="lin" valueType="num">
                                      <p:cBhvr>
                                        <p:cTn id="46" dur="750" fill="hold"/>
                                        <p:tgtEl>
                                          <p:spTgt spid="16"/>
                                        </p:tgtEl>
                                        <p:attrNameLst>
                                          <p:attrName>ppt_x</p:attrName>
                                        </p:attrNameLst>
                                      </p:cBhvr>
                                      <p:tavLst>
                                        <p:tav tm="0">
                                          <p:val>
                                            <p:strVal val="#ppt_x"/>
                                          </p:val>
                                        </p:tav>
                                        <p:tav tm="100000">
                                          <p:val>
                                            <p:strVal val="#ppt_x"/>
                                          </p:val>
                                        </p:tav>
                                      </p:tavLst>
                                    </p:anim>
                                    <p:anim calcmode="lin" valueType="num">
                                      <p:cBhvr>
                                        <p:cTn id="47" dur="750" fill="hold"/>
                                        <p:tgtEl>
                                          <p:spTgt spid="16"/>
                                        </p:tgtEl>
                                        <p:attrNameLst>
                                          <p:attrName>ppt_y</p:attrName>
                                        </p:attrNameLst>
                                      </p:cBhvr>
                                      <p:tavLst>
                                        <p:tav tm="0">
                                          <p:val>
                                            <p:strVal val="#ppt_y+.1"/>
                                          </p:val>
                                        </p:tav>
                                        <p:tav tm="100000">
                                          <p:val>
                                            <p:strVal val="#ppt_y"/>
                                          </p:val>
                                        </p:tav>
                                      </p:tavLst>
                                    </p:anim>
                                  </p:childTnLst>
                                </p:cTn>
                              </p:par>
                            </p:childTnLst>
                          </p:cTn>
                        </p:par>
                        <p:par>
                          <p:cTn id="48" fill="hold">
                            <p:stCondLst>
                              <p:cond delay="7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8000"/>
                            </p:stCondLst>
                            <p:childTnLst>
                              <p:par>
                                <p:cTn id="53" presetID="5" presetClass="entr" presetSubtype="1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checkerboard(across)">
                                      <p:cBhvr>
                                        <p:cTn id="55" dur="750"/>
                                        <p:tgtEl>
                                          <p:spTgt spid="5"/>
                                        </p:tgtEl>
                                      </p:cBhvr>
                                    </p:animEffect>
                                  </p:childTnLst>
                                </p:cTn>
                              </p:par>
                            </p:childTnLst>
                          </p:cTn>
                        </p:par>
                        <p:par>
                          <p:cTn id="56" fill="hold">
                            <p:stCondLst>
                              <p:cond delay="9000"/>
                            </p:stCondLst>
                            <p:childTnLst>
                              <p:par>
                                <p:cTn id="57" presetID="42" presetClass="entr" presetSubtype="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750"/>
                                        <p:tgtEl>
                                          <p:spTgt spid="32"/>
                                        </p:tgtEl>
                                      </p:cBhvr>
                                    </p:animEffect>
                                    <p:anim calcmode="lin" valueType="num">
                                      <p:cBhvr>
                                        <p:cTn id="60" dur="750" fill="hold"/>
                                        <p:tgtEl>
                                          <p:spTgt spid="32"/>
                                        </p:tgtEl>
                                        <p:attrNameLst>
                                          <p:attrName>ppt_x</p:attrName>
                                        </p:attrNameLst>
                                      </p:cBhvr>
                                      <p:tavLst>
                                        <p:tav tm="0">
                                          <p:val>
                                            <p:strVal val="#ppt_x"/>
                                          </p:val>
                                        </p:tav>
                                        <p:tav tm="100000">
                                          <p:val>
                                            <p:strVal val="#ppt_x"/>
                                          </p:val>
                                        </p:tav>
                                      </p:tavLst>
                                    </p:anim>
                                    <p:anim calcmode="lin" valueType="num">
                                      <p:cBhvr>
                                        <p:cTn id="61" dur="75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10000"/>
                            </p:stCondLst>
                            <p:childTnLst>
                              <p:par>
                                <p:cTn id="63" presetID="10" presetClass="entr" presetSubtype="0"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par>
                          <p:cTn id="66" fill="hold">
                            <p:stCondLst>
                              <p:cond delay="10500"/>
                            </p:stCondLst>
                            <p:childTnLst>
                              <p:par>
                                <p:cTn id="67" presetID="42" presetClass="entr" presetSubtype="0"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750"/>
                                        <p:tgtEl>
                                          <p:spTgt spid="22"/>
                                        </p:tgtEl>
                                      </p:cBhvr>
                                    </p:animEffect>
                                    <p:anim calcmode="lin" valueType="num">
                                      <p:cBhvr>
                                        <p:cTn id="70" dur="750" fill="hold"/>
                                        <p:tgtEl>
                                          <p:spTgt spid="22"/>
                                        </p:tgtEl>
                                        <p:attrNameLst>
                                          <p:attrName>ppt_x</p:attrName>
                                        </p:attrNameLst>
                                      </p:cBhvr>
                                      <p:tavLst>
                                        <p:tav tm="0">
                                          <p:val>
                                            <p:strVal val="#ppt_x"/>
                                          </p:val>
                                        </p:tav>
                                        <p:tav tm="100000">
                                          <p:val>
                                            <p:strVal val="#ppt_x"/>
                                          </p:val>
                                        </p:tav>
                                      </p:tavLst>
                                    </p:anim>
                                    <p:anim calcmode="lin" valueType="num">
                                      <p:cBhvr>
                                        <p:cTn id="71" dur="750" fill="hold"/>
                                        <p:tgtEl>
                                          <p:spTgt spid="22"/>
                                        </p:tgtEl>
                                        <p:attrNameLst>
                                          <p:attrName>ppt_y</p:attrName>
                                        </p:attrNameLst>
                                      </p:cBhvr>
                                      <p:tavLst>
                                        <p:tav tm="0">
                                          <p:val>
                                            <p:strVal val="#ppt_y+.1"/>
                                          </p:val>
                                        </p:tav>
                                        <p:tav tm="100000">
                                          <p:val>
                                            <p:strVal val="#ppt_y"/>
                                          </p:val>
                                        </p:tav>
                                      </p:tavLst>
                                    </p:anim>
                                  </p:childTnLst>
                                </p:cTn>
                              </p:par>
                            </p:childTnLst>
                          </p:cTn>
                        </p:par>
                        <p:par>
                          <p:cTn id="72" fill="hold">
                            <p:stCondLst>
                              <p:cond delay="11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6" grpId="0"/>
      <p:bldP spid="22" grpId="0"/>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b="7567"/>
          <a:stretch>
            <a:fillRect/>
          </a:stretch>
        </p:blipFill>
        <p:spPr>
          <a:xfrm>
            <a:off x="0" y="0"/>
            <a:ext cx="12192000" cy="6339095"/>
          </a:xfrm>
          <a:prstGeom prst="rect">
            <a:avLst/>
          </a:prstGeom>
        </p:spPr>
      </p:pic>
      <p:pic>
        <p:nvPicPr>
          <p:cNvPr id="9" name="图片 8"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a:stretch>
            <a:fillRect/>
          </a:stretch>
        </p:blipFill>
        <p:spPr>
          <a:xfrm>
            <a:off x="0" y="3793289"/>
            <a:ext cx="12191999" cy="3072063"/>
          </a:xfrm>
          <a:prstGeom prst="rect">
            <a:avLst/>
          </a:prstGeom>
        </p:spPr>
      </p:pic>
      <p:pic>
        <p:nvPicPr>
          <p:cNvPr id="11" name="图片 10"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624379" y="3240505"/>
            <a:ext cx="3176337" cy="3617495"/>
          </a:xfrm>
          <a:prstGeom prst="rect">
            <a:avLst/>
          </a:prstGeom>
        </p:spPr>
      </p:pic>
      <p:grpSp>
        <p:nvGrpSpPr>
          <p:cNvPr id="20" name="组合 19"/>
          <p:cNvGrpSpPr/>
          <p:nvPr/>
        </p:nvGrpSpPr>
        <p:grpSpPr>
          <a:xfrm>
            <a:off x="3486945" y="518905"/>
            <a:ext cx="3641923" cy="4502893"/>
            <a:chOff x="3446705" y="463303"/>
            <a:chExt cx="3641923" cy="4502893"/>
          </a:xfrm>
        </p:grpSpPr>
        <p:sp>
          <p:nvSpPr>
            <p:cNvPr id="14" name="矩形 13"/>
            <p:cNvSpPr/>
            <p:nvPr/>
          </p:nvSpPr>
          <p:spPr>
            <a:xfrm>
              <a:off x="5134247" y="2750205"/>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赏</a:t>
              </a:r>
              <a:endParaRPr kumimoji="0" lang="zh-CN" altLang="en-US" sz="20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15" name="矩形 14"/>
            <p:cNvSpPr/>
            <p:nvPr/>
          </p:nvSpPr>
          <p:spPr>
            <a:xfrm>
              <a:off x="3883640" y="2434736"/>
              <a:ext cx="1659429" cy="18620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欣</a:t>
              </a:r>
              <a:endParaRPr kumimoji="0" lang="zh-CN" altLang="en-US" sz="18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16" name="矩形 15"/>
            <p:cNvSpPr/>
            <p:nvPr/>
          </p:nvSpPr>
          <p:spPr>
            <a:xfrm>
              <a:off x="4957011" y="1375922"/>
              <a:ext cx="1415772" cy="156966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谢</a:t>
              </a:r>
              <a:endParaRPr kumimoji="0" lang="zh-CN" altLang="en-US" sz="16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17" name="矩形 16"/>
            <p:cNvSpPr/>
            <p:nvPr/>
          </p:nvSpPr>
          <p:spPr>
            <a:xfrm>
              <a:off x="3446705" y="463303"/>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谢</a:t>
              </a:r>
              <a:endPar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endParaRPr>
            </a:p>
          </p:txBody>
        </p:sp>
      </p:grpSp>
      <p:pic>
        <p:nvPicPr>
          <p:cNvPr id="18" name="图片 17"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1188" t="25263" r="9342" b="27666"/>
          <a:stretch>
            <a:fillRect/>
          </a:stretch>
        </p:blipFill>
        <p:spPr>
          <a:xfrm>
            <a:off x="7723005" y="1626430"/>
            <a:ext cx="3593029" cy="3228150"/>
          </a:xfrm>
          <a:prstGeom prst="rect">
            <a:avLst/>
          </a:prstGeom>
        </p:spPr>
      </p:pic>
      <p:sp>
        <p:nvSpPr>
          <p:cNvPr id="12" name="矩形 11"/>
          <p:cNvSpPr/>
          <p:nvPr/>
        </p:nvSpPr>
        <p:spPr>
          <a:xfrm>
            <a:off x="6986677" y="1130300"/>
            <a:ext cx="682251" cy="38094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800" b="1"/>
              <a:t>商务通用中国风模板</a:t>
            </a:r>
            <a:endParaRPr lang="zh-CN" altLang="en-US" sz="2800" b="1"/>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anim calcmode="lin" valueType="num">
                                      <p:cBhvr>
                                        <p:cTn id="12" dur="750" fill="hold"/>
                                        <p:tgtEl>
                                          <p:spTgt spid="9"/>
                                        </p:tgtEl>
                                        <p:attrNameLst>
                                          <p:attrName>ppt_x</p:attrName>
                                        </p:attrNameLst>
                                      </p:cBhvr>
                                      <p:tavLst>
                                        <p:tav tm="0">
                                          <p:val>
                                            <p:strVal val="#ppt_x"/>
                                          </p:val>
                                        </p:tav>
                                        <p:tav tm="100000">
                                          <p:val>
                                            <p:strVal val="#ppt_x"/>
                                          </p:val>
                                        </p:tav>
                                      </p:tavLst>
                                    </p:anim>
                                    <p:anim calcmode="lin" valueType="num">
                                      <p:cBhvr>
                                        <p:cTn id="13" dur="75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750"/>
                                        <p:tgtEl>
                                          <p:spTgt spid="11"/>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750"/>
                                        <p:tgtEl>
                                          <p:spTgt spid="18"/>
                                        </p:tgtEl>
                                      </p:cBhvr>
                                    </p:animEffect>
                                  </p:childTnLst>
                                </p:cTn>
                              </p:par>
                            </p:childTnLst>
                          </p:cTn>
                        </p:par>
                        <p:par>
                          <p:cTn id="22" fill="hold">
                            <p:stCondLst>
                              <p:cond delay="4000"/>
                            </p:stCondLst>
                            <p:childTnLst>
                              <p:par>
                                <p:cTn id="23" presetID="25"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375"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26" dur="375"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27" dur="375" accel="50000" fill="hold">
                                          <p:stCondLst>
                                            <p:cond delay="375"/>
                                          </p:stCondLst>
                                        </p:cTn>
                                        <p:tgtEl>
                                          <p:spTgt spid="20"/>
                                        </p:tgtEl>
                                        <p:attrNameLst>
                                          <p:attrName>ppt_w</p:attrName>
                                        </p:attrNameLst>
                                      </p:cBhvr>
                                      <p:tavLst>
                                        <p:tav tm="0">
                                          <p:val>
                                            <p:strVal val="#ppt_w*.05"/>
                                          </p:val>
                                        </p:tav>
                                        <p:tav tm="100000">
                                          <p:val>
                                            <p:strVal val="#ppt_w"/>
                                          </p:val>
                                        </p:tav>
                                      </p:tavLst>
                                    </p:anim>
                                    <p:anim calcmode="lin" valueType="num">
                                      <p:cBhvr>
                                        <p:cTn id="28" dur="750" fill="hold"/>
                                        <p:tgtEl>
                                          <p:spTgt spid="20"/>
                                        </p:tgtEl>
                                        <p:attrNameLst>
                                          <p:attrName>ppt_h</p:attrName>
                                        </p:attrNameLst>
                                      </p:cBhvr>
                                      <p:tavLst>
                                        <p:tav tm="0">
                                          <p:val>
                                            <p:strVal val="#ppt_h"/>
                                          </p:val>
                                        </p:tav>
                                        <p:tav tm="100000">
                                          <p:val>
                                            <p:strVal val="#ppt_h"/>
                                          </p:val>
                                        </p:tav>
                                      </p:tavLst>
                                    </p:anim>
                                    <p:anim calcmode="lin" valueType="num">
                                      <p:cBhvr>
                                        <p:cTn id="29" dur="375"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30" dur="375"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31" dur="375" accel="50000" fill="hold">
                                          <p:stCondLst>
                                            <p:cond delay="375"/>
                                          </p:stCondLst>
                                        </p:cTn>
                                        <p:tgtEl>
                                          <p:spTgt spid="20"/>
                                        </p:tgtEl>
                                        <p:attrNameLst>
                                          <p:attrName>ppt_y</p:attrName>
                                        </p:attrNameLst>
                                      </p:cBhvr>
                                      <p:tavLst>
                                        <p:tav tm="0">
                                          <p:val>
                                            <p:strVal val="#ppt_y+.1"/>
                                          </p:val>
                                        </p:tav>
                                        <p:tav tm="100000">
                                          <p:val>
                                            <p:strVal val="#ppt_y"/>
                                          </p:val>
                                        </p:tav>
                                      </p:tavLst>
                                    </p:anim>
                                    <p:animEffect transition="in" filter="fade">
                                      <p:cBhvr>
                                        <p:cTn id="32" dur="750" decel="50000">
                                          <p:stCondLst>
                                            <p:cond delay="0"/>
                                          </p:stCondLst>
                                        </p:cTn>
                                        <p:tgtEl>
                                          <p:spTgt spid="20"/>
                                        </p:tgtEl>
                                      </p:cBhvr>
                                    </p:animEffect>
                                  </p:childTnLst>
                                </p:cTn>
                              </p:par>
                            </p:childTnLst>
                          </p:cTn>
                        </p:par>
                        <p:par>
                          <p:cTn id="33" fill="hold">
                            <p:stCondLst>
                              <p:cond delay="5000"/>
                            </p:stCondLst>
                            <p:childTnLst>
                              <p:par>
                                <p:cTn id="34" presetID="42"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50"/>
                                        <p:tgtEl>
                                          <p:spTgt spid="12"/>
                                        </p:tgtEl>
                                      </p:cBhvr>
                                    </p:animEffect>
                                    <p:anim calcmode="lin" valueType="num">
                                      <p:cBhvr>
                                        <p:cTn id="37" dur="750" fill="hold"/>
                                        <p:tgtEl>
                                          <p:spTgt spid="12"/>
                                        </p:tgtEl>
                                        <p:attrNameLst>
                                          <p:attrName>ppt_x</p:attrName>
                                        </p:attrNameLst>
                                      </p:cBhvr>
                                      <p:tavLst>
                                        <p:tav tm="0">
                                          <p:val>
                                            <p:strVal val="#ppt_x"/>
                                          </p:val>
                                        </p:tav>
                                        <p:tav tm="100000">
                                          <p:val>
                                            <p:strVal val="#ppt_x"/>
                                          </p:val>
                                        </p:tav>
                                      </p:tavLst>
                                    </p:anim>
                                    <p:anim calcmode="lin" valueType="num">
                                      <p:cBhvr>
                                        <p:cTn id="38"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b="7567"/>
          <a:stretch>
            <a:fillRect/>
          </a:stretch>
        </p:blipFill>
        <p:spPr>
          <a:xfrm>
            <a:off x="0" y="0"/>
            <a:ext cx="12192000" cy="6339095"/>
          </a:xfrm>
          <a:custGeom>
            <a:avLst/>
            <a:gdLst>
              <a:gd name="connsiteX0" fmla="*/ 2009494 w 12192000"/>
              <a:gd name="connsiteY0" fmla="*/ 13295 h 6339095"/>
              <a:gd name="connsiteX1" fmla="*/ 2009494 w 12192000"/>
              <a:gd name="connsiteY1" fmla="*/ 1778595 h 6339095"/>
              <a:gd name="connsiteX2" fmla="*/ 3963875 w 12192000"/>
              <a:gd name="connsiteY2" fmla="*/ 1778595 h 6339095"/>
              <a:gd name="connsiteX3" fmla="*/ 3963875 w 12192000"/>
              <a:gd name="connsiteY3" fmla="*/ 13295 h 6339095"/>
              <a:gd name="connsiteX4" fmla="*/ 0 w 12192000"/>
              <a:gd name="connsiteY4" fmla="*/ 0 h 6339095"/>
              <a:gd name="connsiteX5" fmla="*/ 12192000 w 12192000"/>
              <a:gd name="connsiteY5" fmla="*/ 0 h 6339095"/>
              <a:gd name="connsiteX6" fmla="*/ 12192000 w 12192000"/>
              <a:gd name="connsiteY6" fmla="*/ 6339095 h 6339095"/>
              <a:gd name="connsiteX7" fmla="*/ 0 w 12192000"/>
              <a:gd name="connsiteY7" fmla="*/ 6339095 h 63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339095">
                <a:moveTo>
                  <a:pt x="2009494" y="13295"/>
                </a:moveTo>
                <a:lnTo>
                  <a:pt x="2009494" y="1778595"/>
                </a:lnTo>
                <a:lnTo>
                  <a:pt x="3963875" y="1778595"/>
                </a:lnTo>
                <a:lnTo>
                  <a:pt x="3963875" y="13295"/>
                </a:lnTo>
                <a:close/>
                <a:moveTo>
                  <a:pt x="0" y="0"/>
                </a:moveTo>
                <a:lnTo>
                  <a:pt x="12192000" y="0"/>
                </a:lnTo>
                <a:lnTo>
                  <a:pt x="12192000" y="6339095"/>
                </a:lnTo>
                <a:lnTo>
                  <a:pt x="0" y="6339095"/>
                </a:lnTo>
                <a:close/>
              </a:path>
            </a:pathLst>
          </a:custGeom>
        </p:spPr>
      </p:pic>
      <p:pic>
        <p:nvPicPr>
          <p:cNvPr id="3" name="图片 2"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r="57702"/>
          <a:stretch>
            <a:fillRect/>
          </a:stretch>
        </p:blipFill>
        <p:spPr>
          <a:xfrm>
            <a:off x="2" y="3785936"/>
            <a:ext cx="5156908" cy="3072063"/>
          </a:xfrm>
          <a:prstGeom prst="rect">
            <a:avLst/>
          </a:prstGeom>
        </p:spPr>
      </p:pic>
      <p:pic>
        <p:nvPicPr>
          <p:cNvPr id="4" name="图片 3"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624379" y="3240505"/>
            <a:ext cx="3176337" cy="3617495"/>
          </a:xfrm>
          <a:prstGeom prst="rect">
            <a:avLst/>
          </a:prstGeom>
        </p:spPr>
      </p:pic>
      <p:grpSp>
        <p:nvGrpSpPr>
          <p:cNvPr id="5" name="组合 4"/>
          <p:cNvGrpSpPr/>
          <p:nvPr/>
        </p:nvGrpSpPr>
        <p:grpSpPr>
          <a:xfrm>
            <a:off x="3525045" y="791620"/>
            <a:ext cx="3586245" cy="4530347"/>
            <a:chOff x="3446705" y="463303"/>
            <a:chExt cx="3586245" cy="4530347"/>
          </a:xfrm>
        </p:grpSpPr>
        <p:sp>
          <p:nvSpPr>
            <p:cNvPr id="6" name="矩形 5"/>
            <p:cNvSpPr/>
            <p:nvPr/>
          </p:nvSpPr>
          <p:spPr>
            <a:xfrm>
              <a:off x="5078569" y="2777659"/>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章</a:t>
              </a:r>
              <a:endParaRPr kumimoji="0" lang="zh-CN" altLang="en-US" sz="20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7" name="矩形 6"/>
            <p:cNvSpPr/>
            <p:nvPr/>
          </p:nvSpPr>
          <p:spPr>
            <a:xfrm>
              <a:off x="4423895" y="2185419"/>
              <a:ext cx="1313180"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壹</a:t>
              </a:r>
              <a:endParaRPr kumimoji="0" lang="zh-CN" altLang="en-US" sz="14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9" name="矩形 8"/>
            <p:cNvSpPr/>
            <p:nvPr/>
          </p:nvSpPr>
          <p:spPr>
            <a:xfrm>
              <a:off x="3446705" y="463303"/>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第</a:t>
              </a:r>
              <a:endPar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endParaRPr>
            </a:p>
          </p:txBody>
        </p:sp>
      </p:grpSp>
      <p:sp>
        <p:nvSpPr>
          <p:cNvPr id="10" name="矩形 9"/>
          <p:cNvSpPr/>
          <p:nvPr/>
        </p:nvSpPr>
        <p:spPr>
          <a:xfrm>
            <a:off x="7111290" y="1130300"/>
            <a:ext cx="1846659" cy="3586856"/>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5" name="组合 14"/>
          <p:cNvGrpSpPr/>
          <p:nvPr/>
        </p:nvGrpSpPr>
        <p:grpSpPr>
          <a:xfrm>
            <a:off x="6402756" y="1111538"/>
            <a:ext cx="788742" cy="1080894"/>
            <a:chOff x="4457701" y="3970847"/>
            <a:chExt cx="788742" cy="108089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7" name="文本框 16"/>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66951" y="1518725"/>
            <a:ext cx="4274949" cy="4036450"/>
            <a:chOff x="830451" y="1351150"/>
            <a:chExt cx="4274949" cy="4036450"/>
          </a:xfrm>
        </p:grpSpPr>
        <p:sp>
          <p:nvSpPr>
            <p:cNvPr id="3" name="椭圆 2"/>
            <p:cNvSpPr/>
            <p:nvPr/>
          </p:nvSpPr>
          <p:spPr>
            <a:xfrm>
              <a:off x="1198750" y="1351150"/>
              <a:ext cx="3906650" cy="39066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30451" y="2136400"/>
              <a:ext cx="3534836" cy="3251200"/>
            </a:xfrm>
            <a:prstGeom prst="rect">
              <a:avLst/>
            </a:prstGeom>
          </p:spPr>
        </p:pic>
      </p:grpSp>
      <p:grpSp>
        <p:nvGrpSpPr>
          <p:cNvPr id="5" name="组合 4"/>
          <p:cNvGrpSpPr/>
          <p:nvPr/>
        </p:nvGrpSpPr>
        <p:grpSpPr>
          <a:xfrm>
            <a:off x="3329981" y="1763528"/>
            <a:ext cx="788742" cy="1080894"/>
            <a:chOff x="4457701" y="3970847"/>
            <a:chExt cx="788742" cy="1080894"/>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7" name="文本框 6"/>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8" name="文本框 7"/>
          <p:cNvSpPr txBox="1"/>
          <p:nvPr/>
        </p:nvSpPr>
        <p:spPr>
          <a:xfrm>
            <a:off x="10319989" y="1660959"/>
            <a:ext cx="861774" cy="2176669"/>
          </a:xfrm>
          <a:prstGeom prst="rect">
            <a:avLst/>
          </a:prstGeom>
          <a:noFill/>
        </p:spPr>
        <p:txBody>
          <a:bodyPr vert="eaVert" wrap="square" rtlCol="0">
            <a:spAutoFit/>
          </a:bodyPr>
          <a:lstStyle/>
          <a:p>
            <a:r>
              <a:rPr lang="zh-CN" altLang="en-US" sz="4400" b="1" dirty="0">
                <a:solidFill>
                  <a:schemeClr val="bg1"/>
                </a:solidFill>
                <a:effectLst>
                  <a:outerShdw blurRad="38100" dist="38100" dir="2700000" algn="tl">
                    <a:srgbClr val="000000">
                      <a:alpha val="43137"/>
                    </a:srgbClr>
                  </a:outerShdw>
                </a:effectLst>
              </a:rPr>
              <a:t>中国风</a:t>
            </a:r>
            <a:endParaRPr lang="zh-CN" altLang="en-US" sz="4400" b="1" dirty="0">
              <a:solidFill>
                <a:schemeClr val="bg1"/>
              </a:solidFill>
              <a:effectLst>
                <a:outerShdw blurRad="38100" dist="38100" dir="2700000" algn="tl">
                  <a:srgbClr val="000000">
                    <a:alpha val="43137"/>
                  </a:srgbClr>
                </a:outerShdw>
              </a:effectLst>
            </a:endParaRPr>
          </a:p>
        </p:txBody>
      </p:sp>
      <p:cxnSp>
        <p:nvCxnSpPr>
          <p:cNvPr id="9" name="直线连接符 14"/>
          <p:cNvCxnSpPr/>
          <p:nvPr/>
        </p:nvCxnSpPr>
        <p:spPr>
          <a:xfrm>
            <a:off x="9718073" y="1725428"/>
            <a:ext cx="0" cy="3890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5604553" y="1654503"/>
            <a:ext cx="3993401" cy="4196275"/>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200000"/>
              </a:lnSpc>
              <a:spcBef>
                <a:spcPts val="0"/>
              </a:spcBef>
              <a:spcAft>
                <a:spcPts val="0"/>
              </a:spcAft>
              <a:buClrTx/>
              <a:buSzTx/>
              <a:buFontTx/>
              <a:buNone/>
              <a:defRPr/>
            </a:pPr>
            <a:r>
              <a:rPr kumimoji="0" lang="zh-CN" altLang="en-US"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文字，简明扼要的说明分项内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华文仿宋" panose="02010600040101010101" charset="-122"/>
            </a:endParaRPr>
          </a:p>
        </p:txBody>
      </p:sp>
      <p:sp>
        <p:nvSpPr>
          <p:cNvPr id="11" name="文本框 10"/>
          <p:cNvSpPr txBox="1"/>
          <p:nvPr/>
        </p:nvSpPr>
        <p:spPr>
          <a:xfrm>
            <a:off x="9521097" y="1776773"/>
            <a:ext cx="1013460"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方正清刻本悦宋简体" panose="02000000000000000000" charset="-122"/>
              </a:rPr>
              <a:t>输入您的好客模板www.haoke.com。</a:t>
            </a:r>
            <a:endParaRPr kumimoji="1"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方正清刻本悦宋简体" panose="02000000000000000000" charset="-122"/>
            </a:endParaRPr>
          </a:p>
        </p:txBody>
      </p:sp>
      <p:pic>
        <p:nvPicPr>
          <p:cNvPr id="12" name="图片 11"/>
          <p:cNvPicPr>
            <a:picLocks noChangeAspect="1"/>
          </p:cNvPicPr>
          <p:nvPr/>
        </p:nvPicPr>
        <p:blipFill>
          <a:blip r:embed="rId3" cstate="email"/>
          <a:stretch>
            <a:fillRect/>
          </a:stretch>
        </p:blipFill>
        <p:spPr>
          <a:xfrm>
            <a:off x="10551377" y="3800600"/>
            <a:ext cx="446642" cy="4600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anim calcmode="lin" valueType="num">
                                      <p:cBhvr>
                                        <p:cTn id="18" dur="750" fill="hold"/>
                                        <p:tgtEl>
                                          <p:spTgt spid="8"/>
                                        </p:tgtEl>
                                        <p:attrNameLst>
                                          <p:attrName>ppt_x</p:attrName>
                                        </p:attrNameLst>
                                      </p:cBhvr>
                                      <p:tavLst>
                                        <p:tav tm="0">
                                          <p:val>
                                            <p:strVal val="#ppt_x"/>
                                          </p:val>
                                        </p:tav>
                                        <p:tav tm="100000">
                                          <p:val>
                                            <p:strVal val="#ppt_x"/>
                                          </p:val>
                                        </p:tav>
                                      </p:tavLst>
                                    </p:anim>
                                    <p:anim calcmode="lin" valueType="num">
                                      <p:cBhvr>
                                        <p:cTn id="19" dur="75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750"/>
                                        <p:tgtEl>
                                          <p:spTgt spid="12"/>
                                        </p:tgtEl>
                                      </p:cBhvr>
                                    </p:animEffect>
                                  </p:childTnLst>
                                </p:cTn>
                              </p:par>
                            </p:childTnLst>
                          </p:cTn>
                        </p:par>
                        <p:par>
                          <p:cTn id="24" fill="hold">
                            <p:stCondLst>
                              <p:cond delay="3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750"/>
                                        <p:tgtEl>
                                          <p:spTgt spid="11"/>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5000"/>
                            </p:stCondLst>
                            <p:childTnLst>
                              <p:par>
                                <p:cTn id="33" presetID="2" presetClass="entr" presetSubtype="4"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ppt_x"/>
                                          </p:val>
                                        </p:tav>
                                        <p:tav tm="100000">
                                          <p:val>
                                            <p:strVal val="#ppt_x"/>
                                          </p:val>
                                        </p:tav>
                                      </p:tavLst>
                                    </p:anim>
                                    <p:anim calcmode="lin" valueType="num">
                                      <p:cBhvr additive="base">
                                        <p:cTn id="3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5a7505cc-eaa4-42f4-9c88-d74a42fc3fd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23888" y="1130300"/>
            <a:ext cx="7565122" cy="4703470"/>
            <a:chOff x="2313439" y="1389355"/>
            <a:chExt cx="7565122" cy="4079290"/>
          </a:xfrm>
          <a:blipFill>
            <a:blip r:embed="rId2"/>
            <a:stretch>
              <a:fillRect/>
            </a:stretch>
          </a:blipFill>
          <a:effectLst>
            <a:outerShdw blurRad="63500" sx="102000" sy="102000" algn="ctr" rotWithShape="0">
              <a:prstClr val="black">
                <a:alpha val="40000"/>
              </a:prstClr>
            </a:outerShdw>
          </a:effectLst>
        </p:grpSpPr>
        <p:sp>
          <p:nvSpPr>
            <p:cNvPr id="4" name="işḷïdê"/>
            <p:cNvSpPr/>
            <p:nvPr/>
          </p:nvSpPr>
          <p:spPr>
            <a:xfrm flipV="1">
              <a:off x="6073140" y="340614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sp>
          <p:nvSpPr>
            <p:cNvPr id="5" name="îš1iďè"/>
            <p:cNvSpPr/>
            <p:nvPr/>
          </p:nvSpPr>
          <p:spPr bwMode="auto">
            <a:xfrm>
              <a:off x="2313439" y="1389355"/>
              <a:ext cx="7565122" cy="4079290"/>
            </a:xfrm>
            <a:custGeom>
              <a:avLst/>
              <a:gdLst>
                <a:gd name="connsiteX0" fmla="*/ 2395538 w 3294063"/>
                <a:gd name="connsiteY0" fmla="*/ 1765300 h 1776236"/>
                <a:gd name="connsiteX1" fmla="*/ 2401888 w 3294063"/>
                <a:gd name="connsiteY1" fmla="*/ 1765300 h 1776236"/>
                <a:gd name="connsiteX2" fmla="*/ 2401888 w 3294063"/>
                <a:gd name="connsiteY2" fmla="*/ 1774825 h 1776236"/>
                <a:gd name="connsiteX3" fmla="*/ 2392363 w 3294063"/>
                <a:gd name="connsiteY3" fmla="*/ 1774825 h 1776236"/>
                <a:gd name="connsiteX4" fmla="*/ 2395538 w 3294063"/>
                <a:gd name="connsiteY4" fmla="*/ 1765300 h 1776236"/>
                <a:gd name="connsiteX5" fmla="*/ 958057 w 3294063"/>
                <a:gd name="connsiteY5" fmla="*/ 1758951 h 1776236"/>
                <a:gd name="connsiteX6" fmla="*/ 962026 w 3294063"/>
                <a:gd name="connsiteY6" fmla="*/ 1758951 h 1776236"/>
                <a:gd name="connsiteX7" fmla="*/ 958057 w 3294063"/>
                <a:gd name="connsiteY7" fmla="*/ 1758951 h 1776236"/>
                <a:gd name="connsiteX8" fmla="*/ 2603500 w 3294063"/>
                <a:gd name="connsiteY8" fmla="*/ 1731963 h 1776236"/>
                <a:gd name="connsiteX9" fmla="*/ 2593975 w 3294063"/>
                <a:gd name="connsiteY9" fmla="*/ 1747838 h 1776236"/>
                <a:gd name="connsiteX10" fmla="*/ 2603500 w 3294063"/>
                <a:gd name="connsiteY10" fmla="*/ 1731963 h 1776236"/>
                <a:gd name="connsiteX11" fmla="*/ 1619250 w 3294063"/>
                <a:gd name="connsiteY11" fmla="*/ 1728788 h 1776236"/>
                <a:gd name="connsiteX12" fmla="*/ 1625600 w 3294063"/>
                <a:gd name="connsiteY12" fmla="*/ 1735138 h 1776236"/>
                <a:gd name="connsiteX13" fmla="*/ 1612900 w 3294063"/>
                <a:gd name="connsiteY13" fmla="*/ 1741488 h 1776236"/>
                <a:gd name="connsiteX14" fmla="*/ 1619250 w 3294063"/>
                <a:gd name="connsiteY14" fmla="*/ 1728788 h 1776236"/>
                <a:gd name="connsiteX15" fmla="*/ 1123315 w 3294063"/>
                <a:gd name="connsiteY15" fmla="*/ 1708151 h 1776236"/>
                <a:gd name="connsiteX16" fmla="*/ 1136650 w 3294063"/>
                <a:gd name="connsiteY16" fmla="*/ 1711644 h 1776236"/>
                <a:gd name="connsiteX17" fmla="*/ 1149985 w 3294063"/>
                <a:gd name="connsiteY17" fmla="*/ 1715136 h 1776236"/>
                <a:gd name="connsiteX18" fmla="*/ 1159987 w 3294063"/>
                <a:gd name="connsiteY18" fmla="*/ 1708151 h 1776236"/>
                <a:gd name="connsiteX19" fmla="*/ 1166654 w 3294063"/>
                <a:gd name="connsiteY19" fmla="*/ 1718629 h 1776236"/>
                <a:gd name="connsiteX20" fmla="*/ 1159987 w 3294063"/>
                <a:gd name="connsiteY20" fmla="*/ 1718629 h 1776236"/>
                <a:gd name="connsiteX21" fmla="*/ 1153319 w 3294063"/>
                <a:gd name="connsiteY21" fmla="*/ 1718629 h 1776236"/>
                <a:gd name="connsiteX22" fmla="*/ 1136650 w 3294063"/>
                <a:gd name="connsiteY22" fmla="*/ 1718629 h 1776236"/>
                <a:gd name="connsiteX23" fmla="*/ 1126649 w 3294063"/>
                <a:gd name="connsiteY23" fmla="*/ 1722122 h 1776236"/>
                <a:gd name="connsiteX24" fmla="*/ 1116648 w 3294063"/>
                <a:gd name="connsiteY24" fmla="*/ 1725614 h 1776236"/>
                <a:gd name="connsiteX25" fmla="*/ 1103313 w 3294063"/>
                <a:gd name="connsiteY25" fmla="*/ 1718629 h 1776236"/>
                <a:gd name="connsiteX26" fmla="*/ 1109980 w 3294063"/>
                <a:gd name="connsiteY26" fmla="*/ 1711644 h 1776236"/>
                <a:gd name="connsiteX27" fmla="*/ 1123315 w 3294063"/>
                <a:gd name="connsiteY27" fmla="*/ 1708151 h 1776236"/>
                <a:gd name="connsiteX28" fmla="*/ 1688307 w 3294063"/>
                <a:gd name="connsiteY28" fmla="*/ 1704975 h 1776236"/>
                <a:gd name="connsiteX29" fmla="*/ 1698308 w 3294063"/>
                <a:gd name="connsiteY29" fmla="*/ 1721843 h 1776236"/>
                <a:gd name="connsiteX30" fmla="*/ 1691641 w 3294063"/>
                <a:gd name="connsiteY30" fmla="*/ 1728590 h 1776236"/>
                <a:gd name="connsiteX31" fmla="*/ 1678305 w 3294063"/>
                <a:gd name="connsiteY31" fmla="*/ 1725216 h 1776236"/>
                <a:gd name="connsiteX32" fmla="*/ 1688307 w 3294063"/>
                <a:gd name="connsiteY32" fmla="*/ 1704975 h 1776236"/>
                <a:gd name="connsiteX33" fmla="*/ 1027113 w 3294063"/>
                <a:gd name="connsiteY33" fmla="*/ 1698626 h 1776236"/>
                <a:gd name="connsiteX34" fmla="*/ 1030288 w 3294063"/>
                <a:gd name="connsiteY34" fmla="*/ 1698626 h 1776236"/>
                <a:gd name="connsiteX35" fmla="*/ 1027113 w 3294063"/>
                <a:gd name="connsiteY35" fmla="*/ 1698626 h 1776236"/>
                <a:gd name="connsiteX36" fmla="*/ 882650 w 3294063"/>
                <a:gd name="connsiteY36" fmla="*/ 1695450 h 1776236"/>
                <a:gd name="connsiteX37" fmla="*/ 879475 w 3294063"/>
                <a:gd name="connsiteY37" fmla="*/ 1704975 h 1776236"/>
                <a:gd name="connsiteX38" fmla="*/ 882650 w 3294063"/>
                <a:gd name="connsiteY38" fmla="*/ 1695450 h 1776236"/>
                <a:gd name="connsiteX39" fmla="*/ 1645179 w 3294063"/>
                <a:gd name="connsiteY39" fmla="*/ 1685925 h 1776236"/>
                <a:gd name="connsiteX40" fmla="*/ 1648883 w 3294063"/>
                <a:gd name="connsiteY40" fmla="*/ 1695450 h 1776236"/>
                <a:gd name="connsiteX41" fmla="*/ 1645179 w 3294063"/>
                <a:gd name="connsiteY41" fmla="*/ 1685925 h 1776236"/>
                <a:gd name="connsiteX42" fmla="*/ 1912938 w 3294063"/>
                <a:gd name="connsiteY42" fmla="*/ 1668662 h 1776236"/>
                <a:gd name="connsiteX43" fmla="*/ 1909763 w 3294063"/>
                <a:gd name="connsiteY43" fmla="*/ 1688903 h 1776236"/>
                <a:gd name="connsiteX44" fmla="*/ 1900238 w 3294063"/>
                <a:gd name="connsiteY44" fmla="*/ 1682156 h 1776236"/>
                <a:gd name="connsiteX45" fmla="*/ 1900238 w 3294063"/>
                <a:gd name="connsiteY45" fmla="*/ 1675409 h 1776236"/>
                <a:gd name="connsiteX46" fmla="*/ 1912938 w 3294063"/>
                <a:gd name="connsiteY46" fmla="*/ 1668662 h 1776236"/>
                <a:gd name="connsiteX47" fmla="*/ 1302347 w 3294063"/>
                <a:gd name="connsiteY47" fmla="*/ 1666478 h 1776236"/>
                <a:gd name="connsiteX48" fmla="*/ 1302347 w 3294063"/>
                <a:gd name="connsiteY48" fmla="*/ 1669786 h 1776236"/>
                <a:gd name="connsiteX49" fmla="*/ 1295758 w 3294063"/>
                <a:gd name="connsiteY49" fmla="*/ 1673093 h 1776236"/>
                <a:gd name="connsiteX50" fmla="*/ 1292464 w 3294063"/>
                <a:gd name="connsiteY50" fmla="*/ 1673093 h 1776236"/>
                <a:gd name="connsiteX51" fmla="*/ 1285875 w 3294063"/>
                <a:gd name="connsiteY51" fmla="*/ 1673093 h 1776236"/>
                <a:gd name="connsiteX52" fmla="*/ 1295758 w 3294063"/>
                <a:gd name="connsiteY52" fmla="*/ 1669786 h 1776236"/>
                <a:gd name="connsiteX53" fmla="*/ 1302347 w 3294063"/>
                <a:gd name="connsiteY53" fmla="*/ 1666478 h 1776236"/>
                <a:gd name="connsiteX54" fmla="*/ 515144 w 3294063"/>
                <a:gd name="connsiteY54" fmla="*/ 1651794 h 1776236"/>
                <a:gd name="connsiteX55" fmla="*/ 519113 w 3294063"/>
                <a:gd name="connsiteY55" fmla="*/ 1652588 h 1776236"/>
                <a:gd name="connsiteX56" fmla="*/ 515938 w 3294063"/>
                <a:gd name="connsiteY56" fmla="*/ 1655763 h 1776236"/>
                <a:gd name="connsiteX57" fmla="*/ 515144 w 3294063"/>
                <a:gd name="connsiteY57" fmla="*/ 1651794 h 1776236"/>
                <a:gd name="connsiteX58" fmla="*/ 601663 w 3294063"/>
                <a:gd name="connsiteY58" fmla="*/ 1649413 h 1776236"/>
                <a:gd name="connsiteX59" fmla="*/ 604838 w 3294063"/>
                <a:gd name="connsiteY59" fmla="*/ 1649413 h 1776236"/>
                <a:gd name="connsiteX60" fmla="*/ 601663 w 3294063"/>
                <a:gd name="connsiteY60" fmla="*/ 1649413 h 1776236"/>
                <a:gd name="connsiteX61" fmla="*/ 680436 w 3294063"/>
                <a:gd name="connsiteY61" fmla="*/ 1636713 h 1776236"/>
                <a:gd name="connsiteX62" fmla="*/ 683734 w 3294063"/>
                <a:gd name="connsiteY62" fmla="*/ 1636713 h 1776236"/>
                <a:gd name="connsiteX63" fmla="*/ 687033 w 3294063"/>
                <a:gd name="connsiteY63" fmla="*/ 1636713 h 1776236"/>
                <a:gd name="connsiteX64" fmla="*/ 696928 w 3294063"/>
                <a:gd name="connsiteY64" fmla="*/ 1639991 h 1776236"/>
                <a:gd name="connsiteX65" fmla="*/ 710121 w 3294063"/>
                <a:gd name="connsiteY65" fmla="*/ 1653100 h 1776236"/>
                <a:gd name="connsiteX66" fmla="*/ 710121 w 3294063"/>
                <a:gd name="connsiteY66" fmla="*/ 1656378 h 1776236"/>
                <a:gd name="connsiteX67" fmla="*/ 713419 w 3294063"/>
                <a:gd name="connsiteY67" fmla="*/ 1659655 h 1776236"/>
                <a:gd name="connsiteX68" fmla="*/ 716717 w 3294063"/>
                <a:gd name="connsiteY68" fmla="*/ 1669487 h 1776236"/>
                <a:gd name="connsiteX69" fmla="*/ 726612 w 3294063"/>
                <a:gd name="connsiteY69" fmla="*/ 1672765 h 1776236"/>
                <a:gd name="connsiteX70" fmla="*/ 733209 w 3294063"/>
                <a:gd name="connsiteY70" fmla="*/ 1676042 h 1776236"/>
                <a:gd name="connsiteX71" fmla="*/ 743104 w 3294063"/>
                <a:gd name="connsiteY71" fmla="*/ 1679320 h 1776236"/>
                <a:gd name="connsiteX72" fmla="*/ 752999 w 3294063"/>
                <a:gd name="connsiteY72" fmla="*/ 1682597 h 1776236"/>
                <a:gd name="connsiteX73" fmla="*/ 772789 w 3294063"/>
                <a:gd name="connsiteY73" fmla="*/ 1689152 h 1776236"/>
                <a:gd name="connsiteX74" fmla="*/ 776087 w 3294063"/>
                <a:gd name="connsiteY74" fmla="*/ 1692429 h 1776236"/>
                <a:gd name="connsiteX75" fmla="*/ 779385 w 3294063"/>
                <a:gd name="connsiteY75" fmla="*/ 1692429 h 1776236"/>
                <a:gd name="connsiteX76" fmla="*/ 802473 w 3294063"/>
                <a:gd name="connsiteY76" fmla="*/ 1698984 h 1776236"/>
                <a:gd name="connsiteX77" fmla="*/ 815667 w 3294063"/>
                <a:gd name="connsiteY77" fmla="*/ 1702262 h 1776236"/>
                <a:gd name="connsiteX78" fmla="*/ 845351 w 3294063"/>
                <a:gd name="connsiteY78" fmla="*/ 1708816 h 1776236"/>
                <a:gd name="connsiteX79" fmla="*/ 851948 w 3294063"/>
                <a:gd name="connsiteY79" fmla="*/ 1708816 h 1776236"/>
                <a:gd name="connsiteX80" fmla="*/ 858544 w 3294063"/>
                <a:gd name="connsiteY80" fmla="*/ 1708816 h 1776236"/>
                <a:gd name="connsiteX81" fmla="*/ 865141 w 3294063"/>
                <a:gd name="connsiteY81" fmla="*/ 1708816 h 1776236"/>
                <a:gd name="connsiteX82" fmla="*/ 871738 w 3294063"/>
                <a:gd name="connsiteY82" fmla="*/ 1708816 h 1776236"/>
                <a:gd name="connsiteX83" fmla="*/ 875036 w 3294063"/>
                <a:gd name="connsiteY83" fmla="*/ 1708816 h 1776236"/>
                <a:gd name="connsiteX84" fmla="*/ 881633 w 3294063"/>
                <a:gd name="connsiteY84" fmla="*/ 1708816 h 1776236"/>
                <a:gd name="connsiteX85" fmla="*/ 898124 w 3294063"/>
                <a:gd name="connsiteY85" fmla="*/ 1708816 h 1776236"/>
                <a:gd name="connsiteX86" fmla="*/ 911317 w 3294063"/>
                <a:gd name="connsiteY86" fmla="*/ 1708816 h 1776236"/>
                <a:gd name="connsiteX87" fmla="*/ 924510 w 3294063"/>
                <a:gd name="connsiteY87" fmla="*/ 1708816 h 1776236"/>
                <a:gd name="connsiteX88" fmla="*/ 934405 w 3294063"/>
                <a:gd name="connsiteY88" fmla="*/ 1708816 h 1776236"/>
                <a:gd name="connsiteX89" fmla="*/ 947599 w 3294063"/>
                <a:gd name="connsiteY89" fmla="*/ 1708816 h 1776236"/>
                <a:gd name="connsiteX90" fmla="*/ 957493 w 3294063"/>
                <a:gd name="connsiteY90" fmla="*/ 1708816 h 1776236"/>
                <a:gd name="connsiteX91" fmla="*/ 970687 w 3294063"/>
                <a:gd name="connsiteY91" fmla="*/ 1708816 h 1776236"/>
                <a:gd name="connsiteX92" fmla="*/ 987178 w 3294063"/>
                <a:gd name="connsiteY92" fmla="*/ 1712094 h 1776236"/>
                <a:gd name="connsiteX93" fmla="*/ 993775 w 3294063"/>
                <a:gd name="connsiteY93" fmla="*/ 1725204 h 1776236"/>
                <a:gd name="connsiteX94" fmla="*/ 983880 w 3294063"/>
                <a:gd name="connsiteY94" fmla="*/ 1731758 h 1776236"/>
                <a:gd name="connsiteX95" fmla="*/ 973985 w 3294063"/>
                <a:gd name="connsiteY95" fmla="*/ 1738313 h 1776236"/>
                <a:gd name="connsiteX96" fmla="*/ 944300 w 3294063"/>
                <a:gd name="connsiteY96" fmla="*/ 1731758 h 1776236"/>
                <a:gd name="connsiteX97" fmla="*/ 931107 w 3294063"/>
                <a:gd name="connsiteY97" fmla="*/ 1728481 h 1776236"/>
                <a:gd name="connsiteX98" fmla="*/ 904721 w 3294063"/>
                <a:gd name="connsiteY98" fmla="*/ 1728481 h 1776236"/>
                <a:gd name="connsiteX99" fmla="*/ 884931 w 3294063"/>
                <a:gd name="connsiteY99" fmla="*/ 1725204 h 1776236"/>
                <a:gd name="connsiteX100" fmla="*/ 865141 w 3294063"/>
                <a:gd name="connsiteY100" fmla="*/ 1718649 h 1776236"/>
                <a:gd name="connsiteX101" fmla="*/ 858544 w 3294063"/>
                <a:gd name="connsiteY101" fmla="*/ 1718649 h 1776236"/>
                <a:gd name="connsiteX102" fmla="*/ 851948 w 3294063"/>
                <a:gd name="connsiteY102" fmla="*/ 1715371 h 1776236"/>
                <a:gd name="connsiteX103" fmla="*/ 825561 w 3294063"/>
                <a:gd name="connsiteY103" fmla="*/ 1708816 h 1776236"/>
                <a:gd name="connsiteX104" fmla="*/ 818965 w 3294063"/>
                <a:gd name="connsiteY104" fmla="*/ 1708816 h 1776236"/>
                <a:gd name="connsiteX105" fmla="*/ 779385 w 3294063"/>
                <a:gd name="connsiteY105" fmla="*/ 1698984 h 1776236"/>
                <a:gd name="connsiteX106" fmla="*/ 759595 w 3294063"/>
                <a:gd name="connsiteY106" fmla="*/ 1692429 h 1776236"/>
                <a:gd name="connsiteX107" fmla="*/ 739806 w 3294063"/>
                <a:gd name="connsiteY107" fmla="*/ 1685875 h 1776236"/>
                <a:gd name="connsiteX108" fmla="*/ 723314 w 3294063"/>
                <a:gd name="connsiteY108" fmla="*/ 1682597 h 1776236"/>
                <a:gd name="connsiteX109" fmla="*/ 716717 w 3294063"/>
                <a:gd name="connsiteY109" fmla="*/ 1679320 h 1776236"/>
                <a:gd name="connsiteX110" fmla="*/ 700226 w 3294063"/>
                <a:gd name="connsiteY110" fmla="*/ 1682597 h 1776236"/>
                <a:gd name="connsiteX111" fmla="*/ 673840 w 3294063"/>
                <a:gd name="connsiteY111" fmla="*/ 1679320 h 1776236"/>
                <a:gd name="connsiteX112" fmla="*/ 657348 w 3294063"/>
                <a:gd name="connsiteY112" fmla="*/ 1662933 h 1776236"/>
                <a:gd name="connsiteX113" fmla="*/ 654050 w 3294063"/>
                <a:gd name="connsiteY113" fmla="*/ 1656378 h 1776236"/>
                <a:gd name="connsiteX114" fmla="*/ 680436 w 3294063"/>
                <a:gd name="connsiteY114" fmla="*/ 1636713 h 1776236"/>
                <a:gd name="connsiteX115" fmla="*/ 901303 w 3294063"/>
                <a:gd name="connsiteY115" fmla="*/ 1634531 h 1776236"/>
                <a:gd name="connsiteX116" fmla="*/ 908050 w 3294063"/>
                <a:gd name="connsiteY116" fmla="*/ 1642270 h 1776236"/>
                <a:gd name="connsiteX117" fmla="*/ 898525 w 3294063"/>
                <a:gd name="connsiteY117" fmla="*/ 1649149 h 1776236"/>
                <a:gd name="connsiteX118" fmla="*/ 892175 w 3294063"/>
                <a:gd name="connsiteY118" fmla="*/ 1642270 h 1776236"/>
                <a:gd name="connsiteX119" fmla="*/ 901303 w 3294063"/>
                <a:gd name="connsiteY119" fmla="*/ 1634531 h 1776236"/>
                <a:gd name="connsiteX120" fmla="*/ 2076053 w 3294063"/>
                <a:gd name="connsiteY120" fmla="*/ 1633339 h 1776236"/>
                <a:gd name="connsiteX121" fmla="*/ 2078038 w 3294063"/>
                <a:gd name="connsiteY121" fmla="*/ 1639359 h 1776236"/>
                <a:gd name="connsiteX122" fmla="*/ 2071688 w 3294063"/>
                <a:gd name="connsiteY122" fmla="*/ 1635654 h 1776236"/>
                <a:gd name="connsiteX123" fmla="*/ 2076053 w 3294063"/>
                <a:gd name="connsiteY123" fmla="*/ 1633339 h 1776236"/>
                <a:gd name="connsiteX124" fmla="*/ 1050925 w 3294063"/>
                <a:gd name="connsiteY124" fmla="*/ 1618061 h 1776236"/>
                <a:gd name="connsiteX125" fmla="*/ 1054100 w 3294063"/>
                <a:gd name="connsiteY125" fmla="*/ 1619251 h 1776236"/>
                <a:gd name="connsiteX126" fmla="*/ 1050925 w 3294063"/>
                <a:gd name="connsiteY126" fmla="*/ 1622426 h 1776236"/>
                <a:gd name="connsiteX127" fmla="*/ 1047750 w 3294063"/>
                <a:gd name="connsiteY127" fmla="*/ 1619251 h 1776236"/>
                <a:gd name="connsiteX128" fmla="*/ 1050925 w 3294063"/>
                <a:gd name="connsiteY128" fmla="*/ 1618061 h 1776236"/>
                <a:gd name="connsiteX129" fmla="*/ 1536700 w 3294063"/>
                <a:gd name="connsiteY129" fmla="*/ 1616075 h 1776236"/>
                <a:gd name="connsiteX130" fmla="*/ 1543050 w 3294063"/>
                <a:gd name="connsiteY130" fmla="*/ 1622425 h 1776236"/>
                <a:gd name="connsiteX131" fmla="*/ 1536700 w 3294063"/>
                <a:gd name="connsiteY131" fmla="*/ 1622425 h 1776236"/>
                <a:gd name="connsiteX132" fmla="*/ 1536700 w 3294063"/>
                <a:gd name="connsiteY132" fmla="*/ 1616075 h 1776236"/>
                <a:gd name="connsiteX133" fmla="*/ 2585405 w 3294063"/>
                <a:gd name="connsiteY133" fmla="*/ 1614131 h 1776236"/>
                <a:gd name="connsiteX134" fmla="*/ 2596456 w 3294063"/>
                <a:gd name="connsiteY134" fmla="*/ 1616182 h 1776236"/>
                <a:gd name="connsiteX135" fmla="*/ 2616102 w 3294063"/>
                <a:gd name="connsiteY135" fmla="*/ 1629305 h 1776236"/>
                <a:gd name="connsiteX136" fmla="*/ 2619376 w 3294063"/>
                <a:gd name="connsiteY136" fmla="*/ 1645710 h 1776236"/>
                <a:gd name="connsiteX137" fmla="*/ 2612827 w 3294063"/>
                <a:gd name="connsiteY137" fmla="*/ 1652272 h 1776236"/>
                <a:gd name="connsiteX138" fmla="*/ 2612827 w 3294063"/>
                <a:gd name="connsiteY138" fmla="*/ 1655553 h 1776236"/>
                <a:gd name="connsiteX139" fmla="*/ 2606279 w 3294063"/>
                <a:gd name="connsiteY139" fmla="*/ 1658833 h 1776236"/>
                <a:gd name="connsiteX140" fmla="*/ 2586633 w 3294063"/>
                <a:gd name="connsiteY140" fmla="*/ 1658833 h 1776236"/>
                <a:gd name="connsiteX141" fmla="*/ 2573536 w 3294063"/>
                <a:gd name="connsiteY141" fmla="*/ 1652272 h 1776236"/>
                <a:gd name="connsiteX142" fmla="*/ 2566988 w 3294063"/>
                <a:gd name="connsiteY142" fmla="*/ 1639148 h 1776236"/>
                <a:gd name="connsiteX143" fmla="*/ 2576811 w 3294063"/>
                <a:gd name="connsiteY143" fmla="*/ 1619463 h 1776236"/>
                <a:gd name="connsiteX144" fmla="*/ 2585405 w 3294063"/>
                <a:gd name="connsiteY144" fmla="*/ 1614131 h 1776236"/>
                <a:gd name="connsiteX145" fmla="*/ 1124744 w 3294063"/>
                <a:gd name="connsiteY145" fmla="*/ 1612901 h 1776236"/>
                <a:gd name="connsiteX146" fmla="*/ 1125538 w 3294063"/>
                <a:gd name="connsiteY146" fmla="*/ 1613695 h 1776236"/>
                <a:gd name="connsiteX147" fmla="*/ 1124744 w 3294063"/>
                <a:gd name="connsiteY147" fmla="*/ 1614489 h 1776236"/>
                <a:gd name="connsiteX148" fmla="*/ 1123950 w 3294063"/>
                <a:gd name="connsiteY148" fmla="*/ 1613695 h 1776236"/>
                <a:gd name="connsiteX149" fmla="*/ 1124744 w 3294063"/>
                <a:gd name="connsiteY149" fmla="*/ 1612901 h 1776236"/>
                <a:gd name="connsiteX150" fmla="*/ 2351087 w 3294063"/>
                <a:gd name="connsiteY150" fmla="*/ 1611710 h 1776236"/>
                <a:gd name="connsiteX151" fmla="*/ 2352675 w 3294063"/>
                <a:gd name="connsiteY151" fmla="*/ 1612901 h 1776236"/>
                <a:gd name="connsiteX152" fmla="*/ 2349500 w 3294063"/>
                <a:gd name="connsiteY152" fmla="*/ 1612901 h 1776236"/>
                <a:gd name="connsiteX153" fmla="*/ 2351087 w 3294063"/>
                <a:gd name="connsiteY153" fmla="*/ 1611710 h 1776236"/>
                <a:gd name="connsiteX154" fmla="*/ 690563 w 3294063"/>
                <a:gd name="connsiteY154" fmla="*/ 1609726 h 1776236"/>
                <a:gd name="connsiteX155" fmla="*/ 693738 w 3294063"/>
                <a:gd name="connsiteY155" fmla="*/ 1609726 h 1776236"/>
                <a:gd name="connsiteX156" fmla="*/ 690563 w 3294063"/>
                <a:gd name="connsiteY156" fmla="*/ 1612901 h 1776236"/>
                <a:gd name="connsiteX157" fmla="*/ 687388 w 3294063"/>
                <a:gd name="connsiteY157" fmla="*/ 1612901 h 1776236"/>
                <a:gd name="connsiteX158" fmla="*/ 690563 w 3294063"/>
                <a:gd name="connsiteY158" fmla="*/ 1609726 h 1776236"/>
                <a:gd name="connsiteX159" fmla="*/ 2785836 w 3294063"/>
                <a:gd name="connsiteY159" fmla="*/ 1609725 h 1776236"/>
                <a:gd name="connsiteX160" fmla="*/ 2789238 w 3294063"/>
                <a:gd name="connsiteY160" fmla="*/ 1622425 h 1776236"/>
                <a:gd name="connsiteX161" fmla="*/ 2765425 w 3294063"/>
                <a:gd name="connsiteY161" fmla="*/ 1616075 h 1776236"/>
                <a:gd name="connsiteX162" fmla="*/ 2785836 w 3294063"/>
                <a:gd name="connsiteY162" fmla="*/ 1609725 h 1776236"/>
                <a:gd name="connsiteX163" fmla="*/ 2547938 w 3294063"/>
                <a:gd name="connsiteY163" fmla="*/ 1592263 h 1776236"/>
                <a:gd name="connsiteX164" fmla="*/ 2551113 w 3294063"/>
                <a:gd name="connsiteY164" fmla="*/ 1592263 h 1776236"/>
                <a:gd name="connsiteX165" fmla="*/ 2547938 w 3294063"/>
                <a:gd name="connsiteY165" fmla="*/ 1592263 h 1776236"/>
                <a:gd name="connsiteX166" fmla="*/ 1625600 w 3294063"/>
                <a:gd name="connsiteY166" fmla="*/ 1582738 h 1776236"/>
                <a:gd name="connsiteX167" fmla="*/ 1625600 w 3294063"/>
                <a:gd name="connsiteY167" fmla="*/ 1585913 h 1776236"/>
                <a:gd name="connsiteX168" fmla="*/ 1625600 w 3294063"/>
                <a:gd name="connsiteY168" fmla="*/ 1582738 h 1776236"/>
                <a:gd name="connsiteX169" fmla="*/ 1595438 w 3294063"/>
                <a:gd name="connsiteY169" fmla="*/ 1573213 h 1776236"/>
                <a:gd name="connsiteX170" fmla="*/ 1598613 w 3294063"/>
                <a:gd name="connsiteY170" fmla="*/ 1579563 h 1776236"/>
                <a:gd name="connsiteX171" fmla="*/ 1595438 w 3294063"/>
                <a:gd name="connsiteY171" fmla="*/ 1579563 h 1776236"/>
                <a:gd name="connsiteX172" fmla="*/ 1595438 w 3294063"/>
                <a:gd name="connsiteY172" fmla="*/ 1573213 h 1776236"/>
                <a:gd name="connsiteX173" fmla="*/ 2488407 w 3294063"/>
                <a:gd name="connsiteY173" fmla="*/ 1566863 h 1776236"/>
                <a:gd name="connsiteX174" fmla="*/ 2489201 w 3294063"/>
                <a:gd name="connsiteY174" fmla="*/ 1567657 h 1776236"/>
                <a:gd name="connsiteX175" fmla="*/ 2488407 w 3294063"/>
                <a:gd name="connsiteY175" fmla="*/ 1568451 h 1776236"/>
                <a:gd name="connsiteX176" fmla="*/ 2487613 w 3294063"/>
                <a:gd name="connsiteY176" fmla="*/ 1567657 h 1776236"/>
                <a:gd name="connsiteX177" fmla="*/ 2488407 w 3294063"/>
                <a:gd name="connsiteY177" fmla="*/ 1566863 h 1776236"/>
                <a:gd name="connsiteX178" fmla="*/ 1133475 w 3294063"/>
                <a:gd name="connsiteY178" fmla="*/ 1563688 h 1776236"/>
                <a:gd name="connsiteX179" fmla="*/ 1136650 w 3294063"/>
                <a:gd name="connsiteY179" fmla="*/ 1566863 h 1776236"/>
                <a:gd name="connsiteX180" fmla="*/ 1133475 w 3294063"/>
                <a:gd name="connsiteY180" fmla="*/ 1566863 h 1776236"/>
                <a:gd name="connsiteX181" fmla="*/ 1133475 w 3294063"/>
                <a:gd name="connsiteY181" fmla="*/ 1563688 h 1776236"/>
                <a:gd name="connsiteX182" fmla="*/ 1892733 w 3294063"/>
                <a:gd name="connsiteY182" fmla="*/ 1549400 h 1776236"/>
                <a:gd name="connsiteX183" fmla="*/ 1896052 w 3294063"/>
                <a:gd name="connsiteY183" fmla="*/ 1549400 h 1776236"/>
                <a:gd name="connsiteX184" fmla="*/ 1909330 w 3294063"/>
                <a:gd name="connsiteY184" fmla="*/ 1559322 h 1776236"/>
                <a:gd name="connsiteX185" fmla="*/ 1915968 w 3294063"/>
                <a:gd name="connsiteY185" fmla="*/ 1575859 h 1776236"/>
                <a:gd name="connsiteX186" fmla="*/ 1899372 w 3294063"/>
                <a:gd name="connsiteY186" fmla="*/ 1589088 h 1776236"/>
                <a:gd name="connsiteX187" fmla="*/ 1889413 w 3294063"/>
                <a:gd name="connsiteY187" fmla="*/ 1585781 h 1776236"/>
                <a:gd name="connsiteX188" fmla="*/ 1889413 w 3294063"/>
                <a:gd name="connsiteY188" fmla="*/ 1582473 h 1776236"/>
                <a:gd name="connsiteX189" fmla="*/ 1882775 w 3294063"/>
                <a:gd name="connsiteY189" fmla="*/ 1575859 h 1776236"/>
                <a:gd name="connsiteX190" fmla="*/ 1892733 w 3294063"/>
                <a:gd name="connsiteY190" fmla="*/ 1552707 h 1776236"/>
                <a:gd name="connsiteX191" fmla="*/ 1892733 w 3294063"/>
                <a:gd name="connsiteY191" fmla="*/ 1549400 h 1776236"/>
                <a:gd name="connsiteX192" fmla="*/ 1570038 w 3294063"/>
                <a:gd name="connsiteY192" fmla="*/ 1549400 h 1776236"/>
                <a:gd name="connsiteX193" fmla="*/ 1573213 w 3294063"/>
                <a:gd name="connsiteY193" fmla="*/ 1549400 h 1776236"/>
                <a:gd name="connsiteX194" fmla="*/ 1573213 w 3294063"/>
                <a:gd name="connsiteY194" fmla="*/ 1552575 h 1776236"/>
                <a:gd name="connsiteX195" fmla="*/ 1570038 w 3294063"/>
                <a:gd name="connsiteY195" fmla="*/ 1552575 h 1776236"/>
                <a:gd name="connsiteX196" fmla="*/ 1570038 w 3294063"/>
                <a:gd name="connsiteY196" fmla="*/ 1549400 h 1776236"/>
                <a:gd name="connsiteX197" fmla="*/ 2080419 w 3294063"/>
                <a:gd name="connsiteY197" fmla="*/ 1547152 h 1776236"/>
                <a:gd name="connsiteX198" fmla="*/ 2081213 w 3294063"/>
                <a:gd name="connsiteY198" fmla="*/ 1549930 h 1776236"/>
                <a:gd name="connsiteX199" fmla="*/ 2074863 w 3294063"/>
                <a:gd name="connsiteY199" fmla="*/ 1549930 h 1776236"/>
                <a:gd name="connsiteX200" fmla="*/ 2080419 w 3294063"/>
                <a:gd name="connsiteY200" fmla="*/ 1547152 h 1776236"/>
                <a:gd name="connsiteX201" fmla="*/ 828675 w 3294063"/>
                <a:gd name="connsiteY201" fmla="*/ 1546544 h 1776236"/>
                <a:gd name="connsiteX202" fmla="*/ 828675 w 3294063"/>
                <a:gd name="connsiteY202" fmla="*/ 1557022 h 1776236"/>
                <a:gd name="connsiteX203" fmla="*/ 825500 w 3294063"/>
                <a:gd name="connsiteY203" fmla="*/ 1560514 h 1776236"/>
                <a:gd name="connsiteX204" fmla="*/ 819150 w 3294063"/>
                <a:gd name="connsiteY204" fmla="*/ 1557022 h 1776236"/>
                <a:gd name="connsiteX205" fmla="*/ 828675 w 3294063"/>
                <a:gd name="connsiteY205" fmla="*/ 1546544 h 1776236"/>
                <a:gd name="connsiteX206" fmla="*/ 2646892 w 3294063"/>
                <a:gd name="connsiteY206" fmla="*/ 1536701 h 1776236"/>
                <a:gd name="connsiteX207" fmla="*/ 2656946 w 3294063"/>
                <a:gd name="connsiteY207" fmla="*/ 1536701 h 1776236"/>
                <a:gd name="connsiteX208" fmla="*/ 2663649 w 3294063"/>
                <a:gd name="connsiteY208" fmla="*/ 1540020 h 1776236"/>
                <a:gd name="connsiteX209" fmla="*/ 2667001 w 3294063"/>
                <a:gd name="connsiteY209" fmla="*/ 1543340 h 1776236"/>
                <a:gd name="connsiteX210" fmla="*/ 2667001 w 3294063"/>
                <a:gd name="connsiteY210" fmla="*/ 1556617 h 1776236"/>
                <a:gd name="connsiteX211" fmla="*/ 2663649 w 3294063"/>
                <a:gd name="connsiteY211" fmla="*/ 1569895 h 1776236"/>
                <a:gd name="connsiteX212" fmla="*/ 2650244 w 3294063"/>
                <a:gd name="connsiteY212" fmla="*/ 1566575 h 1776236"/>
                <a:gd name="connsiteX213" fmla="*/ 2643541 w 3294063"/>
                <a:gd name="connsiteY213" fmla="*/ 1540020 h 1776236"/>
                <a:gd name="connsiteX214" fmla="*/ 2646892 w 3294063"/>
                <a:gd name="connsiteY214" fmla="*/ 1540020 h 1776236"/>
                <a:gd name="connsiteX215" fmla="*/ 2646892 w 3294063"/>
                <a:gd name="connsiteY215" fmla="*/ 1536701 h 1776236"/>
                <a:gd name="connsiteX216" fmla="*/ 1158875 w 3294063"/>
                <a:gd name="connsiteY216" fmla="*/ 1533526 h 1776236"/>
                <a:gd name="connsiteX217" fmla="*/ 1158875 w 3294063"/>
                <a:gd name="connsiteY217" fmla="*/ 1539876 h 1776236"/>
                <a:gd name="connsiteX218" fmla="*/ 1155700 w 3294063"/>
                <a:gd name="connsiteY218" fmla="*/ 1539876 h 1776236"/>
                <a:gd name="connsiteX219" fmla="*/ 1155700 w 3294063"/>
                <a:gd name="connsiteY219" fmla="*/ 1536701 h 1776236"/>
                <a:gd name="connsiteX220" fmla="*/ 1158875 w 3294063"/>
                <a:gd name="connsiteY220" fmla="*/ 1533526 h 1776236"/>
                <a:gd name="connsiteX221" fmla="*/ 1638300 w 3294063"/>
                <a:gd name="connsiteY221" fmla="*/ 1533525 h 1776236"/>
                <a:gd name="connsiteX222" fmla="*/ 1649016 w 3294063"/>
                <a:gd name="connsiteY222" fmla="*/ 1533525 h 1776236"/>
                <a:gd name="connsiteX223" fmla="*/ 1645444 w 3294063"/>
                <a:gd name="connsiteY223" fmla="*/ 1543050 h 1776236"/>
                <a:gd name="connsiteX224" fmla="*/ 1638300 w 3294063"/>
                <a:gd name="connsiteY224" fmla="*/ 1533525 h 1776236"/>
                <a:gd name="connsiteX225" fmla="*/ 2209800 w 3294063"/>
                <a:gd name="connsiteY225" fmla="*/ 1530351 h 1776236"/>
                <a:gd name="connsiteX226" fmla="*/ 2212975 w 3294063"/>
                <a:gd name="connsiteY226" fmla="*/ 1530351 h 1776236"/>
                <a:gd name="connsiteX227" fmla="*/ 2212975 w 3294063"/>
                <a:gd name="connsiteY227" fmla="*/ 1533526 h 1776236"/>
                <a:gd name="connsiteX228" fmla="*/ 2209800 w 3294063"/>
                <a:gd name="connsiteY228" fmla="*/ 1530351 h 1776236"/>
                <a:gd name="connsiteX229" fmla="*/ 1671638 w 3294063"/>
                <a:gd name="connsiteY229" fmla="*/ 1530350 h 1776236"/>
                <a:gd name="connsiteX230" fmla="*/ 1671638 w 3294063"/>
                <a:gd name="connsiteY230" fmla="*/ 1536700 h 1776236"/>
                <a:gd name="connsiteX231" fmla="*/ 1668463 w 3294063"/>
                <a:gd name="connsiteY231" fmla="*/ 1533525 h 1776236"/>
                <a:gd name="connsiteX232" fmla="*/ 1671638 w 3294063"/>
                <a:gd name="connsiteY232" fmla="*/ 1530350 h 1776236"/>
                <a:gd name="connsiteX233" fmla="*/ 1597819 w 3294063"/>
                <a:gd name="connsiteY233" fmla="*/ 1526381 h 1776236"/>
                <a:gd name="connsiteX234" fmla="*/ 1601788 w 3294063"/>
                <a:gd name="connsiteY234" fmla="*/ 1527175 h 1776236"/>
                <a:gd name="connsiteX235" fmla="*/ 1598613 w 3294063"/>
                <a:gd name="connsiteY235" fmla="*/ 1530350 h 1776236"/>
                <a:gd name="connsiteX236" fmla="*/ 1597819 w 3294063"/>
                <a:gd name="connsiteY236" fmla="*/ 1526381 h 1776236"/>
                <a:gd name="connsiteX237" fmla="*/ 1096963 w 3294063"/>
                <a:gd name="connsiteY237" fmla="*/ 1522811 h 1776236"/>
                <a:gd name="connsiteX238" fmla="*/ 1100138 w 3294063"/>
                <a:gd name="connsiteY238" fmla="*/ 1524001 h 1776236"/>
                <a:gd name="connsiteX239" fmla="*/ 1096963 w 3294063"/>
                <a:gd name="connsiteY239" fmla="*/ 1530351 h 1776236"/>
                <a:gd name="connsiteX240" fmla="*/ 1093788 w 3294063"/>
                <a:gd name="connsiteY240" fmla="*/ 1524001 h 1776236"/>
                <a:gd name="connsiteX241" fmla="*/ 1096963 w 3294063"/>
                <a:gd name="connsiteY241" fmla="*/ 1522811 h 1776236"/>
                <a:gd name="connsiteX242" fmla="*/ 1671638 w 3294063"/>
                <a:gd name="connsiteY242" fmla="*/ 1490663 h 1776236"/>
                <a:gd name="connsiteX243" fmla="*/ 1671638 w 3294063"/>
                <a:gd name="connsiteY243" fmla="*/ 1500188 h 1776236"/>
                <a:gd name="connsiteX244" fmla="*/ 1671638 w 3294063"/>
                <a:gd name="connsiteY244" fmla="*/ 1490663 h 1776236"/>
                <a:gd name="connsiteX245" fmla="*/ 2570659 w 3294063"/>
                <a:gd name="connsiteY245" fmla="*/ 1487488 h 1776236"/>
                <a:gd name="connsiteX246" fmla="*/ 2577208 w 3294063"/>
                <a:gd name="connsiteY246" fmla="*/ 1487488 h 1776236"/>
                <a:gd name="connsiteX247" fmla="*/ 2600127 w 3294063"/>
                <a:gd name="connsiteY247" fmla="*/ 1497311 h 1776236"/>
                <a:gd name="connsiteX248" fmla="*/ 2600127 w 3294063"/>
                <a:gd name="connsiteY248" fmla="*/ 1523505 h 1776236"/>
                <a:gd name="connsiteX249" fmla="*/ 2596853 w 3294063"/>
                <a:gd name="connsiteY249" fmla="*/ 1530053 h 1776236"/>
                <a:gd name="connsiteX250" fmla="*/ 2587030 w 3294063"/>
                <a:gd name="connsiteY250" fmla="*/ 1533328 h 1776236"/>
                <a:gd name="connsiteX251" fmla="*/ 2554288 w 3294063"/>
                <a:gd name="connsiteY251" fmla="*/ 1516956 h 1776236"/>
                <a:gd name="connsiteX252" fmla="*/ 2554288 w 3294063"/>
                <a:gd name="connsiteY252" fmla="*/ 1503859 h 1776236"/>
                <a:gd name="connsiteX253" fmla="*/ 2560836 w 3294063"/>
                <a:gd name="connsiteY253" fmla="*/ 1497311 h 1776236"/>
                <a:gd name="connsiteX254" fmla="*/ 2570659 w 3294063"/>
                <a:gd name="connsiteY254" fmla="*/ 1487488 h 1776236"/>
                <a:gd name="connsiteX255" fmla="*/ 621393 w 3294063"/>
                <a:gd name="connsiteY255" fmla="*/ 1481138 h 1776236"/>
                <a:gd name="connsiteX256" fmla="*/ 644412 w 3294063"/>
                <a:gd name="connsiteY256" fmla="*/ 1494416 h 1776236"/>
                <a:gd name="connsiteX257" fmla="*/ 647701 w 3294063"/>
                <a:gd name="connsiteY257" fmla="*/ 1497735 h 1776236"/>
                <a:gd name="connsiteX258" fmla="*/ 644412 w 3294063"/>
                <a:gd name="connsiteY258" fmla="*/ 1501054 h 1776236"/>
                <a:gd name="connsiteX259" fmla="*/ 634547 w 3294063"/>
                <a:gd name="connsiteY259" fmla="*/ 1514332 h 1776236"/>
                <a:gd name="connsiteX260" fmla="*/ 614816 w 3294063"/>
                <a:gd name="connsiteY260" fmla="*/ 1514332 h 1776236"/>
                <a:gd name="connsiteX261" fmla="*/ 604951 w 3294063"/>
                <a:gd name="connsiteY261" fmla="*/ 1494416 h 1776236"/>
                <a:gd name="connsiteX262" fmla="*/ 611528 w 3294063"/>
                <a:gd name="connsiteY262" fmla="*/ 1487777 h 1776236"/>
                <a:gd name="connsiteX263" fmla="*/ 614816 w 3294063"/>
                <a:gd name="connsiteY263" fmla="*/ 1484457 h 1776236"/>
                <a:gd name="connsiteX264" fmla="*/ 621393 w 3294063"/>
                <a:gd name="connsiteY264" fmla="*/ 1481138 h 1776236"/>
                <a:gd name="connsiteX265" fmla="*/ 1992313 w 3294063"/>
                <a:gd name="connsiteY265" fmla="*/ 1477963 h 1776236"/>
                <a:gd name="connsiteX266" fmla="*/ 1995488 w 3294063"/>
                <a:gd name="connsiteY266" fmla="*/ 1477963 h 1776236"/>
                <a:gd name="connsiteX267" fmla="*/ 1995488 w 3294063"/>
                <a:gd name="connsiteY267" fmla="*/ 1481138 h 1776236"/>
                <a:gd name="connsiteX268" fmla="*/ 1992313 w 3294063"/>
                <a:gd name="connsiteY268" fmla="*/ 1481138 h 1776236"/>
                <a:gd name="connsiteX269" fmla="*/ 1992313 w 3294063"/>
                <a:gd name="connsiteY269" fmla="*/ 1477963 h 1776236"/>
                <a:gd name="connsiteX270" fmla="*/ 1155700 w 3294063"/>
                <a:gd name="connsiteY270" fmla="*/ 1474788 h 1776236"/>
                <a:gd name="connsiteX271" fmla="*/ 1155700 w 3294063"/>
                <a:gd name="connsiteY271" fmla="*/ 1481138 h 1776236"/>
                <a:gd name="connsiteX272" fmla="*/ 1155700 w 3294063"/>
                <a:gd name="connsiteY272" fmla="*/ 1474788 h 1776236"/>
                <a:gd name="connsiteX273" fmla="*/ 515144 w 3294063"/>
                <a:gd name="connsiteY273" fmla="*/ 1474788 h 1776236"/>
                <a:gd name="connsiteX274" fmla="*/ 521891 w 3294063"/>
                <a:gd name="connsiteY274" fmla="*/ 1477963 h 1776236"/>
                <a:gd name="connsiteX275" fmla="*/ 525264 w 3294063"/>
                <a:gd name="connsiteY275" fmla="*/ 1490663 h 1776236"/>
                <a:gd name="connsiteX276" fmla="*/ 505023 w 3294063"/>
                <a:gd name="connsiteY276" fmla="*/ 1484313 h 1776236"/>
                <a:gd name="connsiteX277" fmla="*/ 515144 w 3294063"/>
                <a:gd name="connsiteY277" fmla="*/ 1474788 h 1776236"/>
                <a:gd name="connsiteX278" fmla="*/ 1324610 w 3294063"/>
                <a:gd name="connsiteY278" fmla="*/ 1470025 h 1776236"/>
                <a:gd name="connsiteX279" fmla="*/ 1347576 w 3294063"/>
                <a:gd name="connsiteY279" fmla="*/ 1476772 h 1776236"/>
                <a:gd name="connsiteX280" fmla="*/ 1354138 w 3294063"/>
                <a:gd name="connsiteY280" fmla="*/ 1497013 h 1776236"/>
                <a:gd name="connsiteX281" fmla="*/ 1344295 w 3294063"/>
                <a:gd name="connsiteY281" fmla="*/ 1517253 h 1776236"/>
                <a:gd name="connsiteX282" fmla="*/ 1327891 w 3294063"/>
                <a:gd name="connsiteY282" fmla="*/ 1524000 h 1776236"/>
                <a:gd name="connsiteX283" fmla="*/ 1318048 w 3294063"/>
                <a:gd name="connsiteY283" fmla="*/ 1520627 h 1776236"/>
                <a:gd name="connsiteX284" fmla="*/ 1318048 w 3294063"/>
                <a:gd name="connsiteY284" fmla="*/ 1517253 h 1776236"/>
                <a:gd name="connsiteX285" fmla="*/ 1311486 w 3294063"/>
                <a:gd name="connsiteY285" fmla="*/ 1513880 h 1776236"/>
                <a:gd name="connsiteX286" fmla="*/ 1308206 w 3294063"/>
                <a:gd name="connsiteY286" fmla="*/ 1493639 h 1776236"/>
                <a:gd name="connsiteX287" fmla="*/ 1314767 w 3294063"/>
                <a:gd name="connsiteY287" fmla="*/ 1480145 h 1776236"/>
                <a:gd name="connsiteX288" fmla="*/ 1324610 w 3294063"/>
                <a:gd name="connsiteY288" fmla="*/ 1470025 h 1776236"/>
                <a:gd name="connsiteX289" fmla="*/ 2560638 w 3294063"/>
                <a:gd name="connsiteY289" fmla="*/ 1465528 h 1776236"/>
                <a:gd name="connsiteX290" fmla="*/ 2563813 w 3294063"/>
                <a:gd name="connsiteY290" fmla="*/ 1471085 h 1776236"/>
                <a:gd name="connsiteX291" fmla="*/ 2557463 w 3294063"/>
                <a:gd name="connsiteY291" fmla="*/ 1471085 h 1776236"/>
                <a:gd name="connsiteX292" fmla="*/ 2560638 w 3294063"/>
                <a:gd name="connsiteY292" fmla="*/ 1465528 h 1776236"/>
                <a:gd name="connsiteX293" fmla="*/ 803275 w 3294063"/>
                <a:gd name="connsiteY293" fmla="*/ 1460501 h 1776236"/>
                <a:gd name="connsiteX294" fmla="*/ 803275 w 3294063"/>
                <a:gd name="connsiteY294" fmla="*/ 1466851 h 1776236"/>
                <a:gd name="connsiteX295" fmla="*/ 803275 w 3294063"/>
                <a:gd name="connsiteY295" fmla="*/ 1460501 h 1776236"/>
                <a:gd name="connsiteX296" fmla="*/ 1658938 w 3294063"/>
                <a:gd name="connsiteY296" fmla="*/ 1457325 h 1776236"/>
                <a:gd name="connsiteX297" fmla="*/ 1665288 w 3294063"/>
                <a:gd name="connsiteY297" fmla="*/ 1460500 h 1776236"/>
                <a:gd name="connsiteX298" fmla="*/ 1662113 w 3294063"/>
                <a:gd name="connsiteY298" fmla="*/ 1466850 h 1776236"/>
                <a:gd name="connsiteX299" fmla="*/ 1658938 w 3294063"/>
                <a:gd name="connsiteY299" fmla="*/ 1457325 h 1776236"/>
                <a:gd name="connsiteX300" fmla="*/ 1173163 w 3294063"/>
                <a:gd name="connsiteY300" fmla="*/ 1450976 h 1776236"/>
                <a:gd name="connsiteX301" fmla="*/ 1179513 w 3294063"/>
                <a:gd name="connsiteY301" fmla="*/ 1461182 h 1776236"/>
                <a:gd name="connsiteX302" fmla="*/ 1182688 w 3294063"/>
                <a:gd name="connsiteY302" fmla="*/ 1454378 h 1776236"/>
                <a:gd name="connsiteX303" fmla="*/ 1192213 w 3294063"/>
                <a:gd name="connsiteY303" fmla="*/ 1454378 h 1776236"/>
                <a:gd name="connsiteX304" fmla="*/ 1195388 w 3294063"/>
                <a:gd name="connsiteY304" fmla="*/ 1461182 h 1776236"/>
                <a:gd name="connsiteX305" fmla="*/ 1195388 w 3294063"/>
                <a:gd name="connsiteY305" fmla="*/ 1467985 h 1776236"/>
                <a:gd name="connsiteX306" fmla="*/ 1192213 w 3294063"/>
                <a:gd name="connsiteY306" fmla="*/ 1474789 h 1776236"/>
                <a:gd name="connsiteX307" fmla="*/ 1179513 w 3294063"/>
                <a:gd name="connsiteY307" fmla="*/ 1467985 h 1776236"/>
                <a:gd name="connsiteX308" fmla="*/ 1176338 w 3294063"/>
                <a:gd name="connsiteY308" fmla="*/ 1464584 h 1776236"/>
                <a:gd name="connsiteX309" fmla="*/ 1173163 w 3294063"/>
                <a:gd name="connsiteY309" fmla="*/ 1461182 h 1776236"/>
                <a:gd name="connsiteX310" fmla="*/ 1169988 w 3294063"/>
                <a:gd name="connsiteY310" fmla="*/ 1454378 h 1776236"/>
                <a:gd name="connsiteX311" fmla="*/ 1173163 w 3294063"/>
                <a:gd name="connsiteY311" fmla="*/ 1450976 h 1776236"/>
                <a:gd name="connsiteX312" fmla="*/ 2749550 w 3294063"/>
                <a:gd name="connsiteY312" fmla="*/ 1447801 h 1776236"/>
                <a:gd name="connsiteX313" fmla="*/ 2749550 w 3294063"/>
                <a:gd name="connsiteY313" fmla="*/ 1457326 h 1776236"/>
                <a:gd name="connsiteX314" fmla="*/ 2746375 w 3294063"/>
                <a:gd name="connsiteY314" fmla="*/ 1454151 h 1776236"/>
                <a:gd name="connsiteX315" fmla="*/ 2749550 w 3294063"/>
                <a:gd name="connsiteY315" fmla="*/ 1447801 h 1776236"/>
                <a:gd name="connsiteX316" fmla="*/ 1368426 w 3294063"/>
                <a:gd name="connsiteY316" fmla="*/ 1444625 h 1776236"/>
                <a:gd name="connsiteX317" fmla="*/ 1368426 w 3294063"/>
                <a:gd name="connsiteY317" fmla="*/ 1447800 h 1776236"/>
                <a:gd name="connsiteX318" fmla="*/ 1368426 w 3294063"/>
                <a:gd name="connsiteY318" fmla="*/ 1444625 h 1776236"/>
                <a:gd name="connsiteX319" fmla="*/ 1457188 w 3294063"/>
                <a:gd name="connsiteY319" fmla="*/ 1438275 h 1776236"/>
                <a:gd name="connsiteX320" fmla="*/ 1463777 w 3294063"/>
                <a:gd name="connsiteY320" fmla="*/ 1441582 h 1776236"/>
                <a:gd name="connsiteX321" fmla="*/ 1473661 w 3294063"/>
                <a:gd name="connsiteY321" fmla="*/ 1451504 h 1776236"/>
                <a:gd name="connsiteX322" fmla="*/ 1476955 w 3294063"/>
                <a:gd name="connsiteY322" fmla="*/ 1454812 h 1776236"/>
                <a:gd name="connsiteX323" fmla="*/ 1473661 w 3294063"/>
                <a:gd name="connsiteY323" fmla="*/ 1481270 h 1776236"/>
                <a:gd name="connsiteX324" fmla="*/ 1486839 w 3294063"/>
                <a:gd name="connsiteY324" fmla="*/ 1501114 h 1776236"/>
                <a:gd name="connsiteX325" fmla="*/ 1500017 w 3294063"/>
                <a:gd name="connsiteY325" fmla="*/ 1501114 h 1776236"/>
                <a:gd name="connsiteX326" fmla="*/ 1496722 w 3294063"/>
                <a:gd name="connsiteY326" fmla="*/ 1487885 h 1776236"/>
                <a:gd name="connsiteX327" fmla="*/ 1503311 w 3294063"/>
                <a:gd name="connsiteY327" fmla="*/ 1494499 h 1776236"/>
                <a:gd name="connsiteX328" fmla="*/ 1506606 w 3294063"/>
                <a:gd name="connsiteY328" fmla="*/ 1501114 h 1776236"/>
                <a:gd name="connsiteX329" fmla="*/ 1509900 w 3294063"/>
                <a:gd name="connsiteY329" fmla="*/ 1501114 h 1776236"/>
                <a:gd name="connsiteX330" fmla="*/ 1516489 w 3294063"/>
                <a:gd name="connsiteY330" fmla="*/ 1501114 h 1776236"/>
                <a:gd name="connsiteX331" fmla="*/ 1516489 w 3294063"/>
                <a:gd name="connsiteY331" fmla="*/ 1504421 h 1776236"/>
                <a:gd name="connsiteX332" fmla="*/ 1519784 w 3294063"/>
                <a:gd name="connsiteY332" fmla="*/ 1504421 h 1776236"/>
                <a:gd name="connsiteX333" fmla="*/ 1529667 w 3294063"/>
                <a:gd name="connsiteY333" fmla="*/ 1511036 h 1776236"/>
                <a:gd name="connsiteX334" fmla="*/ 1532962 w 3294063"/>
                <a:gd name="connsiteY334" fmla="*/ 1520957 h 1776236"/>
                <a:gd name="connsiteX335" fmla="*/ 1536256 w 3294063"/>
                <a:gd name="connsiteY335" fmla="*/ 1524265 h 1776236"/>
                <a:gd name="connsiteX336" fmla="*/ 1536256 w 3294063"/>
                <a:gd name="connsiteY336" fmla="*/ 1527572 h 1776236"/>
                <a:gd name="connsiteX337" fmla="*/ 1539551 w 3294063"/>
                <a:gd name="connsiteY337" fmla="*/ 1537494 h 1776236"/>
                <a:gd name="connsiteX338" fmla="*/ 1549434 w 3294063"/>
                <a:gd name="connsiteY338" fmla="*/ 1557338 h 1776236"/>
                <a:gd name="connsiteX339" fmla="*/ 1559318 w 3294063"/>
                <a:gd name="connsiteY339" fmla="*/ 1577181 h 1776236"/>
                <a:gd name="connsiteX340" fmla="*/ 1569201 w 3294063"/>
                <a:gd name="connsiteY340" fmla="*/ 1587103 h 1776236"/>
                <a:gd name="connsiteX341" fmla="*/ 1575790 w 3294063"/>
                <a:gd name="connsiteY341" fmla="*/ 1583796 h 1776236"/>
                <a:gd name="connsiteX342" fmla="*/ 1588968 w 3294063"/>
                <a:gd name="connsiteY342" fmla="*/ 1597025 h 1776236"/>
                <a:gd name="connsiteX343" fmla="*/ 1579085 w 3294063"/>
                <a:gd name="connsiteY343" fmla="*/ 1603640 h 1776236"/>
                <a:gd name="connsiteX344" fmla="*/ 1569201 w 3294063"/>
                <a:gd name="connsiteY344" fmla="*/ 1590411 h 1776236"/>
                <a:gd name="connsiteX345" fmla="*/ 1562612 w 3294063"/>
                <a:gd name="connsiteY345" fmla="*/ 1583796 h 1776236"/>
                <a:gd name="connsiteX346" fmla="*/ 1559318 w 3294063"/>
                <a:gd name="connsiteY346" fmla="*/ 1580489 h 1776236"/>
                <a:gd name="connsiteX347" fmla="*/ 1552729 w 3294063"/>
                <a:gd name="connsiteY347" fmla="*/ 1583796 h 1776236"/>
                <a:gd name="connsiteX348" fmla="*/ 1536256 w 3294063"/>
                <a:gd name="connsiteY348" fmla="*/ 1577181 h 1776236"/>
                <a:gd name="connsiteX349" fmla="*/ 1526373 w 3294063"/>
                <a:gd name="connsiteY349" fmla="*/ 1580489 h 1776236"/>
                <a:gd name="connsiteX350" fmla="*/ 1523078 w 3294063"/>
                <a:gd name="connsiteY350" fmla="*/ 1583796 h 1776236"/>
                <a:gd name="connsiteX351" fmla="*/ 1513195 w 3294063"/>
                <a:gd name="connsiteY351" fmla="*/ 1583796 h 1776236"/>
                <a:gd name="connsiteX352" fmla="*/ 1513195 w 3294063"/>
                <a:gd name="connsiteY352" fmla="*/ 1587103 h 1776236"/>
                <a:gd name="connsiteX353" fmla="*/ 1503311 w 3294063"/>
                <a:gd name="connsiteY353" fmla="*/ 1587103 h 1776236"/>
                <a:gd name="connsiteX354" fmla="*/ 1500017 w 3294063"/>
                <a:gd name="connsiteY354" fmla="*/ 1587103 h 1776236"/>
                <a:gd name="connsiteX355" fmla="*/ 1493428 w 3294063"/>
                <a:gd name="connsiteY355" fmla="*/ 1583796 h 1776236"/>
                <a:gd name="connsiteX356" fmla="*/ 1483544 w 3294063"/>
                <a:gd name="connsiteY356" fmla="*/ 1577181 h 1776236"/>
                <a:gd name="connsiteX357" fmla="*/ 1480250 w 3294063"/>
                <a:gd name="connsiteY357" fmla="*/ 1577181 h 1776236"/>
                <a:gd name="connsiteX358" fmla="*/ 1463777 w 3294063"/>
                <a:gd name="connsiteY358" fmla="*/ 1540801 h 1776236"/>
                <a:gd name="connsiteX359" fmla="*/ 1457188 w 3294063"/>
                <a:gd name="connsiteY359" fmla="*/ 1547416 h 1776236"/>
                <a:gd name="connsiteX360" fmla="*/ 1453894 w 3294063"/>
                <a:gd name="connsiteY360" fmla="*/ 1547416 h 1776236"/>
                <a:gd name="connsiteX361" fmla="*/ 1440716 w 3294063"/>
                <a:gd name="connsiteY361" fmla="*/ 1560645 h 1776236"/>
                <a:gd name="connsiteX362" fmla="*/ 1440716 w 3294063"/>
                <a:gd name="connsiteY362" fmla="*/ 1563952 h 1776236"/>
                <a:gd name="connsiteX363" fmla="*/ 1430833 w 3294063"/>
                <a:gd name="connsiteY363" fmla="*/ 1570567 h 1776236"/>
                <a:gd name="connsiteX364" fmla="*/ 1420949 w 3294063"/>
                <a:gd name="connsiteY364" fmla="*/ 1583796 h 1776236"/>
                <a:gd name="connsiteX365" fmla="*/ 1404477 w 3294063"/>
                <a:gd name="connsiteY365" fmla="*/ 1600332 h 1776236"/>
                <a:gd name="connsiteX366" fmla="*/ 1394593 w 3294063"/>
                <a:gd name="connsiteY366" fmla="*/ 1606947 h 1776236"/>
                <a:gd name="connsiteX367" fmla="*/ 1394593 w 3294063"/>
                <a:gd name="connsiteY367" fmla="*/ 1610254 h 1776236"/>
                <a:gd name="connsiteX368" fmla="*/ 1391299 w 3294063"/>
                <a:gd name="connsiteY368" fmla="*/ 1610254 h 1776236"/>
                <a:gd name="connsiteX369" fmla="*/ 1391299 w 3294063"/>
                <a:gd name="connsiteY369" fmla="*/ 1613562 h 1776236"/>
                <a:gd name="connsiteX370" fmla="*/ 1384710 w 3294063"/>
                <a:gd name="connsiteY370" fmla="*/ 1616869 h 1776236"/>
                <a:gd name="connsiteX371" fmla="*/ 1381415 w 3294063"/>
                <a:gd name="connsiteY371" fmla="*/ 1620176 h 1776236"/>
                <a:gd name="connsiteX372" fmla="*/ 1378121 w 3294063"/>
                <a:gd name="connsiteY372" fmla="*/ 1623483 h 1776236"/>
                <a:gd name="connsiteX373" fmla="*/ 1374826 w 3294063"/>
                <a:gd name="connsiteY373" fmla="*/ 1623483 h 1776236"/>
                <a:gd name="connsiteX374" fmla="*/ 1371532 w 3294063"/>
                <a:gd name="connsiteY374" fmla="*/ 1626791 h 1776236"/>
                <a:gd name="connsiteX375" fmla="*/ 1364943 w 3294063"/>
                <a:gd name="connsiteY375" fmla="*/ 1633405 h 1776236"/>
                <a:gd name="connsiteX376" fmla="*/ 1351765 w 3294063"/>
                <a:gd name="connsiteY376" fmla="*/ 1643327 h 1776236"/>
                <a:gd name="connsiteX377" fmla="*/ 1348470 w 3294063"/>
                <a:gd name="connsiteY377" fmla="*/ 1649942 h 1776236"/>
                <a:gd name="connsiteX378" fmla="*/ 1338587 w 3294063"/>
                <a:gd name="connsiteY378" fmla="*/ 1653249 h 1776236"/>
                <a:gd name="connsiteX379" fmla="*/ 1328703 w 3294063"/>
                <a:gd name="connsiteY379" fmla="*/ 1659864 h 1776236"/>
                <a:gd name="connsiteX380" fmla="*/ 1315525 w 3294063"/>
                <a:gd name="connsiteY380" fmla="*/ 1663171 h 1776236"/>
                <a:gd name="connsiteX381" fmla="*/ 1312231 w 3294063"/>
                <a:gd name="connsiteY381" fmla="*/ 1663171 h 1776236"/>
                <a:gd name="connsiteX382" fmla="*/ 1308936 w 3294063"/>
                <a:gd name="connsiteY382" fmla="*/ 1666478 h 1776236"/>
                <a:gd name="connsiteX383" fmla="*/ 1302347 w 3294063"/>
                <a:gd name="connsiteY383" fmla="*/ 1666478 h 1776236"/>
                <a:gd name="connsiteX384" fmla="*/ 1302347 w 3294063"/>
                <a:gd name="connsiteY384" fmla="*/ 1663171 h 1776236"/>
                <a:gd name="connsiteX385" fmla="*/ 1318820 w 3294063"/>
                <a:gd name="connsiteY385" fmla="*/ 1656556 h 1776236"/>
                <a:gd name="connsiteX386" fmla="*/ 1335292 w 3294063"/>
                <a:gd name="connsiteY386" fmla="*/ 1643327 h 1776236"/>
                <a:gd name="connsiteX387" fmla="*/ 1368237 w 3294063"/>
                <a:gd name="connsiteY387" fmla="*/ 1623483 h 1776236"/>
                <a:gd name="connsiteX388" fmla="*/ 1371532 w 3294063"/>
                <a:gd name="connsiteY388" fmla="*/ 1623483 h 1776236"/>
                <a:gd name="connsiteX389" fmla="*/ 1381415 w 3294063"/>
                <a:gd name="connsiteY389" fmla="*/ 1616869 h 1776236"/>
                <a:gd name="connsiteX390" fmla="*/ 1388004 w 3294063"/>
                <a:gd name="connsiteY390" fmla="*/ 1610254 h 1776236"/>
                <a:gd name="connsiteX391" fmla="*/ 1404477 w 3294063"/>
                <a:gd name="connsiteY391" fmla="*/ 1590411 h 1776236"/>
                <a:gd name="connsiteX392" fmla="*/ 1414360 w 3294063"/>
                <a:gd name="connsiteY392" fmla="*/ 1580489 h 1776236"/>
                <a:gd name="connsiteX393" fmla="*/ 1424244 w 3294063"/>
                <a:gd name="connsiteY393" fmla="*/ 1563952 h 1776236"/>
                <a:gd name="connsiteX394" fmla="*/ 1427538 w 3294063"/>
                <a:gd name="connsiteY394" fmla="*/ 1560645 h 1776236"/>
                <a:gd name="connsiteX395" fmla="*/ 1430833 w 3294063"/>
                <a:gd name="connsiteY395" fmla="*/ 1554030 h 1776236"/>
                <a:gd name="connsiteX396" fmla="*/ 1424244 w 3294063"/>
                <a:gd name="connsiteY396" fmla="*/ 1557338 h 1776236"/>
                <a:gd name="connsiteX397" fmla="*/ 1407771 w 3294063"/>
                <a:gd name="connsiteY397" fmla="*/ 1557338 h 1776236"/>
                <a:gd name="connsiteX398" fmla="*/ 1411066 w 3294063"/>
                <a:gd name="connsiteY398" fmla="*/ 1544108 h 1776236"/>
                <a:gd name="connsiteX399" fmla="*/ 1430833 w 3294063"/>
                <a:gd name="connsiteY399" fmla="*/ 1530879 h 1776236"/>
                <a:gd name="connsiteX400" fmla="*/ 1430833 w 3294063"/>
                <a:gd name="connsiteY400" fmla="*/ 1514343 h 1776236"/>
                <a:gd name="connsiteX401" fmla="*/ 1430833 w 3294063"/>
                <a:gd name="connsiteY401" fmla="*/ 1507728 h 1776236"/>
                <a:gd name="connsiteX402" fmla="*/ 1434127 w 3294063"/>
                <a:gd name="connsiteY402" fmla="*/ 1497806 h 1776236"/>
                <a:gd name="connsiteX403" fmla="*/ 1440716 w 3294063"/>
                <a:gd name="connsiteY403" fmla="*/ 1484577 h 1776236"/>
                <a:gd name="connsiteX404" fmla="*/ 1430833 w 3294063"/>
                <a:gd name="connsiteY404" fmla="*/ 1474655 h 1776236"/>
                <a:gd name="connsiteX405" fmla="*/ 1444010 w 3294063"/>
                <a:gd name="connsiteY405" fmla="*/ 1441582 h 1776236"/>
                <a:gd name="connsiteX406" fmla="*/ 1457188 w 3294063"/>
                <a:gd name="connsiteY406" fmla="*/ 1438275 h 1776236"/>
                <a:gd name="connsiteX407" fmla="*/ 1490663 w 3294063"/>
                <a:gd name="connsiteY407" fmla="*/ 1434042 h 1776236"/>
                <a:gd name="connsiteX408" fmla="*/ 1490663 w 3294063"/>
                <a:gd name="connsiteY408" fmla="*/ 1441451 h 1776236"/>
                <a:gd name="connsiteX409" fmla="*/ 1490663 w 3294063"/>
                <a:gd name="connsiteY409" fmla="*/ 1434042 h 1776236"/>
                <a:gd name="connsiteX410" fmla="*/ 2173122 w 3294063"/>
                <a:gd name="connsiteY410" fmla="*/ 1417473 h 1776236"/>
                <a:gd name="connsiteX411" fmla="*/ 2183871 w 3294063"/>
                <a:gd name="connsiteY411" fmla="*/ 1417903 h 1776236"/>
                <a:gd name="connsiteX412" fmla="*/ 2187311 w 3294063"/>
                <a:gd name="connsiteY412" fmla="*/ 1435101 h 1776236"/>
                <a:gd name="connsiteX413" fmla="*/ 2176992 w 3294063"/>
                <a:gd name="connsiteY413" fmla="*/ 1435101 h 1776236"/>
                <a:gd name="connsiteX414" fmla="*/ 2170113 w 3294063"/>
                <a:gd name="connsiteY414" fmla="*/ 1424782 h 1776236"/>
                <a:gd name="connsiteX415" fmla="*/ 2173122 w 3294063"/>
                <a:gd name="connsiteY415" fmla="*/ 1417473 h 1776236"/>
                <a:gd name="connsiteX416" fmla="*/ 2682875 w 3294063"/>
                <a:gd name="connsiteY416" fmla="*/ 1408113 h 1776236"/>
                <a:gd name="connsiteX417" fmla="*/ 2686050 w 3294063"/>
                <a:gd name="connsiteY417" fmla="*/ 1408113 h 1776236"/>
                <a:gd name="connsiteX418" fmla="*/ 2686050 w 3294063"/>
                <a:gd name="connsiteY418" fmla="*/ 1411288 h 1776236"/>
                <a:gd name="connsiteX419" fmla="*/ 2682875 w 3294063"/>
                <a:gd name="connsiteY419" fmla="*/ 1408113 h 1776236"/>
                <a:gd name="connsiteX420" fmla="*/ 1825625 w 3294063"/>
                <a:gd name="connsiteY420" fmla="*/ 1398985 h 1776236"/>
                <a:gd name="connsiteX421" fmla="*/ 1827213 w 3294063"/>
                <a:gd name="connsiteY421" fmla="*/ 1404938 h 1776236"/>
                <a:gd name="connsiteX422" fmla="*/ 1824038 w 3294063"/>
                <a:gd name="connsiteY422" fmla="*/ 1404938 h 1776236"/>
                <a:gd name="connsiteX423" fmla="*/ 1825625 w 3294063"/>
                <a:gd name="connsiteY423" fmla="*/ 1398985 h 1776236"/>
                <a:gd name="connsiteX424" fmla="*/ 2731843 w 3294063"/>
                <a:gd name="connsiteY424" fmla="*/ 1398720 h 1776236"/>
                <a:gd name="connsiteX425" fmla="*/ 2735141 w 3294063"/>
                <a:gd name="connsiteY425" fmla="*/ 1411950 h 1776236"/>
                <a:gd name="connsiteX426" fmla="*/ 2721952 w 3294063"/>
                <a:gd name="connsiteY426" fmla="*/ 1418564 h 1776236"/>
                <a:gd name="connsiteX427" fmla="*/ 2715358 w 3294063"/>
                <a:gd name="connsiteY427" fmla="*/ 1421872 h 1776236"/>
                <a:gd name="connsiteX428" fmla="*/ 2712061 w 3294063"/>
                <a:gd name="connsiteY428" fmla="*/ 1425179 h 1776236"/>
                <a:gd name="connsiteX429" fmla="*/ 2712061 w 3294063"/>
                <a:gd name="connsiteY429" fmla="*/ 1435101 h 1776236"/>
                <a:gd name="connsiteX430" fmla="*/ 2705466 w 3294063"/>
                <a:gd name="connsiteY430" fmla="*/ 1448330 h 1776236"/>
                <a:gd name="connsiteX431" fmla="*/ 2705466 w 3294063"/>
                <a:gd name="connsiteY431" fmla="*/ 1458252 h 1776236"/>
                <a:gd name="connsiteX432" fmla="*/ 2708764 w 3294063"/>
                <a:gd name="connsiteY432" fmla="*/ 1461559 h 1776236"/>
                <a:gd name="connsiteX433" fmla="*/ 2708764 w 3294063"/>
                <a:gd name="connsiteY433" fmla="*/ 1471481 h 1776236"/>
                <a:gd name="connsiteX434" fmla="*/ 2708764 w 3294063"/>
                <a:gd name="connsiteY434" fmla="*/ 1474788 h 1776236"/>
                <a:gd name="connsiteX435" fmla="*/ 2708764 w 3294063"/>
                <a:gd name="connsiteY435" fmla="*/ 1481403 h 1776236"/>
                <a:gd name="connsiteX436" fmla="*/ 2708764 w 3294063"/>
                <a:gd name="connsiteY436" fmla="*/ 1488018 h 1776236"/>
                <a:gd name="connsiteX437" fmla="*/ 2702169 w 3294063"/>
                <a:gd name="connsiteY437" fmla="*/ 1491325 h 1776236"/>
                <a:gd name="connsiteX438" fmla="*/ 2695575 w 3294063"/>
                <a:gd name="connsiteY438" fmla="*/ 1501247 h 1776236"/>
                <a:gd name="connsiteX439" fmla="*/ 2695575 w 3294063"/>
                <a:gd name="connsiteY439" fmla="*/ 1504554 h 1776236"/>
                <a:gd name="connsiteX440" fmla="*/ 2656010 w 3294063"/>
                <a:gd name="connsiteY440" fmla="*/ 1514476 h 1776236"/>
                <a:gd name="connsiteX441" fmla="*/ 2639524 w 3294063"/>
                <a:gd name="connsiteY441" fmla="*/ 1507862 h 1776236"/>
                <a:gd name="connsiteX442" fmla="*/ 2632930 w 3294063"/>
                <a:gd name="connsiteY442" fmla="*/ 1501247 h 1776236"/>
                <a:gd name="connsiteX443" fmla="*/ 2629633 w 3294063"/>
                <a:gd name="connsiteY443" fmla="*/ 1497940 h 1776236"/>
                <a:gd name="connsiteX444" fmla="*/ 2626335 w 3294063"/>
                <a:gd name="connsiteY444" fmla="*/ 1494632 h 1776236"/>
                <a:gd name="connsiteX445" fmla="*/ 2626335 w 3294063"/>
                <a:gd name="connsiteY445" fmla="*/ 1491325 h 1776236"/>
                <a:gd name="connsiteX446" fmla="*/ 2623038 w 3294063"/>
                <a:gd name="connsiteY446" fmla="*/ 1484710 h 1776236"/>
                <a:gd name="connsiteX447" fmla="*/ 2623038 w 3294063"/>
                <a:gd name="connsiteY447" fmla="*/ 1471481 h 1776236"/>
                <a:gd name="connsiteX448" fmla="*/ 2613147 w 3294063"/>
                <a:gd name="connsiteY448" fmla="*/ 1471481 h 1776236"/>
                <a:gd name="connsiteX449" fmla="*/ 2616444 w 3294063"/>
                <a:gd name="connsiteY449" fmla="*/ 1468174 h 1776236"/>
                <a:gd name="connsiteX450" fmla="*/ 2623038 w 3294063"/>
                <a:gd name="connsiteY450" fmla="*/ 1464867 h 1776236"/>
                <a:gd name="connsiteX451" fmla="*/ 2626335 w 3294063"/>
                <a:gd name="connsiteY451" fmla="*/ 1461559 h 1776236"/>
                <a:gd name="connsiteX452" fmla="*/ 2626335 w 3294063"/>
                <a:gd name="connsiteY452" fmla="*/ 1458252 h 1776236"/>
                <a:gd name="connsiteX453" fmla="*/ 2629633 w 3294063"/>
                <a:gd name="connsiteY453" fmla="*/ 1454945 h 1776236"/>
                <a:gd name="connsiteX454" fmla="*/ 2629633 w 3294063"/>
                <a:gd name="connsiteY454" fmla="*/ 1451637 h 1776236"/>
                <a:gd name="connsiteX455" fmla="*/ 2639524 w 3294063"/>
                <a:gd name="connsiteY455" fmla="*/ 1445023 h 1776236"/>
                <a:gd name="connsiteX456" fmla="*/ 2646118 w 3294063"/>
                <a:gd name="connsiteY456" fmla="*/ 1441715 h 1776236"/>
                <a:gd name="connsiteX457" fmla="*/ 2652712 w 3294063"/>
                <a:gd name="connsiteY457" fmla="*/ 1441715 h 1776236"/>
                <a:gd name="connsiteX458" fmla="*/ 2656010 w 3294063"/>
                <a:gd name="connsiteY458" fmla="*/ 1438408 h 1776236"/>
                <a:gd name="connsiteX459" fmla="*/ 2665901 w 3294063"/>
                <a:gd name="connsiteY459" fmla="*/ 1438408 h 1776236"/>
                <a:gd name="connsiteX460" fmla="*/ 2688981 w 3294063"/>
                <a:gd name="connsiteY460" fmla="*/ 1431793 h 1776236"/>
                <a:gd name="connsiteX461" fmla="*/ 2708764 w 3294063"/>
                <a:gd name="connsiteY461" fmla="*/ 1425179 h 1776236"/>
                <a:gd name="connsiteX462" fmla="*/ 2718655 w 3294063"/>
                <a:gd name="connsiteY462" fmla="*/ 1415257 h 1776236"/>
                <a:gd name="connsiteX463" fmla="*/ 2718655 w 3294063"/>
                <a:gd name="connsiteY463" fmla="*/ 1411950 h 1776236"/>
                <a:gd name="connsiteX464" fmla="*/ 2731843 w 3294063"/>
                <a:gd name="connsiteY464" fmla="*/ 1398720 h 1776236"/>
                <a:gd name="connsiteX465" fmla="*/ 1186127 w 3294063"/>
                <a:gd name="connsiteY465" fmla="*/ 1385155 h 1776236"/>
                <a:gd name="connsiteX466" fmla="*/ 1199343 w 3294063"/>
                <a:gd name="connsiteY466" fmla="*/ 1385155 h 1776236"/>
                <a:gd name="connsiteX467" fmla="*/ 1205951 w 3294063"/>
                <a:gd name="connsiteY467" fmla="*/ 1388461 h 1776236"/>
                <a:gd name="connsiteX468" fmla="*/ 1184050 w 3294063"/>
                <a:gd name="connsiteY468" fmla="*/ 1385722 h 1776236"/>
                <a:gd name="connsiteX469" fmla="*/ 1179519 w 3294063"/>
                <a:gd name="connsiteY469" fmla="*/ 1385155 h 1776236"/>
                <a:gd name="connsiteX470" fmla="*/ 1184050 w 3294063"/>
                <a:gd name="connsiteY470" fmla="*/ 1385722 h 1776236"/>
                <a:gd name="connsiteX471" fmla="*/ 1181584 w 3294063"/>
                <a:gd name="connsiteY471" fmla="*/ 1386395 h 1776236"/>
                <a:gd name="connsiteX472" fmla="*/ 1179519 w 3294063"/>
                <a:gd name="connsiteY472" fmla="*/ 1385155 h 1776236"/>
                <a:gd name="connsiteX473" fmla="*/ 2878138 w 3294063"/>
                <a:gd name="connsiteY473" fmla="*/ 1384300 h 1776236"/>
                <a:gd name="connsiteX474" fmla="*/ 2881313 w 3294063"/>
                <a:gd name="connsiteY474" fmla="*/ 1398271 h 1776236"/>
                <a:gd name="connsiteX475" fmla="*/ 2868613 w 3294063"/>
                <a:gd name="connsiteY475" fmla="*/ 1391285 h 1776236"/>
                <a:gd name="connsiteX476" fmla="*/ 2878138 w 3294063"/>
                <a:gd name="connsiteY476" fmla="*/ 1384300 h 1776236"/>
                <a:gd name="connsiteX477" fmla="*/ 2713832 w 3294063"/>
                <a:gd name="connsiteY477" fmla="*/ 1383506 h 1776236"/>
                <a:gd name="connsiteX478" fmla="*/ 2719388 w 3294063"/>
                <a:gd name="connsiteY478" fmla="*/ 1384300 h 1776236"/>
                <a:gd name="connsiteX479" fmla="*/ 2719388 w 3294063"/>
                <a:gd name="connsiteY479" fmla="*/ 1387475 h 1776236"/>
                <a:gd name="connsiteX480" fmla="*/ 2713038 w 3294063"/>
                <a:gd name="connsiteY480" fmla="*/ 1387475 h 1776236"/>
                <a:gd name="connsiteX481" fmla="*/ 2713832 w 3294063"/>
                <a:gd name="connsiteY481" fmla="*/ 1383506 h 1776236"/>
                <a:gd name="connsiteX482" fmla="*/ 2154238 w 3294063"/>
                <a:gd name="connsiteY482" fmla="*/ 1374776 h 1776236"/>
                <a:gd name="connsiteX483" fmla="*/ 2147888 w 3294063"/>
                <a:gd name="connsiteY483" fmla="*/ 1391974 h 1776236"/>
                <a:gd name="connsiteX484" fmla="*/ 2144713 w 3294063"/>
                <a:gd name="connsiteY484" fmla="*/ 1385095 h 1776236"/>
                <a:gd name="connsiteX485" fmla="*/ 2154238 w 3294063"/>
                <a:gd name="connsiteY485" fmla="*/ 1374776 h 1776236"/>
                <a:gd name="connsiteX486" fmla="*/ 2662238 w 3294063"/>
                <a:gd name="connsiteY486" fmla="*/ 1374775 h 1776236"/>
                <a:gd name="connsiteX487" fmla="*/ 2670176 w 3294063"/>
                <a:gd name="connsiteY487" fmla="*/ 1374775 h 1776236"/>
                <a:gd name="connsiteX488" fmla="*/ 2666207 w 3294063"/>
                <a:gd name="connsiteY488" fmla="*/ 1377950 h 1776236"/>
                <a:gd name="connsiteX489" fmla="*/ 2662238 w 3294063"/>
                <a:gd name="connsiteY489" fmla="*/ 1374775 h 1776236"/>
                <a:gd name="connsiteX490" fmla="*/ 2726135 w 3294063"/>
                <a:gd name="connsiteY490" fmla="*/ 1358106 h 1776236"/>
                <a:gd name="connsiteX491" fmla="*/ 2728913 w 3294063"/>
                <a:gd name="connsiteY491" fmla="*/ 1358900 h 1776236"/>
                <a:gd name="connsiteX492" fmla="*/ 2725738 w 3294063"/>
                <a:gd name="connsiteY492" fmla="*/ 1362075 h 1776236"/>
                <a:gd name="connsiteX493" fmla="*/ 2726135 w 3294063"/>
                <a:gd name="connsiteY493" fmla="*/ 1358106 h 1776236"/>
                <a:gd name="connsiteX494" fmla="*/ 1909763 w 3294063"/>
                <a:gd name="connsiteY494" fmla="*/ 1355725 h 1776236"/>
                <a:gd name="connsiteX495" fmla="*/ 1912938 w 3294063"/>
                <a:gd name="connsiteY495" fmla="*/ 1362075 h 1776236"/>
                <a:gd name="connsiteX496" fmla="*/ 1909763 w 3294063"/>
                <a:gd name="connsiteY496" fmla="*/ 1368425 h 1776236"/>
                <a:gd name="connsiteX497" fmla="*/ 1900238 w 3294063"/>
                <a:gd name="connsiteY497" fmla="*/ 1358900 h 1776236"/>
                <a:gd name="connsiteX498" fmla="*/ 1909763 w 3294063"/>
                <a:gd name="connsiteY498" fmla="*/ 1355725 h 1776236"/>
                <a:gd name="connsiteX499" fmla="*/ 1215863 w 3294063"/>
                <a:gd name="connsiteY499" fmla="*/ 1342182 h 1776236"/>
                <a:gd name="connsiteX500" fmla="*/ 1222471 w 3294063"/>
                <a:gd name="connsiteY500" fmla="*/ 1348793 h 1776236"/>
                <a:gd name="connsiteX501" fmla="*/ 1219167 w 3294063"/>
                <a:gd name="connsiteY501" fmla="*/ 1352099 h 1776236"/>
                <a:gd name="connsiteX502" fmla="*/ 1222471 w 3294063"/>
                <a:gd name="connsiteY502" fmla="*/ 1362016 h 1776236"/>
                <a:gd name="connsiteX503" fmla="*/ 1229078 w 3294063"/>
                <a:gd name="connsiteY503" fmla="*/ 1358710 h 1776236"/>
                <a:gd name="connsiteX504" fmla="*/ 1245598 w 3294063"/>
                <a:gd name="connsiteY504" fmla="*/ 1352099 h 1776236"/>
                <a:gd name="connsiteX505" fmla="*/ 1268726 w 3294063"/>
                <a:gd name="connsiteY505" fmla="*/ 1368627 h 1776236"/>
                <a:gd name="connsiteX506" fmla="*/ 1272030 w 3294063"/>
                <a:gd name="connsiteY506" fmla="*/ 1378544 h 1776236"/>
                <a:gd name="connsiteX507" fmla="*/ 1301766 w 3294063"/>
                <a:gd name="connsiteY507" fmla="*/ 1381849 h 1776236"/>
                <a:gd name="connsiteX508" fmla="*/ 1305070 w 3294063"/>
                <a:gd name="connsiteY508" fmla="*/ 1388461 h 1776236"/>
                <a:gd name="connsiteX509" fmla="*/ 1308374 w 3294063"/>
                <a:gd name="connsiteY509" fmla="*/ 1398378 h 1776236"/>
                <a:gd name="connsiteX510" fmla="*/ 1295158 w 3294063"/>
                <a:gd name="connsiteY510" fmla="*/ 1411600 h 1776236"/>
                <a:gd name="connsiteX511" fmla="*/ 1291854 w 3294063"/>
                <a:gd name="connsiteY511" fmla="*/ 1411600 h 1776236"/>
                <a:gd name="connsiteX512" fmla="*/ 1272030 w 3294063"/>
                <a:gd name="connsiteY512" fmla="*/ 1408294 h 1776236"/>
                <a:gd name="connsiteX513" fmla="*/ 1265422 w 3294063"/>
                <a:gd name="connsiteY513" fmla="*/ 1404989 h 1776236"/>
                <a:gd name="connsiteX514" fmla="*/ 1255510 w 3294063"/>
                <a:gd name="connsiteY514" fmla="*/ 1398378 h 1776236"/>
                <a:gd name="connsiteX515" fmla="*/ 1225775 w 3294063"/>
                <a:gd name="connsiteY515" fmla="*/ 1395072 h 1776236"/>
                <a:gd name="connsiteX516" fmla="*/ 1232382 w 3294063"/>
                <a:gd name="connsiteY516" fmla="*/ 1404989 h 1776236"/>
                <a:gd name="connsiteX517" fmla="*/ 1238990 w 3294063"/>
                <a:gd name="connsiteY517" fmla="*/ 1421517 h 1776236"/>
                <a:gd name="connsiteX518" fmla="*/ 1235686 w 3294063"/>
                <a:gd name="connsiteY518" fmla="*/ 1424823 h 1776236"/>
                <a:gd name="connsiteX519" fmla="*/ 1235686 w 3294063"/>
                <a:gd name="connsiteY519" fmla="*/ 1434739 h 1776236"/>
                <a:gd name="connsiteX520" fmla="*/ 1225775 w 3294063"/>
                <a:gd name="connsiteY520" fmla="*/ 1441351 h 1776236"/>
                <a:gd name="connsiteX521" fmla="*/ 1219167 w 3294063"/>
                <a:gd name="connsiteY521" fmla="*/ 1441351 h 1776236"/>
                <a:gd name="connsiteX522" fmla="*/ 1205951 w 3294063"/>
                <a:gd name="connsiteY522" fmla="*/ 1424823 h 1776236"/>
                <a:gd name="connsiteX523" fmla="*/ 1209255 w 3294063"/>
                <a:gd name="connsiteY523" fmla="*/ 1408294 h 1776236"/>
                <a:gd name="connsiteX524" fmla="*/ 1219167 w 3294063"/>
                <a:gd name="connsiteY524" fmla="*/ 1391766 h 1776236"/>
                <a:gd name="connsiteX525" fmla="*/ 1215863 w 3294063"/>
                <a:gd name="connsiteY525" fmla="*/ 1391766 h 1776236"/>
                <a:gd name="connsiteX526" fmla="*/ 1205951 w 3294063"/>
                <a:gd name="connsiteY526" fmla="*/ 1388461 h 1776236"/>
                <a:gd name="connsiteX527" fmla="*/ 1215863 w 3294063"/>
                <a:gd name="connsiteY527" fmla="*/ 1385155 h 1776236"/>
                <a:gd name="connsiteX528" fmla="*/ 1205951 w 3294063"/>
                <a:gd name="connsiteY528" fmla="*/ 1381849 h 1776236"/>
                <a:gd name="connsiteX529" fmla="*/ 1199343 w 3294063"/>
                <a:gd name="connsiteY529" fmla="*/ 1381849 h 1776236"/>
                <a:gd name="connsiteX530" fmla="*/ 1192735 w 3294063"/>
                <a:gd name="connsiteY530" fmla="*/ 1381849 h 1776236"/>
                <a:gd name="connsiteX531" fmla="*/ 1189431 w 3294063"/>
                <a:gd name="connsiteY531" fmla="*/ 1381849 h 1776236"/>
                <a:gd name="connsiteX532" fmla="*/ 1179519 w 3294063"/>
                <a:gd name="connsiteY532" fmla="*/ 1385155 h 1776236"/>
                <a:gd name="connsiteX533" fmla="*/ 1172911 w 3294063"/>
                <a:gd name="connsiteY533" fmla="*/ 1385155 h 1776236"/>
                <a:gd name="connsiteX534" fmla="*/ 1159695 w 3294063"/>
                <a:gd name="connsiteY534" fmla="*/ 1385155 h 1776236"/>
                <a:gd name="connsiteX535" fmla="*/ 1169607 w 3294063"/>
                <a:gd name="connsiteY535" fmla="*/ 1385155 h 1776236"/>
                <a:gd name="connsiteX536" fmla="*/ 1169607 w 3294063"/>
                <a:gd name="connsiteY536" fmla="*/ 1381849 h 1776236"/>
                <a:gd name="connsiteX537" fmla="*/ 1182823 w 3294063"/>
                <a:gd name="connsiteY537" fmla="*/ 1381849 h 1776236"/>
                <a:gd name="connsiteX538" fmla="*/ 1196039 w 3294063"/>
                <a:gd name="connsiteY538" fmla="*/ 1378544 h 1776236"/>
                <a:gd name="connsiteX539" fmla="*/ 1199343 w 3294063"/>
                <a:gd name="connsiteY539" fmla="*/ 1378544 h 1776236"/>
                <a:gd name="connsiteX540" fmla="*/ 1202647 w 3294063"/>
                <a:gd name="connsiteY540" fmla="*/ 1378544 h 1776236"/>
                <a:gd name="connsiteX541" fmla="*/ 1219167 w 3294063"/>
                <a:gd name="connsiteY541" fmla="*/ 1371933 h 1776236"/>
                <a:gd name="connsiteX542" fmla="*/ 1219167 w 3294063"/>
                <a:gd name="connsiteY542" fmla="*/ 1358710 h 1776236"/>
                <a:gd name="connsiteX543" fmla="*/ 1212559 w 3294063"/>
                <a:gd name="connsiteY543" fmla="*/ 1348793 h 1776236"/>
                <a:gd name="connsiteX544" fmla="*/ 1215863 w 3294063"/>
                <a:gd name="connsiteY544" fmla="*/ 1342182 h 1776236"/>
                <a:gd name="connsiteX545" fmla="*/ 2685653 w 3294063"/>
                <a:gd name="connsiteY545" fmla="*/ 1328341 h 1776236"/>
                <a:gd name="connsiteX546" fmla="*/ 2689225 w 3294063"/>
                <a:gd name="connsiteY546" fmla="*/ 1335088 h 1776236"/>
                <a:gd name="connsiteX547" fmla="*/ 2679700 w 3294063"/>
                <a:gd name="connsiteY547" fmla="*/ 1338263 h 1776236"/>
                <a:gd name="connsiteX548" fmla="*/ 2679700 w 3294063"/>
                <a:gd name="connsiteY548" fmla="*/ 1328738 h 1776236"/>
                <a:gd name="connsiteX549" fmla="*/ 2685653 w 3294063"/>
                <a:gd name="connsiteY549" fmla="*/ 1328341 h 1776236"/>
                <a:gd name="connsiteX550" fmla="*/ 414337 w 3294063"/>
                <a:gd name="connsiteY550" fmla="*/ 1294211 h 1776236"/>
                <a:gd name="connsiteX551" fmla="*/ 428625 w 3294063"/>
                <a:gd name="connsiteY551" fmla="*/ 1295401 h 1776236"/>
                <a:gd name="connsiteX552" fmla="*/ 403225 w 3294063"/>
                <a:gd name="connsiteY552" fmla="*/ 1304926 h 1776236"/>
                <a:gd name="connsiteX553" fmla="*/ 400050 w 3294063"/>
                <a:gd name="connsiteY553" fmla="*/ 1295401 h 1776236"/>
                <a:gd name="connsiteX554" fmla="*/ 414337 w 3294063"/>
                <a:gd name="connsiteY554" fmla="*/ 1294211 h 1776236"/>
                <a:gd name="connsiteX555" fmla="*/ 390883 w 3294063"/>
                <a:gd name="connsiteY555" fmla="*/ 1293417 h 1776236"/>
                <a:gd name="connsiteX556" fmla="*/ 396558 w 3294063"/>
                <a:gd name="connsiteY556" fmla="*/ 1298576 h 1776236"/>
                <a:gd name="connsiteX557" fmla="*/ 382588 w 3294063"/>
                <a:gd name="connsiteY557" fmla="*/ 1295401 h 1776236"/>
                <a:gd name="connsiteX558" fmla="*/ 390883 w 3294063"/>
                <a:gd name="connsiteY558" fmla="*/ 1293417 h 1776236"/>
                <a:gd name="connsiteX559" fmla="*/ 505619 w 3294063"/>
                <a:gd name="connsiteY559" fmla="*/ 1278731 h 1776236"/>
                <a:gd name="connsiteX560" fmla="*/ 515938 w 3294063"/>
                <a:gd name="connsiteY560" fmla="*/ 1279525 h 1776236"/>
                <a:gd name="connsiteX561" fmla="*/ 495300 w 3294063"/>
                <a:gd name="connsiteY561" fmla="*/ 1282700 h 1776236"/>
                <a:gd name="connsiteX562" fmla="*/ 505619 w 3294063"/>
                <a:gd name="connsiteY562" fmla="*/ 1278731 h 1776236"/>
                <a:gd name="connsiteX563" fmla="*/ 3052763 w 3294063"/>
                <a:gd name="connsiteY563" fmla="*/ 1264841 h 1776236"/>
                <a:gd name="connsiteX564" fmla="*/ 3068638 w 3294063"/>
                <a:gd name="connsiteY564" fmla="*/ 1269472 h 1776236"/>
                <a:gd name="connsiteX565" fmla="*/ 3036888 w 3294063"/>
                <a:gd name="connsiteY565" fmla="*/ 1265767 h 1776236"/>
                <a:gd name="connsiteX566" fmla="*/ 3052763 w 3294063"/>
                <a:gd name="connsiteY566" fmla="*/ 1264841 h 1776236"/>
                <a:gd name="connsiteX567" fmla="*/ 3002955 w 3294063"/>
                <a:gd name="connsiteY567" fmla="*/ 1256904 h 1776236"/>
                <a:gd name="connsiteX568" fmla="*/ 3036888 w 3294063"/>
                <a:gd name="connsiteY568" fmla="*/ 1262063 h 1776236"/>
                <a:gd name="connsiteX569" fmla="*/ 2993320 w 3294063"/>
                <a:gd name="connsiteY569" fmla="*/ 1268413 h 1776236"/>
                <a:gd name="connsiteX570" fmla="*/ 2976563 w 3294063"/>
                <a:gd name="connsiteY570" fmla="*/ 1258888 h 1776236"/>
                <a:gd name="connsiteX571" fmla="*/ 3002955 w 3294063"/>
                <a:gd name="connsiteY571" fmla="*/ 1256904 h 1776236"/>
                <a:gd name="connsiteX572" fmla="*/ 429419 w 3294063"/>
                <a:gd name="connsiteY572" fmla="*/ 1246188 h 1776236"/>
                <a:gd name="connsiteX573" fmla="*/ 430213 w 3294063"/>
                <a:gd name="connsiteY573" fmla="*/ 1246982 h 1776236"/>
                <a:gd name="connsiteX574" fmla="*/ 429419 w 3294063"/>
                <a:gd name="connsiteY574" fmla="*/ 1247776 h 1776236"/>
                <a:gd name="connsiteX575" fmla="*/ 428625 w 3294063"/>
                <a:gd name="connsiteY575" fmla="*/ 1246982 h 1776236"/>
                <a:gd name="connsiteX576" fmla="*/ 429419 w 3294063"/>
                <a:gd name="connsiteY576" fmla="*/ 1246188 h 1776236"/>
                <a:gd name="connsiteX577" fmla="*/ 446732 w 3294063"/>
                <a:gd name="connsiteY577" fmla="*/ 1243410 h 1776236"/>
                <a:gd name="connsiteX578" fmla="*/ 476250 w 3294063"/>
                <a:gd name="connsiteY578" fmla="*/ 1246188 h 1776236"/>
                <a:gd name="connsiteX579" fmla="*/ 422275 w 3294063"/>
                <a:gd name="connsiteY579" fmla="*/ 1252538 h 1776236"/>
                <a:gd name="connsiteX580" fmla="*/ 446732 w 3294063"/>
                <a:gd name="connsiteY580" fmla="*/ 1243410 h 1776236"/>
                <a:gd name="connsiteX581" fmla="*/ 2884488 w 3294063"/>
                <a:gd name="connsiteY581" fmla="*/ 1233488 h 1776236"/>
                <a:gd name="connsiteX582" fmla="*/ 2890838 w 3294063"/>
                <a:gd name="connsiteY582" fmla="*/ 1236663 h 1776236"/>
                <a:gd name="connsiteX583" fmla="*/ 2887663 w 3294063"/>
                <a:gd name="connsiteY583" fmla="*/ 1239838 h 1776236"/>
                <a:gd name="connsiteX584" fmla="*/ 2884488 w 3294063"/>
                <a:gd name="connsiteY584" fmla="*/ 1239838 h 1776236"/>
                <a:gd name="connsiteX585" fmla="*/ 429683 w 3294063"/>
                <a:gd name="connsiteY585" fmla="*/ 1169988 h 1776236"/>
                <a:gd name="connsiteX586" fmla="*/ 419364 w 3294063"/>
                <a:gd name="connsiteY586" fmla="*/ 1173163 h 1776236"/>
                <a:gd name="connsiteX587" fmla="*/ 429683 w 3294063"/>
                <a:gd name="connsiteY587" fmla="*/ 1169988 h 1776236"/>
                <a:gd name="connsiteX588" fmla="*/ 323255 w 3294063"/>
                <a:gd name="connsiteY588" fmla="*/ 1169988 h 1776236"/>
                <a:gd name="connsiteX589" fmla="*/ 333376 w 3294063"/>
                <a:gd name="connsiteY589" fmla="*/ 1176338 h 1776236"/>
                <a:gd name="connsiteX590" fmla="*/ 323255 w 3294063"/>
                <a:gd name="connsiteY590" fmla="*/ 1182688 h 1776236"/>
                <a:gd name="connsiteX591" fmla="*/ 309761 w 3294063"/>
                <a:gd name="connsiteY591" fmla="*/ 1179513 h 1776236"/>
                <a:gd name="connsiteX592" fmla="*/ 306388 w 3294063"/>
                <a:gd name="connsiteY592" fmla="*/ 1176338 h 1776236"/>
                <a:gd name="connsiteX593" fmla="*/ 323255 w 3294063"/>
                <a:gd name="connsiteY593" fmla="*/ 1169988 h 1776236"/>
                <a:gd name="connsiteX594" fmla="*/ 438547 w 3294063"/>
                <a:gd name="connsiteY594" fmla="*/ 1169194 h 1776236"/>
                <a:gd name="connsiteX595" fmla="*/ 446088 w 3294063"/>
                <a:gd name="connsiteY595" fmla="*/ 1169988 h 1776236"/>
                <a:gd name="connsiteX596" fmla="*/ 433388 w 3294063"/>
                <a:gd name="connsiteY596" fmla="*/ 1173163 h 1776236"/>
                <a:gd name="connsiteX597" fmla="*/ 438547 w 3294063"/>
                <a:gd name="connsiteY597" fmla="*/ 1169194 h 1776236"/>
                <a:gd name="connsiteX598" fmla="*/ 453232 w 3294063"/>
                <a:gd name="connsiteY598" fmla="*/ 1168004 h 1776236"/>
                <a:gd name="connsiteX599" fmla="*/ 461963 w 3294063"/>
                <a:gd name="connsiteY599" fmla="*/ 1169988 h 1776236"/>
                <a:gd name="connsiteX600" fmla="*/ 449263 w 3294063"/>
                <a:gd name="connsiteY600" fmla="*/ 1173163 h 1776236"/>
                <a:gd name="connsiteX601" fmla="*/ 453232 w 3294063"/>
                <a:gd name="connsiteY601" fmla="*/ 1168004 h 1776236"/>
                <a:gd name="connsiteX602" fmla="*/ 2903718 w 3294063"/>
                <a:gd name="connsiteY602" fmla="*/ 1166863 h 1776236"/>
                <a:gd name="connsiteX603" fmla="*/ 2897188 w 3294063"/>
                <a:gd name="connsiteY603" fmla="*/ 1169988 h 1776236"/>
                <a:gd name="connsiteX604" fmla="*/ 2903718 w 3294063"/>
                <a:gd name="connsiteY604" fmla="*/ 1166863 h 1776236"/>
                <a:gd name="connsiteX605" fmla="*/ 2884488 w 3294063"/>
                <a:gd name="connsiteY605" fmla="*/ 1166813 h 1776236"/>
                <a:gd name="connsiteX606" fmla="*/ 2854325 w 3294063"/>
                <a:gd name="connsiteY606" fmla="*/ 1169988 h 1776236"/>
                <a:gd name="connsiteX607" fmla="*/ 2884488 w 3294063"/>
                <a:gd name="connsiteY607" fmla="*/ 1166813 h 1776236"/>
                <a:gd name="connsiteX608" fmla="*/ 488950 w 3294063"/>
                <a:gd name="connsiteY608" fmla="*/ 1163638 h 1776236"/>
                <a:gd name="connsiteX609" fmla="*/ 504825 w 3294063"/>
                <a:gd name="connsiteY609" fmla="*/ 1163638 h 1776236"/>
                <a:gd name="connsiteX610" fmla="*/ 482600 w 3294063"/>
                <a:gd name="connsiteY610" fmla="*/ 1173163 h 1776236"/>
                <a:gd name="connsiteX611" fmla="*/ 488950 w 3294063"/>
                <a:gd name="connsiteY611" fmla="*/ 1163638 h 1776236"/>
                <a:gd name="connsiteX612" fmla="*/ 482600 w 3294063"/>
                <a:gd name="connsiteY612" fmla="*/ 1150938 h 1776236"/>
                <a:gd name="connsiteX613" fmla="*/ 462788 w 3294063"/>
                <a:gd name="connsiteY613" fmla="*/ 1163638 h 1776236"/>
                <a:gd name="connsiteX614" fmla="*/ 400050 w 3294063"/>
                <a:gd name="connsiteY614" fmla="*/ 1169988 h 1776236"/>
                <a:gd name="connsiteX615" fmla="*/ 482600 w 3294063"/>
                <a:gd name="connsiteY615" fmla="*/ 1150938 h 1776236"/>
                <a:gd name="connsiteX616" fmla="*/ 496490 w 3294063"/>
                <a:gd name="connsiteY616" fmla="*/ 1148408 h 1776236"/>
                <a:gd name="connsiteX617" fmla="*/ 501650 w 3294063"/>
                <a:gd name="connsiteY617" fmla="*/ 1156891 h 1776236"/>
                <a:gd name="connsiteX618" fmla="*/ 488950 w 3294063"/>
                <a:gd name="connsiteY618" fmla="*/ 1153319 h 1776236"/>
                <a:gd name="connsiteX619" fmla="*/ 496490 w 3294063"/>
                <a:gd name="connsiteY619" fmla="*/ 1148408 h 1776236"/>
                <a:gd name="connsiteX620" fmla="*/ 2961481 w 3294063"/>
                <a:gd name="connsiteY620" fmla="*/ 1143066 h 1776236"/>
                <a:gd name="connsiteX621" fmla="*/ 2976563 w 3294063"/>
                <a:gd name="connsiteY621" fmla="*/ 1147234 h 1776236"/>
                <a:gd name="connsiteX622" fmla="*/ 2951163 w 3294063"/>
                <a:gd name="connsiteY622" fmla="*/ 1147234 h 1776236"/>
                <a:gd name="connsiteX623" fmla="*/ 2961481 w 3294063"/>
                <a:gd name="connsiteY623" fmla="*/ 1143066 h 1776236"/>
                <a:gd name="connsiteX624" fmla="*/ 2914910 w 3294063"/>
                <a:gd name="connsiteY624" fmla="*/ 1138735 h 1776236"/>
                <a:gd name="connsiteX625" fmla="*/ 2940051 w 3294063"/>
                <a:gd name="connsiteY625" fmla="*/ 1140422 h 1776236"/>
                <a:gd name="connsiteX626" fmla="*/ 2897188 w 3294063"/>
                <a:gd name="connsiteY626" fmla="*/ 1147169 h 1776236"/>
                <a:gd name="connsiteX627" fmla="*/ 2914910 w 3294063"/>
                <a:gd name="connsiteY627" fmla="*/ 1138735 h 1776236"/>
                <a:gd name="connsiteX628" fmla="*/ 2888060 w 3294063"/>
                <a:gd name="connsiteY628" fmla="*/ 1135856 h 1776236"/>
                <a:gd name="connsiteX629" fmla="*/ 2897188 w 3294063"/>
                <a:gd name="connsiteY629" fmla="*/ 1136650 h 1776236"/>
                <a:gd name="connsiteX630" fmla="*/ 2881313 w 3294063"/>
                <a:gd name="connsiteY630" fmla="*/ 1139825 h 1776236"/>
                <a:gd name="connsiteX631" fmla="*/ 2888060 w 3294063"/>
                <a:gd name="connsiteY631" fmla="*/ 1135856 h 1776236"/>
                <a:gd name="connsiteX632" fmla="*/ 2909417 w 3294063"/>
                <a:gd name="connsiteY632" fmla="*/ 1125935 h 1776236"/>
                <a:gd name="connsiteX633" fmla="*/ 2924176 w 3294063"/>
                <a:gd name="connsiteY633" fmla="*/ 1127126 h 1776236"/>
                <a:gd name="connsiteX634" fmla="*/ 2897188 w 3294063"/>
                <a:gd name="connsiteY634" fmla="*/ 1127126 h 1776236"/>
                <a:gd name="connsiteX635" fmla="*/ 2909417 w 3294063"/>
                <a:gd name="connsiteY635" fmla="*/ 1125935 h 1776236"/>
                <a:gd name="connsiteX636" fmla="*/ 3019028 w 3294063"/>
                <a:gd name="connsiteY636" fmla="*/ 1118791 h 1776236"/>
                <a:gd name="connsiteX637" fmla="*/ 3028950 w 3294063"/>
                <a:gd name="connsiteY637" fmla="*/ 1123950 h 1776236"/>
                <a:gd name="connsiteX638" fmla="*/ 3006725 w 3294063"/>
                <a:gd name="connsiteY638" fmla="*/ 1120775 h 1776236"/>
                <a:gd name="connsiteX639" fmla="*/ 3019028 w 3294063"/>
                <a:gd name="connsiteY639" fmla="*/ 1118791 h 1776236"/>
                <a:gd name="connsiteX640" fmla="*/ 2967038 w 3294063"/>
                <a:gd name="connsiteY640" fmla="*/ 1114425 h 1776236"/>
                <a:gd name="connsiteX641" fmla="*/ 2976563 w 3294063"/>
                <a:gd name="connsiteY641" fmla="*/ 1117600 h 1776236"/>
                <a:gd name="connsiteX642" fmla="*/ 2967038 w 3294063"/>
                <a:gd name="connsiteY642" fmla="*/ 1114425 h 1776236"/>
                <a:gd name="connsiteX643" fmla="*/ 3066246 w 3294063"/>
                <a:gd name="connsiteY643" fmla="*/ 1102866 h 1776236"/>
                <a:gd name="connsiteX644" fmla="*/ 3082179 w 3294063"/>
                <a:gd name="connsiteY644" fmla="*/ 1107083 h 1776236"/>
                <a:gd name="connsiteX645" fmla="*/ 3108326 w 3294063"/>
                <a:gd name="connsiteY645" fmla="*/ 1113830 h 1776236"/>
                <a:gd name="connsiteX646" fmla="*/ 3069105 w 3294063"/>
                <a:gd name="connsiteY646" fmla="*/ 1107083 h 1776236"/>
                <a:gd name="connsiteX647" fmla="*/ 3052763 w 3294063"/>
                <a:gd name="connsiteY647" fmla="*/ 1103710 h 1776236"/>
                <a:gd name="connsiteX648" fmla="*/ 3066246 w 3294063"/>
                <a:gd name="connsiteY648" fmla="*/ 1102866 h 1776236"/>
                <a:gd name="connsiteX649" fmla="*/ 3294063 w 3294063"/>
                <a:gd name="connsiteY649" fmla="*/ 1081088 h 1776236"/>
                <a:gd name="connsiteX650" fmla="*/ 3284538 w 3294063"/>
                <a:gd name="connsiteY650" fmla="*/ 1087438 h 1776236"/>
                <a:gd name="connsiteX651" fmla="*/ 3294063 w 3294063"/>
                <a:gd name="connsiteY651" fmla="*/ 1081088 h 1776236"/>
                <a:gd name="connsiteX652" fmla="*/ 223838 w 3294063"/>
                <a:gd name="connsiteY652" fmla="*/ 1057276 h 1776236"/>
                <a:gd name="connsiteX653" fmla="*/ 217488 w 3294063"/>
                <a:gd name="connsiteY653" fmla="*/ 1063626 h 1776236"/>
                <a:gd name="connsiteX654" fmla="*/ 223838 w 3294063"/>
                <a:gd name="connsiteY654" fmla="*/ 1057276 h 1776236"/>
                <a:gd name="connsiteX655" fmla="*/ 127397 w 3294063"/>
                <a:gd name="connsiteY655" fmla="*/ 961629 h 1776236"/>
                <a:gd name="connsiteX656" fmla="*/ 134938 w 3294063"/>
                <a:gd name="connsiteY656" fmla="*/ 962026 h 1776236"/>
                <a:gd name="connsiteX657" fmla="*/ 122238 w 3294063"/>
                <a:gd name="connsiteY657" fmla="*/ 968376 h 1776236"/>
                <a:gd name="connsiteX658" fmla="*/ 127397 w 3294063"/>
                <a:gd name="connsiteY658" fmla="*/ 961629 h 1776236"/>
                <a:gd name="connsiteX659" fmla="*/ 3114437 w 3294063"/>
                <a:gd name="connsiteY659" fmla="*/ 897732 h 1776236"/>
                <a:gd name="connsiteX660" fmla="*/ 3125788 w 3294063"/>
                <a:gd name="connsiteY660" fmla="*/ 898526 h 1776236"/>
                <a:gd name="connsiteX661" fmla="*/ 3108325 w 3294063"/>
                <a:gd name="connsiteY661" fmla="*/ 901701 h 1776236"/>
                <a:gd name="connsiteX662" fmla="*/ 3114437 w 3294063"/>
                <a:gd name="connsiteY662" fmla="*/ 897732 h 1776236"/>
                <a:gd name="connsiteX663" fmla="*/ 3105468 w 3294063"/>
                <a:gd name="connsiteY663" fmla="*/ 869951 h 1776236"/>
                <a:gd name="connsiteX664" fmla="*/ 3115946 w 3294063"/>
                <a:gd name="connsiteY664" fmla="*/ 869951 h 1776236"/>
                <a:gd name="connsiteX665" fmla="*/ 3105468 w 3294063"/>
                <a:gd name="connsiteY665" fmla="*/ 869951 h 1776236"/>
                <a:gd name="connsiteX666" fmla="*/ 3125788 w 3294063"/>
                <a:gd name="connsiteY666" fmla="*/ 863799 h 1776236"/>
                <a:gd name="connsiteX667" fmla="*/ 3132138 w 3294063"/>
                <a:gd name="connsiteY667" fmla="*/ 869157 h 1776236"/>
                <a:gd name="connsiteX668" fmla="*/ 3119438 w 3294063"/>
                <a:gd name="connsiteY668" fmla="*/ 869157 h 1776236"/>
                <a:gd name="connsiteX669" fmla="*/ 3125788 w 3294063"/>
                <a:gd name="connsiteY669" fmla="*/ 863799 h 1776236"/>
                <a:gd name="connsiteX670" fmla="*/ 198886 w 3294063"/>
                <a:gd name="connsiteY670" fmla="*/ 800746 h 1776236"/>
                <a:gd name="connsiteX671" fmla="*/ 244475 w 3294063"/>
                <a:gd name="connsiteY671" fmla="*/ 812801 h 1776236"/>
                <a:gd name="connsiteX672" fmla="*/ 184317 w 3294063"/>
                <a:gd name="connsiteY672" fmla="*/ 806451 h 1776236"/>
                <a:gd name="connsiteX673" fmla="*/ 180975 w 3294063"/>
                <a:gd name="connsiteY673" fmla="*/ 803276 h 1776236"/>
                <a:gd name="connsiteX674" fmla="*/ 198886 w 3294063"/>
                <a:gd name="connsiteY674" fmla="*/ 800746 h 1776236"/>
                <a:gd name="connsiteX675" fmla="*/ 331787 w 3294063"/>
                <a:gd name="connsiteY675" fmla="*/ 799307 h 1776236"/>
                <a:gd name="connsiteX676" fmla="*/ 336550 w 3294063"/>
                <a:gd name="connsiteY676" fmla="*/ 803276 h 1776236"/>
                <a:gd name="connsiteX677" fmla="*/ 317500 w 3294063"/>
                <a:gd name="connsiteY677" fmla="*/ 800101 h 1776236"/>
                <a:gd name="connsiteX678" fmla="*/ 331787 w 3294063"/>
                <a:gd name="connsiteY678" fmla="*/ 799307 h 1776236"/>
                <a:gd name="connsiteX679" fmla="*/ 273532 w 3294063"/>
                <a:gd name="connsiteY679" fmla="*/ 792560 h 1776236"/>
                <a:gd name="connsiteX680" fmla="*/ 284163 w 3294063"/>
                <a:gd name="connsiteY680" fmla="*/ 800101 h 1776236"/>
                <a:gd name="connsiteX681" fmla="*/ 260350 w 3294063"/>
                <a:gd name="connsiteY681" fmla="*/ 796926 h 1776236"/>
                <a:gd name="connsiteX682" fmla="*/ 273532 w 3294063"/>
                <a:gd name="connsiteY682" fmla="*/ 792560 h 1776236"/>
                <a:gd name="connsiteX683" fmla="*/ 3101182 w 3294063"/>
                <a:gd name="connsiteY683" fmla="*/ 786267 h 1776236"/>
                <a:gd name="connsiteX684" fmla="*/ 3128963 w 3294063"/>
                <a:gd name="connsiteY684" fmla="*/ 786267 h 1776236"/>
                <a:gd name="connsiteX685" fmla="*/ 3073400 w 3294063"/>
                <a:gd name="connsiteY685" fmla="*/ 796472 h 1776236"/>
                <a:gd name="connsiteX686" fmla="*/ 3101182 w 3294063"/>
                <a:gd name="connsiteY686" fmla="*/ 786267 h 1776236"/>
                <a:gd name="connsiteX687" fmla="*/ 327422 w 3294063"/>
                <a:gd name="connsiteY687" fmla="*/ 768747 h 1776236"/>
                <a:gd name="connsiteX688" fmla="*/ 339725 w 3294063"/>
                <a:gd name="connsiteY688" fmla="*/ 769938 h 1776236"/>
                <a:gd name="connsiteX689" fmla="*/ 317500 w 3294063"/>
                <a:gd name="connsiteY689" fmla="*/ 769938 h 1776236"/>
                <a:gd name="connsiteX690" fmla="*/ 327422 w 3294063"/>
                <a:gd name="connsiteY690" fmla="*/ 768747 h 1776236"/>
                <a:gd name="connsiteX691" fmla="*/ 325040 w 3294063"/>
                <a:gd name="connsiteY691" fmla="*/ 755254 h 1776236"/>
                <a:gd name="connsiteX692" fmla="*/ 327025 w 3294063"/>
                <a:gd name="connsiteY692" fmla="*/ 760413 h 1776236"/>
                <a:gd name="connsiteX693" fmla="*/ 323850 w 3294063"/>
                <a:gd name="connsiteY693" fmla="*/ 760413 h 1776236"/>
                <a:gd name="connsiteX694" fmla="*/ 320675 w 3294063"/>
                <a:gd name="connsiteY694" fmla="*/ 757238 h 1776236"/>
                <a:gd name="connsiteX695" fmla="*/ 325040 w 3294063"/>
                <a:gd name="connsiteY695" fmla="*/ 755254 h 1776236"/>
                <a:gd name="connsiteX696" fmla="*/ 403225 w 3294063"/>
                <a:gd name="connsiteY696" fmla="*/ 677863 h 1776236"/>
                <a:gd name="connsiteX697" fmla="*/ 415925 w 3294063"/>
                <a:gd name="connsiteY697" fmla="*/ 681038 h 1776236"/>
                <a:gd name="connsiteX698" fmla="*/ 403225 w 3294063"/>
                <a:gd name="connsiteY698" fmla="*/ 677863 h 1776236"/>
                <a:gd name="connsiteX699" fmla="*/ 2828410 w 3294063"/>
                <a:gd name="connsiteY699" fmla="*/ 656730 h 1776236"/>
                <a:gd name="connsiteX700" fmla="*/ 2838451 w 3294063"/>
                <a:gd name="connsiteY700" fmla="*/ 657623 h 1776236"/>
                <a:gd name="connsiteX701" fmla="*/ 2820988 w 3294063"/>
                <a:gd name="connsiteY701" fmla="*/ 661195 h 1776236"/>
                <a:gd name="connsiteX702" fmla="*/ 2828410 w 3294063"/>
                <a:gd name="connsiteY702" fmla="*/ 656730 h 1776236"/>
                <a:gd name="connsiteX703" fmla="*/ 238480 w 3294063"/>
                <a:gd name="connsiteY703" fmla="*/ 647254 h 1776236"/>
                <a:gd name="connsiteX704" fmla="*/ 300832 w 3294063"/>
                <a:gd name="connsiteY704" fmla="*/ 647701 h 1776236"/>
                <a:gd name="connsiteX705" fmla="*/ 317501 w 3294063"/>
                <a:gd name="connsiteY705" fmla="*/ 657226 h 1776236"/>
                <a:gd name="connsiteX706" fmla="*/ 217488 w 3294063"/>
                <a:gd name="connsiteY706" fmla="*/ 647701 h 1776236"/>
                <a:gd name="connsiteX707" fmla="*/ 238480 w 3294063"/>
                <a:gd name="connsiteY707" fmla="*/ 647254 h 1776236"/>
                <a:gd name="connsiteX708" fmla="*/ 191908 w 3294063"/>
                <a:gd name="connsiteY708" fmla="*/ 633661 h 1776236"/>
                <a:gd name="connsiteX709" fmla="*/ 198438 w 3294063"/>
                <a:gd name="connsiteY709" fmla="*/ 635001 h 1776236"/>
                <a:gd name="connsiteX710" fmla="*/ 191908 w 3294063"/>
                <a:gd name="connsiteY710" fmla="*/ 633661 h 1776236"/>
                <a:gd name="connsiteX711" fmla="*/ 2882305 w 3294063"/>
                <a:gd name="connsiteY711" fmla="*/ 609161 h 1776236"/>
                <a:gd name="connsiteX712" fmla="*/ 2890978 w 3294063"/>
                <a:gd name="connsiteY712" fmla="*/ 618251 h 1776236"/>
                <a:gd name="connsiteX713" fmla="*/ 2914106 w 3294063"/>
                <a:gd name="connsiteY713" fmla="*/ 621557 h 1776236"/>
                <a:gd name="connsiteX714" fmla="*/ 2861242 w 3294063"/>
                <a:gd name="connsiteY714" fmla="*/ 618251 h 1776236"/>
                <a:gd name="connsiteX715" fmla="*/ 2871154 w 3294063"/>
                <a:gd name="connsiteY715" fmla="*/ 614946 h 1776236"/>
                <a:gd name="connsiteX716" fmla="*/ 2882305 w 3294063"/>
                <a:gd name="connsiteY716" fmla="*/ 609161 h 1776236"/>
                <a:gd name="connsiteX717" fmla="*/ 598488 w 3294063"/>
                <a:gd name="connsiteY717" fmla="*/ 595313 h 1776236"/>
                <a:gd name="connsiteX718" fmla="*/ 594783 w 3294063"/>
                <a:gd name="connsiteY718" fmla="*/ 598488 h 1776236"/>
                <a:gd name="connsiteX719" fmla="*/ 598488 w 3294063"/>
                <a:gd name="connsiteY719" fmla="*/ 595313 h 1776236"/>
                <a:gd name="connsiteX720" fmla="*/ 1347788 w 3294063"/>
                <a:gd name="connsiteY720" fmla="*/ 588963 h 1776236"/>
                <a:gd name="connsiteX721" fmla="*/ 1347788 w 3294063"/>
                <a:gd name="connsiteY721" fmla="*/ 592138 h 1776236"/>
                <a:gd name="connsiteX722" fmla="*/ 1347788 w 3294063"/>
                <a:gd name="connsiteY722" fmla="*/ 588963 h 1776236"/>
                <a:gd name="connsiteX723" fmla="*/ 623888 w 3294063"/>
                <a:gd name="connsiteY723" fmla="*/ 549276 h 1776236"/>
                <a:gd name="connsiteX724" fmla="*/ 627063 w 3294063"/>
                <a:gd name="connsiteY724" fmla="*/ 549276 h 1776236"/>
                <a:gd name="connsiteX725" fmla="*/ 623888 w 3294063"/>
                <a:gd name="connsiteY725" fmla="*/ 549276 h 1776236"/>
                <a:gd name="connsiteX726" fmla="*/ 2390775 w 3294063"/>
                <a:gd name="connsiteY726" fmla="*/ 548879 h 1776236"/>
                <a:gd name="connsiteX727" fmla="*/ 2398713 w 3294063"/>
                <a:gd name="connsiteY727" fmla="*/ 552451 h 1776236"/>
                <a:gd name="connsiteX728" fmla="*/ 2382838 w 3294063"/>
                <a:gd name="connsiteY728" fmla="*/ 552451 h 1776236"/>
                <a:gd name="connsiteX729" fmla="*/ 2390775 w 3294063"/>
                <a:gd name="connsiteY729" fmla="*/ 548879 h 1776236"/>
                <a:gd name="connsiteX730" fmla="*/ 2474913 w 3294063"/>
                <a:gd name="connsiteY730" fmla="*/ 542677 h 1776236"/>
                <a:gd name="connsiteX731" fmla="*/ 2481263 w 3294063"/>
                <a:gd name="connsiteY731" fmla="*/ 544910 h 1776236"/>
                <a:gd name="connsiteX732" fmla="*/ 2468563 w 3294063"/>
                <a:gd name="connsiteY732" fmla="*/ 548482 h 1776236"/>
                <a:gd name="connsiteX733" fmla="*/ 2474913 w 3294063"/>
                <a:gd name="connsiteY733" fmla="*/ 542677 h 1776236"/>
                <a:gd name="connsiteX734" fmla="*/ 2508250 w 3294063"/>
                <a:gd name="connsiteY734" fmla="*/ 541338 h 1776236"/>
                <a:gd name="connsiteX735" fmla="*/ 2517775 w 3294063"/>
                <a:gd name="connsiteY735" fmla="*/ 541338 h 1776236"/>
                <a:gd name="connsiteX736" fmla="*/ 2508250 w 3294063"/>
                <a:gd name="connsiteY736" fmla="*/ 541338 h 1776236"/>
                <a:gd name="connsiteX737" fmla="*/ 631032 w 3294063"/>
                <a:gd name="connsiteY737" fmla="*/ 541338 h 1776236"/>
                <a:gd name="connsiteX738" fmla="*/ 631826 w 3294063"/>
                <a:gd name="connsiteY738" fmla="*/ 542132 h 1776236"/>
                <a:gd name="connsiteX739" fmla="*/ 631032 w 3294063"/>
                <a:gd name="connsiteY739" fmla="*/ 542926 h 1776236"/>
                <a:gd name="connsiteX740" fmla="*/ 630238 w 3294063"/>
                <a:gd name="connsiteY740" fmla="*/ 542132 h 1776236"/>
                <a:gd name="connsiteX741" fmla="*/ 631032 w 3294063"/>
                <a:gd name="connsiteY741" fmla="*/ 541338 h 1776236"/>
                <a:gd name="connsiteX742" fmla="*/ 2541687 w 3294063"/>
                <a:gd name="connsiteY742" fmla="*/ 538692 h 1776236"/>
                <a:gd name="connsiteX743" fmla="*/ 2544366 w 3294063"/>
                <a:gd name="connsiteY743" fmla="*/ 546101 h 1776236"/>
                <a:gd name="connsiteX744" fmla="*/ 2533650 w 3294063"/>
                <a:gd name="connsiteY744" fmla="*/ 542397 h 1776236"/>
                <a:gd name="connsiteX745" fmla="*/ 2541687 w 3294063"/>
                <a:gd name="connsiteY745" fmla="*/ 538692 h 1776236"/>
                <a:gd name="connsiteX746" fmla="*/ 2583969 w 3294063"/>
                <a:gd name="connsiteY746" fmla="*/ 538113 h 1776236"/>
                <a:gd name="connsiteX747" fmla="*/ 2593749 w 3294063"/>
                <a:gd name="connsiteY747" fmla="*/ 542132 h 1776236"/>
                <a:gd name="connsiteX748" fmla="*/ 2576740 w 3294063"/>
                <a:gd name="connsiteY748" fmla="*/ 542132 h 1776236"/>
                <a:gd name="connsiteX749" fmla="*/ 2583969 w 3294063"/>
                <a:gd name="connsiteY749" fmla="*/ 538113 h 1776236"/>
                <a:gd name="connsiteX750" fmla="*/ 2372519 w 3294063"/>
                <a:gd name="connsiteY750" fmla="*/ 531813 h 1776236"/>
                <a:gd name="connsiteX751" fmla="*/ 2379398 w 3294063"/>
                <a:gd name="connsiteY751" fmla="*/ 542132 h 1776236"/>
                <a:gd name="connsiteX752" fmla="*/ 2375958 w 3294063"/>
                <a:gd name="connsiteY752" fmla="*/ 549011 h 1776236"/>
                <a:gd name="connsiteX753" fmla="*/ 2372519 w 3294063"/>
                <a:gd name="connsiteY753" fmla="*/ 531813 h 1776236"/>
                <a:gd name="connsiteX754" fmla="*/ 1410797 w 3294063"/>
                <a:gd name="connsiteY754" fmla="*/ 519083 h 1776236"/>
                <a:gd name="connsiteX755" fmla="*/ 1417405 w 3294063"/>
                <a:gd name="connsiteY755" fmla="*/ 519083 h 1776236"/>
                <a:gd name="connsiteX756" fmla="*/ 1420709 w 3294063"/>
                <a:gd name="connsiteY756" fmla="*/ 519083 h 1776236"/>
                <a:gd name="connsiteX757" fmla="*/ 1424013 w 3294063"/>
                <a:gd name="connsiteY757" fmla="*/ 519083 h 1776236"/>
                <a:gd name="connsiteX758" fmla="*/ 1433925 w 3294063"/>
                <a:gd name="connsiteY758" fmla="*/ 525694 h 1776236"/>
                <a:gd name="connsiteX759" fmla="*/ 1420709 w 3294063"/>
                <a:gd name="connsiteY759" fmla="*/ 525694 h 1776236"/>
                <a:gd name="connsiteX760" fmla="*/ 1410797 w 3294063"/>
                <a:gd name="connsiteY760" fmla="*/ 519083 h 1776236"/>
                <a:gd name="connsiteX761" fmla="*/ 1295400 w 3294063"/>
                <a:gd name="connsiteY761" fmla="*/ 512763 h 1776236"/>
                <a:gd name="connsiteX762" fmla="*/ 1298575 w 3294063"/>
                <a:gd name="connsiteY762" fmla="*/ 515938 h 1776236"/>
                <a:gd name="connsiteX763" fmla="*/ 1295400 w 3294063"/>
                <a:gd name="connsiteY763" fmla="*/ 512763 h 1776236"/>
                <a:gd name="connsiteX764" fmla="*/ 1400885 w 3294063"/>
                <a:gd name="connsiteY764" fmla="*/ 452970 h 1776236"/>
                <a:gd name="connsiteX765" fmla="*/ 1407493 w 3294063"/>
                <a:gd name="connsiteY765" fmla="*/ 456276 h 1776236"/>
                <a:gd name="connsiteX766" fmla="*/ 1414101 w 3294063"/>
                <a:gd name="connsiteY766" fmla="*/ 476110 h 1776236"/>
                <a:gd name="connsiteX767" fmla="*/ 1407493 w 3294063"/>
                <a:gd name="connsiteY767" fmla="*/ 489332 h 1776236"/>
                <a:gd name="connsiteX768" fmla="*/ 1390973 w 3294063"/>
                <a:gd name="connsiteY768" fmla="*/ 502555 h 1776236"/>
                <a:gd name="connsiteX769" fmla="*/ 1394277 w 3294063"/>
                <a:gd name="connsiteY769" fmla="*/ 502555 h 1776236"/>
                <a:gd name="connsiteX770" fmla="*/ 1400885 w 3294063"/>
                <a:gd name="connsiteY770" fmla="*/ 505860 h 1776236"/>
                <a:gd name="connsiteX771" fmla="*/ 1427317 w 3294063"/>
                <a:gd name="connsiteY771" fmla="*/ 519083 h 1776236"/>
                <a:gd name="connsiteX772" fmla="*/ 1420709 w 3294063"/>
                <a:gd name="connsiteY772" fmla="*/ 519083 h 1776236"/>
                <a:gd name="connsiteX773" fmla="*/ 1407493 w 3294063"/>
                <a:gd name="connsiteY773" fmla="*/ 512472 h 1776236"/>
                <a:gd name="connsiteX774" fmla="*/ 1400885 w 3294063"/>
                <a:gd name="connsiteY774" fmla="*/ 509166 h 1776236"/>
                <a:gd name="connsiteX775" fmla="*/ 1390973 w 3294063"/>
                <a:gd name="connsiteY775" fmla="*/ 509166 h 1776236"/>
                <a:gd name="connsiteX776" fmla="*/ 1397581 w 3294063"/>
                <a:gd name="connsiteY776" fmla="*/ 512472 h 1776236"/>
                <a:gd name="connsiteX777" fmla="*/ 1407493 w 3294063"/>
                <a:gd name="connsiteY777" fmla="*/ 519083 h 1776236"/>
                <a:gd name="connsiteX778" fmla="*/ 1404189 w 3294063"/>
                <a:gd name="connsiteY778" fmla="*/ 519083 h 1776236"/>
                <a:gd name="connsiteX779" fmla="*/ 1384365 w 3294063"/>
                <a:gd name="connsiteY779" fmla="*/ 519083 h 1776236"/>
                <a:gd name="connsiteX780" fmla="*/ 1381061 w 3294063"/>
                <a:gd name="connsiteY780" fmla="*/ 532305 h 1776236"/>
                <a:gd name="connsiteX781" fmla="*/ 1381061 w 3294063"/>
                <a:gd name="connsiteY781" fmla="*/ 545528 h 1776236"/>
                <a:gd name="connsiteX782" fmla="*/ 1377757 w 3294063"/>
                <a:gd name="connsiteY782" fmla="*/ 548833 h 1776236"/>
                <a:gd name="connsiteX783" fmla="*/ 1374453 w 3294063"/>
                <a:gd name="connsiteY783" fmla="*/ 542222 h 1776236"/>
                <a:gd name="connsiteX784" fmla="*/ 1377757 w 3294063"/>
                <a:gd name="connsiteY784" fmla="*/ 538917 h 1776236"/>
                <a:gd name="connsiteX785" fmla="*/ 1377757 w 3294063"/>
                <a:gd name="connsiteY785" fmla="*/ 525694 h 1776236"/>
                <a:gd name="connsiteX786" fmla="*/ 1367845 w 3294063"/>
                <a:gd name="connsiteY786" fmla="*/ 529000 h 1776236"/>
                <a:gd name="connsiteX787" fmla="*/ 1354630 w 3294063"/>
                <a:gd name="connsiteY787" fmla="*/ 529000 h 1776236"/>
                <a:gd name="connsiteX788" fmla="*/ 1334806 w 3294063"/>
                <a:gd name="connsiteY788" fmla="*/ 505860 h 1776236"/>
                <a:gd name="connsiteX789" fmla="*/ 1338110 w 3294063"/>
                <a:gd name="connsiteY789" fmla="*/ 495943 h 1776236"/>
                <a:gd name="connsiteX790" fmla="*/ 1311678 w 3294063"/>
                <a:gd name="connsiteY790" fmla="*/ 482721 h 1776236"/>
                <a:gd name="connsiteX791" fmla="*/ 1308374 w 3294063"/>
                <a:gd name="connsiteY791" fmla="*/ 476110 h 1776236"/>
                <a:gd name="connsiteX792" fmla="*/ 1308374 w 3294063"/>
                <a:gd name="connsiteY792" fmla="*/ 466193 h 1776236"/>
                <a:gd name="connsiteX793" fmla="*/ 1324894 w 3294063"/>
                <a:gd name="connsiteY793" fmla="*/ 456276 h 1776236"/>
                <a:gd name="connsiteX794" fmla="*/ 1331502 w 3294063"/>
                <a:gd name="connsiteY794" fmla="*/ 456276 h 1776236"/>
                <a:gd name="connsiteX795" fmla="*/ 1344718 w 3294063"/>
                <a:gd name="connsiteY795" fmla="*/ 466193 h 1776236"/>
                <a:gd name="connsiteX796" fmla="*/ 1351326 w 3294063"/>
                <a:gd name="connsiteY796" fmla="*/ 472804 h 1776236"/>
                <a:gd name="connsiteX797" fmla="*/ 1357934 w 3294063"/>
                <a:gd name="connsiteY797" fmla="*/ 482721 h 1776236"/>
                <a:gd name="connsiteX798" fmla="*/ 1384365 w 3294063"/>
                <a:gd name="connsiteY798" fmla="*/ 495943 h 1776236"/>
                <a:gd name="connsiteX799" fmla="*/ 1384365 w 3294063"/>
                <a:gd name="connsiteY799" fmla="*/ 486027 h 1776236"/>
                <a:gd name="connsiteX800" fmla="*/ 1384365 w 3294063"/>
                <a:gd name="connsiteY800" fmla="*/ 469499 h 1776236"/>
                <a:gd name="connsiteX801" fmla="*/ 1384365 w 3294063"/>
                <a:gd name="connsiteY801" fmla="*/ 466193 h 1776236"/>
                <a:gd name="connsiteX802" fmla="*/ 1390973 w 3294063"/>
                <a:gd name="connsiteY802" fmla="*/ 456276 h 1776236"/>
                <a:gd name="connsiteX803" fmla="*/ 1400885 w 3294063"/>
                <a:gd name="connsiteY803" fmla="*/ 452970 h 1776236"/>
                <a:gd name="connsiteX804" fmla="*/ 1479947 w 3294063"/>
                <a:gd name="connsiteY804" fmla="*/ 436563 h 1776236"/>
                <a:gd name="connsiteX805" fmla="*/ 1476375 w 3294063"/>
                <a:gd name="connsiteY805" fmla="*/ 446088 h 1776236"/>
                <a:gd name="connsiteX806" fmla="*/ 1479947 w 3294063"/>
                <a:gd name="connsiteY806" fmla="*/ 436563 h 1776236"/>
                <a:gd name="connsiteX807" fmla="*/ 1443633 w 3294063"/>
                <a:gd name="connsiteY807" fmla="*/ 433388 h 1776236"/>
                <a:gd name="connsiteX808" fmla="*/ 1453754 w 3294063"/>
                <a:gd name="connsiteY808" fmla="*/ 442913 h 1776236"/>
                <a:gd name="connsiteX809" fmla="*/ 1457127 w 3294063"/>
                <a:gd name="connsiteY809" fmla="*/ 446088 h 1776236"/>
                <a:gd name="connsiteX810" fmla="*/ 1460501 w 3294063"/>
                <a:gd name="connsiteY810" fmla="*/ 452438 h 1776236"/>
                <a:gd name="connsiteX811" fmla="*/ 1460501 w 3294063"/>
                <a:gd name="connsiteY811" fmla="*/ 455613 h 1776236"/>
                <a:gd name="connsiteX812" fmla="*/ 1453754 w 3294063"/>
                <a:gd name="connsiteY812" fmla="*/ 458788 h 1776236"/>
                <a:gd name="connsiteX813" fmla="*/ 1450380 w 3294063"/>
                <a:gd name="connsiteY813" fmla="*/ 449263 h 1776236"/>
                <a:gd name="connsiteX814" fmla="*/ 1447007 w 3294063"/>
                <a:gd name="connsiteY814" fmla="*/ 452438 h 1776236"/>
                <a:gd name="connsiteX815" fmla="*/ 1436886 w 3294063"/>
                <a:gd name="connsiteY815" fmla="*/ 449263 h 1776236"/>
                <a:gd name="connsiteX816" fmla="*/ 1433513 w 3294063"/>
                <a:gd name="connsiteY816" fmla="*/ 442913 h 1776236"/>
                <a:gd name="connsiteX817" fmla="*/ 1436886 w 3294063"/>
                <a:gd name="connsiteY817" fmla="*/ 436563 h 1776236"/>
                <a:gd name="connsiteX818" fmla="*/ 1443633 w 3294063"/>
                <a:gd name="connsiteY818" fmla="*/ 433388 h 1776236"/>
                <a:gd name="connsiteX819" fmla="*/ 1135856 w 3294063"/>
                <a:gd name="connsiteY819" fmla="*/ 420490 h 1776236"/>
                <a:gd name="connsiteX820" fmla="*/ 1136650 w 3294063"/>
                <a:gd name="connsiteY820" fmla="*/ 426510 h 1776236"/>
                <a:gd name="connsiteX821" fmla="*/ 1133475 w 3294063"/>
                <a:gd name="connsiteY821" fmla="*/ 430214 h 1776236"/>
                <a:gd name="connsiteX822" fmla="*/ 1130300 w 3294063"/>
                <a:gd name="connsiteY822" fmla="*/ 422805 h 1776236"/>
                <a:gd name="connsiteX823" fmla="*/ 1135856 w 3294063"/>
                <a:gd name="connsiteY823" fmla="*/ 420490 h 1776236"/>
                <a:gd name="connsiteX824" fmla="*/ 1545828 w 3294063"/>
                <a:gd name="connsiteY824" fmla="*/ 410766 h 1776236"/>
                <a:gd name="connsiteX825" fmla="*/ 1552575 w 3294063"/>
                <a:gd name="connsiteY825" fmla="*/ 412750 h 1776236"/>
                <a:gd name="connsiteX826" fmla="*/ 1552575 w 3294063"/>
                <a:gd name="connsiteY826" fmla="*/ 415925 h 1776236"/>
                <a:gd name="connsiteX827" fmla="*/ 1546225 w 3294063"/>
                <a:gd name="connsiteY827" fmla="*/ 415925 h 1776236"/>
                <a:gd name="connsiteX828" fmla="*/ 1545828 w 3294063"/>
                <a:gd name="connsiteY828" fmla="*/ 410766 h 1776236"/>
                <a:gd name="connsiteX829" fmla="*/ 1222375 w 3294063"/>
                <a:gd name="connsiteY829" fmla="*/ 409576 h 1776236"/>
                <a:gd name="connsiteX830" fmla="*/ 1222375 w 3294063"/>
                <a:gd name="connsiteY830" fmla="*/ 412751 h 1776236"/>
                <a:gd name="connsiteX831" fmla="*/ 1219200 w 3294063"/>
                <a:gd name="connsiteY831" fmla="*/ 412751 h 1776236"/>
                <a:gd name="connsiteX832" fmla="*/ 1222375 w 3294063"/>
                <a:gd name="connsiteY832" fmla="*/ 409576 h 1776236"/>
                <a:gd name="connsiteX833" fmla="*/ 1133475 w 3294063"/>
                <a:gd name="connsiteY833" fmla="*/ 403226 h 1776236"/>
                <a:gd name="connsiteX834" fmla="*/ 1136650 w 3294063"/>
                <a:gd name="connsiteY834" fmla="*/ 403226 h 1776236"/>
                <a:gd name="connsiteX835" fmla="*/ 1136650 w 3294063"/>
                <a:gd name="connsiteY835" fmla="*/ 406401 h 1776236"/>
                <a:gd name="connsiteX836" fmla="*/ 1133475 w 3294063"/>
                <a:gd name="connsiteY836" fmla="*/ 403226 h 1776236"/>
                <a:gd name="connsiteX837" fmla="*/ 2316163 w 3294063"/>
                <a:gd name="connsiteY837" fmla="*/ 400050 h 1776236"/>
                <a:gd name="connsiteX838" fmla="*/ 2319338 w 3294063"/>
                <a:gd name="connsiteY838" fmla="*/ 400050 h 1776236"/>
                <a:gd name="connsiteX839" fmla="*/ 2316163 w 3294063"/>
                <a:gd name="connsiteY839" fmla="*/ 403225 h 1776236"/>
                <a:gd name="connsiteX840" fmla="*/ 2316163 w 3294063"/>
                <a:gd name="connsiteY840" fmla="*/ 400050 h 1776236"/>
                <a:gd name="connsiteX841" fmla="*/ 1519238 w 3294063"/>
                <a:gd name="connsiteY841" fmla="*/ 396875 h 1776236"/>
                <a:gd name="connsiteX842" fmla="*/ 1522413 w 3294063"/>
                <a:gd name="connsiteY842" fmla="*/ 396875 h 1776236"/>
                <a:gd name="connsiteX843" fmla="*/ 1522413 w 3294063"/>
                <a:gd name="connsiteY843" fmla="*/ 400050 h 1776236"/>
                <a:gd name="connsiteX844" fmla="*/ 1519238 w 3294063"/>
                <a:gd name="connsiteY844" fmla="*/ 396875 h 1776236"/>
                <a:gd name="connsiteX845" fmla="*/ 1143000 w 3294063"/>
                <a:gd name="connsiteY845" fmla="*/ 393701 h 1776236"/>
                <a:gd name="connsiteX846" fmla="*/ 1146175 w 3294063"/>
                <a:gd name="connsiteY846" fmla="*/ 393701 h 1776236"/>
                <a:gd name="connsiteX847" fmla="*/ 1143000 w 3294063"/>
                <a:gd name="connsiteY847" fmla="*/ 396876 h 1776236"/>
                <a:gd name="connsiteX848" fmla="*/ 1143000 w 3294063"/>
                <a:gd name="connsiteY848" fmla="*/ 393701 h 1776236"/>
                <a:gd name="connsiteX849" fmla="*/ 1176338 w 3294063"/>
                <a:gd name="connsiteY849" fmla="*/ 390526 h 1776236"/>
                <a:gd name="connsiteX850" fmla="*/ 1179513 w 3294063"/>
                <a:gd name="connsiteY850" fmla="*/ 393701 h 1776236"/>
                <a:gd name="connsiteX851" fmla="*/ 1176338 w 3294063"/>
                <a:gd name="connsiteY851" fmla="*/ 393701 h 1776236"/>
                <a:gd name="connsiteX852" fmla="*/ 1176338 w 3294063"/>
                <a:gd name="connsiteY852" fmla="*/ 390526 h 1776236"/>
                <a:gd name="connsiteX853" fmla="*/ 1503363 w 3294063"/>
                <a:gd name="connsiteY853" fmla="*/ 387350 h 1776236"/>
                <a:gd name="connsiteX854" fmla="*/ 1506538 w 3294063"/>
                <a:gd name="connsiteY854" fmla="*/ 387350 h 1776236"/>
                <a:gd name="connsiteX855" fmla="*/ 1503363 w 3294063"/>
                <a:gd name="connsiteY855" fmla="*/ 387350 h 1776236"/>
                <a:gd name="connsiteX856" fmla="*/ 1500188 w 3294063"/>
                <a:gd name="connsiteY856" fmla="*/ 387350 h 1776236"/>
                <a:gd name="connsiteX857" fmla="*/ 1503363 w 3294063"/>
                <a:gd name="connsiteY857" fmla="*/ 387350 h 1776236"/>
                <a:gd name="connsiteX858" fmla="*/ 1500188 w 3294063"/>
                <a:gd name="connsiteY858" fmla="*/ 387350 h 1776236"/>
                <a:gd name="connsiteX859" fmla="*/ 1497013 w 3294063"/>
                <a:gd name="connsiteY859" fmla="*/ 383382 h 1776236"/>
                <a:gd name="connsiteX860" fmla="*/ 1500188 w 3294063"/>
                <a:gd name="connsiteY860" fmla="*/ 387351 h 1776236"/>
                <a:gd name="connsiteX861" fmla="*/ 1497013 w 3294063"/>
                <a:gd name="connsiteY861" fmla="*/ 387351 h 1776236"/>
                <a:gd name="connsiteX862" fmla="*/ 1497013 w 3294063"/>
                <a:gd name="connsiteY862" fmla="*/ 379413 h 1776236"/>
                <a:gd name="connsiteX863" fmla="*/ 1500188 w 3294063"/>
                <a:gd name="connsiteY863" fmla="*/ 383382 h 1776236"/>
                <a:gd name="connsiteX864" fmla="*/ 1497013 w 3294063"/>
                <a:gd name="connsiteY864" fmla="*/ 383382 h 1776236"/>
                <a:gd name="connsiteX865" fmla="*/ 1325364 w 3294063"/>
                <a:gd name="connsiteY865" fmla="*/ 379155 h 1776236"/>
                <a:gd name="connsiteX866" fmla="*/ 1331913 w 3294063"/>
                <a:gd name="connsiteY866" fmla="*/ 379572 h 1776236"/>
                <a:gd name="connsiteX867" fmla="*/ 1331913 w 3294063"/>
                <a:gd name="connsiteY867" fmla="*/ 386239 h 1776236"/>
                <a:gd name="connsiteX868" fmla="*/ 1328420 w 3294063"/>
                <a:gd name="connsiteY868" fmla="*/ 392907 h 1776236"/>
                <a:gd name="connsiteX869" fmla="*/ 1328420 w 3294063"/>
                <a:gd name="connsiteY869" fmla="*/ 409575 h 1776236"/>
                <a:gd name="connsiteX870" fmla="*/ 1331913 w 3294063"/>
                <a:gd name="connsiteY870" fmla="*/ 419577 h 1776236"/>
                <a:gd name="connsiteX871" fmla="*/ 1331913 w 3294063"/>
                <a:gd name="connsiteY871" fmla="*/ 429578 h 1776236"/>
                <a:gd name="connsiteX872" fmla="*/ 1324928 w 3294063"/>
                <a:gd name="connsiteY872" fmla="*/ 442913 h 1776236"/>
                <a:gd name="connsiteX873" fmla="*/ 1317942 w 3294063"/>
                <a:gd name="connsiteY873" fmla="*/ 436245 h 1776236"/>
                <a:gd name="connsiteX874" fmla="*/ 1317942 w 3294063"/>
                <a:gd name="connsiteY874" fmla="*/ 419577 h 1776236"/>
                <a:gd name="connsiteX875" fmla="*/ 1321435 w 3294063"/>
                <a:gd name="connsiteY875" fmla="*/ 409575 h 1776236"/>
                <a:gd name="connsiteX876" fmla="*/ 1324928 w 3294063"/>
                <a:gd name="connsiteY876" fmla="*/ 392907 h 1776236"/>
                <a:gd name="connsiteX877" fmla="*/ 1321435 w 3294063"/>
                <a:gd name="connsiteY877" fmla="*/ 386239 h 1776236"/>
                <a:gd name="connsiteX878" fmla="*/ 1325364 w 3294063"/>
                <a:gd name="connsiteY878" fmla="*/ 379155 h 1776236"/>
                <a:gd name="connsiteX879" fmla="*/ 1147762 w 3294063"/>
                <a:gd name="connsiteY879" fmla="*/ 371872 h 1776236"/>
                <a:gd name="connsiteX880" fmla="*/ 1149350 w 3294063"/>
                <a:gd name="connsiteY880" fmla="*/ 373063 h 1776236"/>
                <a:gd name="connsiteX881" fmla="*/ 1146175 w 3294063"/>
                <a:gd name="connsiteY881" fmla="*/ 373063 h 1776236"/>
                <a:gd name="connsiteX882" fmla="*/ 1147762 w 3294063"/>
                <a:gd name="connsiteY882" fmla="*/ 371872 h 1776236"/>
                <a:gd name="connsiteX883" fmla="*/ 2214893 w 3294063"/>
                <a:gd name="connsiteY883" fmla="*/ 369888 h 1776236"/>
                <a:gd name="connsiteX884" fmla="*/ 2217208 w 3294063"/>
                <a:gd name="connsiteY884" fmla="*/ 376238 h 1776236"/>
                <a:gd name="connsiteX885" fmla="*/ 2213504 w 3294063"/>
                <a:gd name="connsiteY885" fmla="*/ 379413 h 1776236"/>
                <a:gd name="connsiteX886" fmla="*/ 2209800 w 3294063"/>
                <a:gd name="connsiteY886" fmla="*/ 373063 h 1776236"/>
                <a:gd name="connsiteX887" fmla="*/ 2214893 w 3294063"/>
                <a:gd name="connsiteY887" fmla="*/ 369888 h 1776236"/>
                <a:gd name="connsiteX888" fmla="*/ 1767152 w 3294063"/>
                <a:gd name="connsiteY888" fmla="*/ 366713 h 1776236"/>
                <a:gd name="connsiteX889" fmla="*/ 1780911 w 3294063"/>
                <a:gd name="connsiteY889" fmla="*/ 366713 h 1776236"/>
                <a:gd name="connsiteX890" fmla="*/ 1780911 w 3294063"/>
                <a:gd name="connsiteY890" fmla="*/ 373063 h 1776236"/>
                <a:gd name="connsiteX891" fmla="*/ 1774032 w 3294063"/>
                <a:gd name="connsiteY891" fmla="*/ 379413 h 1776236"/>
                <a:gd name="connsiteX892" fmla="*/ 1770592 w 3294063"/>
                <a:gd name="connsiteY892" fmla="*/ 379413 h 1776236"/>
                <a:gd name="connsiteX893" fmla="*/ 1770592 w 3294063"/>
                <a:gd name="connsiteY893" fmla="*/ 376238 h 1776236"/>
                <a:gd name="connsiteX894" fmla="*/ 1767152 w 3294063"/>
                <a:gd name="connsiteY894" fmla="*/ 366713 h 1776236"/>
                <a:gd name="connsiteX895" fmla="*/ 1149350 w 3294063"/>
                <a:gd name="connsiteY895" fmla="*/ 366713 h 1776236"/>
                <a:gd name="connsiteX896" fmla="*/ 1152525 w 3294063"/>
                <a:gd name="connsiteY896" fmla="*/ 366713 h 1776236"/>
                <a:gd name="connsiteX897" fmla="*/ 1149350 w 3294063"/>
                <a:gd name="connsiteY897" fmla="*/ 369888 h 1776236"/>
                <a:gd name="connsiteX898" fmla="*/ 1149350 w 3294063"/>
                <a:gd name="connsiteY898" fmla="*/ 366713 h 1776236"/>
                <a:gd name="connsiteX899" fmla="*/ 1087438 w 3294063"/>
                <a:gd name="connsiteY899" fmla="*/ 363538 h 1776236"/>
                <a:gd name="connsiteX900" fmla="*/ 1093788 w 3294063"/>
                <a:gd name="connsiteY900" fmla="*/ 363538 h 1776236"/>
                <a:gd name="connsiteX901" fmla="*/ 1087438 w 3294063"/>
                <a:gd name="connsiteY901" fmla="*/ 363538 h 1776236"/>
                <a:gd name="connsiteX902" fmla="*/ 2206625 w 3294063"/>
                <a:gd name="connsiteY902" fmla="*/ 354013 h 1776236"/>
                <a:gd name="connsiteX903" fmla="*/ 2209800 w 3294063"/>
                <a:gd name="connsiteY903" fmla="*/ 354013 h 1776236"/>
                <a:gd name="connsiteX904" fmla="*/ 2209800 w 3294063"/>
                <a:gd name="connsiteY904" fmla="*/ 357188 h 1776236"/>
                <a:gd name="connsiteX905" fmla="*/ 2206625 w 3294063"/>
                <a:gd name="connsiteY905" fmla="*/ 354013 h 1776236"/>
                <a:gd name="connsiteX906" fmla="*/ 1628775 w 3294063"/>
                <a:gd name="connsiteY906" fmla="*/ 339725 h 1776236"/>
                <a:gd name="connsiteX907" fmla="*/ 1628775 w 3294063"/>
                <a:gd name="connsiteY907" fmla="*/ 344488 h 1776236"/>
                <a:gd name="connsiteX908" fmla="*/ 1625600 w 3294063"/>
                <a:gd name="connsiteY908" fmla="*/ 344488 h 1776236"/>
                <a:gd name="connsiteX909" fmla="*/ 1628775 w 3294063"/>
                <a:gd name="connsiteY909" fmla="*/ 339725 h 1776236"/>
                <a:gd name="connsiteX910" fmla="*/ 2153047 w 3294063"/>
                <a:gd name="connsiteY910" fmla="*/ 328216 h 1776236"/>
                <a:gd name="connsiteX911" fmla="*/ 2157413 w 3294063"/>
                <a:gd name="connsiteY911" fmla="*/ 330200 h 1776236"/>
                <a:gd name="connsiteX912" fmla="*/ 2151063 w 3294063"/>
                <a:gd name="connsiteY912" fmla="*/ 333375 h 1776236"/>
                <a:gd name="connsiteX913" fmla="*/ 2153047 w 3294063"/>
                <a:gd name="connsiteY913" fmla="*/ 328216 h 1776236"/>
                <a:gd name="connsiteX914" fmla="*/ 2243138 w 3294063"/>
                <a:gd name="connsiteY914" fmla="*/ 327025 h 1776236"/>
                <a:gd name="connsiteX915" fmla="*/ 2246313 w 3294063"/>
                <a:gd name="connsiteY915" fmla="*/ 330200 h 1776236"/>
                <a:gd name="connsiteX916" fmla="*/ 2243138 w 3294063"/>
                <a:gd name="connsiteY916" fmla="*/ 330200 h 1776236"/>
                <a:gd name="connsiteX917" fmla="*/ 2243138 w 3294063"/>
                <a:gd name="connsiteY917" fmla="*/ 327025 h 1776236"/>
                <a:gd name="connsiteX918" fmla="*/ 1556544 w 3294063"/>
                <a:gd name="connsiteY918" fmla="*/ 323850 h 1776236"/>
                <a:gd name="connsiteX919" fmla="*/ 1557338 w 3294063"/>
                <a:gd name="connsiteY919" fmla="*/ 325438 h 1776236"/>
                <a:gd name="connsiteX920" fmla="*/ 1556544 w 3294063"/>
                <a:gd name="connsiteY920" fmla="*/ 327026 h 1776236"/>
                <a:gd name="connsiteX921" fmla="*/ 1555750 w 3294063"/>
                <a:gd name="connsiteY921" fmla="*/ 325438 h 1776236"/>
                <a:gd name="connsiteX922" fmla="*/ 1556544 w 3294063"/>
                <a:gd name="connsiteY922" fmla="*/ 323850 h 1776236"/>
                <a:gd name="connsiteX923" fmla="*/ 2057550 w 3294063"/>
                <a:gd name="connsiteY923" fmla="*/ 320746 h 1776236"/>
                <a:gd name="connsiteX924" fmla="*/ 2058376 w 3294063"/>
                <a:gd name="connsiteY924" fmla="*/ 324051 h 1776236"/>
                <a:gd name="connsiteX925" fmla="*/ 2058376 w 3294063"/>
                <a:gd name="connsiteY925" fmla="*/ 327357 h 1776236"/>
                <a:gd name="connsiteX926" fmla="*/ 1077005 w 3294063"/>
                <a:gd name="connsiteY926" fmla="*/ 320676 h 1776236"/>
                <a:gd name="connsiteX927" fmla="*/ 1087211 w 3294063"/>
                <a:gd name="connsiteY927" fmla="*/ 320676 h 1776236"/>
                <a:gd name="connsiteX928" fmla="*/ 1090613 w 3294063"/>
                <a:gd name="connsiteY928" fmla="*/ 327379 h 1776236"/>
                <a:gd name="connsiteX929" fmla="*/ 1083809 w 3294063"/>
                <a:gd name="connsiteY929" fmla="*/ 337433 h 1776236"/>
                <a:gd name="connsiteX930" fmla="*/ 1080407 w 3294063"/>
                <a:gd name="connsiteY930" fmla="*/ 344136 h 1776236"/>
                <a:gd name="connsiteX931" fmla="*/ 1077005 w 3294063"/>
                <a:gd name="connsiteY931" fmla="*/ 347487 h 1776236"/>
                <a:gd name="connsiteX932" fmla="*/ 1070202 w 3294063"/>
                <a:gd name="connsiteY932" fmla="*/ 347487 h 1776236"/>
                <a:gd name="connsiteX933" fmla="*/ 1066800 w 3294063"/>
                <a:gd name="connsiteY933" fmla="*/ 344136 h 1776236"/>
                <a:gd name="connsiteX934" fmla="*/ 1077005 w 3294063"/>
                <a:gd name="connsiteY934" fmla="*/ 337433 h 1776236"/>
                <a:gd name="connsiteX935" fmla="*/ 1073603 w 3294063"/>
                <a:gd name="connsiteY935" fmla="*/ 334082 h 1776236"/>
                <a:gd name="connsiteX936" fmla="*/ 1073603 w 3294063"/>
                <a:gd name="connsiteY936" fmla="*/ 324027 h 1776236"/>
                <a:gd name="connsiteX937" fmla="*/ 1077005 w 3294063"/>
                <a:gd name="connsiteY937" fmla="*/ 320676 h 1776236"/>
                <a:gd name="connsiteX938" fmla="*/ 2206625 w 3294063"/>
                <a:gd name="connsiteY938" fmla="*/ 314325 h 1776236"/>
                <a:gd name="connsiteX939" fmla="*/ 2212975 w 3294063"/>
                <a:gd name="connsiteY939" fmla="*/ 314325 h 1776236"/>
                <a:gd name="connsiteX940" fmla="*/ 2209800 w 3294063"/>
                <a:gd name="connsiteY940" fmla="*/ 317500 h 1776236"/>
                <a:gd name="connsiteX941" fmla="*/ 2206625 w 3294063"/>
                <a:gd name="connsiteY941" fmla="*/ 314325 h 1776236"/>
                <a:gd name="connsiteX942" fmla="*/ 2127567 w 3294063"/>
                <a:gd name="connsiteY942" fmla="*/ 293688 h 1776236"/>
                <a:gd name="connsiteX943" fmla="*/ 2134553 w 3294063"/>
                <a:gd name="connsiteY943" fmla="*/ 293688 h 1776236"/>
                <a:gd name="connsiteX944" fmla="*/ 2141538 w 3294063"/>
                <a:gd name="connsiteY944" fmla="*/ 297039 h 1776236"/>
                <a:gd name="connsiteX945" fmla="*/ 2138045 w 3294063"/>
                <a:gd name="connsiteY945" fmla="*/ 310445 h 1776236"/>
                <a:gd name="connsiteX946" fmla="*/ 2138045 w 3294063"/>
                <a:gd name="connsiteY946" fmla="*/ 313797 h 1776236"/>
                <a:gd name="connsiteX947" fmla="*/ 2134553 w 3294063"/>
                <a:gd name="connsiteY947" fmla="*/ 320499 h 1776236"/>
                <a:gd name="connsiteX948" fmla="*/ 2127567 w 3294063"/>
                <a:gd name="connsiteY948" fmla="*/ 323851 h 1776236"/>
                <a:gd name="connsiteX949" fmla="*/ 2124075 w 3294063"/>
                <a:gd name="connsiteY949" fmla="*/ 320499 h 1776236"/>
                <a:gd name="connsiteX950" fmla="*/ 2131060 w 3294063"/>
                <a:gd name="connsiteY950" fmla="*/ 313797 h 1776236"/>
                <a:gd name="connsiteX951" fmla="*/ 2127567 w 3294063"/>
                <a:gd name="connsiteY951" fmla="*/ 310445 h 1776236"/>
                <a:gd name="connsiteX952" fmla="*/ 2124075 w 3294063"/>
                <a:gd name="connsiteY952" fmla="*/ 300391 h 1776236"/>
                <a:gd name="connsiteX953" fmla="*/ 2127567 w 3294063"/>
                <a:gd name="connsiteY953" fmla="*/ 293688 h 1776236"/>
                <a:gd name="connsiteX954" fmla="*/ 1906588 w 3294063"/>
                <a:gd name="connsiteY954" fmla="*/ 284163 h 1776236"/>
                <a:gd name="connsiteX955" fmla="*/ 1916113 w 3294063"/>
                <a:gd name="connsiteY955" fmla="*/ 294482 h 1776236"/>
                <a:gd name="connsiteX956" fmla="*/ 1900238 w 3294063"/>
                <a:gd name="connsiteY956" fmla="*/ 291042 h 1776236"/>
                <a:gd name="connsiteX957" fmla="*/ 1906588 w 3294063"/>
                <a:gd name="connsiteY957" fmla="*/ 284163 h 1776236"/>
                <a:gd name="connsiteX958" fmla="*/ 715765 w 3294063"/>
                <a:gd name="connsiteY958" fmla="*/ 277019 h 1776236"/>
                <a:gd name="connsiteX959" fmla="*/ 720726 w 3294063"/>
                <a:gd name="connsiteY959" fmla="*/ 277813 h 1776236"/>
                <a:gd name="connsiteX960" fmla="*/ 720726 w 3294063"/>
                <a:gd name="connsiteY960" fmla="*/ 280988 h 1776236"/>
                <a:gd name="connsiteX961" fmla="*/ 716757 w 3294063"/>
                <a:gd name="connsiteY961" fmla="*/ 280988 h 1776236"/>
                <a:gd name="connsiteX962" fmla="*/ 715765 w 3294063"/>
                <a:gd name="connsiteY962" fmla="*/ 277019 h 1776236"/>
                <a:gd name="connsiteX963" fmla="*/ 1401762 w 3294063"/>
                <a:gd name="connsiteY963" fmla="*/ 273447 h 1776236"/>
                <a:gd name="connsiteX964" fmla="*/ 1403350 w 3294063"/>
                <a:gd name="connsiteY964" fmla="*/ 274638 h 1776236"/>
                <a:gd name="connsiteX965" fmla="*/ 1400175 w 3294063"/>
                <a:gd name="connsiteY965" fmla="*/ 274638 h 1776236"/>
                <a:gd name="connsiteX966" fmla="*/ 1401762 w 3294063"/>
                <a:gd name="connsiteY966" fmla="*/ 273447 h 1776236"/>
                <a:gd name="connsiteX967" fmla="*/ 2379089 w 3294063"/>
                <a:gd name="connsiteY967" fmla="*/ 267964 h 1776236"/>
                <a:gd name="connsiteX968" fmla="*/ 2384954 w 3294063"/>
                <a:gd name="connsiteY968" fmla="*/ 268371 h 1776236"/>
                <a:gd name="connsiteX969" fmla="*/ 2388306 w 3294063"/>
                <a:gd name="connsiteY969" fmla="*/ 271630 h 1776236"/>
                <a:gd name="connsiteX970" fmla="*/ 2388306 w 3294063"/>
                <a:gd name="connsiteY970" fmla="*/ 278147 h 1776236"/>
                <a:gd name="connsiteX971" fmla="*/ 2391657 w 3294063"/>
                <a:gd name="connsiteY971" fmla="*/ 294440 h 1776236"/>
                <a:gd name="connsiteX972" fmla="*/ 2398360 w 3294063"/>
                <a:gd name="connsiteY972" fmla="*/ 304216 h 1776236"/>
                <a:gd name="connsiteX973" fmla="*/ 2401711 w 3294063"/>
                <a:gd name="connsiteY973" fmla="*/ 313992 h 1776236"/>
                <a:gd name="connsiteX974" fmla="*/ 2401711 w 3294063"/>
                <a:gd name="connsiteY974" fmla="*/ 327026 h 1776236"/>
                <a:gd name="connsiteX975" fmla="*/ 2391657 w 3294063"/>
                <a:gd name="connsiteY975" fmla="*/ 320509 h 1776236"/>
                <a:gd name="connsiteX976" fmla="*/ 2384954 w 3294063"/>
                <a:gd name="connsiteY976" fmla="*/ 307474 h 1776236"/>
                <a:gd name="connsiteX977" fmla="*/ 2388306 w 3294063"/>
                <a:gd name="connsiteY977" fmla="*/ 297699 h 1776236"/>
                <a:gd name="connsiteX978" fmla="*/ 2384954 w 3294063"/>
                <a:gd name="connsiteY978" fmla="*/ 281406 h 1776236"/>
                <a:gd name="connsiteX979" fmla="*/ 2378251 w 3294063"/>
                <a:gd name="connsiteY979" fmla="*/ 274889 h 1776236"/>
                <a:gd name="connsiteX980" fmla="*/ 2379089 w 3294063"/>
                <a:gd name="connsiteY980" fmla="*/ 267964 h 1776236"/>
                <a:gd name="connsiteX981" fmla="*/ 1724675 w 3294063"/>
                <a:gd name="connsiteY981" fmla="*/ 257939 h 1776236"/>
                <a:gd name="connsiteX982" fmla="*/ 1737891 w 3294063"/>
                <a:gd name="connsiteY982" fmla="*/ 257939 h 1776236"/>
                <a:gd name="connsiteX983" fmla="*/ 1764322 w 3294063"/>
                <a:gd name="connsiteY983" fmla="*/ 274467 h 1776236"/>
                <a:gd name="connsiteX984" fmla="*/ 1774234 w 3294063"/>
                <a:gd name="connsiteY984" fmla="*/ 281078 h 1776236"/>
                <a:gd name="connsiteX985" fmla="*/ 1800666 w 3294063"/>
                <a:gd name="connsiteY985" fmla="*/ 290995 h 1776236"/>
                <a:gd name="connsiteX986" fmla="*/ 1817186 w 3294063"/>
                <a:gd name="connsiteY986" fmla="*/ 300912 h 1776236"/>
                <a:gd name="connsiteX987" fmla="*/ 1833706 w 3294063"/>
                <a:gd name="connsiteY987" fmla="*/ 310829 h 1776236"/>
                <a:gd name="connsiteX988" fmla="*/ 1840314 w 3294063"/>
                <a:gd name="connsiteY988" fmla="*/ 314135 h 1776236"/>
                <a:gd name="connsiteX989" fmla="*/ 1846922 w 3294063"/>
                <a:gd name="connsiteY989" fmla="*/ 320746 h 1776236"/>
                <a:gd name="connsiteX990" fmla="*/ 1863442 w 3294063"/>
                <a:gd name="connsiteY990" fmla="*/ 330663 h 1776236"/>
                <a:gd name="connsiteX991" fmla="*/ 1863442 w 3294063"/>
                <a:gd name="connsiteY991" fmla="*/ 324051 h 1776236"/>
                <a:gd name="connsiteX992" fmla="*/ 1873354 w 3294063"/>
                <a:gd name="connsiteY992" fmla="*/ 317440 h 1776236"/>
                <a:gd name="connsiteX993" fmla="*/ 1879962 w 3294063"/>
                <a:gd name="connsiteY993" fmla="*/ 330663 h 1776236"/>
                <a:gd name="connsiteX994" fmla="*/ 1873354 w 3294063"/>
                <a:gd name="connsiteY994" fmla="*/ 337274 h 1776236"/>
                <a:gd name="connsiteX995" fmla="*/ 1896481 w 3294063"/>
                <a:gd name="connsiteY995" fmla="*/ 350496 h 1776236"/>
                <a:gd name="connsiteX996" fmla="*/ 1896481 w 3294063"/>
                <a:gd name="connsiteY996" fmla="*/ 343885 h 1776236"/>
                <a:gd name="connsiteX997" fmla="*/ 1903089 w 3294063"/>
                <a:gd name="connsiteY997" fmla="*/ 333968 h 1776236"/>
                <a:gd name="connsiteX998" fmla="*/ 1909697 w 3294063"/>
                <a:gd name="connsiteY998" fmla="*/ 324051 h 1776236"/>
                <a:gd name="connsiteX999" fmla="*/ 1916305 w 3294063"/>
                <a:gd name="connsiteY999" fmla="*/ 317440 h 1776236"/>
                <a:gd name="connsiteX1000" fmla="*/ 1926217 w 3294063"/>
                <a:gd name="connsiteY1000" fmla="*/ 310829 h 1776236"/>
                <a:gd name="connsiteX1001" fmla="*/ 1929521 w 3294063"/>
                <a:gd name="connsiteY1001" fmla="*/ 310829 h 1776236"/>
                <a:gd name="connsiteX1002" fmla="*/ 1936129 w 3294063"/>
                <a:gd name="connsiteY1002" fmla="*/ 307523 h 1776236"/>
                <a:gd name="connsiteX1003" fmla="*/ 1955953 w 3294063"/>
                <a:gd name="connsiteY1003" fmla="*/ 307523 h 1776236"/>
                <a:gd name="connsiteX1004" fmla="*/ 1979081 w 3294063"/>
                <a:gd name="connsiteY1004" fmla="*/ 314135 h 1776236"/>
                <a:gd name="connsiteX1005" fmla="*/ 2002209 w 3294063"/>
                <a:gd name="connsiteY1005" fmla="*/ 330663 h 1776236"/>
                <a:gd name="connsiteX1006" fmla="*/ 2025336 w 3294063"/>
                <a:gd name="connsiteY1006" fmla="*/ 357108 h 1776236"/>
                <a:gd name="connsiteX1007" fmla="*/ 2055072 w 3294063"/>
                <a:gd name="connsiteY1007" fmla="*/ 357108 h 1776236"/>
                <a:gd name="connsiteX1008" fmla="*/ 2061680 w 3294063"/>
                <a:gd name="connsiteY1008" fmla="*/ 350496 h 1776236"/>
                <a:gd name="connsiteX1009" fmla="*/ 2061680 w 3294063"/>
                <a:gd name="connsiteY1009" fmla="*/ 347191 h 1776236"/>
                <a:gd name="connsiteX1010" fmla="*/ 2071592 w 3294063"/>
                <a:gd name="connsiteY1010" fmla="*/ 343885 h 1776236"/>
                <a:gd name="connsiteX1011" fmla="*/ 2074896 w 3294063"/>
                <a:gd name="connsiteY1011" fmla="*/ 340579 h 1776236"/>
                <a:gd name="connsiteX1012" fmla="*/ 2081504 w 3294063"/>
                <a:gd name="connsiteY1012" fmla="*/ 337274 h 1776236"/>
                <a:gd name="connsiteX1013" fmla="*/ 2117848 w 3294063"/>
                <a:gd name="connsiteY1013" fmla="*/ 343885 h 1776236"/>
                <a:gd name="connsiteX1014" fmla="*/ 2150888 w 3294063"/>
                <a:gd name="connsiteY1014" fmla="*/ 347191 h 1776236"/>
                <a:gd name="connsiteX1015" fmla="*/ 2160799 w 3294063"/>
                <a:gd name="connsiteY1015" fmla="*/ 350496 h 1776236"/>
                <a:gd name="connsiteX1016" fmla="*/ 2167407 w 3294063"/>
                <a:gd name="connsiteY1016" fmla="*/ 347191 h 1776236"/>
                <a:gd name="connsiteX1017" fmla="*/ 2180623 w 3294063"/>
                <a:gd name="connsiteY1017" fmla="*/ 347191 h 1776236"/>
                <a:gd name="connsiteX1018" fmla="*/ 2190535 w 3294063"/>
                <a:gd name="connsiteY1018" fmla="*/ 367024 h 1776236"/>
                <a:gd name="connsiteX1019" fmla="*/ 2197143 w 3294063"/>
                <a:gd name="connsiteY1019" fmla="*/ 370330 h 1776236"/>
                <a:gd name="connsiteX1020" fmla="*/ 2190535 w 3294063"/>
                <a:gd name="connsiteY1020" fmla="*/ 370330 h 1776236"/>
                <a:gd name="connsiteX1021" fmla="*/ 2183927 w 3294063"/>
                <a:gd name="connsiteY1021" fmla="*/ 370330 h 1776236"/>
                <a:gd name="connsiteX1022" fmla="*/ 2200447 w 3294063"/>
                <a:gd name="connsiteY1022" fmla="*/ 386858 h 1776236"/>
                <a:gd name="connsiteX1023" fmla="*/ 2220271 w 3294063"/>
                <a:gd name="connsiteY1023" fmla="*/ 380247 h 1776236"/>
                <a:gd name="connsiteX1024" fmla="*/ 2236791 w 3294063"/>
                <a:gd name="connsiteY1024" fmla="*/ 376941 h 1776236"/>
                <a:gd name="connsiteX1025" fmla="*/ 2259919 w 3294063"/>
                <a:gd name="connsiteY1025" fmla="*/ 367024 h 1776236"/>
                <a:gd name="connsiteX1026" fmla="*/ 2276439 w 3294063"/>
                <a:gd name="connsiteY1026" fmla="*/ 360413 h 1776236"/>
                <a:gd name="connsiteX1027" fmla="*/ 2296262 w 3294063"/>
                <a:gd name="connsiteY1027" fmla="*/ 380247 h 1776236"/>
                <a:gd name="connsiteX1028" fmla="*/ 2286351 w 3294063"/>
                <a:gd name="connsiteY1028" fmla="*/ 393469 h 1776236"/>
                <a:gd name="connsiteX1029" fmla="*/ 2279743 w 3294063"/>
                <a:gd name="connsiteY1029" fmla="*/ 393469 h 1776236"/>
                <a:gd name="connsiteX1030" fmla="*/ 2292958 w 3294063"/>
                <a:gd name="connsiteY1030" fmla="*/ 400081 h 1776236"/>
                <a:gd name="connsiteX1031" fmla="*/ 2302870 w 3294063"/>
                <a:gd name="connsiteY1031" fmla="*/ 406692 h 1776236"/>
                <a:gd name="connsiteX1032" fmla="*/ 2306174 w 3294063"/>
                <a:gd name="connsiteY1032" fmla="*/ 416609 h 1776236"/>
                <a:gd name="connsiteX1033" fmla="*/ 2306174 w 3294063"/>
                <a:gd name="connsiteY1033" fmla="*/ 426526 h 1776236"/>
                <a:gd name="connsiteX1034" fmla="*/ 2309478 w 3294063"/>
                <a:gd name="connsiteY1034" fmla="*/ 436442 h 1776236"/>
                <a:gd name="connsiteX1035" fmla="*/ 2312782 w 3294063"/>
                <a:gd name="connsiteY1035" fmla="*/ 443054 h 1776236"/>
                <a:gd name="connsiteX1036" fmla="*/ 2316086 w 3294063"/>
                <a:gd name="connsiteY1036" fmla="*/ 452970 h 1776236"/>
                <a:gd name="connsiteX1037" fmla="*/ 2325998 w 3294063"/>
                <a:gd name="connsiteY1037" fmla="*/ 466193 h 1776236"/>
                <a:gd name="connsiteX1038" fmla="*/ 2335910 w 3294063"/>
                <a:gd name="connsiteY1038" fmla="*/ 479415 h 1776236"/>
                <a:gd name="connsiteX1039" fmla="*/ 2339214 w 3294063"/>
                <a:gd name="connsiteY1039" fmla="*/ 479415 h 1776236"/>
                <a:gd name="connsiteX1040" fmla="*/ 2339214 w 3294063"/>
                <a:gd name="connsiteY1040" fmla="*/ 482721 h 1776236"/>
                <a:gd name="connsiteX1041" fmla="*/ 2342518 w 3294063"/>
                <a:gd name="connsiteY1041" fmla="*/ 486027 h 1776236"/>
                <a:gd name="connsiteX1042" fmla="*/ 2342518 w 3294063"/>
                <a:gd name="connsiteY1042" fmla="*/ 489332 h 1776236"/>
                <a:gd name="connsiteX1043" fmla="*/ 2349126 w 3294063"/>
                <a:gd name="connsiteY1043" fmla="*/ 499249 h 1776236"/>
                <a:gd name="connsiteX1044" fmla="*/ 2352430 w 3294063"/>
                <a:gd name="connsiteY1044" fmla="*/ 525694 h 1776236"/>
                <a:gd name="connsiteX1045" fmla="*/ 2349126 w 3294063"/>
                <a:gd name="connsiteY1045" fmla="*/ 542222 h 1776236"/>
                <a:gd name="connsiteX1046" fmla="*/ 2339214 w 3294063"/>
                <a:gd name="connsiteY1046" fmla="*/ 558750 h 1776236"/>
                <a:gd name="connsiteX1047" fmla="*/ 2359038 w 3294063"/>
                <a:gd name="connsiteY1047" fmla="*/ 562056 h 1776236"/>
                <a:gd name="connsiteX1048" fmla="*/ 2375558 w 3294063"/>
                <a:gd name="connsiteY1048" fmla="*/ 568667 h 1776236"/>
                <a:gd name="connsiteX1049" fmla="*/ 2398686 w 3294063"/>
                <a:gd name="connsiteY1049" fmla="*/ 568667 h 1776236"/>
                <a:gd name="connsiteX1050" fmla="*/ 2438333 w 3294063"/>
                <a:gd name="connsiteY1050" fmla="*/ 558750 h 1776236"/>
                <a:gd name="connsiteX1051" fmla="*/ 2441637 w 3294063"/>
                <a:gd name="connsiteY1051" fmla="*/ 565361 h 1776236"/>
                <a:gd name="connsiteX1052" fmla="*/ 2444941 w 3294063"/>
                <a:gd name="connsiteY1052" fmla="*/ 565361 h 1776236"/>
                <a:gd name="connsiteX1053" fmla="*/ 2444941 w 3294063"/>
                <a:gd name="connsiteY1053" fmla="*/ 558750 h 1776236"/>
                <a:gd name="connsiteX1054" fmla="*/ 2444941 w 3294063"/>
                <a:gd name="connsiteY1054" fmla="*/ 555445 h 1776236"/>
                <a:gd name="connsiteX1055" fmla="*/ 2441637 w 3294063"/>
                <a:gd name="connsiteY1055" fmla="*/ 548833 h 1776236"/>
                <a:gd name="connsiteX1056" fmla="*/ 2441637 w 3294063"/>
                <a:gd name="connsiteY1056" fmla="*/ 545528 h 1776236"/>
                <a:gd name="connsiteX1057" fmla="*/ 2438333 w 3294063"/>
                <a:gd name="connsiteY1057" fmla="*/ 525694 h 1776236"/>
                <a:gd name="connsiteX1058" fmla="*/ 2435029 w 3294063"/>
                <a:gd name="connsiteY1058" fmla="*/ 515777 h 1776236"/>
                <a:gd name="connsiteX1059" fmla="*/ 2431725 w 3294063"/>
                <a:gd name="connsiteY1059" fmla="*/ 502555 h 1776236"/>
                <a:gd name="connsiteX1060" fmla="*/ 2428421 w 3294063"/>
                <a:gd name="connsiteY1060" fmla="*/ 492638 h 1776236"/>
                <a:gd name="connsiteX1061" fmla="*/ 2428421 w 3294063"/>
                <a:gd name="connsiteY1061" fmla="*/ 479415 h 1776236"/>
                <a:gd name="connsiteX1062" fmla="*/ 2425117 w 3294063"/>
                <a:gd name="connsiteY1062" fmla="*/ 469499 h 1776236"/>
                <a:gd name="connsiteX1063" fmla="*/ 2421813 w 3294063"/>
                <a:gd name="connsiteY1063" fmla="*/ 459582 h 1776236"/>
                <a:gd name="connsiteX1064" fmla="*/ 2418510 w 3294063"/>
                <a:gd name="connsiteY1064" fmla="*/ 439748 h 1776236"/>
                <a:gd name="connsiteX1065" fmla="*/ 2431725 w 3294063"/>
                <a:gd name="connsiteY1065" fmla="*/ 433137 h 1776236"/>
                <a:gd name="connsiteX1066" fmla="*/ 2441637 w 3294063"/>
                <a:gd name="connsiteY1066" fmla="*/ 436442 h 1776236"/>
                <a:gd name="connsiteX1067" fmla="*/ 2448245 w 3294063"/>
                <a:gd name="connsiteY1067" fmla="*/ 449665 h 1776236"/>
                <a:gd name="connsiteX1068" fmla="*/ 2448245 w 3294063"/>
                <a:gd name="connsiteY1068" fmla="*/ 479415 h 1776236"/>
                <a:gd name="connsiteX1069" fmla="*/ 2451549 w 3294063"/>
                <a:gd name="connsiteY1069" fmla="*/ 489332 h 1776236"/>
                <a:gd name="connsiteX1070" fmla="*/ 2454853 w 3294063"/>
                <a:gd name="connsiteY1070" fmla="*/ 519083 h 1776236"/>
                <a:gd name="connsiteX1071" fmla="*/ 2454853 w 3294063"/>
                <a:gd name="connsiteY1071" fmla="*/ 535611 h 1776236"/>
                <a:gd name="connsiteX1072" fmla="*/ 2454853 w 3294063"/>
                <a:gd name="connsiteY1072" fmla="*/ 545528 h 1776236"/>
                <a:gd name="connsiteX1073" fmla="*/ 2461461 w 3294063"/>
                <a:gd name="connsiteY1073" fmla="*/ 548833 h 1776236"/>
                <a:gd name="connsiteX1074" fmla="*/ 2454853 w 3294063"/>
                <a:gd name="connsiteY1074" fmla="*/ 552139 h 1776236"/>
                <a:gd name="connsiteX1075" fmla="*/ 2454853 w 3294063"/>
                <a:gd name="connsiteY1075" fmla="*/ 555445 h 1776236"/>
                <a:gd name="connsiteX1076" fmla="*/ 2454853 w 3294063"/>
                <a:gd name="connsiteY1076" fmla="*/ 565361 h 1776236"/>
                <a:gd name="connsiteX1077" fmla="*/ 2458157 w 3294063"/>
                <a:gd name="connsiteY1077" fmla="*/ 558750 h 1776236"/>
                <a:gd name="connsiteX1078" fmla="*/ 2659700 w 3294063"/>
                <a:gd name="connsiteY1078" fmla="*/ 545528 h 1776236"/>
                <a:gd name="connsiteX1079" fmla="*/ 2666308 w 3294063"/>
                <a:gd name="connsiteY1079" fmla="*/ 552139 h 1776236"/>
                <a:gd name="connsiteX1080" fmla="*/ 2762123 w 3294063"/>
                <a:gd name="connsiteY1080" fmla="*/ 542222 h 1776236"/>
                <a:gd name="connsiteX1081" fmla="*/ 2772035 w 3294063"/>
                <a:gd name="connsiteY1081" fmla="*/ 538917 h 1776236"/>
                <a:gd name="connsiteX1082" fmla="*/ 2848026 w 3294063"/>
                <a:gd name="connsiteY1082" fmla="*/ 538917 h 1776236"/>
                <a:gd name="connsiteX1083" fmla="*/ 2748907 w 3294063"/>
                <a:gd name="connsiteY1083" fmla="*/ 558750 h 1776236"/>
                <a:gd name="connsiteX1084" fmla="*/ 2791859 w 3294063"/>
                <a:gd name="connsiteY1084" fmla="*/ 558750 h 1776236"/>
                <a:gd name="connsiteX1085" fmla="*/ 2838114 w 3294063"/>
                <a:gd name="connsiteY1085" fmla="*/ 558750 h 1776236"/>
                <a:gd name="connsiteX1086" fmla="*/ 2881066 w 3294063"/>
                <a:gd name="connsiteY1086" fmla="*/ 555445 h 1776236"/>
                <a:gd name="connsiteX1087" fmla="*/ 2838114 w 3294063"/>
                <a:gd name="connsiteY1087" fmla="*/ 591806 h 1776236"/>
                <a:gd name="connsiteX1088" fmla="*/ 2884370 w 3294063"/>
                <a:gd name="connsiteY1088" fmla="*/ 595112 h 1776236"/>
                <a:gd name="connsiteX1089" fmla="*/ 2854634 w 3294063"/>
                <a:gd name="connsiteY1089" fmla="*/ 605029 h 1776236"/>
                <a:gd name="connsiteX1090" fmla="*/ 2871154 w 3294063"/>
                <a:gd name="connsiteY1090" fmla="*/ 614946 h 1776236"/>
                <a:gd name="connsiteX1091" fmla="*/ 2778643 w 3294063"/>
                <a:gd name="connsiteY1091" fmla="*/ 631474 h 1776236"/>
                <a:gd name="connsiteX1092" fmla="*/ 2798467 w 3294063"/>
                <a:gd name="connsiteY1092" fmla="*/ 634779 h 1776236"/>
                <a:gd name="connsiteX1093" fmla="*/ 2755515 w 3294063"/>
                <a:gd name="connsiteY1093" fmla="*/ 648002 h 1776236"/>
                <a:gd name="connsiteX1094" fmla="*/ 2768731 w 3294063"/>
                <a:gd name="connsiteY1094" fmla="*/ 648002 h 1776236"/>
                <a:gd name="connsiteX1095" fmla="*/ 2732387 w 3294063"/>
                <a:gd name="connsiteY1095" fmla="*/ 657919 h 1776236"/>
                <a:gd name="connsiteX1096" fmla="*/ 2742299 w 3294063"/>
                <a:gd name="connsiteY1096" fmla="*/ 664530 h 1776236"/>
                <a:gd name="connsiteX1097" fmla="*/ 2725779 w 3294063"/>
                <a:gd name="connsiteY1097" fmla="*/ 667836 h 1776236"/>
                <a:gd name="connsiteX1098" fmla="*/ 2907498 w 3294063"/>
                <a:gd name="connsiteY1098" fmla="*/ 664530 h 1776236"/>
                <a:gd name="connsiteX1099" fmla="*/ 2920714 w 3294063"/>
                <a:gd name="connsiteY1099" fmla="*/ 674447 h 1776236"/>
                <a:gd name="connsiteX1100" fmla="*/ 2927322 w 3294063"/>
                <a:gd name="connsiteY1100" fmla="*/ 664530 h 1776236"/>
                <a:gd name="connsiteX1101" fmla="*/ 3016529 w 3294063"/>
                <a:gd name="connsiteY1101" fmla="*/ 661224 h 1776236"/>
                <a:gd name="connsiteX1102" fmla="*/ 3033049 w 3294063"/>
                <a:gd name="connsiteY1102" fmla="*/ 654613 h 1776236"/>
                <a:gd name="connsiteX1103" fmla="*/ 3109041 w 3294063"/>
                <a:gd name="connsiteY1103" fmla="*/ 654613 h 1776236"/>
                <a:gd name="connsiteX1104" fmla="*/ 3079305 w 3294063"/>
                <a:gd name="connsiteY1104" fmla="*/ 664530 h 1776236"/>
                <a:gd name="connsiteX1105" fmla="*/ 3003313 w 3294063"/>
                <a:gd name="connsiteY1105" fmla="*/ 677752 h 1776236"/>
                <a:gd name="connsiteX1106" fmla="*/ 3142080 w 3294063"/>
                <a:gd name="connsiteY1106" fmla="*/ 674447 h 1776236"/>
                <a:gd name="connsiteX1107" fmla="*/ 3092521 w 3294063"/>
                <a:gd name="connsiteY1107" fmla="*/ 710809 h 1776236"/>
                <a:gd name="connsiteX1108" fmla="*/ 3145384 w 3294063"/>
                <a:gd name="connsiteY1108" fmla="*/ 714114 h 1776236"/>
                <a:gd name="connsiteX1109" fmla="*/ 3115648 w 3294063"/>
                <a:gd name="connsiteY1109" fmla="*/ 724031 h 1776236"/>
                <a:gd name="connsiteX1110" fmla="*/ 3145384 w 3294063"/>
                <a:gd name="connsiteY1110" fmla="*/ 730642 h 1776236"/>
                <a:gd name="connsiteX1111" fmla="*/ 3148688 w 3294063"/>
                <a:gd name="connsiteY1111" fmla="*/ 740559 h 1776236"/>
                <a:gd name="connsiteX1112" fmla="*/ 3171816 w 3294063"/>
                <a:gd name="connsiteY1112" fmla="*/ 747170 h 1776236"/>
                <a:gd name="connsiteX1113" fmla="*/ 3118952 w 3294063"/>
                <a:gd name="connsiteY1113" fmla="*/ 740559 h 1776236"/>
                <a:gd name="connsiteX1114" fmla="*/ 3122256 w 3294063"/>
                <a:gd name="connsiteY1114" fmla="*/ 733948 h 1776236"/>
                <a:gd name="connsiteX1115" fmla="*/ 3033049 w 3294063"/>
                <a:gd name="connsiteY1115" fmla="*/ 753782 h 1776236"/>
                <a:gd name="connsiteX1116" fmla="*/ 3052873 w 3294063"/>
                <a:gd name="connsiteY1116" fmla="*/ 760393 h 1776236"/>
                <a:gd name="connsiteX1117" fmla="*/ 3029745 w 3294063"/>
                <a:gd name="connsiteY1117" fmla="*/ 753782 h 1776236"/>
                <a:gd name="connsiteX1118" fmla="*/ 3006617 w 3294063"/>
                <a:gd name="connsiteY1118" fmla="*/ 770310 h 1776236"/>
                <a:gd name="connsiteX1119" fmla="*/ 3019833 w 3294063"/>
                <a:gd name="connsiteY1119" fmla="*/ 776921 h 1776236"/>
                <a:gd name="connsiteX1120" fmla="*/ 2976881 w 3294063"/>
                <a:gd name="connsiteY1120" fmla="*/ 790143 h 1776236"/>
                <a:gd name="connsiteX1121" fmla="*/ 3069393 w 3294063"/>
                <a:gd name="connsiteY1121" fmla="*/ 796755 h 1776236"/>
                <a:gd name="connsiteX1122" fmla="*/ 3049569 w 3294063"/>
                <a:gd name="connsiteY1122" fmla="*/ 803366 h 1776236"/>
                <a:gd name="connsiteX1123" fmla="*/ 2950449 w 3294063"/>
                <a:gd name="connsiteY1123" fmla="*/ 816588 h 1776236"/>
                <a:gd name="connsiteX1124" fmla="*/ 2986793 w 3294063"/>
                <a:gd name="connsiteY1124" fmla="*/ 816588 h 1776236"/>
                <a:gd name="connsiteX1125" fmla="*/ 2986793 w 3294063"/>
                <a:gd name="connsiteY1125" fmla="*/ 819894 h 1776236"/>
                <a:gd name="connsiteX1126" fmla="*/ 3062785 w 3294063"/>
                <a:gd name="connsiteY1126" fmla="*/ 819894 h 1776236"/>
                <a:gd name="connsiteX1127" fmla="*/ 3052873 w 3294063"/>
                <a:gd name="connsiteY1127" fmla="*/ 823200 h 1776236"/>
                <a:gd name="connsiteX1128" fmla="*/ 3076001 w 3294063"/>
                <a:gd name="connsiteY1128" fmla="*/ 813283 h 1776236"/>
                <a:gd name="connsiteX1129" fmla="*/ 3122256 w 3294063"/>
                <a:gd name="connsiteY1129" fmla="*/ 809977 h 1776236"/>
                <a:gd name="connsiteX1130" fmla="*/ 3095825 w 3294063"/>
                <a:gd name="connsiteY1130" fmla="*/ 816588 h 1776236"/>
                <a:gd name="connsiteX1131" fmla="*/ 3161904 w 3294063"/>
                <a:gd name="connsiteY1131" fmla="*/ 819894 h 1776236"/>
                <a:gd name="connsiteX1132" fmla="*/ 3099129 w 3294063"/>
                <a:gd name="connsiteY1132" fmla="*/ 839728 h 1776236"/>
                <a:gd name="connsiteX1133" fmla="*/ 3155296 w 3294063"/>
                <a:gd name="connsiteY1133" fmla="*/ 839728 h 1776236"/>
                <a:gd name="connsiteX1134" fmla="*/ 3115648 w 3294063"/>
                <a:gd name="connsiteY1134" fmla="*/ 852950 h 1776236"/>
                <a:gd name="connsiteX1135" fmla="*/ 3076001 w 3294063"/>
                <a:gd name="connsiteY1135" fmla="*/ 849645 h 1776236"/>
                <a:gd name="connsiteX1136" fmla="*/ 3076001 w 3294063"/>
                <a:gd name="connsiteY1136" fmla="*/ 843033 h 1776236"/>
                <a:gd name="connsiteX1137" fmla="*/ 3056177 w 3294063"/>
                <a:gd name="connsiteY1137" fmla="*/ 846339 h 1776236"/>
                <a:gd name="connsiteX1138" fmla="*/ 3062785 w 3294063"/>
                <a:gd name="connsiteY1138" fmla="*/ 852950 h 1776236"/>
                <a:gd name="connsiteX1139" fmla="*/ 3009921 w 3294063"/>
                <a:gd name="connsiteY1139" fmla="*/ 862867 h 1776236"/>
                <a:gd name="connsiteX1140" fmla="*/ 2976881 w 3294063"/>
                <a:gd name="connsiteY1140" fmla="*/ 869478 h 1776236"/>
                <a:gd name="connsiteX1141" fmla="*/ 2953753 w 3294063"/>
                <a:gd name="connsiteY1141" fmla="*/ 872784 h 1776236"/>
                <a:gd name="connsiteX1142" fmla="*/ 3016529 w 3294063"/>
                <a:gd name="connsiteY1142" fmla="*/ 882701 h 1776236"/>
                <a:gd name="connsiteX1143" fmla="*/ 3066089 w 3294063"/>
                <a:gd name="connsiteY1143" fmla="*/ 869478 h 1776236"/>
                <a:gd name="connsiteX1144" fmla="*/ 3066089 w 3294063"/>
                <a:gd name="connsiteY1144" fmla="*/ 882701 h 1776236"/>
                <a:gd name="connsiteX1145" fmla="*/ 3085913 w 3294063"/>
                <a:gd name="connsiteY1145" fmla="*/ 882701 h 1776236"/>
                <a:gd name="connsiteX1146" fmla="*/ 3082609 w 3294063"/>
                <a:gd name="connsiteY1146" fmla="*/ 886006 h 1776236"/>
                <a:gd name="connsiteX1147" fmla="*/ 3099129 w 3294063"/>
                <a:gd name="connsiteY1147" fmla="*/ 882701 h 1776236"/>
                <a:gd name="connsiteX1148" fmla="*/ 3089217 w 3294063"/>
                <a:gd name="connsiteY1148" fmla="*/ 869478 h 1776236"/>
                <a:gd name="connsiteX1149" fmla="*/ 3105737 w 3294063"/>
                <a:gd name="connsiteY1149" fmla="*/ 879395 h 1776236"/>
                <a:gd name="connsiteX1150" fmla="*/ 3155296 w 3294063"/>
                <a:gd name="connsiteY1150" fmla="*/ 879395 h 1776236"/>
                <a:gd name="connsiteX1151" fmla="*/ 3076001 w 3294063"/>
                <a:gd name="connsiteY1151" fmla="*/ 895923 h 1776236"/>
                <a:gd name="connsiteX1152" fmla="*/ 3102433 w 3294063"/>
                <a:gd name="connsiteY1152" fmla="*/ 902535 h 1776236"/>
                <a:gd name="connsiteX1153" fmla="*/ 3112345 w 3294063"/>
                <a:gd name="connsiteY1153" fmla="*/ 909146 h 1776236"/>
                <a:gd name="connsiteX1154" fmla="*/ 3185032 w 3294063"/>
                <a:gd name="connsiteY1154" fmla="*/ 909146 h 1776236"/>
                <a:gd name="connsiteX1155" fmla="*/ 3105737 w 3294063"/>
                <a:gd name="connsiteY1155" fmla="*/ 925674 h 1776236"/>
                <a:gd name="connsiteX1156" fmla="*/ 3122256 w 3294063"/>
                <a:gd name="connsiteY1156" fmla="*/ 928979 h 1776236"/>
                <a:gd name="connsiteX1157" fmla="*/ 3118952 w 3294063"/>
                <a:gd name="connsiteY1157" fmla="*/ 942202 h 1776236"/>
                <a:gd name="connsiteX1158" fmla="*/ 3115648 w 3294063"/>
                <a:gd name="connsiteY1158" fmla="*/ 935591 h 1776236"/>
                <a:gd name="connsiteX1159" fmla="*/ 3089217 w 3294063"/>
                <a:gd name="connsiteY1159" fmla="*/ 935591 h 1776236"/>
                <a:gd name="connsiteX1160" fmla="*/ 3118952 w 3294063"/>
                <a:gd name="connsiteY1160" fmla="*/ 948813 h 1776236"/>
                <a:gd name="connsiteX1161" fmla="*/ 3132168 w 3294063"/>
                <a:gd name="connsiteY1161" fmla="*/ 958730 h 1776236"/>
                <a:gd name="connsiteX1162" fmla="*/ 3105737 w 3294063"/>
                <a:gd name="connsiteY1162" fmla="*/ 975258 h 1776236"/>
                <a:gd name="connsiteX1163" fmla="*/ 3125560 w 3294063"/>
                <a:gd name="connsiteY1163" fmla="*/ 975258 h 1776236"/>
                <a:gd name="connsiteX1164" fmla="*/ 3118952 w 3294063"/>
                <a:gd name="connsiteY1164" fmla="*/ 988481 h 1776236"/>
                <a:gd name="connsiteX1165" fmla="*/ 3191640 w 3294063"/>
                <a:gd name="connsiteY1165" fmla="*/ 991786 h 1776236"/>
                <a:gd name="connsiteX1166" fmla="*/ 3175120 w 3294063"/>
                <a:gd name="connsiteY1166" fmla="*/ 1001703 h 1776236"/>
                <a:gd name="connsiteX1167" fmla="*/ 3218072 w 3294063"/>
                <a:gd name="connsiteY1167" fmla="*/ 1005009 h 1776236"/>
                <a:gd name="connsiteX1168" fmla="*/ 3208160 w 3294063"/>
                <a:gd name="connsiteY1168" fmla="*/ 1014926 h 1776236"/>
                <a:gd name="connsiteX1169" fmla="*/ 3237896 w 3294063"/>
                <a:gd name="connsiteY1169" fmla="*/ 1021537 h 1776236"/>
                <a:gd name="connsiteX1170" fmla="*/ 3208160 w 3294063"/>
                <a:gd name="connsiteY1170" fmla="*/ 1028148 h 1776236"/>
                <a:gd name="connsiteX1171" fmla="*/ 3231288 w 3294063"/>
                <a:gd name="connsiteY1171" fmla="*/ 1031454 h 1776236"/>
                <a:gd name="connsiteX1172" fmla="*/ 3224680 w 3294063"/>
                <a:gd name="connsiteY1172" fmla="*/ 1041370 h 1776236"/>
                <a:gd name="connsiteX1173" fmla="*/ 3254415 w 3294063"/>
                <a:gd name="connsiteY1173" fmla="*/ 1044676 h 1776236"/>
                <a:gd name="connsiteX1174" fmla="*/ 3251111 w 3294063"/>
                <a:gd name="connsiteY1174" fmla="*/ 1054593 h 1776236"/>
                <a:gd name="connsiteX1175" fmla="*/ 3294063 w 3294063"/>
                <a:gd name="connsiteY1175" fmla="*/ 1061204 h 1776236"/>
                <a:gd name="connsiteX1176" fmla="*/ 3267631 w 3294063"/>
                <a:gd name="connsiteY1176" fmla="*/ 1074427 h 1776236"/>
                <a:gd name="connsiteX1177" fmla="*/ 3280847 w 3294063"/>
                <a:gd name="connsiteY1177" fmla="*/ 1084344 h 1776236"/>
                <a:gd name="connsiteX1178" fmla="*/ 3244504 w 3294063"/>
                <a:gd name="connsiteY1178" fmla="*/ 1097566 h 1776236"/>
                <a:gd name="connsiteX1179" fmla="*/ 3158600 w 3294063"/>
                <a:gd name="connsiteY1179" fmla="*/ 1094260 h 1776236"/>
                <a:gd name="connsiteX1180" fmla="*/ 3076001 w 3294063"/>
                <a:gd name="connsiteY1180" fmla="*/ 1094260 h 1776236"/>
                <a:gd name="connsiteX1181" fmla="*/ 3023137 w 3294063"/>
                <a:gd name="connsiteY1181" fmla="*/ 1104177 h 1776236"/>
                <a:gd name="connsiteX1182" fmla="*/ 2966969 w 3294063"/>
                <a:gd name="connsiteY1182" fmla="*/ 1104177 h 1776236"/>
                <a:gd name="connsiteX1183" fmla="*/ 2874458 w 3294063"/>
                <a:gd name="connsiteY1183" fmla="*/ 1100872 h 1776236"/>
                <a:gd name="connsiteX1184" fmla="*/ 2867850 w 3294063"/>
                <a:gd name="connsiteY1184" fmla="*/ 1104177 h 1776236"/>
                <a:gd name="connsiteX1185" fmla="*/ 2861242 w 3294063"/>
                <a:gd name="connsiteY1185" fmla="*/ 1104177 h 1776236"/>
                <a:gd name="connsiteX1186" fmla="*/ 2857938 w 3294063"/>
                <a:gd name="connsiteY1186" fmla="*/ 1100872 h 1776236"/>
                <a:gd name="connsiteX1187" fmla="*/ 2838114 w 3294063"/>
                <a:gd name="connsiteY1187" fmla="*/ 1104177 h 1776236"/>
                <a:gd name="connsiteX1188" fmla="*/ 2831506 w 3294063"/>
                <a:gd name="connsiteY1188" fmla="*/ 1114094 h 1776236"/>
                <a:gd name="connsiteX1189" fmla="*/ 2841418 w 3294063"/>
                <a:gd name="connsiteY1189" fmla="*/ 1114094 h 1776236"/>
                <a:gd name="connsiteX1190" fmla="*/ 2828202 w 3294063"/>
                <a:gd name="connsiteY1190" fmla="*/ 1120706 h 1776236"/>
                <a:gd name="connsiteX1191" fmla="*/ 2894282 w 3294063"/>
                <a:gd name="connsiteY1191" fmla="*/ 1130622 h 1776236"/>
                <a:gd name="connsiteX1192" fmla="*/ 2874458 w 3294063"/>
                <a:gd name="connsiteY1192" fmla="*/ 1130622 h 1776236"/>
                <a:gd name="connsiteX1193" fmla="*/ 2867850 w 3294063"/>
                <a:gd name="connsiteY1193" fmla="*/ 1143845 h 1776236"/>
                <a:gd name="connsiteX1194" fmla="*/ 2824898 w 3294063"/>
                <a:gd name="connsiteY1194" fmla="*/ 1140539 h 1776236"/>
                <a:gd name="connsiteX1195" fmla="*/ 2828202 w 3294063"/>
                <a:gd name="connsiteY1195" fmla="*/ 1150456 h 1776236"/>
                <a:gd name="connsiteX1196" fmla="*/ 2828202 w 3294063"/>
                <a:gd name="connsiteY1196" fmla="*/ 1157067 h 1776236"/>
                <a:gd name="connsiteX1197" fmla="*/ 2828202 w 3294063"/>
                <a:gd name="connsiteY1197" fmla="*/ 1160373 h 1776236"/>
                <a:gd name="connsiteX1198" fmla="*/ 2831506 w 3294063"/>
                <a:gd name="connsiteY1198" fmla="*/ 1166984 h 1776236"/>
                <a:gd name="connsiteX1199" fmla="*/ 2841418 w 3294063"/>
                <a:gd name="connsiteY1199" fmla="*/ 1180207 h 1776236"/>
                <a:gd name="connsiteX1200" fmla="*/ 2857938 w 3294063"/>
                <a:gd name="connsiteY1200" fmla="*/ 1180207 h 1776236"/>
                <a:gd name="connsiteX1201" fmla="*/ 2861242 w 3294063"/>
                <a:gd name="connsiteY1201" fmla="*/ 1180207 h 1776236"/>
                <a:gd name="connsiteX1202" fmla="*/ 2871154 w 3294063"/>
                <a:gd name="connsiteY1202" fmla="*/ 1180207 h 1776236"/>
                <a:gd name="connsiteX1203" fmla="*/ 2884370 w 3294063"/>
                <a:gd name="connsiteY1203" fmla="*/ 1180207 h 1776236"/>
                <a:gd name="connsiteX1204" fmla="*/ 2897586 w 3294063"/>
                <a:gd name="connsiteY1204" fmla="*/ 1173596 h 1776236"/>
                <a:gd name="connsiteX1205" fmla="*/ 2920714 w 3294063"/>
                <a:gd name="connsiteY1205" fmla="*/ 1176901 h 1776236"/>
                <a:gd name="connsiteX1206" fmla="*/ 2937234 w 3294063"/>
                <a:gd name="connsiteY1206" fmla="*/ 1183512 h 1776236"/>
                <a:gd name="connsiteX1207" fmla="*/ 2930626 w 3294063"/>
                <a:gd name="connsiteY1207" fmla="*/ 1190124 h 1776236"/>
                <a:gd name="connsiteX1208" fmla="*/ 2910802 w 3294063"/>
                <a:gd name="connsiteY1208" fmla="*/ 1193429 h 1776236"/>
                <a:gd name="connsiteX1209" fmla="*/ 2894282 w 3294063"/>
                <a:gd name="connsiteY1209" fmla="*/ 1190124 h 1776236"/>
                <a:gd name="connsiteX1210" fmla="*/ 2887674 w 3294063"/>
                <a:gd name="connsiteY1210" fmla="*/ 1186818 h 1776236"/>
                <a:gd name="connsiteX1211" fmla="*/ 2877762 w 3294063"/>
                <a:gd name="connsiteY1211" fmla="*/ 1186818 h 1776236"/>
                <a:gd name="connsiteX1212" fmla="*/ 2874458 w 3294063"/>
                <a:gd name="connsiteY1212" fmla="*/ 1186818 h 1776236"/>
                <a:gd name="connsiteX1213" fmla="*/ 2857938 w 3294063"/>
                <a:gd name="connsiteY1213" fmla="*/ 1186818 h 1776236"/>
                <a:gd name="connsiteX1214" fmla="*/ 2851330 w 3294063"/>
                <a:gd name="connsiteY1214" fmla="*/ 1190124 h 1776236"/>
                <a:gd name="connsiteX1215" fmla="*/ 2844722 w 3294063"/>
                <a:gd name="connsiteY1215" fmla="*/ 1190124 h 1776236"/>
                <a:gd name="connsiteX1216" fmla="*/ 2838114 w 3294063"/>
                <a:gd name="connsiteY1216" fmla="*/ 1193429 h 1776236"/>
                <a:gd name="connsiteX1217" fmla="*/ 2828202 w 3294063"/>
                <a:gd name="connsiteY1217" fmla="*/ 1200040 h 1776236"/>
                <a:gd name="connsiteX1218" fmla="*/ 2808379 w 3294063"/>
                <a:gd name="connsiteY1218" fmla="*/ 1213263 h 1776236"/>
                <a:gd name="connsiteX1219" fmla="*/ 2805075 w 3294063"/>
                <a:gd name="connsiteY1219" fmla="*/ 1213263 h 1776236"/>
                <a:gd name="connsiteX1220" fmla="*/ 2791859 w 3294063"/>
                <a:gd name="connsiteY1220" fmla="*/ 1223180 h 1776236"/>
                <a:gd name="connsiteX1221" fmla="*/ 2788555 w 3294063"/>
                <a:gd name="connsiteY1221" fmla="*/ 1216569 h 1776236"/>
                <a:gd name="connsiteX1222" fmla="*/ 2785251 w 3294063"/>
                <a:gd name="connsiteY1222" fmla="*/ 1209957 h 1776236"/>
                <a:gd name="connsiteX1223" fmla="*/ 2781947 w 3294063"/>
                <a:gd name="connsiteY1223" fmla="*/ 1200040 h 1776236"/>
                <a:gd name="connsiteX1224" fmla="*/ 2778643 w 3294063"/>
                <a:gd name="connsiteY1224" fmla="*/ 1200040 h 1776236"/>
                <a:gd name="connsiteX1225" fmla="*/ 2775339 w 3294063"/>
                <a:gd name="connsiteY1225" fmla="*/ 1196735 h 1776236"/>
                <a:gd name="connsiteX1226" fmla="*/ 2762123 w 3294063"/>
                <a:gd name="connsiteY1226" fmla="*/ 1196735 h 1776236"/>
                <a:gd name="connsiteX1227" fmla="*/ 2758819 w 3294063"/>
                <a:gd name="connsiteY1227" fmla="*/ 1196735 h 1776236"/>
                <a:gd name="connsiteX1228" fmla="*/ 2748907 w 3294063"/>
                <a:gd name="connsiteY1228" fmla="*/ 1206652 h 1776236"/>
                <a:gd name="connsiteX1229" fmla="*/ 2742299 w 3294063"/>
                <a:gd name="connsiteY1229" fmla="*/ 1216569 h 1776236"/>
                <a:gd name="connsiteX1230" fmla="*/ 2738995 w 3294063"/>
                <a:gd name="connsiteY1230" fmla="*/ 1226485 h 1776236"/>
                <a:gd name="connsiteX1231" fmla="*/ 2854634 w 3294063"/>
                <a:gd name="connsiteY1231" fmla="*/ 1223180 h 1776236"/>
                <a:gd name="connsiteX1232" fmla="*/ 2864546 w 3294063"/>
                <a:gd name="connsiteY1232" fmla="*/ 1229791 h 1776236"/>
                <a:gd name="connsiteX1233" fmla="*/ 2854634 w 3294063"/>
                <a:gd name="connsiteY1233" fmla="*/ 1243013 h 1776236"/>
                <a:gd name="connsiteX1234" fmla="*/ 2904194 w 3294063"/>
                <a:gd name="connsiteY1234" fmla="*/ 1246319 h 1776236"/>
                <a:gd name="connsiteX1235" fmla="*/ 2894282 w 3294063"/>
                <a:gd name="connsiteY1235" fmla="*/ 1246319 h 1776236"/>
                <a:gd name="connsiteX1236" fmla="*/ 2953753 w 3294063"/>
                <a:gd name="connsiteY1236" fmla="*/ 1236402 h 1776236"/>
                <a:gd name="connsiteX1237" fmla="*/ 2973577 w 3294063"/>
                <a:gd name="connsiteY1237" fmla="*/ 1229791 h 1776236"/>
                <a:gd name="connsiteX1238" fmla="*/ 2970273 w 3294063"/>
                <a:gd name="connsiteY1238" fmla="*/ 1246319 h 1776236"/>
                <a:gd name="connsiteX1239" fmla="*/ 2914106 w 3294063"/>
                <a:gd name="connsiteY1239" fmla="*/ 1239708 h 1776236"/>
                <a:gd name="connsiteX1240" fmla="*/ 2933930 w 3294063"/>
                <a:gd name="connsiteY1240" fmla="*/ 1252930 h 1776236"/>
                <a:gd name="connsiteX1241" fmla="*/ 2973577 w 3294063"/>
                <a:gd name="connsiteY1241" fmla="*/ 1266153 h 1776236"/>
                <a:gd name="connsiteX1242" fmla="*/ 3042961 w 3294063"/>
                <a:gd name="connsiteY1242" fmla="*/ 1282681 h 1776236"/>
                <a:gd name="connsiteX1243" fmla="*/ 3076001 w 3294063"/>
                <a:gd name="connsiteY1243" fmla="*/ 1285987 h 1776236"/>
                <a:gd name="connsiteX1244" fmla="*/ 3076001 w 3294063"/>
                <a:gd name="connsiteY1244" fmla="*/ 1295903 h 1776236"/>
                <a:gd name="connsiteX1245" fmla="*/ 3099129 w 3294063"/>
                <a:gd name="connsiteY1245" fmla="*/ 1289292 h 1776236"/>
                <a:gd name="connsiteX1246" fmla="*/ 3095825 w 3294063"/>
                <a:gd name="connsiteY1246" fmla="*/ 1302515 h 1776236"/>
                <a:gd name="connsiteX1247" fmla="*/ 3072697 w 3294063"/>
                <a:gd name="connsiteY1247" fmla="*/ 1315737 h 1776236"/>
                <a:gd name="connsiteX1248" fmla="*/ 3049569 w 3294063"/>
                <a:gd name="connsiteY1248" fmla="*/ 1309126 h 1776236"/>
                <a:gd name="connsiteX1249" fmla="*/ 2897586 w 3294063"/>
                <a:gd name="connsiteY1249" fmla="*/ 1312432 h 1776236"/>
                <a:gd name="connsiteX1250" fmla="*/ 2877762 w 3294063"/>
                <a:gd name="connsiteY1250" fmla="*/ 1315737 h 1776236"/>
                <a:gd name="connsiteX1251" fmla="*/ 2881066 w 3294063"/>
                <a:gd name="connsiteY1251" fmla="*/ 1319043 h 1776236"/>
                <a:gd name="connsiteX1252" fmla="*/ 2874458 w 3294063"/>
                <a:gd name="connsiteY1252" fmla="*/ 1332265 h 1776236"/>
                <a:gd name="connsiteX1253" fmla="*/ 2854634 w 3294063"/>
                <a:gd name="connsiteY1253" fmla="*/ 1319043 h 1776236"/>
                <a:gd name="connsiteX1254" fmla="*/ 2857938 w 3294063"/>
                <a:gd name="connsiteY1254" fmla="*/ 1315737 h 1776236"/>
                <a:gd name="connsiteX1255" fmla="*/ 2814987 w 3294063"/>
                <a:gd name="connsiteY1255" fmla="*/ 1315737 h 1776236"/>
                <a:gd name="connsiteX1256" fmla="*/ 2808379 w 3294063"/>
                <a:gd name="connsiteY1256" fmla="*/ 1335571 h 1776236"/>
                <a:gd name="connsiteX1257" fmla="*/ 2805075 w 3294063"/>
                <a:gd name="connsiteY1257" fmla="*/ 1335571 h 1776236"/>
                <a:gd name="connsiteX1258" fmla="*/ 2801771 w 3294063"/>
                <a:gd name="connsiteY1258" fmla="*/ 1335571 h 1776236"/>
                <a:gd name="connsiteX1259" fmla="*/ 2795163 w 3294063"/>
                <a:gd name="connsiteY1259" fmla="*/ 1335571 h 1776236"/>
                <a:gd name="connsiteX1260" fmla="*/ 2791859 w 3294063"/>
                <a:gd name="connsiteY1260" fmla="*/ 1335571 h 1776236"/>
                <a:gd name="connsiteX1261" fmla="*/ 2772035 w 3294063"/>
                <a:gd name="connsiteY1261" fmla="*/ 1319043 h 1776236"/>
                <a:gd name="connsiteX1262" fmla="*/ 2768731 w 3294063"/>
                <a:gd name="connsiteY1262" fmla="*/ 1312432 h 1776236"/>
                <a:gd name="connsiteX1263" fmla="*/ 2732387 w 3294063"/>
                <a:gd name="connsiteY1263" fmla="*/ 1309126 h 1776236"/>
                <a:gd name="connsiteX1264" fmla="*/ 2715867 w 3294063"/>
                <a:gd name="connsiteY1264" fmla="*/ 1309126 h 1776236"/>
                <a:gd name="connsiteX1265" fmla="*/ 2715867 w 3294063"/>
                <a:gd name="connsiteY1265" fmla="*/ 1312432 h 1776236"/>
                <a:gd name="connsiteX1266" fmla="*/ 2712563 w 3294063"/>
                <a:gd name="connsiteY1266" fmla="*/ 1312432 h 1776236"/>
                <a:gd name="connsiteX1267" fmla="*/ 2709259 w 3294063"/>
                <a:gd name="connsiteY1267" fmla="*/ 1315737 h 1776236"/>
                <a:gd name="connsiteX1268" fmla="*/ 2702651 w 3294063"/>
                <a:gd name="connsiteY1268" fmla="*/ 1315737 h 1776236"/>
                <a:gd name="connsiteX1269" fmla="*/ 2702651 w 3294063"/>
                <a:gd name="connsiteY1269" fmla="*/ 1309126 h 1776236"/>
                <a:gd name="connsiteX1270" fmla="*/ 2686131 w 3294063"/>
                <a:gd name="connsiteY1270" fmla="*/ 1309126 h 1776236"/>
                <a:gd name="connsiteX1271" fmla="*/ 2682828 w 3294063"/>
                <a:gd name="connsiteY1271" fmla="*/ 1309126 h 1776236"/>
                <a:gd name="connsiteX1272" fmla="*/ 2679524 w 3294063"/>
                <a:gd name="connsiteY1272" fmla="*/ 1305820 h 1776236"/>
                <a:gd name="connsiteX1273" fmla="*/ 2649788 w 3294063"/>
                <a:gd name="connsiteY1273" fmla="*/ 1305820 h 1776236"/>
                <a:gd name="connsiteX1274" fmla="*/ 2643180 w 3294063"/>
                <a:gd name="connsiteY1274" fmla="*/ 1305820 h 1776236"/>
                <a:gd name="connsiteX1275" fmla="*/ 2613444 w 3294063"/>
                <a:gd name="connsiteY1275" fmla="*/ 1302515 h 1776236"/>
                <a:gd name="connsiteX1276" fmla="*/ 2616748 w 3294063"/>
                <a:gd name="connsiteY1276" fmla="*/ 1305820 h 1776236"/>
                <a:gd name="connsiteX1277" fmla="*/ 2606836 w 3294063"/>
                <a:gd name="connsiteY1277" fmla="*/ 1305820 h 1776236"/>
                <a:gd name="connsiteX1278" fmla="*/ 2606836 w 3294063"/>
                <a:gd name="connsiteY1278" fmla="*/ 1302515 h 1776236"/>
                <a:gd name="connsiteX1279" fmla="*/ 2583708 w 3294063"/>
                <a:gd name="connsiteY1279" fmla="*/ 1302515 h 1776236"/>
                <a:gd name="connsiteX1280" fmla="*/ 2573796 w 3294063"/>
                <a:gd name="connsiteY1280" fmla="*/ 1309126 h 1776236"/>
                <a:gd name="connsiteX1281" fmla="*/ 2580404 w 3294063"/>
                <a:gd name="connsiteY1281" fmla="*/ 1312432 h 1776236"/>
                <a:gd name="connsiteX1282" fmla="*/ 2587012 w 3294063"/>
                <a:gd name="connsiteY1282" fmla="*/ 1322348 h 1776236"/>
                <a:gd name="connsiteX1283" fmla="*/ 2606836 w 3294063"/>
                <a:gd name="connsiteY1283" fmla="*/ 1315737 h 1776236"/>
                <a:gd name="connsiteX1284" fmla="*/ 2613444 w 3294063"/>
                <a:gd name="connsiteY1284" fmla="*/ 1312432 h 1776236"/>
                <a:gd name="connsiteX1285" fmla="*/ 2629964 w 3294063"/>
                <a:gd name="connsiteY1285" fmla="*/ 1305820 h 1776236"/>
                <a:gd name="connsiteX1286" fmla="*/ 2600228 w 3294063"/>
                <a:gd name="connsiteY1286" fmla="*/ 1328960 h 1776236"/>
                <a:gd name="connsiteX1287" fmla="*/ 2616748 w 3294063"/>
                <a:gd name="connsiteY1287" fmla="*/ 1335571 h 1776236"/>
                <a:gd name="connsiteX1288" fmla="*/ 2623356 w 3294063"/>
                <a:gd name="connsiteY1288" fmla="*/ 1342182 h 1776236"/>
                <a:gd name="connsiteX1289" fmla="*/ 2626660 w 3294063"/>
                <a:gd name="connsiteY1289" fmla="*/ 1342182 h 1776236"/>
                <a:gd name="connsiteX1290" fmla="*/ 2629964 w 3294063"/>
                <a:gd name="connsiteY1290" fmla="*/ 1345488 h 1776236"/>
                <a:gd name="connsiteX1291" fmla="*/ 2633268 w 3294063"/>
                <a:gd name="connsiteY1291" fmla="*/ 1345488 h 1776236"/>
                <a:gd name="connsiteX1292" fmla="*/ 2636572 w 3294063"/>
                <a:gd name="connsiteY1292" fmla="*/ 1352099 h 1776236"/>
                <a:gd name="connsiteX1293" fmla="*/ 2643180 w 3294063"/>
                <a:gd name="connsiteY1293" fmla="*/ 1358710 h 1776236"/>
                <a:gd name="connsiteX1294" fmla="*/ 2653092 w 3294063"/>
                <a:gd name="connsiteY1294" fmla="*/ 1368627 h 1776236"/>
                <a:gd name="connsiteX1295" fmla="*/ 2656396 w 3294063"/>
                <a:gd name="connsiteY1295" fmla="*/ 1371933 h 1776236"/>
                <a:gd name="connsiteX1296" fmla="*/ 2659700 w 3294063"/>
                <a:gd name="connsiteY1296" fmla="*/ 1378544 h 1776236"/>
                <a:gd name="connsiteX1297" fmla="*/ 2663004 w 3294063"/>
                <a:gd name="connsiteY1297" fmla="*/ 1381849 h 1776236"/>
                <a:gd name="connsiteX1298" fmla="*/ 2666308 w 3294063"/>
                <a:gd name="connsiteY1298" fmla="*/ 1388461 h 1776236"/>
                <a:gd name="connsiteX1299" fmla="*/ 2666308 w 3294063"/>
                <a:gd name="connsiteY1299" fmla="*/ 1395072 h 1776236"/>
                <a:gd name="connsiteX1300" fmla="*/ 2663004 w 3294063"/>
                <a:gd name="connsiteY1300" fmla="*/ 1411600 h 1776236"/>
                <a:gd name="connsiteX1301" fmla="*/ 2663004 w 3294063"/>
                <a:gd name="connsiteY1301" fmla="*/ 1414906 h 1776236"/>
                <a:gd name="connsiteX1302" fmla="*/ 2659700 w 3294063"/>
                <a:gd name="connsiteY1302" fmla="*/ 1421517 h 1776236"/>
                <a:gd name="connsiteX1303" fmla="*/ 2656396 w 3294063"/>
                <a:gd name="connsiteY1303" fmla="*/ 1421517 h 1776236"/>
                <a:gd name="connsiteX1304" fmla="*/ 2649788 w 3294063"/>
                <a:gd name="connsiteY1304" fmla="*/ 1424823 h 1776236"/>
                <a:gd name="connsiteX1305" fmla="*/ 2646484 w 3294063"/>
                <a:gd name="connsiteY1305" fmla="*/ 1428128 h 1776236"/>
                <a:gd name="connsiteX1306" fmla="*/ 2629964 w 3294063"/>
                <a:gd name="connsiteY1306" fmla="*/ 1434739 h 1776236"/>
                <a:gd name="connsiteX1307" fmla="*/ 2620052 w 3294063"/>
                <a:gd name="connsiteY1307" fmla="*/ 1438045 h 1776236"/>
                <a:gd name="connsiteX1308" fmla="*/ 2616748 w 3294063"/>
                <a:gd name="connsiteY1308" fmla="*/ 1438045 h 1776236"/>
                <a:gd name="connsiteX1309" fmla="*/ 2600228 w 3294063"/>
                <a:gd name="connsiteY1309" fmla="*/ 1441351 h 1776236"/>
                <a:gd name="connsiteX1310" fmla="*/ 2587012 w 3294063"/>
                <a:gd name="connsiteY1310" fmla="*/ 1444656 h 1776236"/>
                <a:gd name="connsiteX1311" fmla="*/ 2577100 w 3294063"/>
                <a:gd name="connsiteY1311" fmla="*/ 1444656 h 1776236"/>
                <a:gd name="connsiteX1312" fmla="*/ 2560580 w 3294063"/>
                <a:gd name="connsiteY1312" fmla="*/ 1451267 h 1776236"/>
                <a:gd name="connsiteX1313" fmla="*/ 2540757 w 3294063"/>
                <a:gd name="connsiteY1313" fmla="*/ 1447962 h 1776236"/>
                <a:gd name="connsiteX1314" fmla="*/ 2494501 w 3294063"/>
                <a:gd name="connsiteY1314" fmla="*/ 1428128 h 1776236"/>
                <a:gd name="connsiteX1315" fmla="*/ 2487893 w 3294063"/>
                <a:gd name="connsiteY1315" fmla="*/ 1438045 h 1776236"/>
                <a:gd name="connsiteX1316" fmla="*/ 2477981 w 3294063"/>
                <a:gd name="connsiteY1316" fmla="*/ 1447962 h 1776236"/>
                <a:gd name="connsiteX1317" fmla="*/ 2477981 w 3294063"/>
                <a:gd name="connsiteY1317" fmla="*/ 1454573 h 1776236"/>
                <a:gd name="connsiteX1318" fmla="*/ 2477981 w 3294063"/>
                <a:gd name="connsiteY1318" fmla="*/ 1471101 h 1776236"/>
                <a:gd name="connsiteX1319" fmla="*/ 2481285 w 3294063"/>
                <a:gd name="connsiteY1319" fmla="*/ 1474407 h 1776236"/>
                <a:gd name="connsiteX1320" fmla="*/ 2487893 w 3294063"/>
                <a:gd name="connsiteY1320" fmla="*/ 1481018 h 1776236"/>
                <a:gd name="connsiteX1321" fmla="*/ 2504413 w 3294063"/>
                <a:gd name="connsiteY1321" fmla="*/ 1494240 h 1776236"/>
                <a:gd name="connsiteX1322" fmla="*/ 2514325 w 3294063"/>
                <a:gd name="connsiteY1322" fmla="*/ 1504157 h 1776236"/>
                <a:gd name="connsiteX1323" fmla="*/ 2514325 w 3294063"/>
                <a:gd name="connsiteY1323" fmla="*/ 1507463 h 1776236"/>
                <a:gd name="connsiteX1324" fmla="*/ 2517629 w 3294063"/>
                <a:gd name="connsiteY1324" fmla="*/ 1510769 h 1776236"/>
                <a:gd name="connsiteX1325" fmla="*/ 2517629 w 3294063"/>
                <a:gd name="connsiteY1325" fmla="*/ 1514074 h 1776236"/>
                <a:gd name="connsiteX1326" fmla="*/ 2520933 w 3294063"/>
                <a:gd name="connsiteY1326" fmla="*/ 1514074 h 1776236"/>
                <a:gd name="connsiteX1327" fmla="*/ 2524237 w 3294063"/>
                <a:gd name="connsiteY1327" fmla="*/ 1520685 h 1776236"/>
                <a:gd name="connsiteX1328" fmla="*/ 2534149 w 3294063"/>
                <a:gd name="connsiteY1328" fmla="*/ 1530602 h 1776236"/>
                <a:gd name="connsiteX1329" fmla="*/ 2547365 w 3294063"/>
                <a:gd name="connsiteY1329" fmla="*/ 1540519 h 1776236"/>
                <a:gd name="connsiteX1330" fmla="*/ 2563884 w 3294063"/>
                <a:gd name="connsiteY1330" fmla="*/ 1560353 h 1776236"/>
                <a:gd name="connsiteX1331" fmla="*/ 2573796 w 3294063"/>
                <a:gd name="connsiteY1331" fmla="*/ 1566964 h 1776236"/>
                <a:gd name="connsiteX1332" fmla="*/ 2583708 w 3294063"/>
                <a:gd name="connsiteY1332" fmla="*/ 1576881 h 1776236"/>
                <a:gd name="connsiteX1333" fmla="*/ 2587012 w 3294063"/>
                <a:gd name="connsiteY1333" fmla="*/ 1580187 h 1776236"/>
                <a:gd name="connsiteX1334" fmla="*/ 2593620 w 3294063"/>
                <a:gd name="connsiteY1334" fmla="*/ 1583492 h 1776236"/>
                <a:gd name="connsiteX1335" fmla="*/ 2606836 w 3294063"/>
                <a:gd name="connsiteY1335" fmla="*/ 1593409 h 1776236"/>
                <a:gd name="connsiteX1336" fmla="*/ 2616748 w 3294063"/>
                <a:gd name="connsiteY1336" fmla="*/ 1600020 h 1776236"/>
                <a:gd name="connsiteX1337" fmla="*/ 2633268 w 3294063"/>
                <a:gd name="connsiteY1337" fmla="*/ 1613243 h 1776236"/>
                <a:gd name="connsiteX1338" fmla="*/ 2643180 w 3294063"/>
                <a:gd name="connsiteY1338" fmla="*/ 1623160 h 1776236"/>
                <a:gd name="connsiteX1339" fmla="*/ 2653092 w 3294063"/>
                <a:gd name="connsiteY1339" fmla="*/ 1629771 h 1776236"/>
                <a:gd name="connsiteX1340" fmla="*/ 2699347 w 3294063"/>
                <a:gd name="connsiteY1340" fmla="*/ 1639688 h 1776236"/>
                <a:gd name="connsiteX1341" fmla="*/ 2705955 w 3294063"/>
                <a:gd name="connsiteY1341" fmla="*/ 1646299 h 1776236"/>
                <a:gd name="connsiteX1342" fmla="*/ 2705955 w 3294063"/>
                <a:gd name="connsiteY1342" fmla="*/ 1656216 h 1776236"/>
                <a:gd name="connsiteX1343" fmla="*/ 2702651 w 3294063"/>
                <a:gd name="connsiteY1343" fmla="*/ 1666133 h 1776236"/>
                <a:gd name="connsiteX1344" fmla="*/ 2699347 w 3294063"/>
                <a:gd name="connsiteY1344" fmla="*/ 1666133 h 1776236"/>
                <a:gd name="connsiteX1345" fmla="*/ 2696043 w 3294063"/>
                <a:gd name="connsiteY1345" fmla="*/ 1672744 h 1776236"/>
                <a:gd name="connsiteX1346" fmla="*/ 2666308 w 3294063"/>
                <a:gd name="connsiteY1346" fmla="*/ 1669438 h 1776236"/>
                <a:gd name="connsiteX1347" fmla="*/ 2663004 w 3294063"/>
                <a:gd name="connsiteY1347" fmla="*/ 1669438 h 1776236"/>
                <a:gd name="connsiteX1348" fmla="*/ 2653092 w 3294063"/>
                <a:gd name="connsiteY1348" fmla="*/ 1656216 h 1776236"/>
                <a:gd name="connsiteX1349" fmla="*/ 2636572 w 3294063"/>
                <a:gd name="connsiteY1349" fmla="*/ 1636382 h 1776236"/>
                <a:gd name="connsiteX1350" fmla="*/ 2620052 w 3294063"/>
                <a:gd name="connsiteY1350" fmla="*/ 1626465 h 1776236"/>
                <a:gd name="connsiteX1351" fmla="*/ 2610692 w 3294063"/>
                <a:gd name="connsiteY1351" fmla="*/ 1619441 h 1776236"/>
                <a:gd name="connsiteX1352" fmla="*/ 2609850 w 3294063"/>
                <a:gd name="connsiteY1352" fmla="*/ 1619250 h 1776236"/>
                <a:gd name="connsiteX1353" fmla="*/ 2610094 w 3294063"/>
                <a:gd name="connsiteY1353" fmla="*/ 1618993 h 1776236"/>
                <a:gd name="connsiteX1354" fmla="*/ 2606836 w 3294063"/>
                <a:gd name="connsiteY1354" fmla="*/ 1616548 h 1776236"/>
                <a:gd name="connsiteX1355" fmla="*/ 2603532 w 3294063"/>
                <a:gd name="connsiteY1355" fmla="*/ 1613243 h 1776236"/>
                <a:gd name="connsiteX1356" fmla="*/ 2593620 w 3294063"/>
                <a:gd name="connsiteY1356" fmla="*/ 1606632 h 1776236"/>
                <a:gd name="connsiteX1357" fmla="*/ 2587012 w 3294063"/>
                <a:gd name="connsiteY1357" fmla="*/ 1590103 h 1776236"/>
                <a:gd name="connsiteX1358" fmla="*/ 2573796 w 3294063"/>
                <a:gd name="connsiteY1358" fmla="*/ 1576881 h 1776236"/>
                <a:gd name="connsiteX1359" fmla="*/ 2570492 w 3294063"/>
                <a:gd name="connsiteY1359" fmla="*/ 1576881 h 1776236"/>
                <a:gd name="connsiteX1360" fmla="*/ 2560580 w 3294063"/>
                <a:gd name="connsiteY1360" fmla="*/ 1566964 h 1776236"/>
                <a:gd name="connsiteX1361" fmla="*/ 2547365 w 3294063"/>
                <a:gd name="connsiteY1361" fmla="*/ 1557047 h 1776236"/>
                <a:gd name="connsiteX1362" fmla="*/ 2544061 w 3294063"/>
                <a:gd name="connsiteY1362" fmla="*/ 1553742 h 1776236"/>
                <a:gd name="connsiteX1363" fmla="*/ 2540757 w 3294063"/>
                <a:gd name="connsiteY1363" fmla="*/ 1550436 h 1776236"/>
                <a:gd name="connsiteX1364" fmla="*/ 2537453 w 3294063"/>
                <a:gd name="connsiteY1364" fmla="*/ 1543825 h 1776236"/>
                <a:gd name="connsiteX1365" fmla="*/ 2530845 w 3294063"/>
                <a:gd name="connsiteY1365" fmla="*/ 1543825 h 1776236"/>
                <a:gd name="connsiteX1366" fmla="*/ 2530845 w 3294063"/>
                <a:gd name="connsiteY1366" fmla="*/ 1540519 h 1776236"/>
                <a:gd name="connsiteX1367" fmla="*/ 2524237 w 3294063"/>
                <a:gd name="connsiteY1367" fmla="*/ 1533908 h 1776236"/>
                <a:gd name="connsiteX1368" fmla="*/ 2517629 w 3294063"/>
                <a:gd name="connsiteY1368" fmla="*/ 1527297 h 1776236"/>
                <a:gd name="connsiteX1369" fmla="*/ 2494501 w 3294063"/>
                <a:gd name="connsiteY1369" fmla="*/ 1510769 h 1776236"/>
                <a:gd name="connsiteX1370" fmla="*/ 2511021 w 3294063"/>
                <a:gd name="connsiteY1370" fmla="*/ 1537214 h 1776236"/>
                <a:gd name="connsiteX1371" fmla="*/ 2504413 w 3294063"/>
                <a:gd name="connsiteY1371" fmla="*/ 1543825 h 1776236"/>
                <a:gd name="connsiteX1372" fmla="*/ 2494501 w 3294063"/>
                <a:gd name="connsiteY1372" fmla="*/ 1540519 h 1776236"/>
                <a:gd name="connsiteX1373" fmla="*/ 2487893 w 3294063"/>
                <a:gd name="connsiteY1373" fmla="*/ 1530602 h 1776236"/>
                <a:gd name="connsiteX1374" fmla="*/ 2487893 w 3294063"/>
                <a:gd name="connsiteY1374" fmla="*/ 1523991 h 1776236"/>
                <a:gd name="connsiteX1375" fmla="*/ 2491197 w 3294063"/>
                <a:gd name="connsiteY1375" fmla="*/ 1517380 h 1776236"/>
                <a:gd name="connsiteX1376" fmla="*/ 2487893 w 3294063"/>
                <a:gd name="connsiteY1376" fmla="*/ 1507463 h 1776236"/>
                <a:gd name="connsiteX1377" fmla="*/ 2484589 w 3294063"/>
                <a:gd name="connsiteY1377" fmla="*/ 1497546 h 1776236"/>
                <a:gd name="connsiteX1378" fmla="*/ 2481285 w 3294063"/>
                <a:gd name="connsiteY1378" fmla="*/ 1494240 h 1776236"/>
                <a:gd name="connsiteX1379" fmla="*/ 2477981 w 3294063"/>
                <a:gd name="connsiteY1379" fmla="*/ 1484324 h 1776236"/>
                <a:gd name="connsiteX1380" fmla="*/ 2474677 w 3294063"/>
                <a:gd name="connsiteY1380" fmla="*/ 1500852 h 1776236"/>
                <a:gd name="connsiteX1381" fmla="*/ 2471373 w 3294063"/>
                <a:gd name="connsiteY1381" fmla="*/ 1507463 h 1776236"/>
                <a:gd name="connsiteX1382" fmla="*/ 2474677 w 3294063"/>
                <a:gd name="connsiteY1382" fmla="*/ 1510769 h 1776236"/>
                <a:gd name="connsiteX1383" fmla="*/ 2471373 w 3294063"/>
                <a:gd name="connsiteY1383" fmla="*/ 1517380 h 1776236"/>
                <a:gd name="connsiteX1384" fmla="*/ 2477981 w 3294063"/>
                <a:gd name="connsiteY1384" fmla="*/ 1527297 h 1776236"/>
                <a:gd name="connsiteX1385" fmla="*/ 2477981 w 3294063"/>
                <a:gd name="connsiteY1385" fmla="*/ 1533908 h 1776236"/>
                <a:gd name="connsiteX1386" fmla="*/ 2474677 w 3294063"/>
                <a:gd name="connsiteY1386" fmla="*/ 1547130 h 1776236"/>
                <a:gd name="connsiteX1387" fmla="*/ 2454853 w 3294063"/>
                <a:gd name="connsiteY1387" fmla="*/ 1560353 h 1776236"/>
                <a:gd name="connsiteX1388" fmla="*/ 2448245 w 3294063"/>
                <a:gd name="connsiteY1388" fmla="*/ 1537214 h 1776236"/>
                <a:gd name="connsiteX1389" fmla="*/ 2454853 w 3294063"/>
                <a:gd name="connsiteY1389" fmla="*/ 1527297 h 1776236"/>
                <a:gd name="connsiteX1390" fmla="*/ 2454853 w 3294063"/>
                <a:gd name="connsiteY1390" fmla="*/ 1523991 h 1776236"/>
                <a:gd name="connsiteX1391" fmla="*/ 2458157 w 3294063"/>
                <a:gd name="connsiteY1391" fmla="*/ 1520685 h 1776236"/>
                <a:gd name="connsiteX1392" fmla="*/ 2458157 w 3294063"/>
                <a:gd name="connsiteY1392" fmla="*/ 1490935 h 1776236"/>
                <a:gd name="connsiteX1393" fmla="*/ 2461461 w 3294063"/>
                <a:gd name="connsiteY1393" fmla="*/ 1477712 h 1776236"/>
                <a:gd name="connsiteX1394" fmla="*/ 2461461 w 3294063"/>
                <a:gd name="connsiteY1394" fmla="*/ 1471101 h 1776236"/>
                <a:gd name="connsiteX1395" fmla="*/ 2454853 w 3294063"/>
                <a:gd name="connsiteY1395" fmla="*/ 1461184 h 1776236"/>
                <a:gd name="connsiteX1396" fmla="*/ 2451549 w 3294063"/>
                <a:gd name="connsiteY1396" fmla="*/ 1457879 h 1776236"/>
                <a:gd name="connsiteX1397" fmla="*/ 2448245 w 3294063"/>
                <a:gd name="connsiteY1397" fmla="*/ 1454573 h 1776236"/>
                <a:gd name="connsiteX1398" fmla="*/ 2444941 w 3294063"/>
                <a:gd name="connsiteY1398" fmla="*/ 1451267 h 1776236"/>
                <a:gd name="connsiteX1399" fmla="*/ 2438333 w 3294063"/>
                <a:gd name="connsiteY1399" fmla="*/ 1444656 h 1776236"/>
                <a:gd name="connsiteX1400" fmla="*/ 2425117 w 3294063"/>
                <a:gd name="connsiteY1400" fmla="*/ 1447962 h 1776236"/>
                <a:gd name="connsiteX1401" fmla="*/ 2415206 w 3294063"/>
                <a:gd name="connsiteY1401" fmla="*/ 1457879 h 1776236"/>
                <a:gd name="connsiteX1402" fmla="*/ 2415206 w 3294063"/>
                <a:gd name="connsiteY1402" fmla="*/ 1467796 h 1776236"/>
                <a:gd name="connsiteX1403" fmla="*/ 2411902 w 3294063"/>
                <a:gd name="connsiteY1403" fmla="*/ 1484324 h 1776236"/>
                <a:gd name="connsiteX1404" fmla="*/ 2408598 w 3294063"/>
                <a:gd name="connsiteY1404" fmla="*/ 1490935 h 1776236"/>
                <a:gd name="connsiteX1405" fmla="*/ 2428421 w 3294063"/>
                <a:gd name="connsiteY1405" fmla="*/ 1500852 h 1776236"/>
                <a:gd name="connsiteX1406" fmla="*/ 2431725 w 3294063"/>
                <a:gd name="connsiteY1406" fmla="*/ 1514074 h 1776236"/>
                <a:gd name="connsiteX1407" fmla="*/ 2418510 w 3294063"/>
                <a:gd name="connsiteY1407" fmla="*/ 1523991 h 1776236"/>
                <a:gd name="connsiteX1408" fmla="*/ 2398686 w 3294063"/>
                <a:gd name="connsiteY1408" fmla="*/ 1557047 h 1776236"/>
                <a:gd name="connsiteX1409" fmla="*/ 2382166 w 3294063"/>
                <a:gd name="connsiteY1409" fmla="*/ 1557047 h 1776236"/>
                <a:gd name="connsiteX1410" fmla="*/ 2368950 w 3294063"/>
                <a:gd name="connsiteY1410" fmla="*/ 1537214 h 1776236"/>
                <a:gd name="connsiteX1411" fmla="*/ 2385470 w 3294063"/>
                <a:gd name="connsiteY1411" fmla="*/ 1507463 h 1776236"/>
                <a:gd name="connsiteX1412" fmla="*/ 2398686 w 3294063"/>
                <a:gd name="connsiteY1412" fmla="*/ 1497546 h 1776236"/>
                <a:gd name="connsiteX1413" fmla="*/ 2401990 w 3294063"/>
                <a:gd name="connsiteY1413" fmla="*/ 1487629 h 1776236"/>
                <a:gd name="connsiteX1414" fmla="*/ 2401990 w 3294063"/>
                <a:gd name="connsiteY1414" fmla="*/ 1481018 h 1776236"/>
                <a:gd name="connsiteX1415" fmla="*/ 2401990 w 3294063"/>
                <a:gd name="connsiteY1415" fmla="*/ 1471101 h 1776236"/>
                <a:gd name="connsiteX1416" fmla="*/ 2395382 w 3294063"/>
                <a:gd name="connsiteY1416" fmla="*/ 1477712 h 1776236"/>
                <a:gd name="connsiteX1417" fmla="*/ 2388774 w 3294063"/>
                <a:gd name="connsiteY1417" fmla="*/ 1481018 h 1776236"/>
                <a:gd name="connsiteX1418" fmla="*/ 2375558 w 3294063"/>
                <a:gd name="connsiteY1418" fmla="*/ 1500852 h 1776236"/>
                <a:gd name="connsiteX1419" fmla="*/ 2368950 w 3294063"/>
                <a:gd name="connsiteY1419" fmla="*/ 1504157 h 1776236"/>
                <a:gd name="connsiteX1420" fmla="*/ 2359038 w 3294063"/>
                <a:gd name="connsiteY1420" fmla="*/ 1514074 h 1776236"/>
                <a:gd name="connsiteX1421" fmla="*/ 2352430 w 3294063"/>
                <a:gd name="connsiteY1421" fmla="*/ 1517380 h 1776236"/>
                <a:gd name="connsiteX1422" fmla="*/ 2342518 w 3294063"/>
                <a:gd name="connsiteY1422" fmla="*/ 1540519 h 1776236"/>
                <a:gd name="connsiteX1423" fmla="*/ 2342518 w 3294063"/>
                <a:gd name="connsiteY1423" fmla="*/ 1550436 h 1776236"/>
                <a:gd name="connsiteX1424" fmla="*/ 2339214 w 3294063"/>
                <a:gd name="connsiteY1424" fmla="*/ 1550436 h 1776236"/>
                <a:gd name="connsiteX1425" fmla="*/ 2339214 w 3294063"/>
                <a:gd name="connsiteY1425" fmla="*/ 1553742 h 1776236"/>
                <a:gd name="connsiteX1426" fmla="*/ 2335910 w 3294063"/>
                <a:gd name="connsiteY1426" fmla="*/ 1560353 h 1776236"/>
                <a:gd name="connsiteX1427" fmla="*/ 2332606 w 3294063"/>
                <a:gd name="connsiteY1427" fmla="*/ 1566964 h 1776236"/>
                <a:gd name="connsiteX1428" fmla="*/ 2319390 w 3294063"/>
                <a:gd name="connsiteY1428" fmla="*/ 1583492 h 1776236"/>
                <a:gd name="connsiteX1429" fmla="*/ 2312782 w 3294063"/>
                <a:gd name="connsiteY1429" fmla="*/ 1590103 h 1776236"/>
                <a:gd name="connsiteX1430" fmla="*/ 2302870 w 3294063"/>
                <a:gd name="connsiteY1430" fmla="*/ 1593409 h 1776236"/>
                <a:gd name="connsiteX1431" fmla="*/ 2283047 w 3294063"/>
                <a:gd name="connsiteY1431" fmla="*/ 1600020 h 1776236"/>
                <a:gd name="connsiteX1432" fmla="*/ 2259919 w 3294063"/>
                <a:gd name="connsiteY1432" fmla="*/ 1593409 h 1776236"/>
                <a:gd name="connsiteX1433" fmla="*/ 2246703 w 3294063"/>
                <a:gd name="connsiteY1433" fmla="*/ 1586798 h 1776236"/>
                <a:gd name="connsiteX1434" fmla="*/ 2243399 w 3294063"/>
                <a:gd name="connsiteY1434" fmla="*/ 1580187 h 1776236"/>
                <a:gd name="connsiteX1435" fmla="*/ 2236791 w 3294063"/>
                <a:gd name="connsiteY1435" fmla="*/ 1563658 h 1776236"/>
                <a:gd name="connsiteX1436" fmla="*/ 2250007 w 3294063"/>
                <a:gd name="connsiteY1436" fmla="*/ 1527297 h 1776236"/>
                <a:gd name="connsiteX1437" fmla="*/ 2253311 w 3294063"/>
                <a:gd name="connsiteY1437" fmla="*/ 1523991 h 1776236"/>
                <a:gd name="connsiteX1438" fmla="*/ 2259919 w 3294063"/>
                <a:gd name="connsiteY1438" fmla="*/ 1517380 h 1776236"/>
                <a:gd name="connsiteX1439" fmla="*/ 2269831 w 3294063"/>
                <a:gd name="connsiteY1439" fmla="*/ 1514074 h 1776236"/>
                <a:gd name="connsiteX1440" fmla="*/ 2286351 w 3294063"/>
                <a:gd name="connsiteY1440" fmla="*/ 1510769 h 1776236"/>
                <a:gd name="connsiteX1441" fmla="*/ 2276439 w 3294063"/>
                <a:gd name="connsiteY1441" fmla="*/ 1494240 h 1776236"/>
                <a:gd name="connsiteX1442" fmla="*/ 2276439 w 3294063"/>
                <a:gd name="connsiteY1442" fmla="*/ 1474407 h 1776236"/>
                <a:gd name="connsiteX1443" fmla="*/ 2276439 w 3294063"/>
                <a:gd name="connsiteY1443" fmla="*/ 1467796 h 1776236"/>
                <a:gd name="connsiteX1444" fmla="*/ 2276439 w 3294063"/>
                <a:gd name="connsiteY1444" fmla="*/ 1457879 h 1776236"/>
                <a:gd name="connsiteX1445" fmla="*/ 2273135 w 3294063"/>
                <a:gd name="connsiteY1445" fmla="*/ 1441351 h 1776236"/>
                <a:gd name="connsiteX1446" fmla="*/ 2269831 w 3294063"/>
                <a:gd name="connsiteY1446" fmla="*/ 1438045 h 1776236"/>
                <a:gd name="connsiteX1447" fmla="*/ 2273135 w 3294063"/>
                <a:gd name="connsiteY1447" fmla="*/ 1428128 h 1776236"/>
                <a:gd name="connsiteX1448" fmla="*/ 2266527 w 3294063"/>
                <a:gd name="connsiteY1448" fmla="*/ 1424823 h 1776236"/>
                <a:gd name="connsiteX1449" fmla="*/ 2259919 w 3294063"/>
                <a:gd name="connsiteY1449" fmla="*/ 1411600 h 1776236"/>
                <a:gd name="connsiteX1450" fmla="*/ 2273135 w 3294063"/>
                <a:gd name="connsiteY1450" fmla="*/ 1418211 h 1776236"/>
                <a:gd name="connsiteX1451" fmla="*/ 2269831 w 3294063"/>
                <a:gd name="connsiteY1451" fmla="*/ 1404989 h 1776236"/>
                <a:gd name="connsiteX1452" fmla="*/ 2259919 w 3294063"/>
                <a:gd name="connsiteY1452" fmla="*/ 1408294 h 1776236"/>
                <a:gd name="connsiteX1453" fmla="*/ 2256615 w 3294063"/>
                <a:gd name="connsiteY1453" fmla="*/ 1408294 h 1776236"/>
                <a:gd name="connsiteX1454" fmla="*/ 2246703 w 3294063"/>
                <a:gd name="connsiteY1454" fmla="*/ 1411600 h 1776236"/>
                <a:gd name="connsiteX1455" fmla="*/ 2240095 w 3294063"/>
                <a:gd name="connsiteY1455" fmla="*/ 1411600 h 1776236"/>
                <a:gd name="connsiteX1456" fmla="*/ 2236791 w 3294063"/>
                <a:gd name="connsiteY1456" fmla="*/ 1411600 h 1776236"/>
                <a:gd name="connsiteX1457" fmla="*/ 2207055 w 3294063"/>
                <a:gd name="connsiteY1457" fmla="*/ 1408294 h 1776236"/>
                <a:gd name="connsiteX1458" fmla="*/ 2200447 w 3294063"/>
                <a:gd name="connsiteY1458" fmla="*/ 1401683 h 1776236"/>
                <a:gd name="connsiteX1459" fmla="*/ 2190535 w 3294063"/>
                <a:gd name="connsiteY1459" fmla="*/ 1395072 h 1776236"/>
                <a:gd name="connsiteX1460" fmla="*/ 2183927 w 3294063"/>
                <a:gd name="connsiteY1460" fmla="*/ 1388461 h 1776236"/>
                <a:gd name="connsiteX1461" fmla="*/ 2177319 w 3294063"/>
                <a:gd name="connsiteY1461" fmla="*/ 1378544 h 1776236"/>
                <a:gd name="connsiteX1462" fmla="*/ 2174015 w 3294063"/>
                <a:gd name="connsiteY1462" fmla="*/ 1368627 h 1776236"/>
                <a:gd name="connsiteX1463" fmla="*/ 2174015 w 3294063"/>
                <a:gd name="connsiteY1463" fmla="*/ 1365321 h 1776236"/>
                <a:gd name="connsiteX1464" fmla="*/ 2170711 w 3294063"/>
                <a:gd name="connsiteY1464" fmla="*/ 1358710 h 1776236"/>
                <a:gd name="connsiteX1465" fmla="*/ 2174015 w 3294063"/>
                <a:gd name="connsiteY1465" fmla="*/ 1338876 h 1776236"/>
                <a:gd name="connsiteX1466" fmla="*/ 2183927 w 3294063"/>
                <a:gd name="connsiteY1466" fmla="*/ 1319043 h 1776236"/>
                <a:gd name="connsiteX1467" fmla="*/ 2068288 w 3294063"/>
                <a:gd name="connsiteY1467" fmla="*/ 1319043 h 1776236"/>
                <a:gd name="connsiteX1468" fmla="*/ 2078200 w 3294063"/>
                <a:gd name="connsiteY1468" fmla="*/ 1325654 h 1776236"/>
                <a:gd name="connsiteX1469" fmla="*/ 2094720 w 3294063"/>
                <a:gd name="connsiteY1469" fmla="*/ 1328960 h 1776236"/>
                <a:gd name="connsiteX1470" fmla="*/ 2104632 w 3294063"/>
                <a:gd name="connsiteY1470" fmla="*/ 1332265 h 1776236"/>
                <a:gd name="connsiteX1471" fmla="*/ 2114544 w 3294063"/>
                <a:gd name="connsiteY1471" fmla="*/ 1328960 h 1776236"/>
                <a:gd name="connsiteX1472" fmla="*/ 2131064 w 3294063"/>
                <a:gd name="connsiteY1472" fmla="*/ 1332265 h 1776236"/>
                <a:gd name="connsiteX1473" fmla="*/ 2131064 w 3294063"/>
                <a:gd name="connsiteY1473" fmla="*/ 1335571 h 1776236"/>
                <a:gd name="connsiteX1474" fmla="*/ 2134368 w 3294063"/>
                <a:gd name="connsiteY1474" fmla="*/ 1338876 h 1776236"/>
                <a:gd name="connsiteX1475" fmla="*/ 2137672 w 3294063"/>
                <a:gd name="connsiteY1475" fmla="*/ 1345488 h 1776236"/>
                <a:gd name="connsiteX1476" fmla="*/ 2134368 w 3294063"/>
                <a:gd name="connsiteY1476" fmla="*/ 1352099 h 1776236"/>
                <a:gd name="connsiteX1477" fmla="*/ 2111240 w 3294063"/>
                <a:gd name="connsiteY1477" fmla="*/ 1348793 h 1776236"/>
                <a:gd name="connsiteX1478" fmla="*/ 2098024 w 3294063"/>
                <a:gd name="connsiteY1478" fmla="*/ 1338876 h 1776236"/>
                <a:gd name="connsiteX1479" fmla="*/ 2074896 w 3294063"/>
                <a:gd name="connsiteY1479" fmla="*/ 1335571 h 1776236"/>
                <a:gd name="connsiteX1480" fmla="*/ 2061680 w 3294063"/>
                <a:gd name="connsiteY1480" fmla="*/ 1332265 h 1776236"/>
                <a:gd name="connsiteX1481" fmla="*/ 2058376 w 3294063"/>
                <a:gd name="connsiteY1481" fmla="*/ 1332265 h 1776236"/>
                <a:gd name="connsiteX1482" fmla="*/ 2058376 w 3294063"/>
                <a:gd name="connsiteY1482" fmla="*/ 1375238 h 1776236"/>
                <a:gd name="connsiteX1483" fmla="*/ 2055072 w 3294063"/>
                <a:gd name="connsiteY1483" fmla="*/ 1395072 h 1776236"/>
                <a:gd name="connsiteX1484" fmla="*/ 2055072 w 3294063"/>
                <a:gd name="connsiteY1484" fmla="*/ 1414906 h 1776236"/>
                <a:gd name="connsiteX1485" fmla="*/ 2055072 w 3294063"/>
                <a:gd name="connsiteY1485" fmla="*/ 1431434 h 1776236"/>
                <a:gd name="connsiteX1486" fmla="*/ 2051768 w 3294063"/>
                <a:gd name="connsiteY1486" fmla="*/ 1441351 h 1776236"/>
                <a:gd name="connsiteX1487" fmla="*/ 2061680 w 3294063"/>
                <a:gd name="connsiteY1487" fmla="*/ 1454573 h 1776236"/>
                <a:gd name="connsiteX1488" fmla="*/ 2064984 w 3294063"/>
                <a:gd name="connsiteY1488" fmla="*/ 1481018 h 1776236"/>
                <a:gd name="connsiteX1489" fmla="*/ 2051768 w 3294063"/>
                <a:gd name="connsiteY1489" fmla="*/ 1500852 h 1776236"/>
                <a:gd name="connsiteX1490" fmla="*/ 2045160 w 3294063"/>
                <a:gd name="connsiteY1490" fmla="*/ 1504157 h 1776236"/>
                <a:gd name="connsiteX1491" fmla="*/ 2018728 w 3294063"/>
                <a:gd name="connsiteY1491" fmla="*/ 1484324 h 1776236"/>
                <a:gd name="connsiteX1492" fmla="*/ 2018728 w 3294063"/>
                <a:gd name="connsiteY1492" fmla="*/ 1481018 h 1776236"/>
                <a:gd name="connsiteX1493" fmla="*/ 2018728 w 3294063"/>
                <a:gd name="connsiteY1493" fmla="*/ 1477712 h 1776236"/>
                <a:gd name="connsiteX1494" fmla="*/ 2022032 w 3294063"/>
                <a:gd name="connsiteY1494" fmla="*/ 1467796 h 1776236"/>
                <a:gd name="connsiteX1495" fmla="*/ 2028640 w 3294063"/>
                <a:gd name="connsiteY1495" fmla="*/ 1454573 h 1776236"/>
                <a:gd name="connsiteX1496" fmla="*/ 2031944 w 3294063"/>
                <a:gd name="connsiteY1496" fmla="*/ 1451267 h 1776236"/>
                <a:gd name="connsiteX1497" fmla="*/ 2035248 w 3294063"/>
                <a:gd name="connsiteY1497" fmla="*/ 1447962 h 1776236"/>
                <a:gd name="connsiteX1498" fmla="*/ 2041856 w 3294063"/>
                <a:gd name="connsiteY1498" fmla="*/ 1441351 h 1776236"/>
                <a:gd name="connsiteX1499" fmla="*/ 2041856 w 3294063"/>
                <a:gd name="connsiteY1499" fmla="*/ 1431434 h 1776236"/>
                <a:gd name="connsiteX1500" fmla="*/ 2045160 w 3294063"/>
                <a:gd name="connsiteY1500" fmla="*/ 1424823 h 1776236"/>
                <a:gd name="connsiteX1501" fmla="*/ 2045160 w 3294063"/>
                <a:gd name="connsiteY1501" fmla="*/ 1414906 h 1776236"/>
                <a:gd name="connsiteX1502" fmla="*/ 2048464 w 3294063"/>
                <a:gd name="connsiteY1502" fmla="*/ 1404989 h 1776236"/>
                <a:gd name="connsiteX1503" fmla="*/ 2051768 w 3294063"/>
                <a:gd name="connsiteY1503" fmla="*/ 1381849 h 1776236"/>
                <a:gd name="connsiteX1504" fmla="*/ 2051768 w 3294063"/>
                <a:gd name="connsiteY1504" fmla="*/ 1378544 h 1776236"/>
                <a:gd name="connsiteX1505" fmla="*/ 2051768 w 3294063"/>
                <a:gd name="connsiteY1505" fmla="*/ 1375238 h 1776236"/>
                <a:gd name="connsiteX1506" fmla="*/ 2051768 w 3294063"/>
                <a:gd name="connsiteY1506" fmla="*/ 1352099 h 1776236"/>
                <a:gd name="connsiteX1507" fmla="*/ 2051768 w 3294063"/>
                <a:gd name="connsiteY1507" fmla="*/ 1335571 h 1776236"/>
                <a:gd name="connsiteX1508" fmla="*/ 2041856 w 3294063"/>
                <a:gd name="connsiteY1508" fmla="*/ 1335571 h 1776236"/>
                <a:gd name="connsiteX1509" fmla="*/ 2025336 w 3294063"/>
                <a:gd name="connsiteY1509" fmla="*/ 1332265 h 1776236"/>
                <a:gd name="connsiteX1510" fmla="*/ 2012121 w 3294063"/>
                <a:gd name="connsiteY1510" fmla="*/ 1325654 h 1776236"/>
                <a:gd name="connsiteX1511" fmla="*/ 2005513 w 3294063"/>
                <a:gd name="connsiteY1511" fmla="*/ 1315737 h 1776236"/>
                <a:gd name="connsiteX1512" fmla="*/ 1972473 w 3294063"/>
                <a:gd name="connsiteY1512" fmla="*/ 1315737 h 1776236"/>
                <a:gd name="connsiteX1513" fmla="*/ 1979081 w 3294063"/>
                <a:gd name="connsiteY1513" fmla="*/ 1305820 h 1776236"/>
                <a:gd name="connsiteX1514" fmla="*/ 1946041 w 3294063"/>
                <a:gd name="connsiteY1514" fmla="*/ 1302515 h 1776236"/>
                <a:gd name="connsiteX1515" fmla="*/ 1949345 w 3294063"/>
                <a:gd name="connsiteY1515" fmla="*/ 1309126 h 1776236"/>
                <a:gd name="connsiteX1516" fmla="*/ 1936129 w 3294063"/>
                <a:gd name="connsiteY1516" fmla="*/ 1312432 h 1776236"/>
                <a:gd name="connsiteX1517" fmla="*/ 1939433 w 3294063"/>
                <a:gd name="connsiteY1517" fmla="*/ 1325654 h 1776236"/>
                <a:gd name="connsiteX1518" fmla="*/ 1949345 w 3294063"/>
                <a:gd name="connsiteY1518" fmla="*/ 1338876 h 1776236"/>
                <a:gd name="connsiteX1519" fmla="*/ 1952649 w 3294063"/>
                <a:gd name="connsiteY1519" fmla="*/ 1338876 h 1776236"/>
                <a:gd name="connsiteX1520" fmla="*/ 1959257 w 3294063"/>
                <a:gd name="connsiteY1520" fmla="*/ 1352099 h 1776236"/>
                <a:gd name="connsiteX1521" fmla="*/ 1972473 w 3294063"/>
                <a:gd name="connsiteY1521" fmla="*/ 1365321 h 1776236"/>
                <a:gd name="connsiteX1522" fmla="*/ 1975777 w 3294063"/>
                <a:gd name="connsiteY1522" fmla="*/ 1365321 h 1776236"/>
                <a:gd name="connsiteX1523" fmla="*/ 1985689 w 3294063"/>
                <a:gd name="connsiteY1523" fmla="*/ 1368627 h 1776236"/>
                <a:gd name="connsiteX1524" fmla="*/ 1992297 w 3294063"/>
                <a:gd name="connsiteY1524" fmla="*/ 1375238 h 1776236"/>
                <a:gd name="connsiteX1525" fmla="*/ 2008817 w 3294063"/>
                <a:gd name="connsiteY1525" fmla="*/ 1401683 h 1776236"/>
                <a:gd name="connsiteX1526" fmla="*/ 2005513 w 3294063"/>
                <a:gd name="connsiteY1526" fmla="*/ 1424823 h 1776236"/>
                <a:gd name="connsiteX1527" fmla="*/ 2002209 w 3294063"/>
                <a:gd name="connsiteY1527" fmla="*/ 1428128 h 1776236"/>
                <a:gd name="connsiteX1528" fmla="*/ 1982385 w 3294063"/>
                <a:gd name="connsiteY1528" fmla="*/ 1438045 h 1776236"/>
                <a:gd name="connsiteX1529" fmla="*/ 1962561 w 3294063"/>
                <a:gd name="connsiteY1529" fmla="*/ 1431434 h 1776236"/>
                <a:gd name="connsiteX1530" fmla="*/ 1959257 w 3294063"/>
                <a:gd name="connsiteY1530" fmla="*/ 1428128 h 1776236"/>
                <a:gd name="connsiteX1531" fmla="*/ 1952649 w 3294063"/>
                <a:gd name="connsiteY1531" fmla="*/ 1395072 h 1776236"/>
                <a:gd name="connsiteX1532" fmla="*/ 1952649 w 3294063"/>
                <a:gd name="connsiteY1532" fmla="*/ 1368627 h 1776236"/>
                <a:gd name="connsiteX1533" fmla="*/ 1949345 w 3294063"/>
                <a:gd name="connsiteY1533" fmla="*/ 1358710 h 1776236"/>
                <a:gd name="connsiteX1534" fmla="*/ 1942737 w 3294063"/>
                <a:gd name="connsiteY1534" fmla="*/ 1352099 h 1776236"/>
                <a:gd name="connsiteX1535" fmla="*/ 1939433 w 3294063"/>
                <a:gd name="connsiteY1535" fmla="*/ 1338876 h 1776236"/>
                <a:gd name="connsiteX1536" fmla="*/ 1936129 w 3294063"/>
                <a:gd name="connsiteY1536" fmla="*/ 1335571 h 1776236"/>
                <a:gd name="connsiteX1537" fmla="*/ 1932825 w 3294063"/>
                <a:gd name="connsiteY1537" fmla="*/ 1328960 h 1776236"/>
                <a:gd name="connsiteX1538" fmla="*/ 1929521 w 3294063"/>
                <a:gd name="connsiteY1538" fmla="*/ 1322348 h 1776236"/>
                <a:gd name="connsiteX1539" fmla="*/ 1926217 w 3294063"/>
                <a:gd name="connsiteY1539" fmla="*/ 1319043 h 1776236"/>
                <a:gd name="connsiteX1540" fmla="*/ 1913001 w 3294063"/>
                <a:gd name="connsiteY1540" fmla="*/ 1338876 h 1776236"/>
                <a:gd name="connsiteX1541" fmla="*/ 1903089 w 3294063"/>
                <a:gd name="connsiteY1541" fmla="*/ 1338876 h 1776236"/>
                <a:gd name="connsiteX1542" fmla="*/ 1899785 w 3294063"/>
                <a:gd name="connsiteY1542" fmla="*/ 1338876 h 1776236"/>
                <a:gd name="connsiteX1543" fmla="*/ 1879962 w 3294063"/>
                <a:gd name="connsiteY1543" fmla="*/ 1352099 h 1776236"/>
                <a:gd name="connsiteX1544" fmla="*/ 1876658 w 3294063"/>
                <a:gd name="connsiteY1544" fmla="*/ 1352099 h 1776236"/>
                <a:gd name="connsiteX1545" fmla="*/ 1866746 w 3294063"/>
                <a:gd name="connsiteY1545" fmla="*/ 1352099 h 1776236"/>
                <a:gd name="connsiteX1546" fmla="*/ 1863442 w 3294063"/>
                <a:gd name="connsiteY1546" fmla="*/ 1348793 h 1776236"/>
                <a:gd name="connsiteX1547" fmla="*/ 1853530 w 3294063"/>
                <a:gd name="connsiteY1547" fmla="*/ 1348793 h 1776236"/>
                <a:gd name="connsiteX1548" fmla="*/ 1843618 w 3294063"/>
                <a:gd name="connsiteY1548" fmla="*/ 1342182 h 1776236"/>
                <a:gd name="connsiteX1549" fmla="*/ 1837010 w 3294063"/>
                <a:gd name="connsiteY1549" fmla="*/ 1335571 h 1776236"/>
                <a:gd name="connsiteX1550" fmla="*/ 1827098 w 3294063"/>
                <a:gd name="connsiteY1550" fmla="*/ 1328960 h 1776236"/>
                <a:gd name="connsiteX1551" fmla="*/ 1823794 w 3294063"/>
                <a:gd name="connsiteY1551" fmla="*/ 1325654 h 1776236"/>
                <a:gd name="connsiteX1552" fmla="*/ 1820490 w 3294063"/>
                <a:gd name="connsiteY1552" fmla="*/ 1322348 h 1776236"/>
                <a:gd name="connsiteX1553" fmla="*/ 1807274 w 3294063"/>
                <a:gd name="connsiteY1553" fmla="*/ 1325654 h 1776236"/>
                <a:gd name="connsiteX1554" fmla="*/ 1800666 w 3294063"/>
                <a:gd name="connsiteY1554" fmla="*/ 1332265 h 1776236"/>
                <a:gd name="connsiteX1555" fmla="*/ 1803970 w 3294063"/>
                <a:gd name="connsiteY1555" fmla="*/ 1338876 h 1776236"/>
                <a:gd name="connsiteX1556" fmla="*/ 1813882 w 3294063"/>
                <a:gd name="connsiteY1556" fmla="*/ 1338876 h 1776236"/>
                <a:gd name="connsiteX1557" fmla="*/ 1807274 w 3294063"/>
                <a:gd name="connsiteY1557" fmla="*/ 1342182 h 1776236"/>
                <a:gd name="connsiteX1558" fmla="*/ 1807274 w 3294063"/>
                <a:gd name="connsiteY1558" fmla="*/ 1355405 h 1776236"/>
                <a:gd name="connsiteX1559" fmla="*/ 1810578 w 3294063"/>
                <a:gd name="connsiteY1559" fmla="*/ 1358710 h 1776236"/>
                <a:gd name="connsiteX1560" fmla="*/ 1807274 w 3294063"/>
                <a:gd name="connsiteY1560" fmla="*/ 1358710 h 1776236"/>
                <a:gd name="connsiteX1561" fmla="*/ 1803970 w 3294063"/>
                <a:gd name="connsiteY1561" fmla="*/ 1368627 h 1776236"/>
                <a:gd name="connsiteX1562" fmla="*/ 1807274 w 3294063"/>
                <a:gd name="connsiteY1562" fmla="*/ 1378544 h 1776236"/>
                <a:gd name="connsiteX1563" fmla="*/ 1810578 w 3294063"/>
                <a:gd name="connsiteY1563" fmla="*/ 1385155 h 1776236"/>
                <a:gd name="connsiteX1564" fmla="*/ 1813882 w 3294063"/>
                <a:gd name="connsiteY1564" fmla="*/ 1395072 h 1776236"/>
                <a:gd name="connsiteX1565" fmla="*/ 1817186 w 3294063"/>
                <a:gd name="connsiteY1565" fmla="*/ 1401683 h 1776236"/>
                <a:gd name="connsiteX1566" fmla="*/ 1817186 w 3294063"/>
                <a:gd name="connsiteY1566" fmla="*/ 1411600 h 1776236"/>
                <a:gd name="connsiteX1567" fmla="*/ 1830402 w 3294063"/>
                <a:gd name="connsiteY1567" fmla="*/ 1418211 h 1776236"/>
                <a:gd name="connsiteX1568" fmla="*/ 1830402 w 3294063"/>
                <a:gd name="connsiteY1568" fmla="*/ 1434739 h 1776236"/>
                <a:gd name="connsiteX1569" fmla="*/ 1820490 w 3294063"/>
                <a:gd name="connsiteY1569" fmla="*/ 1434739 h 1776236"/>
                <a:gd name="connsiteX1570" fmla="*/ 1830402 w 3294063"/>
                <a:gd name="connsiteY1570" fmla="*/ 1454573 h 1776236"/>
                <a:gd name="connsiteX1571" fmla="*/ 1830402 w 3294063"/>
                <a:gd name="connsiteY1571" fmla="*/ 1467796 h 1776236"/>
                <a:gd name="connsiteX1572" fmla="*/ 1837010 w 3294063"/>
                <a:gd name="connsiteY1572" fmla="*/ 1481018 h 1776236"/>
                <a:gd name="connsiteX1573" fmla="*/ 1846922 w 3294063"/>
                <a:gd name="connsiteY1573" fmla="*/ 1484324 h 1776236"/>
                <a:gd name="connsiteX1574" fmla="*/ 1853530 w 3294063"/>
                <a:gd name="connsiteY1574" fmla="*/ 1477712 h 1776236"/>
                <a:gd name="connsiteX1575" fmla="*/ 1860138 w 3294063"/>
                <a:gd name="connsiteY1575" fmla="*/ 1464490 h 1776236"/>
                <a:gd name="connsiteX1576" fmla="*/ 1866746 w 3294063"/>
                <a:gd name="connsiteY1576" fmla="*/ 1454573 h 1776236"/>
                <a:gd name="connsiteX1577" fmla="*/ 1870050 w 3294063"/>
                <a:gd name="connsiteY1577" fmla="*/ 1444656 h 1776236"/>
                <a:gd name="connsiteX1578" fmla="*/ 1873354 w 3294063"/>
                <a:gd name="connsiteY1578" fmla="*/ 1441351 h 1776236"/>
                <a:gd name="connsiteX1579" fmla="*/ 1906393 w 3294063"/>
                <a:gd name="connsiteY1579" fmla="*/ 1424823 h 1776236"/>
                <a:gd name="connsiteX1580" fmla="*/ 1916305 w 3294063"/>
                <a:gd name="connsiteY1580" fmla="*/ 1421517 h 1776236"/>
                <a:gd name="connsiteX1581" fmla="*/ 1916305 w 3294063"/>
                <a:gd name="connsiteY1581" fmla="*/ 1431434 h 1776236"/>
                <a:gd name="connsiteX1582" fmla="*/ 1929521 w 3294063"/>
                <a:gd name="connsiteY1582" fmla="*/ 1464490 h 1776236"/>
                <a:gd name="connsiteX1583" fmla="*/ 1929521 w 3294063"/>
                <a:gd name="connsiteY1583" fmla="*/ 1484324 h 1776236"/>
                <a:gd name="connsiteX1584" fmla="*/ 1922913 w 3294063"/>
                <a:gd name="connsiteY1584" fmla="*/ 1490935 h 1776236"/>
                <a:gd name="connsiteX1585" fmla="*/ 1913001 w 3294063"/>
                <a:gd name="connsiteY1585" fmla="*/ 1494240 h 1776236"/>
                <a:gd name="connsiteX1586" fmla="*/ 1903089 w 3294063"/>
                <a:gd name="connsiteY1586" fmla="*/ 1490935 h 1776236"/>
                <a:gd name="connsiteX1587" fmla="*/ 1893177 w 3294063"/>
                <a:gd name="connsiteY1587" fmla="*/ 1494240 h 1776236"/>
                <a:gd name="connsiteX1588" fmla="*/ 1879962 w 3294063"/>
                <a:gd name="connsiteY1588" fmla="*/ 1494240 h 1776236"/>
                <a:gd name="connsiteX1589" fmla="*/ 1876658 w 3294063"/>
                <a:gd name="connsiteY1589" fmla="*/ 1494240 h 1776236"/>
                <a:gd name="connsiteX1590" fmla="*/ 1870050 w 3294063"/>
                <a:gd name="connsiteY1590" fmla="*/ 1494240 h 1776236"/>
                <a:gd name="connsiteX1591" fmla="*/ 1856834 w 3294063"/>
                <a:gd name="connsiteY1591" fmla="*/ 1490935 h 1776236"/>
                <a:gd name="connsiteX1592" fmla="*/ 1846922 w 3294063"/>
                <a:gd name="connsiteY1592" fmla="*/ 1497546 h 1776236"/>
                <a:gd name="connsiteX1593" fmla="*/ 1846922 w 3294063"/>
                <a:gd name="connsiteY1593" fmla="*/ 1500852 h 1776236"/>
                <a:gd name="connsiteX1594" fmla="*/ 1846922 w 3294063"/>
                <a:gd name="connsiteY1594" fmla="*/ 1504157 h 1776236"/>
                <a:gd name="connsiteX1595" fmla="*/ 1846922 w 3294063"/>
                <a:gd name="connsiteY1595" fmla="*/ 1514074 h 1776236"/>
                <a:gd name="connsiteX1596" fmla="*/ 1850226 w 3294063"/>
                <a:gd name="connsiteY1596" fmla="*/ 1517380 h 1776236"/>
                <a:gd name="connsiteX1597" fmla="*/ 1856834 w 3294063"/>
                <a:gd name="connsiteY1597" fmla="*/ 1530602 h 1776236"/>
                <a:gd name="connsiteX1598" fmla="*/ 1860138 w 3294063"/>
                <a:gd name="connsiteY1598" fmla="*/ 1540519 h 1776236"/>
                <a:gd name="connsiteX1599" fmla="*/ 1863442 w 3294063"/>
                <a:gd name="connsiteY1599" fmla="*/ 1553742 h 1776236"/>
                <a:gd name="connsiteX1600" fmla="*/ 1866746 w 3294063"/>
                <a:gd name="connsiteY1600" fmla="*/ 1553742 h 1776236"/>
                <a:gd name="connsiteX1601" fmla="*/ 1866746 w 3294063"/>
                <a:gd name="connsiteY1601" fmla="*/ 1557047 h 1776236"/>
                <a:gd name="connsiteX1602" fmla="*/ 1870050 w 3294063"/>
                <a:gd name="connsiteY1602" fmla="*/ 1560353 h 1776236"/>
                <a:gd name="connsiteX1603" fmla="*/ 1870050 w 3294063"/>
                <a:gd name="connsiteY1603" fmla="*/ 1563658 h 1776236"/>
                <a:gd name="connsiteX1604" fmla="*/ 1873354 w 3294063"/>
                <a:gd name="connsiteY1604" fmla="*/ 1570270 h 1776236"/>
                <a:gd name="connsiteX1605" fmla="*/ 1876658 w 3294063"/>
                <a:gd name="connsiteY1605" fmla="*/ 1576881 h 1776236"/>
                <a:gd name="connsiteX1606" fmla="*/ 1879962 w 3294063"/>
                <a:gd name="connsiteY1606" fmla="*/ 1580187 h 1776236"/>
                <a:gd name="connsiteX1607" fmla="*/ 1886569 w 3294063"/>
                <a:gd name="connsiteY1607" fmla="*/ 1586798 h 1776236"/>
                <a:gd name="connsiteX1608" fmla="*/ 1893177 w 3294063"/>
                <a:gd name="connsiteY1608" fmla="*/ 1590103 h 1776236"/>
                <a:gd name="connsiteX1609" fmla="*/ 1906393 w 3294063"/>
                <a:gd name="connsiteY1609" fmla="*/ 1596715 h 1776236"/>
                <a:gd name="connsiteX1610" fmla="*/ 1909697 w 3294063"/>
                <a:gd name="connsiteY1610" fmla="*/ 1596715 h 1776236"/>
                <a:gd name="connsiteX1611" fmla="*/ 1929521 w 3294063"/>
                <a:gd name="connsiteY1611" fmla="*/ 1616548 h 1776236"/>
                <a:gd name="connsiteX1612" fmla="*/ 1936129 w 3294063"/>
                <a:gd name="connsiteY1612" fmla="*/ 1619854 h 1776236"/>
                <a:gd name="connsiteX1613" fmla="*/ 1942737 w 3294063"/>
                <a:gd name="connsiteY1613" fmla="*/ 1626465 h 1776236"/>
                <a:gd name="connsiteX1614" fmla="*/ 1946041 w 3294063"/>
                <a:gd name="connsiteY1614" fmla="*/ 1626465 h 1776236"/>
                <a:gd name="connsiteX1615" fmla="*/ 1949345 w 3294063"/>
                <a:gd name="connsiteY1615" fmla="*/ 1629771 h 1776236"/>
                <a:gd name="connsiteX1616" fmla="*/ 1975777 w 3294063"/>
                <a:gd name="connsiteY1616" fmla="*/ 1652910 h 1776236"/>
                <a:gd name="connsiteX1617" fmla="*/ 1985689 w 3294063"/>
                <a:gd name="connsiteY1617" fmla="*/ 1662827 h 1776236"/>
                <a:gd name="connsiteX1618" fmla="*/ 1979081 w 3294063"/>
                <a:gd name="connsiteY1618" fmla="*/ 1659521 h 1776236"/>
                <a:gd name="connsiteX1619" fmla="*/ 1962561 w 3294063"/>
                <a:gd name="connsiteY1619" fmla="*/ 1649605 h 1776236"/>
                <a:gd name="connsiteX1620" fmla="*/ 1955953 w 3294063"/>
                <a:gd name="connsiteY1620" fmla="*/ 1642993 h 1776236"/>
                <a:gd name="connsiteX1621" fmla="*/ 1946041 w 3294063"/>
                <a:gd name="connsiteY1621" fmla="*/ 1639688 h 1776236"/>
                <a:gd name="connsiteX1622" fmla="*/ 1942737 w 3294063"/>
                <a:gd name="connsiteY1622" fmla="*/ 1636382 h 1776236"/>
                <a:gd name="connsiteX1623" fmla="*/ 1936129 w 3294063"/>
                <a:gd name="connsiteY1623" fmla="*/ 1629771 h 1776236"/>
                <a:gd name="connsiteX1624" fmla="*/ 1929521 w 3294063"/>
                <a:gd name="connsiteY1624" fmla="*/ 1629771 h 1776236"/>
                <a:gd name="connsiteX1625" fmla="*/ 1926217 w 3294063"/>
                <a:gd name="connsiteY1625" fmla="*/ 1626465 h 1776236"/>
                <a:gd name="connsiteX1626" fmla="*/ 1913001 w 3294063"/>
                <a:gd name="connsiteY1626" fmla="*/ 1616548 h 1776236"/>
                <a:gd name="connsiteX1627" fmla="*/ 1899785 w 3294063"/>
                <a:gd name="connsiteY1627" fmla="*/ 1606632 h 1776236"/>
                <a:gd name="connsiteX1628" fmla="*/ 1896481 w 3294063"/>
                <a:gd name="connsiteY1628" fmla="*/ 1603326 h 1776236"/>
                <a:gd name="connsiteX1629" fmla="*/ 1889873 w 3294063"/>
                <a:gd name="connsiteY1629" fmla="*/ 1600020 h 1776236"/>
                <a:gd name="connsiteX1630" fmla="*/ 1886569 w 3294063"/>
                <a:gd name="connsiteY1630" fmla="*/ 1596715 h 1776236"/>
                <a:gd name="connsiteX1631" fmla="*/ 1886569 w 3294063"/>
                <a:gd name="connsiteY1631" fmla="*/ 1593409 h 1776236"/>
                <a:gd name="connsiteX1632" fmla="*/ 1883266 w 3294063"/>
                <a:gd name="connsiteY1632" fmla="*/ 1593409 h 1776236"/>
                <a:gd name="connsiteX1633" fmla="*/ 1879962 w 3294063"/>
                <a:gd name="connsiteY1633" fmla="*/ 1590103 h 1776236"/>
                <a:gd name="connsiteX1634" fmla="*/ 1879962 w 3294063"/>
                <a:gd name="connsiteY1634" fmla="*/ 1629771 h 1776236"/>
                <a:gd name="connsiteX1635" fmla="*/ 1883266 w 3294063"/>
                <a:gd name="connsiteY1635" fmla="*/ 1636382 h 1776236"/>
                <a:gd name="connsiteX1636" fmla="*/ 1886569 w 3294063"/>
                <a:gd name="connsiteY1636" fmla="*/ 1636382 h 1776236"/>
                <a:gd name="connsiteX1637" fmla="*/ 1889873 w 3294063"/>
                <a:gd name="connsiteY1637" fmla="*/ 1642993 h 1776236"/>
                <a:gd name="connsiteX1638" fmla="*/ 1896481 w 3294063"/>
                <a:gd name="connsiteY1638" fmla="*/ 1646299 h 1776236"/>
                <a:gd name="connsiteX1639" fmla="*/ 1906393 w 3294063"/>
                <a:gd name="connsiteY1639" fmla="*/ 1652910 h 1776236"/>
                <a:gd name="connsiteX1640" fmla="*/ 1916305 w 3294063"/>
                <a:gd name="connsiteY1640" fmla="*/ 1656216 h 1776236"/>
                <a:gd name="connsiteX1641" fmla="*/ 1926217 w 3294063"/>
                <a:gd name="connsiteY1641" fmla="*/ 1659521 h 1776236"/>
                <a:gd name="connsiteX1642" fmla="*/ 1932825 w 3294063"/>
                <a:gd name="connsiteY1642" fmla="*/ 1666133 h 1776236"/>
                <a:gd name="connsiteX1643" fmla="*/ 1949345 w 3294063"/>
                <a:gd name="connsiteY1643" fmla="*/ 1672744 h 1776236"/>
                <a:gd name="connsiteX1644" fmla="*/ 1955953 w 3294063"/>
                <a:gd name="connsiteY1644" fmla="*/ 1672744 h 1776236"/>
                <a:gd name="connsiteX1645" fmla="*/ 1965865 w 3294063"/>
                <a:gd name="connsiteY1645" fmla="*/ 1679355 h 1776236"/>
                <a:gd name="connsiteX1646" fmla="*/ 1979081 w 3294063"/>
                <a:gd name="connsiteY1646" fmla="*/ 1679355 h 1776236"/>
                <a:gd name="connsiteX1647" fmla="*/ 1995601 w 3294063"/>
                <a:gd name="connsiteY1647" fmla="*/ 1689272 h 1776236"/>
                <a:gd name="connsiteX1648" fmla="*/ 1998905 w 3294063"/>
                <a:gd name="connsiteY1648" fmla="*/ 1692578 h 1776236"/>
                <a:gd name="connsiteX1649" fmla="*/ 2002209 w 3294063"/>
                <a:gd name="connsiteY1649" fmla="*/ 1695883 h 1776236"/>
                <a:gd name="connsiteX1650" fmla="*/ 2008817 w 3294063"/>
                <a:gd name="connsiteY1650" fmla="*/ 1702494 h 1776236"/>
                <a:gd name="connsiteX1651" fmla="*/ 2028640 w 3294063"/>
                <a:gd name="connsiteY1651" fmla="*/ 1699189 h 1776236"/>
                <a:gd name="connsiteX1652" fmla="*/ 2038552 w 3294063"/>
                <a:gd name="connsiteY1652" fmla="*/ 1705800 h 1776236"/>
                <a:gd name="connsiteX1653" fmla="*/ 2028640 w 3294063"/>
                <a:gd name="connsiteY1653" fmla="*/ 1725634 h 1776236"/>
                <a:gd name="connsiteX1654" fmla="*/ 2018728 w 3294063"/>
                <a:gd name="connsiteY1654" fmla="*/ 1722328 h 1776236"/>
                <a:gd name="connsiteX1655" fmla="*/ 2015425 w 3294063"/>
                <a:gd name="connsiteY1655" fmla="*/ 1719023 h 1776236"/>
                <a:gd name="connsiteX1656" fmla="*/ 2012121 w 3294063"/>
                <a:gd name="connsiteY1656" fmla="*/ 1715717 h 1776236"/>
                <a:gd name="connsiteX1657" fmla="*/ 2008817 w 3294063"/>
                <a:gd name="connsiteY1657" fmla="*/ 1709106 h 1776236"/>
                <a:gd name="connsiteX1658" fmla="*/ 2005513 w 3294063"/>
                <a:gd name="connsiteY1658" fmla="*/ 1709106 h 1776236"/>
                <a:gd name="connsiteX1659" fmla="*/ 2002209 w 3294063"/>
                <a:gd name="connsiteY1659" fmla="*/ 1705800 h 1776236"/>
                <a:gd name="connsiteX1660" fmla="*/ 1998905 w 3294063"/>
                <a:gd name="connsiteY1660" fmla="*/ 1702494 h 1776236"/>
                <a:gd name="connsiteX1661" fmla="*/ 1995601 w 3294063"/>
                <a:gd name="connsiteY1661" fmla="*/ 1705800 h 1776236"/>
                <a:gd name="connsiteX1662" fmla="*/ 1979081 w 3294063"/>
                <a:gd name="connsiteY1662" fmla="*/ 1699189 h 1776236"/>
                <a:gd name="connsiteX1663" fmla="*/ 1975777 w 3294063"/>
                <a:gd name="connsiteY1663" fmla="*/ 1695883 h 1776236"/>
                <a:gd name="connsiteX1664" fmla="*/ 1969169 w 3294063"/>
                <a:gd name="connsiteY1664" fmla="*/ 1689272 h 1776236"/>
                <a:gd name="connsiteX1665" fmla="*/ 1962561 w 3294063"/>
                <a:gd name="connsiteY1665" fmla="*/ 1685966 h 1776236"/>
                <a:gd name="connsiteX1666" fmla="*/ 1955953 w 3294063"/>
                <a:gd name="connsiteY1666" fmla="*/ 1682661 h 1776236"/>
                <a:gd name="connsiteX1667" fmla="*/ 1952649 w 3294063"/>
                <a:gd name="connsiteY1667" fmla="*/ 1682661 h 1776236"/>
                <a:gd name="connsiteX1668" fmla="*/ 1946041 w 3294063"/>
                <a:gd name="connsiteY1668" fmla="*/ 1676049 h 1776236"/>
                <a:gd name="connsiteX1669" fmla="*/ 1926217 w 3294063"/>
                <a:gd name="connsiteY1669" fmla="*/ 1666133 h 1776236"/>
                <a:gd name="connsiteX1670" fmla="*/ 1922913 w 3294063"/>
                <a:gd name="connsiteY1670" fmla="*/ 1666133 h 1776236"/>
                <a:gd name="connsiteX1671" fmla="*/ 1916305 w 3294063"/>
                <a:gd name="connsiteY1671" fmla="*/ 1662827 h 1776236"/>
                <a:gd name="connsiteX1672" fmla="*/ 1913001 w 3294063"/>
                <a:gd name="connsiteY1672" fmla="*/ 1659521 h 1776236"/>
                <a:gd name="connsiteX1673" fmla="*/ 1909697 w 3294063"/>
                <a:gd name="connsiteY1673" fmla="*/ 1656216 h 1776236"/>
                <a:gd name="connsiteX1674" fmla="*/ 1906393 w 3294063"/>
                <a:gd name="connsiteY1674" fmla="*/ 1656216 h 1776236"/>
                <a:gd name="connsiteX1675" fmla="*/ 1896481 w 3294063"/>
                <a:gd name="connsiteY1675" fmla="*/ 1652910 h 1776236"/>
                <a:gd name="connsiteX1676" fmla="*/ 1883266 w 3294063"/>
                <a:gd name="connsiteY1676" fmla="*/ 1646299 h 1776236"/>
                <a:gd name="connsiteX1677" fmla="*/ 1870050 w 3294063"/>
                <a:gd name="connsiteY1677" fmla="*/ 1646299 h 1776236"/>
                <a:gd name="connsiteX1678" fmla="*/ 1863442 w 3294063"/>
                <a:gd name="connsiteY1678" fmla="*/ 1642993 h 1776236"/>
                <a:gd name="connsiteX1679" fmla="*/ 1860138 w 3294063"/>
                <a:gd name="connsiteY1679" fmla="*/ 1646299 h 1776236"/>
                <a:gd name="connsiteX1680" fmla="*/ 1846922 w 3294063"/>
                <a:gd name="connsiteY1680" fmla="*/ 1649605 h 1776236"/>
                <a:gd name="connsiteX1681" fmla="*/ 1843618 w 3294063"/>
                <a:gd name="connsiteY1681" fmla="*/ 1652910 h 1776236"/>
                <a:gd name="connsiteX1682" fmla="*/ 1840314 w 3294063"/>
                <a:gd name="connsiteY1682" fmla="*/ 1652910 h 1776236"/>
                <a:gd name="connsiteX1683" fmla="*/ 1833706 w 3294063"/>
                <a:gd name="connsiteY1683" fmla="*/ 1659521 h 1776236"/>
                <a:gd name="connsiteX1684" fmla="*/ 1823794 w 3294063"/>
                <a:gd name="connsiteY1684" fmla="*/ 1669438 h 1776236"/>
                <a:gd name="connsiteX1685" fmla="*/ 1823794 w 3294063"/>
                <a:gd name="connsiteY1685" fmla="*/ 1682661 h 1776236"/>
                <a:gd name="connsiteX1686" fmla="*/ 1823794 w 3294063"/>
                <a:gd name="connsiteY1686" fmla="*/ 1689272 h 1776236"/>
                <a:gd name="connsiteX1687" fmla="*/ 1827098 w 3294063"/>
                <a:gd name="connsiteY1687" fmla="*/ 1695883 h 1776236"/>
                <a:gd name="connsiteX1688" fmla="*/ 1827098 w 3294063"/>
                <a:gd name="connsiteY1688" fmla="*/ 1712411 h 1776236"/>
                <a:gd name="connsiteX1689" fmla="*/ 1837010 w 3294063"/>
                <a:gd name="connsiteY1689" fmla="*/ 1722328 h 1776236"/>
                <a:gd name="connsiteX1690" fmla="*/ 1837010 w 3294063"/>
                <a:gd name="connsiteY1690" fmla="*/ 1748773 h 1776236"/>
                <a:gd name="connsiteX1691" fmla="*/ 1833706 w 3294063"/>
                <a:gd name="connsiteY1691" fmla="*/ 1765301 h 1776236"/>
                <a:gd name="connsiteX1692" fmla="*/ 1827098 w 3294063"/>
                <a:gd name="connsiteY1692" fmla="*/ 1758690 h 1776236"/>
                <a:gd name="connsiteX1693" fmla="*/ 1820490 w 3294063"/>
                <a:gd name="connsiteY1693" fmla="*/ 1738856 h 1776236"/>
                <a:gd name="connsiteX1694" fmla="*/ 1820490 w 3294063"/>
                <a:gd name="connsiteY1694" fmla="*/ 1722328 h 1776236"/>
                <a:gd name="connsiteX1695" fmla="*/ 1820490 w 3294063"/>
                <a:gd name="connsiteY1695" fmla="*/ 1715717 h 1776236"/>
                <a:gd name="connsiteX1696" fmla="*/ 1820490 w 3294063"/>
                <a:gd name="connsiteY1696" fmla="*/ 1705800 h 1776236"/>
                <a:gd name="connsiteX1697" fmla="*/ 1820490 w 3294063"/>
                <a:gd name="connsiteY1697" fmla="*/ 1702494 h 1776236"/>
                <a:gd name="connsiteX1698" fmla="*/ 1817186 w 3294063"/>
                <a:gd name="connsiteY1698" fmla="*/ 1685966 h 1776236"/>
                <a:gd name="connsiteX1699" fmla="*/ 1813882 w 3294063"/>
                <a:gd name="connsiteY1699" fmla="*/ 1682661 h 1776236"/>
                <a:gd name="connsiteX1700" fmla="*/ 1810578 w 3294063"/>
                <a:gd name="connsiteY1700" fmla="*/ 1676049 h 1776236"/>
                <a:gd name="connsiteX1701" fmla="*/ 1807274 w 3294063"/>
                <a:gd name="connsiteY1701" fmla="*/ 1669438 h 1776236"/>
                <a:gd name="connsiteX1702" fmla="*/ 1800666 w 3294063"/>
                <a:gd name="connsiteY1702" fmla="*/ 1659521 h 1776236"/>
                <a:gd name="connsiteX1703" fmla="*/ 1784146 w 3294063"/>
                <a:gd name="connsiteY1703" fmla="*/ 1639688 h 1776236"/>
                <a:gd name="connsiteX1704" fmla="*/ 1770930 w 3294063"/>
                <a:gd name="connsiteY1704" fmla="*/ 1626465 h 1776236"/>
                <a:gd name="connsiteX1705" fmla="*/ 1777538 w 3294063"/>
                <a:gd name="connsiteY1705" fmla="*/ 1623160 h 1776236"/>
                <a:gd name="connsiteX1706" fmla="*/ 1784146 w 3294063"/>
                <a:gd name="connsiteY1706" fmla="*/ 1619854 h 1776236"/>
                <a:gd name="connsiteX1707" fmla="*/ 1790754 w 3294063"/>
                <a:gd name="connsiteY1707" fmla="*/ 1613243 h 1776236"/>
                <a:gd name="connsiteX1708" fmla="*/ 1797362 w 3294063"/>
                <a:gd name="connsiteY1708" fmla="*/ 1606632 h 1776236"/>
                <a:gd name="connsiteX1709" fmla="*/ 1794058 w 3294063"/>
                <a:gd name="connsiteY1709" fmla="*/ 1593409 h 1776236"/>
                <a:gd name="connsiteX1710" fmla="*/ 1790754 w 3294063"/>
                <a:gd name="connsiteY1710" fmla="*/ 1590103 h 1776236"/>
                <a:gd name="connsiteX1711" fmla="*/ 1780842 w 3294063"/>
                <a:gd name="connsiteY1711" fmla="*/ 1583492 h 1776236"/>
                <a:gd name="connsiteX1712" fmla="*/ 1770930 w 3294063"/>
                <a:gd name="connsiteY1712" fmla="*/ 1576881 h 1776236"/>
                <a:gd name="connsiteX1713" fmla="*/ 1754410 w 3294063"/>
                <a:gd name="connsiteY1713" fmla="*/ 1560353 h 1776236"/>
                <a:gd name="connsiteX1714" fmla="*/ 1774234 w 3294063"/>
                <a:gd name="connsiteY1714" fmla="*/ 1573575 h 1776236"/>
                <a:gd name="connsiteX1715" fmla="*/ 1780842 w 3294063"/>
                <a:gd name="connsiteY1715" fmla="*/ 1576881 h 1776236"/>
                <a:gd name="connsiteX1716" fmla="*/ 1784146 w 3294063"/>
                <a:gd name="connsiteY1716" fmla="*/ 1580187 h 1776236"/>
                <a:gd name="connsiteX1717" fmla="*/ 1787450 w 3294063"/>
                <a:gd name="connsiteY1717" fmla="*/ 1580187 h 1776236"/>
                <a:gd name="connsiteX1718" fmla="*/ 1784146 w 3294063"/>
                <a:gd name="connsiteY1718" fmla="*/ 1566964 h 1776236"/>
                <a:gd name="connsiteX1719" fmla="*/ 1780842 w 3294063"/>
                <a:gd name="connsiteY1719" fmla="*/ 1557047 h 1776236"/>
                <a:gd name="connsiteX1720" fmla="*/ 1770930 w 3294063"/>
                <a:gd name="connsiteY1720" fmla="*/ 1547130 h 1776236"/>
                <a:gd name="connsiteX1721" fmla="*/ 1757714 w 3294063"/>
                <a:gd name="connsiteY1721" fmla="*/ 1553742 h 1776236"/>
                <a:gd name="connsiteX1722" fmla="*/ 1761018 w 3294063"/>
                <a:gd name="connsiteY1722" fmla="*/ 1560353 h 1776236"/>
                <a:gd name="connsiteX1723" fmla="*/ 1757714 w 3294063"/>
                <a:gd name="connsiteY1723" fmla="*/ 1557047 h 1776236"/>
                <a:gd name="connsiteX1724" fmla="*/ 1747803 w 3294063"/>
                <a:gd name="connsiteY1724" fmla="*/ 1557047 h 1776236"/>
                <a:gd name="connsiteX1725" fmla="*/ 1744499 w 3294063"/>
                <a:gd name="connsiteY1725" fmla="*/ 1560353 h 1776236"/>
                <a:gd name="connsiteX1726" fmla="*/ 1734587 w 3294063"/>
                <a:gd name="connsiteY1726" fmla="*/ 1566964 h 1776236"/>
                <a:gd name="connsiteX1727" fmla="*/ 1721371 w 3294063"/>
                <a:gd name="connsiteY1727" fmla="*/ 1573575 h 1776236"/>
                <a:gd name="connsiteX1728" fmla="*/ 1734587 w 3294063"/>
                <a:gd name="connsiteY1728" fmla="*/ 1576881 h 1776236"/>
                <a:gd name="connsiteX1729" fmla="*/ 1741195 w 3294063"/>
                <a:gd name="connsiteY1729" fmla="*/ 1580187 h 1776236"/>
                <a:gd name="connsiteX1730" fmla="*/ 1747803 w 3294063"/>
                <a:gd name="connsiteY1730" fmla="*/ 1583492 h 1776236"/>
                <a:gd name="connsiteX1731" fmla="*/ 1751107 w 3294063"/>
                <a:gd name="connsiteY1731" fmla="*/ 1586798 h 1776236"/>
                <a:gd name="connsiteX1732" fmla="*/ 1761018 w 3294063"/>
                <a:gd name="connsiteY1732" fmla="*/ 1596715 h 1776236"/>
                <a:gd name="connsiteX1733" fmla="*/ 1767626 w 3294063"/>
                <a:gd name="connsiteY1733" fmla="*/ 1616548 h 1776236"/>
                <a:gd name="connsiteX1734" fmla="*/ 1764322 w 3294063"/>
                <a:gd name="connsiteY1734" fmla="*/ 1636382 h 1776236"/>
                <a:gd name="connsiteX1735" fmla="*/ 1754410 w 3294063"/>
                <a:gd name="connsiteY1735" fmla="*/ 1652910 h 1776236"/>
                <a:gd name="connsiteX1736" fmla="*/ 1744499 w 3294063"/>
                <a:gd name="connsiteY1736" fmla="*/ 1659521 h 1776236"/>
                <a:gd name="connsiteX1737" fmla="*/ 1727979 w 3294063"/>
                <a:gd name="connsiteY1737" fmla="*/ 1659521 h 1776236"/>
                <a:gd name="connsiteX1738" fmla="*/ 1724675 w 3294063"/>
                <a:gd name="connsiteY1738" fmla="*/ 1659521 h 1776236"/>
                <a:gd name="connsiteX1739" fmla="*/ 1721371 w 3294063"/>
                <a:gd name="connsiteY1739" fmla="*/ 1659521 h 1776236"/>
                <a:gd name="connsiteX1740" fmla="*/ 1711459 w 3294063"/>
                <a:gd name="connsiteY1740" fmla="*/ 1652910 h 1776236"/>
                <a:gd name="connsiteX1741" fmla="*/ 1701547 w 3294063"/>
                <a:gd name="connsiteY1741" fmla="*/ 1642993 h 1776236"/>
                <a:gd name="connsiteX1742" fmla="*/ 1694939 w 3294063"/>
                <a:gd name="connsiteY1742" fmla="*/ 1613243 h 1776236"/>
                <a:gd name="connsiteX1743" fmla="*/ 1694939 w 3294063"/>
                <a:gd name="connsiteY1743" fmla="*/ 1639688 h 1776236"/>
                <a:gd name="connsiteX1744" fmla="*/ 1681723 w 3294063"/>
                <a:gd name="connsiteY1744" fmla="*/ 1662827 h 1776236"/>
                <a:gd name="connsiteX1745" fmla="*/ 1661899 w 3294063"/>
                <a:gd name="connsiteY1745" fmla="*/ 1662827 h 1776236"/>
                <a:gd name="connsiteX1746" fmla="*/ 1661899 w 3294063"/>
                <a:gd name="connsiteY1746" fmla="*/ 1659521 h 1776236"/>
                <a:gd name="connsiteX1747" fmla="*/ 1661899 w 3294063"/>
                <a:gd name="connsiteY1747" fmla="*/ 1652910 h 1776236"/>
                <a:gd name="connsiteX1748" fmla="*/ 1661899 w 3294063"/>
                <a:gd name="connsiteY1748" fmla="*/ 1649605 h 1776236"/>
                <a:gd name="connsiteX1749" fmla="*/ 1661899 w 3294063"/>
                <a:gd name="connsiteY1749" fmla="*/ 1646299 h 1776236"/>
                <a:gd name="connsiteX1750" fmla="*/ 1675115 w 3294063"/>
                <a:gd name="connsiteY1750" fmla="*/ 1623160 h 1776236"/>
                <a:gd name="connsiteX1751" fmla="*/ 1681723 w 3294063"/>
                <a:gd name="connsiteY1751" fmla="*/ 1616548 h 1776236"/>
                <a:gd name="connsiteX1752" fmla="*/ 1685027 w 3294063"/>
                <a:gd name="connsiteY1752" fmla="*/ 1600020 h 1776236"/>
                <a:gd name="connsiteX1753" fmla="*/ 1688331 w 3294063"/>
                <a:gd name="connsiteY1753" fmla="*/ 1583492 h 1776236"/>
                <a:gd name="connsiteX1754" fmla="*/ 1685027 w 3294063"/>
                <a:gd name="connsiteY1754" fmla="*/ 1583492 h 1776236"/>
                <a:gd name="connsiteX1755" fmla="*/ 1675115 w 3294063"/>
                <a:gd name="connsiteY1755" fmla="*/ 1570270 h 1776236"/>
                <a:gd name="connsiteX1756" fmla="*/ 1671811 w 3294063"/>
                <a:gd name="connsiteY1756" fmla="*/ 1566964 h 1776236"/>
                <a:gd name="connsiteX1757" fmla="*/ 1668507 w 3294063"/>
                <a:gd name="connsiteY1757" fmla="*/ 1560353 h 1776236"/>
                <a:gd name="connsiteX1758" fmla="*/ 1665203 w 3294063"/>
                <a:gd name="connsiteY1758" fmla="*/ 1553742 h 1776236"/>
                <a:gd name="connsiteX1759" fmla="*/ 1675115 w 3294063"/>
                <a:gd name="connsiteY1759" fmla="*/ 1553742 h 1776236"/>
                <a:gd name="connsiteX1760" fmla="*/ 1678419 w 3294063"/>
                <a:gd name="connsiteY1760" fmla="*/ 1553742 h 1776236"/>
                <a:gd name="connsiteX1761" fmla="*/ 1681723 w 3294063"/>
                <a:gd name="connsiteY1761" fmla="*/ 1560353 h 1776236"/>
                <a:gd name="connsiteX1762" fmla="*/ 1688331 w 3294063"/>
                <a:gd name="connsiteY1762" fmla="*/ 1563658 h 1776236"/>
                <a:gd name="connsiteX1763" fmla="*/ 1691635 w 3294063"/>
                <a:gd name="connsiteY1763" fmla="*/ 1543825 h 1776236"/>
                <a:gd name="connsiteX1764" fmla="*/ 1691635 w 3294063"/>
                <a:gd name="connsiteY1764" fmla="*/ 1537214 h 1776236"/>
                <a:gd name="connsiteX1765" fmla="*/ 1688331 w 3294063"/>
                <a:gd name="connsiteY1765" fmla="*/ 1527297 h 1776236"/>
                <a:gd name="connsiteX1766" fmla="*/ 1688331 w 3294063"/>
                <a:gd name="connsiteY1766" fmla="*/ 1514074 h 1776236"/>
                <a:gd name="connsiteX1767" fmla="*/ 1688331 w 3294063"/>
                <a:gd name="connsiteY1767" fmla="*/ 1507463 h 1776236"/>
                <a:gd name="connsiteX1768" fmla="*/ 1685027 w 3294063"/>
                <a:gd name="connsiteY1768" fmla="*/ 1494240 h 1776236"/>
                <a:gd name="connsiteX1769" fmla="*/ 1685027 w 3294063"/>
                <a:gd name="connsiteY1769" fmla="*/ 1487629 h 1776236"/>
                <a:gd name="connsiteX1770" fmla="*/ 1685027 w 3294063"/>
                <a:gd name="connsiteY1770" fmla="*/ 1474407 h 1776236"/>
                <a:gd name="connsiteX1771" fmla="*/ 1681723 w 3294063"/>
                <a:gd name="connsiteY1771" fmla="*/ 1467796 h 1776236"/>
                <a:gd name="connsiteX1772" fmla="*/ 1681723 w 3294063"/>
                <a:gd name="connsiteY1772" fmla="*/ 1454573 h 1776236"/>
                <a:gd name="connsiteX1773" fmla="*/ 1671811 w 3294063"/>
                <a:gd name="connsiteY1773" fmla="*/ 1441351 h 1776236"/>
                <a:gd name="connsiteX1774" fmla="*/ 1651987 w 3294063"/>
                <a:gd name="connsiteY1774" fmla="*/ 1424823 h 1776236"/>
                <a:gd name="connsiteX1775" fmla="*/ 1648683 w 3294063"/>
                <a:gd name="connsiteY1775" fmla="*/ 1431434 h 1776236"/>
                <a:gd name="connsiteX1776" fmla="*/ 1642075 w 3294063"/>
                <a:gd name="connsiteY1776" fmla="*/ 1441351 h 1776236"/>
                <a:gd name="connsiteX1777" fmla="*/ 1651987 w 3294063"/>
                <a:gd name="connsiteY1777" fmla="*/ 1457879 h 1776236"/>
                <a:gd name="connsiteX1778" fmla="*/ 1655291 w 3294063"/>
                <a:gd name="connsiteY1778" fmla="*/ 1464490 h 1776236"/>
                <a:gd name="connsiteX1779" fmla="*/ 1665203 w 3294063"/>
                <a:gd name="connsiteY1779" fmla="*/ 1481018 h 1776236"/>
                <a:gd name="connsiteX1780" fmla="*/ 1638771 w 3294063"/>
                <a:gd name="connsiteY1780" fmla="*/ 1454573 h 1776236"/>
                <a:gd name="connsiteX1781" fmla="*/ 1632163 w 3294063"/>
                <a:gd name="connsiteY1781" fmla="*/ 1471101 h 1776236"/>
                <a:gd name="connsiteX1782" fmla="*/ 1628859 w 3294063"/>
                <a:gd name="connsiteY1782" fmla="*/ 1481018 h 1776236"/>
                <a:gd name="connsiteX1783" fmla="*/ 1628859 w 3294063"/>
                <a:gd name="connsiteY1783" fmla="*/ 1484324 h 1776236"/>
                <a:gd name="connsiteX1784" fmla="*/ 1625555 w 3294063"/>
                <a:gd name="connsiteY1784" fmla="*/ 1484324 h 1776236"/>
                <a:gd name="connsiteX1785" fmla="*/ 1625555 w 3294063"/>
                <a:gd name="connsiteY1785" fmla="*/ 1490935 h 1776236"/>
                <a:gd name="connsiteX1786" fmla="*/ 1618948 w 3294063"/>
                <a:gd name="connsiteY1786" fmla="*/ 1494240 h 1776236"/>
                <a:gd name="connsiteX1787" fmla="*/ 1615644 w 3294063"/>
                <a:gd name="connsiteY1787" fmla="*/ 1504157 h 1776236"/>
                <a:gd name="connsiteX1788" fmla="*/ 1609036 w 3294063"/>
                <a:gd name="connsiteY1788" fmla="*/ 1514074 h 1776236"/>
                <a:gd name="connsiteX1789" fmla="*/ 1602428 w 3294063"/>
                <a:gd name="connsiteY1789" fmla="*/ 1517380 h 1776236"/>
                <a:gd name="connsiteX1790" fmla="*/ 1599124 w 3294063"/>
                <a:gd name="connsiteY1790" fmla="*/ 1523991 h 1776236"/>
                <a:gd name="connsiteX1791" fmla="*/ 1592516 w 3294063"/>
                <a:gd name="connsiteY1791" fmla="*/ 1523991 h 1776236"/>
                <a:gd name="connsiteX1792" fmla="*/ 1589212 w 3294063"/>
                <a:gd name="connsiteY1792" fmla="*/ 1527297 h 1776236"/>
                <a:gd name="connsiteX1793" fmla="*/ 1579300 w 3294063"/>
                <a:gd name="connsiteY1793" fmla="*/ 1530602 h 1776236"/>
                <a:gd name="connsiteX1794" fmla="*/ 1566084 w 3294063"/>
                <a:gd name="connsiteY1794" fmla="*/ 1530602 h 1776236"/>
                <a:gd name="connsiteX1795" fmla="*/ 1559476 w 3294063"/>
                <a:gd name="connsiteY1795" fmla="*/ 1530602 h 1776236"/>
                <a:gd name="connsiteX1796" fmla="*/ 1556172 w 3294063"/>
                <a:gd name="connsiteY1796" fmla="*/ 1527297 h 1776236"/>
                <a:gd name="connsiteX1797" fmla="*/ 1552868 w 3294063"/>
                <a:gd name="connsiteY1797" fmla="*/ 1523991 h 1776236"/>
                <a:gd name="connsiteX1798" fmla="*/ 1549564 w 3294063"/>
                <a:gd name="connsiteY1798" fmla="*/ 1517380 h 1776236"/>
                <a:gd name="connsiteX1799" fmla="*/ 1546260 w 3294063"/>
                <a:gd name="connsiteY1799" fmla="*/ 1514074 h 1776236"/>
                <a:gd name="connsiteX1800" fmla="*/ 1536348 w 3294063"/>
                <a:gd name="connsiteY1800" fmla="*/ 1500852 h 1776236"/>
                <a:gd name="connsiteX1801" fmla="*/ 1533044 w 3294063"/>
                <a:gd name="connsiteY1801" fmla="*/ 1490935 h 1776236"/>
                <a:gd name="connsiteX1802" fmla="*/ 1533044 w 3294063"/>
                <a:gd name="connsiteY1802" fmla="*/ 1487629 h 1776236"/>
                <a:gd name="connsiteX1803" fmla="*/ 1526436 w 3294063"/>
                <a:gd name="connsiteY1803" fmla="*/ 1471101 h 1776236"/>
                <a:gd name="connsiteX1804" fmla="*/ 1519828 w 3294063"/>
                <a:gd name="connsiteY1804" fmla="*/ 1461184 h 1776236"/>
                <a:gd name="connsiteX1805" fmla="*/ 1516524 w 3294063"/>
                <a:gd name="connsiteY1805" fmla="*/ 1451267 h 1776236"/>
                <a:gd name="connsiteX1806" fmla="*/ 1509916 w 3294063"/>
                <a:gd name="connsiteY1806" fmla="*/ 1438045 h 1776236"/>
                <a:gd name="connsiteX1807" fmla="*/ 1509916 w 3294063"/>
                <a:gd name="connsiteY1807" fmla="*/ 1414906 h 1776236"/>
                <a:gd name="connsiteX1808" fmla="*/ 1523132 w 3294063"/>
                <a:gd name="connsiteY1808" fmla="*/ 1368627 h 1776236"/>
                <a:gd name="connsiteX1809" fmla="*/ 1509916 w 3294063"/>
                <a:gd name="connsiteY1809" fmla="*/ 1362016 h 1776236"/>
                <a:gd name="connsiteX1810" fmla="*/ 1500004 w 3294063"/>
                <a:gd name="connsiteY1810" fmla="*/ 1355405 h 1776236"/>
                <a:gd name="connsiteX1811" fmla="*/ 1493396 w 3294063"/>
                <a:gd name="connsiteY1811" fmla="*/ 1352099 h 1776236"/>
                <a:gd name="connsiteX1812" fmla="*/ 1476877 w 3294063"/>
                <a:gd name="connsiteY1812" fmla="*/ 1355405 h 1776236"/>
                <a:gd name="connsiteX1813" fmla="*/ 1473573 w 3294063"/>
                <a:gd name="connsiteY1813" fmla="*/ 1362016 h 1776236"/>
                <a:gd name="connsiteX1814" fmla="*/ 1470269 w 3294063"/>
                <a:gd name="connsiteY1814" fmla="*/ 1368627 h 1776236"/>
                <a:gd name="connsiteX1815" fmla="*/ 1466965 w 3294063"/>
                <a:gd name="connsiteY1815" fmla="*/ 1368627 h 1776236"/>
                <a:gd name="connsiteX1816" fmla="*/ 1457053 w 3294063"/>
                <a:gd name="connsiteY1816" fmla="*/ 1385155 h 1776236"/>
                <a:gd name="connsiteX1817" fmla="*/ 1450445 w 3294063"/>
                <a:gd name="connsiteY1817" fmla="*/ 1395072 h 1776236"/>
                <a:gd name="connsiteX1818" fmla="*/ 1447141 w 3294063"/>
                <a:gd name="connsiteY1818" fmla="*/ 1398378 h 1776236"/>
                <a:gd name="connsiteX1819" fmla="*/ 1443837 w 3294063"/>
                <a:gd name="connsiteY1819" fmla="*/ 1401683 h 1776236"/>
                <a:gd name="connsiteX1820" fmla="*/ 1440533 w 3294063"/>
                <a:gd name="connsiteY1820" fmla="*/ 1404989 h 1776236"/>
                <a:gd name="connsiteX1821" fmla="*/ 1437229 w 3294063"/>
                <a:gd name="connsiteY1821" fmla="*/ 1411600 h 1776236"/>
                <a:gd name="connsiteX1822" fmla="*/ 1433925 w 3294063"/>
                <a:gd name="connsiteY1822" fmla="*/ 1411600 h 1776236"/>
                <a:gd name="connsiteX1823" fmla="*/ 1427317 w 3294063"/>
                <a:gd name="connsiteY1823" fmla="*/ 1418211 h 1776236"/>
                <a:gd name="connsiteX1824" fmla="*/ 1417405 w 3294063"/>
                <a:gd name="connsiteY1824" fmla="*/ 1438045 h 1776236"/>
                <a:gd name="connsiteX1825" fmla="*/ 1400885 w 3294063"/>
                <a:gd name="connsiteY1825" fmla="*/ 1457879 h 1776236"/>
                <a:gd name="connsiteX1826" fmla="*/ 1397581 w 3294063"/>
                <a:gd name="connsiteY1826" fmla="*/ 1464490 h 1776236"/>
                <a:gd name="connsiteX1827" fmla="*/ 1390973 w 3294063"/>
                <a:gd name="connsiteY1827" fmla="*/ 1477712 h 1776236"/>
                <a:gd name="connsiteX1828" fmla="*/ 1387669 w 3294063"/>
                <a:gd name="connsiteY1828" fmla="*/ 1481018 h 1776236"/>
                <a:gd name="connsiteX1829" fmla="*/ 1384365 w 3294063"/>
                <a:gd name="connsiteY1829" fmla="*/ 1490935 h 1776236"/>
                <a:gd name="connsiteX1830" fmla="*/ 1377757 w 3294063"/>
                <a:gd name="connsiteY1830" fmla="*/ 1504157 h 1776236"/>
                <a:gd name="connsiteX1831" fmla="*/ 1371149 w 3294063"/>
                <a:gd name="connsiteY1831" fmla="*/ 1514074 h 1776236"/>
                <a:gd name="connsiteX1832" fmla="*/ 1361237 w 3294063"/>
                <a:gd name="connsiteY1832" fmla="*/ 1533908 h 1776236"/>
                <a:gd name="connsiteX1833" fmla="*/ 1354630 w 3294063"/>
                <a:gd name="connsiteY1833" fmla="*/ 1543825 h 1776236"/>
                <a:gd name="connsiteX1834" fmla="*/ 1348022 w 3294063"/>
                <a:gd name="connsiteY1834" fmla="*/ 1553742 h 1776236"/>
                <a:gd name="connsiteX1835" fmla="*/ 1348022 w 3294063"/>
                <a:gd name="connsiteY1835" fmla="*/ 1600020 h 1776236"/>
                <a:gd name="connsiteX1836" fmla="*/ 1344718 w 3294063"/>
                <a:gd name="connsiteY1836" fmla="*/ 1603326 h 1776236"/>
                <a:gd name="connsiteX1837" fmla="*/ 1338110 w 3294063"/>
                <a:gd name="connsiteY1837" fmla="*/ 1609937 h 1776236"/>
                <a:gd name="connsiteX1838" fmla="*/ 1328198 w 3294063"/>
                <a:gd name="connsiteY1838" fmla="*/ 1613243 h 1776236"/>
                <a:gd name="connsiteX1839" fmla="*/ 1321590 w 3294063"/>
                <a:gd name="connsiteY1839" fmla="*/ 1609937 h 1776236"/>
                <a:gd name="connsiteX1840" fmla="*/ 1318286 w 3294063"/>
                <a:gd name="connsiteY1840" fmla="*/ 1606632 h 1776236"/>
                <a:gd name="connsiteX1841" fmla="*/ 1314982 w 3294063"/>
                <a:gd name="connsiteY1841" fmla="*/ 1603326 h 1776236"/>
                <a:gd name="connsiteX1842" fmla="*/ 1311678 w 3294063"/>
                <a:gd name="connsiteY1842" fmla="*/ 1573575 h 1776236"/>
                <a:gd name="connsiteX1843" fmla="*/ 1321590 w 3294063"/>
                <a:gd name="connsiteY1843" fmla="*/ 1557047 h 1776236"/>
                <a:gd name="connsiteX1844" fmla="*/ 1338110 w 3294063"/>
                <a:gd name="connsiteY1844" fmla="*/ 1537214 h 1776236"/>
                <a:gd name="connsiteX1845" fmla="*/ 1348022 w 3294063"/>
                <a:gd name="connsiteY1845" fmla="*/ 1520685 h 1776236"/>
                <a:gd name="connsiteX1846" fmla="*/ 1354630 w 3294063"/>
                <a:gd name="connsiteY1846" fmla="*/ 1507463 h 1776236"/>
                <a:gd name="connsiteX1847" fmla="*/ 1354630 w 3294063"/>
                <a:gd name="connsiteY1847" fmla="*/ 1504157 h 1776236"/>
                <a:gd name="connsiteX1848" fmla="*/ 1361237 w 3294063"/>
                <a:gd name="connsiteY1848" fmla="*/ 1494240 h 1776236"/>
                <a:gd name="connsiteX1849" fmla="*/ 1374453 w 3294063"/>
                <a:gd name="connsiteY1849" fmla="*/ 1481018 h 1776236"/>
                <a:gd name="connsiteX1850" fmla="*/ 1387669 w 3294063"/>
                <a:gd name="connsiteY1850" fmla="*/ 1467796 h 1776236"/>
                <a:gd name="connsiteX1851" fmla="*/ 1387669 w 3294063"/>
                <a:gd name="connsiteY1851" fmla="*/ 1464490 h 1776236"/>
                <a:gd name="connsiteX1852" fmla="*/ 1397581 w 3294063"/>
                <a:gd name="connsiteY1852" fmla="*/ 1451267 h 1776236"/>
                <a:gd name="connsiteX1853" fmla="*/ 1404189 w 3294063"/>
                <a:gd name="connsiteY1853" fmla="*/ 1438045 h 1776236"/>
                <a:gd name="connsiteX1854" fmla="*/ 1407493 w 3294063"/>
                <a:gd name="connsiteY1854" fmla="*/ 1434739 h 1776236"/>
                <a:gd name="connsiteX1855" fmla="*/ 1407493 w 3294063"/>
                <a:gd name="connsiteY1855" fmla="*/ 1431434 h 1776236"/>
                <a:gd name="connsiteX1856" fmla="*/ 1414101 w 3294063"/>
                <a:gd name="connsiteY1856" fmla="*/ 1424823 h 1776236"/>
                <a:gd name="connsiteX1857" fmla="*/ 1414101 w 3294063"/>
                <a:gd name="connsiteY1857" fmla="*/ 1421517 h 1776236"/>
                <a:gd name="connsiteX1858" fmla="*/ 1417405 w 3294063"/>
                <a:gd name="connsiteY1858" fmla="*/ 1418211 h 1776236"/>
                <a:gd name="connsiteX1859" fmla="*/ 1424013 w 3294063"/>
                <a:gd name="connsiteY1859" fmla="*/ 1411600 h 1776236"/>
                <a:gd name="connsiteX1860" fmla="*/ 1427317 w 3294063"/>
                <a:gd name="connsiteY1860" fmla="*/ 1404989 h 1776236"/>
                <a:gd name="connsiteX1861" fmla="*/ 1440533 w 3294063"/>
                <a:gd name="connsiteY1861" fmla="*/ 1378544 h 1776236"/>
                <a:gd name="connsiteX1862" fmla="*/ 1417405 w 3294063"/>
                <a:gd name="connsiteY1862" fmla="*/ 1398378 h 1776236"/>
                <a:gd name="connsiteX1863" fmla="*/ 1407493 w 3294063"/>
                <a:gd name="connsiteY1863" fmla="*/ 1395072 h 1776236"/>
                <a:gd name="connsiteX1864" fmla="*/ 1410797 w 3294063"/>
                <a:gd name="connsiteY1864" fmla="*/ 1385155 h 1776236"/>
                <a:gd name="connsiteX1865" fmla="*/ 1420709 w 3294063"/>
                <a:gd name="connsiteY1865" fmla="*/ 1375238 h 1776236"/>
                <a:gd name="connsiteX1866" fmla="*/ 1427317 w 3294063"/>
                <a:gd name="connsiteY1866" fmla="*/ 1375238 h 1776236"/>
                <a:gd name="connsiteX1867" fmla="*/ 1433925 w 3294063"/>
                <a:gd name="connsiteY1867" fmla="*/ 1378544 h 1776236"/>
                <a:gd name="connsiteX1868" fmla="*/ 1440533 w 3294063"/>
                <a:gd name="connsiteY1868" fmla="*/ 1371933 h 1776236"/>
                <a:gd name="connsiteX1869" fmla="*/ 1450445 w 3294063"/>
                <a:gd name="connsiteY1869" fmla="*/ 1365321 h 1776236"/>
                <a:gd name="connsiteX1870" fmla="*/ 1453749 w 3294063"/>
                <a:gd name="connsiteY1870" fmla="*/ 1362016 h 1776236"/>
                <a:gd name="connsiteX1871" fmla="*/ 1463661 w 3294063"/>
                <a:gd name="connsiteY1871" fmla="*/ 1358710 h 1776236"/>
                <a:gd name="connsiteX1872" fmla="*/ 1447141 w 3294063"/>
                <a:gd name="connsiteY1872" fmla="*/ 1358710 h 1776236"/>
                <a:gd name="connsiteX1873" fmla="*/ 1440533 w 3294063"/>
                <a:gd name="connsiteY1873" fmla="*/ 1358710 h 1776236"/>
                <a:gd name="connsiteX1874" fmla="*/ 1437229 w 3294063"/>
                <a:gd name="connsiteY1874" fmla="*/ 1358710 h 1776236"/>
                <a:gd name="connsiteX1875" fmla="*/ 1430621 w 3294063"/>
                <a:gd name="connsiteY1875" fmla="*/ 1358710 h 1776236"/>
                <a:gd name="connsiteX1876" fmla="*/ 1420709 w 3294063"/>
                <a:gd name="connsiteY1876" fmla="*/ 1365321 h 1776236"/>
                <a:gd name="connsiteX1877" fmla="*/ 1414101 w 3294063"/>
                <a:gd name="connsiteY1877" fmla="*/ 1365321 h 1776236"/>
                <a:gd name="connsiteX1878" fmla="*/ 1400885 w 3294063"/>
                <a:gd name="connsiteY1878" fmla="*/ 1365321 h 1776236"/>
                <a:gd name="connsiteX1879" fmla="*/ 1387669 w 3294063"/>
                <a:gd name="connsiteY1879" fmla="*/ 1348793 h 1776236"/>
                <a:gd name="connsiteX1880" fmla="*/ 1407493 w 3294063"/>
                <a:gd name="connsiteY1880" fmla="*/ 1338876 h 1776236"/>
                <a:gd name="connsiteX1881" fmla="*/ 1417405 w 3294063"/>
                <a:gd name="connsiteY1881" fmla="*/ 1342182 h 1776236"/>
                <a:gd name="connsiteX1882" fmla="*/ 1420709 w 3294063"/>
                <a:gd name="connsiteY1882" fmla="*/ 1342182 h 1776236"/>
                <a:gd name="connsiteX1883" fmla="*/ 1424013 w 3294063"/>
                <a:gd name="connsiteY1883" fmla="*/ 1345488 h 1776236"/>
                <a:gd name="connsiteX1884" fmla="*/ 1453749 w 3294063"/>
                <a:gd name="connsiteY1884" fmla="*/ 1342182 h 1776236"/>
                <a:gd name="connsiteX1885" fmla="*/ 1466965 w 3294063"/>
                <a:gd name="connsiteY1885" fmla="*/ 1338876 h 1776236"/>
                <a:gd name="connsiteX1886" fmla="*/ 1473573 w 3294063"/>
                <a:gd name="connsiteY1886" fmla="*/ 1338876 h 1776236"/>
                <a:gd name="connsiteX1887" fmla="*/ 1470269 w 3294063"/>
                <a:gd name="connsiteY1887" fmla="*/ 1335571 h 1776236"/>
                <a:gd name="connsiteX1888" fmla="*/ 1427317 w 3294063"/>
                <a:gd name="connsiteY1888" fmla="*/ 1335571 h 1776236"/>
                <a:gd name="connsiteX1889" fmla="*/ 1390973 w 3294063"/>
                <a:gd name="connsiteY1889" fmla="*/ 1338876 h 1776236"/>
                <a:gd name="connsiteX1890" fmla="*/ 1354630 w 3294063"/>
                <a:gd name="connsiteY1890" fmla="*/ 1352099 h 1776236"/>
                <a:gd name="connsiteX1891" fmla="*/ 1348022 w 3294063"/>
                <a:gd name="connsiteY1891" fmla="*/ 1348793 h 1776236"/>
                <a:gd name="connsiteX1892" fmla="*/ 1338110 w 3294063"/>
                <a:gd name="connsiteY1892" fmla="*/ 1342182 h 1776236"/>
                <a:gd name="connsiteX1893" fmla="*/ 1295158 w 3294063"/>
                <a:gd name="connsiteY1893" fmla="*/ 1342182 h 1776236"/>
                <a:gd name="connsiteX1894" fmla="*/ 1272030 w 3294063"/>
                <a:gd name="connsiteY1894" fmla="*/ 1342182 h 1776236"/>
                <a:gd name="connsiteX1895" fmla="*/ 1179519 w 3294063"/>
                <a:gd name="connsiteY1895" fmla="*/ 1342182 h 1776236"/>
                <a:gd name="connsiteX1896" fmla="*/ 1172911 w 3294063"/>
                <a:gd name="connsiteY1896" fmla="*/ 1342182 h 1776236"/>
                <a:gd name="connsiteX1897" fmla="*/ 1159695 w 3294063"/>
                <a:gd name="connsiteY1897" fmla="*/ 1348793 h 1776236"/>
                <a:gd name="connsiteX1898" fmla="*/ 1153087 w 3294063"/>
                <a:gd name="connsiteY1898" fmla="*/ 1375238 h 1776236"/>
                <a:gd name="connsiteX1899" fmla="*/ 1159695 w 3294063"/>
                <a:gd name="connsiteY1899" fmla="*/ 1385155 h 1776236"/>
                <a:gd name="connsiteX1900" fmla="*/ 1162999 w 3294063"/>
                <a:gd name="connsiteY1900" fmla="*/ 1395072 h 1776236"/>
                <a:gd name="connsiteX1901" fmla="*/ 1166303 w 3294063"/>
                <a:gd name="connsiteY1901" fmla="*/ 1398378 h 1776236"/>
                <a:gd name="connsiteX1902" fmla="*/ 1166303 w 3294063"/>
                <a:gd name="connsiteY1902" fmla="*/ 1408294 h 1776236"/>
                <a:gd name="connsiteX1903" fmla="*/ 1153087 w 3294063"/>
                <a:gd name="connsiteY1903" fmla="*/ 1441351 h 1776236"/>
                <a:gd name="connsiteX1904" fmla="*/ 1139871 w 3294063"/>
                <a:gd name="connsiteY1904" fmla="*/ 1471101 h 1776236"/>
                <a:gd name="connsiteX1905" fmla="*/ 1136567 w 3294063"/>
                <a:gd name="connsiteY1905" fmla="*/ 1481018 h 1776236"/>
                <a:gd name="connsiteX1906" fmla="*/ 1136567 w 3294063"/>
                <a:gd name="connsiteY1906" fmla="*/ 1487629 h 1776236"/>
                <a:gd name="connsiteX1907" fmla="*/ 1136567 w 3294063"/>
                <a:gd name="connsiteY1907" fmla="*/ 1500852 h 1776236"/>
                <a:gd name="connsiteX1908" fmla="*/ 1113439 w 3294063"/>
                <a:gd name="connsiteY1908" fmla="*/ 1504157 h 1776236"/>
                <a:gd name="connsiteX1909" fmla="*/ 1106831 w 3294063"/>
                <a:gd name="connsiteY1909" fmla="*/ 1510769 h 1776236"/>
                <a:gd name="connsiteX1910" fmla="*/ 1110135 w 3294063"/>
                <a:gd name="connsiteY1910" fmla="*/ 1504157 h 1776236"/>
                <a:gd name="connsiteX1911" fmla="*/ 1110135 w 3294063"/>
                <a:gd name="connsiteY1911" fmla="*/ 1500852 h 1776236"/>
                <a:gd name="connsiteX1912" fmla="*/ 1093616 w 3294063"/>
                <a:gd name="connsiteY1912" fmla="*/ 1510769 h 1776236"/>
                <a:gd name="connsiteX1913" fmla="*/ 1090312 w 3294063"/>
                <a:gd name="connsiteY1913" fmla="*/ 1533908 h 1776236"/>
                <a:gd name="connsiteX1914" fmla="*/ 1093616 w 3294063"/>
                <a:gd name="connsiteY1914" fmla="*/ 1547130 h 1776236"/>
                <a:gd name="connsiteX1915" fmla="*/ 1093616 w 3294063"/>
                <a:gd name="connsiteY1915" fmla="*/ 1573575 h 1776236"/>
                <a:gd name="connsiteX1916" fmla="*/ 1096919 w 3294063"/>
                <a:gd name="connsiteY1916" fmla="*/ 1590103 h 1776236"/>
                <a:gd name="connsiteX1917" fmla="*/ 1073792 w 3294063"/>
                <a:gd name="connsiteY1917" fmla="*/ 1606632 h 1776236"/>
                <a:gd name="connsiteX1918" fmla="*/ 1067184 w 3294063"/>
                <a:gd name="connsiteY1918" fmla="*/ 1593409 h 1776236"/>
                <a:gd name="connsiteX1919" fmla="*/ 1063880 w 3294063"/>
                <a:gd name="connsiteY1919" fmla="*/ 1586798 h 1776236"/>
                <a:gd name="connsiteX1920" fmla="*/ 1053968 w 3294063"/>
                <a:gd name="connsiteY1920" fmla="*/ 1596715 h 1776236"/>
                <a:gd name="connsiteX1921" fmla="*/ 1047360 w 3294063"/>
                <a:gd name="connsiteY1921" fmla="*/ 1603326 h 1776236"/>
                <a:gd name="connsiteX1922" fmla="*/ 1037448 w 3294063"/>
                <a:gd name="connsiteY1922" fmla="*/ 1606632 h 1776236"/>
                <a:gd name="connsiteX1923" fmla="*/ 1027536 w 3294063"/>
                <a:gd name="connsiteY1923" fmla="*/ 1606632 h 1776236"/>
                <a:gd name="connsiteX1924" fmla="*/ 1017624 w 3294063"/>
                <a:gd name="connsiteY1924" fmla="*/ 1606632 h 1776236"/>
                <a:gd name="connsiteX1925" fmla="*/ 1007712 w 3294063"/>
                <a:gd name="connsiteY1925" fmla="*/ 1606632 h 1776236"/>
                <a:gd name="connsiteX1926" fmla="*/ 1001104 w 3294063"/>
                <a:gd name="connsiteY1926" fmla="*/ 1609937 h 1776236"/>
                <a:gd name="connsiteX1927" fmla="*/ 984584 w 3294063"/>
                <a:gd name="connsiteY1927" fmla="*/ 1616548 h 1776236"/>
                <a:gd name="connsiteX1928" fmla="*/ 971368 w 3294063"/>
                <a:gd name="connsiteY1928" fmla="*/ 1619854 h 1776236"/>
                <a:gd name="connsiteX1929" fmla="*/ 968064 w 3294063"/>
                <a:gd name="connsiteY1929" fmla="*/ 1623160 h 1776236"/>
                <a:gd name="connsiteX1930" fmla="*/ 964760 w 3294063"/>
                <a:gd name="connsiteY1930" fmla="*/ 1623160 h 1776236"/>
                <a:gd name="connsiteX1931" fmla="*/ 961456 w 3294063"/>
                <a:gd name="connsiteY1931" fmla="*/ 1623160 h 1776236"/>
                <a:gd name="connsiteX1932" fmla="*/ 958153 w 3294063"/>
                <a:gd name="connsiteY1932" fmla="*/ 1626465 h 1776236"/>
                <a:gd name="connsiteX1933" fmla="*/ 948241 w 3294063"/>
                <a:gd name="connsiteY1933" fmla="*/ 1626465 h 1776236"/>
                <a:gd name="connsiteX1934" fmla="*/ 921809 w 3294063"/>
                <a:gd name="connsiteY1934" fmla="*/ 1626465 h 1776236"/>
                <a:gd name="connsiteX1935" fmla="*/ 905289 w 3294063"/>
                <a:gd name="connsiteY1935" fmla="*/ 1619854 h 1776236"/>
                <a:gd name="connsiteX1936" fmla="*/ 892073 w 3294063"/>
                <a:gd name="connsiteY1936" fmla="*/ 1603326 h 1776236"/>
                <a:gd name="connsiteX1937" fmla="*/ 882161 w 3294063"/>
                <a:gd name="connsiteY1937" fmla="*/ 1593409 h 1776236"/>
                <a:gd name="connsiteX1938" fmla="*/ 878857 w 3294063"/>
                <a:gd name="connsiteY1938" fmla="*/ 1590103 h 1776236"/>
                <a:gd name="connsiteX1939" fmla="*/ 868945 w 3294063"/>
                <a:gd name="connsiteY1939" fmla="*/ 1590103 h 1776236"/>
                <a:gd name="connsiteX1940" fmla="*/ 855729 w 3294063"/>
                <a:gd name="connsiteY1940" fmla="*/ 1596715 h 1776236"/>
                <a:gd name="connsiteX1941" fmla="*/ 839209 w 3294063"/>
                <a:gd name="connsiteY1941" fmla="*/ 1600020 h 1776236"/>
                <a:gd name="connsiteX1942" fmla="*/ 839209 w 3294063"/>
                <a:gd name="connsiteY1942" fmla="*/ 1603326 h 1776236"/>
                <a:gd name="connsiteX1943" fmla="*/ 822690 w 3294063"/>
                <a:gd name="connsiteY1943" fmla="*/ 1606632 h 1776236"/>
                <a:gd name="connsiteX1944" fmla="*/ 809474 w 3294063"/>
                <a:gd name="connsiteY1944" fmla="*/ 1616548 h 1776236"/>
                <a:gd name="connsiteX1945" fmla="*/ 806170 w 3294063"/>
                <a:gd name="connsiteY1945" fmla="*/ 1619854 h 1776236"/>
                <a:gd name="connsiteX1946" fmla="*/ 799562 w 3294063"/>
                <a:gd name="connsiteY1946" fmla="*/ 1629771 h 1776236"/>
                <a:gd name="connsiteX1947" fmla="*/ 792954 w 3294063"/>
                <a:gd name="connsiteY1947" fmla="*/ 1636382 h 1776236"/>
                <a:gd name="connsiteX1948" fmla="*/ 763218 w 3294063"/>
                <a:gd name="connsiteY1948" fmla="*/ 1642993 h 1776236"/>
                <a:gd name="connsiteX1949" fmla="*/ 743394 w 3294063"/>
                <a:gd name="connsiteY1949" fmla="*/ 1636382 h 1776236"/>
                <a:gd name="connsiteX1950" fmla="*/ 740090 w 3294063"/>
                <a:gd name="connsiteY1950" fmla="*/ 1633076 h 1776236"/>
                <a:gd name="connsiteX1951" fmla="*/ 733482 w 3294063"/>
                <a:gd name="connsiteY1951" fmla="*/ 1609937 h 1776236"/>
                <a:gd name="connsiteX1952" fmla="*/ 746698 w 3294063"/>
                <a:gd name="connsiteY1952" fmla="*/ 1593409 h 1776236"/>
                <a:gd name="connsiteX1953" fmla="*/ 750002 w 3294063"/>
                <a:gd name="connsiteY1953" fmla="*/ 1590103 h 1776236"/>
                <a:gd name="connsiteX1954" fmla="*/ 783042 w 3294063"/>
                <a:gd name="connsiteY1954" fmla="*/ 1590103 h 1776236"/>
                <a:gd name="connsiteX1955" fmla="*/ 809474 w 3294063"/>
                <a:gd name="connsiteY1955" fmla="*/ 1596715 h 1776236"/>
                <a:gd name="connsiteX1956" fmla="*/ 819386 w 3294063"/>
                <a:gd name="connsiteY1956" fmla="*/ 1596715 h 1776236"/>
                <a:gd name="connsiteX1957" fmla="*/ 825994 w 3294063"/>
                <a:gd name="connsiteY1957" fmla="*/ 1593409 h 1776236"/>
                <a:gd name="connsiteX1958" fmla="*/ 839209 w 3294063"/>
                <a:gd name="connsiteY1958" fmla="*/ 1590103 h 1776236"/>
                <a:gd name="connsiteX1959" fmla="*/ 845817 w 3294063"/>
                <a:gd name="connsiteY1959" fmla="*/ 1590103 h 1776236"/>
                <a:gd name="connsiteX1960" fmla="*/ 849121 w 3294063"/>
                <a:gd name="connsiteY1960" fmla="*/ 1586798 h 1776236"/>
                <a:gd name="connsiteX1961" fmla="*/ 859033 w 3294063"/>
                <a:gd name="connsiteY1961" fmla="*/ 1586798 h 1776236"/>
                <a:gd name="connsiteX1962" fmla="*/ 862337 w 3294063"/>
                <a:gd name="connsiteY1962" fmla="*/ 1583492 h 1776236"/>
                <a:gd name="connsiteX1963" fmla="*/ 865641 w 3294063"/>
                <a:gd name="connsiteY1963" fmla="*/ 1583492 h 1776236"/>
                <a:gd name="connsiteX1964" fmla="*/ 872249 w 3294063"/>
                <a:gd name="connsiteY1964" fmla="*/ 1583492 h 1776236"/>
                <a:gd name="connsiteX1965" fmla="*/ 865641 w 3294063"/>
                <a:gd name="connsiteY1965" fmla="*/ 1573575 h 1776236"/>
                <a:gd name="connsiteX1966" fmla="*/ 862337 w 3294063"/>
                <a:gd name="connsiteY1966" fmla="*/ 1570270 h 1776236"/>
                <a:gd name="connsiteX1967" fmla="*/ 859033 w 3294063"/>
                <a:gd name="connsiteY1967" fmla="*/ 1566964 h 1776236"/>
                <a:gd name="connsiteX1968" fmla="*/ 855729 w 3294063"/>
                <a:gd name="connsiteY1968" fmla="*/ 1563658 h 1776236"/>
                <a:gd name="connsiteX1969" fmla="*/ 849121 w 3294063"/>
                <a:gd name="connsiteY1969" fmla="*/ 1560353 h 1776236"/>
                <a:gd name="connsiteX1970" fmla="*/ 849121 w 3294063"/>
                <a:gd name="connsiteY1970" fmla="*/ 1553742 h 1776236"/>
                <a:gd name="connsiteX1971" fmla="*/ 842513 w 3294063"/>
                <a:gd name="connsiteY1971" fmla="*/ 1530602 h 1776236"/>
                <a:gd name="connsiteX1972" fmla="*/ 842513 w 3294063"/>
                <a:gd name="connsiteY1972" fmla="*/ 1527297 h 1776236"/>
                <a:gd name="connsiteX1973" fmla="*/ 845817 w 3294063"/>
                <a:gd name="connsiteY1973" fmla="*/ 1520685 h 1776236"/>
                <a:gd name="connsiteX1974" fmla="*/ 849121 w 3294063"/>
                <a:gd name="connsiteY1974" fmla="*/ 1514074 h 1776236"/>
                <a:gd name="connsiteX1975" fmla="*/ 852425 w 3294063"/>
                <a:gd name="connsiteY1975" fmla="*/ 1507463 h 1776236"/>
                <a:gd name="connsiteX1976" fmla="*/ 859033 w 3294063"/>
                <a:gd name="connsiteY1976" fmla="*/ 1497546 h 1776236"/>
                <a:gd name="connsiteX1977" fmla="*/ 865641 w 3294063"/>
                <a:gd name="connsiteY1977" fmla="*/ 1494240 h 1776236"/>
                <a:gd name="connsiteX1978" fmla="*/ 875553 w 3294063"/>
                <a:gd name="connsiteY1978" fmla="*/ 1487629 h 1776236"/>
                <a:gd name="connsiteX1979" fmla="*/ 875553 w 3294063"/>
                <a:gd name="connsiteY1979" fmla="*/ 1484324 h 1776236"/>
                <a:gd name="connsiteX1980" fmla="*/ 878857 w 3294063"/>
                <a:gd name="connsiteY1980" fmla="*/ 1484324 h 1776236"/>
                <a:gd name="connsiteX1981" fmla="*/ 882161 w 3294063"/>
                <a:gd name="connsiteY1981" fmla="*/ 1477712 h 1776236"/>
                <a:gd name="connsiteX1982" fmla="*/ 882161 w 3294063"/>
                <a:gd name="connsiteY1982" fmla="*/ 1464490 h 1776236"/>
                <a:gd name="connsiteX1983" fmla="*/ 878857 w 3294063"/>
                <a:gd name="connsiteY1983" fmla="*/ 1457879 h 1776236"/>
                <a:gd name="connsiteX1984" fmla="*/ 872249 w 3294063"/>
                <a:gd name="connsiteY1984" fmla="*/ 1461184 h 1776236"/>
                <a:gd name="connsiteX1985" fmla="*/ 868945 w 3294063"/>
                <a:gd name="connsiteY1985" fmla="*/ 1467796 h 1776236"/>
                <a:gd name="connsiteX1986" fmla="*/ 868945 w 3294063"/>
                <a:gd name="connsiteY1986" fmla="*/ 1461184 h 1776236"/>
                <a:gd name="connsiteX1987" fmla="*/ 852425 w 3294063"/>
                <a:gd name="connsiteY1987" fmla="*/ 1461184 h 1776236"/>
                <a:gd name="connsiteX1988" fmla="*/ 842513 w 3294063"/>
                <a:gd name="connsiteY1988" fmla="*/ 1454573 h 1776236"/>
                <a:gd name="connsiteX1989" fmla="*/ 832601 w 3294063"/>
                <a:gd name="connsiteY1989" fmla="*/ 1454573 h 1776236"/>
                <a:gd name="connsiteX1990" fmla="*/ 825994 w 3294063"/>
                <a:gd name="connsiteY1990" fmla="*/ 1454573 h 1776236"/>
                <a:gd name="connsiteX1991" fmla="*/ 816082 w 3294063"/>
                <a:gd name="connsiteY1991" fmla="*/ 1457879 h 1776236"/>
                <a:gd name="connsiteX1992" fmla="*/ 809474 w 3294063"/>
                <a:gd name="connsiteY1992" fmla="*/ 1457879 h 1776236"/>
                <a:gd name="connsiteX1993" fmla="*/ 796258 w 3294063"/>
                <a:gd name="connsiteY1993" fmla="*/ 1457879 h 1776236"/>
                <a:gd name="connsiteX1994" fmla="*/ 789650 w 3294063"/>
                <a:gd name="connsiteY1994" fmla="*/ 1467796 h 1776236"/>
                <a:gd name="connsiteX1995" fmla="*/ 773130 w 3294063"/>
                <a:gd name="connsiteY1995" fmla="*/ 1464490 h 1776236"/>
                <a:gd name="connsiteX1996" fmla="*/ 773130 w 3294063"/>
                <a:gd name="connsiteY1996" fmla="*/ 1454573 h 1776236"/>
                <a:gd name="connsiteX1997" fmla="*/ 753306 w 3294063"/>
                <a:gd name="connsiteY1997" fmla="*/ 1457879 h 1776236"/>
                <a:gd name="connsiteX1998" fmla="*/ 740090 w 3294063"/>
                <a:gd name="connsiteY1998" fmla="*/ 1454573 h 1776236"/>
                <a:gd name="connsiteX1999" fmla="*/ 723570 w 3294063"/>
                <a:gd name="connsiteY1999" fmla="*/ 1457879 h 1776236"/>
                <a:gd name="connsiteX2000" fmla="*/ 720266 w 3294063"/>
                <a:gd name="connsiteY2000" fmla="*/ 1467796 h 1776236"/>
                <a:gd name="connsiteX2001" fmla="*/ 723570 w 3294063"/>
                <a:gd name="connsiteY2001" fmla="*/ 1474407 h 1776236"/>
                <a:gd name="connsiteX2002" fmla="*/ 736786 w 3294063"/>
                <a:gd name="connsiteY2002" fmla="*/ 1487629 h 1776236"/>
                <a:gd name="connsiteX2003" fmla="*/ 743394 w 3294063"/>
                <a:gd name="connsiteY2003" fmla="*/ 1494240 h 1776236"/>
                <a:gd name="connsiteX2004" fmla="*/ 753306 w 3294063"/>
                <a:gd name="connsiteY2004" fmla="*/ 1500852 h 1776236"/>
                <a:gd name="connsiteX2005" fmla="*/ 756610 w 3294063"/>
                <a:gd name="connsiteY2005" fmla="*/ 1504157 h 1776236"/>
                <a:gd name="connsiteX2006" fmla="*/ 763218 w 3294063"/>
                <a:gd name="connsiteY2006" fmla="*/ 1540519 h 1776236"/>
                <a:gd name="connsiteX2007" fmla="*/ 766522 w 3294063"/>
                <a:gd name="connsiteY2007" fmla="*/ 1550436 h 1776236"/>
                <a:gd name="connsiteX2008" fmla="*/ 756610 w 3294063"/>
                <a:gd name="connsiteY2008" fmla="*/ 1550436 h 1776236"/>
                <a:gd name="connsiteX2009" fmla="*/ 720266 w 3294063"/>
                <a:gd name="connsiteY2009" fmla="*/ 1550436 h 1776236"/>
                <a:gd name="connsiteX2010" fmla="*/ 700442 w 3294063"/>
                <a:gd name="connsiteY2010" fmla="*/ 1547130 h 1776236"/>
                <a:gd name="connsiteX2011" fmla="*/ 697138 w 3294063"/>
                <a:gd name="connsiteY2011" fmla="*/ 1540519 h 1776236"/>
                <a:gd name="connsiteX2012" fmla="*/ 697138 w 3294063"/>
                <a:gd name="connsiteY2012" fmla="*/ 1530602 h 1776236"/>
                <a:gd name="connsiteX2013" fmla="*/ 703746 w 3294063"/>
                <a:gd name="connsiteY2013" fmla="*/ 1523991 h 1776236"/>
                <a:gd name="connsiteX2014" fmla="*/ 700442 w 3294063"/>
                <a:gd name="connsiteY2014" fmla="*/ 1510769 h 1776236"/>
                <a:gd name="connsiteX2015" fmla="*/ 703746 w 3294063"/>
                <a:gd name="connsiteY2015" fmla="*/ 1497546 h 1776236"/>
                <a:gd name="connsiteX2016" fmla="*/ 703746 w 3294063"/>
                <a:gd name="connsiteY2016" fmla="*/ 1494240 h 1776236"/>
                <a:gd name="connsiteX2017" fmla="*/ 707050 w 3294063"/>
                <a:gd name="connsiteY2017" fmla="*/ 1490935 h 1776236"/>
                <a:gd name="connsiteX2018" fmla="*/ 710354 w 3294063"/>
                <a:gd name="connsiteY2018" fmla="*/ 1477712 h 1776236"/>
                <a:gd name="connsiteX2019" fmla="*/ 707050 w 3294063"/>
                <a:gd name="connsiteY2019" fmla="*/ 1467796 h 1776236"/>
                <a:gd name="connsiteX2020" fmla="*/ 707050 w 3294063"/>
                <a:gd name="connsiteY2020" fmla="*/ 1464490 h 1776236"/>
                <a:gd name="connsiteX2021" fmla="*/ 700442 w 3294063"/>
                <a:gd name="connsiteY2021" fmla="*/ 1461184 h 1776236"/>
                <a:gd name="connsiteX2022" fmla="*/ 690531 w 3294063"/>
                <a:gd name="connsiteY2022" fmla="*/ 1461184 h 1776236"/>
                <a:gd name="connsiteX2023" fmla="*/ 687227 w 3294063"/>
                <a:gd name="connsiteY2023" fmla="*/ 1464490 h 1776236"/>
                <a:gd name="connsiteX2024" fmla="*/ 670707 w 3294063"/>
                <a:gd name="connsiteY2024" fmla="*/ 1467796 h 1776236"/>
                <a:gd name="connsiteX2025" fmla="*/ 664099 w 3294063"/>
                <a:gd name="connsiteY2025" fmla="*/ 1467796 h 1776236"/>
                <a:gd name="connsiteX2026" fmla="*/ 650883 w 3294063"/>
                <a:gd name="connsiteY2026" fmla="*/ 1471101 h 1776236"/>
                <a:gd name="connsiteX2027" fmla="*/ 647579 w 3294063"/>
                <a:gd name="connsiteY2027" fmla="*/ 1471101 h 1776236"/>
                <a:gd name="connsiteX2028" fmla="*/ 644275 w 3294063"/>
                <a:gd name="connsiteY2028" fmla="*/ 1471101 h 1776236"/>
                <a:gd name="connsiteX2029" fmla="*/ 637667 w 3294063"/>
                <a:gd name="connsiteY2029" fmla="*/ 1471101 h 1776236"/>
                <a:gd name="connsiteX2030" fmla="*/ 631059 w 3294063"/>
                <a:gd name="connsiteY2030" fmla="*/ 1474407 h 1776236"/>
                <a:gd name="connsiteX2031" fmla="*/ 621147 w 3294063"/>
                <a:gd name="connsiteY2031" fmla="*/ 1474407 h 1776236"/>
                <a:gd name="connsiteX2032" fmla="*/ 621147 w 3294063"/>
                <a:gd name="connsiteY2032" fmla="*/ 1477712 h 1776236"/>
                <a:gd name="connsiteX2033" fmla="*/ 611235 w 3294063"/>
                <a:gd name="connsiteY2033" fmla="*/ 1484324 h 1776236"/>
                <a:gd name="connsiteX2034" fmla="*/ 607931 w 3294063"/>
                <a:gd name="connsiteY2034" fmla="*/ 1490935 h 1776236"/>
                <a:gd name="connsiteX2035" fmla="*/ 598019 w 3294063"/>
                <a:gd name="connsiteY2035" fmla="*/ 1500852 h 1776236"/>
                <a:gd name="connsiteX2036" fmla="*/ 594715 w 3294063"/>
                <a:gd name="connsiteY2036" fmla="*/ 1504157 h 1776236"/>
                <a:gd name="connsiteX2037" fmla="*/ 574891 w 3294063"/>
                <a:gd name="connsiteY2037" fmla="*/ 1520685 h 1776236"/>
                <a:gd name="connsiteX2038" fmla="*/ 568283 w 3294063"/>
                <a:gd name="connsiteY2038" fmla="*/ 1523991 h 1776236"/>
                <a:gd name="connsiteX2039" fmla="*/ 561676 w 3294063"/>
                <a:gd name="connsiteY2039" fmla="*/ 1527297 h 1776236"/>
                <a:gd name="connsiteX2040" fmla="*/ 558372 w 3294063"/>
                <a:gd name="connsiteY2040" fmla="*/ 1530602 h 1776236"/>
                <a:gd name="connsiteX2041" fmla="*/ 555068 w 3294063"/>
                <a:gd name="connsiteY2041" fmla="*/ 1533908 h 1776236"/>
                <a:gd name="connsiteX2042" fmla="*/ 528636 w 3294063"/>
                <a:gd name="connsiteY2042" fmla="*/ 1553742 h 1776236"/>
                <a:gd name="connsiteX2043" fmla="*/ 512116 w 3294063"/>
                <a:gd name="connsiteY2043" fmla="*/ 1563658 h 1776236"/>
                <a:gd name="connsiteX2044" fmla="*/ 522028 w 3294063"/>
                <a:gd name="connsiteY2044" fmla="*/ 1553742 h 1776236"/>
                <a:gd name="connsiteX2045" fmla="*/ 531940 w 3294063"/>
                <a:gd name="connsiteY2045" fmla="*/ 1543825 h 1776236"/>
                <a:gd name="connsiteX2046" fmla="*/ 538548 w 3294063"/>
                <a:gd name="connsiteY2046" fmla="*/ 1537214 h 1776236"/>
                <a:gd name="connsiteX2047" fmla="*/ 545156 w 3294063"/>
                <a:gd name="connsiteY2047" fmla="*/ 1530602 h 1776236"/>
                <a:gd name="connsiteX2048" fmla="*/ 548460 w 3294063"/>
                <a:gd name="connsiteY2048" fmla="*/ 1523991 h 1776236"/>
                <a:gd name="connsiteX2049" fmla="*/ 558372 w 3294063"/>
                <a:gd name="connsiteY2049" fmla="*/ 1520685 h 1776236"/>
                <a:gd name="connsiteX2050" fmla="*/ 561676 w 3294063"/>
                <a:gd name="connsiteY2050" fmla="*/ 1517380 h 1776236"/>
                <a:gd name="connsiteX2051" fmla="*/ 564979 w 3294063"/>
                <a:gd name="connsiteY2051" fmla="*/ 1510769 h 1776236"/>
                <a:gd name="connsiteX2052" fmla="*/ 578195 w 3294063"/>
                <a:gd name="connsiteY2052" fmla="*/ 1504157 h 1776236"/>
                <a:gd name="connsiteX2053" fmla="*/ 591411 w 3294063"/>
                <a:gd name="connsiteY2053" fmla="*/ 1490935 h 1776236"/>
                <a:gd name="connsiteX2054" fmla="*/ 591411 w 3294063"/>
                <a:gd name="connsiteY2054" fmla="*/ 1487629 h 1776236"/>
                <a:gd name="connsiteX2055" fmla="*/ 598019 w 3294063"/>
                <a:gd name="connsiteY2055" fmla="*/ 1484324 h 1776236"/>
                <a:gd name="connsiteX2056" fmla="*/ 601323 w 3294063"/>
                <a:gd name="connsiteY2056" fmla="*/ 1481018 h 1776236"/>
                <a:gd name="connsiteX2057" fmla="*/ 604627 w 3294063"/>
                <a:gd name="connsiteY2057" fmla="*/ 1481018 h 1776236"/>
                <a:gd name="connsiteX2058" fmla="*/ 604627 w 3294063"/>
                <a:gd name="connsiteY2058" fmla="*/ 1477712 h 1776236"/>
                <a:gd name="connsiteX2059" fmla="*/ 611235 w 3294063"/>
                <a:gd name="connsiteY2059" fmla="*/ 1474407 h 1776236"/>
                <a:gd name="connsiteX2060" fmla="*/ 571587 w 3294063"/>
                <a:gd name="connsiteY2060" fmla="*/ 1464490 h 1776236"/>
                <a:gd name="connsiteX2061" fmla="*/ 564979 w 3294063"/>
                <a:gd name="connsiteY2061" fmla="*/ 1467796 h 1776236"/>
                <a:gd name="connsiteX2062" fmla="*/ 564979 w 3294063"/>
                <a:gd name="connsiteY2062" fmla="*/ 1471101 h 1776236"/>
                <a:gd name="connsiteX2063" fmla="*/ 558372 w 3294063"/>
                <a:gd name="connsiteY2063" fmla="*/ 1474407 h 1776236"/>
                <a:gd name="connsiteX2064" fmla="*/ 548460 w 3294063"/>
                <a:gd name="connsiteY2064" fmla="*/ 1481018 h 1776236"/>
                <a:gd name="connsiteX2065" fmla="*/ 545156 w 3294063"/>
                <a:gd name="connsiteY2065" fmla="*/ 1487629 h 1776236"/>
                <a:gd name="connsiteX2066" fmla="*/ 538548 w 3294063"/>
                <a:gd name="connsiteY2066" fmla="*/ 1494240 h 1776236"/>
                <a:gd name="connsiteX2067" fmla="*/ 531940 w 3294063"/>
                <a:gd name="connsiteY2067" fmla="*/ 1504157 h 1776236"/>
                <a:gd name="connsiteX2068" fmla="*/ 525332 w 3294063"/>
                <a:gd name="connsiteY2068" fmla="*/ 1510769 h 1776236"/>
                <a:gd name="connsiteX2069" fmla="*/ 512116 w 3294063"/>
                <a:gd name="connsiteY2069" fmla="*/ 1523991 h 1776236"/>
                <a:gd name="connsiteX2070" fmla="*/ 512116 w 3294063"/>
                <a:gd name="connsiteY2070" fmla="*/ 1530602 h 1776236"/>
                <a:gd name="connsiteX2071" fmla="*/ 505508 w 3294063"/>
                <a:gd name="connsiteY2071" fmla="*/ 1537214 h 1776236"/>
                <a:gd name="connsiteX2072" fmla="*/ 498900 w 3294063"/>
                <a:gd name="connsiteY2072" fmla="*/ 1550436 h 1776236"/>
                <a:gd name="connsiteX2073" fmla="*/ 488988 w 3294063"/>
                <a:gd name="connsiteY2073" fmla="*/ 1563658 h 1776236"/>
                <a:gd name="connsiteX2074" fmla="*/ 482380 w 3294063"/>
                <a:gd name="connsiteY2074" fmla="*/ 1566964 h 1776236"/>
                <a:gd name="connsiteX2075" fmla="*/ 479076 w 3294063"/>
                <a:gd name="connsiteY2075" fmla="*/ 1570270 h 1776236"/>
                <a:gd name="connsiteX2076" fmla="*/ 472468 w 3294063"/>
                <a:gd name="connsiteY2076" fmla="*/ 1576881 h 1776236"/>
                <a:gd name="connsiteX2077" fmla="*/ 469164 w 3294063"/>
                <a:gd name="connsiteY2077" fmla="*/ 1596715 h 1776236"/>
                <a:gd name="connsiteX2078" fmla="*/ 459252 w 3294063"/>
                <a:gd name="connsiteY2078" fmla="*/ 1603326 h 1776236"/>
                <a:gd name="connsiteX2079" fmla="*/ 446036 w 3294063"/>
                <a:gd name="connsiteY2079" fmla="*/ 1586798 h 1776236"/>
                <a:gd name="connsiteX2080" fmla="*/ 449340 w 3294063"/>
                <a:gd name="connsiteY2080" fmla="*/ 1580187 h 1776236"/>
                <a:gd name="connsiteX2081" fmla="*/ 452644 w 3294063"/>
                <a:gd name="connsiteY2081" fmla="*/ 1580187 h 1776236"/>
                <a:gd name="connsiteX2082" fmla="*/ 455948 w 3294063"/>
                <a:gd name="connsiteY2082" fmla="*/ 1576881 h 1776236"/>
                <a:gd name="connsiteX2083" fmla="*/ 465860 w 3294063"/>
                <a:gd name="connsiteY2083" fmla="*/ 1573575 h 1776236"/>
                <a:gd name="connsiteX2084" fmla="*/ 469164 w 3294063"/>
                <a:gd name="connsiteY2084" fmla="*/ 1566964 h 1776236"/>
                <a:gd name="connsiteX2085" fmla="*/ 472468 w 3294063"/>
                <a:gd name="connsiteY2085" fmla="*/ 1566964 h 1776236"/>
                <a:gd name="connsiteX2086" fmla="*/ 472468 w 3294063"/>
                <a:gd name="connsiteY2086" fmla="*/ 1560353 h 1776236"/>
                <a:gd name="connsiteX2087" fmla="*/ 482380 w 3294063"/>
                <a:gd name="connsiteY2087" fmla="*/ 1547130 h 1776236"/>
                <a:gd name="connsiteX2088" fmla="*/ 485684 w 3294063"/>
                <a:gd name="connsiteY2088" fmla="*/ 1543825 h 1776236"/>
                <a:gd name="connsiteX2089" fmla="*/ 492292 w 3294063"/>
                <a:gd name="connsiteY2089" fmla="*/ 1540519 h 1776236"/>
                <a:gd name="connsiteX2090" fmla="*/ 498900 w 3294063"/>
                <a:gd name="connsiteY2090" fmla="*/ 1533908 h 1776236"/>
                <a:gd name="connsiteX2091" fmla="*/ 502204 w 3294063"/>
                <a:gd name="connsiteY2091" fmla="*/ 1527297 h 1776236"/>
                <a:gd name="connsiteX2092" fmla="*/ 512116 w 3294063"/>
                <a:gd name="connsiteY2092" fmla="*/ 1520685 h 1776236"/>
                <a:gd name="connsiteX2093" fmla="*/ 525332 w 3294063"/>
                <a:gd name="connsiteY2093" fmla="*/ 1504157 h 1776236"/>
                <a:gd name="connsiteX2094" fmla="*/ 528636 w 3294063"/>
                <a:gd name="connsiteY2094" fmla="*/ 1500852 h 1776236"/>
                <a:gd name="connsiteX2095" fmla="*/ 531940 w 3294063"/>
                <a:gd name="connsiteY2095" fmla="*/ 1497546 h 1776236"/>
                <a:gd name="connsiteX2096" fmla="*/ 535244 w 3294063"/>
                <a:gd name="connsiteY2096" fmla="*/ 1494240 h 1776236"/>
                <a:gd name="connsiteX2097" fmla="*/ 538548 w 3294063"/>
                <a:gd name="connsiteY2097" fmla="*/ 1490935 h 1776236"/>
                <a:gd name="connsiteX2098" fmla="*/ 538548 w 3294063"/>
                <a:gd name="connsiteY2098" fmla="*/ 1487629 h 1776236"/>
                <a:gd name="connsiteX2099" fmla="*/ 545156 w 3294063"/>
                <a:gd name="connsiteY2099" fmla="*/ 1477712 h 1776236"/>
                <a:gd name="connsiteX2100" fmla="*/ 551764 w 3294063"/>
                <a:gd name="connsiteY2100" fmla="*/ 1467796 h 1776236"/>
                <a:gd name="connsiteX2101" fmla="*/ 558372 w 3294063"/>
                <a:gd name="connsiteY2101" fmla="*/ 1454573 h 1776236"/>
                <a:gd name="connsiteX2102" fmla="*/ 561676 w 3294063"/>
                <a:gd name="connsiteY2102" fmla="*/ 1447962 h 1776236"/>
                <a:gd name="connsiteX2103" fmla="*/ 558372 w 3294063"/>
                <a:gd name="connsiteY2103" fmla="*/ 1444656 h 1776236"/>
                <a:gd name="connsiteX2104" fmla="*/ 558372 w 3294063"/>
                <a:gd name="connsiteY2104" fmla="*/ 1431434 h 1776236"/>
                <a:gd name="connsiteX2105" fmla="*/ 558372 w 3294063"/>
                <a:gd name="connsiteY2105" fmla="*/ 1424823 h 1776236"/>
                <a:gd name="connsiteX2106" fmla="*/ 558372 w 3294063"/>
                <a:gd name="connsiteY2106" fmla="*/ 1421517 h 1776236"/>
                <a:gd name="connsiteX2107" fmla="*/ 555068 w 3294063"/>
                <a:gd name="connsiteY2107" fmla="*/ 1414906 h 1776236"/>
                <a:gd name="connsiteX2108" fmla="*/ 545156 w 3294063"/>
                <a:gd name="connsiteY2108" fmla="*/ 1401683 h 1776236"/>
                <a:gd name="connsiteX2109" fmla="*/ 531940 w 3294063"/>
                <a:gd name="connsiteY2109" fmla="*/ 1398378 h 1776236"/>
                <a:gd name="connsiteX2110" fmla="*/ 525332 w 3294063"/>
                <a:gd name="connsiteY2110" fmla="*/ 1398378 h 1776236"/>
                <a:gd name="connsiteX2111" fmla="*/ 518724 w 3294063"/>
                <a:gd name="connsiteY2111" fmla="*/ 1398378 h 1776236"/>
                <a:gd name="connsiteX2112" fmla="*/ 505508 w 3294063"/>
                <a:gd name="connsiteY2112" fmla="*/ 1398378 h 1776236"/>
                <a:gd name="connsiteX2113" fmla="*/ 492292 w 3294063"/>
                <a:gd name="connsiteY2113" fmla="*/ 1401683 h 1776236"/>
                <a:gd name="connsiteX2114" fmla="*/ 465860 w 3294063"/>
                <a:gd name="connsiteY2114" fmla="*/ 1398378 h 1776236"/>
                <a:gd name="connsiteX2115" fmla="*/ 452644 w 3294063"/>
                <a:gd name="connsiteY2115" fmla="*/ 1388461 h 1776236"/>
                <a:gd name="connsiteX2116" fmla="*/ 459252 w 3294063"/>
                <a:gd name="connsiteY2116" fmla="*/ 1385155 h 1776236"/>
                <a:gd name="connsiteX2117" fmla="*/ 479076 w 3294063"/>
                <a:gd name="connsiteY2117" fmla="*/ 1381849 h 1776236"/>
                <a:gd name="connsiteX2118" fmla="*/ 495596 w 3294063"/>
                <a:gd name="connsiteY2118" fmla="*/ 1388461 h 1776236"/>
                <a:gd name="connsiteX2119" fmla="*/ 502204 w 3294063"/>
                <a:gd name="connsiteY2119" fmla="*/ 1391766 h 1776236"/>
                <a:gd name="connsiteX2120" fmla="*/ 512116 w 3294063"/>
                <a:gd name="connsiteY2120" fmla="*/ 1391766 h 1776236"/>
                <a:gd name="connsiteX2121" fmla="*/ 515420 w 3294063"/>
                <a:gd name="connsiteY2121" fmla="*/ 1391766 h 1776236"/>
                <a:gd name="connsiteX2122" fmla="*/ 528636 w 3294063"/>
                <a:gd name="connsiteY2122" fmla="*/ 1391766 h 1776236"/>
                <a:gd name="connsiteX2123" fmla="*/ 535244 w 3294063"/>
                <a:gd name="connsiteY2123" fmla="*/ 1391766 h 1776236"/>
                <a:gd name="connsiteX2124" fmla="*/ 541852 w 3294063"/>
                <a:gd name="connsiteY2124" fmla="*/ 1388461 h 1776236"/>
                <a:gd name="connsiteX2125" fmla="*/ 548460 w 3294063"/>
                <a:gd name="connsiteY2125" fmla="*/ 1388461 h 1776236"/>
                <a:gd name="connsiteX2126" fmla="*/ 561676 w 3294063"/>
                <a:gd name="connsiteY2126" fmla="*/ 1381849 h 1776236"/>
                <a:gd name="connsiteX2127" fmla="*/ 581499 w 3294063"/>
                <a:gd name="connsiteY2127" fmla="*/ 1371933 h 1776236"/>
                <a:gd name="connsiteX2128" fmla="*/ 584803 w 3294063"/>
                <a:gd name="connsiteY2128" fmla="*/ 1371933 h 1776236"/>
                <a:gd name="connsiteX2129" fmla="*/ 588107 w 3294063"/>
                <a:gd name="connsiteY2129" fmla="*/ 1368627 h 1776236"/>
                <a:gd name="connsiteX2130" fmla="*/ 515420 w 3294063"/>
                <a:gd name="connsiteY2130" fmla="*/ 1378544 h 1776236"/>
                <a:gd name="connsiteX2131" fmla="*/ 446036 w 3294063"/>
                <a:gd name="connsiteY2131" fmla="*/ 1378544 h 1776236"/>
                <a:gd name="connsiteX2132" fmla="*/ 541852 w 3294063"/>
                <a:gd name="connsiteY2132" fmla="*/ 1358710 h 1776236"/>
                <a:gd name="connsiteX2133" fmla="*/ 409693 w 3294063"/>
                <a:gd name="connsiteY2133" fmla="*/ 1358710 h 1776236"/>
                <a:gd name="connsiteX2134" fmla="*/ 459252 w 3294063"/>
                <a:gd name="connsiteY2134" fmla="*/ 1325654 h 1776236"/>
                <a:gd name="connsiteX2135" fmla="*/ 409693 w 3294063"/>
                <a:gd name="connsiteY2135" fmla="*/ 1322348 h 1776236"/>
                <a:gd name="connsiteX2136" fmla="*/ 439428 w 3294063"/>
                <a:gd name="connsiteY2136" fmla="*/ 1312432 h 1776236"/>
                <a:gd name="connsiteX2137" fmla="*/ 426213 w 3294063"/>
                <a:gd name="connsiteY2137" fmla="*/ 1302515 h 1776236"/>
                <a:gd name="connsiteX2138" fmla="*/ 479076 w 3294063"/>
                <a:gd name="connsiteY2138" fmla="*/ 1299209 h 1776236"/>
                <a:gd name="connsiteX2139" fmla="*/ 488988 w 3294063"/>
                <a:gd name="connsiteY2139" fmla="*/ 1292598 h 1776236"/>
                <a:gd name="connsiteX2140" fmla="*/ 538548 w 3294063"/>
                <a:gd name="connsiteY2140" fmla="*/ 1269458 h 1776236"/>
                <a:gd name="connsiteX2141" fmla="*/ 522028 w 3294063"/>
                <a:gd name="connsiteY2141" fmla="*/ 1269458 h 1776236"/>
                <a:gd name="connsiteX2142" fmla="*/ 518724 w 3294063"/>
                <a:gd name="connsiteY2142" fmla="*/ 1259542 h 1776236"/>
                <a:gd name="connsiteX2143" fmla="*/ 522028 w 3294063"/>
                <a:gd name="connsiteY2143" fmla="*/ 1249625 h 1776236"/>
                <a:gd name="connsiteX2144" fmla="*/ 528636 w 3294063"/>
                <a:gd name="connsiteY2144" fmla="*/ 1246319 h 1776236"/>
                <a:gd name="connsiteX2145" fmla="*/ 525332 w 3294063"/>
                <a:gd name="connsiteY2145" fmla="*/ 1246319 h 1776236"/>
                <a:gd name="connsiteX2146" fmla="*/ 515420 w 3294063"/>
                <a:gd name="connsiteY2146" fmla="*/ 1243013 h 1776236"/>
                <a:gd name="connsiteX2147" fmla="*/ 479076 w 3294063"/>
                <a:gd name="connsiteY2147" fmla="*/ 1239708 h 1776236"/>
                <a:gd name="connsiteX2148" fmla="*/ 584803 w 3294063"/>
                <a:gd name="connsiteY2148" fmla="*/ 1229791 h 1776236"/>
                <a:gd name="connsiteX2149" fmla="*/ 598019 w 3294063"/>
                <a:gd name="connsiteY2149" fmla="*/ 1226485 h 1776236"/>
                <a:gd name="connsiteX2150" fmla="*/ 564979 w 3294063"/>
                <a:gd name="connsiteY2150" fmla="*/ 1223180 h 1776236"/>
                <a:gd name="connsiteX2151" fmla="*/ 488988 w 3294063"/>
                <a:gd name="connsiteY2151" fmla="*/ 1223180 h 1776236"/>
                <a:gd name="connsiteX2152" fmla="*/ 512116 w 3294063"/>
                <a:gd name="connsiteY2152" fmla="*/ 1216569 h 1776236"/>
                <a:gd name="connsiteX2153" fmla="*/ 472468 w 3294063"/>
                <a:gd name="connsiteY2153" fmla="*/ 1229791 h 1776236"/>
                <a:gd name="connsiteX2154" fmla="*/ 436124 w 3294063"/>
                <a:gd name="connsiteY2154" fmla="*/ 1229791 h 1776236"/>
                <a:gd name="connsiteX2155" fmla="*/ 465860 w 3294063"/>
                <a:gd name="connsiteY2155" fmla="*/ 1223180 h 1776236"/>
                <a:gd name="connsiteX2156" fmla="*/ 399781 w 3294063"/>
                <a:gd name="connsiteY2156" fmla="*/ 1219874 h 1776236"/>
                <a:gd name="connsiteX2157" fmla="*/ 462556 w 3294063"/>
                <a:gd name="connsiteY2157" fmla="*/ 1203346 h 1776236"/>
                <a:gd name="connsiteX2158" fmla="*/ 399781 w 3294063"/>
                <a:gd name="connsiteY2158" fmla="*/ 1196735 h 1776236"/>
                <a:gd name="connsiteX2159" fmla="*/ 465860 w 3294063"/>
                <a:gd name="connsiteY2159" fmla="*/ 1190124 h 1776236"/>
                <a:gd name="connsiteX2160" fmla="*/ 485684 w 3294063"/>
                <a:gd name="connsiteY2160" fmla="*/ 1203346 h 1776236"/>
                <a:gd name="connsiteX2161" fmla="*/ 492292 w 3294063"/>
                <a:gd name="connsiteY2161" fmla="*/ 1196735 h 1776236"/>
                <a:gd name="connsiteX2162" fmla="*/ 485684 w 3294063"/>
                <a:gd name="connsiteY2162" fmla="*/ 1196735 h 1776236"/>
                <a:gd name="connsiteX2163" fmla="*/ 522028 w 3294063"/>
                <a:gd name="connsiteY2163" fmla="*/ 1183512 h 1776236"/>
                <a:gd name="connsiteX2164" fmla="*/ 525332 w 3294063"/>
                <a:gd name="connsiteY2164" fmla="*/ 1180207 h 1776236"/>
                <a:gd name="connsiteX2165" fmla="*/ 528636 w 3294063"/>
                <a:gd name="connsiteY2165" fmla="*/ 1180207 h 1776236"/>
                <a:gd name="connsiteX2166" fmla="*/ 538548 w 3294063"/>
                <a:gd name="connsiteY2166" fmla="*/ 1176901 h 1776236"/>
                <a:gd name="connsiteX2167" fmla="*/ 548460 w 3294063"/>
                <a:gd name="connsiteY2167" fmla="*/ 1180207 h 1776236"/>
                <a:gd name="connsiteX2168" fmla="*/ 551764 w 3294063"/>
                <a:gd name="connsiteY2168" fmla="*/ 1173596 h 1776236"/>
                <a:gd name="connsiteX2169" fmla="*/ 531940 w 3294063"/>
                <a:gd name="connsiteY2169" fmla="*/ 1163679 h 1776236"/>
                <a:gd name="connsiteX2170" fmla="*/ 522028 w 3294063"/>
                <a:gd name="connsiteY2170" fmla="*/ 1170290 h 1776236"/>
                <a:gd name="connsiteX2171" fmla="*/ 505508 w 3294063"/>
                <a:gd name="connsiteY2171" fmla="*/ 1160373 h 1776236"/>
                <a:gd name="connsiteX2172" fmla="*/ 522028 w 3294063"/>
                <a:gd name="connsiteY2172" fmla="*/ 1157067 h 1776236"/>
                <a:gd name="connsiteX2173" fmla="*/ 505508 w 3294063"/>
                <a:gd name="connsiteY2173" fmla="*/ 1150456 h 1776236"/>
                <a:gd name="connsiteX2174" fmla="*/ 538548 w 3294063"/>
                <a:gd name="connsiteY2174" fmla="*/ 1147151 h 1776236"/>
                <a:gd name="connsiteX2175" fmla="*/ 462556 w 3294063"/>
                <a:gd name="connsiteY2175" fmla="*/ 1150456 h 1776236"/>
                <a:gd name="connsiteX2176" fmla="*/ 462556 w 3294063"/>
                <a:gd name="connsiteY2176" fmla="*/ 1137234 h 1776236"/>
                <a:gd name="connsiteX2177" fmla="*/ 439428 w 3294063"/>
                <a:gd name="connsiteY2177" fmla="*/ 1140539 h 1776236"/>
                <a:gd name="connsiteX2178" fmla="*/ 439428 w 3294063"/>
                <a:gd name="connsiteY2178" fmla="*/ 1147151 h 1776236"/>
                <a:gd name="connsiteX2179" fmla="*/ 383261 w 3294063"/>
                <a:gd name="connsiteY2179" fmla="*/ 1166984 h 1776236"/>
                <a:gd name="connsiteX2180" fmla="*/ 370045 w 3294063"/>
                <a:gd name="connsiteY2180" fmla="*/ 1163679 h 1776236"/>
                <a:gd name="connsiteX2181" fmla="*/ 373349 w 3294063"/>
                <a:gd name="connsiteY2181" fmla="*/ 1170290 h 1776236"/>
                <a:gd name="connsiteX2182" fmla="*/ 340309 w 3294063"/>
                <a:gd name="connsiteY2182" fmla="*/ 1176901 h 1776236"/>
                <a:gd name="connsiteX2183" fmla="*/ 356829 w 3294063"/>
                <a:gd name="connsiteY2183" fmla="*/ 1170290 h 1776236"/>
                <a:gd name="connsiteX2184" fmla="*/ 343613 w 3294063"/>
                <a:gd name="connsiteY2184" fmla="*/ 1153762 h 1776236"/>
                <a:gd name="connsiteX2185" fmla="*/ 297358 w 3294063"/>
                <a:gd name="connsiteY2185" fmla="*/ 1160373 h 1776236"/>
                <a:gd name="connsiteX2186" fmla="*/ 310573 w 3294063"/>
                <a:gd name="connsiteY2186" fmla="*/ 1150456 h 1776236"/>
                <a:gd name="connsiteX2187" fmla="*/ 267622 w 3294063"/>
                <a:gd name="connsiteY2187" fmla="*/ 1147151 h 1776236"/>
                <a:gd name="connsiteX2188" fmla="*/ 284142 w 3294063"/>
                <a:gd name="connsiteY2188" fmla="*/ 1137234 h 1776236"/>
                <a:gd name="connsiteX2189" fmla="*/ 330397 w 3294063"/>
                <a:gd name="connsiteY2189" fmla="*/ 1133928 h 1776236"/>
                <a:gd name="connsiteX2190" fmla="*/ 300661 w 3294063"/>
                <a:gd name="connsiteY2190" fmla="*/ 1124011 h 1776236"/>
                <a:gd name="connsiteX2191" fmla="*/ 303965 w 3294063"/>
                <a:gd name="connsiteY2191" fmla="*/ 1110788 h 1776236"/>
                <a:gd name="connsiteX2192" fmla="*/ 327093 w 3294063"/>
                <a:gd name="connsiteY2192" fmla="*/ 1120706 h 1776236"/>
                <a:gd name="connsiteX2193" fmla="*/ 303965 w 3294063"/>
                <a:gd name="connsiteY2193" fmla="*/ 1107483 h 1776236"/>
                <a:gd name="connsiteX2194" fmla="*/ 313877 w 3294063"/>
                <a:gd name="connsiteY2194" fmla="*/ 1097566 h 1776236"/>
                <a:gd name="connsiteX2195" fmla="*/ 290750 w 3294063"/>
                <a:gd name="connsiteY2195" fmla="*/ 1097566 h 1776236"/>
                <a:gd name="connsiteX2196" fmla="*/ 320485 w 3294063"/>
                <a:gd name="connsiteY2196" fmla="*/ 1074427 h 1776236"/>
                <a:gd name="connsiteX2197" fmla="*/ 303965 w 3294063"/>
                <a:gd name="connsiteY2197" fmla="*/ 1074427 h 1776236"/>
                <a:gd name="connsiteX2198" fmla="*/ 303965 w 3294063"/>
                <a:gd name="connsiteY2198" fmla="*/ 1064510 h 1776236"/>
                <a:gd name="connsiteX2199" fmla="*/ 221366 w 3294063"/>
                <a:gd name="connsiteY2199" fmla="*/ 1067815 h 1776236"/>
                <a:gd name="connsiteX2200" fmla="*/ 231278 w 3294063"/>
                <a:gd name="connsiteY2200" fmla="*/ 1064510 h 1776236"/>
                <a:gd name="connsiteX2201" fmla="*/ 227974 w 3294063"/>
                <a:gd name="connsiteY2201" fmla="*/ 1061204 h 1776236"/>
                <a:gd name="connsiteX2202" fmla="*/ 244494 w 3294063"/>
                <a:gd name="connsiteY2202" fmla="*/ 1047982 h 1776236"/>
                <a:gd name="connsiteX2203" fmla="*/ 201542 w 3294063"/>
                <a:gd name="connsiteY2203" fmla="*/ 1047982 h 1776236"/>
                <a:gd name="connsiteX2204" fmla="*/ 211454 w 3294063"/>
                <a:gd name="connsiteY2204" fmla="*/ 1041370 h 1776236"/>
                <a:gd name="connsiteX2205" fmla="*/ 194934 w 3294063"/>
                <a:gd name="connsiteY2205" fmla="*/ 1034759 h 1776236"/>
                <a:gd name="connsiteX2206" fmla="*/ 175110 w 3294063"/>
                <a:gd name="connsiteY2206" fmla="*/ 1034759 h 1776236"/>
                <a:gd name="connsiteX2207" fmla="*/ 211454 w 3294063"/>
                <a:gd name="connsiteY2207" fmla="*/ 1021537 h 1776236"/>
                <a:gd name="connsiteX2208" fmla="*/ 165199 w 3294063"/>
                <a:gd name="connsiteY2208" fmla="*/ 1018231 h 1776236"/>
                <a:gd name="connsiteX2209" fmla="*/ 178414 w 3294063"/>
                <a:gd name="connsiteY2209" fmla="*/ 1014926 h 1776236"/>
                <a:gd name="connsiteX2210" fmla="*/ 161895 w 3294063"/>
                <a:gd name="connsiteY2210" fmla="*/ 1005009 h 1776236"/>
                <a:gd name="connsiteX2211" fmla="*/ 155287 w 3294063"/>
                <a:gd name="connsiteY2211" fmla="*/ 1011620 h 1776236"/>
                <a:gd name="connsiteX2212" fmla="*/ 138767 w 3294063"/>
                <a:gd name="connsiteY2212" fmla="*/ 1011620 h 1776236"/>
                <a:gd name="connsiteX2213" fmla="*/ 151983 w 3294063"/>
                <a:gd name="connsiteY2213" fmla="*/ 1008314 h 1776236"/>
                <a:gd name="connsiteX2214" fmla="*/ 122247 w 3294063"/>
                <a:gd name="connsiteY2214" fmla="*/ 988481 h 1776236"/>
                <a:gd name="connsiteX2215" fmla="*/ 148679 w 3294063"/>
                <a:gd name="connsiteY2215" fmla="*/ 975258 h 1776236"/>
                <a:gd name="connsiteX2216" fmla="*/ 138767 w 3294063"/>
                <a:gd name="connsiteY2216" fmla="*/ 958730 h 1776236"/>
                <a:gd name="connsiteX2217" fmla="*/ 185022 w 3294063"/>
                <a:gd name="connsiteY2217" fmla="*/ 938896 h 1776236"/>
                <a:gd name="connsiteX2218" fmla="*/ 165199 w 3294063"/>
                <a:gd name="connsiteY2218" fmla="*/ 938896 h 1776236"/>
                <a:gd name="connsiteX2219" fmla="*/ 175110 w 3294063"/>
                <a:gd name="connsiteY2219" fmla="*/ 928979 h 1776236"/>
                <a:gd name="connsiteX2220" fmla="*/ 92511 w 3294063"/>
                <a:gd name="connsiteY2220" fmla="*/ 932285 h 1776236"/>
                <a:gd name="connsiteX2221" fmla="*/ 115639 w 3294063"/>
                <a:gd name="connsiteY2221" fmla="*/ 912451 h 1776236"/>
                <a:gd name="connsiteX2222" fmla="*/ 72687 w 3294063"/>
                <a:gd name="connsiteY2222" fmla="*/ 912451 h 1776236"/>
                <a:gd name="connsiteX2223" fmla="*/ 79295 w 3294063"/>
                <a:gd name="connsiteY2223" fmla="*/ 902535 h 1776236"/>
                <a:gd name="connsiteX2224" fmla="*/ 52863 w 3294063"/>
                <a:gd name="connsiteY2224" fmla="*/ 895923 h 1776236"/>
                <a:gd name="connsiteX2225" fmla="*/ 79295 w 3294063"/>
                <a:gd name="connsiteY2225" fmla="*/ 889312 h 1776236"/>
                <a:gd name="connsiteX2226" fmla="*/ 62775 w 3294063"/>
                <a:gd name="connsiteY2226" fmla="*/ 886006 h 1776236"/>
                <a:gd name="connsiteX2227" fmla="*/ 62775 w 3294063"/>
                <a:gd name="connsiteY2227" fmla="*/ 879395 h 1776236"/>
                <a:gd name="connsiteX2228" fmla="*/ 39647 w 3294063"/>
                <a:gd name="connsiteY2228" fmla="*/ 876090 h 1776236"/>
                <a:gd name="connsiteX2229" fmla="*/ 39647 w 3294063"/>
                <a:gd name="connsiteY2229" fmla="*/ 862867 h 1776236"/>
                <a:gd name="connsiteX2230" fmla="*/ 16520 w 3294063"/>
                <a:gd name="connsiteY2230" fmla="*/ 856256 h 1776236"/>
                <a:gd name="connsiteX2231" fmla="*/ 0 w 3294063"/>
                <a:gd name="connsiteY2231" fmla="*/ 856256 h 1776236"/>
                <a:gd name="connsiteX2232" fmla="*/ 23128 w 3294063"/>
                <a:gd name="connsiteY2232" fmla="*/ 846339 h 1776236"/>
                <a:gd name="connsiteX2233" fmla="*/ 0 w 3294063"/>
                <a:gd name="connsiteY2233" fmla="*/ 836422 h 1776236"/>
                <a:gd name="connsiteX2234" fmla="*/ 115639 w 3294063"/>
                <a:gd name="connsiteY2234" fmla="*/ 819894 h 1776236"/>
                <a:gd name="connsiteX2235" fmla="*/ 138767 w 3294063"/>
                <a:gd name="connsiteY2235" fmla="*/ 823200 h 1776236"/>
                <a:gd name="connsiteX2236" fmla="*/ 218062 w 3294063"/>
                <a:gd name="connsiteY2236" fmla="*/ 823200 h 1776236"/>
                <a:gd name="connsiteX2237" fmla="*/ 300661 w 3294063"/>
                <a:gd name="connsiteY2237" fmla="*/ 819894 h 1776236"/>
                <a:gd name="connsiteX2238" fmla="*/ 545156 w 3294063"/>
                <a:gd name="connsiteY2238" fmla="*/ 823200 h 1776236"/>
                <a:gd name="connsiteX2239" fmla="*/ 611235 w 3294063"/>
                <a:gd name="connsiteY2239" fmla="*/ 819894 h 1776236"/>
                <a:gd name="connsiteX2240" fmla="*/ 564979 w 3294063"/>
                <a:gd name="connsiteY2240" fmla="*/ 819894 h 1776236"/>
                <a:gd name="connsiteX2241" fmla="*/ 505508 w 3294063"/>
                <a:gd name="connsiteY2241" fmla="*/ 816588 h 1776236"/>
                <a:gd name="connsiteX2242" fmla="*/ 555068 w 3294063"/>
                <a:gd name="connsiteY2242" fmla="*/ 809977 h 1776236"/>
                <a:gd name="connsiteX2243" fmla="*/ 495596 w 3294063"/>
                <a:gd name="connsiteY2243" fmla="*/ 809977 h 1776236"/>
                <a:gd name="connsiteX2244" fmla="*/ 495596 w 3294063"/>
                <a:gd name="connsiteY2244" fmla="*/ 813283 h 1776236"/>
                <a:gd name="connsiteX2245" fmla="*/ 439428 w 3294063"/>
                <a:gd name="connsiteY2245" fmla="*/ 813283 h 1776236"/>
                <a:gd name="connsiteX2246" fmla="*/ 462556 w 3294063"/>
                <a:gd name="connsiteY2246" fmla="*/ 809977 h 1776236"/>
                <a:gd name="connsiteX2247" fmla="*/ 449340 w 3294063"/>
                <a:gd name="connsiteY2247" fmla="*/ 803366 h 1776236"/>
                <a:gd name="connsiteX2248" fmla="*/ 462556 w 3294063"/>
                <a:gd name="connsiteY2248" fmla="*/ 796755 h 1776236"/>
                <a:gd name="connsiteX2249" fmla="*/ 366741 w 3294063"/>
                <a:gd name="connsiteY2249" fmla="*/ 790143 h 1776236"/>
                <a:gd name="connsiteX2250" fmla="*/ 393173 w 3294063"/>
                <a:gd name="connsiteY2250" fmla="*/ 790143 h 1776236"/>
                <a:gd name="connsiteX2251" fmla="*/ 422909 w 3294063"/>
                <a:gd name="connsiteY2251" fmla="*/ 786838 h 1776236"/>
                <a:gd name="connsiteX2252" fmla="*/ 350221 w 3294063"/>
                <a:gd name="connsiteY2252" fmla="*/ 773615 h 1776236"/>
                <a:gd name="connsiteX2253" fmla="*/ 399781 w 3294063"/>
                <a:gd name="connsiteY2253" fmla="*/ 773615 h 1776236"/>
                <a:gd name="connsiteX2254" fmla="*/ 462556 w 3294063"/>
                <a:gd name="connsiteY2254" fmla="*/ 776921 h 1776236"/>
                <a:gd name="connsiteX2255" fmla="*/ 429517 w 3294063"/>
                <a:gd name="connsiteY2255" fmla="*/ 760393 h 1776236"/>
                <a:gd name="connsiteX2256" fmla="*/ 436124 w 3294063"/>
                <a:gd name="connsiteY2256" fmla="*/ 763699 h 1776236"/>
                <a:gd name="connsiteX2257" fmla="*/ 422909 w 3294063"/>
                <a:gd name="connsiteY2257" fmla="*/ 760393 h 1776236"/>
                <a:gd name="connsiteX2258" fmla="*/ 383261 w 3294063"/>
                <a:gd name="connsiteY2258" fmla="*/ 757087 h 1776236"/>
                <a:gd name="connsiteX2259" fmla="*/ 383261 w 3294063"/>
                <a:gd name="connsiteY2259" fmla="*/ 767004 h 1776236"/>
                <a:gd name="connsiteX2260" fmla="*/ 350221 w 3294063"/>
                <a:gd name="connsiteY2260" fmla="*/ 757087 h 1776236"/>
                <a:gd name="connsiteX2261" fmla="*/ 356829 w 3294063"/>
                <a:gd name="connsiteY2261" fmla="*/ 747170 h 1776236"/>
                <a:gd name="connsiteX2262" fmla="*/ 323789 w 3294063"/>
                <a:gd name="connsiteY2262" fmla="*/ 750476 h 1776236"/>
                <a:gd name="connsiteX2263" fmla="*/ 330397 w 3294063"/>
                <a:gd name="connsiteY2263" fmla="*/ 733948 h 1776236"/>
                <a:gd name="connsiteX2264" fmla="*/ 356829 w 3294063"/>
                <a:gd name="connsiteY2264" fmla="*/ 730642 h 1776236"/>
                <a:gd name="connsiteX2265" fmla="*/ 346917 w 3294063"/>
                <a:gd name="connsiteY2265" fmla="*/ 730642 h 1776236"/>
                <a:gd name="connsiteX2266" fmla="*/ 439428 w 3294063"/>
                <a:gd name="connsiteY2266" fmla="*/ 727337 h 1776236"/>
                <a:gd name="connsiteX2267" fmla="*/ 492292 w 3294063"/>
                <a:gd name="connsiteY2267" fmla="*/ 727337 h 1776236"/>
                <a:gd name="connsiteX2268" fmla="*/ 498900 w 3294063"/>
                <a:gd name="connsiteY2268" fmla="*/ 697586 h 1776236"/>
                <a:gd name="connsiteX2269" fmla="*/ 502204 w 3294063"/>
                <a:gd name="connsiteY2269" fmla="*/ 697586 h 1776236"/>
                <a:gd name="connsiteX2270" fmla="*/ 505508 w 3294063"/>
                <a:gd name="connsiteY2270" fmla="*/ 694281 h 1776236"/>
                <a:gd name="connsiteX2271" fmla="*/ 426213 w 3294063"/>
                <a:gd name="connsiteY2271" fmla="*/ 690975 h 1776236"/>
                <a:gd name="connsiteX2272" fmla="*/ 422909 w 3294063"/>
                <a:gd name="connsiteY2272" fmla="*/ 681058 h 1776236"/>
                <a:gd name="connsiteX2273" fmla="*/ 436124 w 3294063"/>
                <a:gd name="connsiteY2273" fmla="*/ 681058 h 1776236"/>
                <a:gd name="connsiteX2274" fmla="*/ 422909 w 3294063"/>
                <a:gd name="connsiteY2274" fmla="*/ 677752 h 1776236"/>
                <a:gd name="connsiteX2275" fmla="*/ 389869 w 3294063"/>
                <a:gd name="connsiteY2275" fmla="*/ 667836 h 1776236"/>
                <a:gd name="connsiteX2276" fmla="*/ 399781 w 3294063"/>
                <a:gd name="connsiteY2276" fmla="*/ 674447 h 1776236"/>
                <a:gd name="connsiteX2277" fmla="*/ 337005 w 3294063"/>
                <a:gd name="connsiteY2277" fmla="*/ 681058 h 1776236"/>
                <a:gd name="connsiteX2278" fmla="*/ 300661 w 3294063"/>
                <a:gd name="connsiteY2278" fmla="*/ 687669 h 1776236"/>
                <a:gd name="connsiteX2279" fmla="*/ 317181 w 3294063"/>
                <a:gd name="connsiteY2279" fmla="*/ 684364 h 1776236"/>
                <a:gd name="connsiteX2280" fmla="*/ 323789 w 3294063"/>
                <a:gd name="connsiteY2280" fmla="*/ 674447 h 1776236"/>
                <a:gd name="connsiteX2281" fmla="*/ 376653 w 3294063"/>
                <a:gd name="connsiteY2281" fmla="*/ 674447 h 1776236"/>
                <a:gd name="connsiteX2282" fmla="*/ 353525 w 3294063"/>
                <a:gd name="connsiteY2282" fmla="*/ 664530 h 1776236"/>
                <a:gd name="connsiteX2283" fmla="*/ 350221 w 3294063"/>
                <a:gd name="connsiteY2283" fmla="*/ 654613 h 1776236"/>
                <a:gd name="connsiteX2284" fmla="*/ 317181 w 3294063"/>
                <a:gd name="connsiteY2284" fmla="*/ 651308 h 1776236"/>
                <a:gd name="connsiteX2285" fmla="*/ 218062 w 3294063"/>
                <a:gd name="connsiteY2285" fmla="*/ 634779 h 1776236"/>
                <a:gd name="connsiteX2286" fmla="*/ 218062 w 3294063"/>
                <a:gd name="connsiteY2286" fmla="*/ 624863 h 1776236"/>
                <a:gd name="connsiteX2287" fmla="*/ 191630 w 3294063"/>
                <a:gd name="connsiteY2287" fmla="*/ 628168 h 1776236"/>
                <a:gd name="connsiteX2288" fmla="*/ 194934 w 3294063"/>
                <a:gd name="connsiteY2288" fmla="*/ 614946 h 1776236"/>
                <a:gd name="connsiteX2289" fmla="*/ 218062 w 3294063"/>
                <a:gd name="connsiteY2289" fmla="*/ 611640 h 1776236"/>
                <a:gd name="connsiteX2290" fmla="*/ 211454 w 3294063"/>
                <a:gd name="connsiteY2290" fmla="*/ 608335 h 1776236"/>
                <a:gd name="connsiteX2291" fmla="*/ 261014 w 3294063"/>
                <a:gd name="connsiteY2291" fmla="*/ 601723 h 1776236"/>
                <a:gd name="connsiteX2292" fmla="*/ 356829 w 3294063"/>
                <a:gd name="connsiteY2292" fmla="*/ 605029 h 1776236"/>
                <a:gd name="connsiteX2293" fmla="*/ 624451 w 3294063"/>
                <a:gd name="connsiteY2293" fmla="*/ 608335 h 1776236"/>
                <a:gd name="connsiteX2294" fmla="*/ 631059 w 3294063"/>
                <a:gd name="connsiteY2294" fmla="*/ 601723 h 1776236"/>
                <a:gd name="connsiteX2295" fmla="*/ 634363 w 3294063"/>
                <a:gd name="connsiteY2295" fmla="*/ 601723 h 1776236"/>
                <a:gd name="connsiteX2296" fmla="*/ 637667 w 3294063"/>
                <a:gd name="connsiteY2296" fmla="*/ 598418 h 1776236"/>
                <a:gd name="connsiteX2297" fmla="*/ 644275 w 3294063"/>
                <a:gd name="connsiteY2297" fmla="*/ 595112 h 1776236"/>
                <a:gd name="connsiteX2298" fmla="*/ 647579 w 3294063"/>
                <a:gd name="connsiteY2298" fmla="*/ 591806 h 1776236"/>
                <a:gd name="connsiteX2299" fmla="*/ 650883 w 3294063"/>
                <a:gd name="connsiteY2299" fmla="*/ 588501 h 1776236"/>
                <a:gd name="connsiteX2300" fmla="*/ 657491 w 3294063"/>
                <a:gd name="connsiteY2300" fmla="*/ 585195 h 1776236"/>
                <a:gd name="connsiteX2301" fmla="*/ 664099 w 3294063"/>
                <a:gd name="connsiteY2301" fmla="*/ 578584 h 1776236"/>
                <a:gd name="connsiteX2302" fmla="*/ 683923 w 3294063"/>
                <a:gd name="connsiteY2302" fmla="*/ 558750 h 1776236"/>
                <a:gd name="connsiteX2303" fmla="*/ 657491 w 3294063"/>
                <a:gd name="connsiteY2303" fmla="*/ 568667 h 1776236"/>
                <a:gd name="connsiteX2304" fmla="*/ 650883 w 3294063"/>
                <a:gd name="connsiteY2304" fmla="*/ 562056 h 1776236"/>
                <a:gd name="connsiteX2305" fmla="*/ 654187 w 3294063"/>
                <a:gd name="connsiteY2305" fmla="*/ 555445 h 1776236"/>
                <a:gd name="connsiteX2306" fmla="*/ 670707 w 3294063"/>
                <a:gd name="connsiteY2306" fmla="*/ 548833 h 1776236"/>
                <a:gd name="connsiteX2307" fmla="*/ 674011 w 3294063"/>
                <a:gd name="connsiteY2307" fmla="*/ 552139 h 1776236"/>
                <a:gd name="connsiteX2308" fmla="*/ 680619 w 3294063"/>
                <a:gd name="connsiteY2308" fmla="*/ 555445 h 1776236"/>
                <a:gd name="connsiteX2309" fmla="*/ 690531 w 3294063"/>
                <a:gd name="connsiteY2309" fmla="*/ 552139 h 1776236"/>
                <a:gd name="connsiteX2310" fmla="*/ 700442 w 3294063"/>
                <a:gd name="connsiteY2310" fmla="*/ 552139 h 1776236"/>
                <a:gd name="connsiteX2311" fmla="*/ 703746 w 3294063"/>
                <a:gd name="connsiteY2311" fmla="*/ 548833 h 1776236"/>
                <a:gd name="connsiteX2312" fmla="*/ 713658 w 3294063"/>
                <a:gd name="connsiteY2312" fmla="*/ 545528 h 1776236"/>
                <a:gd name="connsiteX2313" fmla="*/ 697138 w 3294063"/>
                <a:gd name="connsiteY2313" fmla="*/ 542222 h 1776236"/>
                <a:gd name="connsiteX2314" fmla="*/ 693835 w 3294063"/>
                <a:gd name="connsiteY2314" fmla="*/ 538917 h 1776236"/>
                <a:gd name="connsiteX2315" fmla="*/ 690531 w 3294063"/>
                <a:gd name="connsiteY2315" fmla="*/ 538917 h 1776236"/>
                <a:gd name="connsiteX2316" fmla="*/ 683923 w 3294063"/>
                <a:gd name="connsiteY2316" fmla="*/ 535611 h 1776236"/>
                <a:gd name="connsiteX2317" fmla="*/ 674011 w 3294063"/>
                <a:gd name="connsiteY2317" fmla="*/ 538917 h 1776236"/>
                <a:gd name="connsiteX2318" fmla="*/ 667403 w 3294063"/>
                <a:gd name="connsiteY2318" fmla="*/ 538917 h 1776236"/>
                <a:gd name="connsiteX2319" fmla="*/ 654187 w 3294063"/>
                <a:gd name="connsiteY2319" fmla="*/ 535611 h 1776236"/>
                <a:gd name="connsiteX2320" fmla="*/ 644275 w 3294063"/>
                <a:gd name="connsiteY2320" fmla="*/ 512472 h 1776236"/>
                <a:gd name="connsiteX2321" fmla="*/ 667403 w 3294063"/>
                <a:gd name="connsiteY2321" fmla="*/ 509166 h 1776236"/>
                <a:gd name="connsiteX2322" fmla="*/ 677315 w 3294063"/>
                <a:gd name="connsiteY2322" fmla="*/ 515777 h 1776236"/>
                <a:gd name="connsiteX2323" fmla="*/ 680619 w 3294063"/>
                <a:gd name="connsiteY2323" fmla="*/ 519083 h 1776236"/>
                <a:gd name="connsiteX2324" fmla="*/ 683923 w 3294063"/>
                <a:gd name="connsiteY2324" fmla="*/ 522388 h 1776236"/>
                <a:gd name="connsiteX2325" fmla="*/ 710354 w 3294063"/>
                <a:gd name="connsiteY2325" fmla="*/ 529000 h 1776236"/>
                <a:gd name="connsiteX2326" fmla="*/ 726874 w 3294063"/>
                <a:gd name="connsiteY2326" fmla="*/ 532305 h 1776236"/>
                <a:gd name="connsiteX2327" fmla="*/ 733482 w 3294063"/>
                <a:gd name="connsiteY2327" fmla="*/ 532305 h 1776236"/>
                <a:gd name="connsiteX2328" fmla="*/ 743394 w 3294063"/>
                <a:gd name="connsiteY2328" fmla="*/ 529000 h 1776236"/>
                <a:gd name="connsiteX2329" fmla="*/ 746698 w 3294063"/>
                <a:gd name="connsiteY2329" fmla="*/ 525694 h 1776236"/>
                <a:gd name="connsiteX2330" fmla="*/ 750002 w 3294063"/>
                <a:gd name="connsiteY2330" fmla="*/ 522388 h 1776236"/>
                <a:gd name="connsiteX2331" fmla="*/ 753306 w 3294063"/>
                <a:gd name="connsiteY2331" fmla="*/ 519083 h 1776236"/>
                <a:gd name="connsiteX2332" fmla="*/ 759914 w 3294063"/>
                <a:gd name="connsiteY2332" fmla="*/ 515777 h 1776236"/>
                <a:gd name="connsiteX2333" fmla="*/ 759914 w 3294063"/>
                <a:gd name="connsiteY2333" fmla="*/ 502555 h 1776236"/>
                <a:gd name="connsiteX2334" fmla="*/ 753306 w 3294063"/>
                <a:gd name="connsiteY2334" fmla="*/ 489332 h 1776236"/>
                <a:gd name="connsiteX2335" fmla="*/ 743394 w 3294063"/>
                <a:gd name="connsiteY2335" fmla="*/ 489332 h 1776236"/>
                <a:gd name="connsiteX2336" fmla="*/ 726874 w 3294063"/>
                <a:gd name="connsiteY2336" fmla="*/ 482721 h 1776236"/>
                <a:gd name="connsiteX2337" fmla="*/ 720266 w 3294063"/>
                <a:gd name="connsiteY2337" fmla="*/ 479415 h 1776236"/>
                <a:gd name="connsiteX2338" fmla="*/ 710354 w 3294063"/>
                <a:gd name="connsiteY2338" fmla="*/ 495943 h 1776236"/>
                <a:gd name="connsiteX2339" fmla="*/ 693835 w 3294063"/>
                <a:gd name="connsiteY2339" fmla="*/ 495943 h 1776236"/>
                <a:gd name="connsiteX2340" fmla="*/ 687227 w 3294063"/>
                <a:gd name="connsiteY2340" fmla="*/ 482721 h 1776236"/>
                <a:gd name="connsiteX2341" fmla="*/ 657491 w 3294063"/>
                <a:gd name="connsiteY2341" fmla="*/ 456276 h 1776236"/>
                <a:gd name="connsiteX2342" fmla="*/ 664099 w 3294063"/>
                <a:gd name="connsiteY2342" fmla="*/ 439748 h 1776236"/>
                <a:gd name="connsiteX2343" fmla="*/ 683923 w 3294063"/>
                <a:gd name="connsiteY2343" fmla="*/ 433137 h 1776236"/>
                <a:gd name="connsiteX2344" fmla="*/ 710354 w 3294063"/>
                <a:gd name="connsiteY2344" fmla="*/ 452970 h 1776236"/>
                <a:gd name="connsiteX2345" fmla="*/ 716962 w 3294063"/>
                <a:gd name="connsiteY2345" fmla="*/ 469499 h 1776236"/>
                <a:gd name="connsiteX2346" fmla="*/ 723570 w 3294063"/>
                <a:gd name="connsiteY2346" fmla="*/ 472804 h 1776236"/>
                <a:gd name="connsiteX2347" fmla="*/ 730178 w 3294063"/>
                <a:gd name="connsiteY2347" fmla="*/ 476110 h 1776236"/>
                <a:gd name="connsiteX2348" fmla="*/ 743394 w 3294063"/>
                <a:gd name="connsiteY2348" fmla="*/ 476110 h 1776236"/>
                <a:gd name="connsiteX2349" fmla="*/ 736786 w 3294063"/>
                <a:gd name="connsiteY2349" fmla="*/ 466193 h 1776236"/>
                <a:gd name="connsiteX2350" fmla="*/ 733482 w 3294063"/>
                <a:gd name="connsiteY2350" fmla="*/ 462887 h 1776236"/>
                <a:gd name="connsiteX2351" fmla="*/ 716962 w 3294063"/>
                <a:gd name="connsiteY2351" fmla="*/ 443054 h 1776236"/>
                <a:gd name="connsiteX2352" fmla="*/ 716962 w 3294063"/>
                <a:gd name="connsiteY2352" fmla="*/ 439748 h 1776236"/>
                <a:gd name="connsiteX2353" fmla="*/ 707050 w 3294063"/>
                <a:gd name="connsiteY2353" fmla="*/ 423220 h 1776236"/>
                <a:gd name="connsiteX2354" fmla="*/ 703746 w 3294063"/>
                <a:gd name="connsiteY2354" fmla="*/ 419914 h 1776236"/>
                <a:gd name="connsiteX2355" fmla="*/ 683923 w 3294063"/>
                <a:gd name="connsiteY2355" fmla="*/ 406692 h 1776236"/>
                <a:gd name="connsiteX2356" fmla="*/ 677315 w 3294063"/>
                <a:gd name="connsiteY2356" fmla="*/ 403386 h 1776236"/>
                <a:gd name="connsiteX2357" fmla="*/ 674011 w 3294063"/>
                <a:gd name="connsiteY2357" fmla="*/ 400081 h 1776236"/>
                <a:gd name="connsiteX2358" fmla="*/ 670707 w 3294063"/>
                <a:gd name="connsiteY2358" fmla="*/ 400081 h 1776236"/>
                <a:gd name="connsiteX2359" fmla="*/ 667403 w 3294063"/>
                <a:gd name="connsiteY2359" fmla="*/ 393469 h 1776236"/>
                <a:gd name="connsiteX2360" fmla="*/ 660795 w 3294063"/>
                <a:gd name="connsiteY2360" fmla="*/ 390164 h 1776236"/>
                <a:gd name="connsiteX2361" fmla="*/ 647579 w 3294063"/>
                <a:gd name="connsiteY2361" fmla="*/ 373636 h 1776236"/>
                <a:gd name="connsiteX2362" fmla="*/ 644275 w 3294063"/>
                <a:gd name="connsiteY2362" fmla="*/ 367024 h 1776236"/>
                <a:gd name="connsiteX2363" fmla="*/ 637667 w 3294063"/>
                <a:gd name="connsiteY2363" fmla="*/ 357108 h 1776236"/>
                <a:gd name="connsiteX2364" fmla="*/ 637667 w 3294063"/>
                <a:gd name="connsiteY2364" fmla="*/ 333968 h 1776236"/>
                <a:gd name="connsiteX2365" fmla="*/ 647579 w 3294063"/>
                <a:gd name="connsiteY2365" fmla="*/ 314135 h 1776236"/>
                <a:gd name="connsiteX2366" fmla="*/ 657491 w 3294063"/>
                <a:gd name="connsiteY2366" fmla="*/ 304218 h 1776236"/>
                <a:gd name="connsiteX2367" fmla="*/ 664099 w 3294063"/>
                <a:gd name="connsiteY2367" fmla="*/ 297606 h 1776236"/>
                <a:gd name="connsiteX2368" fmla="*/ 680619 w 3294063"/>
                <a:gd name="connsiteY2368" fmla="*/ 294301 h 1776236"/>
                <a:gd name="connsiteX2369" fmla="*/ 716962 w 3294063"/>
                <a:gd name="connsiteY2369" fmla="*/ 314135 h 1776236"/>
                <a:gd name="connsiteX2370" fmla="*/ 716962 w 3294063"/>
                <a:gd name="connsiteY2370" fmla="*/ 317440 h 1776236"/>
                <a:gd name="connsiteX2371" fmla="*/ 716962 w 3294063"/>
                <a:gd name="connsiteY2371" fmla="*/ 320746 h 1776236"/>
                <a:gd name="connsiteX2372" fmla="*/ 720266 w 3294063"/>
                <a:gd name="connsiteY2372" fmla="*/ 324051 h 1776236"/>
                <a:gd name="connsiteX2373" fmla="*/ 723570 w 3294063"/>
                <a:gd name="connsiteY2373" fmla="*/ 337274 h 1776236"/>
                <a:gd name="connsiteX2374" fmla="*/ 726874 w 3294063"/>
                <a:gd name="connsiteY2374" fmla="*/ 353802 h 1776236"/>
                <a:gd name="connsiteX2375" fmla="*/ 743394 w 3294063"/>
                <a:gd name="connsiteY2375" fmla="*/ 347191 h 1776236"/>
                <a:gd name="connsiteX2376" fmla="*/ 763218 w 3294063"/>
                <a:gd name="connsiteY2376" fmla="*/ 350496 h 1776236"/>
                <a:gd name="connsiteX2377" fmla="*/ 766522 w 3294063"/>
                <a:gd name="connsiteY2377" fmla="*/ 350496 h 1776236"/>
                <a:gd name="connsiteX2378" fmla="*/ 776434 w 3294063"/>
                <a:gd name="connsiteY2378" fmla="*/ 353802 h 1776236"/>
                <a:gd name="connsiteX2379" fmla="*/ 796258 w 3294063"/>
                <a:gd name="connsiteY2379" fmla="*/ 353802 h 1776236"/>
                <a:gd name="connsiteX2380" fmla="*/ 809474 w 3294063"/>
                <a:gd name="connsiteY2380" fmla="*/ 357108 h 1776236"/>
                <a:gd name="connsiteX2381" fmla="*/ 812778 w 3294063"/>
                <a:gd name="connsiteY2381" fmla="*/ 350496 h 1776236"/>
                <a:gd name="connsiteX2382" fmla="*/ 825994 w 3294063"/>
                <a:gd name="connsiteY2382" fmla="*/ 347191 h 1776236"/>
                <a:gd name="connsiteX2383" fmla="*/ 819386 w 3294063"/>
                <a:gd name="connsiteY2383" fmla="*/ 357108 h 1776236"/>
                <a:gd name="connsiteX2384" fmla="*/ 832601 w 3294063"/>
                <a:gd name="connsiteY2384" fmla="*/ 357108 h 1776236"/>
                <a:gd name="connsiteX2385" fmla="*/ 829297 w 3294063"/>
                <a:gd name="connsiteY2385" fmla="*/ 347191 h 1776236"/>
                <a:gd name="connsiteX2386" fmla="*/ 829297 w 3294063"/>
                <a:gd name="connsiteY2386" fmla="*/ 343885 h 1776236"/>
                <a:gd name="connsiteX2387" fmla="*/ 829297 w 3294063"/>
                <a:gd name="connsiteY2387" fmla="*/ 333968 h 1776236"/>
                <a:gd name="connsiteX2388" fmla="*/ 832601 w 3294063"/>
                <a:gd name="connsiteY2388" fmla="*/ 327357 h 1776236"/>
                <a:gd name="connsiteX2389" fmla="*/ 832601 w 3294063"/>
                <a:gd name="connsiteY2389" fmla="*/ 324051 h 1776236"/>
                <a:gd name="connsiteX2390" fmla="*/ 842513 w 3294063"/>
                <a:gd name="connsiteY2390" fmla="*/ 294301 h 1776236"/>
                <a:gd name="connsiteX2391" fmla="*/ 845817 w 3294063"/>
                <a:gd name="connsiteY2391" fmla="*/ 290995 h 1776236"/>
                <a:gd name="connsiteX2392" fmla="*/ 852425 w 3294063"/>
                <a:gd name="connsiteY2392" fmla="*/ 281078 h 1776236"/>
                <a:gd name="connsiteX2393" fmla="*/ 862337 w 3294063"/>
                <a:gd name="connsiteY2393" fmla="*/ 274467 h 1776236"/>
                <a:gd name="connsiteX2394" fmla="*/ 872249 w 3294063"/>
                <a:gd name="connsiteY2394" fmla="*/ 271161 h 1776236"/>
                <a:gd name="connsiteX2395" fmla="*/ 885465 w 3294063"/>
                <a:gd name="connsiteY2395" fmla="*/ 267856 h 1776236"/>
                <a:gd name="connsiteX2396" fmla="*/ 888769 w 3294063"/>
                <a:gd name="connsiteY2396" fmla="*/ 271161 h 1776236"/>
                <a:gd name="connsiteX2397" fmla="*/ 895377 w 3294063"/>
                <a:gd name="connsiteY2397" fmla="*/ 267856 h 1776236"/>
                <a:gd name="connsiteX2398" fmla="*/ 915201 w 3294063"/>
                <a:gd name="connsiteY2398" fmla="*/ 274467 h 1776236"/>
                <a:gd name="connsiteX2399" fmla="*/ 931721 w 3294063"/>
                <a:gd name="connsiteY2399" fmla="*/ 290995 h 1776236"/>
                <a:gd name="connsiteX2400" fmla="*/ 948241 w 3294063"/>
                <a:gd name="connsiteY2400" fmla="*/ 314135 h 1776236"/>
                <a:gd name="connsiteX2401" fmla="*/ 961456 w 3294063"/>
                <a:gd name="connsiteY2401" fmla="*/ 343885 h 1776236"/>
                <a:gd name="connsiteX2402" fmla="*/ 991192 w 3294063"/>
                <a:gd name="connsiteY2402" fmla="*/ 353802 h 1776236"/>
                <a:gd name="connsiteX2403" fmla="*/ 997800 w 3294063"/>
                <a:gd name="connsiteY2403" fmla="*/ 350496 h 1776236"/>
                <a:gd name="connsiteX2404" fmla="*/ 1001104 w 3294063"/>
                <a:gd name="connsiteY2404" fmla="*/ 340579 h 1776236"/>
                <a:gd name="connsiteX2405" fmla="*/ 1001104 w 3294063"/>
                <a:gd name="connsiteY2405" fmla="*/ 350496 h 1776236"/>
                <a:gd name="connsiteX2406" fmla="*/ 1007712 w 3294063"/>
                <a:gd name="connsiteY2406" fmla="*/ 347191 h 1776236"/>
                <a:gd name="connsiteX2407" fmla="*/ 1014320 w 3294063"/>
                <a:gd name="connsiteY2407" fmla="*/ 343885 h 1776236"/>
                <a:gd name="connsiteX2408" fmla="*/ 1020928 w 3294063"/>
                <a:gd name="connsiteY2408" fmla="*/ 343885 h 1776236"/>
                <a:gd name="connsiteX2409" fmla="*/ 1053968 w 3294063"/>
                <a:gd name="connsiteY2409" fmla="*/ 363719 h 1776236"/>
                <a:gd name="connsiteX2410" fmla="*/ 1083704 w 3294063"/>
                <a:gd name="connsiteY2410" fmla="*/ 376941 h 1776236"/>
                <a:gd name="connsiteX2411" fmla="*/ 1093616 w 3294063"/>
                <a:gd name="connsiteY2411" fmla="*/ 383552 h 1776236"/>
                <a:gd name="connsiteX2412" fmla="*/ 1100223 w 3294063"/>
                <a:gd name="connsiteY2412" fmla="*/ 383552 h 1776236"/>
                <a:gd name="connsiteX2413" fmla="*/ 1113439 w 3294063"/>
                <a:gd name="connsiteY2413" fmla="*/ 386858 h 1776236"/>
                <a:gd name="connsiteX2414" fmla="*/ 1113439 w 3294063"/>
                <a:gd name="connsiteY2414" fmla="*/ 409997 h 1776236"/>
                <a:gd name="connsiteX2415" fmla="*/ 1120047 w 3294063"/>
                <a:gd name="connsiteY2415" fmla="*/ 413303 h 1776236"/>
                <a:gd name="connsiteX2416" fmla="*/ 1110135 w 3294063"/>
                <a:gd name="connsiteY2416" fmla="*/ 413303 h 1776236"/>
                <a:gd name="connsiteX2417" fmla="*/ 1106831 w 3294063"/>
                <a:gd name="connsiteY2417" fmla="*/ 413303 h 1776236"/>
                <a:gd name="connsiteX2418" fmla="*/ 1116743 w 3294063"/>
                <a:gd name="connsiteY2418" fmla="*/ 429831 h 1776236"/>
                <a:gd name="connsiteX2419" fmla="*/ 1139871 w 3294063"/>
                <a:gd name="connsiteY2419" fmla="*/ 433137 h 1776236"/>
                <a:gd name="connsiteX2420" fmla="*/ 1153087 w 3294063"/>
                <a:gd name="connsiteY2420" fmla="*/ 433137 h 1776236"/>
                <a:gd name="connsiteX2421" fmla="*/ 1179519 w 3294063"/>
                <a:gd name="connsiteY2421" fmla="*/ 433137 h 1776236"/>
                <a:gd name="connsiteX2422" fmla="*/ 1196039 w 3294063"/>
                <a:gd name="connsiteY2422" fmla="*/ 433137 h 1776236"/>
                <a:gd name="connsiteX2423" fmla="*/ 1209255 w 3294063"/>
                <a:gd name="connsiteY2423" fmla="*/ 459582 h 1776236"/>
                <a:gd name="connsiteX2424" fmla="*/ 1196039 w 3294063"/>
                <a:gd name="connsiteY2424" fmla="*/ 466193 h 1776236"/>
                <a:gd name="connsiteX2425" fmla="*/ 1189431 w 3294063"/>
                <a:gd name="connsiteY2425" fmla="*/ 466193 h 1776236"/>
                <a:gd name="connsiteX2426" fmla="*/ 1196039 w 3294063"/>
                <a:gd name="connsiteY2426" fmla="*/ 476110 h 1776236"/>
                <a:gd name="connsiteX2427" fmla="*/ 1205951 w 3294063"/>
                <a:gd name="connsiteY2427" fmla="*/ 486027 h 1776236"/>
                <a:gd name="connsiteX2428" fmla="*/ 1205951 w 3294063"/>
                <a:gd name="connsiteY2428" fmla="*/ 495943 h 1776236"/>
                <a:gd name="connsiteX2429" fmla="*/ 1202647 w 3294063"/>
                <a:gd name="connsiteY2429" fmla="*/ 502555 h 1776236"/>
                <a:gd name="connsiteX2430" fmla="*/ 1202647 w 3294063"/>
                <a:gd name="connsiteY2430" fmla="*/ 515777 h 1776236"/>
                <a:gd name="connsiteX2431" fmla="*/ 1202647 w 3294063"/>
                <a:gd name="connsiteY2431" fmla="*/ 525694 h 1776236"/>
                <a:gd name="connsiteX2432" fmla="*/ 1202647 w 3294063"/>
                <a:gd name="connsiteY2432" fmla="*/ 532305 h 1776236"/>
                <a:gd name="connsiteX2433" fmla="*/ 1209255 w 3294063"/>
                <a:gd name="connsiteY2433" fmla="*/ 548833 h 1776236"/>
                <a:gd name="connsiteX2434" fmla="*/ 1212559 w 3294063"/>
                <a:gd name="connsiteY2434" fmla="*/ 562056 h 1776236"/>
                <a:gd name="connsiteX2435" fmla="*/ 1212559 w 3294063"/>
                <a:gd name="connsiteY2435" fmla="*/ 565361 h 1776236"/>
                <a:gd name="connsiteX2436" fmla="*/ 1212559 w 3294063"/>
                <a:gd name="connsiteY2436" fmla="*/ 571973 h 1776236"/>
                <a:gd name="connsiteX2437" fmla="*/ 1215863 w 3294063"/>
                <a:gd name="connsiteY2437" fmla="*/ 571973 h 1776236"/>
                <a:gd name="connsiteX2438" fmla="*/ 1215863 w 3294063"/>
                <a:gd name="connsiteY2438" fmla="*/ 578584 h 1776236"/>
                <a:gd name="connsiteX2439" fmla="*/ 1215863 w 3294063"/>
                <a:gd name="connsiteY2439" fmla="*/ 588501 h 1776236"/>
                <a:gd name="connsiteX2440" fmla="*/ 1215863 w 3294063"/>
                <a:gd name="connsiteY2440" fmla="*/ 598418 h 1776236"/>
                <a:gd name="connsiteX2441" fmla="*/ 1298462 w 3294063"/>
                <a:gd name="connsiteY2441" fmla="*/ 601723 h 1776236"/>
                <a:gd name="connsiteX2442" fmla="*/ 1298462 w 3294063"/>
                <a:gd name="connsiteY2442" fmla="*/ 595112 h 1776236"/>
                <a:gd name="connsiteX2443" fmla="*/ 1298462 w 3294063"/>
                <a:gd name="connsiteY2443" fmla="*/ 585195 h 1776236"/>
                <a:gd name="connsiteX2444" fmla="*/ 1291854 w 3294063"/>
                <a:gd name="connsiteY2444" fmla="*/ 578584 h 1776236"/>
                <a:gd name="connsiteX2445" fmla="*/ 1285246 w 3294063"/>
                <a:gd name="connsiteY2445" fmla="*/ 565361 h 1776236"/>
                <a:gd name="connsiteX2446" fmla="*/ 1262118 w 3294063"/>
                <a:gd name="connsiteY2446" fmla="*/ 548833 h 1776236"/>
                <a:gd name="connsiteX2447" fmla="*/ 1252206 w 3294063"/>
                <a:gd name="connsiteY2447" fmla="*/ 542222 h 1776236"/>
                <a:gd name="connsiteX2448" fmla="*/ 1235686 w 3294063"/>
                <a:gd name="connsiteY2448" fmla="*/ 538917 h 1776236"/>
                <a:gd name="connsiteX2449" fmla="*/ 1219167 w 3294063"/>
                <a:gd name="connsiteY2449" fmla="*/ 529000 h 1776236"/>
                <a:gd name="connsiteX2450" fmla="*/ 1209255 w 3294063"/>
                <a:gd name="connsiteY2450" fmla="*/ 515777 h 1776236"/>
                <a:gd name="connsiteX2451" fmla="*/ 1209255 w 3294063"/>
                <a:gd name="connsiteY2451" fmla="*/ 495943 h 1776236"/>
                <a:gd name="connsiteX2452" fmla="*/ 1219167 w 3294063"/>
                <a:gd name="connsiteY2452" fmla="*/ 486027 h 1776236"/>
                <a:gd name="connsiteX2453" fmla="*/ 1219167 w 3294063"/>
                <a:gd name="connsiteY2453" fmla="*/ 482721 h 1776236"/>
                <a:gd name="connsiteX2454" fmla="*/ 1222471 w 3294063"/>
                <a:gd name="connsiteY2454" fmla="*/ 486027 h 1776236"/>
                <a:gd name="connsiteX2455" fmla="*/ 1252206 w 3294063"/>
                <a:gd name="connsiteY2455" fmla="*/ 492638 h 1776236"/>
                <a:gd name="connsiteX2456" fmla="*/ 1255510 w 3294063"/>
                <a:gd name="connsiteY2456" fmla="*/ 499249 h 1776236"/>
                <a:gd name="connsiteX2457" fmla="*/ 1262118 w 3294063"/>
                <a:gd name="connsiteY2457" fmla="*/ 509166 h 1776236"/>
                <a:gd name="connsiteX2458" fmla="*/ 1265422 w 3294063"/>
                <a:gd name="connsiteY2458" fmla="*/ 529000 h 1776236"/>
                <a:gd name="connsiteX2459" fmla="*/ 1272030 w 3294063"/>
                <a:gd name="connsiteY2459" fmla="*/ 542222 h 1776236"/>
                <a:gd name="connsiteX2460" fmla="*/ 1285246 w 3294063"/>
                <a:gd name="connsiteY2460" fmla="*/ 552139 h 1776236"/>
                <a:gd name="connsiteX2461" fmla="*/ 1291854 w 3294063"/>
                <a:gd name="connsiteY2461" fmla="*/ 558750 h 1776236"/>
                <a:gd name="connsiteX2462" fmla="*/ 1301766 w 3294063"/>
                <a:gd name="connsiteY2462" fmla="*/ 562056 h 1776236"/>
                <a:gd name="connsiteX2463" fmla="*/ 1305070 w 3294063"/>
                <a:gd name="connsiteY2463" fmla="*/ 555445 h 1776236"/>
                <a:gd name="connsiteX2464" fmla="*/ 1318286 w 3294063"/>
                <a:gd name="connsiteY2464" fmla="*/ 552139 h 1776236"/>
                <a:gd name="connsiteX2465" fmla="*/ 1324894 w 3294063"/>
                <a:gd name="connsiteY2465" fmla="*/ 562056 h 1776236"/>
                <a:gd name="connsiteX2466" fmla="*/ 1328198 w 3294063"/>
                <a:gd name="connsiteY2466" fmla="*/ 575278 h 1776236"/>
                <a:gd name="connsiteX2467" fmla="*/ 1318286 w 3294063"/>
                <a:gd name="connsiteY2467" fmla="*/ 601723 h 1776236"/>
                <a:gd name="connsiteX2468" fmla="*/ 1318286 w 3294063"/>
                <a:gd name="connsiteY2468" fmla="*/ 605029 h 1776236"/>
                <a:gd name="connsiteX2469" fmla="*/ 1321590 w 3294063"/>
                <a:gd name="connsiteY2469" fmla="*/ 605029 h 1776236"/>
                <a:gd name="connsiteX2470" fmla="*/ 1318286 w 3294063"/>
                <a:gd name="connsiteY2470" fmla="*/ 608335 h 1776236"/>
                <a:gd name="connsiteX2471" fmla="*/ 1318286 w 3294063"/>
                <a:gd name="connsiteY2471" fmla="*/ 611640 h 1776236"/>
                <a:gd name="connsiteX2472" fmla="*/ 1341414 w 3294063"/>
                <a:gd name="connsiteY2472" fmla="*/ 611640 h 1776236"/>
                <a:gd name="connsiteX2473" fmla="*/ 1354630 w 3294063"/>
                <a:gd name="connsiteY2473" fmla="*/ 595112 h 1776236"/>
                <a:gd name="connsiteX2474" fmla="*/ 1371149 w 3294063"/>
                <a:gd name="connsiteY2474" fmla="*/ 578584 h 1776236"/>
                <a:gd name="connsiteX2475" fmla="*/ 1397581 w 3294063"/>
                <a:gd name="connsiteY2475" fmla="*/ 568667 h 1776236"/>
                <a:gd name="connsiteX2476" fmla="*/ 1430621 w 3294063"/>
                <a:gd name="connsiteY2476" fmla="*/ 562056 h 1776236"/>
                <a:gd name="connsiteX2477" fmla="*/ 1447141 w 3294063"/>
                <a:gd name="connsiteY2477" fmla="*/ 538917 h 1776236"/>
                <a:gd name="connsiteX2478" fmla="*/ 1443837 w 3294063"/>
                <a:gd name="connsiteY2478" fmla="*/ 529000 h 1776236"/>
                <a:gd name="connsiteX2479" fmla="*/ 1437229 w 3294063"/>
                <a:gd name="connsiteY2479" fmla="*/ 525694 h 1776236"/>
                <a:gd name="connsiteX2480" fmla="*/ 1433925 w 3294063"/>
                <a:gd name="connsiteY2480" fmla="*/ 525694 h 1776236"/>
                <a:gd name="connsiteX2481" fmla="*/ 1430621 w 3294063"/>
                <a:gd name="connsiteY2481" fmla="*/ 522388 h 1776236"/>
                <a:gd name="connsiteX2482" fmla="*/ 1443837 w 3294063"/>
                <a:gd name="connsiteY2482" fmla="*/ 525694 h 1776236"/>
                <a:gd name="connsiteX2483" fmla="*/ 1443837 w 3294063"/>
                <a:gd name="connsiteY2483" fmla="*/ 515777 h 1776236"/>
                <a:gd name="connsiteX2484" fmla="*/ 1443837 w 3294063"/>
                <a:gd name="connsiteY2484" fmla="*/ 512472 h 1776236"/>
                <a:gd name="connsiteX2485" fmla="*/ 1443837 w 3294063"/>
                <a:gd name="connsiteY2485" fmla="*/ 505860 h 1776236"/>
                <a:gd name="connsiteX2486" fmla="*/ 1470269 w 3294063"/>
                <a:gd name="connsiteY2486" fmla="*/ 476110 h 1776236"/>
                <a:gd name="connsiteX2487" fmla="*/ 1493396 w 3294063"/>
                <a:gd name="connsiteY2487" fmla="*/ 452970 h 1776236"/>
                <a:gd name="connsiteX2488" fmla="*/ 1500004 w 3294063"/>
                <a:gd name="connsiteY2488" fmla="*/ 446359 h 1776236"/>
                <a:gd name="connsiteX2489" fmla="*/ 1500004 w 3294063"/>
                <a:gd name="connsiteY2489" fmla="*/ 436442 h 1776236"/>
                <a:gd name="connsiteX2490" fmla="*/ 1506612 w 3294063"/>
                <a:gd name="connsiteY2490" fmla="*/ 426526 h 1776236"/>
                <a:gd name="connsiteX2491" fmla="*/ 1529740 w 3294063"/>
                <a:gd name="connsiteY2491" fmla="*/ 429831 h 1776236"/>
                <a:gd name="connsiteX2492" fmla="*/ 1536348 w 3294063"/>
                <a:gd name="connsiteY2492" fmla="*/ 426526 h 1776236"/>
                <a:gd name="connsiteX2493" fmla="*/ 1529740 w 3294063"/>
                <a:gd name="connsiteY2493" fmla="*/ 433137 h 1776236"/>
                <a:gd name="connsiteX2494" fmla="*/ 1529740 w 3294063"/>
                <a:gd name="connsiteY2494" fmla="*/ 436442 h 1776236"/>
                <a:gd name="connsiteX2495" fmla="*/ 1549564 w 3294063"/>
                <a:gd name="connsiteY2495" fmla="*/ 433137 h 1776236"/>
                <a:gd name="connsiteX2496" fmla="*/ 1559476 w 3294063"/>
                <a:gd name="connsiteY2496" fmla="*/ 409997 h 1776236"/>
                <a:gd name="connsiteX2497" fmla="*/ 1562780 w 3294063"/>
                <a:gd name="connsiteY2497" fmla="*/ 396775 h 1776236"/>
                <a:gd name="connsiteX2498" fmla="*/ 1569388 w 3294063"/>
                <a:gd name="connsiteY2498" fmla="*/ 373636 h 1776236"/>
                <a:gd name="connsiteX2499" fmla="*/ 1572692 w 3294063"/>
                <a:gd name="connsiteY2499" fmla="*/ 357108 h 1776236"/>
                <a:gd name="connsiteX2500" fmla="*/ 1599124 w 3294063"/>
                <a:gd name="connsiteY2500" fmla="*/ 347191 h 1776236"/>
                <a:gd name="connsiteX2501" fmla="*/ 1602428 w 3294063"/>
                <a:gd name="connsiteY2501" fmla="*/ 363719 h 1776236"/>
                <a:gd name="connsiteX2502" fmla="*/ 1602428 w 3294063"/>
                <a:gd name="connsiteY2502" fmla="*/ 370330 h 1776236"/>
                <a:gd name="connsiteX2503" fmla="*/ 1612340 w 3294063"/>
                <a:gd name="connsiteY2503" fmla="*/ 363719 h 1776236"/>
                <a:gd name="connsiteX2504" fmla="*/ 1625555 w 3294063"/>
                <a:gd name="connsiteY2504" fmla="*/ 360413 h 1776236"/>
                <a:gd name="connsiteX2505" fmla="*/ 1635467 w 3294063"/>
                <a:gd name="connsiteY2505" fmla="*/ 360413 h 1776236"/>
                <a:gd name="connsiteX2506" fmla="*/ 1642075 w 3294063"/>
                <a:gd name="connsiteY2506" fmla="*/ 363719 h 1776236"/>
                <a:gd name="connsiteX2507" fmla="*/ 1651987 w 3294063"/>
                <a:gd name="connsiteY2507" fmla="*/ 367024 h 1776236"/>
                <a:gd name="connsiteX2508" fmla="*/ 1661899 w 3294063"/>
                <a:gd name="connsiteY2508" fmla="*/ 367024 h 1776236"/>
                <a:gd name="connsiteX2509" fmla="*/ 1671811 w 3294063"/>
                <a:gd name="connsiteY2509" fmla="*/ 370330 h 1776236"/>
                <a:gd name="connsiteX2510" fmla="*/ 1688331 w 3294063"/>
                <a:gd name="connsiteY2510" fmla="*/ 370330 h 1776236"/>
                <a:gd name="connsiteX2511" fmla="*/ 1701547 w 3294063"/>
                <a:gd name="connsiteY2511" fmla="*/ 370330 h 1776236"/>
                <a:gd name="connsiteX2512" fmla="*/ 1704851 w 3294063"/>
                <a:gd name="connsiteY2512" fmla="*/ 370330 h 1776236"/>
                <a:gd name="connsiteX2513" fmla="*/ 1708155 w 3294063"/>
                <a:gd name="connsiteY2513" fmla="*/ 370330 h 1776236"/>
                <a:gd name="connsiteX2514" fmla="*/ 1711459 w 3294063"/>
                <a:gd name="connsiteY2514" fmla="*/ 370330 h 1776236"/>
                <a:gd name="connsiteX2515" fmla="*/ 1718067 w 3294063"/>
                <a:gd name="connsiteY2515" fmla="*/ 370330 h 1776236"/>
                <a:gd name="connsiteX2516" fmla="*/ 1727979 w 3294063"/>
                <a:gd name="connsiteY2516" fmla="*/ 370330 h 1776236"/>
                <a:gd name="connsiteX2517" fmla="*/ 1751107 w 3294063"/>
                <a:gd name="connsiteY2517" fmla="*/ 380247 h 1776236"/>
                <a:gd name="connsiteX2518" fmla="*/ 1761018 w 3294063"/>
                <a:gd name="connsiteY2518" fmla="*/ 393469 h 1776236"/>
                <a:gd name="connsiteX2519" fmla="*/ 1767626 w 3294063"/>
                <a:gd name="connsiteY2519" fmla="*/ 406692 h 1776236"/>
                <a:gd name="connsiteX2520" fmla="*/ 1784146 w 3294063"/>
                <a:gd name="connsiteY2520" fmla="*/ 413303 h 1776236"/>
                <a:gd name="connsiteX2521" fmla="*/ 1787450 w 3294063"/>
                <a:gd name="connsiteY2521" fmla="*/ 416609 h 1776236"/>
                <a:gd name="connsiteX2522" fmla="*/ 1794058 w 3294063"/>
                <a:gd name="connsiteY2522" fmla="*/ 419914 h 1776236"/>
                <a:gd name="connsiteX2523" fmla="*/ 1797362 w 3294063"/>
                <a:gd name="connsiteY2523" fmla="*/ 429831 h 1776236"/>
                <a:gd name="connsiteX2524" fmla="*/ 1797362 w 3294063"/>
                <a:gd name="connsiteY2524" fmla="*/ 433137 h 1776236"/>
                <a:gd name="connsiteX2525" fmla="*/ 1803970 w 3294063"/>
                <a:gd name="connsiteY2525" fmla="*/ 433137 h 1776236"/>
                <a:gd name="connsiteX2526" fmla="*/ 1820490 w 3294063"/>
                <a:gd name="connsiteY2526" fmla="*/ 433137 h 1776236"/>
                <a:gd name="connsiteX2527" fmla="*/ 1820490 w 3294063"/>
                <a:gd name="connsiteY2527" fmla="*/ 429831 h 1776236"/>
                <a:gd name="connsiteX2528" fmla="*/ 1833706 w 3294063"/>
                <a:gd name="connsiteY2528" fmla="*/ 433137 h 1776236"/>
                <a:gd name="connsiteX2529" fmla="*/ 1840314 w 3294063"/>
                <a:gd name="connsiteY2529" fmla="*/ 429831 h 1776236"/>
                <a:gd name="connsiteX2530" fmla="*/ 1846922 w 3294063"/>
                <a:gd name="connsiteY2530" fmla="*/ 429831 h 1776236"/>
                <a:gd name="connsiteX2531" fmla="*/ 1850226 w 3294063"/>
                <a:gd name="connsiteY2531" fmla="*/ 426526 h 1776236"/>
                <a:gd name="connsiteX2532" fmla="*/ 1853530 w 3294063"/>
                <a:gd name="connsiteY2532" fmla="*/ 426526 h 1776236"/>
                <a:gd name="connsiteX2533" fmla="*/ 1856834 w 3294063"/>
                <a:gd name="connsiteY2533" fmla="*/ 423220 h 1776236"/>
                <a:gd name="connsiteX2534" fmla="*/ 1863442 w 3294063"/>
                <a:gd name="connsiteY2534" fmla="*/ 419914 h 1776236"/>
                <a:gd name="connsiteX2535" fmla="*/ 1873354 w 3294063"/>
                <a:gd name="connsiteY2535" fmla="*/ 413303 h 1776236"/>
                <a:gd name="connsiteX2536" fmla="*/ 1886569 w 3294063"/>
                <a:gd name="connsiteY2536" fmla="*/ 413303 h 1776236"/>
                <a:gd name="connsiteX2537" fmla="*/ 1899785 w 3294063"/>
                <a:gd name="connsiteY2537" fmla="*/ 403386 h 1776236"/>
                <a:gd name="connsiteX2538" fmla="*/ 1896481 w 3294063"/>
                <a:gd name="connsiteY2538" fmla="*/ 413303 h 1776236"/>
                <a:gd name="connsiteX2539" fmla="*/ 1903089 w 3294063"/>
                <a:gd name="connsiteY2539" fmla="*/ 416609 h 1776236"/>
                <a:gd name="connsiteX2540" fmla="*/ 1906393 w 3294063"/>
                <a:gd name="connsiteY2540" fmla="*/ 413303 h 1776236"/>
                <a:gd name="connsiteX2541" fmla="*/ 1899785 w 3294063"/>
                <a:gd name="connsiteY2541" fmla="*/ 403386 h 1776236"/>
                <a:gd name="connsiteX2542" fmla="*/ 1899785 w 3294063"/>
                <a:gd name="connsiteY2542" fmla="*/ 400081 h 1776236"/>
                <a:gd name="connsiteX2543" fmla="*/ 1896481 w 3294063"/>
                <a:gd name="connsiteY2543" fmla="*/ 390164 h 1776236"/>
                <a:gd name="connsiteX2544" fmla="*/ 1896481 w 3294063"/>
                <a:gd name="connsiteY2544" fmla="*/ 383552 h 1776236"/>
                <a:gd name="connsiteX2545" fmla="*/ 1896481 w 3294063"/>
                <a:gd name="connsiteY2545" fmla="*/ 380247 h 1776236"/>
                <a:gd name="connsiteX2546" fmla="*/ 1893177 w 3294063"/>
                <a:gd name="connsiteY2546" fmla="*/ 357108 h 1776236"/>
                <a:gd name="connsiteX2547" fmla="*/ 1886569 w 3294063"/>
                <a:gd name="connsiteY2547" fmla="*/ 353802 h 1776236"/>
                <a:gd name="connsiteX2548" fmla="*/ 1876658 w 3294063"/>
                <a:gd name="connsiteY2548" fmla="*/ 343885 h 1776236"/>
                <a:gd name="connsiteX2549" fmla="*/ 1846922 w 3294063"/>
                <a:gd name="connsiteY2549" fmla="*/ 330663 h 1776236"/>
                <a:gd name="connsiteX2550" fmla="*/ 1840314 w 3294063"/>
                <a:gd name="connsiteY2550" fmla="*/ 324051 h 1776236"/>
                <a:gd name="connsiteX2551" fmla="*/ 1837010 w 3294063"/>
                <a:gd name="connsiteY2551" fmla="*/ 324051 h 1776236"/>
                <a:gd name="connsiteX2552" fmla="*/ 1830402 w 3294063"/>
                <a:gd name="connsiteY2552" fmla="*/ 320746 h 1776236"/>
                <a:gd name="connsiteX2553" fmla="*/ 1827098 w 3294063"/>
                <a:gd name="connsiteY2553" fmla="*/ 320746 h 1776236"/>
                <a:gd name="connsiteX2554" fmla="*/ 1820490 w 3294063"/>
                <a:gd name="connsiteY2554" fmla="*/ 317440 h 1776236"/>
                <a:gd name="connsiteX2555" fmla="*/ 1813882 w 3294063"/>
                <a:gd name="connsiteY2555" fmla="*/ 317440 h 1776236"/>
                <a:gd name="connsiteX2556" fmla="*/ 1797362 w 3294063"/>
                <a:gd name="connsiteY2556" fmla="*/ 310829 h 1776236"/>
                <a:gd name="connsiteX2557" fmla="*/ 1787450 w 3294063"/>
                <a:gd name="connsiteY2557" fmla="*/ 307523 h 1776236"/>
                <a:gd name="connsiteX2558" fmla="*/ 1774234 w 3294063"/>
                <a:gd name="connsiteY2558" fmla="*/ 300912 h 1776236"/>
                <a:gd name="connsiteX2559" fmla="*/ 1764322 w 3294063"/>
                <a:gd name="connsiteY2559" fmla="*/ 297606 h 1776236"/>
                <a:gd name="connsiteX2560" fmla="*/ 1754410 w 3294063"/>
                <a:gd name="connsiteY2560" fmla="*/ 294301 h 1776236"/>
                <a:gd name="connsiteX2561" fmla="*/ 1741195 w 3294063"/>
                <a:gd name="connsiteY2561" fmla="*/ 290995 h 1776236"/>
                <a:gd name="connsiteX2562" fmla="*/ 1731283 w 3294063"/>
                <a:gd name="connsiteY2562" fmla="*/ 287690 h 1776236"/>
                <a:gd name="connsiteX2563" fmla="*/ 1718067 w 3294063"/>
                <a:gd name="connsiteY2563" fmla="*/ 277773 h 1776236"/>
                <a:gd name="connsiteX2564" fmla="*/ 1714763 w 3294063"/>
                <a:gd name="connsiteY2564" fmla="*/ 264550 h 1776236"/>
                <a:gd name="connsiteX2565" fmla="*/ 1724675 w 3294063"/>
                <a:gd name="connsiteY2565" fmla="*/ 257939 h 1776236"/>
                <a:gd name="connsiteX2566" fmla="*/ 829582 w 3294063"/>
                <a:gd name="connsiteY2566" fmla="*/ 254001 h 1776236"/>
                <a:gd name="connsiteX2567" fmla="*/ 836386 w 3294063"/>
                <a:gd name="connsiteY2567" fmla="*/ 271199 h 1776236"/>
                <a:gd name="connsiteX2568" fmla="*/ 815975 w 3294063"/>
                <a:gd name="connsiteY2568" fmla="*/ 271199 h 1776236"/>
                <a:gd name="connsiteX2569" fmla="*/ 819377 w 3294063"/>
                <a:gd name="connsiteY2569" fmla="*/ 260880 h 1776236"/>
                <a:gd name="connsiteX2570" fmla="*/ 829582 w 3294063"/>
                <a:gd name="connsiteY2570" fmla="*/ 254001 h 1776236"/>
                <a:gd name="connsiteX2571" fmla="*/ 1734741 w 3294063"/>
                <a:gd name="connsiteY2571" fmla="*/ 244475 h 1776236"/>
                <a:gd name="connsiteX2572" fmla="*/ 1731169 w 3294063"/>
                <a:gd name="connsiteY2572" fmla="*/ 250825 h 1776236"/>
                <a:gd name="connsiteX2573" fmla="*/ 1734741 w 3294063"/>
                <a:gd name="connsiteY2573" fmla="*/ 244475 h 1776236"/>
                <a:gd name="connsiteX2574" fmla="*/ 1760141 w 3294063"/>
                <a:gd name="connsiteY2574" fmla="*/ 240506 h 1776236"/>
                <a:gd name="connsiteX2575" fmla="*/ 1760538 w 3294063"/>
                <a:gd name="connsiteY2575" fmla="*/ 244475 h 1776236"/>
                <a:gd name="connsiteX2576" fmla="*/ 1757363 w 3294063"/>
                <a:gd name="connsiteY2576" fmla="*/ 241300 h 1776236"/>
                <a:gd name="connsiteX2577" fmla="*/ 1760141 w 3294063"/>
                <a:gd name="connsiteY2577" fmla="*/ 240506 h 1776236"/>
                <a:gd name="connsiteX2578" fmla="*/ 870517 w 3294063"/>
                <a:gd name="connsiteY2578" fmla="*/ 236935 h 1776236"/>
                <a:gd name="connsiteX2579" fmla="*/ 875620 w 3294063"/>
                <a:gd name="connsiteY2579" fmla="*/ 238126 h 1776236"/>
                <a:gd name="connsiteX2580" fmla="*/ 879022 w 3294063"/>
                <a:gd name="connsiteY2580" fmla="*/ 247651 h 1776236"/>
                <a:gd name="connsiteX2581" fmla="*/ 865415 w 3294063"/>
                <a:gd name="connsiteY2581" fmla="*/ 238126 h 1776236"/>
                <a:gd name="connsiteX2582" fmla="*/ 870517 w 3294063"/>
                <a:gd name="connsiteY2582" fmla="*/ 236935 h 1776236"/>
                <a:gd name="connsiteX2583" fmla="*/ 1301405 w 3294063"/>
                <a:gd name="connsiteY2583" fmla="*/ 235206 h 1776236"/>
                <a:gd name="connsiteX2584" fmla="*/ 1304718 w 3294063"/>
                <a:gd name="connsiteY2584" fmla="*/ 238518 h 1776236"/>
                <a:gd name="connsiteX2585" fmla="*/ 1298092 w 3294063"/>
                <a:gd name="connsiteY2585" fmla="*/ 245141 h 1776236"/>
                <a:gd name="connsiteX2586" fmla="*/ 1298092 w 3294063"/>
                <a:gd name="connsiteY2586" fmla="*/ 248453 h 1776236"/>
                <a:gd name="connsiteX2587" fmla="*/ 1298092 w 3294063"/>
                <a:gd name="connsiteY2587" fmla="*/ 251764 h 1776236"/>
                <a:gd name="connsiteX2588" fmla="*/ 1301405 w 3294063"/>
                <a:gd name="connsiteY2588" fmla="*/ 258387 h 1776236"/>
                <a:gd name="connsiteX2589" fmla="*/ 1294779 w 3294063"/>
                <a:gd name="connsiteY2589" fmla="*/ 248453 h 1776236"/>
                <a:gd name="connsiteX2590" fmla="*/ 1294779 w 3294063"/>
                <a:gd name="connsiteY2590" fmla="*/ 245141 h 1776236"/>
                <a:gd name="connsiteX2591" fmla="*/ 1281527 w 3294063"/>
                <a:gd name="connsiteY2591" fmla="*/ 251764 h 1776236"/>
                <a:gd name="connsiteX2592" fmla="*/ 1268275 w 3294063"/>
                <a:gd name="connsiteY2592" fmla="*/ 258387 h 1776236"/>
                <a:gd name="connsiteX2593" fmla="*/ 1255023 w 3294063"/>
                <a:gd name="connsiteY2593" fmla="*/ 271634 h 1776236"/>
                <a:gd name="connsiteX2594" fmla="*/ 1248396 w 3294063"/>
                <a:gd name="connsiteY2594" fmla="*/ 271634 h 1776236"/>
                <a:gd name="connsiteX2595" fmla="*/ 1235144 w 3294063"/>
                <a:gd name="connsiteY2595" fmla="*/ 291503 h 1776236"/>
                <a:gd name="connsiteX2596" fmla="*/ 1235144 w 3294063"/>
                <a:gd name="connsiteY2596" fmla="*/ 294814 h 1776236"/>
                <a:gd name="connsiteX2597" fmla="*/ 1238457 w 3294063"/>
                <a:gd name="connsiteY2597" fmla="*/ 301438 h 1776236"/>
                <a:gd name="connsiteX2598" fmla="*/ 1235144 w 3294063"/>
                <a:gd name="connsiteY2598" fmla="*/ 314684 h 1776236"/>
                <a:gd name="connsiteX2599" fmla="*/ 1228518 w 3294063"/>
                <a:gd name="connsiteY2599" fmla="*/ 321307 h 1776236"/>
                <a:gd name="connsiteX2600" fmla="*/ 1221892 w 3294063"/>
                <a:gd name="connsiteY2600" fmla="*/ 331242 h 1776236"/>
                <a:gd name="connsiteX2601" fmla="*/ 1215266 w 3294063"/>
                <a:gd name="connsiteY2601" fmla="*/ 337865 h 1776236"/>
                <a:gd name="connsiteX2602" fmla="*/ 1208640 w 3294063"/>
                <a:gd name="connsiteY2602" fmla="*/ 341176 h 1776236"/>
                <a:gd name="connsiteX2603" fmla="*/ 1192075 w 3294063"/>
                <a:gd name="connsiteY2603" fmla="*/ 341176 h 1776236"/>
                <a:gd name="connsiteX2604" fmla="*/ 1175509 w 3294063"/>
                <a:gd name="connsiteY2604" fmla="*/ 308061 h 1776236"/>
                <a:gd name="connsiteX2605" fmla="*/ 1178823 w 3294063"/>
                <a:gd name="connsiteY2605" fmla="*/ 298126 h 1776236"/>
                <a:gd name="connsiteX2606" fmla="*/ 1185449 w 3294063"/>
                <a:gd name="connsiteY2606" fmla="*/ 284880 h 1776236"/>
                <a:gd name="connsiteX2607" fmla="*/ 1192075 w 3294063"/>
                <a:gd name="connsiteY2607" fmla="*/ 284880 h 1776236"/>
                <a:gd name="connsiteX2608" fmla="*/ 1205327 w 3294063"/>
                <a:gd name="connsiteY2608" fmla="*/ 278257 h 1776236"/>
                <a:gd name="connsiteX2609" fmla="*/ 1218579 w 3294063"/>
                <a:gd name="connsiteY2609" fmla="*/ 274945 h 1776236"/>
                <a:gd name="connsiteX2610" fmla="*/ 1221892 w 3294063"/>
                <a:gd name="connsiteY2610" fmla="*/ 274945 h 1776236"/>
                <a:gd name="connsiteX2611" fmla="*/ 1238457 w 3294063"/>
                <a:gd name="connsiteY2611" fmla="*/ 268322 h 1776236"/>
                <a:gd name="connsiteX2612" fmla="*/ 1238457 w 3294063"/>
                <a:gd name="connsiteY2612" fmla="*/ 265010 h 1776236"/>
                <a:gd name="connsiteX2613" fmla="*/ 1251709 w 3294063"/>
                <a:gd name="connsiteY2613" fmla="*/ 261699 h 1776236"/>
                <a:gd name="connsiteX2614" fmla="*/ 1264962 w 3294063"/>
                <a:gd name="connsiteY2614" fmla="*/ 251764 h 1776236"/>
                <a:gd name="connsiteX2615" fmla="*/ 1284840 w 3294063"/>
                <a:gd name="connsiteY2615" fmla="*/ 245141 h 1776236"/>
                <a:gd name="connsiteX2616" fmla="*/ 1294779 w 3294063"/>
                <a:gd name="connsiteY2616" fmla="*/ 238518 h 1776236"/>
                <a:gd name="connsiteX2617" fmla="*/ 1298092 w 3294063"/>
                <a:gd name="connsiteY2617" fmla="*/ 238518 h 1776236"/>
                <a:gd name="connsiteX2618" fmla="*/ 1301405 w 3294063"/>
                <a:gd name="connsiteY2618" fmla="*/ 238518 h 1776236"/>
                <a:gd name="connsiteX2619" fmla="*/ 1301405 w 3294063"/>
                <a:gd name="connsiteY2619" fmla="*/ 235206 h 1776236"/>
                <a:gd name="connsiteX2620" fmla="*/ 1414049 w 3294063"/>
                <a:gd name="connsiteY2620" fmla="*/ 212026 h 1776236"/>
                <a:gd name="connsiteX2621" fmla="*/ 1417362 w 3294063"/>
                <a:gd name="connsiteY2621" fmla="*/ 212026 h 1776236"/>
                <a:gd name="connsiteX2622" fmla="*/ 1423988 w 3294063"/>
                <a:gd name="connsiteY2622" fmla="*/ 215337 h 1776236"/>
                <a:gd name="connsiteX2623" fmla="*/ 1414049 w 3294063"/>
                <a:gd name="connsiteY2623" fmla="*/ 215337 h 1776236"/>
                <a:gd name="connsiteX2624" fmla="*/ 1407423 w 3294063"/>
                <a:gd name="connsiteY2624" fmla="*/ 215337 h 1776236"/>
                <a:gd name="connsiteX2625" fmla="*/ 1414049 w 3294063"/>
                <a:gd name="connsiteY2625" fmla="*/ 212026 h 1776236"/>
                <a:gd name="connsiteX2626" fmla="*/ 1377605 w 3294063"/>
                <a:gd name="connsiteY2626" fmla="*/ 212026 h 1776236"/>
                <a:gd name="connsiteX2627" fmla="*/ 1390857 w 3294063"/>
                <a:gd name="connsiteY2627" fmla="*/ 215337 h 1776236"/>
                <a:gd name="connsiteX2628" fmla="*/ 1394170 w 3294063"/>
                <a:gd name="connsiteY2628" fmla="*/ 212026 h 1776236"/>
                <a:gd name="connsiteX2629" fmla="*/ 1394170 w 3294063"/>
                <a:gd name="connsiteY2629" fmla="*/ 215337 h 1776236"/>
                <a:gd name="connsiteX2630" fmla="*/ 1400796 w 3294063"/>
                <a:gd name="connsiteY2630" fmla="*/ 212026 h 1776236"/>
                <a:gd name="connsiteX2631" fmla="*/ 1404110 w 3294063"/>
                <a:gd name="connsiteY2631" fmla="*/ 215337 h 1776236"/>
                <a:gd name="connsiteX2632" fmla="*/ 1384231 w 3294063"/>
                <a:gd name="connsiteY2632" fmla="*/ 218649 h 1776236"/>
                <a:gd name="connsiteX2633" fmla="*/ 1364353 w 3294063"/>
                <a:gd name="connsiteY2633" fmla="*/ 225272 h 1776236"/>
                <a:gd name="connsiteX2634" fmla="*/ 1327909 w 3294063"/>
                <a:gd name="connsiteY2634" fmla="*/ 231895 h 1776236"/>
                <a:gd name="connsiteX2635" fmla="*/ 1324596 w 3294063"/>
                <a:gd name="connsiteY2635" fmla="*/ 231895 h 1776236"/>
                <a:gd name="connsiteX2636" fmla="*/ 1314657 w 3294063"/>
                <a:gd name="connsiteY2636" fmla="*/ 235206 h 1776236"/>
                <a:gd name="connsiteX2637" fmla="*/ 1304718 w 3294063"/>
                <a:gd name="connsiteY2637" fmla="*/ 238518 h 1776236"/>
                <a:gd name="connsiteX2638" fmla="*/ 1311344 w 3294063"/>
                <a:gd name="connsiteY2638" fmla="*/ 235206 h 1776236"/>
                <a:gd name="connsiteX2639" fmla="*/ 1314657 w 3294063"/>
                <a:gd name="connsiteY2639" fmla="*/ 231895 h 1776236"/>
                <a:gd name="connsiteX2640" fmla="*/ 1321283 w 3294063"/>
                <a:gd name="connsiteY2640" fmla="*/ 231895 h 1776236"/>
                <a:gd name="connsiteX2641" fmla="*/ 1324596 w 3294063"/>
                <a:gd name="connsiteY2641" fmla="*/ 228583 h 1776236"/>
                <a:gd name="connsiteX2642" fmla="*/ 1337849 w 3294063"/>
                <a:gd name="connsiteY2642" fmla="*/ 225272 h 1776236"/>
                <a:gd name="connsiteX2643" fmla="*/ 1351101 w 3294063"/>
                <a:gd name="connsiteY2643" fmla="*/ 221960 h 1776236"/>
                <a:gd name="connsiteX2644" fmla="*/ 1357727 w 3294063"/>
                <a:gd name="connsiteY2644" fmla="*/ 215337 h 1776236"/>
                <a:gd name="connsiteX2645" fmla="*/ 1367666 w 3294063"/>
                <a:gd name="connsiteY2645" fmla="*/ 218649 h 1776236"/>
                <a:gd name="connsiteX2646" fmla="*/ 1377605 w 3294063"/>
                <a:gd name="connsiteY2646" fmla="*/ 212026 h 1776236"/>
                <a:gd name="connsiteX2647" fmla="*/ 1552892 w 3294063"/>
                <a:gd name="connsiteY2647" fmla="*/ 211138 h 1776236"/>
                <a:gd name="connsiteX2648" fmla="*/ 1556226 w 3294063"/>
                <a:gd name="connsiteY2648" fmla="*/ 211138 h 1776236"/>
                <a:gd name="connsiteX2649" fmla="*/ 1562894 w 3294063"/>
                <a:gd name="connsiteY2649" fmla="*/ 214511 h 1776236"/>
                <a:gd name="connsiteX2650" fmla="*/ 1579562 w 3294063"/>
                <a:gd name="connsiteY2650" fmla="*/ 221258 h 1776236"/>
                <a:gd name="connsiteX2651" fmla="*/ 1589564 w 3294063"/>
                <a:gd name="connsiteY2651" fmla="*/ 221258 h 1776236"/>
                <a:gd name="connsiteX2652" fmla="*/ 1599565 w 3294063"/>
                <a:gd name="connsiteY2652" fmla="*/ 221258 h 1776236"/>
                <a:gd name="connsiteX2653" fmla="*/ 1612900 w 3294063"/>
                <a:gd name="connsiteY2653" fmla="*/ 231379 h 1776236"/>
                <a:gd name="connsiteX2654" fmla="*/ 1602899 w 3294063"/>
                <a:gd name="connsiteY2654" fmla="*/ 234752 h 1776236"/>
                <a:gd name="connsiteX2655" fmla="*/ 1586230 w 3294063"/>
                <a:gd name="connsiteY2655" fmla="*/ 234752 h 1776236"/>
                <a:gd name="connsiteX2656" fmla="*/ 1579562 w 3294063"/>
                <a:gd name="connsiteY2656" fmla="*/ 228005 h 1776236"/>
                <a:gd name="connsiteX2657" fmla="*/ 1562894 w 3294063"/>
                <a:gd name="connsiteY2657" fmla="*/ 217885 h 1776236"/>
                <a:gd name="connsiteX2658" fmla="*/ 1556226 w 3294063"/>
                <a:gd name="connsiteY2658" fmla="*/ 221258 h 1776236"/>
                <a:gd name="connsiteX2659" fmla="*/ 1552892 w 3294063"/>
                <a:gd name="connsiteY2659" fmla="*/ 211138 h 1776236"/>
                <a:gd name="connsiteX2660" fmla="*/ 1463675 w 3294063"/>
                <a:gd name="connsiteY2660" fmla="*/ 211138 h 1776236"/>
                <a:gd name="connsiteX2661" fmla="*/ 1470025 w 3294063"/>
                <a:gd name="connsiteY2661" fmla="*/ 211138 h 1776236"/>
                <a:gd name="connsiteX2662" fmla="*/ 1463675 w 3294063"/>
                <a:gd name="connsiteY2662" fmla="*/ 211138 h 1776236"/>
                <a:gd name="connsiteX2663" fmla="*/ 1436688 w 3294063"/>
                <a:gd name="connsiteY2663" fmla="*/ 211138 h 1776236"/>
                <a:gd name="connsiteX2664" fmla="*/ 1454151 w 3294063"/>
                <a:gd name="connsiteY2664" fmla="*/ 211138 h 1776236"/>
                <a:gd name="connsiteX2665" fmla="*/ 1436688 w 3294063"/>
                <a:gd name="connsiteY2665" fmla="*/ 211138 h 1776236"/>
                <a:gd name="connsiteX2666" fmla="*/ 1027536 w 3294063"/>
                <a:gd name="connsiteY2666" fmla="*/ 201743 h 1776236"/>
                <a:gd name="connsiteX2667" fmla="*/ 1040752 w 3294063"/>
                <a:gd name="connsiteY2667" fmla="*/ 214966 h 1776236"/>
                <a:gd name="connsiteX2668" fmla="*/ 1040752 w 3294063"/>
                <a:gd name="connsiteY2668" fmla="*/ 221577 h 1776236"/>
                <a:gd name="connsiteX2669" fmla="*/ 1037448 w 3294063"/>
                <a:gd name="connsiteY2669" fmla="*/ 238105 h 1776236"/>
                <a:gd name="connsiteX2670" fmla="*/ 1030840 w 3294063"/>
                <a:gd name="connsiteY2670" fmla="*/ 244717 h 1776236"/>
                <a:gd name="connsiteX2671" fmla="*/ 1024232 w 3294063"/>
                <a:gd name="connsiteY2671" fmla="*/ 257939 h 1776236"/>
                <a:gd name="connsiteX2672" fmla="*/ 1014320 w 3294063"/>
                <a:gd name="connsiteY2672" fmla="*/ 284384 h 1776236"/>
                <a:gd name="connsiteX2673" fmla="*/ 1024232 w 3294063"/>
                <a:gd name="connsiteY2673" fmla="*/ 281078 h 1776236"/>
                <a:gd name="connsiteX2674" fmla="*/ 1044056 w 3294063"/>
                <a:gd name="connsiteY2674" fmla="*/ 274467 h 1776236"/>
                <a:gd name="connsiteX2675" fmla="*/ 1047360 w 3294063"/>
                <a:gd name="connsiteY2675" fmla="*/ 277773 h 1776236"/>
                <a:gd name="connsiteX2676" fmla="*/ 1057272 w 3294063"/>
                <a:gd name="connsiteY2676" fmla="*/ 281078 h 1776236"/>
                <a:gd name="connsiteX2677" fmla="*/ 1060576 w 3294063"/>
                <a:gd name="connsiteY2677" fmla="*/ 287690 h 1776236"/>
                <a:gd name="connsiteX2678" fmla="*/ 1060576 w 3294063"/>
                <a:gd name="connsiteY2678" fmla="*/ 297606 h 1776236"/>
                <a:gd name="connsiteX2679" fmla="*/ 1044056 w 3294063"/>
                <a:gd name="connsiteY2679" fmla="*/ 310829 h 1776236"/>
                <a:gd name="connsiteX2680" fmla="*/ 1027536 w 3294063"/>
                <a:gd name="connsiteY2680" fmla="*/ 304218 h 1776236"/>
                <a:gd name="connsiteX2681" fmla="*/ 1014320 w 3294063"/>
                <a:gd name="connsiteY2681" fmla="*/ 290995 h 1776236"/>
                <a:gd name="connsiteX2682" fmla="*/ 1014320 w 3294063"/>
                <a:gd name="connsiteY2682" fmla="*/ 294301 h 1776236"/>
                <a:gd name="connsiteX2683" fmla="*/ 1011016 w 3294063"/>
                <a:gd name="connsiteY2683" fmla="*/ 304218 h 1776236"/>
                <a:gd name="connsiteX2684" fmla="*/ 1004408 w 3294063"/>
                <a:gd name="connsiteY2684" fmla="*/ 330663 h 1776236"/>
                <a:gd name="connsiteX2685" fmla="*/ 1004408 w 3294063"/>
                <a:gd name="connsiteY2685" fmla="*/ 324051 h 1776236"/>
                <a:gd name="connsiteX2686" fmla="*/ 1004408 w 3294063"/>
                <a:gd name="connsiteY2686" fmla="*/ 310829 h 1776236"/>
                <a:gd name="connsiteX2687" fmla="*/ 1007712 w 3294063"/>
                <a:gd name="connsiteY2687" fmla="*/ 304218 h 1776236"/>
                <a:gd name="connsiteX2688" fmla="*/ 1004408 w 3294063"/>
                <a:gd name="connsiteY2688" fmla="*/ 290995 h 1776236"/>
                <a:gd name="connsiteX2689" fmla="*/ 1001104 w 3294063"/>
                <a:gd name="connsiteY2689" fmla="*/ 300912 h 1776236"/>
                <a:gd name="connsiteX2690" fmla="*/ 1001104 w 3294063"/>
                <a:gd name="connsiteY2690" fmla="*/ 310829 h 1776236"/>
                <a:gd name="connsiteX2691" fmla="*/ 1001104 w 3294063"/>
                <a:gd name="connsiteY2691" fmla="*/ 317440 h 1776236"/>
                <a:gd name="connsiteX2692" fmla="*/ 1001104 w 3294063"/>
                <a:gd name="connsiteY2692" fmla="*/ 320746 h 1776236"/>
                <a:gd name="connsiteX2693" fmla="*/ 1001104 w 3294063"/>
                <a:gd name="connsiteY2693" fmla="*/ 327357 h 1776236"/>
                <a:gd name="connsiteX2694" fmla="*/ 1001104 w 3294063"/>
                <a:gd name="connsiteY2694" fmla="*/ 333555 h 1776236"/>
                <a:gd name="connsiteX2695" fmla="*/ 1001104 w 3294063"/>
                <a:gd name="connsiteY2695" fmla="*/ 337274 h 1776236"/>
                <a:gd name="connsiteX2696" fmla="*/ 1001104 w 3294063"/>
                <a:gd name="connsiteY2696" fmla="*/ 340579 h 1776236"/>
                <a:gd name="connsiteX2697" fmla="*/ 997800 w 3294063"/>
                <a:gd name="connsiteY2697" fmla="*/ 340579 h 1776236"/>
                <a:gd name="connsiteX2698" fmla="*/ 997800 w 3294063"/>
                <a:gd name="connsiteY2698" fmla="*/ 327357 h 1776236"/>
                <a:gd name="connsiteX2699" fmla="*/ 997800 w 3294063"/>
                <a:gd name="connsiteY2699" fmla="*/ 314135 h 1776236"/>
                <a:gd name="connsiteX2700" fmla="*/ 997800 w 3294063"/>
                <a:gd name="connsiteY2700" fmla="*/ 310829 h 1776236"/>
                <a:gd name="connsiteX2701" fmla="*/ 997800 w 3294063"/>
                <a:gd name="connsiteY2701" fmla="*/ 307523 h 1776236"/>
                <a:gd name="connsiteX2702" fmla="*/ 991192 w 3294063"/>
                <a:gd name="connsiteY2702" fmla="*/ 290995 h 1776236"/>
                <a:gd name="connsiteX2703" fmla="*/ 981280 w 3294063"/>
                <a:gd name="connsiteY2703" fmla="*/ 287690 h 1776236"/>
                <a:gd name="connsiteX2704" fmla="*/ 968064 w 3294063"/>
                <a:gd name="connsiteY2704" fmla="*/ 290995 h 1776236"/>
                <a:gd name="connsiteX2705" fmla="*/ 964760 w 3294063"/>
                <a:gd name="connsiteY2705" fmla="*/ 287690 h 1776236"/>
                <a:gd name="connsiteX2706" fmla="*/ 971368 w 3294063"/>
                <a:gd name="connsiteY2706" fmla="*/ 284384 h 1776236"/>
                <a:gd name="connsiteX2707" fmla="*/ 974672 w 3294063"/>
                <a:gd name="connsiteY2707" fmla="*/ 287690 h 1776236"/>
                <a:gd name="connsiteX2708" fmla="*/ 984584 w 3294063"/>
                <a:gd name="connsiteY2708" fmla="*/ 284384 h 1776236"/>
                <a:gd name="connsiteX2709" fmla="*/ 981280 w 3294063"/>
                <a:gd name="connsiteY2709" fmla="*/ 277773 h 1776236"/>
                <a:gd name="connsiteX2710" fmla="*/ 977976 w 3294063"/>
                <a:gd name="connsiteY2710" fmla="*/ 261245 h 1776236"/>
                <a:gd name="connsiteX2711" fmla="*/ 994496 w 3294063"/>
                <a:gd name="connsiteY2711" fmla="*/ 238105 h 1776236"/>
                <a:gd name="connsiteX2712" fmla="*/ 1007712 w 3294063"/>
                <a:gd name="connsiteY2712" fmla="*/ 238105 h 1776236"/>
                <a:gd name="connsiteX2713" fmla="*/ 1014320 w 3294063"/>
                <a:gd name="connsiteY2713" fmla="*/ 208355 h 1776236"/>
                <a:gd name="connsiteX2714" fmla="*/ 1017624 w 3294063"/>
                <a:gd name="connsiteY2714" fmla="*/ 205049 h 1776236"/>
                <a:gd name="connsiteX2715" fmla="*/ 1027536 w 3294063"/>
                <a:gd name="connsiteY2715" fmla="*/ 201743 h 1776236"/>
                <a:gd name="connsiteX2716" fmla="*/ 2038552 w 3294063"/>
                <a:gd name="connsiteY2716" fmla="*/ 198438 h 1776236"/>
                <a:gd name="connsiteX2717" fmla="*/ 2058376 w 3294063"/>
                <a:gd name="connsiteY2717" fmla="*/ 208355 h 1776236"/>
                <a:gd name="connsiteX2718" fmla="*/ 2058376 w 3294063"/>
                <a:gd name="connsiteY2718" fmla="*/ 214966 h 1776236"/>
                <a:gd name="connsiteX2719" fmla="*/ 2058376 w 3294063"/>
                <a:gd name="connsiteY2719" fmla="*/ 231494 h 1776236"/>
                <a:gd name="connsiteX2720" fmla="*/ 2058376 w 3294063"/>
                <a:gd name="connsiteY2720" fmla="*/ 241411 h 1776236"/>
                <a:gd name="connsiteX2721" fmla="*/ 2055072 w 3294063"/>
                <a:gd name="connsiteY2721" fmla="*/ 254633 h 1776236"/>
                <a:gd name="connsiteX2722" fmla="*/ 2055072 w 3294063"/>
                <a:gd name="connsiteY2722" fmla="*/ 281078 h 1776236"/>
                <a:gd name="connsiteX2723" fmla="*/ 2064984 w 3294063"/>
                <a:gd name="connsiteY2723" fmla="*/ 274467 h 1776236"/>
                <a:gd name="connsiteX2724" fmla="*/ 2078200 w 3294063"/>
                <a:gd name="connsiteY2724" fmla="*/ 264550 h 1776236"/>
                <a:gd name="connsiteX2725" fmla="*/ 2081504 w 3294063"/>
                <a:gd name="connsiteY2725" fmla="*/ 264550 h 1776236"/>
                <a:gd name="connsiteX2726" fmla="*/ 2094720 w 3294063"/>
                <a:gd name="connsiteY2726" fmla="*/ 264550 h 1776236"/>
                <a:gd name="connsiteX2727" fmla="*/ 2101328 w 3294063"/>
                <a:gd name="connsiteY2727" fmla="*/ 271161 h 1776236"/>
                <a:gd name="connsiteX2728" fmla="*/ 2101328 w 3294063"/>
                <a:gd name="connsiteY2728" fmla="*/ 281078 h 1776236"/>
                <a:gd name="connsiteX2729" fmla="*/ 2088112 w 3294063"/>
                <a:gd name="connsiteY2729" fmla="*/ 297606 h 1776236"/>
                <a:gd name="connsiteX2730" fmla="*/ 2074896 w 3294063"/>
                <a:gd name="connsiteY2730" fmla="*/ 297606 h 1776236"/>
                <a:gd name="connsiteX2731" fmla="*/ 2055072 w 3294063"/>
                <a:gd name="connsiteY2731" fmla="*/ 287690 h 1776236"/>
                <a:gd name="connsiteX2732" fmla="*/ 2058376 w 3294063"/>
                <a:gd name="connsiteY2732" fmla="*/ 294301 h 1776236"/>
                <a:gd name="connsiteX2733" fmla="*/ 2055072 w 3294063"/>
                <a:gd name="connsiteY2733" fmla="*/ 300912 h 1776236"/>
                <a:gd name="connsiteX2734" fmla="*/ 2057550 w 3294063"/>
                <a:gd name="connsiteY2734" fmla="*/ 320746 h 1776236"/>
                <a:gd name="connsiteX2735" fmla="*/ 2055072 w 3294063"/>
                <a:gd name="connsiteY2735" fmla="*/ 310829 h 1776236"/>
                <a:gd name="connsiteX2736" fmla="*/ 2055072 w 3294063"/>
                <a:gd name="connsiteY2736" fmla="*/ 304218 h 1776236"/>
                <a:gd name="connsiteX2737" fmla="*/ 2048464 w 3294063"/>
                <a:gd name="connsiteY2737" fmla="*/ 294301 h 1776236"/>
                <a:gd name="connsiteX2738" fmla="*/ 2048464 w 3294063"/>
                <a:gd name="connsiteY2738" fmla="*/ 304218 h 1776236"/>
                <a:gd name="connsiteX2739" fmla="*/ 2051768 w 3294063"/>
                <a:gd name="connsiteY2739" fmla="*/ 310829 h 1776236"/>
                <a:gd name="connsiteX2740" fmla="*/ 2051768 w 3294063"/>
                <a:gd name="connsiteY2740" fmla="*/ 317440 h 1776236"/>
                <a:gd name="connsiteX2741" fmla="*/ 2055072 w 3294063"/>
                <a:gd name="connsiteY2741" fmla="*/ 320746 h 1776236"/>
                <a:gd name="connsiteX2742" fmla="*/ 2058376 w 3294063"/>
                <a:gd name="connsiteY2742" fmla="*/ 327357 h 1776236"/>
                <a:gd name="connsiteX2743" fmla="*/ 2058376 w 3294063"/>
                <a:gd name="connsiteY2743" fmla="*/ 337274 h 1776236"/>
                <a:gd name="connsiteX2744" fmla="*/ 2061680 w 3294063"/>
                <a:gd name="connsiteY2744" fmla="*/ 333968 h 1776236"/>
                <a:gd name="connsiteX2745" fmla="*/ 2061680 w 3294063"/>
                <a:gd name="connsiteY2745" fmla="*/ 340579 h 1776236"/>
                <a:gd name="connsiteX2746" fmla="*/ 2058376 w 3294063"/>
                <a:gd name="connsiteY2746" fmla="*/ 340579 h 1776236"/>
                <a:gd name="connsiteX2747" fmla="*/ 2051768 w 3294063"/>
                <a:gd name="connsiteY2747" fmla="*/ 327357 h 1776236"/>
                <a:gd name="connsiteX2748" fmla="*/ 2048464 w 3294063"/>
                <a:gd name="connsiteY2748" fmla="*/ 317440 h 1776236"/>
                <a:gd name="connsiteX2749" fmla="*/ 2048464 w 3294063"/>
                <a:gd name="connsiteY2749" fmla="*/ 310829 h 1776236"/>
                <a:gd name="connsiteX2750" fmla="*/ 2045160 w 3294063"/>
                <a:gd name="connsiteY2750" fmla="*/ 307523 h 1776236"/>
                <a:gd name="connsiteX2751" fmla="*/ 2035248 w 3294063"/>
                <a:gd name="connsiteY2751" fmla="*/ 294301 h 1776236"/>
                <a:gd name="connsiteX2752" fmla="*/ 2025336 w 3294063"/>
                <a:gd name="connsiteY2752" fmla="*/ 297606 h 1776236"/>
                <a:gd name="connsiteX2753" fmla="*/ 2012121 w 3294063"/>
                <a:gd name="connsiteY2753" fmla="*/ 304218 h 1776236"/>
                <a:gd name="connsiteX2754" fmla="*/ 2008817 w 3294063"/>
                <a:gd name="connsiteY2754" fmla="*/ 304218 h 1776236"/>
                <a:gd name="connsiteX2755" fmla="*/ 2012121 w 3294063"/>
                <a:gd name="connsiteY2755" fmla="*/ 297606 h 1776236"/>
                <a:gd name="connsiteX2756" fmla="*/ 2018728 w 3294063"/>
                <a:gd name="connsiteY2756" fmla="*/ 297606 h 1776236"/>
                <a:gd name="connsiteX2757" fmla="*/ 2025336 w 3294063"/>
                <a:gd name="connsiteY2757" fmla="*/ 294301 h 1776236"/>
                <a:gd name="connsiteX2758" fmla="*/ 2018728 w 3294063"/>
                <a:gd name="connsiteY2758" fmla="*/ 287690 h 1776236"/>
                <a:gd name="connsiteX2759" fmla="*/ 2012121 w 3294063"/>
                <a:gd name="connsiteY2759" fmla="*/ 274467 h 1776236"/>
                <a:gd name="connsiteX2760" fmla="*/ 2018728 w 3294063"/>
                <a:gd name="connsiteY2760" fmla="*/ 244717 h 1776236"/>
                <a:gd name="connsiteX2761" fmla="*/ 2031944 w 3294063"/>
                <a:gd name="connsiteY2761" fmla="*/ 241411 h 1776236"/>
                <a:gd name="connsiteX2762" fmla="*/ 2028640 w 3294063"/>
                <a:gd name="connsiteY2762" fmla="*/ 211660 h 1776236"/>
                <a:gd name="connsiteX2763" fmla="*/ 2031944 w 3294063"/>
                <a:gd name="connsiteY2763" fmla="*/ 205049 h 1776236"/>
                <a:gd name="connsiteX2764" fmla="*/ 2038552 w 3294063"/>
                <a:gd name="connsiteY2764" fmla="*/ 198438 h 1776236"/>
                <a:gd name="connsiteX2765" fmla="*/ 2252266 w 3294063"/>
                <a:gd name="connsiteY2765" fmla="*/ 173434 h 1776236"/>
                <a:gd name="connsiteX2766" fmla="*/ 2252663 w 3294063"/>
                <a:gd name="connsiteY2766" fmla="*/ 174625 h 1776236"/>
                <a:gd name="connsiteX2767" fmla="*/ 2249488 w 3294063"/>
                <a:gd name="connsiteY2767" fmla="*/ 174625 h 1776236"/>
                <a:gd name="connsiteX2768" fmla="*/ 2252266 w 3294063"/>
                <a:gd name="connsiteY2768" fmla="*/ 173434 h 1776236"/>
                <a:gd name="connsiteX2769" fmla="*/ 1248396 w 3294063"/>
                <a:gd name="connsiteY2769" fmla="*/ 145794 h 1776236"/>
                <a:gd name="connsiteX2770" fmla="*/ 1255023 w 3294063"/>
                <a:gd name="connsiteY2770" fmla="*/ 152417 h 1776236"/>
                <a:gd name="connsiteX2771" fmla="*/ 1255023 w 3294063"/>
                <a:gd name="connsiteY2771" fmla="*/ 155729 h 1776236"/>
                <a:gd name="connsiteX2772" fmla="*/ 1258336 w 3294063"/>
                <a:gd name="connsiteY2772" fmla="*/ 162352 h 1776236"/>
                <a:gd name="connsiteX2773" fmla="*/ 1261649 w 3294063"/>
                <a:gd name="connsiteY2773" fmla="*/ 162352 h 1776236"/>
                <a:gd name="connsiteX2774" fmla="*/ 1261649 w 3294063"/>
                <a:gd name="connsiteY2774" fmla="*/ 165664 h 1776236"/>
                <a:gd name="connsiteX2775" fmla="*/ 1268275 w 3294063"/>
                <a:gd name="connsiteY2775" fmla="*/ 175598 h 1776236"/>
                <a:gd name="connsiteX2776" fmla="*/ 1278214 w 3294063"/>
                <a:gd name="connsiteY2776" fmla="*/ 188845 h 1776236"/>
                <a:gd name="connsiteX2777" fmla="*/ 1281527 w 3294063"/>
                <a:gd name="connsiteY2777" fmla="*/ 192156 h 1776236"/>
                <a:gd name="connsiteX2778" fmla="*/ 1284840 w 3294063"/>
                <a:gd name="connsiteY2778" fmla="*/ 202091 h 1776236"/>
                <a:gd name="connsiteX2779" fmla="*/ 1291466 w 3294063"/>
                <a:gd name="connsiteY2779" fmla="*/ 212026 h 1776236"/>
                <a:gd name="connsiteX2780" fmla="*/ 1291466 w 3294063"/>
                <a:gd name="connsiteY2780" fmla="*/ 225272 h 1776236"/>
                <a:gd name="connsiteX2781" fmla="*/ 1291466 w 3294063"/>
                <a:gd name="connsiteY2781" fmla="*/ 228583 h 1776236"/>
                <a:gd name="connsiteX2782" fmla="*/ 1294779 w 3294063"/>
                <a:gd name="connsiteY2782" fmla="*/ 235206 h 1776236"/>
                <a:gd name="connsiteX2783" fmla="*/ 1294779 w 3294063"/>
                <a:gd name="connsiteY2783" fmla="*/ 238518 h 1776236"/>
                <a:gd name="connsiteX2784" fmla="*/ 1291466 w 3294063"/>
                <a:gd name="connsiteY2784" fmla="*/ 238518 h 1776236"/>
                <a:gd name="connsiteX2785" fmla="*/ 1284840 w 3294063"/>
                <a:gd name="connsiteY2785" fmla="*/ 221960 h 1776236"/>
                <a:gd name="connsiteX2786" fmla="*/ 1274901 w 3294063"/>
                <a:gd name="connsiteY2786" fmla="*/ 202091 h 1776236"/>
                <a:gd name="connsiteX2787" fmla="*/ 1258336 w 3294063"/>
                <a:gd name="connsiteY2787" fmla="*/ 168975 h 1776236"/>
                <a:gd name="connsiteX2788" fmla="*/ 1258336 w 3294063"/>
                <a:gd name="connsiteY2788" fmla="*/ 165664 h 1776236"/>
                <a:gd name="connsiteX2789" fmla="*/ 1251709 w 3294063"/>
                <a:gd name="connsiteY2789" fmla="*/ 155729 h 1776236"/>
                <a:gd name="connsiteX2790" fmla="*/ 1248396 w 3294063"/>
                <a:gd name="connsiteY2790" fmla="*/ 145794 h 1776236"/>
                <a:gd name="connsiteX2791" fmla="*/ 2302934 w 3294063"/>
                <a:gd name="connsiteY2791" fmla="*/ 145402 h 1776236"/>
                <a:gd name="connsiteX2792" fmla="*/ 2306241 w 3294063"/>
                <a:gd name="connsiteY2792" fmla="*/ 145402 h 1776236"/>
                <a:gd name="connsiteX2793" fmla="*/ 2309548 w 3294063"/>
                <a:gd name="connsiteY2793" fmla="*/ 152011 h 1776236"/>
                <a:gd name="connsiteX2794" fmla="*/ 2309548 w 3294063"/>
                <a:gd name="connsiteY2794" fmla="*/ 155316 h 1776236"/>
                <a:gd name="connsiteX2795" fmla="*/ 2316163 w 3294063"/>
                <a:gd name="connsiteY2795" fmla="*/ 161925 h 1776236"/>
                <a:gd name="connsiteX2796" fmla="*/ 2306241 w 3294063"/>
                <a:gd name="connsiteY2796" fmla="*/ 152011 h 1776236"/>
                <a:gd name="connsiteX2797" fmla="*/ 2302934 w 3294063"/>
                <a:gd name="connsiteY2797" fmla="*/ 145402 h 1776236"/>
                <a:gd name="connsiteX2798" fmla="*/ 727075 w 3294063"/>
                <a:gd name="connsiteY2798" fmla="*/ 138510 h 1776236"/>
                <a:gd name="connsiteX2799" fmla="*/ 720725 w 3294063"/>
                <a:gd name="connsiteY2799" fmla="*/ 145654 h 1776236"/>
                <a:gd name="connsiteX2800" fmla="*/ 727075 w 3294063"/>
                <a:gd name="connsiteY2800" fmla="*/ 138510 h 1776236"/>
                <a:gd name="connsiteX2801" fmla="*/ 1962244 w 3294063"/>
                <a:gd name="connsiteY2801" fmla="*/ 135086 h 1776236"/>
                <a:gd name="connsiteX2802" fmla="*/ 1985776 w 3294063"/>
                <a:gd name="connsiteY2802" fmla="*/ 168312 h 1776236"/>
                <a:gd name="connsiteX2803" fmla="*/ 1982414 w 3294063"/>
                <a:gd name="connsiteY2803" fmla="*/ 174958 h 1776236"/>
                <a:gd name="connsiteX2804" fmla="*/ 1979052 w 3294063"/>
                <a:gd name="connsiteY2804" fmla="*/ 184926 h 1776236"/>
                <a:gd name="connsiteX2805" fmla="*/ 1965605 w 3294063"/>
                <a:gd name="connsiteY2805" fmla="*/ 198216 h 1776236"/>
                <a:gd name="connsiteX2806" fmla="*/ 1955520 w 3294063"/>
                <a:gd name="connsiteY2806" fmla="*/ 211507 h 1776236"/>
                <a:gd name="connsiteX2807" fmla="*/ 1952158 w 3294063"/>
                <a:gd name="connsiteY2807" fmla="*/ 228120 h 1776236"/>
                <a:gd name="connsiteX2808" fmla="*/ 1952158 w 3294063"/>
                <a:gd name="connsiteY2808" fmla="*/ 238088 h 1776236"/>
                <a:gd name="connsiteX2809" fmla="*/ 1955520 w 3294063"/>
                <a:gd name="connsiteY2809" fmla="*/ 248056 h 1776236"/>
                <a:gd name="connsiteX2810" fmla="*/ 1955520 w 3294063"/>
                <a:gd name="connsiteY2810" fmla="*/ 264670 h 1776236"/>
                <a:gd name="connsiteX2811" fmla="*/ 1952158 w 3294063"/>
                <a:gd name="connsiteY2811" fmla="*/ 267993 h 1776236"/>
                <a:gd name="connsiteX2812" fmla="*/ 1942073 w 3294063"/>
                <a:gd name="connsiteY2812" fmla="*/ 274638 h 1776236"/>
                <a:gd name="connsiteX2813" fmla="*/ 1938711 w 3294063"/>
                <a:gd name="connsiteY2813" fmla="*/ 271315 h 1776236"/>
                <a:gd name="connsiteX2814" fmla="*/ 1935350 w 3294063"/>
                <a:gd name="connsiteY2814" fmla="*/ 248056 h 1776236"/>
                <a:gd name="connsiteX2815" fmla="*/ 1942073 w 3294063"/>
                <a:gd name="connsiteY2815" fmla="*/ 234766 h 1776236"/>
                <a:gd name="connsiteX2816" fmla="*/ 1945435 w 3294063"/>
                <a:gd name="connsiteY2816" fmla="*/ 208184 h 1776236"/>
                <a:gd name="connsiteX2817" fmla="*/ 1945435 w 3294063"/>
                <a:gd name="connsiteY2817" fmla="*/ 198216 h 1776236"/>
                <a:gd name="connsiteX2818" fmla="*/ 1938711 w 3294063"/>
                <a:gd name="connsiteY2818" fmla="*/ 178280 h 1776236"/>
                <a:gd name="connsiteX2819" fmla="*/ 1938711 w 3294063"/>
                <a:gd name="connsiteY2819" fmla="*/ 161667 h 1776236"/>
                <a:gd name="connsiteX2820" fmla="*/ 1942073 w 3294063"/>
                <a:gd name="connsiteY2820" fmla="*/ 145054 h 1776236"/>
                <a:gd name="connsiteX2821" fmla="*/ 1962244 w 3294063"/>
                <a:gd name="connsiteY2821" fmla="*/ 135086 h 1776236"/>
                <a:gd name="connsiteX2822" fmla="*/ 977219 w 3294063"/>
                <a:gd name="connsiteY2822" fmla="*/ 112713 h 1776236"/>
                <a:gd name="connsiteX2823" fmla="*/ 987085 w 3294063"/>
                <a:gd name="connsiteY2823" fmla="*/ 152278 h 1776236"/>
                <a:gd name="connsiteX2824" fmla="*/ 983796 w 3294063"/>
                <a:gd name="connsiteY2824" fmla="*/ 158873 h 1776236"/>
                <a:gd name="connsiteX2825" fmla="*/ 973931 w 3294063"/>
                <a:gd name="connsiteY2825" fmla="*/ 165467 h 1776236"/>
                <a:gd name="connsiteX2826" fmla="*/ 957489 w 3294063"/>
                <a:gd name="connsiteY2826" fmla="*/ 175358 h 1776236"/>
                <a:gd name="connsiteX2827" fmla="*/ 944335 w 3294063"/>
                <a:gd name="connsiteY2827" fmla="*/ 185250 h 1776236"/>
                <a:gd name="connsiteX2828" fmla="*/ 937759 w 3294063"/>
                <a:gd name="connsiteY2828" fmla="*/ 201735 h 1776236"/>
                <a:gd name="connsiteX2829" fmla="*/ 934470 w 3294063"/>
                <a:gd name="connsiteY2829" fmla="*/ 208330 h 1776236"/>
                <a:gd name="connsiteX2830" fmla="*/ 934470 w 3294063"/>
                <a:gd name="connsiteY2830" fmla="*/ 218221 h 1776236"/>
                <a:gd name="connsiteX2831" fmla="*/ 927894 w 3294063"/>
                <a:gd name="connsiteY2831" fmla="*/ 234707 h 1776236"/>
                <a:gd name="connsiteX2832" fmla="*/ 924605 w 3294063"/>
                <a:gd name="connsiteY2832" fmla="*/ 234707 h 1776236"/>
                <a:gd name="connsiteX2833" fmla="*/ 921317 w 3294063"/>
                <a:gd name="connsiteY2833" fmla="*/ 238004 h 1776236"/>
                <a:gd name="connsiteX2834" fmla="*/ 911452 w 3294063"/>
                <a:gd name="connsiteY2834" fmla="*/ 238004 h 1776236"/>
                <a:gd name="connsiteX2835" fmla="*/ 908163 w 3294063"/>
                <a:gd name="connsiteY2835" fmla="*/ 234707 h 1776236"/>
                <a:gd name="connsiteX2836" fmla="*/ 914740 w 3294063"/>
                <a:gd name="connsiteY2836" fmla="*/ 211627 h 1776236"/>
                <a:gd name="connsiteX2837" fmla="*/ 924605 w 3294063"/>
                <a:gd name="connsiteY2837" fmla="*/ 201735 h 1776236"/>
                <a:gd name="connsiteX2838" fmla="*/ 934470 w 3294063"/>
                <a:gd name="connsiteY2838" fmla="*/ 178655 h 1776236"/>
                <a:gd name="connsiteX2839" fmla="*/ 941047 w 3294063"/>
                <a:gd name="connsiteY2839" fmla="*/ 165467 h 1776236"/>
                <a:gd name="connsiteX2840" fmla="*/ 941047 w 3294063"/>
                <a:gd name="connsiteY2840" fmla="*/ 148981 h 1776236"/>
                <a:gd name="connsiteX2841" fmla="*/ 947624 w 3294063"/>
                <a:gd name="connsiteY2841" fmla="*/ 132496 h 1776236"/>
                <a:gd name="connsiteX2842" fmla="*/ 954201 w 3294063"/>
                <a:gd name="connsiteY2842" fmla="*/ 119307 h 1776236"/>
                <a:gd name="connsiteX2843" fmla="*/ 977219 w 3294063"/>
                <a:gd name="connsiteY2843" fmla="*/ 112713 h 1776236"/>
                <a:gd name="connsiteX2844" fmla="*/ 1152318 w 3294063"/>
                <a:gd name="connsiteY2844" fmla="*/ 36513 h 1776236"/>
                <a:gd name="connsiteX2845" fmla="*/ 1162257 w 3294063"/>
                <a:gd name="connsiteY2845" fmla="*/ 36513 h 1776236"/>
                <a:gd name="connsiteX2846" fmla="*/ 1175509 w 3294063"/>
                <a:gd name="connsiteY2846" fmla="*/ 43136 h 1776236"/>
                <a:gd name="connsiteX2847" fmla="*/ 1178823 w 3294063"/>
                <a:gd name="connsiteY2847" fmla="*/ 49759 h 1776236"/>
                <a:gd name="connsiteX2848" fmla="*/ 1185449 w 3294063"/>
                <a:gd name="connsiteY2848" fmla="*/ 59694 h 1776236"/>
                <a:gd name="connsiteX2849" fmla="*/ 1192075 w 3294063"/>
                <a:gd name="connsiteY2849" fmla="*/ 72940 h 1776236"/>
                <a:gd name="connsiteX2850" fmla="*/ 1192075 w 3294063"/>
                <a:gd name="connsiteY2850" fmla="*/ 76252 h 1776236"/>
                <a:gd name="connsiteX2851" fmla="*/ 1202014 w 3294063"/>
                <a:gd name="connsiteY2851" fmla="*/ 89498 h 1776236"/>
                <a:gd name="connsiteX2852" fmla="*/ 1205327 w 3294063"/>
                <a:gd name="connsiteY2852" fmla="*/ 89498 h 1776236"/>
                <a:gd name="connsiteX2853" fmla="*/ 1211953 w 3294063"/>
                <a:gd name="connsiteY2853" fmla="*/ 99432 h 1776236"/>
                <a:gd name="connsiteX2854" fmla="*/ 1225205 w 3294063"/>
                <a:gd name="connsiteY2854" fmla="*/ 112679 h 1776236"/>
                <a:gd name="connsiteX2855" fmla="*/ 1238457 w 3294063"/>
                <a:gd name="connsiteY2855" fmla="*/ 129237 h 1776236"/>
                <a:gd name="connsiteX2856" fmla="*/ 1248396 w 3294063"/>
                <a:gd name="connsiteY2856" fmla="*/ 139171 h 1776236"/>
                <a:gd name="connsiteX2857" fmla="*/ 1248396 w 3294063"/>
                <a:gd name="connsiteY2857" fmla="*/ 142483 h 1776236"/>
                <a:gd name="connsiteX2858" fmla="*/ 1248396 w 3294063"/>
                <a:gd name="connsiteY2858" fmla="*/ 145794 h 1776236"/>
                <a:gd name="connsiteX2859" fmla="*/ 1228518 w 3294063"/>
                <a:gd name="connsiteY2859" fmla="*/ 129237 h 1776236"/>
                <a:gd name="connsiteX2860" fmla="*/ 1221892 w 3294063"/>
                <a:gd name="connsiteY2860" fmla="*/ 115990 h 1776236"/>
                <a:gd name="connsiteX2861" fmla="*/ 1205327 w 3294063"/>
                <a:gd name="connsiteY2861" fmla="*/ 106056 h 1776236"/>
                <a:gd name="connsiteX2862" fmla="*/ 1202014 w 3294063"/>
                <a:gd name="connsiteY2862" fmla="*/ 102744 h 1776236"/>
                <a:gd name="connsiteX2863" fmla="*/ 1182136 w 3294063"/>
                <a:gd name="connsiteY2863" fmla="*/ 92809 h 1776236"/>
                <a:gd name="connsiteX2864" fmla="*/ 1178823 w 3294063"/>
                <a:gd name="connsiteY2864" fmla="*/ 92809 h 1776236"/>
                <a:gd name="connsiteX2865" fmla="*/ 1172196 w 3294063"/>
                <a:gd name="connsiteY2865" fmla="*/ 96121 h 1776236"/>
                <a:gd name="connsiteX2866" fmla="*/ 1158944 w 3294063"/>
                <a:gd name="connsiteY2866" fmla="*/ 96121 h 1776236"/>
                <a:gd name="connsiteX2867" fmla="*/ 1149005 w 3294063"/>
                <a:gd name="connsiteY2867" fmla="*/ 92809 h 1776236"/>
                <a:gd name="connsiteX2868" fmla="*/ 1139066 w 3294063"/>
                <a:gd name="connsiteY2868" fmla="*/ 89498 h 1776236"/>
                <a:gd name="connsiteX2869" fmla="*/ 1129127 w 3294063"/>
                <a:gd name="connsiteY2869" fmla="*/ 82875 h 1776236"/>
                <a:gd name="connsiteX2870" fmla="*/ 1125814 w 3294063"/>
                <a:gd name="connsiteY2870" fmla="*/ 79563 h 1776236"/>
                <a:gd name="connsiteX2871" fmla="*/ 1122501 w 3294063"/>
                <a:gd name="connsiteY2871" fmla="*/ 59694 h 1776236"/>
                <a:gd name="connsiteX2872" fmla="*/ 1152318 w 3294063"/>
                <a:gd name="connsiteY2872" fmla="*/ 36513 h 1776236"/>
                <a:gd name="connsiteX2873" fmla="*/ 2111111 w 3294063"/>
                <a:gd name="connsiteY2873" fmla="*/ 0 h 1776236"/>
                <a:gd name="connsiteX2874" fmla="*/ 2124340 w 3294063"/>
                <a:gd name="connsiteY2874" fmla="*/ 0 h 1776236"/>
                <a:gd name="connsiteX2875" fmla="*/ 2130954 w 3294063"/>
                <a:gd name="connsiteY2875" fmla="*/ 6609 h 1776236"/>
                <a:gd name="connsiteX2876" fmla="*/ 2140876 w 3294063"/>
                <a:gd name="connsiteY2876" fmla="*/ 13218 h 1776236"/>
                <a:gd name="connsiteX2877" fmla="*/ 2150798 w 3294063"/>
                <a:gd name="connsiteY2877" fmla="*/ 23132 h 1776236"/>
                <a:gd name="connsiteX2878" fmla="*/ 2154105 w 3294063"/>
                <a:gd name="connsiteY2878" fmla="*/ 26437 h 1776236"/>
                <a:gd name="connsiteX2879" fmla="*/ 2167335 w 3294063"/>
                <a:gd name="connsiteY2879" fmla="*/ 33046 h 1776236"/>
                <a:gd name="connsiteX2880" fmla="*/ 2170642 w 3294063"/>
                <a:gd name="connsiteY2880" fmla="*/ 36350 h 1776236"/>
                <a:gd name="connsiteX2881" fmla="*/ 2180564 w 3294063"/>
                <a:gd name="connsiteY2881" fmla="*/ 39655 h 1776236"/>
                <a:gd name="connsiteX2882" fmla="*/ 2193793 w 3294063"/>
                <a:gd name="connsiteY2882" fmla="*/ 49569 h 1776236"/>
                <a:gd name="connsiteX2883" fmla="*/ 2213637 w 3294063"/>
                <a:gd name="connsiteY2883" fmla="*/ 59483 h 1776236"/>
                <a:gd name="connsiteX2884" fmla="*/ 2223559 w 3294063"/>
                <a:gd name="connsiteY2884" fmla="*/ 69396 h 1776236"/>
                <a:gd name="connsiteX2885" fmla="*/ 2226866 w 3294063"/>
                <a:gd name="connsiteY2885" fmla="*/ 69396 h 1776236"/>
                <a:gd name="connsiteX2886" fmla="*/ 2230173 w 3294063"/>
                <a:gd name="connsiteY2886" fmla="*/ 69396 h 1776236"/>
                <a:gd name="connsiteX2887" fmla="*/ 2230173 w 3294063"/>
                <a:gd name="connsiteY2887" fmla="*/ 72701 h 1776236"/>
                <a:gd name="connsiteX2888" fmla="*/ 2236788 w 3294063"/>
                <a:gd name="connsiteY2888" fmla="*/ 76005 h 1776236"/>
                <a:gd name="connsiteX2889" fmla="*/ 2240095 w 3294063"/>
                <a:gd name="connsiteY2889" fmla="*/ 79310 h 1776236"/>
                <a:gd name="connsiteX2890" fmla="*/ 2243402 w 3294063"/>
                <a:gd name="connsiteY2890" fmla="*/ 82615 h 1776236"/>
                <a:gd name="connsiteX2891" fmla="*/ 2246710 w 3294063"/>
                <a:gd name="connsiteY2891" fmla="*/ 85919 h 1776236"/>
                <a:gd name="connsiteX2892" fmla="*/ 2256632 w 3294063"/>
                <a:gd name="connsiteY2892" fmla="*/ 92528 h 1776236"/>
                <a:gd name="connsiteX2893" fmla="*/ 2269861 w 3294063"/>
                <a:gd name="connsiteY2893" fmla="*/ 102442 h 1776236"/>
                <a:gd name="connsiteX2894" fmla="*/ 2276475 w 3294063"/>
                <a:gd name="connsiteY2894" fmla="*/ 105747 h 1776236"/>
                <a:gd name="connsiteX2895" fmla="*/ 2279783 w 3294063"/>
                <a:gd name="connsiteY2895" fmla="*/ 115661 h 1776236"/>
                <a:gd name="connsiteX2896" fmla="*/ 2289704 w 3294063"/>
                <a:gd name="connsiteY2896" fmla="*/ 122270 h 1776236"/>
                <a:gd name="connsiteX2897" fmla="*/ 2296319 w 3294063"/>
                <a:gd name="connsiteY2897" fmla="*/ 132184 h 1776236"/>
                <a:gd name="connsiteX2898" fmla="*/ 2299626 w 3294063"/>
                <a:gd name="connsiteY2898" fmla="*/ 135488 h 1776236"/>
                <a:gd name="connsiteX2899" fmla="*/ 2302934 w 3294063"/>
                <a:gd name="connsiteY2899" fmla="*/ 138793 h 1776236"/>
                <a:gd name="connsiteX2900" fmla="*/ 2302934 w 3294063"/>
                <a:gd name="connsiteY2900" fmla="*/ 145402 h 1776236"/>
                <a:gd name="connsiteX2901" fmla="*/ 2299626 w 3294063"/>
                <a:gd name="connsiteY2901" fmla="*/ 145402 h 1776236"/>
                <a:gd name="connsiteX2902" fmla="*/ 2289704 w 3294063"/>
                <a:gd name="connsiteY2902" fmla="*/ 132184 h 1776236"/>
                <a:gd name="connsiteX2903" fmla="*/ 2273168 w 3294063"/>
                <a:gd name="connsiteY2903" fmla="*/ 115661 h 1776236"/>
                <a:gd name="connsiteX2904" fmla="*/ 2246710 w 3294063"/>
                <a:gd name="connsiteY2904" fmla="*/ 89224 h 1776236"/>
                <a:gd name="connsiteX2905" fmla="*/ 2236788 w 3294063"/>
                <a:gd name="connsiteY2905" fmla="*/ 79310 h 1776236"/>
                <a:gd name="connsiteX2906" fmla="*/ 2226866 w 3294063"/>
                <a:gd name="connsiteY2906" fmla="*/ 76005 h 1776236"/>
                <a:gd name="connsiteX2907" fmla="*/ 2203715 w 3294063"/>
                <a:gd name="connsiteY2907" fmla="*/ 62787 h 1776236"/>
                <a:gd name="connsiteX2908" fmla="*/ 2193793 w 3294063"/>
                <a:gd name="connsiteY2908" fmla="*/ 56178 h 1776236"/>
                <a:gd name="connsiteX2909" fmla="*/ 2173949 w 3294063"/>
                <a:gd name="connsiteY2909" fmla="*/ 49569 h 1776236"/>
                <a:gd name="connsiteX2910" fmla="*/ 2170642 w 3294063"/>
                <a:gd name="connsiteY2910" fmla="*/ 46264 h 1776236"/>
                <a:gd name="connsiteX2911" fmla="*/ 2147491 w 3294063"/>
                <a:gd name="connsiteY2911" fmla="*/ 42960 h 1776236"/>
                <a:gd name="connsiteX2912" fmla="*/ 2144184 w 3294063"/>
                <a:gd name="connsiteY2912" fmla="*/ 46264 h 1776236"/>
                <a:gd name="connsiteX2913" fmla="*/ 2140876 w 3294063"/>
                <a:gd name="connsiteY2913" fmla="*/ 49569 h 1776236"/>
                <a:gd name="connsiteX2914" fmla="*/ 2127647 w 3294063"/>
                <a:gd name="connsiteY2914" fmla="*/ 56178 h 1776236"/>
                <a:gd name="connsiteX2915" fmla="*/ 2117725 w 3294063"/>
                <a:gd name="connsiteY2915" fmla="*/ 56178 h 1776236"/>
                <a:gd name="connsiteX2916" fmla="*/ 2107803 w 3294063"/>
                <a:gd name="connsiteY2916" fmla="*/ 56178 h 1776236"/>
                <a:gd name="connsiteX2917" fmla="*/ 2094574 w 3294063"/>
                <a:gd name="connsiteY2917" fmla="*/ 52873 h 1776236"/>
                <a:gd name="connsiteX2918" fmla="*/ 2091267 w 3294063"/>
                <a:gd name="connsiteY2918" fmla="*/ 49569 h 1776236"/>
                <a:gd name="connsiteX2919" fmla="*/ 2081345 w 3294063"/>
                <a:gd name="connsiteY2919" fmla="*/ 36350 h 1776236"/>
                <a:gd name="connsiteX2920" fmla="*/ 2101189 w 3294063"/>
                <a:gd name="connsiteY2920" fmla="*/ 3304 h 1776236"/>
                <a:gd name="connsiteX2921" fmla="*/ 2111111 w 3294063"/>
                <a:gd name="connsiteY2921" fmla="*/ 0 h 177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Lst>
              <a:rect l="l" t="t" r="r" b="b"/>
              <a:pathLst>
                <a:path w="3294063" h="1776236">
                  <a:moveTo>
                    <a:pt x="2395538" y="1765300"/>
                  </a:moveTo>
                  <a:cubicBezTo>
                    <a:pt x="2398713" y="1765300"/>
                    <a:pt x="2398713" y="1765300"/>
                    <a:pt x="2401888" y="1765300"/>
                  </a:cubicBezTo>
                  <a:cubicBezTo>
                    <a:pt x="2401888" y="1774825"/>
                    <a:pt x="2401888" y="1774825"/>
                    <a:pt x="2401888" y="1774825"/>
                  </a:cubicBezTo>
                  <a:cubicBezTo>
                    <a:pt x="2395538" y="1778000"/>
                    <a:pt x="2395538" y="1774825"/>
                    <a:pt x="2392363" y="1774825"/>
                  </a:cubicBezTo>
                  <a:cubicBezTo>
                    <a:pt x="2392363" y="1768475"/>
                    <a:pt x="2392363" y="1765300"/>
                    <a:pt x="2395538" y="1765300"/>
                  </a:cubicBezTo>
                  <a:close/>
                  <a:moveTo>
                    <a:pt x="958057" y="1758951"/>
                  </a:moveTo>
                  <a:cubicBezTo>
                    <a:pt x="958057" y="1758951"/>
                    <a:pt x="962026" y="1758951"/>
                    <a:pt x="962026" y="1758951"/>
                  </a:cubicBezTo>
                  <a:cubicBezTo>
                    <a:pt x="962026" y="1762126"/>
                    <a:pt x="954088" y="1762126"/>
                    <a:pt x="958057" y="1758951"/>
                  </a:cubicBezTo>
                  <a:close/>
                  <a:moveTo>
                    <a:pt x="2603500" y="1731963"/>
                  </a:moveTo>
                  <a:cubicBezTo>
                    <a:pt x="2606675" y="1738313"/>
                    <a:pt x="2603500" y="1747838"/>
                    <a:pt x="2593975" y="1747838"/>
                  </a:cubicBezTo>
                  <a:cubicBezTo>
                    <a:pt x="2590800" y="1741488"/>
                    <a:pt x="2593975" y="1728788"/>
                    <a:pt x="2603500" y="1731963"/>
                  </a:cubicBezTo>
                  <a:close/>
                  <a:moveTo>
                    <a:pt x="1619250" y="1728788"/>
                  </a:moveTo>
                  <a:cubicBezTo>
                    <a:pt x="1622425" y="1728788"/>
                    <a:pt x="1625600" y="1731963"/>
                    <a:pt x="1625600" y="1735138"/>
                  </a:cubicBezTo>
                  <a:cubicBezTo>
                    <a:pt x="1628775" y="1744663"/>
                    <a:pt x="1616075" y="1747838"/>
                    <a:pt x="1612900" y="1741488"/>
                  </a:cubicBezTo>
                  <a:cubicBezTo>
                    <a:pt x="1609725" y="1735138"/>
                    <a:pt x="1612900" y="1731963"/>
                    <a:pt x="1619250" y="1728788"/>
                  </a:cubicBezTo>
                  <a:close/>
                  <a:moveTo>
                    <a:pt x="1123315" y="1708151"/>
                  </a:moveTo>
                  <a:cubicBezTo>
                    <a:pt x="1126649" y="1708151"/>
                    <a:pt x="1129983" y="1711644"/>
                    <a:pt x="1136650" y="1711644"/>
                  </a:cubicBezTo>
                  <a:cubicBezTo>
                    <a:pt x="1139984" y="1715136"/>
                    <a:pt x="1146652" y="1715136"/>
                    <a:pt x="1149985" y="1715136"/>
                  </a:cubicBezTo>
                  <a:cubicBezTo>
                    <a:pt x="1153319" y="1715136"/>
                    <a:pt x="1156653" y="1711644"/>
                    <a:pt x="1159987" y="1708151"/>
                  </a:cubicBezTo>
                  <a:cubicBezTo>
                    <a:pt x="1166654" y="1708151"/>
                    <a:pt x="1169988" y="1715136"/>
                    <a:pt x="1166654" y="1718629"/>
                  </a:cubicBezTo>
                  <a:cubicBezTo>
                    <a:pt x="1163320" y="1718629"/>
                    <a:pt x="1163320" y="1718629"/>
                    <a:pt x="1159987" y="1718629"/>
                  </a:cubicBezTo>
                  <a:cubicBezTo>
                    <a:pt x="1156653" y="1718629"/>
                    <a:pt x="1156653" y="1718629"/>
                    <a:pt x="1153319" y="1718629"/>
                  </a:cubicBezTo>
                  <a:cubicBezTo>
                    <a:pt x="1146652" y="1715136"/>
                    <a:pt x="1143318" y="1718629"/>
                    <a:pt x="1136650" y="1718629"/>
                  </a:cubicBezTo>
                  <a:cubicBezTo>
                    <a:pt x="1133317" y="1718629"/>
                    <a:pt x="1129983" y="1722122"/>
                    <a:pt x="1126649" y="1722122"/>
                  </a:cubicBezTo>
                  <a:cubicBezTo>
                    <a:pt x="1123315" y="1725614"/>
                    <a:pt x="1119982" y="1725614"/>
                    <a:pt x="1116648" y="1725614"/>
                  </a:cubicBezTo>
                  <a:cubicBezTo>
                    <a:pt x="1113314" y="1722122"/>
                    <a:pt x="1106647" y="1725614"/>
                    <a:pt x="1103313" y="1718629"/>
                  </a:cubicBezTo>
                  <a:cubicBezTo>
                    <a:pt x="1103313" y="1715136"/>
                    <a:pt x="1109980" y="1715136"/>
                    <a:pt x="1109980" y="1711644"/>
                  </a:cubicBezTo>
                  <a:cubicBezTo>
                    <a:pt x="1116648" y="1711644"/>
                    <a:pt x="1116648" y="1708151"/>
                    <a:pt x="1123315" y="1708151"/>
                  </a:cubicBezTo>
                  <a:close/>
                  <a:moveTo>
                    <a:pt x="1688307" y="1704975"/>
                  </a:moveTo>
                  <a:cubicBezTo>
                    <a:pt x="1694974" y="1704975"/>
                    <a:pt x="1704976" y="1711722"/>
                    <a:pt x="1698308" y="1721843"/>
                  </a:cubicBezTo>
                  <a:cubicBezTo>
                    <a:pt x="1698308" y="1725216"/>
                    <a:pt x="1691641" y="1728590"/>
                    <a:pt x="1691641" y="1728590"/>
                  </a:cubicBezTo>
                  <a:cubicBezTo>
                    <a:pt x="1688307" y="1731963"/>
                    <a:pt x="1681639" y="1728590"/>
                    <a:pt x="1678305" y="1725216"/>
                  </a:cubicBezTo>
                  <a:cubicBezTo>
                    <a:pt x="1671638" y="1718469"/>
                    <a:pt x="1674972" y="1704975"/>
                    <a:pt x="1688307" y="1704975"/>
                  </a:cubicBezTo>
                  <a:close/>
                  <a:moveTo>
                    <a:pt x="1027113" y="1698626"/>
                  </a:moveTo>
                  <a:cubicBezTo>
                    <a:pt x="1027113" y="1698626"/>
                    <a:pt x="1027113" y="1698626"/>
                    <a:pt x="1030288" y="1698626"/>
                  </a:cubicBezTo>
                  <a:cubicBezTo>
                    <a:pt x="1033463" y="1701801"/>
                    <a:pt x="1027113" y="1701801"/>
                    <a:pt x="1027113" y="1698626"/>
                  </a:cubicBezTo>
                  <a:close/>
                  <a:moveTo>
                    <a:pt x="882650" y="1695450"/>
                  </a:moveTo>
                  <a:cubicBezTo>
                    <a:pt x="885825" y="1698625"/>
                    <a:pt x="889000" y="1708150"/>
                    <a:pt x="879475" y="1704975"/>
                  </a:cubicBezTo>
                  <a:cubicBezTo>
                    <a:pt x="879475" y="1701800"/>
                    <a:pt x="879475" y="1698625"/>
                    <a:pt x="882650" y="1695450"/>
                  </a:cubicBezTo>
                  <a:close/>
                  <a:moveTo>
                    <a:pt x="1645179" y="1685925"/>
                  </a:moveTo>
                  <a:cubicBezTo>
                    <a:pt x="1652588" y="1685925"/>
                    <a:pt x="1652588" y="1695450"/>
                    <a:pt x="1648883" y="1695450"/>
                  </a:cubicBezTo>
                  <a:cubicBezTo>
                    <a:pt x="1641475" y="1698625"/>
                    <a:pt x="1645179" y="1689100"/>
                    <a:pt x="1645179" y="1685925"/>
                  </a:cubicBezTo>
                  <a:close/>
                  <a:moveTo>
                    <a:pt x="1912938" y="1668662"/>
                  </a:moveTo>
                  <a:cubicBezTo>
                    <a:pt x="1922463" y="1672035"/>
                    <a:pt x="1922463" y="1688903"/>
                    <a:pt x="1909763" y="1688903"/>
                  </a:cubicBezTo>
                  <a:cubicBezTo>
                    <a:pt x="1906588" y="1692276"/>
                    <a:pt x="1903413" y="1688903"/>
                    <a:pt x="1900238" y="1682156"/>
                  </a:cubicBezTo>
                  <a:cubicBezTo>
                    <a:pt x="1900238" y="1682156"/>
                    <a:pt x="1900238" y="1682156"/>
                    <a:pt x="1900238" y="1675409"/>
                  </a:cubicBezTo>
                  <a:cubicBezTo>
                    <a:pt x="1903413" y="1672035"/>
                    <a:pt x="1909763" y="1665288"/>
                    <a:pt x="1912938" y="1668662"/>
                  </a:cubicBezTo>
                  <a:close/>
                  <a:moveTo>
                    <a:pt x="1302347" y="1666478"/>
                  </a:moveTo>
                  <a:cubicBezTo>
                    <a:pt x="1302347" y="1666478"/>
                    <a:pt x="1302347" y="1669786"/>
                    <a:pt x="1302347" y="1669786"/>
                  </a:cubicBezTo>
                  <a:cubicBezTo>
                    <a:pt x="1299053" y="1669786"/>
                    <a:pt x="1295758" y="1669786"/>
                    <a:pt x="1295758" y="1673093"/>
                  </a:cubicBezTo>
                  <a:cubicBezTo>
                    <a:pt x="1292464" y="1673093"/>
                    <a:pt x="1292464" y="1673093"/>
                    <a:pt x="1292464" y="1673093"/>
                  </a:cubicBezTo>
                  <a:cubicBezTo>
                    <a:pt x="1289169" y="1673093"/>
                    <a:pt x="1285875" y="1676400"/>
                    <a:pt x="1285875" y="1673093"/>
                  </a:cubicBezTo>
                  <a:cubicBezTo>
                    <a:pt x="1289169" y="1673093"/>
                    <a:pt x="1292464" y="1669786"/>
                    <a:pt x="1295758" y="1669786"/>
                  </a:cubicBezTo>
                  <a:cubicBezTo>
                    <a:pt x="1299053" y="1669786"/>
                    <a:pt x="1299053" y="1666478"/>
                    <a:pt x="1302347" y="1666478"/>
                  </a:cubicBezTo>
                  <a:close/>
                  <a:moveTo>
                    <a:pt x="515144" y="1651794"/>
                  </a:moveTo>
                  <a:cubicBezTo>
                    <a:pt x="515938" y="1651001"/>
                    <a:pt x="517525" y="1651001"/>
                    <a:pt x="519113" y="1652588"/>
                  </a:cubicBezTo>
                  <a:cubicBezTo>
                    <a:pt x="525463" y="1652588"/>
                    <a:pt x="522288" y="1662113"/>
                    <a:pt x="515938" y="1655763"/>
                  </a:cubicBezTo>
                  <a:cubicBezTo>
                    <a:pt x="514350" y="1654176"/>
                    <a:pt x="514350" y="1652588"/>
                    <a:pt x="515144" y="1651794"/>
                  </a:cubicBezTo>
                  <a:close/>
                  <a:moveTo>
                    <a:pt x="601663" y="1649413"/>
                  </a:moveTo>
                  <a:cubicBezTo>
                    <a:pt x="601663" y="1649413"/>
                    <a:pt x="601663" y="1649413"/>
                    <a:pt x="604838" y="1649413"/>
                  </a:cubicBezTo>
                  <a:cubicBezTo>
                    <a:pt x="604838" y="1652588"/>
                    <a:pt x="601663" y="1649413"/>
                    <a:pt x="601663" y="1649413"/>
                  </a:cubicBezTo>
                  <a:close/>
                  <a:moveTo>
                    <a:pt x="680436" y="1636713"/>
                  </a:moveTo>
                  <a:cubicBezTo>
                    <a:pt x="680436" y="1636713"/>
                    <a:pt x="683734" y="1636713"/>
                    <a:pt x="683734" y="1636713"/>
                  </a:cubicBezTo>
                  <a:cubicBezTo>
                    <a:pt x="683734" y="1636713"/>
                    <a:pt x="687033" y="1636713"/>
                    <a:pt x="687033" y="1636713"/>
                  </a:cubicBezTo>
                  <a:cubicBezTo>
                    <a:pt x="690331" y="1639991"/>
                    <a:pt x="693629" y="1639991"/>
                    <a:pt x="696928" y="1639991"/>
                  </a:cubicBezTo>
                  <a:cubicBezTo>
                    <a:pt x="700226" y="1646545"/>
                    <a:pt x="706823" y="1646545"/>
                    <a:pt x="710121" y="1653100"/>
                  </a:cubicBezTo>
                  <a:cubicBezTo>
                    <a:pt x="710121" y="1653100"/>
                    <a:pt x="710121" y="1656378"/>
                    <a:pt x="710121" y="1656378"/>
                  </a:cubicBezTo>
                  <a:cubicBezTo>
                    <a:pt x="710121" y="1656378"/>
                    <a:pt x="713419" y="1659655"/>
                    <a:pt x="713419" y="1659655"/>
                  </a:cubicBezTo>
                  <a:cubicBezTo>
                    <a:pt x="713419" y="1662933"/>
                    <a:pt x="716717" y="1666210"/>
                    <a:pt x="716717" y="1669487"/>
                  </a:cubicBezTo>
                  <a:cubicBezTo>
                    <a:pt x="720016" y="1669487"/>
                    <a:pt x="723314" y="1669487"/>
                    <a:pt x="726612" y="1672765"/>
                  </a:cubicBezTo>
                  <a:cubicBezTo>
                    <a:pt x="729911" y="1672765"/>
                    <a:pt x="729911" y="1672765"/>
                    <a:pt x="733209" y="1676042"/>
                  </a:cubicBezTo>
                  <a:cubicBezTo>
                    <a:pt x="736507" y="1676042"/>
                    <a:pt x="739806" y="1676042"/>
                    <a:pt x="743104" y="1679320"/>
                  </a:cubicBezTo>
                  <a:cubicBezTo>
                    <a:pt x="746402" y="1679320"/>
                    <a:pt x="749700" y="1682597"/>
                    <a:pt x="752999" y="1682597"/>
                  </a:cubicBezTo>
                  <a:cubicBezTo>
                    <a:pt x="756297" y="1685875"/>
                    <a:pt x="762894" y="1689152"/>
                    <a:pt x="772789" y="1689152"/>
                  </a:cubicBezTo>
                  <a:cubicBezTo>
                    <a:pt x="772789" y="1689152"/>
                    <a:pt x="772789" y="1689152"/>
                    <a:pt x="776087" y="1692429"/>
                  </a:cubicBezTo>
                  <a:cubicBezTo>
                    <a:pt x="776087" y="1692429"/>
                    <a:pt x="779385" y="1692429"/>
                    <a:pt x="779385" y="1692429"/>
                  </a:cubicBezTo>
                  <a:cubicBezTo>
                    <a:pt x="785982" y="1695707"/>
                    <a:pt x="792578" y="1695707"/>
                    <a:pt x="802473" y="1698984"/>
                  </a:cubicBezTo>
                  <a:cubicBezTo>
                    <a:pt x="805772" y="1698984"/>
                    <a:pt x="812368" y="1702262"/>
                    <a:pt x="815667" y="1702262"/>
                  </a:cubicBezTo>
                  <a:cubicBezTo>
                    <a:pt x="825561" y="1705539"/>
                    <a:pt x="835456" y="1705539"/>
                    <a:pt x="845351" y="1708816"/>
                  </a:cubicBezTo>
                  <a:cubicBezTo>
                    <a:pt x="848650" y="1708816"/>
                    <a:pt x="851948" y="1708816"/>
                    <a:pt x="851948" y="1708816"/>
                  </a:cubicBezTo>
                  <a:cubicBezTo>
                    <a:pt x="855246" y="1708816"/>
                    <a:pt x="858544" y="1708816"/>
                    <a:pt x="858544" y="1708816"/>
                  </a:cubicBezTo>
                  <a:cubicBezTo>
                    <a:pt x="861843" y="1708816"/>
                    <a:pt x="865141" y="1708816"/>
                    <a:pt x="865141" y="1708816"/>
                  </a:cubicBezTo>
                  <a:cubicBezTo>
                    <a:pt x="868439" y="1708816"/>
                    <a:pt x="868439" y="1708816"/>
                    <a:pt x="871738" y="1708816"/>
                  </a:cubicBezTo>
                  <a:cubicBezTo>
                    <a:pt x="871738" y="1708816"/>
                    <a:pt x="875036" y="1708816"/>
                    <a:pt x="875036" y="1708816"/>
                  </a:cubicBezTo>
                  <a:cubicBezTo>
                    <a:pt x="878334" y="1708816"/>
                    <a:pt x="878334" y="1708816"/>
                    <a:pt x="881633" y="1708816"/>
                  </a:cubicBezTo>
                  <a:cubicBezTo>
                    <a:pt x="888229" y="1708816"/>
                    <a:pt x="894826" y="1708816"/>
                    <a:pt x="898124" y="1708816"/>
                  </a:cubicBezTo>
                  <a:cubicBezTo>
                    <a:pt x="904721" y="1708816"/>
                    <a:pt x="908019" y="1708816"/>
                    <a:pt x="911317" y="1708816"/>
                  </a:cubicBezTo>
                  <a:cubicBezTo>
                    <a:pt x="914616" y="1708816"/>
                    <a:pt x="917914" y="1708816"/>
                    <a:pt x="924510" y="1708816"/>
                  </a:cubicBezTo>
                  <a:cubicBezTo>
                    <a:pt x="927809" y="1708816"/>
                    <a:pt x="931107" y="1708816"/>
                    <a:pt x="934405" y="1708816"/>
                  </a:cubicBezTo>
                  <a:cubicBezTo>
                    <a:pt x="941002" y="1708816"/>
                    <a:pt x="944300" y="1708816"/>
                    <a:pt x="947599" y="1708816"/>
                  </a:cubicBezTo>
                  <a:cubicBezTo>
                    <a:pt x="950897" y="1708816"/>
                    <a:pt x="954195" y="1708816"/>
                    <a:pt x="957493" y="1708816"/>
                  </a:cubicBezTo>
                  <a:cubicBezTo>
                    <a:pt x="960792" y="1708816"/>
                    <a:pt x="967388" y="1708816"/>
                    <a:pt x="970687" y="1708816"/>
                  </a:cubicBezTo>
                  <a:cubicBezTo>
                    <a:pt x="977283" y="1708816"/>
                    <a:pt x="980582" y="1712094"/>
                    <a:pt x="987178" y="1712094"/>
                  </a:cubicBezTo>
                  <a:cubicBezTo>
                    <a:pt x="987178" y="1715371"/>
                    <a:pt x="993775" y="1718649"/>
                    <a:pt x="993775" y="1725204"/>
                  </a:cubicBezTo>
                  <a:cubicBezTo>
                    <a:pt x="990476" y="1728481"/>
                    <a:pt x="987178" y="1731758"/>
                    <a:pt x="983880" y="1731758"/>
                  </a:cubicBezTo>
                  <a:cubicBezTo>
                    <a:pt x="980582" y="1735036"/>
                    <a:pt x="977283" y="1738313"/>
                    <a:pt x="973985" y="1738313"/>
                  </a:cubicBezTo>
                  <a:cubicBezTo>
                    <a:pt x="964090" y="1738313"/>
                    <a:pt x="954195" y="1731758"/>
                    <a:pt x="944300" y="1731758"/>
                  </a:cubicBezTo>
                  <a:cubicBezTo>
                    <a:pt x="941002" y="1728481"/>
                    <a:pt x="934405" y="1728481"/>
                    <a:pt x="931107" y="1728481"/>
                  </a:cubicBezTo>
                  <a:cubicBezTo>
                    <a:pt x="924510" y="1728481"/>
                    <a:pt x="914616" y="1731758"/>
                    <a:pt x="904721" y="1728481"/>
                  </a:cubicBezTo>
                  <a:cubicBezTo>
                    <a:pt x="898124" y="1728481"/>
                    <a:pt x="891527" y="1725204"/>
                    <a:pt x="884931" y="1725204"/>
                  </a:cubicBezTo>
                  <a:cubicBezTo>
                    <a:pt x="878334" y="1721926"/>
                    <a:pt x="871738" y="1721926"/>
                    <a:pt x="865141" y="1718649"/>
                  </a:cubicBezTo>
                  <a:cubicBezTo>
                    <a:pt x="865141" y="1718649"/>
                    <a:pt x="861843" y="1718649"/>
                    <a:pt x="858544" y="1718649"/>
                  </a:cubicBezTo>
                  <a:cubicBezTo>
                    <a:pt x="855246" y="1715371"/>
                    <a:pt x="855246" y="1718649"/>
                    <a:pt x="851948" y="1715371"/>
                  </a:cubicBezTo>
                  <a:cubicBezTo>
                    <a:pt x="842053" y="1715371"/>
                    <a:pt x="835456" y="1712094"/>
                    <a:pt x="825561" y="1708816"/>
                  </a:cubicBezTo>
                  <a:cubicBezTo>
                    <a:pt x="825561" y="1708816"/>
                    <a:pt x="822263" y="1708816"/>
                    <a:pt x="818965" y="1708816"/>
                  </a:cubicBezTo>
                  <a:cubicBezTo>
                    <a:pt x="805772" y="1705539"/>
                    <a:pt x="792578" y="1702262"/>
                    <a:pt x="779385" y="1698984"/>
                  </a:cubicBezTo>
                  <a:cubicBezTo>
                    <a:pt x="769490" y="1695707"/>
                    <a:pt x="762894" y="1695707"/>
                    <a:pt x="759595" y="1692429"/>
                  </a:cubicBezTo>
                  <a:cubicBezTo>
                    <a:pt x="752999" y="1692429"/>
                    <a:pt x="743104" y="1689152"/>
                    <a:pt x="739806" y="1685875"/>
                  </a:cubicBezTo>
                  <a:cubicBezTo>
                    <a:pt x="733209" y="1682597"/>
                    <a:pt x="726612" y="1682597"/>
                    <a:pt x="723314" y="1682597"/>
                  </a:cubicBezTo>
                  <a:cubicBezTo>
                    <a:pt x="720016" y="1679320"/>
                    <a:pt x="716717" y="1679320"/>
                    <a:pt x="716717" y="1679320"/>
                  </a:cubicBezTo>
                  <a:cubicBezTo>
                    <a:pt x="710121" y="1679320"/>
                    <a:pt x="703524" y="1682597"/>
                    <a:pt x="700226" y="1682597"/>
                  </a:cubicBezTo>
                  <a:cubicBezTo>
                    <a:pt x="693629" y="1682597"/>
                    <a:pt x="683734" y="1682597"/>
                    <a:pt x="673840" y="1679320"/>
                  </a:cubicBezTo>
                  <a:cubicBezTo>
                    <a:pt x="663945" y="1676042"/>
                    <a:pt x="660646" y="1672765"/>
                    <a:pt x="657348" y="1662933"/>
                  </a:cubicBezTo>
                  <a:cubicBezTo>
                    <a:pt x="657348" y="1659655"/>
                    <a:pt x="654050" y="1659655"/>
                    <a:pt x="654050" y="1656378"/>
                  </a:cubicBezTo>
                  <a:cubicBezTo>
                    <a:pt x="657348" y="1643268"/>
                    <a:pt x="670541" y="1636713"/>
                    <a:pt x="680436" y="1636713"/>
                  </a:cubicBezTo>
                  <a:close/>
                  <a:moveTo>
                    <a:pt x="901303" y="1634531"/>
                  </a:moveTo>
                  <a:cubicBezTo>
                    <a:pt x="905669" y="1634531"/>
                    <a:pt x="909637" y="1637111"/>
                    <a:pt x="908050" y="1642270"/>
                  </a:cubicBezTo>
                  <a:cubicBezTo>
                    <a:pt x="908050" y="1649149"/>
                    <a:pt x="904875" y="1652589"/>
                    <a:pt x="898525" y="1649149"/>
                  </a:cubicBezTo>
                  <a:cubicBezTo>
                    <a:pt x="895350" y="1649149"/>
                    <a:pt x="892175" y="1645710"/>
                    <a:pt x="892175" y="1642270"/>
                  </a:cubicBezTo>
                  <a:cubicBezTo>
                    <a:pt x="892175" y="1637111"/>
                    <a:pt x="896937" y="1634531"/>
                    <a:pt x="901303" y="1634531"/>
                  </a:cubicBezTo>
                  <a:close/>
                  <a:moveTo>
                    <a:pt x="2076053" y="1633339"/>
                  </a:moveTo>
                  <a:cubicBezTo>
                    <a:pt x="2078038" y="1633802"/>
                    <a:pt x="2079625" y="1635654"/>
                    <a:pt x="2078038" y="1639359"/>
                  </a:cubicBezTo>
                  <a:cubicBezTo>
                    <a:pt x="2074863" y="1643063"/>
                    <a:pt x="2071688" y="1639359"/>
                    <a:pt x="2071688" y="1635654"/>
                  </a:cubicBezTo>
                  <a:cubicBezTo>
                    <a:pt x="2071688" y="1633802"/>
                    <a:pt x="2074069" y="1632876"/>
                    <a:pt x="2076053" y="1633339"/>
                  </a:cubicBezTo>
                  <a:close/>
                  <a:moveTo>
                    <a:pt x="1050925" y="1618061"/>
                  </a:moveTo>
                  <a:cubicBezTo>
                    <a:pt x="1051719" y="1617664"/>
                    <a:pt x="1052512" y="1617664"/>
                    <a:pt x="1054100" y="1619251"/>
                  </a:cubicBezTo>
                  <a:cubicBezTo>
                    <a:pt x="1050925" y="1619251"/>
                    <a:pt x="1050925" y="1619251"/>
                    <a:pt x="1050925" y="1622426"/>
                  </a:cubicBezTo>
                  <a:cubicBezTo>
                    <a:pt x="1050925" y="1619251"/>
                    <a:pt x="1047750" y="1619251"/>
                    <a:pt x="1047750" y="1619251"/>
                  </a:cubicBezTo>
                  <a:cubicBezTo>
                    <a:pt x="1049337" y="1619251"/>
                    <a:pt x="1050131" y="1618457"/>
                    <a:pt x="1050925" y="1618061"/>
                  </a:cubicBezTo>
                  <a:close/>
                  <a:moveTo>
                    <a:pt x="1536700" y="1616075"/>
                  </a:moveTo>
                  <a:cubicBezTo>
                    <a:pt x="1539875" y="1616075"/>
                    <a:pt x="1543050" y="1619250"/>
                    <a:pt x="1543050" y="1622425"/>
                  </a:cubicBezTo>
                  <a:cubicBezTo>
                    <a:pt x="1543050" y="1625600"/>
                    <a:pt x="1536700" y="1625600"/>
                    <a:pt x="1536700" y="1622425"/>
                  </a:cubicBezTo>
                  <a:cubicBezTo>
                    <a:pt x="1536700" y="1619250"/>
                    <a:pt x="1536700" y="1619250"/>
                    <a:pt x="1536700" y="1616075"/>
                  </a:cubicBezTo>
                  <a:close/>
                  <a:moveTo>
                    <a:pt x="2585405" y="1614131"/>
                  </a:moveTo>
                  <a:cubicBezTo>
                    <a:pt x="2589089" y="1613721"/>
                    <a:pt x="2593182" y="1614541"/>
                    <a:pt x="2596456" y="1616182"/>
                  </a:cubicBezTo>
                  <a:cubicBezTo>
                    <a:pt x="2606279" y="1616182"/>
                    <a:pt x="2612827" y="1622744"/>
                    <a:pt x="2616102" y="1629305"/>
                  </a:cubicBezTo>
                  <a:cubicBezTo>
                    <a:pt x="2616102" y="1632586"/>
                    <a:pt x="2619376" y="1639148"/>
                    <a:pt x="2619376" y="1645710"/>
                  </a:cubicBezTo>
                  <a:cubicBezTo>
                    <a:pt x="2616102" y="1648991"/>
                    <a:pt x="2616102" y="1648991"/>
                    <a:pt x="2612827" y="1652272"/>
                  </a:cubicBezTo>
                  <a:cubicBezTo>
                    <a:pt x="2612827" y="1655553"/>
                    <a:pt x="2612827" y="1655553"/>
                    <a:pt x="2612827" y="1655553"/>
                  </a:cubicBezTo>
                  <a:cubicBezTo>
                    <a:pt x="2609553" y="1655553"/>
                    <a:pt x="2609553" y="1658833"/>
                    <a:pt x="2606279" y="1658833"/>
                  </a:cubicBezTo>
                  <a:cubicBezTo>
                    <a:pt x="2603005" y="1662114"/>
                    <a:pt x="2593182" y="1662114"/>
                    <a:pt x="2586633" y="1658833"/>
                  </a:cubicBezTo>
                  <a:cubicBezTo>
                    <a:pt x="2583359" y="1658833"/>
                    <a:pt x="2576811" y="1652272"/>
                    <a:pt x="2573536" y="1652272"/>
                  </a:cubicBezTo>
                  <a:cubicBezTo>
                    <a:pt x="2570262" y="1648991"/>
                    <a:pt x="2570262" y="1642429"/>
                    <a:pt x="2566988" y="1639148"/>
                  </a:cubicBezTo>
                  <a:cubicBezTo>
                    <a:pt x="2566988" y="1632586"/>
                    <a:pt x="2570262" y="1622744"/>
                    <a:pt x="2576811" y="1619463"/>
                  </a:cubicBezTo>
                  <a:cubicBezTo>
                    <a:pt x="2578448" y="1616182"/>
                    <a:pt x="2581722" y="1614542"/>
                    <a:pt x="2585405" y="1614131"/>
                  </a:cubicBezTo>
                  <a:close/>
                  <a:moveTo>
                    <a:pt x="1124744" y="1612901"/>
                  </a:moveTo>
                  <a:cubicBezTo>
                    <a:pt x="1125182" y="1612901"/>
                    <a:pt x="1125538" y="1613257"/>
                    <a:pt x="1125538" y="1613695"/>
                  </a:cubicBezTo>
                  <a:cubicBezTo>
                    <a:pt x="1125538" y="1614134"/>
                    <a:pt x="1125182" y="1614489"/>
                    <a:pt x="1124744" y="1614489"/>
                  </a:cubicBezTo>
                  <a:cubicBezTo>
                    <a:pt x="1124305" y="1614489"/>
                    <a:pt x="1123950" y="1614134"/>
                    <a:pt x="1123950" y="1613695"/>
                  </a:cubicBezTo>
                  <a:cubicBezTo>
                    <a:pt x="1123950" y="1613257"/>
                    <a:pt x="1124305" y="1612901"/>
                    <a:pt x="1124744" y="1612901"/>
                  </a:cubicBezTo>
                  <a:close/>
                  <a:moveTo>
                    <a:pt x="2351087" y="1611710"/>
                  </a:moveTo>
                  <a:cubicBezTo>
                    <a:pt x="2351881" y="1611314"/>
                    <a:pt x="2352675" y="1611314"/>
                    <a:pt x="2352675" y="1612901"/>
                  </a:cubicBezTo>
                  <a:cubicBezTo>
                    <a:pt x="2352675" y="1612901"/>
                    <a:pt x="2349500" y="1612901"/>
                    <a:pt x="2349500" y="1612901"/>
                  </a:cubicBezTo>
                  <a:cubicBezTo>
                    <a:pt x="2349500" y="1612901"/>
                    <a:pt x="2350294" y="1612107"/>
                    <a:pt x="2351087" y="1611710"/>
                  </a:cubicBezTo>
                  <a:close/>
                  <a:moveTo>
                    <a:pt x="690563" y="1609726"/>
                  </a:moveTo>
                  <a:cubicBezTo>
                    <a:pt x="690563" y="1609726"/>
                    <a:pt x="690563" y="1609726"/>
                    <a:pt x="693738" y="1609726"/>
                  </a:cubicBezTo>
                  <a:cubicBezTo>
                    <a:pt x="690563" y="1612901"/>
                    <a:pt x="693738" y="1612901"/>
                    <a:pt x="690563" y="1612901"/>
                  </a:cubicBezTo>
                  <a:cubicBezTo>
                    <a:pt x="690563" y="1612901"/>
                    <a:pt x="690563" y="1612901"/>
                    <a:pt x="687388" y="1612901"/>
                  </a:cubicBezTo>
                  <a:cubicBezTo>
                    <a:pt x="690563" y="1609726"/>
                    <a:pt x="690563" y="1609726"/>
                    <a:pt x="690563" y="1609726"/>
                  </a:cubicBezTo>
                  <a:close/>
                  <a:moveTo>
                    <a:pt x="2785836" y="1609725"/>
                  </a:moveTo>
                  <a:cubicBezTo>
                    <a:pt x="2789238" y="1609725"/>
                    <a:pt x="2789238" y="1616075"/>
                    <a:pt x="2789238" y="1622425"/>
                  </a:cubicBezTo>
                  <a:cubicBezTo>
                    <a:pt x="2779032" y="1628775"/>
                    <a:pt x="2772228" y="1622425"/>
                    <a:pt x="2765425" y="1616075"/>
                  </a:cubicBezTo>
                  <a:cubicBezTo>
                    <a:pt x="2772228" y="1612900"/>
                    <a:pt x="2775630" y="1606550"/>
                    <a:pt x="2785836" y="1609725"/>
                  </a:cubicBezTo>
                  <a:close/>
                  <a:moveTo>
                    <a:pt x="2547938" y="1592263"/>
                  </a:moveTo>
                  <a:cubicBezTo>
                    <a:pt x="2547938" y="1592263"/>
                    <a:pt x="2551113" y="1592263"/>
                    <a:pt x="2551113" y="1592263"/>
                  </a:cubicBezTo>
                  <a:cubicBezTo>
                    <a:pt x="2554288" y="1600201"/>
                    <a:pt x="2544763" y="1596232"/>
                    <a:pt x="2547938" y="1592263"/>
                  </a:cubicBezTo>
                  <a:close/>
                  <a:moveTo>
                    <a:pt x="1625600" y="1582738"/>
                  </a:moveTo>
                  <a:cubicBezTo>
                    <a:pt x="1625600" y="1579563"/>
                    <a:pt x="1631950" y="1585913"/>
                    <a:pt x="1625600" y="1585913"/>
                  </a:cubicBezTo>
                  <a:cubicBezTo>
                    <a:pt x="1625600" y="1585913"/>
                    <a:pt x="1625600" y="1585913"/>
                    <a:pt x="1625600" y="1582738"/>
                  </a:cubicBezTo>
                  <a:close/>
                  <a:moveTo>
                    <a:pt x="1595438" y="1573213"/>
                  </a:moveTo>
                  <a:cubicBezTo>
                    <a:pt x="1598613" y="1570038"/>
                    <a:pt x="1601788" y="1576388"/>
                    <a:pt x="1598613" y="1579563"/>
                  </a:cubicBezTo>
                  <a:cubicBezTo>
                    <a:pt x="1598613" y="1579563"/>
                    <a:pt x="1598613" y="1579563"/>
                    <a:pt x="1595438" y="1579563"/>
                  </a:cubicBezTo>
                  <a:cubicBezTo>
                    <a:pt x="1595438" y="1579563"/>
                    <a:pt x="1595438" y="1576388"/>
                    <a:pt x="1595438" y="1573213"/>
                  </a:cubicBezTo>
                  <a:close/>
                  <a:moveTo>
                    <a:pt x="2488407" y="1566863"/>
                  </a:moveTo>
                  <a:cubicBezTo>
                    <a:pt x="2488845" y="1566863"/>
                    <a:pt x="2489201" y="1567219"/>
                    <a:pt x="2489201" y="1567657"/>
                  </a:cubicBezTo>
                  <a:cubicBezTo>
                    <a:pt x="2489201" y="1568096"/>
                    <a:pt x="2488845" y="1568451"/>
                    <a:pt x="2488407" y="1568451"/>
                  </a:cubicBezTo>
                  <a:cubicBezTo>
                    <a:pt x="2487968" y="1568451"/>
                    <a:pt x="2487613" y="1568096"/>
                    <a:pt x="2487613" y="1567657"/>
                  </a:cubicBezTo>
                  <a:cubicBezTo>
                    <a:pt x="2487613" y="1567219"/>
                    <a:pt x="2487968" y="1566863"/>
                    <a:pt x="2488407" y="1566863"/>
                  </a:cubicBezTo>
                  <a:close/>
                  <a:moveTo>
                    <a:pt x="1133475" y="1563688"/>
                  </a:moveTo>
                  <a:cubicBezTo>
                    <a:pt x="1136650" y="1563688"/>
                    <a:pt x="1133475" y="1566863"/>
                    <a:pt x="1136650" y="1566863"/>
                  </a:cubicBezTo>
                  <a:cubicBezTo>
                    <a:pt x="1136650" y="1566863"/>
                    <a:pt x="1133475" y="1566863"/>
                    <a:pt x="1133475" y="1566863"/>
                  </a:cubicBezTo>
                  <a:cubicBezTo>
                    <a:pt x="1133475" y="1563688"/>
                    <a:pt x="1133475" y="1563688"/>
                    <a:pt x="1133475" y="1563688"/>
                  </a:cubicBezTo>
                  <a:close/>
                  <a:moveTo>
                    <a:pt x="1892733" y="1549400"/>
                  </a:moveTo>
                  <a:cubicBezTo>
                    <a:pt x="1892733" y="1549400"/>
                    <a:pt x="1892733" y="1549400"/>
                    <a:pt x="1896052" y="1549400"/>
                  </a:cubicBezTo>
                  <a:cubicBezTo>
                    <a:pt x="1902691" y="1549400"/>
                    <a:pt x="1906010" y="1552707"/>
                    <a:pt x="1909330" y="1559322"/>
                  </a:cubicBezTo>
                  <a:cubicBezTo>
                    <a:pt x="1912649" y="1562629"/>
                    <a:pt x="1919288" y="1569244"/>
                    <a:pt x="1915968" y="1575859"/>
                  </a:cubicBezTo>
                  <a:cubicBezTo>
                    <a:pt x="1912649" y="1582473"/>
                    <a:pt x="1909330" y="1589088"/>
                    <a:pt x="1899372" y="1589088"/>
                  </a:cubicBezTo>
                  <a:cubicBezTo>
                    <a:pt x="1896052" y="1589088"/>
                    <a:pt x="1892733" y="1585781"/>
                    <a:pt x="1889413" y="1585781"/>
                  </a:cubicBezTo>
                  <a:cubicBezTo>
                    <a:pt x="1889413" y="1585781"/>
                    <a:pt x="1889413" y="1582473"/>
                    <a:pt x="1889413" y="1582473"/>
                  </a:cubicBezTo>
                  <a:cubicBezTo>
                    <a:pt x="1886094" y="1582473"/>
                    <a:pt x="1882775" y="1579166"/>
                    <a:pt x="1882775" y="1575859"/>
                  </a:cubicBezTo>
                  <a:cubicBezTo>
                    <a:pt x="1882775" y="1565937"/>
                    <a:pt x="1886094" y="1559322"/>
                    <a:pt x="1892733" y="1552707"/>
                  </a:cubicBezTo>
                  <a:cubicBezTo>
                    <a:pt x="1889413" y="1549400"/>
                    <a:pt x="1892733" y="1549400"/>
                    <a:pt x="1892733" y="1549400"/>
                  </a:cubicBezTo>
                  <a:close/>
                  <a:moveTo>
                    <a:pt x="1570038" y="1549400"/>
                  </a:moveTo>
                  <a:cubicBezTo>
                    <a:pt x="1570038" y="1549400"/>
                    <a:pt x="1570038" y="1549400"/>
                    <a:pt x="1573213" y="1549400"/>
                  </a:cubicBezTo>
                  <a:cubicBezTo>
                    <a:pt x="1573213" y="1549400"/>
                    <a:pt x="1573213" y="1552575"/>
                    <a:pt x="1573213" y="1552575"/>
                  </a:cubicBezTo>
                  <a:lnTo>
                    <a:pt x="1570038" y="1552575"/>
                  </a:lnTo>
                  <a:cubicBezTo>
                    <a:pt x="1570038" y="1549400"/>
                    <a:pt x="1570038" y="1549400"/>
                    <a:pt x="1570038" y="1549400"/>
                  </a:cubicBezTo>
                  <a:close/>
                  <a:moveTo>
                    <a:pt x="2080419" y="1547152"/>
                  </a:moveTo>
                  <a:cubicBezTo>
                    <a:pt x="2082007" y="1547152"/>
                    <a:pt x="2082800" y="1548078"/>
                    <a:pt x="2081213" y="1549930"/>
                  </a:cubicBezTo>
                  <a:cubicBezTo>
                    <a:pt x="2081213" y="1557339"/>
                    <a:pt x="2071688" y="1557339"/>
                    <a:pt x="2074863" y="1549930"/>
                  </a:cubicBezTo>
                  <a:cubicBezTo>
                    <a:pt x="2076450" y="1548078"/>
                    <a:pt x="2078831" y="1547152"/>
                    <a:pt x="2080419" y="1547152"/>
                  </a:cubicBezTo>
                  <a:close/>
                  <a:moveTo>
                    <a:pt x="828675" y="1546544"/>
                  </a:moveTo>
                  <a:cubicBezTo>
                    <a:pt x="831850" y="1550036"/>
                    <a:pt x="831850" y="1557022"/>
                    <a:pt x="828675" y="1557022"/>
                  </a:cubicBezTo>
                  <a:cubicBezTo>
                    <a:pt x="828675" y="1560514"/>
                    <a:pt x="825500" y="1560514"/>
                    <a:pt x="825500" y="1560514"/>
                  </a:cubicBezTo>
                  <a:cubicBezTo>
                    <a:pt x="822325" y="1560514"/>
                    <a:pt x="822325" y="1560514"/>
                    <a:pt x="819150" y="1557022"/>
                  </a:cubicBezTo>
                  <a:cubicBezTo>
                    <a:pt x="812800" y="1550036"/>
                    <a:pt x="822325" y="1543051"/>
                    <a:pt x="828675" y="1546544"/>
                  </a:cubicBezTo>
                  <a:close/>
                  <a:moveTo>
                    <a:pt x="2646892" y="1536701"/>
                  </a:moveTo>
                  <a:cubicBezTo>
                    <a:pt x="2650244" y="1536701"/>
                    <a:pt x="2653595" y="1536701"/>
                    <a:pt x="2656946" y="1536701"/>
                  </a:cubicBezTo>
                  <a:cubicBezTo>
                    <a:pt x="2660298" y="1536701"/>
                    <a:pt x="2660298" y="1540020"/>
                    <a:pt x="2663649" y="1540020"/>
                  </a:cubicBezTo>
                  <a:cubicBezTo>
                    <a:pt x="2663649" y="1540020"/>
                    <a:pt x="2663649" y="1543340"/>
                    <a:pt x="2667001" y="1543340"/>
                  </a:cubicBezTo>
                  <a:cubicBezTo>
                    <a:pt x="2667001" y="1546659"/>
                    <a:pt x="2667001" y="1549979"/>
                    <a:pt x="2667001" y="1556617"/>
                  </a:cubicBezTo>
                  <a:cubicBezTo>
                    <a:pt x="2667001" y="1563256"/>
                    <a:pt x="2667001" y="1566575"/>
                    <a:pt x="2663649" y="1569895"/>
                  </a:cubicBezTo>
                  <a:cubicBezTo>
                    <a:pt x="2656946" y="1573214"/>
                    <a:pt x="2656946" y="1566575"/>
                    <a:pt x="2650244" y="1566575"/>
                  </a:cubicBezTo>
                  <a:cubicBezTo>
                    <a:pt x="2643541" y="1559937"/>
                    <a:pt x="2636838" y="1546659"/>
                    <a:pt x="2643541" y="1540020"/>
                  </a:cubicBezTo>
                  <a:cubicBezTo>
                    <a:pt x="2643541" y="1540020"/>
                    <a:pt x="2643541" y="1540020"/>
                    <a:pt x="2646892" y="1540020"/>
                  </a:cubicBezTo>
                  <a:cubicBezTo>
                    <a:pt x="2646892" y="1536701"/>
                    <a:pt x="2646892" y="1536701"/>
                    <a:pt x="2646892" y="1536701"/>
                  </a:cubicBezTo>
                  <a:close/>
                  <a:moveTo>
                    <a:pt x="1158875" y="1533526"/>
                  </a:moveTo>
                  <a:cubicBezTo>
                    <a:pt x="1158875" y="1536701"/>
                    <a:pt x="1158875" y="1536701"/>
                    <a:pt x="1158875" y="1539876"/>
                  </a:cubicBezTo>
                  <a:cubicBezTo>
                    <a:pt x="1158875" y="1539876"/>
                    <a:pt x="1158875" y="1539876"/>
                    <a:pt x="1155700" y="1539876"/>
                  </a:cubicBezTo>
                  <a:cubicBezTo>
                    <a:pt x="1155700" y="1539876"/>
                    <a:pt x="1155700" y="1539876"/>
                    <a:pt x="1155700" y="1536701"/>
                  </a:cubicBezTo>
                  <a:cubicBezTo>
                    <a:pt x="1155700" y="1536701"/>
                    <a:pt x="1155700" y="1533526"/>
                    <a:pt x="1158875" y="1533526"/>
                  </a:cubicBezTo>
                  <a:close/>
                  <a:moveTo>
                    <a:pt x="1638300" y="1533525"/>
                  </a:moveTo>
                  <a:cubicBezTo>
                    <a:pt x="1641872" y="1530350"/>
                    <a:pt x="1645444" y="1530350"/>
                    <a:pt x="1649016" y="1533525"/>
                  </a:cubicBezTo>
                  <a:cubicBezTo>
                    <a:pt x="1652588" y="1533525"/>
                    <a:pt x="1652588" y="1543050"/>
                    <a:pt x="1645444" y="1543050"/>
                  </a:cubicBezTo>
                  <a:cubicBezTo>
                    <a:pt x="1641872" y="1543050"/>
                    <a:pt x="1638300" y="1539875"/>
                    <a:pt x="1638300" y="1533525"/>
                  </a:cubicBezTo>
                  <a:close/>
                  <a:moveTo>
                    <a:pt x="2209800" y="1530351"/>
                  </a:moveTo>
                  <a:cubicBezTo>
                    <a:pt x="2212975" y="1530351"/>
                    <a:pt x="2212975" y="1530351"/>
                    <a:pt x="2212975" y="1530351"/>
                  </a:cubicBezTo>
                  <a:cubicBezTo>
                    <a:pt x="2212975" y="1530351"/>
                    <a:pt x="2216150" y="1530351"/>
                    <a:pt x="2212975" y="1533526"/>
                  </a:cubicBezTo>
                  <a:cubicBezTo>
                    <a:pt x="2212975" y="1533526"/>
                    <a:pt x="2209800" y="1533526"/>
                    <a:pt x="2209800" y="1530351"/>
                  </a:cubicBezTo>
                  <a:close/>
                  <a:moveTo>
                    <a:pt x="1671638" y="1530350"/>
                  </a:moveTo>
                  <a:cubicBezTo>
                    <a:pt x="1674813" y="1533525"/>
                    <a:pt x="1671638" y="1533525"/>
                    <a:pt x="1671638" y="1536700"/>
                  </a:cubicBezTo>
                  <a:cubicBezTo>
                    <a:pt x="1668463" y="1536700"/>
                    <a:pt x="1668463" y="1533525"/>
                    <a:pt x="1668463" y="1533525"/>
                  </a:cubicBezTo>
                  <a:cubicBezTo>
                    <a:pt x="1668463" y="1530350"/>
                    <a:pt x="1671638" y="1530350"/>
                    <a:pt x="1671638" y="1530350"/>
                  </a:cubicBezTo>
                  <a:close/>
                  <a:moveTo>
                    <a:pt x="1597819" y="1526381"/>
                  </a:moveTo>
                  <a:cubicBezTo>
                    <a:pt x="1598613" y="1525588"/>
                    <a:pt x="1600200" y="1525588"/>
                    <a:pt x="1601788" y="1527175"/>
                  </a:cubicBezTo>
                  <a:cubicBezTo>
                    <a:pt x="1601788" y="1527175"/>
                    <a:pt x="1601788" y="1527175"/>
                    <a:pt x="1598613" y="1530350"/>
                  </a:cubicBezTo>
                  <a:cubicBezTo>
                    <a:pt x="1597025" y="1528763"/>
                    <a:pt x="1597025" y="1527175"/>
                    <a:pt x="1597819" y="1526381"/>
                  </a:cubicBezTo>
                  <a:close/>
                  <a:moveTo>
                    <a:pt x="1096963" y="1522811"/>
                  </a:moveTo>
                  <a:cubicBezTo>
                    <a:pt x="1097757" y="1522414"/>
                    <a:pt x="1098550" y="1522414"/>
                    <a:pt x="1100138" y="1524001"/>
                  </a:cubicBezTo>
                  <a:cubicBezTo>
                    <a:pt x="1106488" y="1524001"/>
                    <a:pt x="1103313" y="1533526"/>
                    <a:pt x="1096963" y="1530351"/>
                  </a:cubicBezTo>
                  <a:cubicBezTo>
                    <a:pt x="1096963" y="1527176"/>
                    <a:pt x="1093788" y="1527176"/>
                    <a:pt x="1093788" y="1524001"/>
                  </a:cubicBezTo>
                  <a:cubicBezTo>
                    <a:pt x="1095375" y="1524001"/>
                    <a:pt x="1096169" y="1523207"/>
                    <a:pt x="1096963" y="1522811"/>
                  </a:cubicBezTo>
                  <a:close/>
                  <a:moveTo>
                    <a:pt x="1671638" y="1490663"/>
                  </a:moveTo>
                  <a:cubicBezTo>
                    <a:pt x="1674813" y="1493838"/>
                    <a:pt x="1674813" y="1497013"/>
                    <a:pt x="1671638" y="1500188"/>
                  </a:cubicBezTo>
                  <a:cubicBezTo>
                    <a:pt x="1665288" y="1500188"/>
                    <a:pt x="1665288" y="1487488"/>
                    <a:pt x="1671638" y="1490663"/>
                  </a:cubicBezTo>
                  <a:close/>
                  <a:moveTo>
                    <a:pt x="2570659" y="1487488"/>
                  </a:moveTo>
                  <a:cubicBezTo>
                    <a:pt x="2573933" y="1487488"/>
                    <a:pt x="2573933" y="1487488"/>
                    <a:pt x="2577208" y="1487488"/>
                  </a:cubicBezTo>
                  <a:cubicBezTo>
                    <a:pt x="2583756" y="1487488"/>
                    <a:pt x="2596853" y="1490762"/>
                    <a:pt x="2600127" y="1497311"/>
                  </a:cubicBezTo>
                  <a:cubicBezTo>
                    <a:pt x="2603402" y="1503859"/>
                    <a:pt x="2606676" y="1513682"/>
                    <a:pt x="2600127" y="1523505"/>
                  </a:cubicBezTo>
                  <a:cubicBezTo>
                    <a:pt x="2600127" y="1523505"/>
                    <a:pt x="2600127" y="1526779"/>
                    <a:pt x="2596853" y="1530053"/>
                  </a:cubicBezTo>
                  <a:cubicBezTo>
                    <a:pt x="2593579" y="1530053"/>
                    <a:pt x="2590305" y="1533328"/>
                    <a:pt x="2587030" y="1533328"/>
                  </a:cubicBezTo>
                  <a:cubicBezTo>
                    <a:pt x="2573933" y="1539876"/>
                    <a:pt x="2560836" y="1526779"/>
                    <a:pt x="2554288" y="1516956"/>
                  </a:cubicBezTo>
                  <a:cubicBezTo>
                    <a:pt x="2554288" y="1513682"/>
                    <a:pt x="2554288" y="1507134"/>
                    <a:pt x="2554288" y="1503859"/>
                  </a:cubicBezTo>
                  <a:cubicBezTo>
                    <a:pt x="2557562" y="1500585"/>
                    <a:pt x="2557562" y="1497311"/>
                    <a:pt x="2560836" y="1497311"/>
                  </a:cubicBezTo>
                  <a:cubicBezTo>
                    <a:pt x="2564111" y="1490762"/>
                    <a:pt x="2564111" y="1490762"/>
                    <a:pt x="2570659" y="1487488"/>
                  </a:cubicBezTo>
                  <a:close/>
                  <a:moveTo>
                    <a:pt x="621393" y="1481138"/>
                  </a:moveTo>
                  <a:cubicBezTo>
                    <a:pt x="631259" y="1484457"/>
                    <a:pt x="637835" y="1487777"/>
                    <a:pt x="644412" y="1494416"/>
                  </a:cubicBezTo>
                  <a:cubicBezTo>
                    <a:pt x="644412" y="1497735"/>
                    <a:pt x="644412" y="1497735"/>
                    <a:pt x="647701" y="1497735"/>
                  </a:cubicBezTo>
                  <a:cubicBezTo>
                    <a:pt x="647701" y="1501054"/>
                    <a:pt x="644412" y="1497735"/>
                    <a:pt x="644412" y="1501054"/>
                  </a:cubicBezTo>
                  <a:cubicBezTo>
                    <a:pt x="644412" y="1507693"/>
                    <a:pt x="637835" y="1511012"/>
                    <a:pt x="634547" y="1514332"/>
                  </a:cubicBezTo>
                  <a:cubicBezTo>
                    <a:pt x="627970" y="1514332"/>
                    <a:pt x="621393" y="1517651"/>
                    <a:pt x="614816" y="1514332"/>
                  </a:cubicBezTo>
                  <a:cubicBezTo>
                    <a:pt x="608240" y="1511012"/>
                    <a:pt x="601663" y="1504374"/>
                    <a:pt x="604951" y="1494416"/>
                  </a:cubicBezTo>
                  <a:cubicBezTo>
                    <a:pt x="608240" y="1491096"/>
                    <a:pt x="608240" y="1487777"/>
                    <a:pt x="611528" y="1487777"/>
                  </a:cubicBezTo>
                  <a:cubicBezTo>
                    <a:pt x="611528" y="1487777"/>
                    <a:pt x="611528" y="1487777"/>
                    <a:pt x="614816" y="1484457"/>
                  </a:cubicBezTo>
                  <a:cubicBezTo>
                    <a:pt x="614816" y="1484457"/>
                    <a:pt x="618105" y="1481138"/>
                    <a:pt x="621393" y="1481138"/>
                  </a:cubicBezTo>
                  <a:close/>
                  <a:moveTo>
                    <a:pt x="1992313" y="1477963"/>
                  </a:moveTo>
                  <a:cubicBezTo>
                    <a:pt x="1992313" y="1477963"/>
                    <a:pt x="1992313" y="1477963"/>
                    <a:pt x="1995488" y="1477963"/>
                  </a:cubicBezTo>
                  <a:lnTo>
                    <a:pt x="1995488" y="1481138"/>
                  </a:lnTo>
                  <a:cubicBezTo>
                    <a:pt x="1992313" y="1481138"/>
                    <a:pt x="1992313" y="1477963"/>
                    <a:pt x="1992313" y="1481138"/>
                  </a:cubicBezTo>
                  <a:cubicBezTo>
                    <a:pt x="1992313" y="1481138"/>
                    <a:pt x="1992313" y="1481138"/>
                    <a:pt x="1992313" y="1477963"/>
                  </a:cubicBezTo>
                  <a:close/>
                  <a:moveTo>
                    <a:pt x="1155700" y="1474788"/>
                  </a:moveTo>
                  <a:cubicBezTo>
                    <a:pt x="1158875" y="1474788"/>
                    <a:pt x="1158875" y="1481138"/>
                    <a:pt x="1155700" y="1481138"/>
                  </a:cubicBezTo>
                  <a:cubicBezTo>
                    <a:pt x="1146175" y="1481138"/>
                    <a:pt x="1149350" y="1474788"/>
                    <a:pt x="1155700" y="1474788"/>
                  </a:cubicBezTo>
                  <a:close/>
                  <a:moveTo>
                    <a:pt x="515144" y="1474788"/>
                  </a:moveTo>
                  <a:cubicBezTo>
                    <a:pt x="515144" y="1474788"/>
                    <a:pt x="518517" y="1474788"/>
                    <a:pt x="521891" y="1477963"/>
                  </a:cubicBezTo>
                  <a:cubicBezTo>
                    <a:pt x="525264" y="1477963"/>
                    <a:pt x="528638" y="1484313"/>
                    <a:pt x="525264" y="1490663"/>
                  </a:cubicBezTo>
                  <a:cubicBezTo>
                    <a:pt x="518517" y="1497013"/>
                    <a:pt x="501650" y="1493838"/>
                    <a:pt x="505023" y="1484313"/>
                  </a:cubicBezTo>
                  <a:cubicBezTo>
                    <a:pt x="505023" y="1477963"/>
                    <a:pt x="508397" y="1474788"/>
                    <a:pt x="515144" y="1474788"/>
                  </a:cubicBezTo>
                  <a:close/>
                  <a:moveTo>
                    <a:pt x="1324610" y="1470025"/>
                  </a:moveTo>
                  <a:cubicBezTo>
                    <a:pt x="1331172" y="1470025"/>
                    <a:pt x="1341014" y="1473399"/>
                    <a:pt x="1347576" y="1476772"/>
                  </a:cubicBezTo>
                  <a:cubicBezTo>
                    <a:pt x="1350857" y="1480145"/>
                    <a:pt x="1354138" y="1490266"/>
                    <a:pt x="1354138" y="1497013"/>
                  </a:cubicBezTo>
                  <a:cubicBezTo>
                    <a:pt x="1354138" y="1507133"/>
                    <a:pt x="1347576" y="1513880"/>
                    <a:pt x="1344295" y="1517253"/>
                  </a:cubicBezTo>
                  <a:cubicBezTo>
                    <a:pt x="1337733" y="1520627"/>
                    <a:pt x="1334453" y="1524000"/>
                    <a:pt x="1327891" y="1524000"/>
                  </a:cubicBezTo>
                  <a:cubicBezTo>
                    <a:pt x="1324610" y="1524000"/>
                    <a:pt x="1321329" y="1520627"/>
                    <a:pt x="1318048" y="1520627"/>
                  </a:cubicBezTo>
                  <a:cubicBezTo>
                    <a:pt x="1318048" y="1520627"/>
                    <a:pt x="1318048" y="1520627"/>
                    <a:pt x="1318048" y="1517253"/>
                  </a:cubicBezTo>
                  <a:cubicBezTo>
                    <a:pt x="1314767" y="1517253"/>
                    <a:pt x="1314767" y="1517253"/>
                    <a:pt x="1311486" y="1513880"/>
                  </a:cubicBezTo>
                  <a:cubicBezTo>
                    <a:pt x="1308206" y="1510506"/>
                    <a:pt x="1304925" y="1503760"/>
                    <a:pt x="1308206" y="1493639"/>
                  </a:cubicBezTo>
                  <a:cubicBezTo>
                    <a:pt x="1308206" y="1490266"/>
                    <a:pt x="1311486" y="1483519"/>
                    <a:pt x="1314767" y="1480145"/>
                  </a:cubicBezTo>
                  <a:cubicBezTo>
                    <a:pt x="1314767" y="1476772"/>
                    <a:pt x="1321329" y="1473399"/>
                    <a:pt x="1324610" y="1470025"/>
                  </a:cubicBezTo>
                  <a:close/>
                  <a:moveTo>
                    <a:pt x="2560638" y="1465528"/>
                  </a:moveTo>
                  <a:cubicBezTo>
                    <a:pt x="2563019" y="1465528"/>
                    <a:pt x="2565400" y="1467380"/>
                    <a:pt x="2563813" y="1471085"/>
                  </a:cubicBezTo>
                  <a:cubicBezTo>
                    <a:pt x="2563813" y="1474789"/>
                    <a:pt x="2560638" y="1474789"/>
                    <a:pt x="2557463" y="1471085"/>
                  </a:cubicBezTo>
                  <a:cubicBezTo>
                    <a:pt x="2555875" y="1467380"/>
                    <a:pt x="2558257" y="1465528"/>
                    <a:pt x="2560638" y="1465528"/>
                  </a:cubicBezTo>
                  <a:close/>
                  <a:moveTo>
                    <a:pt x="803275" y="1460501"/>
                  </a:moveTo>
                  <a:cubicBezTo>
                    <a:pt x="812800" y="1463676"/>
                    <a:pt x="806450" y="1470026"/>
                    <a:pt x="803275" y="1466851"/>
                  </a:cubicBezTo>
                  <a:cubicBezTo>
                    <a:pt x="803275" y="1466851"/>
                    <a:pt x="800100" y="1463676"/>
                    <a:pt x="803275" y="1460501"/>
                  </a:cubicBezTo>
                  <a:close/>
                  <a:moveTo>
                    <a:pt x="1658938" y="1457325"/>
                  </a:moveTo>
                  <a:cubicBezTo>
                    <a:pt x="1662113" y="1457325"/>
                    <a:pt x="1665288" y="1457325"/>
                    <a:pt x="1665288" y="1460500"/>
                  </a:cubicBezTo>
                  <a:cubicBezTo>
                    <a:pt x="1665288" y="1463675"/>
                    <a:pt x="1665288" y="1463675"/>
                    <a:pt x="1662113" y="1466850"/>
                  </a:cubicBezTo>
                  <a:cubicBezTo>
                    <a:pt x="1655763" y="1466850"/>
                    <a:pt x="1652588" y="1457325"/>
                    <a:pt x="1658938" y="1457325"/>
                  </a:cubicBezTo>
                  <a:close/>
                  <a:moveTo>
                    <a:pt x="1173163" y="1450976"/>
                  </a:moveTo>
                  <a:cubicBezTo>
                    <a:pt x="1176338" y="1450976"/>
                    <a:pt x="1176338" y="1461182"/>
                    <a:pt x="1179513" y="1461182"/>
                  </a:cubicBezTo>
                  <a:cubicBezTo>
                    <a:pt x="1179513" y="1457780"/>
                    <a:pt x="1179513" y="1457780"/>
                    <a:pt x="1182688" y="1454378"/>
                  </a:cubicBezTo>
                  <a:cubicBezTo>
                    <a:pt x="1185863" y="1454378"/>
                    <a:pt x="1189038" y="1454378"/>
                    <a:pt x="1192213" y="1454378"/>
                  </a:cubicBezTo>
                  <a:cubicBezTo>
                    <a:pt x="1192213" y="1457780"/>
                    <a:pt x="1195388" y="1457780"/>
                    <a:pt x="1195388" y="1461182"/>
                  </a:cubicBezTo>
                  <a:cubicBezTo>
                    <a:pt x="1195388" y="1461182"/>
                    <a:pt x="1198563" y="1464584"/>
                    <a:pt x="1195388" y="1467985"/>
                  </a:cubicBezTo>
                  <a:cubicBezTo>
                    <a:pt x="1195388" y="1471387"/>
                    <a:pt x="1192213" y="1471387"/>
                    <a:pt x="1192213" y="1474789"/>
                  </a:cubicBezTo>
                  <a:cubicBezTo>
                    <a:pt x="1185863" y="1474789"/>
                    <a:pt x="1179513" y="1471387"/>
                    <a:pt x="1179513" y="1467985"/>
                  </a:cubicBezTo>
                  <a:cubicBezTo>
                    <a:pt x="1176338" y="1464584"/>
                    <a:pt x="1176338" y="1467985"/>
                    <a:pt x="1176338" y="1464584"/>
                  </a:cubicBezTo>
                  <a:cubicBezTo>
                    <a:pt x="1173163" y="1464584"/>
                    <a:pt x="1173163" y="1464584"/>
                    <a:pt x="1173163" y="1461182"/>
                  </a:cubicBezTo>
                  <a:cubicBezTo>
                    <a:pt x="1169988" y="1457780"/>
                    <a:pt x="1169988" y="1457780"/>
                    <a:pt x="1169988" y="1454378"/>
                  </a:cubicBezTo>
                  <a:cubicBezTo>
                    <a:pt x="1169988" y="1454378"/>
                    <a:pt x="1169988" y="1450976"/>
                    <a:pt x="1173163" y="1450976"/>
                  </a:cubicBezTo>
                  <a:close/>
                  <a:moveTo>
                    <a:pt x="2749550" y="1447801"/>
                  </a:moveTo>
                  <a:cubicBezTo>
                    <a:pt x="2755900" y="1450976"/>
                    <a:pt x="2755900" y="1457326"/>
                    <a:pt x="2749550" y="1457326"/>
                  </a:cubicBezTo>
                  <a:cubicBezTo>
                    <a:pt x="2749550" y="1454151"/>
                    <a:pt x="2746375" y="1454151"/>
                    <a:pt x="2746375" y="1454151"/>
                  </a:cubicBezTo>
                  <a:cubicBezTo>
                    <a:pt x="2746375" y="1450976"/>
                    <a:pt x="2746375" y="1447801"/>
                    <a:pt x="2749550" y="1447801"/>
                  </a:cubicBezTo>
                  <a:close/>
                  <a:moveTo>
                    <a:pt x="1368426" y="1444625"/>
                  </a:moveTo>
                  <a:cubicBezTo>
                    <a:pt x="1368426" y="1444625"/>
                    <a:pt x="1368426" y="1444625"/>
                    <a:pt x="1368426" y="1447800"/>
                  </a:cubicBezTo>
                  <a:cubicBezTo>
                    <a:pt x="1363663" y="1450975"/>
                    <a:pt x="1363663" y="1441450"/>
                    <a:pt x="1368426" y="1444625"/>
                  </a:cubicBezTo>
                  <a:close/>
                  <a:moveTo>
                    <a:pt x="1457188" y="1438275"/>
                  </a:moveTo>
                  <a:cubicBezTo>
                    <a:pt x="1460483" y="1438275"/>
                    <a:pt x="1463777" y="1438275"/>
                    <a:pt x="1463777" y="1441582"/>
                  </a:cubicBezTo>
                  <a:cubicBezTo>
                    <a:pt x="1470366" y="1444890"/>
                    <a:pt x="1470366" y="1444890"/>
                    <a:pt x="1473661" y="1451504"/>
                  </a:cubicBezTo>
                  <a:cubicBezTo>
                    <a:pt x="1476955" y="1451504"/>
                    <a:pt x="1476955" y="1454812"/>
                    <a:pt x="1476955" y="1454812"/>
                  </a:cubicBezTo>
                  <a:cubicBezTo>
                    <a:pt x="1480250" y="1464733"/>
                    <a:pt x="1476955" y="1474655"/>
                    <a:pt x="1473661" y="1481270"/>
                  </a:cubicBezTo>
                  <a:cubicBezTo>
                    <a:pt x="1480250" y="1484577"/>
                    <a:pt x="1486839" y="1494499"/>
                    <a:pt x="1486839" y="1501114"/>
                  </a:cubicBezTo>
                  <a:cubicBezTo>
                    <a:pt x="1490133" y="1501114"/>
                    <a:pt x="1496722" y="1501114"/>
                    <a:pt x="1500017" y="1501114"/>
                  </a:cubicBezTo>
                  <a:cubicBezTo>
                    <a:pt x="1500017" y="1494499"/>
                    <a:pt x="1496722" y="1494499"/>
                    <a:pt x="1496722" y="1487885"/>
                  </a:cubicBezTo>
                  <a:cubicBezTo>
                    <a:pt x="1500017" y="1487885"/>
                    <a:pt x="1500017" y="1491192"/>
                    <a:pt x="1503311" y="1494499"/>
                  </a:cubicBezTo>
                  <a:cubicBezTo>
                    <a:pt x="1503311" y="1494499"/>
                    <a:pt x="1506606" y="1497806"/>
                    <a:pt x="1506606" y="1501114"/>
                  </a:cubicBezTo>
                  <a:cubicBezTo>
                    <a:pt x="1509900" y="1501114"/>
                    <a:pt x="1509900" y="1501114"/>
                    <a:pt x="1509900" y="1501114"/>
                  </a:cubicBezTo>
                  <a:cubicBezTo>
                    <a:pt x="1513195" y="1501114"/>
                    <a:pt x="1513195" y="1501114"/>
                    <a:pt x="1516489" y="1501114"/>
                  </a:cubicBezTo>
                  <a:cubicBezTo>
                    <a:pt x="1516489" y="1504421"/>
                    <a:pt x="1516489" y="1504421"/>
                    <a:pt x="1516489" y="1504421"/>
                  </a:cubicBezTo>
                  <a:cubicBezTo>
                    <a:pt x="1519784" y="1504421"/>
                    <a:pt x="1519784" y="1504421"/>
                    <a:pt x="1519784" y="1504421"/>
                  </a:cubicBezTo>
                  <a:cubicBezTo>
                    <a:pt x="1523078" y="1507728"/>
                    <a:pt x="1526373" y="1507728"/>
                    <a:pt x="1529667" y="1511036"/>
                  </a:cubicBezTo>
                  <a:cubicBezTo>
                    <a:pt x="1529667" y="1514343"/>
                    <a:pt x="1532962" y="1517650"/>
                    <a:pt x="1532962" y="1520957"/>
                  </a:cubicBezTo>
                  <a:cubicBezTo>
                    <a:pt x="1532962" y="1520957"/>
                    <a:pt x="1536256" y="1524265"/>
                    <a:pt x="1536256" y="1524265"/>
                  </a:cubicBezTo>
                  <a:cubicBezTo>
                    <a:pt x="1536256" y="1524265"/>
                    <a:pt x="1536256" y="1527572"/>
                    <a:pt x="1536256" y="1527572"/>
                  </a:cubicBezTo>
                  <a:cubicBezTo>
                    <a:pt x="1539551" y="1530879"/>
                    <a:pt x="1539551" y="1534187"/>
                    <a:pt x="1539551" y="1537494"/>
                  </a:cubicBezTo>
                  <a:cubicBezTo>
                    <a:pt x="1542845" y="1547416"/>
                    <a:pt x="1546140" y="1550723"/>
                    <a:pt x="1549434" y="1557338"/>
                  </a:cubicBezTo>
                  <a:cubicBezTo>
                    <a:pt x="1559318" y="1557338"/>
                    <a:pt x="1565907" y="1567260"/>
                    <a:pt x="1559318" y="1577181"/>
                  </a:cubicBezTo>
                  <a:cubicBezTo>
                    <a:pt x="1562612" y="1580489"/>
                    <a:pt x="1565907" y="1583796"/>
                    <a:pt x="1569201" y="1587103"/>
                  </a:cubicBezTo>
                  <a:cubicBezTo>
                    <a:pt x="1572496" y="1587103"/>
                    <a:pt x="1572496" y="1583796"/>
                    <a:pt x="1575790" y="1583796"/>
                  </a:cubicBezTo>
                  <a:cubicBezTo>
                    <a:pt x="1582379" y="1583796"/>
                    <a:pt x="1592263" y="1587103"/>
                    <a:pt x="1588968" y="1597025"/>
                  </a:cubicBezTo>
                  <a:cubicBezTo>
                    <a:pt x="1588968" y="1603640"/>
                    <a:pt x="1582379" y="1603640"/>
                    <a:pt x="1579085" y="1603640"/>
                  </a:cubicBezTo>
                  <a:cubicBezTo>
                    <a:pt x="1572496" y="1600332"/>
                    <a:pt x="1572496" y="1593718"/>
                    <a:pt x="1569201" y="1590411"/>
                  </a:cubicBezTo>
                  <a:cubicBezTo>
                    <a:pt x="1565907" y="1587103"/>
                    <a:pt x="1565907" y="1587103"/>
                    <a:pt x="1562612" y="1583796"/>
                  </a:cubicBezTo>
                  <a:cubicBezTo>
                    <a:pt x="1562612" y="1583796"/>
                    <a:pt x="1559318" y="1580489"/>
                    <a:pt x="1559318" y="1580489"/>
                  </a:cubicBezTo>
                  <a:cubicBezTo>
                    <a:pt x="1556023" y="1580489"/>
                    <a:pt x="1552729" y="1583796"/>
                    <a:pt x="1552729" y="1583796"/>
                  </a:cubicBezTo>
                  <a:cubicBezTo>
                    <a:pt x="1546140" y="1583796"/>
                    <a:pt x="1539551" y="1580489"/>
                    <a:pt x="1536256" y="1577181"/>
                  </a:cubicBezTo>
                  <a:cubicBezTo>
                    <a:pt x="1532962" y="1577181"/>
                    <a:pt x="1529667" y="1577181"/>
                    <a:pt x="1526373" y="1580489"/>
                  </a:cubicBezTo>
                  <a:cubicBezTo>
                    <a:pt x="1526373" y="1580489"/>
                    <a:pt x="1526373" y="1580489"/>
                    <a:pt x="1523078" y="1583796"/>
                  </a:cubicBezTo>
                  <a:cubicBezTo>
                    <a:pt x="1519784" y="1583796"/>
                    <a:pt x="1516489" y="1583796"/>
                    <a:pt x="1513195" y="1583796"/>
                  </a:cubicBezTo>
                  <a:cubicBezTo>
                    <a:pt x="1513195" y="1587103"/>
                    <a:pt x="1513195" y="1587103"/>
                    <a:pt x="1513195" y="1587103"/>
                  </a:cubicBezTo>
                  <a:cubicBezTo>
                    <a:pt x="1509900" y="1587103"/>
                    <a:pt x="1506606" y="1587103"/>
                    <a:pt x="1503311" y="1587103"/>
                  </a:cubicBezTo>
                  <a:cubicBezTo>
                    <a:pt x="1500017" y="1587103"/>
                    <a:pt x="1500017" y="1587103"/>
                    <a:pt x="1500017" y="1587103"/>
                  </a:cubicBezTo>
                  <a:cubicBezTo>
                    <a:pt x="1496722" y="1587103"/>
                    <a:pt x="1496722" y="1583796"/>
                    <a:pt x="1493428" y="1583796"/>
                  </a:cubicBezTo>
                  <a:cubicBezTo>
                    <a:pt x="1490133" y="1580489"/>
                    <a:pt x="1483544" y="1580489"/>
                    <a:pt x="1483544" y="1577181"/>
                  </a:cubicBezTo>
                  <a:cubicBezTo>
                    <a:pt x="1483544" y="1577181"/>
                    <a:pt x="1483544" y="1577181"/>
                    <a:pt x="1480250" y="1577181"/>
                  </a:cubicBezTo>
                  <a:cubicBezTo>
                    <a:pt x="1473661" y="1570567"/>
                    <a:pt x="1467072" y="1557338"/>
                    <a:pt x="1463777" y="1540801"/>
                  </a:cubicBezTo>
                  <a:cubicBezTo>
                    <a:pt x="1460483" y="1544108"/>
                    <a:pt x="1460483" y="1544108"/>
                    <a:pt x="1457188" y="1547416"/>
                  </a:cubicBezTo>
                  <a:cubicBezTo>
                    <a:pt x="1453894" y="1547416"/>
                    <a:pt x="1453894" y="1547416"/>
                    <a:pt x="1453894" y="1547416"/>
                  </a:cubicBezTo>
                  <a:cubicBezTo>
                    <a:pt x="1450599" y="1550723"/>
                    <a:pt x="1444010" y="1554030"/>
                    <a:pt x="1440716" y="1560645"/>
                  </a:cubicBezTo>
                  <a:cubicBezTo>
                    <a:pt x="1440716" y="1560645"/>
                    <a:pt x="1440716" y="1560645"/>
                    <a:pt x="1440716" y="1563952"/>
                  </a:cubicBezTo>
                  <a:cubicBezTo>
                    <a:pt x="1437422" y="1563952"/>
                    <a:pt x="1434127" y="1567260"/>
                    <a:pt x="1430833" y="1570567"/>
                  </a:cubicBezTo>
                  <a:cubicBezTo>
                    <a:pt x="1427538" y="1577181"/>
                    <a:pt x="1427538" y="1580489"/>
                    <a:pt x="1420949" y="1583796"/>
                  </a:cubicBezTo>
                  <a:cubicBezTo>
                    <a:pt x="1417655" y="1590411"/>
                    <a:pt x="1411066" y="1593718"/>
                    <a:pt x="1404477" y="1600332"/>
                  </a:cubicBezTo>
                  <a:cubicBezTo>
                    <a:pt x="1401182" y="1603640"/>
                    <a:pt x="1397888" y="1606947"/>
                    <a:pt x="1394593" y="1606947"/>
                  </a:cubicBezTo>
                  <a:cubicBezTo>
                    <a:pt x="1394593" y="1610254"/>
                    <a:pt x="1394593" y="1610254"/>
                    <a:pt x="1394593" y="1610254"/>
                  </a:cubicBezTo>
                  <a:cubicBezTo>
                    <a:pt x="1391299" y="1610254"/>
                    <a:pt x="1391299" y="1610254"/>
                    <a:pt x="1391299" y="1610254"/>
                  </a:cubicBezTo>
                  <a:cubicBezTo>
                    <a:pt x="1391299" y="1613562"/>
                    <a:pt x="1391299" y="1610254"/>
                    <a:pt x="1391299" y="1613562"/>
                  </a:cubicBezTo>
                  <a:cubicBezTo>
                    <a:pt x="1388004" y="1613562"/>
                    <a:pt x="1388004" y="1616869"/>
                    <a:pt x="1384710" y="1616869"/>
                  </a:cubicBezTo>
                  <a:cubicBezTo>
                    <a:pt x="1384710" y="1616869"/>
                    <a:pt x="1381415" y="1616869"/>
                    <a:pt x="1381415" y="1620176"/>
                  </a:cubicBezTo>
                  <a:cubicBezTo>
                    <a:pt x="1378121" y="1620176"/>
                    <a:pt x="1378121" y="1623483"/>
                    <a:pt x="1378121" y="1623483"/>
                  </a:cubicBezTo>
                  <a:cubicBezTo>
                    <a:pt x="1374826" y="1623483"/>
                    <a:pt x="1374826" y="1623483"/>
                    <a:pt x="1374826" y="1623483"/>
                  </a:cubicBezTo>
                  <a:cubicBezTo>
                    <a:pt x="1374826" y="1626791"/>
                    <a:pt x="1371532" y="1626791"/>
                    <a:pt x="1371532" y="1626791"/>
                  </a:cubicBezTo>
                  <a:cubicBezTo>
                    <a:pt x="1368237" y="1630098"/>
                    <a:pt x="1368237" y="1630098"/>
                    <a:pt x="1364943" y="1633405"/>
                  </a:cubicBezTo>
                  <a:cubicBezTo>
                    <a:pt x="1358354" y="1636713"/>
                    <a:pt x="1355059" y="1640020"/>
                    <a:pt x="1351765" y="1643327"/>
                  </a:cubicBezTo>
                  <a:cubicBezTo>
                    <a:pt x="1351765" y="1646635"/>
                    <a:pt x="1348470" y="1646635"/>
                    <a:pt x="1348470" y="1649942"/>
                  </a:cubicBezTo>
                  <a:cubicBezTo>
                    <a:pt x="1345176" y="1649942"/>
                    <a:pt x="1341881" y="1653249"/>
                    <a:pt x="1338587" y="1653249"/>
                  </a:cubicBezTo>
                  <a:cubicBezTo>
                    <a:pt x="1335292" y="1653249"/>
                    <a:pt x="1331998" y="1656556"/>
                    <a:pt x="1328703" y="1659864"/>
                  </a:cubicBezTo>
                  <a:cubicBezTo>
                    <a:pt x="1325409" y="1659864"/>
                    <a:pt x="1322114" y="1659864"/>
                    <a:pt x="1315525" y="1663171"/>
                  </a:cubicBezTo>
                  <a:cubicBezTo>
                    <a:pt x="1315525" y="1663171"/>
                    <a:pt x="1312231" y="1663171"/>
                    <a:pt x="1312231" y="1663171"/>
                  </a:cubicBezTo>
                  <a:cubicBezTo>
                    <a:pt x="1312231" y="1663171"/>
                    <a:pt x="1308936" y="1666478"/>
                    <a:pt x="1308936" y="1666478"/>
                  </a:cubicBezTo>
                  <a:cubicBezTo>
                    <a:pt x="1305642" y="1666478"/>
                    <a:pt x="1305642" y="1666478"/>
                    <a:pt x="1302347" y="1666478"/>
                  </a:cubicBezTo>
                  <a:cubicBezTo>
                    <a:pt x="1302347" y="1666478"/>
                    <a:pt x="1302347" y="1666478"/>
                    <a:pt x="1302347" y="1663171"/>
                  </a:cubicBezTo>
                  <a:cubicBezTo>
                    <a:pt x="1308936" y="1663171"/>
                    <a:pt x="1315525" y="1656556"/>
                    <a:pt x="1318820" y="1656556"/>
                  </a:cubicBezTo>
                  <a:cubicBezTo>
                    <a:pt x="1322114" y="1646635"/>
                    <a:pt x="1335292" y="1653249"/>
                    <a:pt x="1335292" y="1643327"/>
                  </a:cubicBezTo>
                  <a:cubicBezTo>
                    <a:pt x="1348470" y="1636713"/>
                    <a:pt x="1358354" y="1633405"/>
                    <a:pt x="1368237" y="1623483"/>
                  </a:cubicBezTo>
                  <a:cubicBezTo>
                    <a:pt x="1368237" y="1623483"/>
                    <a:pt x="1371532" y="1623483"/>
                    <a:pt x="1371532" y="1623483"/>
                  </a:cubicBezTo>
                  <a:cubicBezTo>
                    <a:pt x="1374826" y="1620176"/>
                    <a:pt x="1378121" y="1616869"/>
                    <a:pt x="1381415" y="1616869"/>
                  </a:cubicBezTo>
                  <a:cubicBezTo>
                    <a:pt x="1384710" y="1613562"/>
                    <a:pt x="1384710" y="1610254"/>
                    <a:pt x="1388004" y="1610254"/>
                  </a:cubicBezTo>
                  <a:cubicBezTo>
                    <a:pt x="1394593" y="1600332"/>
                    <a:pt x="1401182" y="1597025"/>
                    <a:pt x="1404477" y="1590411"/>
                  </a:cubicBezTo>
                  <a:cubicBezTo>
                    <a:pt x="1411066" y="1587103"/>
                    <a:pt x="1411066" y="1583796"/>
                    <a:pt x="1414360" y="1580489"/>
                  </a:cubicBezTo>
                  <a:cubicBezTo>
                    <a:pt x="1417655" y="1573874"/>
                    <a:pt x="1420949" y="1567260"/>
                    <a:pt x="1424244" y="1563952"/>
                  </a:cubicBezTo>
                  <a:cubicBezTo>
                    <a:pt x="1427538" y="1560645"/>
                    <a:pt x="1427538" y="1560645"/>
                    <a:pt x="1427538" y="1560645"/>
                  </a:cubicBezTo>
                  <a:cubicBezTo>
                    <a:pt x="1430833" y="1557338"/>
                    <a:pt x="1430833" y="1557338"/>
                    <a:pt x="1430833" y="1554030"/>
                  </a:cubicBezTo>
                  <a:cubicBezTo>
                    <a:pt x="1427538" y="1557338"/>
                    <a:pt x="1427538" y="1557338"/>
                    <a:pt x="1424244" y="1557338"/>
                  </a:cubicBezTo>
                  <a:cubicBezTo>
                    <a:pt x="1417655" y="1557338"/>
                    <a:pt x="1411066" y="1557338"/>
                    <a:pt x="1407771" y="1557338"/>
                  </a:cubicBezTo>
                  <a:cubicBezTo>
                    <a:pt x="1404477" y="1550723"/>
                    <a:pt x="1411066" y="1547416"/>
                    <a:pt x="1411066" y="1544108"/>
                  </a:cubicBezTo>
                  <a:cubicBezTo>
                    <a:pt x="1414360" y="1537494"/>
                    <a:pt x="1424244" y="1527572"/>
                    <a:pt x="1430833" y="1530879"/>
                  </a:cubicBezTo>
                  <a:cubicBezTo>
                    <a:pt x="1430833" y="1524265"/>
                    <a:pt x="1430833" y="1520957"/>
                    <a:pt x="1430833" y="1514343"/>
                  </a:cubicBezTo>
                  <a:cubicBezTo>
                    <a:pt x="1430833" y="1514343"/>
                    <a:pt x="1430833" y="1507728"/>
                    <a:pt x="1430833" y="1507728"/>
                  </a:cubicBezTo>
                  <a:cubicBezTo>
                    <a:pt x="1430833" y="1501114"/>
                    <a:pt x="1434127" y="1501114"/>
                    <a:pt x="1434127" y="1497806"/>
                  </a:cubicBezTo>
                  <a:cubicBezTo>
                    <a:pt x="1437422" y="1491192"/>
                    <a:pt x="1437422" y="1487885"/>
                    <a:pt x="1440716" y="1484577"/>
                  </a:cubicBezTo>
                  <a:cubicBezTo>
                    <a:pt x="1437422" y="1481270"/>
                    <a:pt x="1434127" y="1477963"/>
                    <a:pt x="1430833" y="1474655"/>
                  </a:cubicBezTo>
                  <a:cubicBezTo>
                    <a:pt x="1424244" y="1461426"/>
                    <a:pt x="1434127" y="1448197"/>
                    <a:pt x="1444010" y="1441582"/>
                  </a:cubicBezTo>
                  <a:cubicBezTo>
                    <a:pt x="1447305" y="1438275"/>
                    <a:pt x="1453894" y="1438275"/>
                    <a:pt x="1457188" y="1438275"/>
                  </a:cubicBezTo>
                  <a:close/>
                  <a:moveTo>
                    <a:pt x="1490663" y="1434042"/>
                  </a:moveTo>
                  <a:cubicBezTo>
                    <a:pt x="1497013" y="1430338"/>
                    <a:pt x="1497013" y="1441451"/>
                    <a:pt x="1490663" y="1441451"/>
                  </a:cubicBezTo>
                  <a:cubicBezTo>
                    <a:pt x="1487488" y="1441451"/>
                    <a:pt x="1487488" y="1437747"/>
                    <a:pt x="1490663" y="1434042"/>
                  </a:cubicBezTo>
                  <a:close/>
                  <a:moveTo>
                    <a:pt x="2173122" y="1417473"/>
                  </a:moveTo>
                  <a:cubicBezTo>
                    <a:pt x="2175272" y="1416183"/>
                    <a:pt x="2178712" y="1416183"/>
                    <a:pt x="2183871" y="1417903"/>
                  </a:cubicBezTo>
                  <a:cubicBezTo>
                    <a:pt x="2187311" y="1421342"/>
                    <a:pt x="2190751" y="1428222"/>
                    <a:pt x="2187311" y="1435101"/>
                  </a:cubicBezTo>
                  <a:cubicBezTo>
                    <a:pt x="2183871" y="1435101"/>
                    <a:pt x="2180432" y="1435101"/>
                    <a:pt x="2176992" y="1435101"/>
                  </a:cubicBezTo>
                  <a:cubicBezTo>
                    <a:pt x="2173552" y="1431661"/>
                    <a:pt x="2170113" y="1428222"/>
                    <a:pt x="2170113" y="1424782"/>
                  </a:cubicBezTo>
                  <a:cubicBezTo>
                    <a:pt x="2170113" y="1421342"/>
                    <a:pt x="2170973" y="1418763"/>
                    <a:pt x="2173122" y="1417473"/>
                  </a:cubicBezTo>
                  <a:close/>
                  <a:moveTo>
                    <a:pt x="2682875" y="1408113"/>
                  </a:moveTo>
                  <a:cubicBezTo>
                    <a:pt x="2682875" y="1408113"/>
                    <a:pt x="2682875" y="1408113"/>
                    <a:pt x="2686050" y="1408113"/>
                  </a:cubicBezTo>
                  <a:cubicBezTo>
                    <a:pt x="2686050" y="1408113"/>
                    <a:pt x="2686050" y="1411288"/>
                    <a:pt x="2686050" y="1411288"/>
                  </a:cubicBezTo>
                  <a:cubicBezTo>
                    <a:pt x="2686050" y="1408113"/>
                    <a:pt x="2686050" y="1408113"/>
                    <a:pt x="2682875" y="1408113"/>
                  </a:cubicBezTo>
                  <a:close/>
                  <a:moveTo>
                    <a:pt x="1825625" y="1398985"/>
                  </a:moveTo>
                  <a:cubicBezTo>
                    <a:pt x="1827213" y="1399382"/>
                    <a:pt x="1828800" y="1401763"/>
                    <a:pt x="1827213" y="1404938"/>
                  </a:cubicBezTo>
                  <a:cubicBezTo>
                    <a:pt x="1827213" y="1404938"/>
                    <a:pt x="1824038" y="1408113"/>
                    <a:pt x="1824038" y="1404938"/>
                  </a:cubicBezTo>
                  <a:cubicBezTo>
                    <a:pt x="1822450" y="1400176"/>
                    <a:pt x="1824038" y="1398588"/>
                    <a:pt x="1825625" y="1398985"/>
                  </a:cubicBezTo>
                  <a:close/>
                  <a:moveTo>
                    <a:pt x="2731843" y="1398720"/>
                  </a:moveTo>
                  <a:cubicBezTo>
                    <a:pt x="2738438" y="1398720"/>
                    <a:pt x="2738438" y="1405335"/>
                    <a:pt x="2735141" y="1411950"/>
                  </a:cubicBezTo>
                  <a:cubicBezTo>
                    <a:pt x="2735141" y="1415257"/>
                    <a:pt x="2728546" y="1415257"/>
                    <a:pt x="2721952" y="1418564"/>
                  </a:cubicBezTo>
                  <a:cubicBezTo>
                    <a:pt x="2718655" y="1418564"/>
                    <a:pt x="2718655" y="1421872"/>
                    <a:pt x="2715358" y="1421872"/>
                  </a:cubicBezTo>
                  <a:cubicBezTo>
                    <a:pt x="2715358" y="1425179"/>
                    <a:pt x="2712061" y="1425179"/>
                    <a:pt x="2712061" y="1425179"/>
                  </a:cubicBezTo>
                  <a:cubicBezTo>
                    <a:pt x="2712061" y="1428486"/>
                    <a:pt x="2712061" y="1431793"/>
                    <a:pt x="2712061" y="1435101"/>
                  </a:cubicBezTo>
                  <a:cubicBezTo>
                    <a:pt x="2712061" y="1438408"/>
                    <a:pt x="2705466" y="1445023"/>
                    <a:pt x="2705466" y="1448330"/>
                  </a:cubicBezTo>
                  <a:cubicBezTo>
                    <a:pt x="2705466" y="1451637"/>
                    <a:pt x="2705466" y="1454945"/>
                    <a:pt x="2705466" y="1458252"/>
                  </a:cubicBezTo>
                  <a:cubicBezTo>
                    <a:pt x="2705466" y="1458252"/>
                    <a:pt x="2705466" y="1461559"/>
                    <a:pt x="2708764" y="1461559"/>
                  </a:cubicBezTo>
                  <a:cubicBezTo>
                    <a:pt x="2708764" y="1464867"/>
                    <a:pt x="2708764" y="1468174"/>
                    <a:pt x="2708764" y="1471481"/>
                  </a:cubicBezTo>
                  <a:cubicBezTo>
                    <a:pt x="2708764" y="1471481"/>
                    <a:pt x="2708764" y="1471481"/>
                    <a:pt x="2708764" y="1474788"/>
                  </a:cubicBezTo>
                  <a:cubicBezTo>
                    <a:pt x="2708764" y="1478096"/>
                    <a:pt x="2708764" y="1478096"/>
                    <a:pt x="2708764" y="1481403"/>
                  </a:cubicBezTo>
                  <a:cubicBezTo>
                    <a:pt x="2708764" y="1484710"/>
                    <a:pt x="2708764" y="1484710"/>
                    <a:pt x="2708764" y="1488018"/>
                  </a:cubicBezTo>
                  <a:cubicBezTo>
                    <a:pt x="2705466" y="1488018"/>
                    <a:pt x="2705466" y="1491325"/>
                    <a:pt x="2702169" y="1491325"/>
                  </a:cubicBezTo>
                  <a:cubicBezTo>
                    <a:pt x="2702169" y="1494632"/>
                    <a:pt x="2702169" y="1497940"/>
                    <a:pt x="2695575" y="1501247"/>
                  </a:cubicBezTo>
                  <a:cubicBezTo>
                    <a:pt x="2695575" y="1501247"/>
                    <a:pt x="2695575" y="1501247"/>
                    <a:pt x="2695575" y="1504554"/>
                  </a:cubicBezTo>
                  <a:cubicBezTo>
                    <a:pt x="2685684" y="1511169"/>
                    <a:pt x="2672495" y="1514476"/>
                    <a:pt x="2656010" y="1514476"/>
                  </a:cubicBezTo>
                  <a:cubicBezTo>
                    <a:pt x="2649415" y="1511169"/>
                    <a:pt x="2642821" y="1511169"/>
                    <a:pt x="2639524" y="1507862"/>
                  </a:cubicBezTo>
                  <a:cubicBezTo>
                    <a:pt x="2639524" y="1504554"/>
                    <a:pt x="2632930" y="1504554"/>
                    <a:pt x="2632930" y="1501247"/>
                  </a:cubicBezTo>
                  <a:cubicBezTo>
                    <a:pt x="2632930" y="1501247"/>
                    <a:pt x="2632930" y="1497940"/>
                    <a:pt x="2629633" y="1497940"/>
                  </a:cubicBezTo>
                  <a:cubicBezTo>
                    <a:pt x="2629633" y="1497940"/>
                    <a:pt x="2629633" y="1494632"/>
                    <a:pt x="2626335" y="1494632"/>
                  </a:cubicBezTo>
                  <a:cubicBezTo>
                    <a:pt x="2626335" y="1494632"/>
                    <a:pt x="2626335" y="1494632"/>
                    <a:pt x="2626335" y="1491325"/>
                  </a:cubicBezTo>
                  <a:cubicBezTo>
                    <a:pt x="2626335" y="1491325"/>
                    <a:pt x="2623038" y="1488018"/>
                    <a:pt x="2623038" y="1484710"/>
                  </a:cubicBezTo>
                  <a:cubicBezTo>
                    <a:pt x="2619741" y="1481403"/>
                    <a:pt x="2623038" y="1478096"/>
                    <a:pt x="2623038" y="1471481"/>
                  </a:cubicBezTo>
                  <a:cubicBezTo>
                    <a:pt x="2619741" y="1471481"/>
                    <a:pt x="2616444" y="1471481"/>
                    <a:pt x="2613147" y="1471481"/>
                  </a:cubicBezTo>
                  <a:cubicBezTo>
                    <a:pt x="2609850" y="1468174"/>
                    <a:pt x="2616444" y="1468174"/>
                    <a:pt x="2616444" y="1468174"/>
                  </a:cubicBezTo>
                  <a:cubicBezTo>
                    <a:pt x="2619741" y="1468174"/>
                    <a:pt x="2619741" y="1464867"/>
                    <a:pt x="2623038" y="1464867"/>
                  </a:cubicBezTo>
                  <a:cubicBezTo>
                    <a:pt x="2623038" y="1461559"/>
                    <a:pt x="2626335" y="1461559"/>
                    <a:pt x="2626335" y="1461559"/>
                  </a:cubicBezTo>
                  <a:cubicBezTo>
                    <a:pt x="2626335" y="1458252"/>
                    <a:pt x="2626335" y="1458252"/>
                    <a:pt x="2626335" y="1458252"/>
                  </a:cubicBezTo>
                  <a:cubicBezTo>
                    <a:pt x="2626335" y="1454945"/>
                    <a:pt x="2629633" y="1454945"/>
                    <a:pt x="2629633" y="1454945"/>
                  </a:cubicBezTo>
                  <a:cubicBezTo>
                    <a:pt x="2629633" y="1454945"/>
                    <a:pt x="2629633" y="1451637"/>
                    <a:pt x="2629633" y="1451637"/>
                  </a:cubicBezTo>
                  <a:cubicBezTo>
                    <a:pt x="2632930" y="1448330"/>
                    <a:pt x="2636227" y="1448330"/>
                    <a:pt x="2639524" y="1445023"/>
                  </a:cubicBezTo>
                  <a:cubicBezTo>
                    <a:pt x="2642821" y="1445023"/>
                    <a:pt x="2642821" y="1441715"/>
                    <a:pt x="2646118" y="1441715"/>
                  </a:cubicBezTo>
                  <a:cubicBezTo>
                    <a:pt x="2649415" y="1441715"/>
                    <a:pt x="2649415" y="1441715"/>
                    <a:pt x="2652712" y="1441715"/>
                  </a:cubicBezTo>
                  <a:cubicBezTo>
                    <a:pt x="2652712" y="1438408"/>
                    <a:pt x="2656010" y="1438408"/>
                    <a:pt x="2656010" y="1438408"/>
                  </a:cubicBezTo>
                  <a:cubicBezTo>
                    <a:pt x="2659307" y="1438408"/>
                    <a:pt x="2662604" y="1438408"/>
                    <a:pt x="2665901" y="1438408"/>
                  </a:cubicBezTo>
                  <a:cubicBezTo>
                    <a:pt x="2675792" y="1438408"/>
                    <a:pt x="2682387" y="1435101"/>
                    <a:pt x="2688981" y="1431793"/>
                  </a:cubicBezTo>
                  <a:cubicBezTo>
                    <a:pt x="2688981" y="1421872"/>
                    <a:pt x="2702169" y="1418564"/>
                    <a:pt x="2708764" y="1425179"/>
                  </a:cubicBezTo>
                  <a:cubicBezTo>
                    <a:pt x="2712061" y="1421872"/>
                    <a:pt x="2715358" y="1418564"/>
                    <a:pt x="2718655" y="1415257"/>
                  </a:cubicBezTo>
                  <a:cubicBezTo>
                    <a:pt x="2718655" y="1415257"/>
                    <a:pt x="2718655" y="1411950"/>
                    <a:pt x="2718655" y="1411950"/>
                  </a:cubicBezTo>
                  <a:cubicBezTo>
                    <a:pt x="2718655" y="1402028"/>
                    <a:pt x="2725249" y="1395413"/>
                    <a:pt x="2731843" y="1398720"/>
                  </a:cubicBezTo>
                  <a:close/>
                  <a:moveTo>
                    <a:pt x="1186127" y="1385155"/>
                  </a:moveTo>
                  <a:cubicBezTo>
                    <a:pt x="1189431" y="1388461"/>
                    <a:pt x="1192735" y="1385155"/>
                    <a:pt x="1199343" y="1385155"/>
                  </a:cubicBezTo>
                  <a:cubicBezTo>
                    <a:pt x="1199343" y="1385155"/>
                    <a:pt x="1202647" y="1388461"/>
                    <a:pt x="1205951" y="1388461"/>
                  </a:cubicBezTo>
                  <a:lnTo>
                    <a:pt x="1184050" y="1385722"/>
                  </a:lnTo>
                  <a:close/>
                  <a:moveTo>
                    <a:pt x="1179519" y="1385155"/>
                  </a:moveTo>
                  <a:lnTo>
                    <a:pt x="1184050" y="1385722"/>
                  </a:lnTo>
                  <a:lnTo>
                    <a:pt x="1181584" y="1386395"/>
                  </a:lnTo>
                  <a:cubicBezTo>
                    <a:pt x="1180345" y="1385981"/>
                    <a:pt x="1179519" y="1385155"/>
                    <a:pt x="1179519" y="1385155"/>
                  </a:cubicBezTo>
                  <a:close/>
                  <a:moveTo>
                    <a:pt x="2878138" y="1384300"/>
                  </a:moveTo>
                  <a:cubicBezTo>
                    <a:pt x="2884488" y="1384300"/>
                    <a:pt x="2887663" y="1398271"/>
                    <a:pt x="2881313" y="1398271"/>
                  </a:cubicBezTo>
                  <a:cubicBezTo>
                    <a:pt x="2874963" y="1401763"/>
                    <a:pt x="2868613" y="1398271"/>
                    <a:pt x="2868613" y="1391285"/>
                  </a:cubicBezTo>
                  <a:cubicBezTo>
                    <a:pt x="2868613" y="1387793"/>
                    <a:pt x="2871788" y="1384300"/>
                    <a:pt x="2878138" y="1384300"/>
                  </a:cubicBezTo>
                  <a:close/>
                  <a:moveTo>
                    <a:pt x="2713832" y="1383506"/>
                  </a:moveTo>
                  <a:cubicBezTo>
                    <a:pt x="2715419" y="1382713"/>
                    <a:pt x="2717800" y="1382713"/>
                    <a:pt x="2719388" y="1384300"/>
                  </a:cubicBezTo>
                  <a:cubicBezTo>
                    <a:pt x="2719388" y="1387475"/>
                    <a:pt x="2719388" y="1387475"/>
                    <a:pt x="2719388" y="1387475"/>
                  </a:cubicBezTo>
                  <a:cubicBezTo>
                    <a:pt x="2716213" y="1390650"/>
                    <a:pt x="2713038" y="1390650"/>
                    <a:pt x="2713038" y="1387475"/>
                  </a:cubicBezTo>
                  <a:cubicBezTo>
                    <a:pt x="2711450" y="1385888"/>
                    <a:pt x="2712244" y="1384300"/>
                    <a:pt x="2713832" y="1383506"/>
                  </a:cubicBezTo>
                  <a:close/>
                  <a:moveTo>
                    <a:pt x="2154238" y="1374776"/>
                  </a:moveTo>
                  <a:cubicBezTo>
                    <a:pt x="2160588" y="1378216"/>
                    <a:pt x="2157413" y="1395414"/>
                    <a:pt x="2147888" y="1391974"/>
                  </a:cubicBezTo>
                  <a:cubicBezTo>
                    <a:pt x="2144713" y="1391974"/>
                    <a:pt x="2144713" y="1388535"/>
                    <a:pt x="2144713" y="1385095"/>
                  </a:cubicBezTo>
                  <a:cubicBezTo>
                    <a:pt x="2144713" y="1378216"/>
                    <a:pt x="2147888" y="1374776"/>
                    <a:pt x="2154238" y="1374776"/>
                  </a:cubicBezTo>
                  <a:close/>
                  <a:moveTo>
                    <a:pt x="2662238" y="1374775"/>
                  </a:moveTo>
                  <a:cubicBezTo>
                    <a:pt x="2666207" y="1374775"/>
                    <a:pt x="2666207" y="1374775"/>
                    <a:pt x="2670176" y="1374775"/>
                  </a:cubicBezTo>
                  <a:cubicBezTo>
                    <a:pt x="2670176" y="1377950"/>
                    <a:pt x="2666207" y="1377950"/>
                    <a:pt x="2666207" y="1377950"/>
                  </a:cubicBezTo>
                  <a:cubicBezTo>
                    <a:pt x="2666207" y="1377950"/>
                    <a:pt x="2662238" y="1377950"/>
                    <a:pt x="2662238" y="1374775"/>
                  </a:cubicBezTo>
                  <a:close/>
                  <a:moveTo>
                    <a:pt x="2726135" y="1358106"/>
                  </a:moveTo>
                  <a:cubicBezTo>
                    <a:pt x="2727325" y="1357313"/>
                    <a:pt x="2728913" y="1357313"/>
                    <a:pt x="2728913" y="1358900"/>
                  </a:cubicBezTo>
                  <a:cubicBezTo>
                    <a:pt x="2728913" y="1362075"/>
                    <a:pt x="2728913" y="1362075"/>
                    <a:pt x="2725738" y="1362075"/>
                  </a:cubicBezTo>
                  <a:cubicBezTo>
                    <a:pt x="2724150" y="1360488"/>
                    <a:pt x="2724944" y="1358900"/>
                    <a:pt x="2726135" y="1358106"/>
                  </a:cubicBezTo>
                  <a:close/>
                  <a:moveTo>
                    <a:pt x="1909763" y="1355725"/>
                  </a:moveTo>
                  <a:cubicBezTo>
                    <a:pt x="1909763" y="1358900"/>
                    <a:pt x="1912938" y="1362075"/>
                    <a:pt x="1912938" y="1362075"/>
                  </a:cubicBezTo>
                  <a:cubicBezTo>
                    <a:pt x="1912938" y="1365250"/>
                    <a:pt x="1912938" y="1365250"/>
                    <a:pt x="1909763" y="1368425"/>
                  </a:cubicBezTo>
                  <a:cubicBezTo>
                    <a:pt x="1903413" y="1374775"/>
                    <a:pt x="1897063" y="1368425"/>
                    <a:pt x="1900238" y="1358900"/>
                  </a:cubicBezTo>
                  <a:cubicBezTo>
                    <a:pt x="1900238" y="1355725"/>
                    <a:pt x="1906588" y="1355725"/>
                    <a:pt x="1909763" y="1355725"/>
                  </a:cubicBezTo>
                  <a:close/>
                  <a:moveTo>
                    <a:pt x="1215863" y="1342182"/>
                  </a:moveTo>
                  <a:cubicBezTo>
                    <a:pt x="1219167" y="1345488"/>
                    <a:pt x="1219167" y="1345488"/>
                    <a:pt x="1222471" y="1348793"/>
                  </a:cubicBezTo>
                  <a:cubicBezTo>
                    <a:pt x="1222471" y="1348793"/>
                    <a:pt x="1219167" y="1352099"/>
                    <a:pt x="1219167" y="1352099"/>
                  </a:cubicBezTo>
                  <a:cubicBezTo>
                    <a:pt x="1219167" y="1355405"/>
                    <a:pt x="1222471" y="1358710"/>
                    <a:pt x="1222471" y="1362016"/>
                  </a:cubicBezTo>
                  <a:cubicBezTo>
                    <a:pt x="1225775" y="1362016"/>
                    <a:pt x="1225775" y="1358710"/>
                    <a:pt x="1229078" y="1358710"/>
                  </a:cubicBezTo>
                  <a:cubicBezTo>
                    <a:pt x="1232382" y="1355405"/>
                    <a:pt x="1238990" y="1352099"/>
                    <a:pt x="1245598" y="1352099"/>
                  </a:cubicBezTo>
                  <a:cubicBezTo>
                    <a:pt x="1255510" y="1352099"/>
                    <a:pt x="1265422" y="1362016"/>
                    <a:pt x="1268726" y="1368627"/>
                  </a:cubicBezTo>
                  <a:cubicBezTo>
                    <a:pt x="1272030" y="1371933"/>
                    <a:pt x="1272030" y="1375238"/>
                    <a:pt x="1272030" y="1378544"/>
                  </a:cubicBezTo>
                  <a:cubicBezTo>
                    <a:pt x="1278638" y="1378544"/>
                    <a:pt x="1291854" y="1378544"/>
                    <a:pt x="1301766" y="1381849"/>
                  </a:cubicBezTo>
                  <a:cubicBezTo>
                    <a:pt x="1301766" y="1385155"/>
                    <a:pt x="1305070" y="1385155"/>
                    <a:pt x="1305070" y="1388461"/>
                  </a:cubicBezTo>
                  <a:cubicBezTo>
                    <a:pt x="1308374" y="1388461"/>
                    <a:pt x="1311678" y="1395072"/>
                    <a:pt x="1308374" y="1398378"/>
                  </a:cubicBezTo>
                  <a:cubicBezTo>
                    <a:pt x="1308374" y="1404989"/>
                    <a:pt x="1301766" y="1411600"/>
                    <a:pt x="1295158" y="1411600"/>
                  </a:cubicBezTo>
                  <a:cubicBezTo>
                    <a:pt x="1295158" y="1411600"/>
                    <a:pt x="1291854" y="1411600"/>
                    <a:pt x="1291854" y="1411600"/>
                  </a:cubicBezTo>
                  <a:cubicBezTo>
                    <a:pt x="1285246" y="1411600"/>
                    <a:pt x="1278638" y="1411600"/>
                    <a:pt x="1272030" y="1408294"/>
                  </a:cubicBezTo>
                  <a:cubicBezTo>
                    <a:pt x="1272030" y="1408294"/>
                    <a:pt x="1268726" y="1408294"/>
                    <a:pt x="1265422" y="1404989"/>
                  </a:cubicBezTo>
                  <a:cubicBezTo>
                    <a:pt x="1262118" y="1401683"/>
                    <a:pt x="1258814" y="1401683"/>
                    <a:pt x="1255510" y="1398378"/>
                  </a:cubicBezTo>
                  <a:cubicBezTo>
                    <a:pt x="1248902" y="1401683"/>
                    <a:pt x="1235686" y="1398378"/>
                    <a:pt x="1225775" y="1395072"/>
                  </a:cubicBezTo>
                  <a:cubicBezTo>
                    <a:pt x="1225775" y="1398378"/>
                    <a:pt x="1229078" y="1401683"/>
                    <a:pt x="1232382" y="1404989"/>
                  </a:cubicBezTo>
                  <a:cubicBezTo>
                    <a:pt x="1232382" y="1408294"/>
                    <a:pt x="1235686" y="1414906"/>
                    <a:pt x="1238990" y="1421517"/>
                  </a:cubicBezTo>
                  <a:cubicBezTo>
                    <a:pt x="1238990" y="1421517"/>
                    <a:pt x="1235686" y="1421517"/>
                    <a:pt x="1235686" y="1424823"/>
                  </a:cubicBezTo>
                  <a:cubicBezTo>
                    <a:pt x="1238990" y="1428128"/>
                    <a:pt x="1235686" y="1431434"/>
                    <a:pt x="1235686" y="1434739"/>
                  </a:cubicBezTo>
                  <a:cubicBezTo>
                    <a:pt x="1232382" y="1434739"/>
                    <a:pt x="1229078" y="1438045"/>
                    <a:pt x="1225775" y="1441351"/>
                  </a:cubicBezTo>
                  <a:cubicBezTo>
                    <a:pt x="1225775" y="1441351"/>
                    <a:pt x="1219167" y="1441351"/>
                    <a:pt x="1219167" y="1441351"/>
                  </a:cubicBezTo>
                  <a:cubicBezTo>
                    <a:pt x="1209255" y="1438045"/>
                    <a:pt x="1205951" y="1431434"/>
                    <a:pt x="1205951" y="1424823"/>
                  </a:cubicBezTo>
                  <a:cubicBezTo>
                    <a:pt x="1205951" y="1418211"/>
                    <a:pt x="1205951" y="1411600"/>
                    <a:pt x="1209255" y="1408294"/>
                  </a:cubicBezTo>
                  <a:cubicBezTo>
                    <a:pt x="1212559" y="1401683"/>
                    <a:pt x="1219167" y="1401683"/>
                    <a:pt x="1219167" y="1391766"/>
                  </a:cubicBezTo>
                  <a:cubicBezTo>
                    <a:pt x="1219167" y="1391766"/>
                    <a:pt x="1215863" y="1391766"/>
                    <a:pt x="1215863" y="1391766"/>
                  </a:cubicBezTo>
                  <a:cubicBezTo>
                    <a:pt x="1212559" y="1391766"/>
                    <a:pt x="1209255" y="1391766"/>
                    <a:pt x="1205951" y="1388461"/>
                  </a:cubicBezTo>
                  <a:cubicBezTo>
                    <a:pt x="1209255" y="1385155"/>
                    <a:pt x="1212559" y="1381849"/>
                    <a:pt x="1215863" y="1385155"/>
                  </a:cubicBezTo>
                  <a:cubicBezTo>
                    <a:pt x="1215863" y="1381849"/>
                    <a:pt x="1209255" y="1381849"/>
                    <a:pt x="1205951" y="1381849"/>
                  </a:cubicBezTo>
                  <a:cubicBezTo>
                    <a:pt x="1202647" y="1381849"/>
                    <a:pt x="1199343" y="1381849"/>
                    <a:pt x="1199343" y="1381849"/>
                  </a:cubicBezTo>
                  <a:cubicBezTo>
                    <a:pt x="1196039" y="1381849"/>
                    <a:pt x="1196039" y="1381849"/>
                    <a:pt x="1192735" y="1381849"/>
                  </a:cubicBezTo>
                  <a:cubicBezTo>
                    <a:pt x="1192735" y="1385155"/>
                    <a:pt x="1189431" y="1381849"/>
                    <a:pt x="1189431" y="1381849"/>
                  </a:cubicBezTo>
                  <a:cubicBezTo>
                    <a:pt x="1186127" y="1385155"/>
                    <a:pt x="1182823" y="1385155"/>
                    <a:pt x="1179519" y="1385155"/>
                  </a:cubicBezTo>
                  <a:lnTo>
                    <a:pt x="1172911" y="1385155"/>
                  </a:lnTo>
                  <a:cubicBezTo>
                    <a:pt x="1169607" y="1385155"/>
                    <a:pt x="1166303" y="1388461"/>
                    <a:pt x="1159695" y="1385155"/>
                  </a:cubicBezTo>
                  <a:cubicBezTo>
                    <a:pt x="1162999" y="1385155"/>
                    <a:pt x="1166303" y="1385155"/>
                    <a:pt x="1169607" y="1385155"/>
                  </a:cubicBezTo>
                  <a:cubicBezTo>
                    <a:pt x="1169607" y="1385155"/>
                    <a:pt x="1166303" y="1385155"/>
                    <a:pt x="1169607" y="1381849"/>
                  </a:cubicBezTo>
                  <a:cubicBezTo>
                    <a:pt x="1172911" y="1381849"/>
                    <a:pt x="1179519" y="1381849"/>
                    <a:pt x="1182823" y="1381849"/>
                  </a:cubicBezTo>
                  <a:cubicBezTo>
                    <a:pt x="1186127" y="1381849"/>
                    <a:pt x="1189431" y="1378544"/>
                    <a:pt x="1196039" y="1378544"/>
                  </a:cubicBezTo>
                  <a:cubicBezTo>
                    <a:pt x="1196039" y="1378544"/>
                    <a:pt x="1196039" y="1378544"/>
                    <a:pt x="1199343" y="1378544"/>
                  </a:cubicBezTo>
                  <a:cubicBezTo>
                    <a:pt x="1199343" y="1378544"/>
                    <a:pt x="1199343" y="1378544"/>
                    <a:pt x="1202647" y="1378544"/>
                  </a:cubicBezTo>
                  <a:cubicBezTo>
                    <a:pt x="1209255" y="1378544"/>
                    <a:pt x="1215863" y="1378544"/>
                    <a:pt x="1219167" y="1371933"/>
                  </a:cubicBezTo>
                  <a:cubicBezTo>
                    <a:pt x="1219167" y="1368627"/>
                    <a:pt x="1219167" y="1362016"/>
                    <a:pt x="1219167" y="1358710"/>
                  </a:cubicBezTo>
                  <a:cubicBezTo>
                    <a:pt x="1219167" y="1355405"/>
                    <a:pt x="1219167" y="1352099"/>
                    <a:pt x="1212559" y="1348793"/>
                  </a:cubicBezTo>
                  <a:cubicBezTo>
                    <a:pt x="1215863" y="1345488"/>
                    <a:pt x="1215863" y="1342182"/>
                    <a:pt x="1215863" y="1342182"/>
                  </a:cubicBezTo>
                  <a:close/>
                  <a:moveTo>
                    <a:pt x="2685653" y="1328341"/>
                  </a:moveTo>
                  <a:cubicBezTo>
                    <a:pt x="2687637" y="1329532"/>
                    <a:pt x="2689225" y="1331913"/>
                    <a:pt x="2689225" y="1335088"/>
                  </a:cubicBezTo>
                  <a:cubicBezTo>
                    <a:pt x="2689225" y="1338263"/>
                    <a:pt x="2682875" y="1338263"/>
                    <a:pt x="2679700" y="1338263"/>
                  </a:cubicBezTo>
                  <a:cubicBezTo>
                    <a:pt x="2676525" y="1335088"/>
                    <a:pt x="2676525" y="1331913"/>
                    <a:pt x="2679700" y="1328738"/>
                  </a:cubicBezTo>
                  <a:cubicBezTo>
                    <a:pt x="2681287" y="1327151"/>
                    <a:pt x="2683669" y="1327151"/>
                    <a:pt x="2685653" y="1328341"/>
                  </a:cubicBezTo>
                  <a:close/>
                  <a:moveTo>
                    <a:pt x="414337" y="1294211"/>
                  </a:moveTo>
                  <a:cubicBezTo>
                    <a:pt x="419100" y="1294607"/>
                    <a:pt x="423862" y="1295401"/>
                    <a:pt x="428625" y="1295401"/>
                  </a:cubicBezTo>
                  <a:cubicBezTo>
                    <a:pt x="419100" y="1304926"/>
                    <a:pt x="419100" y="1308101"/>
                    <a:pt x="403225" y="1304926"/>
                  </a:cubicBezTo>
                  <a:cubicBezTo>
                    <a:pt x="406400" y="1295401"/>
                    <a:pt x="396875" y="1301751"/>
                    <a:pt x="400050" y="1295401"/>
                  </a:cubicBezTo>
                  <a:cubicBezTo>
                    <a:pt x="404812" y="1293814"/>
                    <a:pt x="409575" y="1293814"/>
                    <a:pt x="414337" y="1294211"/>
                  </a:cubicBezTo>
                  <a:close/>
                  <a:moveTo>
                    <a:pt x="390883" y="1293417"/>
                  </a:moveTo>
                  <a:cubicBezTo>
                    <a:pt x="394812" y="1293814"/>
                    <a:pt x="398305" y="1295401"/>
                    <a:pt x="396558" y="1298576"/>
                  </a:cubicBezTo>
                  <a:cubicBezTo>
                    <a:pt x="389573" y="1298576"/>
                    <a:pt x="382588" y="1298576"/>
                    <a:pt x="382588" y="1295401"/>
                  </a:cubicBezTo>
                  <a:cubicBezTo>
                    <a:pt x="382588" y="1293814"/>
                    <a:pt x="386954" y="1293020"/>
                    <a:pt x="390883" y="1293417"/>
                  </a:cubicBezTo>
                  <a:close/>
                  <a:moveTo>
                    <a:pt x="505619" y="1278731"/>
                  </a:moveTo>
                  <a:cubicBezTo>
                    <a:pt x="509058" y="1278731"/>
                    <a:pt x="512498" y="1279525"/>
                    <a:pt x="515938" y="1279525"/>
                  </a:cubicBezTo>
                  <a:cubicBezTo>
                    <a:pt x="512498" y="1285875"/>
                    <a:pt x="505619" y="1285875"/>
                    <a:pt x="495300" y="1282700"/>
                  </a:cubicBezTo>
                  <a:cubicBezTo>
                    <a:pt x="498740" y="1279525"/>
                    <a:pt x="502179" y="1278731"/>
                    <a:pt x="505619" y="1278731"/>
                  </a:cubicBezTo>
                  <a:close/>
                  <a:moveTo>
                    <a:pt x="3052763" y="1264841"/>
                  </a:moveTo>
                  <a:cubicBezTo>
                    <a:pt x="3059113" y="1265767"/>
                    <a:pt x="3065463" y="1267620"/>
                    <a:pt x="3068638" y="1269472"/>
                  </a:cubicBezTo>
                  <a:cubicBezTo>
                    <a:pt x="3055938" y="1273176"/>
                    <a:pt x="3046413" y="1269472"/>
                    <a:pt x="3036888" y="1265767"/>
                  </a:cubicBezTo>
                  <a:cubicBezTo>
                    <a:pt x="3040063" y="1263915"/>
                    <a:pt x="3046413" y="1263915"/>
                    <a:pt x="3052763" y="1264841"/>
                  </a:cubicBezTo>
                  <a:close/>
                  <a:moveTo>
                    <a:pt x="3002955" y="1256904"/>
                  </a:moveTo>
                  <a:cubicBezTo>
                    <a:pt x="3013429" y="1258094"/>
                    <a:pt x="3025159" y="1260476"/>
                    <a:pt x="3036888" y="1262063"/>
                  </a:cubicBezTo>
                  <a:cubicBezTo>
                    <a:pt x="3023483" y="1268413"/>
                    <a:pt x="3003374" y="1255713"/>
                    <a:pt x="2993320" y="1268413"/>
                  </a:cubicBezTo>
                  <a:cubicBezTo>
                    <a:pt x="2989968" y="1262063"/>
                    <a:pt x="2986617" y="1258888"/>
                    <a:pt x="2976563" y="1258888"/>
                  </a:cubicBezTo>
                  <a:cubicBezTo>
                    <a:pt x="2983266" y="1255713"/>
                    <a:pt x="2992482" y="1255713"/>
                    <a:pt x="3002955" y="1256904"/>
                  </a:cubicBezTo>
                  <a:close/>
                  <a:moveTo>
                    <a:pt x="429419" y="1246188"/>
                  </a:moveTo>
                  <a:cubicBezTo>
                    <a:pt x="429857" y="1246188"/>
                    <a:pt x="430213" y="1246544"/>
                    <a:pt x="430213" y="1246982"/>
                  </a:cubicBezTo>
                  <a:cubicBezTo>
                    <a:pt x="430213" y="1247421"/>
                    <a:pt x="429857" y="1247776"/>
                    <a:pt x="429419" y="1247776"/>
                  </a:cubicBezTo>
                  <a:cubicBezTo>
                    <a:pt x="428980" y="1247776"/>
                    <a:pt x="428625" y="1247421"/>
                    <a:pt x="428625" y="1246982"/>
                  </a:cubicBezTo>
                  <a:cubicBezTo>
                    <a:pt x="428625" y="1246544"/>
                    <a:pt x="428980" y="1246188"/>
                    <a:pt x="429419" y="1246188"/>
                  </a:cubicBezTo>
                  <a:close/>
                  <a:moveTo>
                    <a:pt x="446732" y="1243410"/>
                  </a:moveTo>
                  <a:cubicBezTo>
                    <a:pt x="457696" y="1243013"/>
                    <a:pt x="469503" y="1244601"/>
                    <a:pt x="476250" y="1246188"/>
                  </a:cubicBezTo>
                  <a:cubicBezTo>
                    <a:pt x="459383" y="1249363"/>
                    <a:pt x="442515" y="1255713"/>
                    <a:pt x="422275" y="1252538"/>
                  </a:cubicBezTo>
                  <a:cubicBezTo>
                    <a:pt x="425648" y="1246188"/>
                    <a:pt x="435769" y="1243807"/>
                    <a:pt x="446732" y="1243410"/>
                  </a:cubicBezTo>
                  <a:close/>
                  <a:moveTo>
                    <a:pt x="2884488" y="1233488"/>
                  </a:moveTo>
                  <a:cubicBezTo>
                    <a:pt x="2887663" y="1233488"/>
                    <a:pt x="2887663" y="1236663"/>
                    <a:pt x="2890838" y="1236663"/>
                  </a:cubicBezTo>
                  <a:cubicBezTo>
                    <a:pt x="2890838" y="1236663"/>
                    <a:pt x="2887663" y="1236663"/>
                    <a:pt x="2887663" y="1239838"/>
                  </a:cubicBezTo>
                  <a:cubicBezTo>
                    <a:pt x="2887663" y="1239838"/>
                    <a:pt x="2887663" y="1239838"/>
                    <a:pt x="2884488" y="1239838"/>
                  </a:cubicBezTo>
                  <a:close/>
                  <a:moveTo>
                    <a:pt x="429683" y="1169988"/>
                  </a:moveTo>
                  <a:cubicBezTo>
                    <a:pt x="436563" y="1179513"/>
                    <a:pt x="415925" y="1182688"/>
                    <a:pt x="419364" y="1173163"/>
                  </a:cubicBezTo>
                  <a:cubicBezTo>
                    <a:pt x="422804" y="1173163"/>
                    <a:pt x="426244" y="1169988"/>
                    <a:pt x="429683" y="1169988"/>
                  </a:cubicBezTo>
                  <a:close/>
                  <a:moveTo>
                    <a:pt x="323255" y="1169988"/>
                  </a:moveTo>
                  <a:cubicBezTo>
                    <a:pt x="323255" y="1176338"/>
                    <a:pt x="326629" y="1176338"/>
                    <a:pt x="333376" y="1176338"/>
                  </a:cubicBezTo>
                  <a:cubicBezTo>
                    <a:pt x="333376" y="1182688"/>
                    <a:pt x="326629" y="1182688"/>
                    <a:pt x="323255" y="1182688"/>
                  </a:cubicBezTo>
                  <a:cubicBezTo>
                    <a:pt x="323255" y="1173163"/>
                    <a:pt x="316508" y="1182688"/>
                    <a:pt x="309761" y="1179513"/>
                  </a:cubicBezTo>
                  <a:cubicBezTo>
                    <a:pt x="309761" y="1179513"/>
                    <a:pt x="309761" y="1176338"/>
                    <a:pt x="306388" y="1176338"/>
                  </a:cubicBezTo>
                  <a:cubicBezTo>
                    <a:pt x="309761" y="1169988"/>
                    <a:pt x="316508" y="1173163"/>
                    <a:pt x="323255" y="1169988"/>
                  </a:cubicBezTo>
                  <a:close/>
                  <a:moveTo>
                    <a:pt x="438547" y="1169194"/>
                  </a:moveTo>
                  <a:cubicBezTo>
                    <a:pt x="441325" y="1168401"/>
                    <a:pt x="444500" y="1168401"/>
                    <a:pt x="446088" y="1169988"/>
                  </a:cubicBezTo>
                  <a:cubicBezTo>
                    <a:pt x="446088" y="1179513"/>
                    <a:pt x="436563" y="1176338"/>
                    <a:pt x="433388" y="1173163"/>
                  </a:cubicBezTo>
                  <a:cubicBezTo>
                    <a:pt x="433388" y="1171576"/>
                    <a:pt x="435769" y="1169988"/>
                    <a:pt x="438547" y="1169194"/>
                  </a:cubicBezTo>
                  <a:close/>
                  <a:moveTo>
                    <a:pt x="453232" y="1168004"/>
                  </a:moveTo>
                  <a:cubicBezTo>
                    <a:pt x="455613" y="1167607"/>
                    <a:pt x="458788" y="1168401"/>
                    <a:pt x="461963" y="1169988"/>
                  </a:cubicBezTo>
                  <a:cubicBezTo>
                    <a:pt x="461963" y="1173163"/>
                    <a:pt x="455613" y="1173163"/>
                    <a:pt x="449263" y="1173163"/>
                  </a:cubicBezTo>
                  <a:cubicBezTo>
                    <a:pt x="449263" y="1169988"/>
                    <a:pt x="450850" y="1168401"/>
                    <a:pt x="453232" y="1168004"/>
                  </a:cubicBezTo>
                  <a:close/>
                  <a:moveTo>
                    <a:pt x="2903718" y="1166863"/>
                  </a:moveTo>
                  <a:cubicBezTo>
                    <a:pt x="2908574" y="1167012"/>
                    <a:pt x="2907904" y="1174751"/>
                    <a:pt x="2897188" y="1169988"/>
                  </a:cubicBezTo>
                  <a:cubicBezTo>
                    <a:pt x="2899867" y="1167607"/>
                    <a:pt x="2902099" y="1166813"/>
                    <a:pt x="2903718" y="1166863"/>
                  </a:cubicBezTo>
                  <a:close/>
                  <a:moveTo>
                    <a:pt x="2884488" y="1166813"/>
                  </a:moveTo>
                  <a:cubicBezTo>
                    <a:pt x="2881136" y="1173163"/>
                    <a:pt x="2864379" y="1176338"/>
                    <a:pt x="2854325" y="1169988"/>
                  </a:cubicBezTo>
                  <a:cubicBezTo>
                    <a:pt x="2857676" y="1163638"/>
                    <a:pt x="2874433" y="1169988"/>
                    <a:pt x="2884488" y="1166813"/>
                  </a:cubicBezTo>
                  <a:close/>
                  <a:moveTo>
                    <a:pt x="488950" y="1163638"/>
                  </a:moveTo>
                  <a:cubicBezTo>
                    <a:pt x="494506" y="1162844"/>
                    <a:pt x="501650" y="1163638"/>
                    <a:pt x="504825" y="1163638"/>
                  </a:cubicBezTo>
                  <a:cubicBezTo>
                    <a:pt x="498475" y="1173163"/>
                    <a:pt x="492125" y="1169988"/>
                    <a:pt x="482600" y="1173163"/>
                  </a:cubicBezTo>
                  <a:cubicBezTo>
                    <a:pt x="479425" y="1166813"/>
                    <a:pt x="483394" y="1164432"/>
                    <a:pt x="488950" y="1163638"/>
                  </a:cubicBezTo>
                  <a:close/>
                  <a:moveTo>
                    <a:pt x="482600" y="1150938"/>
                  </a:moveTo>
                  <a:cubicBezTo>
                    <a:pt x="482600" y="1160463"/>
                    <a:pt x="456184" y="1154113"/>
                    <a:pt x="462788" y="1163638"/>
                  </a:cubicBezTo>
                  <a:cubicBezTo>
                    <a:pt x="442976" y="1163638"/>
                    <a:pt x="423164" y="1173163"/>
                    <a:pt x="400050" y="1169988"/>
                  </a:cubicBezTo>
                  <a:cubicBezTo>
                    <a:pt x="416560" y="1154113"/>
                    <a:pt x="456184" y="1157288"/>
                    <a:pt x="482600" y="1150938"/>
                  </a:cubicBezTo>
                  <a:close/>
                  <a:moveTo>
                    <a:pt x="496490" y="1148408"/>
                  </a:moveTo>
                  <a:cubicBezTo>
                    <a:pt x="500062" y="1148854"/>
                    <a:pt x="503237" y="1151533"/>
                    <a:pt x="501650" y="1156891"/>
                  </a:cubicBezTo>
                  <a:cubicBezTo>
                    <a:pt x="498475" y="1160463"/>
                    <a:pt x="492125" y="1153319"/>
                    <a:pt x="488950" y="1153319"/>
                  </a:cubicBezTo>
                  <a:cubicBezTo>
                    <a:pt x="488950" y="1149747"/>
                    <a:pt x="492919" y="1147961"/>
                    <a:pt x="496490" y="1148408"/>
                  </a:cubicBezTo>
                  <a:close/>
                  <a:moveTo>
                    <a:pt x="2961481" y="1143066"/>
                  </a:moveTo>
                  <a:cubicBezTo>
                    <a:pt x="2966244" y="1143529"/>
                    <a:pt x="2971800" y="1145382"/>
                    <a:pt x="2976563" y="1147234"/>
                  </a:cubicBezTo>
                  <a:cubicBezTo>
                    <a:pt x="2973388" y="1150938"/>
                    <a:pt x="2954338" y="1150938"/>
                    <a:pt x="2951163" y="1147234"/>
                  </a:cubicBezTo>
                  <a:cubicBezTo>
                    <a:pt x="2952750" y="1143530"/>
                    <a:pt x="2956719" y="1142603"/>
                    <a:pt x="2961481" y="1143066"/>
                  </a:cubicBezTo>
                  <a:close/>
                  <a:moveTo>
                    <a:pt x="2914910" y="1138735"/>
                  </a:moveTo>
                  <a:cubicBezTo>
                    <a:pt x="2921916" y="1139578"/>
                    <a:pt x="2930159" y="1142108"/>
                    <a:pt x="2940051" y="1140422"/>
                  </a:cubicBezTo>
                  <a:cubicBezTo>
                    <a:pt x="2936754" y="1157289"/>
                    <a:pt x="2910376" y="1143795"/>
                    <a:pt x="2897188" y="1147169"/>
                  </a:cubicBezTo>
                  <a:cubicBezTo>
                    <a:pt x="2902134" y="1138735"/>
                    <a:pt x="2907904" y="1137892"/>
                    <a:pt x="2914910" y="1138735"/>
                  </a:cubicBezTo>
                  <a:close/>
                  <a:moveTo>
                    <a:pt x="2888060" y="1135856"/>
                  </a:moveTo>
                  <a:cubicBezTo>
                    <a:pt x="2891632" y="1135856"/>
                    <a:pt x="2895600" y="1136650"/>
                    <a:pt x="2897188" y="1136650"/>
                  </a:cubicBezTo>
                  <a:cubicBezTo>
                    <a:pt x="2897188" y="1146175"/>
                    <a:pt x="2887663" y="1136650"/>
                    <a:pt x="2881313" y="1139825"/>
                  </a:cubicBezTo>
                  <a:cubicBezTo>
                    <a:pt x="2881313" y="1136650"/>
                    <a:pt x="2884488" y="1135856"/>
                    <a:pt x="2888060" y="1135856"/>
                  </a:cubicBezTo>
                  <a:close/>
                  <a:moveTo>
                    <a:pt x="2909417" y="1125935"/>
                  </a:moveTo>
                  <a:cubicBezTo>
                    <a:pt x="2914055" y="1127126"/>
                    <a:pt x="2919115" y="1128714"/>
                    <a:pt x="2924176" y="1127126"/>
                  </a:cubicBezTo>
                  <a:cubicBezTo>
                    <a:pt x="2920802" y="1136651"/>
                    <a:pt x="2907308" y="1133476"/>
                    <a:pt x="2897188" y="1127126"/>
                  </a:cubicBezTo>
                  <a:cubicBezTo>
                    <a:pt x="2900561" y="1123951"/>
                    <a:pt x="2904778" y="1124745"/>
                    <a:pt x="2909417" y="1125935"/>
                  </a:cubicBezTo>
                  <a:close/>
                  <a:moveTo>
                    <a:pt x="3019028" y="1118791"/>
                  </a:moveTo>
                  <a:cubicBezTo>
                    <a:pt x="3024188" y="1119188"/>
                    <a:pt x="3028950" y="1120775"/>
                    <a:pt x="3028950" y="1123950"/>
                  </a:cubicBezTo>
                  <a:cubicBezTo>
                    <a:pt x="3019425" y="1123950"/>
                    <a:pt x="3013075" y="1123950"/>
                    <a:pt x="3006725" y="1120775"/>
                  </a:cubicBezTo>
                  <a:cubicBezTo>
                    <a:pt x="3008313" y="1119188"/>
                    <a:pt x="3013869" y="1118394"/>
                    <a:pt x="3019028" y="1118791"/>
                  </a:cubicBezTo>
                  <a:close/>
                  <a:moveTo>
                    <a:pt x="2967038" y="1114425"/>
                  </a:moveTo>
                  <a:cubicBezTo>
                    <a:pt x="2967038" y="1117600"/>
                    <a:pt x="2976563" y="1114425"/>
                    <a:pt x="2976563" y="1117600"/>
                  </a:cubicBezTo>
                  <a:cubicBezTo>
                    <a:pt x="2982913" y="1120775"/>
                    <a:pt x="2963863" y="1120775"/>
                    <a:pt x="2967038" y="1114425"/>
                  </a:cubicBezTo>
                  <a:close/>
                  <a:moveTo>
                    <a:pt x="3066246" y="1102866"/>
                  </a:moveTo>
                  <a:cubicBezTo>
                    <a:pt x="3071557" y="1104553"/>
                    <a:pt x="3077276" y="1107083"/>
                    <a:pt x="3082179" y="1107083"/>
                  </a:cubicBezTo>
                  <a:cubicBezTo>
                    <a:pt x="3091984" y="1110457"/>
                    <a:pt x="3101789" y="1103710"/>
                    <a:pt x="3108326" y="1113830"/>
                  </a:cubicBezTo>
                  <a:cubicBezTo>
                    <a:pt x="3098521" y="1123951"/>
                    <a:pt x="3072374" y="1113830"/>
                    <a:pt x="3069105" y="1107083"/>
                  </a:cubicBezTo>
                  <a:cubicBezTo>
                    <a:pt x="3059300" y="1107083"/>
                    <a:pt x="3056032" y="1103710"/>
                    <a:pt x="3052763" y="1103710"/>
                  </a:cubicBezTo>
                  <a:cubicBezTo>
                    <a:pt x="3056032" y="1100336"/>
                    <a:pt x="3060934" y="1101180"/>
                    <a:pt x="3066246" y="1102866"/>
                  </a:cubicBezTo>
                  <a:close/>
                  <a:moveTo>
                    <a:pt x="3294063" y="1081088"/>
                  </a:moveTo>
                  <a:cubicBezTo>
                    <a:pt x="3290888" y="1084263"/>
                    <a:pt x="3287713" y="1087438"/>
                    <a:pt x="3284538" y="1087438"/>
                  </a:cubicBezTo>
                  <a:cubicBezTo>
                    <a:pt x="3281363" y="1081088"/>
                    <a:pt x="3290888" y="1084263"/>
                    <a:pt x="3294063" y="1081088"/>
                  </a:cubicBezTo>
                  <a:close/>
                  <a:moveTo>
                    <a:pt x="223838" y="1057276"/>
                  </a:moveTo>
                  <a:cubicBezTo>
                    <a:pt x="223838" y="1060451"/>
                    <a:pt x="220663" y="1063626"/>
                    <a:pt x="217488" y="1063626"/>
                  </a:cubicBezTo>
                  <a:cubicBezTo>
                    <a:pt x="214313" y="1057276"/>
                    <a:pt x="220663" y="1057276"/>
                    <a:pt x="223838" y="1057276"/>
                  </a:cubicBezTo>
                  <a:close/>
                  <a:moveTo>
                    <a:pt x="127397" y="961629"/>
                  </a:moveTo>
                  <a:cubicBezTo>
                    <a:pt x="129382" y="960438"/>
                    <a:pt x="131763" y="960438"/>
                    <a:pt x="134938" y="962026"/>
                  </a:cubicBezTo>
                  <a:cubicBezTo>
                    <a:pt x="131763" y="965201"/>
                    <a:pt x="128588" y="968376"/>
                    <a:pt x="122238" y="968376"/>
                  </a:cubicBezTo>
                  <a:cubicBezTo>
                    <a:pt x="123825" y="965201"/>
                    <a:pt x="125413" y="962820"/>
                    <a:pt x="127397" y="961629"/>
                  </a:cubicBezTo>
                  <a:close/>
                  <a:moveTo>
                    <a:pt x="3114437" y="897732"/>
                  </a:moveTo>
                  <a:cubicBezTo>
                    <a:pt x="3117930" y="897732"/>
                    <a:pt x="3122296" y="898526"/>
                    <a:pt x="3125788" y="898526"/>
                  </a:cubicBezTo>
                  <a:cubicBezTo>
                    <a:pt x="3122296" y="901701"/>
                    <a:pt x="3115310" y="901701"/>
                    <a:pt x="3108325" y="901701"/>
                  </a:cubicBezTo>
                  <a:cubicBezTo>
                    <a:pt x="3108325" y="898526"/>
                    <a:pt x="3110945" y="897732"/>
                    <a:pt x="3114437" y="897732"/>
                  </a:cubicBezTo>
                  <a:close/>
                  <a:moveTo>
                    <a:pt x="3105468" y="869951"/>
                  </a:moveTo>
                  <a:lnTo>
                    <a:pt x="3115946" y="869951"/>
                  </a:lnTo>
                  <a:cubicBezTo>
                    <a:pt x="3119438" y="876301"/>
                    <a:pt x="3101975" y="879476"/>
                    <a:pt x="3105468" y="869951"/>
                  </a:cubicBezTo>
                  <a:close/>
                  <a:moveTo>
                    <a:pt x="3125788" y="863799"/>
                  </a:moveTo>
                  <a:cubicBezTo>
                    <a:pt x="3129757" y="863799"/>
                    <a:pt x="3133726" y="865585"/>
                    <a:pt x="3132138" y="869157"/>
                  </a:cubicBezTo>
                  <a:cubicBezTo>
                    <a:pt x="3132138" y="872729"/>
                    <a:pt x="3119438" y="876301"/>
                    <a:pt x="3119438" y="869157"/>
                  </a:cubicBezTo>
                  <a:cubicBezTo>
                    <a:pt x="3117851" y="865585"/>
                    <a:pt x="3121819" y="863799"/>
                    <a:pt x="3125788" y="863799"/>
                  </a:cubicBezTo>
                  <a:close/>
                  <a:moveTo>
                    <a:pt x="198886" y="800746"/>
                  </a:moveTo>
                  <a:cubicBezTo>
                    <a:pt x="215023" y="802085"/>
                    <a:pt x="226929" y="812801"/>
                    <a:pt x="244475" y="812801"/>
                  </a:cubicBezTo>
                  <a:cubicBezTo>
                    <a:pt x="224422" y="819151"/>
                    <a:pt x="204369" y="806451"/>
                    <a:pt x="184317" y="806451"/>
                  </a:cubicBezTo>
                  <a:cubicBezTo>
                    <a:pt x="180975" y="806451"/>
                    <a:pt x="180975" y="806451"/>
                    <a:pt x="180975" y="803276"/>
                  </a:cubicBezTo>
                  <a:cubicBezTo>
                    <a:pt x="187659" y="800895"/>
                    <a:pt x="193508" y="800299"/>
                    <a:pt x="198886" y="800746"/>
                  </a:cubicBezTo>
                  <a:close/>
                  <a:moveTo>
                    <a:pt x="331787" y="799307"/>
                  </a:moveTo>
                  <a:cubicBezTo>
                    <a:pt x="336550" y="799307"/>
                    <a:pt x="339725" y="800101"/>
                    <a:pt x="336550" y="803276"/>
                  </a:cubicBezTo>
                  <a:cubicBezTo>
                    <a:pt x="330200" y="803276"/>
                    <a:pt x="320675" y="803276"/>
                    <a:pt x="317500" y="800101"/>
                  </a:cubicBezTo>
                  <a:cubicBezTo>
                    <a:pt x="320675" y="800101"/>
                    <a:pt x="327025" y="799307"/>
                    <a:pt x="331787" y="799307"/>
                  </a:cubicBezTo>
                  <a:close/>
                  <a:moveTo>
                    <a:pt x="273532" y="792560"/>
                  </a:moveTo>
                  <a:cubicBezTo>
                    <a:pt x="279060" y="792957"/>
                    <a:pt x="284163" y="795338"/>
                    <a:pt x="284163" y="800101"/>
                  </a:cubicBezTo>
                  <a:cubicBezTo>
                    <a:pt x="273957" y="800101"/>
                    <a:pt x="267153" y="796926"/>
                    <a:pt x="260350" y="796926"/>
                  </a:cubicBezTo>
                  <a:cubicBezTo>
                    <a:pt x="262051" y="793751"/>
                    <a:pt x="268004" y="792163"/>
                    <a:pt x="273532" y="792560"/>
                  </a:cubicBezTo>
                  <a:close/>
                  <a:moveTo>
                    <a:pt x="3101182" y="786267"/>
                  </a:moveTo>
                  <a:cubicBezTo>
                    <a:pt x="3110987" y="783715"/>
                    <a:pt x="3120792" y="782865"/>
                    <a:pt x="3128963" y="786267"/>
                  </a:cubicBezTo>
                  <a:cubicBezTo>
                    <a:pt x="3119158" y="803276"/>
                    <a:pt x="3089742" y="796472"/>
                    <a:pt x="3073400" y="796472"/>
                  </a:cubicBezTo>
                  <a:cubicBezTo>
                    <a:pt x="3081571" y="793070"/>
                    <a:pt x="3091376" y="788818"/>
                    <a:pt x="3101182" y="786267"/>
                  </a:cubicBezTo>
                  <a:close/>
                  <a:moveTo>
                    <a:pt x="327422" y="768747"/>
                  </a:moveTo>
                  <a:cubicBezTo>
                    <a:pt x="331787" y="769144"/>
                    <a:pt x="336550" y="769938"/>
                    <a:pt x="339725" y="769938"/>
                  </a:cubicBezTo>
                  <a:cubicBezTo>
                    <a:pt x="336550" y="779463"/>
                    <a:pt x="327025" y="769938"/>
                    <a:pt x="317500" y="769938"/>
                  </a:cubicBezTo>
                  <a:cubicBezTo>
                    <a:pt x="319087" y="768350"/>
                    <a:pt x="323056" y="768350"/>
                    <a:pt x="327422" y="768747"/>
                  </a:cubicBezTo>
                  <a:close/>
                  <a:moveTo>
                    <a:pt x="325040" y="755254"/>
                  </a:moveTo>
                  <a:cubicBezTo>
                    <a:pt x="327025" y="755650"/>
                    <a:pt x="328612" y="757238"/>
                    <a:pt x="327025" y="760413"/>
                  </a:cubicBezTo>
                  <a:lnTo>
                    <a:pt x="323850" y="760413"/>
                  </a:lnTo>
                  <a:cubicBezTo>
                    <a:pt x="323850" y="757238"/>
                    <a:pt x="320675" y="757238"/>
                    <a:pt x="320675" y="757238"/>
                  </a:cubicBezTo>
                  <a:cubicBezTo>
                    <a:pt x="320675" y="755650"/>
                    <a:pt x="323056" y="754857"/>
                    <a:pt x="325040" y="755254"/>
                  </a:cubicBezTo>
                  <a:close/>
                  <a:moveTo>
                    <a:pt x="403225" y="677863"/>
                  </a:moveTo>
                  <a:cubicBezTo>
                    <a:pt x="409575" y="674688"/>
                    <a:pt x="409575" y="681038"/>
                    <a:pt x="415925" y="681038"/>
                  </a:cubicBezTo>
                  <a:cubicBezTo>
                    <a:pt x="415925" y="684213"/>
                    <a:pt x="400050" y="684213"/>
                    <a:pt x="403225" y="677863"/>
                  </a:cubicBezTo>
                  <a:close/>
                  <a:moveTo>
                    <a:pt x="2828410" y="656730"/>
                  </a:moveTo>
                  <a:cubicBezTo>
                    <a:pt x="2832339" y="655837"/>
                    <a:pt x="2836704" y="655837"/>
                    <a:pt x="2838451" y="657623"/>
                  </a:cubicBezTo>
                  <a:cubicBezTo>
                    <a:pt x="2838451" y="668339"/>
                    <a:pt x="2824480" y="661195"/>
                    <a:pt x="2820988" y="661195"/>
                  </a:cubicBezTo>
                  <a:cubicBezTo>
                    <a:pt x="2820988" y="659409"/>
                    <a:pt x="2824480" y="657623"/>
                    <a:pt x="2828410" y="656730"/>
                  </a:cubicBezTo>
                  <a:close/>
                  <a:moveTo>
                    <a:pt x="238480" y="647254"/>
                  </a:moveTo>
                  <a:cubicBezTo>
                    <a:pt x="260202" y="650082"/>
                    <a:pt x="283330" y="659607"/>
                    <a:pt x="300832" y="647701"/>
                  </a:cubicBezTo>
                  <a:cubicBezTo>
                    <a:pt x="304166" y="654051"/>
                    <a:pt x="310833" y="657226"/>
                    <a:pt x="317501" y="657226"/>
                  </a:cubicBezTo>
                  <a:cubicBezTo>
                    <a:pt x="284163" y="663576"/>
                    <a:pt x="250825" y="654051"/>
                    <a:pt x="217488" y="647701"/>
                  </a:cubicBezTo>
                  <a:cubicBezTo>
                    <a:pt x="224155" y="646113"/>
                    <a:pt x="231240" y="646312"/>
                    <a:pt x="238480" y="647254"/>
                  </a:cubicBezTo>
                  <a:close/>
                  <a:moveTo>
                    <a:pt x="191908" y="633661"/>
                  </a:moveTo>
                  <a:cubicBezTo>
                    <a:pt x="193526" y="633215"/>
                    <a:pt x="195759" y="633413"/>
                    <a:pt x="198438" y="635001"/>
                  </a:cubicBezTo>
                  <a:cubicBezTo>
                    <a:pt x="187722" y="642145"/>
                    <a:pt x="187052" y="635001"/>
                    <a:pt x="191908" y="633661"/>
                  </a:cubicBezTo>
                  <a:close/>
                  <a:moveTo>
                    <a:pt x="2882305" y="609161"/>
                  </a:moveTo>
                  <a:cubicBezTo>
                    <a:pt x="2886022" y="609161"/>
                    <a:pt x="2889326" y="611640"/>
                    <a:pt x="2890978" y="618251"/>
                  </a:cubicBezTo>
                  <a:cubicBezTo>
                    <a:pt x="2897586" y="618251"/>
                    <a:pt x="2907498" y="618251"/>
                    <a:pt x="2914106" y="621557"/>
                  </a:cubicBezTo>
                  <a:cubicBezTo>
                    <a:pt x="2897586" y="624863"/>
                    <a:pt x="2871154" y="624863"/>
                    <a:pt x="2861242" y="618251"/>
                  </a:cubicBezTo>
                  <a:cubicBezTo>
                    <a:pt x="2864546" y="618251"/>
                    <a:pt x="2867850" y="614946"/>
                    <a:pt x="2871154" y="614946"/>
                  </a:cubicBezTo>
                  <a:cubicBezTo>
                    <a:pt x="2874458" y="611640"/>
                    <a:pt x="2878588" y="609161"/>
                    <a:pt x="2882305" y="609161"/>
                  </a:cubicBezTo>
                  <a:close/>
                  <a:moveTo>
                    <a:pt x="598488" y="595313"/>
                  </a:moveTo>
                  <a:cubicBezTo>
                    <a:pt x="594783" y="598488"/>
                    <a:pt x="594783" y="598488"/>
                    <a:pt x="594783" y="598488"/>
                  </a:cubicBezTo>
                  <a:cubicBezTo>
                    <a:pt x="587375" y="601663"/>
                    <a:pt x="594783" y="592138"/>
                    <a:pt x="598488" y="595313"/>
                  </a:cubicBezTo>
                  <a:close/>
                  <a:moveTo>
                    <a:pt x="1347788" y="588963"/>
                  </a:moveTo>
                  <a:cubicBezTo>
                    <a:pt x="1350963" y="588963"/>
                    <a:pt x="1350963" y="595313"/>
                    <a:pt x="1347788" y="592138"/>
                  </a:cubicBezTo>
                  <a:cubicBezTo>
                    <a:pt x="1347788" y="592138"/>
                    <a:pt x="1347788" y="588963"/>
                    <a:pt x="1347788" y="588963"/>
                  </a:cubicBezTo>
                  <a:close/>
                  <a:moveTo>
                    <a:pt x="623888" y="549276"/>
                  </a:moveTo>
                  <a:cubicBezTo>
                    <a:pt x="623888" y="549276"/>
                    <a:pt x="623888" y="549276"/>
                    <a:pt x="627063" y="549276"/>
                  </a:cubicBezTo>
                  <a:cubicBezTo>
                    <a:pt x="627063" y="549276"/>
                    <a:pt x="627063" y="552451"/>
                    <a:pt x="623888" y="549276"/>
                  </a:cubicBezTo>
                  <a:close/>
                  <a:moveTo>
                    <a:pt x="2390775" y="548879"/>
                  </a:moveTo>
                  <a:cubicBezTo>
                    <a:pt x="2393157" y="548482"/>
                    <a:pt x="2395538" y="549276"/>
                    <a:pt x="2398713" y="552451"/>
                  </a:cubicBezTo>
                  <a:cubicBezTo>
                    <a:pt x="2398713" y="555626"/>
                    <a:pt x="2382838" y="558801"/>
                    <a:pt x="2382838" y="552451"/>
                  </a:cubicBezTo>
                  <a:cubicBezTo>
                    <a:pt x="2386013" y="550863"/>
                    <a:pt x="2388394" y="549276"/>
                    <a:pt x="2390775" y="548879"/>
                  </a:cubicBezTo>
                  <a:close/>
                  <a:moveTo>
                    <a:pt x="2474913" y="542677"/>
                  </a:moveTo>
                  <a:cubicBezTo>
                    <a:pt x="2478088" y="542231"/>
                    <a:pt x="2481263" y="543124"/>
                    <a:pt x="2481263" y="544910"/>
                  </a:cubicBezTo>
                  <a:cubicBezTo>
                    <a:pt x="2484438" y="555626"/>
                    <a:pt x="2468563" y="548482"/>
                    <a:pt x="2468563" y="548482"/>
                  </a:cubicBezTo>
                  <a:cubicBezTo>
                    <a:pt x="2468563" y="544910"/>
                    <a:pt x="2471738" y="543124"/>
                    <a:pt x="2474913" y="542677"/>
                  </a:cubicBezTo>
                  <a:close/>
                  <a:moveTo>
                    <a:pt x="2508250" y="541338"/>
                  </a:moveTo>
                  <a:cubicBezTo>
                    <a:pt x="2514600" y="545307"/>
                    <a:pt x="2511425" y="541338"/>
                    <a:pt x="2517775" y="541338"/>
                  </a:cubicBezTo>
                  <a:cubicBezTo>
                    <a:pt x="2520950" y="549276"/>
                    <a:pt x="2505075" y="549276"/>
                    <a:pt x="2508250" y="541338"/>
                  </a:cubicBezTo>
                  <a:close/>
                  <a:moveTo>
                    <a:pt x="631032" y="541338"/>
                  </a:moveTo>
                  <a:cubicBezTo>
                    <a:pt x="631470" y="541338"/>
                    <a:pt x="631826" y="541693"/>
                    <a:pt x="631826" y="542132"/>
                  </a:cubicBezTo>
                  <a:cubicBezTo>
                    <a:pt x="631826" y="542570"/>
                    <a:pt x="631470" y="542926"/>
                    <a:pt x="631032" y="542926"/>
                  </a:cubicBezTo>
                  <a:cubicBezTo>
                    <a:pt x="630593" y="542926"/>
                    <a:pt x="630238" y="542570"/>
                    <a:pt x="630238" y="542132"/>
                  </a:cubicBezTo>
                  <a:cubicBezTo>
                    <a:pt x="630238" y="541693"/>
                    <a:pt x="630593" y="541338"/>
                    <a:pt x="631032" y="541338"/>
                  </a:cubicBezTo>
                  <a:close/>
                  <a:moveTo>
                    <a:pt x="2541687" y="538692"/>
                  </a:moveTo>
                  <a:cubicBezTo>
                    <a:pt x="2544366" y="538692"/>
                    <a:pt x="2546152" y="540544"/>
                    <a:pt x="2544366" y="546101"/>
                  </a:cubicBezTo>
                  <a:cubicBezTo>
                    <a:pt x="2540794" y="546101"/>
                    <a:pt x="2537222" y="546101"/>
                    <a:pt x="2533650" y="542397"/>
                  </a:cubicBezTo>
                  <a:cubicBezTo>
                    <a:pt x="2535436" y="540544"/>
                    <a:pt x="2539008" y="538692"/>
                    <a:pt x="2541687" y="538692"/>
                  </a:cubicBezTo>
                  <a:close/>
                  <a:moveTo>
                    <a:pt x="2583969" y="538113"/>
                  </a:moveTo>
                  <a:cubicBezTo>
                    <a:pt x="2587796" y="537667"/>
                    <a:pt x="2592048" y="538560"/>
                    <a:pt x="2593749" y="542132"/>
                  </a:cubicBezTo>
                  <a:cubicBezTo>
                    <a:pt x="2597151" y="549276"/>
                    <a:pt x="2573338" y="549276"/>
                    <a:pt x="2576740" y="542132"/>
                  </a:cubicBezTo>
                  <a:cubicBezTo>
                    <a:pt x="2576740" y="540346"/>
                    <a:pt x="2580142" y="538560"/>
                    <a:pt x="2583969" y="538113"/>
                  </a:cubicBezTo>
                  <a:close/>
                  <a:moveTo>
                    <a:pt x="2372519" y="531813"/>
                  </a:moveTo>
                  <a:cubicBezTo>
                    <a:pt x="2379398" y="531813"/>
                    <a:pt x="2382838" y="535253"/>
                    <a:pt x="2379398" y="542132"/>
                  </a:cubicBezTo>
                  <a:cubicBezTo>
                    <a:pt x="2379398" y="545572"/>
                    <a:pt x="2375958" y="549011"/>
                    <a:pt x="2375958" y="549011"/>
                  </a:cubicBezTo>
                  <a:cubicBezTo>
                    <a:pt x="2365639" y="552451"/>
                    <a:pt x="2362200" y="531813"/>
                    <a:pt x="2372519" y="531813"/>
                  </a:cubicBezTo>
                  <a:close/>
                  <a:moveTo>
                    <a:pt x="1410797" y="519083"/>
                  </a:moveTo>
                  <a:cubicBezTo>
                    <a:pt x="1414101" y="519083"/>
                    <a:pt x="1414101" y="519083"/>
                    <a:pt x="1417405" y="519083"/>
                  </a:cubicBezTo>
                  <a:lnTo>
                    <a:pt x="1420709" y="519083"/>
                  </a:lnTo>
                  <a:lnTo>
                    <a:pt x="1424013" y="519083"/>
                  </a:lnTo>
                  <a:cubicBezTo>
                    <a:pt x="1427317" y="522388"/>
                    <a:pt x="1430621" y="522388"/>
                    <a:pt x="1433925" y="525694"/>
                  </a:cubicBezTo>
                  <a:lnTo>
                    <a:pt x="1420709" y="525694"/>
                  </a:lnTo>
                  <a:cubicBezTo>
                    <a:pt x="1417405" y="522388"/>
                    <a:pt x="1414101" y="522388"/>
                    <a:pt x="1410797" y="519083"/>
                  </a:cubicBezTo>
                  <a:close/>
                  <a:moveTo>
                    <a:pt x="1295400" y="512763"/>
                  </a:moveTo>
                  <a:cubicBezTo>
                    <a:pt x="1298575" y="509588"/>
                    <a:pt x="1301750" y="515938"/>
                    <a:pt x="1298575" y="515938"/>
                  </a:cubicBezTo>
                  <a:cubicBezTo>
                    <a:pt x="1295400" y="515938"/>
                    <a:pt x="1295400" y="515938"/>
                    <a:pt x="1295400" y="512763"/>
                  </a:cubicBezTo>
                  <a:close/>
                  <a:moveTo>
                    <a:pt x="1400885" y="452970"/>
                  </a:moveTo>
                  <a:cubicBezTo>
                    <a:pt x="1400885" y="452970"/>
                    <a:pt x="1407493" y="456276"/>
                    <a:pt x="1407493" y="456276"/>
                  </a:cubicBezTo>
                  <a:cubicBezTo>
                    <a:pt x="1417405" y="459582"/>
                    <a:pt x="1414101" y="469499"/>
                    <a:pt x="1414101" y="476110"/>
                  </a:cubicBezTo>
                  <a:cubicBezTo>
                    <a:pt x="1414101" y="482721"/>
                    <a:pt x="1410797" y="486027"/>
                    <a:pt x="1407493" y="489332"/>
                  </a:cubicBezTo>
                  <a:cubicBezTo>
                    <a:pt x="1400885" y="492638"/>
                    <a:pt x="1394277" y="492638"/>
                    <a:pt x="1390973" y="502555"/>
                  </a:cubicBezTo>
                  <a:cubicBezTo>
                    <a:pt x="1390973" y="502555"/>
                    <a:pt x="1394277" y="499249"/>
                    <a:pt x="1394277" y="502555"/>
                  </a:cubicBezTo>
                  <a:cubicBezTo>
                    <a:pt x="1397581" y="502555"/>
                    <a:pt x="1400885" y="505860"/>
                    <a:pt x="1400885" y="505860"/>
                  </a:cubicBezTo>
                  <a:cubicBezTo>
                    <a:pt x="1410797" y="512472"/>
                    <a:pt x="1420709" y="515777"/>
                    <a:pt x="1427317" y="519083"/>
                  </a:cubicBezTo>
                  <a:cubicBezTo>
                    <a:pt x="1424013" y="519083"/>
                    <a:pt x="1420709" y="515777"/>
                    <a:pt x="1420709" y="519083"/>
                  </a:cubicBezTo>
                  <a:cubicBezTo>
                    <a:pt x="1417405" y="515777"/>
                    <a:pt x="1414101" y="515777"/>
                    <a:pt x="1407493" y="512472"/>
                  </a:cubicBezTo>
                  <a:cubicBezTo>
                    <a:pt x="1407493" y="512472"/>
                    <a:pt x="1404189" y="509166"/>
                    <a:pt x="1400885" y="509166"/>
                  </a:cubicBezTo>
                  <a:cubicBezTo>
                    <a:pt x="1397581" y="509166"/>
                    <a:pt x="1394277" y="512472"/>
                    <a:pt x="1390973" y="509166"/>
                  </a:cubicBezTo>
                  <a:cubicBezTo>
                    <a:pt x="1390973" y="512472"/>
                    <a:pt x="1394277" y="512472"/>
                    <a:pt x="1397581" y="512472"/>
                  </a:cubicBezTo>
                  <a:cubicBezTo>
                    <a:pt x="1400885" y="515777"/>
                    <a:pt x="1404189" y="515777"/>
                    <a:pt x="1407493" y="519083"/>
                  </a:cubicBezTo>
                  <a:cubicBezTo>
                    <a:pt x="1404189" y="519083"/>
                    <a:pt x="1404189" y="519083"/>
                    <a:pt x="1404189" y="519083"/>
                  </a:cubicBezTo>
                  <a:cubicBezTo>
                    <a:pt x="1397581" y="519083"/>
                    <a:pt x="1390973" y="512472"/>
                    <a:pt x="1384365" y="519083"/>
                  </a:cubicBezTo>
                  <a:cubicBezTo>
                    <a:pt x="1384365" y="522388"/>
                    <a:pt x="1381061" y="529000"/>
                    <a:pt x="1381061" y="532305"/>
                  </a:cubicBezTo>
                  <a:cubicBezTo>
                    <a:pt x="1377757" y="535611"/>
                    <a:pt x="1377757" y="538917"/>
                    <a:pt x="1381061" y="545528"/>
                  </a:cubicBezTo>
                  <a:cubicBezTo>
                    <a:pt x="1381061" y="545528"/>
                    <a:pt x="1377757" y="548833"/>
                    <a:pt x="1377757" y="548833"/>
                  </a:cubicBezTo>
                  <a:cubicBezTo>
                    <a:pt x="1374453" y="545528"/>
                    <a:pt x="1374453" y="542222"/>
                    <a:pt x="1374453" y="542222"/>
                  </a:cubicBezTo>
                  <a:cubicBezTo>
                    <a:pt x="1374453" y="538917"/>
                    <a:pt x="1377757" y="538917"/>
                    <a:pt x="1377757" y="538917"/>
                  </a:cubicBezTo>
                  <a:cubicBezTo>
                    <a:pt x="1377757" y="535611"/>
                    <a:pt x="1377757" y="529000"/>
                    <a:pt x="1377757" y="525694"/>
                  </a:cubicBezTo>
                  <a:cubicBezTo>
                    <a:pt x="1374453" y="525694"/>
                    <a:pt x="1371149" y="529000"/>
                    <a:pt x="1367845" y="529000"/>
                  </a:cubicBezTo>
                  <a:cubicBezTo>
                    <a:pt x="1364541" y="529000"/>
                    <a:pt x="1357934" y="529000"/>
                    <a:pt x="1354630" y="529000"/>
                  </a:cubicBezTo>
                  <a:cubicBezTo>
                    <a:pt x="1344718" y="525694"/>
                    <a:pt x="1334806" y="515777"/>
                    <a:pt x="1334806" y="505860"/>
                  </a:cubicBezTo>
                  <a:cubicBezTo>
                    <a:pt x="1334806" y="502555"/>
                    <a:pt x="1334806" y="499249"/>
                    <a:pt x="1338110" y="495943"/>
                  </a:cubicBezTo>
                  <a:cubicBezTo>
                    <a:pt x="1328198" y="492638"/>
                    <a:pt x="1318286" y="489332"/>
                    <a:pt x="1311678" y="482721"/>
                  </a:cubicBezTo>
                  <a:cubicBezTo>
                    <a:pt x="1308374" y="479415"/>
                    <a:pt x="1308374" y="476110"/>
                    <a:pt x="1308374" y="476110"/>
                  </a:cubicBezTo>
                  <a:cubicBezTo>
                    <a:pt x="1305070" y="472804"/>
                    <a:pt x="1305070" y="469499"/>
                    <a:pt x="1308374" y="466193"/>
                  </a:cubicBezTo>
                  <a:cubicBezTo>
                    <a:pt x="1308374" y="459582"/>
                    <a:pt x="1318286" y="456276"/>
                    <a:pt x="1324894" y="456276"/>
                  </a:cubicBezTo>
                  <a:cubicBezTo>
                    <a:pt x="1324894" y="456276"/>
                    <a:pt x="1328198" y="456276"/>
                    <a:pt x="1331502" y="456276"/>
                  </a:cubicBezTo>
                  <a:cubicBezTo>
                    <a:pt x="1334806" y="459582"/>
                    <a:pt x="1341414" y="462887"/>
                    <a:pt x="1344718" y="466193"/>
                  </a:cubicBezTo>
                  <a:cubicBezTo>
                    <a:pt x="1348022" y="469499"/>
                    <a:pt x="1348022" y="469499"/>
                    <a:pt x="1351326" y="472804"/>
                  </a:cubicBezTo>
                  <a:cubicBezTo>
                    <a:pt x="1354630" y="476110"/>
                    <a:pt x="1357934" y="479415"/>
                    <a:pt x="1357934" y="482721"/>
                  </a:cubicBezTo>
                  <a:cubicBezTo>
                    <a:pt x="1367845" y="482721"/>
                    <a:pt x="1377757" y="489332"/>
                    <a:pt x="1384365" y="495943"/>
                  </a:cubicBezTo>
                  <a:cubicBezTo>
                    <a:pt x="1384365" y="492638"/>
                    <a:pt x="1384365" y="489332"/>
                    <a:pt x="1384365" y="486027"/>
                  </a:cubicBezTo>
                  <a:cubicBezTo>
                    <a:pt x="1384365" y="482721"/>
                    <a:pt x="1381061" y="472804"/>
                    <a:pt x="1384365" y="469499"/>
                  </a:cubicBezTo>
                  <a:cubicBezTo>
                    <a:pt x="1384365" y="466193"/>
                    <a:pt x="1384365" y="466193"/>
                    <a:pt x="1384365" y="466193"/>
                  </a:cubicBezTo>
                  <a:cubicBezTo>
                    <a:pt x="1384365" y="462887"/>
                    <a:pt x="1387669" y="456276"/>
                    <a:pt x="1390973" y="456276"/>
                  </a:cubicBezTo>
                  <a:cubicBezTo>
                    <a:pt x="1390973" y="456276"/>
                    <a:pt x="1397581" y="452970"/>
                    <a:pt x="1400885" y="452970"/>
                  </a:cubicBezTo>
                  <a:close/>
                  <a:moveTo>
                    <a:pt x="1479947" y="436563"/>
                  </a:moveTo>
                  <a:cubicBezTo>
                    <a:pt x="1490663" y="439738"/>
                    <a:pt x="1483519" y="446088"/>
                    <a:pt x="1476375" y="446088"/>
                  </a:cubicBezTo>
                  <a:cubicBezTo>
                    <a:pt x="1476375" y="442913"/>
                    <a:pt x="1476375" y="436563"/>
                    <a:pt x="1479947" y="436563"/>
                  </a:cubicBezTo>
                  <a:close/>
                  <a:moveTo>
                    <a:pt x="1443633" y="433388"/>
                  </a:moveTo>
                  <a:cubicBezTo>
                    <a:pt x="1450380" y="436563"/>
                    <a:pt x="1457127" y="439738"/>
                    <a:pt x="1453754" y="442913"/>
                  </a:cubicBezTo>
                  <a:cubicBezTo>
                    <a:pt x="1453754" y="446088"/>
                    <a:pt x="1457127" y="446088"/>
                    <a:pt x="1457127" y="446088"/>
                  </a:cubicBezTo>
                  <a:cubicBezTo>
                    <a:pt x="1457127" y="446088"/>
                    <a:pt x="1457127" y="449263"/>
                    <a:pt x="1460501" y="452438"/>
                  </a:cubicBezTo>
                  <a:cubicBezTo>
                    <a:pt x="1460501" y="452438"/>
                    <a:pt x="1460501" y="455613"/>
                    <a:pt x="1460501" y="455613"/>
                  </a:cubicBezTo>
                  <a:cubicBezTo>
                    <a:pt x="1460501" y="458788"/>
                    <a:pt x="1457127" y="458788"/>
                    <a:pt x="1453754" y="458788"/>
                  </a:cubicBezTo>
                  <a:cubicBezTo>
                    <a:pt x="1450380" y="458788"/>
                    <a:pt x="1453754" y="452438"/>
                    <a:pt x="1450380" y="449263"/>
                  </a:cubicBezTo>
                  <a:cubicBezTo>
                    <a:pt x="1450380" y="449263"/>
                    <a:pt x="1450380" y="452438"/>
                    <a:pt x="1447007" y="452438"/>
                  </a:cubicBezTo>
                  <a:cubicBezTo>
                    <a:pt x="1443633" y="452438"/>
                    <a:pt x="1440260" y="452438"/>
                    <a:pt x="1436886" y="449263"/>
                  </a:cubicBezTo>
                  <a:cubicBezTo>
                    <a:pt x="1436886" y="449263"/>
                    <a:pt x="1436886" y="446088"/>
                    <a:pt x="1433513" y="442913"/>
                  </a:cubicBezTo>
                  <a:cubicBezTo>
                    <a:pt x="1433513" y="442913"/>
                    <a:pt x="1433513" y="439738"/>
                    <a:pt x="1436886" y="436563"/>
                  </a:cubicBezTo>
                  <a:cubicBezTo>
                    <a:pt x="1440260" y="433388"/>
                    <a:pt x="1443633" y="436563"/>
                    <a:pt x="1443633" y="433388"/>
                  </a:cubicBezTo>
                  <a:close/>
                  <a:moveTo>
                    <a:pt x="1135856" y="420490"/>
                  </a:moveTo>
                  <a:cubicBezTo>
                    <a:pt x="1137444" y="420953"/>
                    <a:pt x="1138237" y="422805"/>
                    <a:pt x="1136650" y="426510"/>
                  </a:cubicBezTo>
                  <a:cubicBezTo>
                    <a:pt x="1133475" y="430214"/>
                    <a:pt x="1133475" y="430214"/>
                    <a:pt x="1133475" y="430214"/>
                  </a:cubicBezTo>
                  <a:cubicBezTo>
                    <a:pt x="1130300" y="430214"/>
                    <a:pt x="1130300" y="426510"/>
                    <a:pt x="1130300" y="422805"/>
                  </a:cubicBezTo>
                  <a:cubicBezTo>
                    <a:pt x="1131887" y="420953"/>
                    <a:pt x="1134269" y="420027"/>
                    <a:pt x="1135856" y="420490"/>
                  </a:cubicBezTo>
                  <a:close/>
                  <a:moveTo>
                    <a:pt x="1545828" y="410766"/>
                  </a:moveTo>
                  <a:cubicBezTo>
                    <a:pt x="1547019" y="409575"/>
                    <a:pt x="1549400" y="409575"/>
                    <a:pt x="1552575" y="412750"/>
                  </a:cubicBezTo>
                  <a:cubicBezTo>
                    <a:pt x="1552575" y="412750"/>
                    <a:pt x="1552575" y="415925"/>
                    <a:pt x="1552575" y="415925"/>
                  </a:cubicBezTo>
                  <a:cubicBezTo>
                    <a:pt x="1552575" y="419100"/>
                    <a:pt x="1549400" y="419100"/>
                    <a:pt x="1546225" y="415925"/>
                  </a:cubicBezTo>
                  <a:cubicBezTo>
                    <a:pt x="1544637" y="414337"/>
                    <a:pt x="1544637" y="411956"/>
                    <a:pt x="1545828" y="410766"/>
                  </a:cubicBezTo>
                  <a:close/>
                  <a:moveTo>
                    <a:pt x="1222375" y="409576"/>
                  </a:moveTo>
                  <a:cubicBezTo>
                    <a:pt x="1222375" y="409576"/>
                    <a:pt x="1222375" y="412751"/>
                    <a:pt x="1222375" y="412751"/>
                  </a:cubicBezTo>
                  <a:cubicBezTo>
                    <a:pt x="1222375" y="412751"/>
                    <a:pt x="1222375" y="412751"/>
                    <a:pt x="1219200" y="412751"/>
                  </a:cubicBezTo>
                  <a:cubicBezTo>
                    <a:pt x="1222375" y="412751"/>
                    <a:pt x="1222375" y="412751"/>
                    <a:pt x="1222375" y="409576"/>
                  </a:cubicBezTo>
                  <a:close/>
                  <a:moveTo>
                    <a:pt x="1133475" y="403226"/>
                  </a:moveTo>
                  <a:cubicBezTo>
                    <a:pt x="1136650" y="403226"/>
                    <a:pt x="1136650" y="403226"/>
                    <a:pt x="1136650" y="403226"/>
                  </a:cubicBezTo>
                  <a:cubicBezTo>
                    <a:pt x="1136650" y="403226"/>
                    <a:pt x="1136650" y="406401"/>
                    <a:pt x="1136650" y="406401"/>
                  </a:cubicBezTo>
                  <a:cubicBezTo>
                    <a:pt x="1133475" y="406401"/>
                    <a:pt x="1133475" y="403226"/>
                    <a:pt x="1133475" y="403226"/>
                  </a:cubicBezTo>
                  <a:close/>
                  <a:moveTo>
                    <a:pt x="2316163" y="400050"/>
                  </a:moveTo>
                  <a:cubicBezTo>
                    <a:pt x="2316163" y="400050"/>
                    <a:pt x="2316163" y="400050"/>
                    <a:pt x="2319338" y="400050"/>
                  </a:cubicBezTo>
                  <a:cubicBezTo>
                    <a:pt x="2316163" y="403225"/>
                    <a:pt x="2316163" y="403225"/>
                    <a:pt x="2316163" y="403225"/>
                  </a:cubicBezTo>
                  <a:cubicBezTo>
                    <a:pt x="2316163" y="403225"/>
                    <a:pt x="2312988" y="400050"/>
                    <a:pt x="2316163" y="400050"/>
                  </a:cubicBezTo>
                  <a:close/>
                  <a:moveTo>
                    <a:pt x="1519238" y="396875"/>
                  </a:moveTo>
                  <a:cubicBezTo>
                    <a:pt x="1522413" y="396875"/>
                    <a:pt x="1522413" y="396875"/>
                    <a:pt x="1522413" y="396875"/>
                  </a:cubicBezTo>
                  <a:cubicBezTo>
                    <a:pt x="1522413" y="396875"/>
                    <a:pt x="1522413" y="396875"/>
                    <a:pt x="1522413" y="400050"/>
                  </a:cubicBezTo>
                  <a:cubicBezTo>
                    <a:pt x="1522413" y="400050"/>
                    <a:pt x="1522413" y="396875"/>
                    <a:pt x="1519238" y="396875"/>
                  </a:cubicBezTo>
                  <a:close/>
                  <a:moveTo>
                    <a:pt x="1143000" y="393701"/>
                  </a:moveTo>
                  <a:cubicBezTo>
                    <a:pt x="1143000" y="393701"/>
                    <a:pt x="1146175" y="393701"/>
                    <a:pt x="1146175" y="393701"/>
                  </a:cubicBezTo>
                  <a:cubicBezTo>
                    <a:pt x="1146175" y="396876"/>
                    <a:pt x="1146175" y="396876"/>
                    <a:pt x="1143000" y="396876"/>
                  </a:cubicBezTo>
                  <a:cubicBezTo>
                    <a:pt x="1143000" y="396876"/>
                    <a:pt x="1143000" y="393701"/>
                    <a:pt x="1143000" y="393701"/>
                  </a:cubicBezTo>
                  <a:close/>
                  <a:moveTo>
                    <a:pt x="1176338" y="390526"/>
                  </a:moveTo>
                  <a:cubicBezTo>
                    <a:pt x="1179513" y="393701"/>
                    <a:pt x="1179513" y="393701"/>
                    <a:pt x="1179513" y="393701"/>
                  </a:cubicBezTo>
                  <a:cubicBezTo>
                    <a:pt x="1179513" y="393701"/>
                    <a:pt x="1176338" y="393701"/>
                    <a:pt x="1176338" y="393701"/>
                  </a:cubicBezTo>
                  <a:cubicBezTo>
                    <a:pt x="1176338" y="393701"/>
                    <a:pt x="1176338" y="393701"/>
                    <a:pt x="1176338" y="390526"/>
                  </a:cubicBezTo>
                  <a:close/>
                  <a:moveTo>
                    <a:pt x="1503363" y="387350"/>
                  </a:moveTo>
                  <a:cubicBezTo>
                    <a:pt x="1503363" y="387350"/>
                    <a:pt x="1503363" y="387350"/>
                    <a:pt x="1506538" y="387350"/>
                  </a:cubicBezTo>
                  <a:cubicBezTo>
                    <a:pt x="1506538" y="387350"/>
                    <a:pt x="1503363" y="390525"/>
                    <a:pt x="1503363" y="387350"/>
                  </a:cubicBezTo>
                  <a:close/>
                  <a:moveTo>
                    <a:pt x="1500188" y="387350"/>
                  </a:moveTo>
                  <a:cubicBezTo>
                    <a:pt x="1503363" y="387350"/>
                    <a:pt x="1500188" y="387350"/>
                    <a:pt x="1503363" y="387350"/>
                  </a:cubicBezTo>
                  <a:cubicBezTo>
                    <a:pt x="1500188" y="390525"/>
                    <a:pt x="1500188" y="387350"/>
                    <a:pt x="1500188" y="387350"/>
                  </a:cubicBezTo>
                  <a:close/>
                  <a:moveTo>
                    <a:pt x="1497013" y="383382"/>
                  </a:moveTo>
                  <a:cubicBezTo>
                    <a:pt x="1497013" y="383382"/>
                    <a:pt x="1500188" y="383382"/>
                    <a:pt x="1500188" y="387351"/>
                  </a:cubicBezTo>
                  <a:cubicBezTo>
                    <a:pt x="1500188" y="383382"/>
                    <a:pt x="1497013" y="387351"/>
                    <a:pt x="1497013" y="387351"/>
                  </a:cubicBezTo>
                  <a:close/>
                  <a:moveTo>
                    <a:pt x="1497013" y="379413"/>
                  </a:moveTo>
                  <a:cubicBezTo>
                    <a:pt x="1497013" y="379413"/>
                    <a:pt x="1500188" y="379413"/>
                    <a:pt x="1500188" y="383382"/>
                  </a:cubicBezTo>
                  <a:cubicBezTo>
                    <a:pt x="1500188" y="383382"/>
                    <a:pt x="1500188" y="383382"/>
                    <a:pt x="1497013" y="383382"/>
                  </a:cubicBezTo>
                  <a:close/>
                  <a:moveTo>
                    <a:pt x="1325364" y="379155"/>
                  </a:moveTo>
                  <a:cubicBezTo>
                    <a:pt x="1327547" y="377905"/>
                    <a:pt x="1330167" y="377905"/>
                    <a:pt x="1331913" y="379572"/>
                  </a:cubicBezTo>
                  <a:cubicBezTo>
                    <a:pt x="1331913" y="382905"/>
                    <a:pt x="1331913" y="382905"/>
                    <a:pt x="1331913" y="386239"/>
                  </a:cubicBezTo>
                  <a:cubicBezTo>
                    <a:pt x="1331913" y="389573"/>
                    <a:pt x="1331913" y="389573"/>
                    <a:pt x="1328420" y="392907"/>
                  </a:cubicBezTo>
                  <a:cubicBezTo>
                    <a:pt x="1328420" y="399574"/>
                    <a:pt x="1331913" y="402908"/>
                    <a:pt x="1328420" y="409575"/>
                  </a:cubicBezTo>
                  <a:cubicBezTo>
                    <a:pt x="1331913" y="412909"/>
                    <a:pt x="1331913" y="416243"/>
                    <a:pt x="1331913" y="419577"/>
                  </a:cubicBezTo>
                  <a:cubicBezTo>
                    <a:pt x="1331913" y="422910"/>
                    <a:pt x="1331913" y="426244"/>
                    <a:pt x="1331913" y="429578"/>
                  </a:cubicBezTo>
                  <a:cubicBezTo>
                    <a:pt x="1331913" y="432912"/>
                    <a:pt x="1331913" y="439579"/>
                    <a:pt x="1324928" y="442913"/>
                  </a:cubicBezTo>
                  <a:cubicBezTo>
                    <a:pt x="1321435" y="442913"/>
                    <a:pt x="1321435" y="436245"/>
                    <a:pt x="1317942" y="436245"/>
                  </a:cubicBezTo>
                  <a:cubicBezTo>
                    <a:pt x="1317942" y="429578"/>
                    <a:pt x="1314450" y="426244"/>
                    <a:pt x="1317942" y="419577"/>
                  </a:cubicBezTo>
                  <a:cubicBezTo>
                    <a:pt x="1317942" y="416243"/>
                    <a:pt x="1321435" y="412909"/>
                    <a:pt x="1321435" y="409575"/>
                  </a:cubicBezTo>
                  <a:cubicBezTo>
                    <a:pt x="1324928" y="406242"/>
                    <a:pt x="1324928" y="399574"/>
                    <a:pt x="1324928" y="392907"/>
                  </a:cubicBezTo>
                  <a:cubicBezTo>
                    <a:pt x="1324928" y="389573"/>
                    <a:pt x="1321435" y="389573"/>
                    <a:pt x="1321435" y="386239"/>
                  </a:cubicBezTo>
                  <a:cubicBezTo>
                    <a:pt x="1321435" y="382905"/>
                    <a:pt x="1323181" y="380405"/>
                    <a:pt x="1325364" y="379155"/>
                  </a:cubicBezTo>
                  <a:close/>
                  <a:moveTo>
                    <a:pt x="1147762" y="371872"/>
                  </a:moveTo>
                  <a:cubicBezTo>
                    <a:pt x="1148556" y="371475"/>
                    <a:pt x="1149350" y="371475"/>
                    <a:pt x="1149350" y="373063"/>
                  </a:cubicBezTo>
                  <a:cubicBezTo>
                    <a:pt x="1149350" y="373063"/>
                    <a:pt x="1149350" y="373063"/>
                    <a:pt x="1146175" y="373063"/>
                  </a:cubicBezTo>
                  <a:cubicBezTo>
                    <a:pt x="1146175" y="373063"/>
                    <a:pt x="1146969" y="372269"/>
                    <a:pt x="1147762" y="371872"/>
                  </a:cubicBezTo>
                  <a:close/>
                  <a:moveTo>
                    <a:pt x="2214893" y="369888"/>
                  </a:moveTo>
                  <a:cubicBezTo>
                    <a:pt x="2217208" y="369888"/>
                    <a:pt x="2219061" y="371475"/>
                    <a:pt x="2217208" y="376238"/>
                  </a:cubicBezTo>
                  <a:cubicBezTo>
                    <a:pt x="2217208" y="376238"/>
                    <a:pt x="2217208" y="379413"/>
                    <a:pt x="2213504" y="379413"/>
                  </a:cubicBezTo>
                  <a:cubicBezTo>
                    <a:pt x="2209800" y="379413"/>
                    <a:pt x="2209800" y="376238"/>
                    <a:pt x="2209800" y="373063"/>
                  </a:cubicBezTo>
                  <a:cubicBezTo>
                    <a:pt x="2209800" y="371475"/>
                    <a:pt x="2212578" y="369888"/>
                    <a:pt x="2214893" y="369888"/>
                  </a:cubicBezTo>
                  <a:close/>
                  <a:moveTo>
                    <a:pt x="1767152" y="366713"/>
                  </a:moveTo>
                  <a:cubicBezTo>
                    <a:pt x="1770592" y="363538"/>
                    <a:pt x="1774032" y="363538"/>
                    <a:pt x="1780911" y="366713"/>
                  </a:cubicBezTo>
                  <a:cubicBezTo>
                    <a:pt x="1780911" y="366713"/>
                    <a:pt x="1784351" y="373063"/>
                    <a:pt x="1780911" y="373063"/>
                  </a:cubicBezTo>
                  <a:cubicBezTo>
                    <a:pt x="1780911" y="376238"/>
                    <a:pt x="1777471" y="379413"/>
                    <a:pt x="1774032" y="379413"/>
                  </a:cubicBezTo>
                  <a:cubicBezTo>
                    <a:pt x="1774032" y="379413"/>
                    <a:pt x="1774032" y="379413"/>
                    <a:pt x="1770592" y="379413"/>
                  </a:cubicBezTo>
                  <a:cubicBezTo>
                    <a:pt x="1770592" y="379413"/>
                    <a:pt x="1770592" y="379413"/>
                    <a:pt x="1770592" y="376238"/>
                  </a:cubicBezTo>
                  <a:cubicBezTo>
                    <a:pt x="1767152" y="376238"/>
                    <a:pt x="1763713" y="373063"/>
                    <a:pt x="1767152" y="366713"/>
                  </a:cubicBezTo>
                  <a:close/>
                  <a:moveTo>
                    <a:pt x="1149350" y="366713"/>
                  </a:moveTo>
                  <a:cubicBezTo>
                    <a:pt x="1149350" y="366713"/>
                    <a:pt x="1152525" y="366713"/>
                    <a:pt x="1152525" y="366713"/>
                  </a:cubicBezTo>
                  <a:cubicBezTo>
                    <a:pt x="1149350" y="366713"/>
                    <a:pt x="1149350" y="369888"/>
                    <a:pt x="1149350" y="369888"/>
                  </a:cubicBezTo>
                  <a:cubicBezTo>
                    <a:pt x="1149350" y="369888"/>
                    <a:pt x="1149350" y="369888"/>
                    <a:pt x="1149350" y="366713"/>
                  </a:cubicBezTo>
                  <a:close/>
                  <a:moveTo>
                    <a:pt x="1087438" y="363538"/>
                  </a:moveTo>
                  <a:cubicBezTo>
                    <a:pt x="1087438" y="360363"/>
                    <a:pt x="1093788" y="360363"/>
                    <a:pt x="1093788" y="363538"/>
                  </a:cubicBezTo>
                  <a:cubicBezTo>
                    <a:pt x="1093788" y="373063"/>
                    <a:pt x="1087438" y="366713"/>
                    <a:pt x="1087438" y="363538"/>
                  </a:cubicBezTo>
                  <a:close/>
                  <a:moveTo>
                    <a:pt x="2206625" y="354013"/>
                  </a:moveTo>
                  <a:cubicBezTo>
                    <a:pt x="2206625" y="354013"/>
                    <a:pt x="2206625" y="354013"/>
                    <a:pt x="2209800" y="354013"/>
                  </a:cubicBezTo>
                  <a:cubicBezTo>
                    <a:pt x="2209800" y="354013"/>
                    <a:pt x="2209800" y="354013"/>
                    <a:pt x="2209800" y="357188"/>
                  </a:cubicBezTo>
                  <a:cubicBezTo>
                    <a:pt x="2206625" y="357188"/>
                    <a:pt x="2206625" y="354013"/>
                    <a:pt x="2206625" y="354013"/>
                  </a:cubicBezTo>
                  <a:close/>
                  <a:moveTo>
                    <a:pt x="1628775" y="339725"/>
                  </a:moveTo>
                  <a:cubicBezTo>
                    <a:pt x="1628775" y="344488"/>
                    <a:pt x="1628775" y="344488"/>
                    <a:pt x="1628775" y="344488"/>
                  </a:cubicBezTo>
                  <a:cubicBezTo>
                    <a:pt x="1625600" y="344488"/>
                    <a:pt x="1625600" y="344488"/>
                    <a:pt x="1625600" y="344488"/>
                  </a:cubicBezTo>
                  <a:cubicBezTo>
                    <a:pt x="1625600" y="339725"/>
                    <a:pt x="1625600" y="339725"/>
                    <a:pt x="1628775" y="339725"/>
                  </a:cubicBezTo>
                  <a:close/>
                  <a:moveTo>
                    <a:pt x="2153047" y="328216"/>
                  </a:moveTo>
                  <a:cubicBezTo>
                    <a:pt x="2154238" y="327819"/>
                    <a:pt x="2155825" y="328612"/>
                    <a:pt x="2157413" y="330200"/>
                  </a:cubicBezTo>
                  <a:cubicBezTo>
                    <a:pt x="2157413" y="336550"/>
                    <a:pt x="2151063" y="336550"/>
                    <a:pt x="2151063" y="333375"/>
                  </a:cubicBezTo>
                  <a:cubicBezTo>
                    <a:pt x="2151063" y="330200"/>
                    <a:pt x="2151856" y="328612"/>
                    <a:pt x="2153047" y="328216"/>
                  </a:cubicBezTo>
                  <a:close/>
                  <a:moveTo>
                    <a:pt x="2243138" y="327025"/>
                  </a:moveTo>
                  <a:cubicBezTo>
                    <a:pt x="2246313" y="327025"/>
                    <a:pt x="2246313" y="330200"/>
                    <a:pt x="2246313" y="330200"/>
                  </a:cubicBezTo>
                  <a:cubicBezTo>
                    <a:pt x="2246313" y="330200"/>
                    <a:pt x="2246313" y="330200"/>
                    <a:pt x="2243138" y="330200"/>
                  </a:cubicBezTo>
                  <a:cubicBezTo>
                    <a:pt x="2243138" y="330200"/>
                    <a:pt x="2243138" y="330200"/>
                    <a:pt x="2243138" y="327025"/>
                  </a:cubicBezTo>
                  <a:close/>
                  <a:moveTo>
                    <a:pt x="1556544" y="323850"/>
                  </a:moveTo>
                  <a:cubicBezTo>
                    <a:pt x="1556982" y="323850"/>
                    <a:pt x="1557338" y="324561"/>
                    <a:pt x="1557338" y="325438"/>
                  </a:cubicBezTo>
                  <a:cubicBezTo>
                    <a:pt x="1557338" y="326315"/>
                    <a:pt x="1556982" y="327026"/>
                    <a:pt x="1556544" y="327026"/>
                  </a:cubicBezTo>
                  <a:cubicBezTo>
                    <a:pt x="1556105" y="327026"/>
                    <a:pt x="1555750" y="326315"/>
                    <a:pt x="1555750" y="325438"/>
                  </a:cubicBezTo>
                  <a:cubicBezTo>
                    <a:pt x="1555750" y="324561"/>
                    <a:pt x="1556105" y="323850"/>
                    <a:pt x="1556544" y="323850"/>
                  </a:cubicBezTo>
                  <a:close/>
                  <a:moveTo>
                    <a:pt x="2057550" y="320746"/>
                  </a:moveTo>
                  <a:lnTo>
                    <a:pt x="2058376" y="324051"/>
                  </a:lnTo>
                  <a:cubicBezTo>
                    <a:pt x="2058376" y="324051"/>
                    <a:pt x="2058376" y="327357"/>
                    <a:pt x="2058376" y="327357"/>
                  </a:cubicBezTo>
                  <a:close/>
                  <a:moveTo>
                    <a:pt x="1077005" y="320676"/>
                  </a:moveTo>
                  <a:cubicBezTo>
                    <a:pt x="1080407" y="320676"/>
                    <a:pt x="1083809" y="320676"/>
                    <a:pt x="1087211" y="320676"/>
                  </a:cubicBezTo>
                  <a:cubicBezTo>
                    <a:pt x="1090613" y="324027"/>
                    <a:pt x="1090613" y="327379"/>
                    <a:pt x="1090613" y="327379"/>
                  </a:cubicBezTo>
                  <a:cubicBezTo>
                    <a:pt x="1090613" y="334082"/>
                    <a:pt x="1087211" y="340785"/>
                    <a:pt x="1083809" y="337433"/>
                  </a:cubicBezTo>
                  <a:cubicBezTo>
                    <a:pt x="1080407" y="340785"/>
                    <a:pt x="1083809" y="340785"/>
                    <a:pt x="1080407" y="344136"/>
                  </a:cubicBezTo>
                  <a:cubicBezTo>
                    <a:pt x="1080407" y="344136"/>
                    <a:pt x="1077005" y="344136"/>
                    <a:pt x="1077005" y="347487"/>
                  </a:cubicBezTo>
                  <a:cubicBezTo>
                    <a:pt x="1073603" y="347487"/>
                    <a:pt x="1073603" y="350839"/>
                    <a:pt x="1070202" y="347487"/>
                  </a:cubicBezTo>
                  <a:cubicBezTo>
                    <a:pt x="1070202" y="347487"/>
                    <a:pt x="1066800" y="347487"/>
                    <a:pt x="1066800" y="344136"/>
                  </a:cubicBezTo>
                  <a:cubicBezTo>
                    <a:pt x="1066800" y="340785"/>
                    <a:pt x="1073603" y="344136"/>
                    <a:pt x="1077005" y="337433"/>
                  </a:cubicBezTo>
                  <a:cubicBezTo>
                    <a:pt x="1077005" y="337433"/>
                    <a:pt x="1073603" y="337433"/>
                    <a:pt x="1073603" y="334082"/>
                  </a:cubicBezTo>
                  <a:cubicBezTo>
                    <a:pt x="1070202" y="330730"/>
                    <a:pt x="1070202" y="327379"/>
                    <a:pt x="1073603" y="324027"/>
                  </a:cubicBezTo>
                  <a:cubicBezTo>
                    <a:pt x="1073603" y="324027"/>
                    <a:pt x="1077005" y="320676"/>
                    <a:pt x="1077005" y="320676"/>
                  </a:cubicBezTo>
                  <a:close/>
                  <a:moveTo>
                    <a:pt x="2206625" y="314325"/>
                  </a:moveTo>
                  <a:cubicBezTo>
                    <a:pt x="2209800" y="314325"/>
                    <a:pt x="2209800" y="314325"/>
                    <a:pt x="2212975" y="314325"/>
                  </a:cubicBezTo>
                  <a:cubicBezTo>
                    <a:pt x="2209800" y="314325"/>
                    <a:pt x="2212975" y="317500"/>
                    <a:pt x="2209800" y="317500"/>
                  </a:cubicBezTo>
                  <a:cubicBezTo>
                    <a:pt x="2209800" y="317500"/>
                    <a:pt x="2209800" y="317500"/>
                    <a:pt x="2206625" y="314325"/>
                  </a:cubicBezTo>
                  <a:close/>
                  <a:moveTo>
                    <a:pt x="2127567" y="293688"/>
                  </a:moveTo>
                  <a:cubicBezTo>
                    <a:pt x="2127567" y="293688"/>
                    <a:pt x="2131060" y="293688"/>
                    <a:pt x="2134553" y="293688"/>
                  </a:cubicBezTo>
                  <a:cubicBezTo>
                    <a:pt x="2138045" y="293688"/>
                    <a:pt x="2138045" y="297039"/>
                    <a:pt x="2141538" y="297039"/>
                  </a:cubicBezTo>
                  <a:cubicBezTo>
                    <a:pt x="2141538" y="303742"/>
                    <a:pt x="2141538" y="310445"/>
                    <a:pt x="2138045" y="310445"/>
                  </a:cubicBezTo>
                  <a:cubicBezTo>
                    <a:pt x="2138045" y="313797"/>
                    <a:pt x="2138045" y="313797"/>
                    <a:pt x="2138045" y="313797"/>
                  </a:cubicBezTo>
                  <a:cubicBezTo>
                    <a:pt x="2138045" y="317148"/>
                    <a:pt x="2134553" y="317148"/>
                    <a:pt x="2134553" y="320499"/>
                  </a:cubicBezTo>
                  <a:cubicBezTo>
                    <a:pt x="2131060" y="320499"/>
                    <a:pt x="2131060" y="323851"/>
                    <a:pt x="2127567" y="323851"/>
                  </a:cubicBezTo>
                  <a:cubicBezTo>
                    <a:pt x="2127567" y="323851"/>
                    <a:pt x="2124075" y="323851"/>
                    <a:pt x="2124075" y="320499"/>
                  </a:cubicBezTo>
                  <a:cubicBezTo>
                    <a:pt x="2124075" y="317148"/>
                    <a:pt x="2131060" y="317148"/>
                    <a:pt x="2131060" y="313797"/>
                  </a:cubicBezTo>
                  <a:cubicBezTo>
                    <a:pt x="2131060" y="310445"/>
                    <a:pt x="2127567" y="310445"/>
                    <a:pt x="2127567" y="310445"/>
                  </a:cubicBezTo>
                  <a:cubicBezTo>
                    <a:pt x="2124075" y="307094"/>
                    <a:pt x="2124075" y="303742"/>
                    <a:pt x="2124075" y="300391"/>
                  </a:cubicBezTo>
                  <a:cubicBezTo>
                    <a:pt x="2124075" y="297039"/>
                    <a:pt x="2127567" y="297039"/>
                    <a:pt x="2127567" y="293688"/>
                  </a:cubicBezTo>
                  <a:close/>
                  <a:moveTo>
                    <a:pt x="1906588" y="284163"/>
                  </a:moveTo>
                  <a:cubicBezTo>
                    <a:pt x="1912938" y="284163"/>
                    <a:pt x="1919288" y="287603"/>
                    <a:pt x="1916113" y="294482"/>
                  </a:cubicBezTo>
                  <a:cubicBezTo>
                    <a:pt x="1912938" y="304801"/>
                    <a:pt x="1897063" y="301361"/>
                    <a:pt x="1900238" y="291042"/>
                  </a:cubicBezTo>
                  <a:cubicBezTo>
                    <a:pt x="1900238" y="287603"/>
                    <a:pt x="1903413" y="284163"/>
                    <a:pt x="1906588" y="284163"/>
                  </a:cubicBezTo>
                  <a:close/>
                  <a:moveTo>
                    <a:pt x="715765" y="277019"/>
                  </a:moveTo>
                  <a:cubicBezTo>
                    <a:pt x="716757" y="276225"/>
                    <a:pt x="718741" y="276225"/>
                    <a:pt x="720726" y="277813"/>
                  </a:cubicBezTo>
                  <a:cubicBezTo>
                    <a:pt x="720726" y="277813"/>
                    <a:pt x="720726" y="277813"/>
                    <a:pt x="720726" y="280988"/>
                  </a:cubicBezTo>
                  <a:cubicBezTo>
                    <a:pt x="716757" y="280988"/>
                    <a:pt x="716757" y="280988"/>
                    <a:pt x="716757" y="280988"/>
                  </a:cubicBezTo>
                  <a:cubicBezTo>
                    <a:pt x="714772" y="279400"/>
                    <a:pt x="714772" y="277813"/>
                    <a:pt x="715765" y="277019"/>
                  </a:cubicBezTo>
                  <a:close/>
                  <a:moveTo>
                    <a:pt x="1401762" y="273447"/>
                  </a:moveTo>
                  <a:cubicBezTo>
                    <a:pt x="1402556" y="273844"/>
                    <a:pt x="1403350" y="274638"/>
                    <a:pt x="1403350" y="274638"/>
                  </a:cubicBezTo>
                  <a:cubicBezTo>
                    <a:pt x="1403350" y="274638"/>
                    <a:pt x="1400175" y="274638"/>
                    <a:pt x="1400175" y="274638"/>
                  </a:cubicBezTo>
                  <a:cubicBezTo>
                    <a:pt x="1400175" y="273050"/>
                    <a:pt x="1400969" y="273050"/>
                    <a:pt x="1401762" y="273447"/>
                  </a:cubicBezTo>
                  <a:close/>
                  <a:moveTo>
                    <a:pt x="2379089" y="267964"/>
                  </a:moveTo>
                  <a:cubicBezTo>
                    <a:pt x="2380765" y="266742"/>
                    <a:pt x="2383278" y="266742"/>
                    <a:pt x="2384954" y="268371"/>
                  </a:cubicBezTo>
                  <a:cubicBezTo>
                    <a:pt x="2384954" y="268371"/>
                    <a:pt x="2388306" y="268371"/>
                    <a:pt x="2388306" y="271630"/>
                  </a:cubicBezTo>
                  <a:cubicBezTo>
                    <a:pt x="2388306" y="274889"/>
                    <a:pt x="2388306" y="278147"/>
                    <a:pt x="2388306" y="278147"/>
                  </a:cubicBezTo>
                  <a:cubicBezTo>
                    <a:pt x="2388306" y="284664"/>
                    <a:pt x="2391657" y="287923"/>
                    <a:pt x="2391657" y="294440"/>
                  </a:cubicBezTo>
                  <a:cubicBezTo>
                    <a:pt x="2395008" y="297699"/>
                    <a:pt x="2395008" y="300957"/>
                    <a:pt x="2398360" y="304216"/>
                  </a:cubicBezTo>
                  <a:cubicBezTo>
                    <a:pt x="2401711" y="304216"/>
                    <a:pt x="2401711" y="307474"/>
                    <a:pt x="2401711" y="313992"/>
                  </a:cubicBezTo>
                  <a:cubicBezTo>
                    <a:pt x="2401711" y="317250"/>
                    <a:pt x="2405063" y="323767"/>
                    <a:pt x="2401711" y="327026"/>
                  </a:cubicBezTo>
                  <a:cubicBezTo>
                    <a:pt x="2398360" y="327026"/>
                    <a:pt x="2395008" y="320509"/>
                    <a:pt x="2391657" y="320509"/>
                  </a:cubicBezTo>
                  <a:cubicBezTo>
                    <a:pt x="2388306" y="317250"/>
                    <a:pt x="2384954" y="313992"/>
                    <a:pt x="2384954" y="307474"/>
                  </a:cubicBezTo>
                  <a:cubicBezTo>
                    <a:pt x="2384954" y="304216"/>
                    <a:pt x="2384954" y="300957"/>
                    <a:pt x="2388306" y="297699"/>
                  </a:cubicBezTo>
                  <a:cubicBezTo>
                    <a:pt x="2388306" y="291182"/>
                    <a:pt x="2384954" y="287923"/>
                    <a:pt x="2384954" y="281406"/>
                  </a:cubicBezTo>
                  <a:cubicBezTo>
                    <a:pt x="2384954" y="278147"/>
                    <a:pt x="2378251" y="278147"/>
                    <a:pt x="2378251" y="274889"/>
                  </a:cubicBezTo>
                  <a:cubicBezTo>
                    <a:pt x="2376576" y="271630"/>
                    <a:pt x="2377413" y="269186"/>
                    <a:pt x="2379089" y="267964"/>
                  </a:cubicBezTo>
                  <a:close/>
                  <a:moveTo>
                    <a:pt x="1724675" y="257939"/>
                  </a:moveTo>
                  <a:cubicBezTo>
                    <a:pt x="1727979" y="257939"/>
                    <a:pt x="1734587" y="257939"/>
                    <a:pt x="1737891" y="257939"/>
                  </a:cubicBezTo>
                  <a:cubicBezTo>
                    <a:pt x="1747803" y="261245"/>
                    <a:pt x="1754410" y="267856"/>
                    <a:pt x="1764322" y="274467"/>
                  </a:cubicBezTo>
                  <a:cubicBezTo>
                    <a:pt x="1767626" y="277773"/>
                    <a:pt x="1770930" y="277773"/>
                    <a:pt x="1774234" y="281078"/>
                  </a:cubicBezTo>
                  <a:cubicBezTo>
                    <a:pt x="1784146" y="281078"/>
                    <a:pt x="1790754" y="284384"/>
                    <a:pt x="1800666" y="290995"/>
                  </a:cubicBezTo>
                  <a:cubicBezTo>
                    <a:pt x="1803970" y="294301"/>
                    <a:pt x="1810578" y="297606"/>
                    <a:pt x="1817186" y="300912"/>
                  </a:cubicBezTo>
                  <a:cubicBezTo>
                    <a:pt x="1820490" y="304218"/>
                    <a:pt x="1827098" y="307523"/>
                    <a:pt x="1833706" y="310829"/>
                  </a:cubicBezTo>
                  <a:cubicBezTo>
                    <a:pt x="1837010" y="310829"/>
                    <a:pt x="1837010" y="314135"/>
                    <a:pt x="1840314" y="314135"/>
                  </a:cubicBezTo>
                  <a:cubicBezTo>
                    <a:pt x="1840314" y="317440"/>
                    <a:pt x="1843618" y="317440"/>
                    <a:pt x="1846922" y="320746"/>
                  </a:cubicBezTo>
                  <a:cubicBezTo>
                    <a:pt x="1853530" y="324051"/>
                    <a:pt x="1856834" y="327357"/>
                    <a:pt x="1863442" y="330663"/>
                  </a:cubicBezTo>
                  <a:cubicBezTo>
                    <a:pt x="1863442" y="330663"/>
                    <a:pt x="1863442" y="327357"/>
                    <a:pt x="1863442" y="324051"/>
                  </a:cubicBezTo>
                  <a:cubicBezTo>
                    <a:pt x="1866746" y="320746"/>
                    <a:pt x="1866746" y="317440"/>
                    <a:pt x="1873354" y="317440"/>
                  </a:cubicBezTo>
                  <a:cubicBezTo>
                    <a:pt x="1876658" y="317440"/>
                    <a:pt x="1879962" y="320746"/>
                    <a:pt x="1879962" y="330663"/>
                  </a:cubicBezTo>
                  <a:cubicBezTo>
                    <a:pt x="1879962" y="333968"/>
                    <a:pt x="1876658" y="333968"/>
                    <a:pt x="1873354" y="337274"/>
                  </a:cubicBezTo>
                  <a:cubicBezTo>
                    <a:pt x="1879962" y="340579"/>
                    <a:pt x="1886569" y="347191"/>
                    <a:pt x="1896481" y="350496"/>
                  </a:cubicBezTo>
                  <a:cubicBezTo>
                    <a:pt x="1896481" y="350496"/>
                    <a:pt x="1896481" y="347191"/>
                    <a:pt x="1896481" y="343885"/>
                  </a:cubicBezTo>
                  <a:cubicBezTo>
                    <a:pt x="1899785" y="340579"/>
                    <a:pt x="1899785" y="337274"/>
                    <a:pt x="1903089" y="333968"/>
                  </a:cubicBezTo>
                  <a:cubicBezTo>
                    <a:pt x="1906393" y="330663"/>
                    <a:pt x="1906393" y="327357"/>
                    <a:pt x="1909697" y="324051"/>
                  </a:cubicBezTo>
                  <a:cubicBezTo>
                    <a:pt x="1913001" y="324051"/>
                    <a:pt x="1913001" y="320746"/>
                    <a:pt x="1916305" y="317440"/>
                  </a:cubicBezTo>
                  <a:cubicBezTo>
                    <a:pt x="1919609" y="317440"/>
                    <a:pt x="1922913" y="314135"/>
                    <a:pt x="1926217" y="310829"/>
                  </a:cubicBezTo>
                  <a:cubicBezTo>
                    <a:pt x="1926217" y="310829"/>
                    <a:pt x="1929521" y="310829"/>
                    <a:pt x="1929521" y="310829"/>
                  </a:cubicBezTo>
                  <a:cubicBezTo>
                    <a:pt x="1932825" y="310829"/>
                    <a:pt x="1936129" y="307523"/>
                    <a:pt x="1936129" y="307523"/>
                  </a:cubicBezTo>
                  <a:cubicBezTo>
                    <a:pt x="1942737" y="307523"/>
                    <a:pt x="1949345" y="307523"/>
                    <a:pt x="1955953" y="307523"/>
                  </a:cubicBezTo>
                  <a:cubicBezTo>
                    <a:pt x="1965865" y="310829"/>
                    <a:pt x="1972473" y="314135"/>
                    <a:pt x="1979081" y="314135"/>
                  </a:cubicBezTo>
                  <a:cubicBezTo>
                    <a:pt x="1985689" y="320746"/>
                    <a:pt x="1995601" y="324051"/>
                    <a:pt x="2002209" y="330663"/>
                  </a:cubicBezTo>
                  <a:cubicBezTo>
                    <a:pt x="2012121" y="340579"/>
                    <a:pt x="2018728" y="347191"/>
                    <a:pt x="2025336" y="357108"/>
                  </a:cubicBezTo>
                  <a:cubicBezTo>
                    <a:pt x="2035248" y="357108"/>
                    <a:pt x="2045160" y="357108"/>
                    <a:pt x="2055072" y="357108"/>
                  </a:cubicBezTo>
                  <a:cubicBezTo>
                    <a:pt x="2058376" y="353802"/>
                    <a:pt x="2058376" y="350496"/>
                    <a:pt x="2061680" y="350496"/>
                  </a:cubicBezTo>
                  <a:lnTo>
                    <a:pt x="2061680" y="347191"/>
                  </a:lnTo>
                  <a:cubicBezTo>
                    <a:pt x="2064984" y="347191"/>
                    <a:pt x="2068288" y="343885"/>
                    <a:pt x="2071592" y="343885"/>
                  </a:cubicBezTo>
                  <a:cubicBezTo>
                    <a:pt x="2071592" y="340579"/>
                    <a:pt x="2074896" y="340579"/>
                    <a:pt x="2074896" y="340579"/>
                  </a:cubicBezTo>
                  <a:cubicBezTo>
                    <a:pt x="2078200" y="337274"/>
                    <a:pt x="2078200" y="337274"/>
                    <a:pt x="2081504" y="337274"/>
                  </a:cubicBezTo>
                  <a:cubicBezTo>
                    <a:pt x="2094720" y="333968"/>
                    <a:pt x="2111240" y="333968"/>
                    <a:pt x="2117848" y="343885"/>
                  </a:cubicBezTo>
                  <a:cubicBezTo>
                    <a:pt x="2127760" y="333968"/>
                    <a:pt x="2144280" y="340579"/>
                    <a:pt x="2150888" y="347191"/>
                  </a:cubicBezTo>
                  <a:cubicBezTo>
                    <a:pt x="2154192" y="347191"/>
                    <a:pt x="2157496" y="350496"/>
                    <a:pt x="2160799" y="350496"/>
                  </a:cubicBezTo>
                  <a:cubicBezTo>
                    <a:pt x="2164103" y="350496"/>
                    <a:pt x="2164103" y="347191"/>
                    <a:pt x="2167407" y="347191"/>
                  </a:cubicBezTo>
                  <a:cubicBezTo>
                    <a:pt x="2170711" y="343885"/>
                    <a:pt x="2177319" y="343885"/>
                    <a:pt x="2180623" y="347191"/>
                  </a:cubicBezTo>
                  <a:cubicBezTo>
                    <a:pt x="2187231" y="350496"/>
                    <a:pt x="2193839" y="357108"/>
                    <a:pt x="2190535" y="367024"/>
                  </a:cubicBezTo>
                  <a:cubicBezTo>
                    <a:pt x="2190535" y="367024"/>
                    <a:pt x="2197143" y="367024"/>
                    <a:pt x="2197143" y="370330"/>
                  </a:cubicBezTo>
                  <a:cubicBezTo>
                    <a:pt x="2193839" y="373636"/>
                    <a:pt x="2190535" y="370330"/>
                    <a:pt x="2190535" y="370330"/>
                  </a:cubicBezTo>
                  <a:cubicBezTo>
                    <a:pt x="2187231" y="370330"/>
                    <a:pt x="2187231" y="370330"/>
                    <a:pt x="2183927" y="370330"/>
                  </a:cubicBezTo>
                  <a:cubicBezTo>
                    <a:pt x="2187231" y="376941"/>
                    <a:pt x="2193839" y="380247"/>
                    <a:pt x="2200447" y="386858"/>
                  </a:cubicBezTo>
                  <a:cubicBezTo>
                    <a:pt x="2207055" y="383552"/>
                    <a:pt x="2213663" y="376941"/>
                    <a:pt x="2220271" y="380247"/>
                  </a:cubicBezTo>
                  <a:cubicBezTo>
                    <a:pt x="2226879" y="380247"/>
                    <a:pt x="2233487" y="380247"/>
                    <a:pt x="2236791" y="376941"/>
                  </a:cubicBezTo>
                  <a:cubicBezTo>
                    <a:pt x="2246703" y="380247"/>
                    <a:pt x="2253311" y="370330"/>
                    <a:pt x="2259919" y="367024"/>
                  </a:cubicBezTo>
                  <a:cubicBezTo>
                    <a:pt x="2263223" y="363719"/>
                    <a:pt x="2269831" y="360413"/>
                    <a:pt x="2276439" y="360413"/>
                  </a:cubicBezTo>
                  <a:cubicBezTo>
                    <a:pt x="2286351" y="363719"/>
                    <a:pt x="2299566" y="370330"/>
                    <a:pt x="2296262" y="380247"/>
                  </a:cubicBezTo>
                  <a:cubicBezTo>
                    <a:pt x="2296262" y="383552"/>
                    <a:pt x="2289654" y="390164"/>
                    <a:pt x="2286351" y="393469"/>
                  </a:cubicBezTo>
                  <a:cubicBezTo>
                    <a:pt x="2283047" y="393469"/>
                    <a:pt x="2283047" y="396775"/>
                    <a:pt x="2279743" y="393469"/>
                  </a:cubicBezTo>
                  <a:cubicBezTo>
                    <a:pt x="2286351" y="396775"/>
                    <a:pt x="2289654" y="400081"/>
                    <a:pt x="2292958" y="400081"/>
                  </a:cubicBezTo>
                  <a:cubicBezTo>
                    <a:pt x="2296262" y="403386"/>
                    <a:pt x="2299566" y="406692"/>
                    <a:pt x="2302870" y="406692"/>
                  </a:cubicBezTo>
                  <a:cubicBezTo>
                    <a:pt x="2302870" y="413303"/>
                    <a:pt x="2306174" y="413303"/>
                    <a:pt x="2306174" y="416609"/>
                  </a:cubicBezTo>
                  <a:cubicBezTo>
                    <a:pt x="2306174" y="419914"/>
                    <a:pt x="2306174" y="423220"/>
                    <a:pt x="2306174" y="426526"/>
                  </a:cubicBezTo>
                  <a:cubicBezTo>
                    <a:pt x="2306174" y="429831"/>
                    <a:pt x="2309478" y="433137"/>
                    <a:pt x="2309478" y="436442"/>
                  </a:cubicBezTo>
                  <a:cubicBezTo>
                    <a:pt x="2309478" y="439748"/>
                    <a:pt x="2312782" y="443054"/>
                    <a:pt x="2312782" y="443054"/>
                  </a:cubicBezTo>
                  <a:cubicBezTo>
                    <a:pt x="2316086" y="446359"/>
                    <a:pt x="2316086" y="449665"/>
                    <a:pt x="2316086" y="452970"/>
                  </a:cubicBezTo>
                  <a:cubicBezTo>
                    <a:pt x="2319390" y="456276"/>
                    <a:pt x="2325998" y="459582"/>
                    <a:pt x="2325998" y="466193"/>
                  </a:cubicBezTo>
                  <a:cubicBezTo>
                    <a:pt x="2329302" y="469499"/>
                    <a:pt x="2332606" y="472804"/>
                    <a:pt x="2335910" y="479415"/>
                  </a:cubicBezTo>
                  <a:cubicBezTo>
                    <a:pt x="2335910" y="479415"/>
                    <a:pt x="2335910" y="479415"/>
                    <a:pt x="2339214" y="479415"/>
                  </a:cubicBezTo>
                  <a:cubicBezTo>
                    <a:pt x="2339214" y="482721"/>
                    <a:pt x="2339214" y="482721"/>
                    <a:pt x="2339214" y="482721"/>
                  </a:cubicBezTo>
                  <a:cubicBezTo>
                    <a:pt x="2339214" y="486027"/>
                    <a:pt x="2339214" y="486027"/>
                    <a:pt x="2342518" y="486027"/>
                  </a:cubicBezTo>
                  <a:cubicBezTo>
                    <a:pt x="2342518" y="489332"/>
                    <a:pt x="2342518" y="489332"/>
                    <a:pt x="2342518" y="489332"/>
                  </a:cubicBezTo>
                  <a:cubicBezTo>
                    <a:pt x="2345822" y="492638"/>
                    <a:pt x="2345822" y="495943"/>
                    <a:pt x="2349126" y="499249"/>
                  </a:cubicBezTo>
                  <a:cubicBezTo>
                    <a:pt x="2349126" y="505860"/>
                    <a:pt x="2352430" y="515777"/>
                    <a:pt x="2352430" y="525694"/>
                  </a:cubicBezTo>
                  <a:cubicBezTo>
                    <a:pt x="2352430" y="529000"/>
                    <a:pt x="2349126" y="535611"/>
                    <a:pt x="2349126" y="542222"/>
                  </a:cubicBezTo>
                  <a:cubicBezTo>
                    <a:pt x="2345822" y="545528"/>
                    <a:pt x="2342518" y="552139"/>
                    <a:pt x="2339214" y="558750"/>
                  </a:cubicBezTo>
                  <a:cubicBezTo>
                    <a:pt x="2345822" y="558750"/>
                    <a:pt x="2352430" y="562056"/>
                    <a:pt x="2359038" y="562056"/>
                  </a:cubicBezTo>
                  <a:cubicBezTo>
                    <a:pt x="2362342" y="562056"/>
                    <a:pt x="2372254" y="558750"/>
                    <a:pt x="2375558" y="568667"/>
                  </a:cubicBezTo>
                  <a:cubicBezTo>
                    <a:pt x="2375558" y="555445"/>
                    <a:pt x="2401990" y="558750"/>
                    <a:pt x="2398686" y="568667"/>
                  </a:cubicBezTo>
                  <a:cubicBezTo>
                    <a:pt x="2415206" y="568667"/>
                    <a:pt x="2421813" y="558750"/>
                    <a:pt x="2438333" y="558750"/>
                  </a:cubicBezTo>
                  <a:cubicBezTo>
                    <a:pt x="2441637" y="555445"/>
                    <a:pt x="2441637" y="562056"/>
                    <a:pt x="2441637" y="565361"/>
                  </a:cubicBezTo>
                  <a:cubicBezTo>
                    <a:pt x="2441637" y="565361"/>
                    <a:pt x="2441637" y="565361"/>
                    <a:pt x="2444941" y="565361"/>
                  </a:cubicBezTo>
                  <a:cubicBezTo>
                    <a:pt x="2444941" y="562056"/>
                    <a:pt x="2444941" y="562056"/>
                    <a:pt x="2444941" y="558750"/>
                  </a:cubicBezTo>
                  <a:cubicBezTo>
                    <a:pt x="2444941" y="558750"/>
                    <a:pt x="2444941" y="555445"/>
                    <a:pt x="2444941" y="555445"/>
                  </a:cubicBezTo>
                  <a:cubicBezTo>
                    <a:pt x="2444941" y="552139"/>
                    <a:pt x="2444941" y="552139"/>
                    <a:pt x="2441637" y="548833"/>
                  </a:cubicBezTo>
                  <a:cubicBezTo>
                    <a:pt x="2441637" y="548833"/>
                    <a:pt x="2441637" y="545528"/>
                    <a:pt x="2441637" y="545528"/>
                  </a:cubicBezTo>
                  <a:cubicBezTo>
                    <a:pt x="2438333" y="538917"/>
                    <a:pt x="2438333" y="532305"/>
                    <a:pt x="2438333" y="525694"/>
                  </a:cubicBezTo>
                  <a:cubicBezTo>
                    <a:pt x="2435029" y="522388"/>
                    <a:pt x="2435029" y="519083"/>
                    <a:pt x="2435029" y="515777"/>
                  </a:cubicBezTo>
                  <a:cubicBezTo>
                    <a:pt x="2431725" y="512472"/>
                    <a:pt x="2431725" y="509166"/>
                    <a:pt x="2431725" y="502555"/>
                  </a:cubicBezTo>
                  <a:cubicBezTo>
                    <a:pt x="2431725" y="499249"/>
                    <a:pt x="2431725" y="495943"/>
                    <a:pt x="2428421" y="492638"/>
                  </a:cubicBezTo>
                  <a:cubicBezTo>
                    <a:pt x="2428421" y="489332"/>
                    <a:pt x="2428421" y="482721"/>
                    <a:pt x="2428421" y="479415"/>
                  </a:cubicBezTo>
                  <a:cubicBezTo>
                    <a:pt x="2425117" y="476110"/>
                    <a:pt x="2425117" y="472804"/>
                    <a:pt x="2425117" y="469499"/>
                  </a:cubicBezTo>
                  <a:cubicBezTo>
                    <a:pt x="2421813" y="466193"/>
                    <a:pt x="2421813" y="462887"/>
                    <a:pt x="2421813" y="459582"/>
                  </a:cubicBezTo>
                  <a:cubicBezTo>
                    <a:pt x="2418510" y="452970"/>
                    <a:pt x="2421813" y="446359"/>
                    <a:pt x="2418510" y="439748"/>
                  </a:cubicBezTo>
                  <a:cubicBezTo>
                    <a:pt x="2425117" y="439748"/>
                    <a:pt x="2428421" y="433137"/>
                    <a:pt x="2431725" y="433137"/>
                  </a:cubicBezTo>
                  <a:cubicBezTo>
                    <a:pt x="2435029" y="433137"/>
                    <a:pt x="2438333" y="436442"/>
                    <a:pt x="2441637" y="436442"/>
                  </a:cubicBezTo>
                  <a:cubicBezTo>
                    <a:pt x="2444941" y="439748"/>
                    <a:pt x="2448245" y="443054"/>
                    <a:pt x="2448245" y="449665"/>
                  </a:cubicBezTo>
                  <a:cubicBezTo>
                    <a:pt x="2451549" y="456276"/>
                    <a:pt x="2448245" y="469499"/>
                    <a:pt x="2448245" y="479415"/>
                  </a:cubicBezTo>
                  <a:cubicBezTo>
                    <a:pt x="2448245" y="482721"/>
                    <a:pt x="2448245" y="486027"/>
                    <a:pt x="2451549" y="489332"/>
                  </a:cubicBezTo>
                  <a:cubicBezTo>
                    <a:pt x="2451549" y="499249"/>
                    <a:pt x="2454853" y="509166"/>
                    <a:pt x="2454853" y="519083"/>
                  </a:cubicBezTo>
                  <a:cubicBezTo>
                    <a:pt x="2454853" y="522388"/>
                    <a:pt x="2454853" y="529000"/>
                    <a:pt x="2454853" y="535611"/>
                  </a:cubicBezTo>
                  <a:cubicBezTo>
                    <a:pt x="2454853" y="538917"/>
                    <a:pt x="2454853" y="542222"/>
                    <a:pt x="2454853" y="545528"/>
                  </a:cubicBezTo>
                  <a:cubicBezTo>
                    <a:pt x="2458157" y="545528"/>
                    <a:pt x="2461461" y="545528"/>
                    <a:pt x="2461461" y="548833"/>
                  </a:cubicBezTo>
                  <a:cubicBezTo>
                    <a:pt x="2461461" y="552139"/>
                    <a:pt x="2458157" y="552139"/>
                    <a:pt x="2454853" y="552139"/>
                  </a:cubicBezTo>
                  <a:cubicBezTo>
                    <a:pt x="2454853" y="555445"/>
                    <a:pt x="2454853" y="555445"/>
                    <a:pt x="2454853" y="555445"/>
                  </a:cubicBezTo>
                  <a:cubicBezTo>
                    <a:pt x="2454853" y="558750"/>
                    <a:pt x="2454853" y="562056"/>
                    <a:pt x="2454853" y="565361"/>
                  </a:cubicBezTo>
                  <a:cubicBezTo>
                    <a:pt x="2461461" y="562056"/>
                    <a:pt x="2454853" y="562056"/>
                    <a:pt x="2458157" y="558750"/>
                  </a:cubicBezTo>
                  <a:cubicBezTo>
                    <a:pt x="2537453" y="552139"/>
                    <a:pt x="2587012" y="548833"/>
                    <a:pt x="2659700" y="545528"/>
                  </a:cubicBezTo>
                  <a:cubicBezTo>
                    <a:pt x="2666308" y="545528"/>
                    <a:pt x="2663004" y="552139"/>
                    <a:pt x="2666308" y="552139"/>
                  </a:cubicBezTo>
                  <a:cubicBezTo>
                    <a:pt x="2696043" y="545528"/>
                    <a:pt x="2732387" y="548833"/>
                    <a:pt x="2762123" y="542222"/>
                  </a:cubicBezTo>
                  <a:cubicBezTo>
                    <a:pt x="2765427" y="542222"/>
                    <a:pt x="2768731" y="538917"/>
                    <a:pt x="2772035" y="538917"/>
                  </a:cubicBezTo>
                  <a:cubicBezTo>
                    <a:pt x="2795163" y="535611"/>
                    <a:pt x="2821594" y="545528"/>
                    <a:pt x="2848026" y="538917"/>
                  </a:cubicBezTo>
                  <a:cubicBezTo>
                    <a:pt x="2818290" y="552139"/>
                    <a:pt x="2785251" y="552139"/>
                    <a:pt x="2748907" y="558750"/>
                  </a:cubicBezTo>
                  <a:cubicBezTo>
                    <a:pt x="2762123" y="568667"/>
                    <a:pt x="2778643" y="558750"/>
                    <a:pt x="2791859" y="558750"/>
                  </a:cubicBezTo>
                  <a:cubicBezTo>
                    <a:pt x="2808379" y="558750"/>
                    <a:pt x="2824898" y="558750"/>
                    <a:pt x="2838114" y="558750"/>
                  </a:cubicBezTo>
                  <a:cubicBezTo>
                    <a:pt x="2848026" y="558750"/>
                    <a:pt x="2867850" y="568667"/>
                    <a:pt x="2881066" y="555445"/>
                  </a:cubicBezTo>
                  <a:cubicBezTo>
                    <a:pt x="2884370" y="575278"/>
                    <a:pt x="2848026" y="575278"/>
                    <a:pt x="2838114" y="591806"/>
                  </a:cubicBezTo>
                  <a:cubicBezTo>
                    <a:pt x="2851330" y="595112"/>
                    <a:pt x="2861242" y="595112"/>
                    <a:pt x="2884370" y="595112"/>
                  </a:cubicBezTo>
                  <a:cubicBezTo>
                    <a:pt x="2881066" y="605029"/>
                    <a:pt x="2861242" y="601723"/>
                    <a:pt x="2854634" y="605029"/>
                  </a:cubicBezTo>
                  <a:cubicBezTo>
                    <a:pt x="2854634" y="611640"/>
                    <a:pt x="2871154" y="605029"/>
                    <a:pt x="2871154" y="614946"/>
                  </a:cubicBezTo>
                  <a:cubicBezTo>
                    <a:pt x="2831506" y="611640"/>
                    <a:pt x="2808379" y="624863"/>
                    <a:pt x="2778643" y="631474"/>
                  </a:cubicBezTo>
                  <a:cubicBezTo>
                    <a:pt x="2781947" y="638085"/>
                    <a:pt x="2795163" y="631474"/>
                    <a:pt x="2798467" y="634779"/>
                  </a:cubicBezTo>
                  <a:cubicBezTo>
                    <a:pt x="2785251" y="641391"/>
                    <a:pt x="2765427" y="634779"/>
                    <a:pt x="2755515" y="648002"/>
                  </a:cubicBezTo>
                  <a:cubicBezTo>
                    <a:pt x="2755515" y="651308"/>
                    <a:pt x="2765427" y="648002"/>
                    <a:pt x="2768731" y="648002"/>
                  </a:cubicBezTo>
                  <a:cubicBezTo>
                    <a:pt x="2762123" y="657919"/>
                    <a:pt x="2742299" y="654613"/>
                    <a:pt x="2732387" y="657919"/>
                  </a:cubicBezTo>
                  <a:cubicBezTo>
                    <a:pt x="2729083" y="664530"/>
                    <a:pt x="2742299" y="657919"/>
                    <a:pt x="2742299" y="664530"/>
                  </a:cubicBezTo>
                  <a:cubicBezTo>
                    <a:pt x="2732387" y="664530"/>
                    <a:pt x="2732387" y="661224"/>
                    <a:pt x="2725779" y="667836"/>
                  </a:cubicBezTo>
                  <a:cubicBezTo>
                    <a:pt x="2788555" y="674447"/>
                    <a:pt x="2848026" y="661224"/>
                    <a:pt x="2907498" y="664530"/>
                  </a:cubicBezTo>
                  <a:cubicBezTo>
                    <a:pt x="2914106" y="664530"/>
                    <a:pt x="2917410" y="667836"/>
                    <a:pt x="2920714" y="674447"/>
                  </a:cubicBezTo>
                  <a:cubicBezTo>
                    <a:pt x="2924018" y="671141"/>
                    <a:pt x="2920714" y="664530"/>
                    <a:pt x="2927322" y="664530"/>
                  </a:cubicBezTo>
                  <a:cubicBezTo>
                    <a:pt x="2957057" y="667836"/>
                    <a:pt x="2983489" y="661224"/>
                    <a:pt x="3016529" y="661224"/>
                  </a:cubicBezTo>
                  <a:cubicBezTo>
                    <a:pt x="3023137" y="661224"/>
                    <a:pt x="3026441" y="657919"/>
                    <a:pt x="3033049" y="654613"/>
                  </a:cubicBezTo>
                  <a:cubicBezTo>
                    <a:pt x="3056177" y="661224"/>
                    <a:pt x="3079305" y="657919"/>
                    <a:pt x="3109041" y="654613"/>
                  </a:cubicBezTo>
                  <a:cubicBezTo>
                    <a:pt x="3102433" y="664530"/>
                    <a:pt x="3089217" y="661224"/>
                    <a:pt x="3079305" y="664530"/>
                  </a:cubicBezTo>
                  <a:cubicBezTo>
                    <a:pt x="3059481" y="667836"/>
                    <a:pt x="3029745" y="671141"/>
                    <a:pt x="3003313" y="677752"/>
                  </a:cubicBezTo>
                  <a:cubicBezTo>
                    <a:pt x="3049569" y="674447"/>
                    <a:pt x="3105737" y="681058"/>
                    <a:pt x="3142080" y="674447"/>
                  </a:cubicBezTo>
                  <a:cubicBezTo>
                    <a:pt x="3142080" y="697586"/>
                    <a:pt x="3105737" y="694281"/>
                    <a:pt x="3092521" y="710809"/>
                  </a:cubicBezTo>
                  <a:cubicBezTo>
                    <a:pt x="3112345" y="717420"/>
                    <a:pt x="3128864" y="710809"/>
                    <a:pt x="3145384" y="714114"/>
                  </a:cubicBezTo>
                  <a:cubicBezTo>
                    <a:pt x="3138776" y="727337"/>
                    <a:pt x="3125560" y="720726"/>
                    <a:pt x="3115648" y="724031"/>
                  </a:cubicBezTo>
                  <a:cubicBezTo>
                    <a:pt x="3122256" y="730642"/>
                    <a:pt x="3132168" y="733948"/>
                    <a:pt x="3145384" y="730642"/>
                  </a:cubicBezTo>
                  <a:cubicBezTo>
                    <a:pt x="3145384" y="733948"/>
                    <a:pt x="3151992" y="730642"/>
                    <a:pt x="3148688" y="740559"/>
                  </a:cubicBezTo>
                  <a:cubicBezTo>
                    <a:pt x="3158600" y="743865"/>
                    <a:pt x="3168512" y="733948"/>
                    <a:pt x="3171816" y="747170"/>
                  </a:cubicBezTo>
                  <a:cubicBezTo>
                    <a:pt x="3148688" y="743865"/>
                    <a:pt x="3138776" y="747170"/>
                    <a:pt x="3118952" y="740559"/>
                  </a:cubicBezTo>
                  <a:cubicBezTo>
                    <a:pt x="3122256" y="740559"/>
                    <a:pt x="3122256" y="737254"/>
                    <a:pt x="3122256" y="733948"/>
                  </a:cubicBezTo>
                  <a:cubicBezTo>
                    <a:pt x="3085913" y="730642"/>
                    <a:pt x="3066089" y="747170"/>
                    <a:pt x="3033049" y="753782"/>
                  </a:cubicBezTo>
                  <a:cubicBezTo>
                    <a:pt x="3036353" y="760393"/>
                    <a:pt x="3049569" y="747170"/>
                    <a:pt x="3052873" y="760393"/>
                  </a:cubicBezTo>
                  <a:cubicBezTo>
                    <a:pt x="3046265" y="757087"/>
                    <a:pt x="3029745" y="763699"/>
                    <a:pt x="3029745" y="753782"/>
                  </a:cubicBezTo>
                  <a:cubicBezTo>
                    <a:pt x="3023137" y="760393"/>
                    <a:pt x="3016529" y="767004"/>
                    <a:pt x="3006617" y="770310"/>
                  </a:cubicBezTo>
                  <a:cubicBezTo>
                    <a:pt x="3009921" y="776921"/>
                    <a:pt x="3023137" y="763699"/>
                    <a:pt x="3019833" y="776921"/>
                  </a:cubicBezTo>
                  <a:cubicBezTo>
                    <a:pt x="3006617" y="776921"/>
                    <a:pt x="2986793" y="773615"/>
                    <a:pt x="2976881" y="790143"/>
                  </a:cubicBezTo>
                  <a:cubicBezTo>
                    <a:pt x="3006617" y="796755"/>
                    <a:pt x="3039657" y="793449"/>
                    <a:pt x="3069393" y="796755"/>
                  </a:cubicBezTo>
                  <a:cubicBezTo>
                    <a:pt x="3069393" y="806672"/>
                    <a:pt x="3052873" y="803366"/>
                    <a:pt x="3049569" y="803366"/>
                  </a:cubicBezTo>
                  <a:cubicBezTo>
                    <a:pt x="3019833" y="813283"/>
                    <a:pt x="2993401" y="809977"/>
                    <a:pt x="2950449" y="816588"/>
                  </a:cubicBezTo>
                  <a:cubicBezTo>
                    <a:pt x="2960361" y="829811"/>
                    <a:pt x="2970273" y="819894"/>
                    <a:pt x="2986793" y="816588"/>
                  </a:cubicBezTo>
                  <a:cubicBezTo>
                    <a:pt x="2983489" y="819894"/>
                    <a:pt x="2986793" y="819894"/>
                    <a:pt x="2986793" y="819894"/>
                  </a:cubicBezTo>
                  <a:cubicBezTo>
                    <a:pt x="3016529" y="823200"/>
                    <a:pt x="3039657" y="813283"/>
                    <a:pt x="3062785" y="819894"/>
                  </a:cubicBezTo>
                  <a:cubicBezTo>
                    <a:pt x="3062785" y="823200"/>
                    <a:pt x="3056177" y="823200"/>
                    <a:pt x="3052873" y="823200"/>
                  </a:cubicBezTo>
                  <a:cubicBezTo>
                    <a:pt x="3059481" y="829811"/>
                    <a:pt x="3076001" y="826505"/>
                    <a:pt x="3076001" y="813283"/>
                  </a:cubicBezTo>
                  <a:cubicBezTo>
                    <a:pt x="3095825" y="816588"/>
                    <a:pt x="3105737" y="809977"/>
                    <a:pt x="3122256" y="809977"/>
                  </a:cubicBezTo>
                  <a:cubicBezTo>
                    <a:pt x="3118952" y="819894"/>
                    <a:pt x="3102433" y="809977"/>
                    <a:pt x="3095825" y="816588"/>
                  </a:cubicBezTo>
                  <a:cubicBezTo>
                    <a:pt x="3112345" y="823200"/>
                    <a:pt x="3145384" y="816588"/>
                    <a:pt x="3161904" y="819894"/>
                  </a:cubicBezTo>
                  <a:cubicBezTo>
                    <a:pt x="3151992" y="839728"/>
                    <a:pt x="3125560" y="839728"/>
                    <a:pt x="3099129" y="839728"/>
                  </a:cubicBezTo>
                  <a:cubicBezTo>
                    <a:pt x="3115648" y="846339"/>
                    <a:pt x="3142080" y="836422"/>
                    <a:pt x="3155296" y="839728"/>
                  </a:cubicBezTo>
                  <a:cubicBezTo>
                    <a:pt x="3148688" y="849645"/>
                    <a:pt x="3132168" y="849645"/>
                    <a:pt x="3115648" y="852950"/>
                  </a:cubicBezTo>
                  <a:cubicBezTo>
                    <a:pt x="3102433" y="852950"/>
                    <a:pt x="3089217" y="852950"/>
                    <a:pt x="3076001" y="849645"/>
                  </a:cubicBezTo>
                  <a:cubicBezTo>
                    <a:pt x="3072697" y="846339"/>
                    <a:pt x="3076001" y="846339"/>
                    <a:pt x="3076001" y="843033"/>
                  </a:cubicBezTo>
                  <a:cubicBezTo>
                    <a:pt x="3069393" y="843033"/>
                    <a:pt x="3062785" y="843033"/>
                    <a:pt x="3056177" y="846339"/>
                  </a:cubicBezTo>
                  <a:cubicBezTo>
                    <a:pt x="3056177" y="849645"/>
                    <a:pt x="3066089" y="843033"/>
                    <a:pt x="3062785" y="852950"/>
                  </a:cubicBezTo>
                  <a:cubicBezTo>
                    <a:pt x="3046265" y="862867"/>
                    <a:pt x="3033049" y="862867"/>
                    <a:pt x="3009921" y="862867"/>
                  </a:cubicBezTo>
                  <a:cubicBezTo>
                    <a:pt x="3013225" y="869478"/>
                    <a:pt x="2980185" y="879395"/>
                    <a:pt x="2976881" y="869478"/>
                  </a:cubicBezTo>
                  <a:cubicBezTo>
                    <a:pt x="2973577" y="876090"/>
                    <a:pt x="2963665" y="876090"/>
                    <a:pt x="2953753" y="872784"/>
                  </a:cubicBezTo>
                  <a:cubicBezTo>
                    <a:pt x="2963665" y="886006"/>
                    <a:pt x="3003313" y="862867"/>
                    <a:pt x="3016529" y="882701"/>
                  </a:cubicBezTo>
                  <a:cubicBezTo>
                    <a:pt x="3026441" y="866173"/>
                    <a:pt x="3046265" y="882701"/>
                    <a:pt x="3066089" y="869478"/>
                  </a:cubicBezTo>
                  <a:cubicBezTo>
                    <a:pt x="3069393" y="876090"/>
                    <a:pt x="3069393" y="876090"/>
                    <a:pt x="3066089" y="882701"/>
                  </a:cubicBezTo>
                  <a:cubicBezTo>
                    <a:pt x="3066089" y="882701"/>
                    <a:pt x="3066089" y="882701"/>
                    <a:pt x="3085913" y="882701"/>
                  </a:cubicBezTo>
                  <a:cubicBezTo>
                    <a:pt x="3085913" y="886006"/>
                    <a:pt x="3082609" y="882701"/>
                    <a:pt x="3082609" y="886006"/>
                  </a:cubicBezTo>
                  <a:cubicBezTo>
                    <a:pt x="3082609" y="889312"/>
                    <a:pt x="3095825" y="882701"/>
                    <a:pt x="3099129" y="882701"/>
                  </a:cubicBezTo>
                  <a:cubicBezTo>
                    <a:pt x="3099129" y="876090"/>
                    <a:pt x="3085913" y="879395"/>
                    <a:pt x="3089217" y="869478"/>
                  </a:cubicBezTo>
                  <a:cubicBezTo>
                    <a:pt x="3099129" y="866173"/>
                    <a:pt x="3099129" y="876090"/>
                    <a:pt x="3105737" y="879395"/>
                  </a:cubicBezTo>
                  <a:cubicBezTo>
                    <a:pt x="3122256" y="879395"/>
                    <a:pt x="3145384" y="862867"/>
                    <a:pt x="3155296" y="879395"/>
                  </a:cubicBezTo>
                  <a:cubicBezTo>
                    <a:pt x="3128864" y="889312"/>
                    <a:pt x="3092521" y="886006"/>
                    <a:pt x="3076001" y="895923"/>
                  </a:cubicBezTo>
                  <a:cubicBezTo>
                    <a:pt x="3082609" y="909146"/>
                    <a:pt x="3089217" y="902535"/>
                    <a:pt x="3102433" y="902535"/>
                  </a:cubicBezTo>
                  <a:cubicBezTo>
                    <a:pt x="3109041" y="902535"/>
                    <a:pt x="3109041" y="905840"/>
                    <a:pt x="3112345" y="909146"/>
                  </a:cubicBezTo>
                  <a:cubicBezTo>
                    <a:pt x="3138776" y="902535"/>
                    <a:pt x="3168512" y="905840"/>
                    <a:pt x="3185032" y="909146"/>
                  </a:cubicBezTo>
                  <a:cubicBezTo>
                    <a:pt x="3168512" y="925674"/>
                    <a:pt x="3128864" y="922368"/>
                    <a:pt x="3105737" y="925674"/>
                  </a:cubicBezTo>
                  <a:cubicBezTo>
                    <a:pt x="3109041" y="928979"/>
                    <a:pt x="3115648" y="928979"/>
                    <a:pt x="3122256" y="928979"/>
                  </a:cubicBezTo>
                  <a:cubicBezTo>
                    <a:pt x="3118952" y="932285"/>
                    <a:pt x="3125560" y="942202"/>
                    <a:pt x="3118952" y="942202"/>
                  </a:cubicBezTo>
                  <a:cubicBezTo>
                    <a:pt x="3112345" y="945508"/>
                    <a:pt x="3115648" y="938896"/>
                    <a:pt x="3115648" y="935591"/>
                  </a:cubicBezTo>
                  <a:cubicBezTo>
                    <a:pt x="3102433" y="932285"/>
                    <a:pt x="3102433" y="932285"/>
                    <a:pt x="3089217" y="935591"/>
                  </a:cubicBezTo>
                  <a:cubicBezTo>
                    <a:pt x="3099129" y="938896"/>
                    <a:pt x="3109041" y="945508"/>
                    <a:pt x="3118952" y="948813"/>
                  </a:cubicBezTo>
                  <a:cubicBezTo>
                    <a:pt x="3112345" y="958730"/>
                    <a:pt x="3122256" y="958730"/>
                    <a:pt x="3132168" y="958730"/>
                  </a:cubicBezTo>
                  <a:cubicBezTo>
                    <a:pt x="3125560" y="965341"/>
                    <a:pt x="3109041" y="965341"/>
                    <a:pt x="3105737" y="975258"/>
                  </a:cubicBezTo>
                  <a:cubicBezTo>
                    <a:pt x="3112345" y="975258"/>
                    <a:pt x="3125560" y="985175"/>
                    <a:pt x="3125560" y="975258"/>
                  </a:cubicBezTo>
                  <a:cubicBezTo>
                    <a:pt x="3128864" y="981869"/>
                    <a:pt x="3132168" y="988481"/>
                    <a:pt x="3118952" y="988481"/>
                  </a:cubicBezTo>
                  <a:cubicBezTo>
                    <a:pt x="3135472" y="1001703"/>
                    <a:pt x="3168512" y="981869"/>
                    <a:pt x="3191640" y="991786"/>
                  </a:cubicBezTo>
                  <a:cubicBezTo>
                    <a:pt x="3188336" y="998397"/>
                    <a:pt x="3178424" y="995092"/>
                    <a:pt x="3175120" y="1001703"/>
                  </a:cubicBezTo>
                  <a:cubicBezTo>
                    <a:pt x="3191640" y="1005009"/>
                    <a:pt x="3201552" y="1011620"/>
                    <a:pt x="3218072" y="1005009"/>
                  </a:cubicBezTo>
                  <a:cubicBezTo>
                    <a:pt x="3221376" y="1011620"/>
                    <a:pt x="3208160" y="1008314"/>
                    <a:pt x="3208160" y="1014926"/>
                  </a:cubicBezTo>
                  <a:cubicBezTo>
                    <a:pt x="3214768" y="1024842"/>
                    <a:pt x="3227984" y="1011620"/>
                    <a:pt x="3237896" y="1021537"/>
                  </a:cubicBezTo>
                  <a:cubicBezTo>
                    <a:pt x="3227984" y="1028148"/>
                    <a:pt x="3221376" y="1028148"/>
                    <a:pt x="3208160" y="1028148"/>
                  </a:cubicBezTo>
                  <a:cubicBezTo>
                    <a:pt x="3211464" y="1038065"/>
                    <a:pt x="3224680" y="1028148"/>
                    <a:pt x="3231288" y="1031454"/>
                  </a:cubicBezTo>
                  <a:cubicBezTo>
                    <a:pt x="3234592" y="1038065"/>
                    <a:pt x="3224680" y="1034759"/>
                    <a:pt x="3224680" y="1041370"/>
                  </a:cubicBezTo>
                  <a:cubicBezTo>
                    <a:pt x="3237896" y="1041370"/>
                    <a:pt x="3244504" y="1041370"/>
                    <a:pt x="3254415" y="1044676"/>
                  </a:cubicBezTo>
                  <a:cubicBezTo>
                    <a:pt x="3257719" y="1051287"/>
                    <a:pt x="3251111" y="1047982"/>
                    <a:pt x="3251111" y="1054593"/>
                  </a:cubicBezTo>
                  <a:cubicBezTo>
                    <a:pt x="3274239" y="1051287"/>
                    <a:pt x="3277543" y="1061204"/>
                    <a:pt x="3294063" y="1061204"/>
                  </a:cubicBezTo>
                  <a:cubicBezTo>
                    <a:pt x="3287455" y="1067815"/>
                    <a:pt x="3274239" y="1067815"/>
                    <a:pt x="3267631" y="1074427"/>
                  </a:cubicBezTo>
                  <a:cubicBezTo>
                    <a:pt x="3277543" y="1077732"/>
                    <a:pt x="3267631" y="1077732"/>
                    <a:pt x="3280847" y="1084344"/>
                  </a:cubicBezTo>
                  <a:cubicBezTo>
                    <a:pt x="3270935" y="1094260"/>
                    <a:pt x="3254415" y="1094260"/>
                    <a:pt x="3244504" y="1097566"/>
                  </a:cubicBezTo>
                  <a:cubicBezTo>
                    <a:pt x="3214768" y="1097566"/>
                    <a:pt x="3185032" y="1097566"/>
                    <a:pt x="3158600" y="1094260"/>
                  </a:cubicBezTo>
                  <a:cubicBezTo>
                    <a:pt x="3128864" y="1090955"/>
                    <a:pt x="3102433" y="1104177"/>
                    <a:pt x="3076001" y="1094260"/>
                  </a:cubicBezTo>
                  <a:cubicBezTo>
                    <a:pt x="3066089" y="1104177"/>
                    <a:pt x="3033049" y="1094260"/>
                    <a:pt x="3023137" y="1104177"/>
                  </a:cubicBezTo>
                  <a:cubicBezTo>
                    <a:pt x="3003313" y="1090955"/>
                    <a:pt x="2986793" y="1100872"/>
                    <a:pt x="2966969" y="1104177"/>
                  </a:cubicBezTo>
                  <a:cubicBezTo>
                    <a:pt x="2937234" y="1107483"/>
                    <a:pt x="2907498" y="1100872"/>
                    <a:pt x="2874458" y="1100872"/>
                  </a:cubicBezTo>
                  <a:cubicBezTo>
                    <a:pt x="2874458" y="1100872"/>
                    <a:pt x="2871154" y="1104177"/>
                    <a:pt x="2867850" y="1104177"/>
                  </a:cubicBezTo>
                  <a:cubicBezTo>
                    <a:pt x="2864546" y="1104177"/>
                    <a:pt x="2864546" y="1104177"/>
                    <a:pt x="2861242" y="1104177"/>
                  </a:cubicBezTo>
                  <a:cubicBezTo>
                    <a:pt x="2861242" y="1104177"/>
                    <a:pt x="2857938" y="1100872"/>
                    <a:pt x="2857938" y="1100872"/>
                  </a:cubicBezTo>
                  <a:cubicBezTo>
                    <a:pt x="2851330" y="1100872"/>
                    <a:pt x="2844722" y="1100872"/>
                    <a:pt x="2838114" y="1104177"/>
                  </a:cubicBezTo>
                  <a:cubicBezTo>
                    <a:pt x="2834810" y="1104177"/>
                    <a:pt x="2831506" y="1107483"/>
                    <a:pt x="2831506" y="1114094"/>
                  </a:cubicBezTo>
                  <a:cubicBezTo>
                    <a:pt x="2834810" y="1114094"/>
                    <a:pt x="2838114" y="1114094"/>
                    <a:pt x="2841418" y="1114094"/>
                  </a:cubicBezTo>
                  <a:cubicBezTo>
                    <a:pt x="2841418" y="1120706"/>
                    <a:pt x="2828202" y="1114094"/>
                    <a:pt x="2828202" y="1120706"/>
                  </a:cubicBezTo>
                  <a:cubicBezTo>
                    <a:pt x="2844722" y="1124011"/>
                    <a:pt x="2877762" y="1114094"/>
                    <a:pt x="2894282" y="1130622"/>
                  </a:cubicBezTo>
                  <a:cubicBezTo>
                    <a:pt x="2884370" y="1133928"/>
                    <a:pt x="2884370" y="1130622"/>
                    <a:pt x="2874458" y="1130622"/>
                  </a:cubicBezTo>
                  <a:cubicBezTo>
                    <a:pt x="2864546" y="1133928"/>
                    <a:pt x="2874458" y="1140539"/>
                    <a:pt x="2867850" y="1143845"/>
                  </a:cubicBezTo>
                  <a:cubicBezTo>
                    <a:pt x="2854634" y="1140539"/>
                    <a:pt x="2838114" y="1140539"/>
                    <a:pt x="2824898" y="1140539"/>
                  </a:cubicBezTo>
                  <a:cubicBezTo>
                    <a:pt x="2824898" y="1143845"/>
                    <a:pt x="2828202" y="1150456"/>
                    <a:pt x="2828202" y="1150456"/>
                  </a:cubicBezTo>
                  <a:cubicBezTo>
                    <a:pt x="2828202" y="1153762"/>
                    <a:pt x="2828202" y="1153762"/>
                    <a:pt x="2828202" y="1157067"/>
                  </a:cubicBezTo>
                  <a:cubicBezTo>
                    <a:pt x="2828202" y="1157067"/>
                    <a:pt x="2828202" y="1157067"/>
                    <a:pt x="2828202" y="1160373"/>
                  </a:cubicBezTo>
                  <a:cubicBezTo>
                    <a:pt x="2828202" y="1160373"/>
                    <a:pt x="2831506" y="1163679"/>
                    <a:pt x="2831506" y="1166984"/>
                  </a:cubicBezTo>
                  <a:cubicBezTo>
                    <a:pt x="2834810" y="1170290"/>
                    <a:pt x="2838114" y="1176901"/>
                    <a:pt x="2841418" y="1180207"/>
                  </a:cubicBezTo>
                  <a:cubicBezTo>
                    <a:pt x="2848026" y="1180207"/>
                    <a:pt x="2851330" y="1180207"/>
                    <a:pt x="2857938" y="1180207"/>
                  </a:cubicBezTo>
                  <a:cubicBezTo>
                    <a:pt x="2857938" y="1180207"/>
                    <a:pt x="2861242" y="1180207"/>
                    <a:pt x="2861242" y="1180207"/>
                  </a:cubicBezTo>
                  <a:cubicBezTo>
                    <a:pt x="2864546" y="1180207"/>
                    <a:pt x="2867850" y="1180207"/>
                    <a:pt x="2871154" y="1180207"/>
                  </a:cubicBezTo>
                  <a:cubicBezTo>
                    <a:pt x="2874458" y="1180207"/>
                    <a:pt x="2881066" y="1180207"/>
                    <a:pt x="2884370" y="1180207"/>
                  </a:cubicBezTo>
                  <a:cubicBezTo>
                    <a:pt x="2887674" y="1180207"/>
                    <a:pt x="2890978" y="1176901"/>
                    <a:pt x="2897586" y="1173596"/>
                  </a:cubicBezTo>
                  <a:cubicBezTo>
                    <a:pt x="2904194" y="1173596"/>
                    <a:pt x="2914106" y="1173596"/>
                    <a:pt x="2920714" y="1176901"/>
                  </a:cubicBezTo>
                  <a:cubicBezTo>
                    <a:pt x="2927322" y="1176901"/>
                    <a:pt x="2933930" y="1180207"/>
                    <a:pt x="2937234" y="1183512"/>
                  </a:cubicBezTo>
                  <a:cubicBezTo>
                    <a:pt x="2933930" y="1186818"/>
                    <a:pt x="2930626" y="1186818"/>
                    <a:pt x="2930626" y="1190124"/>
                  </a:cubicBezTo>
                  <a:cubicBezTo>
                    <a:pt x="2924018" y="1190124"/>
                    <a:pt x="2917410" y="1193429"/>
                    <a:pt x="2910802" y="1193429"/>
                  </a:cubicBezTo>
                  <a:cubicBezTo>
                    <a:pt x="2904194" y="1193429"/>
                    <a:pt x="2897586" y="1193429"/>
                    <a:pt x="2894282" y="1190124"/>
                  </a:cubicBezTo>
                  <a:cubicBezTo>
                    <a:pt x="2890978" y="1190124"/>
                    <a:pt x="2887674" y="1186818"/>
                    <a:pt x="2887674" y="1186818"/>
                  </a:cubicBezTo>
                  <a:cubicBezTo>
                    <a:pt x="2884370" y="1186818"/>
                    <a:pt x="2881066" y="1186818"/>
                    <a:pt x="2877762" y="1186818"/>
                  </a:cubicBezTo>
                  <a:cubicBezTo>
                    <a:pt x="2874458" y="1186818"/>
                    <a:pt x="2874458" y="1186818"/>
                    <a:pt x="2874458" y="1186818"/>
                  </a:cubicBezTo>
                  <a:cubicBezTo>
                    <a:pt x="2867850" y="1186818"/>
                    <a:pt x="2864546" y="1186818"/>
                    <a:pt x="2857938" y="1186818"/>
                  </a:cubicBezTo>
                  <a:cubicBezTo>
                    <a:pt x="2857938" y="1186818"/>
                    <a:pt x="2854634" y="1190124"/>
                    <a:pt x="2851330" y="1190124"/>
                  </a:cubicBezTo>
                  <a:cubicBezTo>
                    <a:pt x="2851330" y="1190124"/>
                    <a:pt x="2848026" y="1190124"/>
                    <a:pt x="2844722" y="1190124"/>
                  </a:cubicBezTo>
                  <a:cubicBezTo>
                    <a:pt x="2844722" y="1193429"/>
                    <a:pt x="2841418" y="1193429"/>
                    <a:pt x="2838114" y="1193429"/>
                  </a:cubicBezTo>
                  <a:cubicBezTo>
                    <a:pt x="2834810" y="1196735"/>
                    <a:pt x="2831506" y="1200040"/>
                    <a:pt x="2828202" y="1200040"/>
                  </a:cubicBezTo>
                  <a:cubicBezTo>
                    <a:pt x="2821594" y="1203346"/>
                    <a:pt x="2814987" y="1209957"/>
                    <a:pt x="2808379" y="1213263"/>
                  </a:cubicBezTo>
                  <a:cubicBezTo>
                    <a:pt x="2808379" y="1213263"/>
                    <a:pt x="2805075" y="1213263"/>
                    <a:pt x="2805075" y="1213263"/>
                  </a:cubicBezTo>
                  <a:cubicBezTo>
                    <a:pt x="2801771" y="1216569"/>
                    <a:pt x="2798467" y="1223180"/>
                    <a:pt x="2791859" y="1223180"/>
                  </a:cubicBezTo>
                  <a:cubicBezTo>
                    <a:pt x="2788555" y="1223180"/>
                    <a:pt x="2788555" y="1219874"/>
                    <a:pt x="2788555" y="1216569"/>
                  </a:cubicBezTo>
                  <a:cubicBezTo>
                    <a:pt x="2785251" y="1213263"/>
                    <a:pt x="2785251" y="1213263"/>
                    <a:pt x="2785251" y="1209957"/>
                  </a:cubicBezTo>
                  <a:cubicBezTo>
                    <a:pt x="2785251" y="1206652"/>
                    <a:pt x="2781947" y="1203346"/>
                    <a:pt x="2781947" y="1200040"/>
                  </a:cubicBezTo>
                  <a:cubicBezTo>
                    <a:pt x="2781947" y="1200040"/>
                    <a:pt x="2781947" y="1200040"/>
                    <a:pt x="2778643" y="1200040"/>
                  </a:cubicBezTo>
                  <a:cubicBezTo>
                    <a:pt x="2778643" y="1196735"/>
                    <a:pt x="2778643" y="1196735"/>
                    <a:pt x="2775339" y="1196735"/>
                  </a:cubicBezTo>
                  <a:cubicBezTo>
                    <a:pt x="2772035" y="1193429"/>
                    <a:pt x="2765427" y="1196735"/>
                    <a:pt x="2762123" y="1196735"/>
                  </a:cubicBezTo>
                  <a:cubicBezTo>
                    <a:pt x="2758819" y="1196735"/>
                    <a:pt x="2758819" y="1196735"/>
                    <a:pt x="2758819" y="1196735"/>
                  </a:cubicBezTo>
                  <a:cubicBezTo>
                    <a:pt x="2755515" y="1200040"/>
                    <a:pt x="2752211" y="1203346"/>
                    <a:pt x="2748907" y="1206652"/>
                  </a:cubicBezTo>
                  <a:cubicBezTo>
                    <a:pt x="2745603" y="1209957"/>
                    <a:pt x="2742299" y="1213263"/>
                    <a:pt x="2742299" y="1216569"/>
                  </a:cubicBezTo>
                  <a:cubicBezTo>
                    <a:pt x="2738995" y="1219874"/>
                    <a:pt x="2738995" y="1223180"/>
                    <a:pt x="2738995" y="1226485"/>
                  </a:cubicBezTo>
                  <a:cubicBezTo>
                    <a:pt x="2778643" y="1226485"/>
                    <a:pt x="2824898" y="1226485"/>
                    <a:pt x="2854634" y="1223180"/>
                  </a:cubicBezTo>
                  <a:cubicBezTo>
                    <a:pt x="2857938" y="1226485"/>
                    <a:pt x="2864546" y="1223180"/>
                    <a:pt x="2864546" y="1229791"/>
                  </a:cubicBezTo>
                  <a:cubicBezTo>
                    <a:pt x="2871154" y="1236402"/>
                    <a:pt x="2854634" y="1236402"/>
                    <a:pt x="2854634" y="1243013"/>
                  </a:cubicBezTo>
                  <a:cubicBezTo>
                    <a:pt x="2871154" y="1236402"/>
                    <a:pt x="2887674" y="1256236"/>
                    <a:pt x="2904194" y="1246319"/>
                  </a:cubicBezTo>
                  <a:cubicBezTo>
                    <a:pt x="2907498" y="1243013"/>
                    <a:pt x="2897586" y="1246319"/>
                    <a:pt x="2894282" y="1246319"/>
                  </a:cubicBezTo>
                  <a:cubicBezTo>
                    <a:pt x="2904194" y="1223180"/>
                    <a:pt x="2933930" y="1236402"/>
                    <a:pt x="2953753" y="1236402"/>
                  </a:cubicBezTo>
                  <a:cubicBezTo>
                    <a:pt x="2960361" y="1233097"/>
                    <a:pt x="2960361" y="1223180"/>
                    <a:pt x="2973577" y="1229791"/>
                  </a:cubicBezTo>
                  <a:cubicBezTo>
                    <a:pt x="2966969" y="1236402"/>
                    <a:pt x="2973577" y="1236402"/>
                    <a:pt x="2970273" y="1246319"/>
                  </a:cubicBezTo>
                  <a:cubicBezTo>
                    <a:pt x="2943842" y="1246319"/>
                    <a:pt x="2930626" y="1239708"/>
                    <a:pt x="2914106" y="1239708"/>
                  </a:cubicBezTo>
                  <a:cubicBezTo>
                    <a:pt x="2914106" y="1252930"/>
                    <a:pt x="2927322" y="1249625"/>
                    <a:pt x="2933930" y="1252930"/>
                  </a:cubicBezTo>
                  <a:cubicBezTo>
                    <a:pt x="2943842" y="1262847"/>
                    <a:pt x="2960361" y="1269458"/>
                    <a:pt x="2973577" y="1266153"/>
                  </a:cubicBezTo>
                  <a:cubicBezTo>
                    <a:pt x="2993401" y="1289292"/>
                    <a:pt x="3016529" y="1269458"/>
                    <a:pt x="3042961" y="1282681"/>
                  </a:cubicBezTo>
                  <a:cubicBezTo>
                    <a:pt x="3049569" y="1276070"/>
                    <a:pt x="3066089" y="1279375"/>
                    <a:pt x="3076001" y="1285987"/>
                  </a:cubicBezTo>
                  <a:cubicBezTo>
                    <a:pt x="3072697" y="1289292"/>
                    <a:pt x="3069393" y="1289292"/>
                    <a:pt x="3076001" y="1295903"/>
                  </a:cubicBezTo>
                  <a:cubicBezTo>
                    <a:pt x="3082609" y="1292598"/>
                    <a:pt x="3085913" y="1285987"/>
                    <a:pt x="3099129" y="1289292"/>
                  </a:cubicBezTo>
                  <a:cubicBezTo>
                    <a:pt x="3095825" y="1292598"/>
                    <a:pt x="3092521" y="1295903"/>
                    <a:pt x="3095825" y="1302515"/>
                  </a:cubicBezTo>
                  <a:cubicBezTo>
                    <a:pt x="3079305" y="1302515"/>
                    <a:pt x="3066089" y="1299209"/>
                    <a:pt x="3072697" y="1315737"/>
                  </a:cubicBezTo>
                  <a:cubicBezTo>
                    <a:pt x="3059481" y="1315737"/>
                    <a:pt x="3056177" y="1315737"/>
                    <a:pt x="3049569" y="1309126"/>
                  </a:cubicBezTo>
                  <a:cubicBezTo>
                    <a:pt x="3003313" y="1315737"/>
                    <a:pt x="2950449" y="1309126"/>
                    <a:pt x="2897586" y="1312432"/>
                  </a:cubicBezTo>
                  <a:cubicBezTo>
                    <a:pt x="2890978" y="1312432"/>
                    <a:pt x="2884370" y="1312432"/>
                    <a:pt x="2877762" y="1315737"/>
                  </a:cubicBezTo>
                  <a:cubicBezTo>
                    <a:pt x="2881066" y="1315737"/>
                    <a:pt x="2881066" y="1319043"/>
                    <a:pt x="2881066" y="1319043"/>
                  </a:cubicBezTo>
                  <a:cubicBezTo>
                    <a:pt x="2881066" y="1322348"/>
                    <a:pt x="2877762" y="1328960"/>
                    <a:pt x="2874458" y="1332265"/>
                  </a:cubicBezTo>
                  <a:cubicBezTo>
                    <a:pt x="2867850" y="1335571"/>
                    <a:pt x="2854634" y="1328960"/>
                    <a:pt x="2854634" y="1319043"/>
                  </a:cubicBezTo>
                  <a:cubicBezTo>
                    <a:pt x="2854634" y="1319043"/>
                    <a:pt x="2857938" y="1315737"/>
                    <a:pt x="2857938" y="1315737"/>
                  </a:cubicBezTo>
                  <a:lnTo>
                    <a:pt x="2814987" y="1315737"/>
                  </a:lnTo>
                  <a:cubicBezTo>
                    <a:pt x="2818290" y="1322348"/>
                    <a:pt x="2818290" y="1335571"/>
                    <a:pt x="2808379" y="1335571"/>
                  </a:cubicBezTo>
                  <a:cubicBezTo>
                    <a:pt x="2808379" y="1335571"/>
                    <a:pt x="2808379" y="1335571"/>
                    <a:pt x="2805075" y="1335571"/>
                  </a:cubicBezTo>
                  <a:cubicBezTo>
                    <a:pt x="2805075" y="1335571"/>
                    <a:pt x="2801771" y="1338876"/>
                    <a:pt x="2801771" y="1335571"/>
                  </a:cubicBezTo>
                  <a:cubicBezTo>
                    <a:pt x="2798467" y="1335571"/>
                    <a:pt x="2798467" y="1335571"/>
                    <a:pt x="2795163" y="1335571"/>
                  </a:cubicBezTo>
                  <a:cubicBezTo>
                    <a:pt x="2795163" y="1335571"/>
                    <a:pt x="2795163" y="1335571"/>
                    <a:pt x="2791859" y="1335571"/>
                  </a:cubicBezTo>
                  <a:cubicBezTo>
                    <a:pt x="2781947" y="1332265"/>
                    <a:pt x="2778643" y="1325654"/>
                    <a:pt x="2772035" y="1319043"/>
                  </a:cubicBezTo>
                  <a:cubicBezTo>
                    <a:pt x="2772035" y="1315737"/>
                    <a:pt x="2772035" y="1315737"/>
                    <a:pt x="2768731" y="1312432"/>
                  </a:cubicBezTo>
                  <a:cubicBezTo>
                    <a:pt x="2755515" y="1312432"/>
                    <a:pt x="2742299" y="1312432"/>
                    <a:pt x="2732387" y="1309126"/>
                  </a:cubicBezTo>
                  <a:cubicBezTo>
                    <a:pt x="2725779" y="1309126"/>
                    <a:pt x="2722475" y="1309126"/>
                    <a:pt x="2715867" y="1309126"/>
                  </a:cubicBezTo>
                  <a:cubicBezTo>
                    <a:pt x="2715867" y="1309126"/>
                    <a:pt x="2715867" y="1312432"/>
                    <a:pt x="2715867" y="1312432"/>
                  </a:cubicBezTo>
                  <a:cubicBezTo>
                    <a:pt x="2712563" y="1312432"/>
                    <a:pt x="2712563" y="1312432"/>
                    <a:pt x="2712563" y="1312432"/>
                  </a:cubicBezTo>
                  <a:cubicBezTo>
                    <a:pt x="2709259" y="1312432"/>
                    <a:pt x="2709259" y="1315737"/>
                    <a:pt x="2709259" y="1315737"/>
                  </a:cubicBezTo>
                  <a:cubicBezTo>
                    <a:pt x="2705955" y="1315737"/>
                    <a:pt x="2702651" y="1315737"/>
                    <a:pt x="2702651" y="1315737"/>
                  </a:cubicBezTo>
                  <a:cubicBezTo>
                    <a:pt x="2699347" y="1312432"/>
                    <a:pt x="2699347" y="1309126"/>
                    <a:pt x="2702651" y="1309126"/>
                  </a:cubicBezTo>
                  <a:cubicBezTo>
                    <a:pt x="2696043" y="1309126"/>
                    <a:pt x="2689435" y="1309126"/>
                    <a:pt x="2686131" y="1309126"/>
                  </a:cubicBezTo>
                  <a:cubicBezTo>
                    <a:pt x="2686131" y="1309126"/>
                    <a:pt x="2682828" y="1309126"/>
                    <a:pt x="2682828" y="1309126"/>
                  </a:cubicBezTo>
                  <a:cubicBezTo>
                    <a:pt x="2679524" y="1309126"/>
                    <a:pt x="2679524" y="1309126"/>
                    <a:pt x="2679524" y="1305820"/>
                  </a:cubicBezTo>
                  <a:cubicBezTo>
                    <a:pt x="2669612" y="1305820"/>
                    <a:pt x="2659700" y="1305820"/>
                    <a:pt x="2649788" y="1305820"/>
                  </a:cubicBezTo>
                  <a:cubicBezTo>
                    <a:pt x="2646484" y="1305820"/>
                    <a:pt x="2643180" y="1305820"/>
                    <a:pt x="2643180" y="1305820"/>
                  </a:cubicBezTo>
                  <a:cubicBezTo>
                    <a:pt x="2633268" y="1305820"/>
                    <a:pt x="2623356" y="1302515"/>
                    <a:pt x="2613444" y="1302515"/>
                  </a:cubicBezTo>
                  <a:cubicBezTo>
                    <a:pt x="2613444" y="1302515"/>
                    <a:pt x="2616748" y="1305820"/>
                    <a:pt x="2616748" y="1305820"/>
                  </a:cubicBezTo>
                  <a:cubicBezTo>
                    <a:pt x="2616748" y="1312432"/>
                    <a:pt x="2603532" y="1312432"/>
                    <a:pt x="2606836" y="1305820"/>
                  </a:cubicBezTo>
                  <a:cubicBezTo>
                    <a:pt x="2606836" y="1305820"/>
                    <a:pt x="2606836" y="1302515"/>
                    <a:pt x="2606836" y="1302515"/>
                  </a:cubicBezTo>
                  <a:cubicBezTo>
                    <a:pt x="2600228" y="1302515"/>
                    <a:pt x="2590316" y="1302515"/>
                    <a:pt x="2583708" y="1302515"/>
                  </a:cubicBezTo>
                  <a:cubicBezTo>
                    <a:pt x="2580404" y="1305820"/>
                    <a:pt x="2577100" y="1309126"/>
                    <a:pt x="2573796" y="1309126"/>
                  </a:cubicBezTo>
                  <a:cubicBezTo>
                    <a:pt x="2577100" y="1312432"/>
                    <a:pt x="2577100" y="1312432"/>
                    <a:pt x="2580404" y="1312432"/>
                  </a:cubicBezTo>
                  <a:cubicBezTo>
                    <a:pt x="2583708" y="1315737"/>
                    <a:pt x="2583708" y="1319043"/>
                    <a:pt x="2587012" y="1322348"/>
                  </a:cubicBezTo>
                  <a:cubicBezTo>
                    <a:pt x="2593620" y="1325654"/>
                    <a:pt x="2600228" y="1319043"/>
                    <a:pt x="2606836" y="1315737"/>
                  </a:cubicBezTo>
                  <a:cubicBezTo>
                    <a:pt x="2606836" y="1312432"/>
                    <a:pt x="2610140" y="1312432"/>
                    <a:pt x="2613444" y="1312432"/>
                  </a:cubicBezTo>
                  <a:cubicBezTo>
                    <a:pt x="2616748" y="1309126"/>
                    <a:pt x="2623356" y="1302515"/>
                    <a:pt x="2629964" y="1305820"/>
                  </a:cubicBezTo>
                  <a:cubicBezTo>
                    <a:pt x="2623356" y="1319043"/>
                    <a:pt x="2610140" y="1322348"/>
                    <a:pt x="2600228" y="1328960"/>
                  </a:cubicBezTo>
                  <a:cubicBezTo>
                    <a:pt x="2606836" y="1328960"/>
                    <a:pt x="2610140" y="1332265"/>
                    <a:pt x="2616748" y="1335571"/>
                  </a:cubicBezTo>
                  <a:cubicBezTo>
                    <a:pt x="2620052" y="1338876"/>
                    <a:pt x="2620052" y="1338876"/>
                    <a:pt x="2623356" y="1342182"/>
                  </a:cubicBezTo>
                  <a:cubicBezTo>
                    <a:pt x="2626660" y="1342182"/>
                    <a:pt x="2626660" y="1342182"/>
                    <a:pt x="2626660" y="1342182"/>
                  </a:cubicBezTo>
                  <a:cubicBezTo>
                    <a:pt x="2626660" y="1342182"/>
                    <a:pt x="2626660" y="1345488"/>
                    <a:pt x="2629964" y="1345488"/>
                  </a:cubicBezTo>
                  <a:cubicBezTo>
                    <a:pt x="2629964" y="1345488"/>
                    <a:pt x="2629964" y="1345488"/>
                    <a:pt x="2633268" y="1345488"/>
                  </a:cubicBezTo>
                  <a:cubicBezTo>
                    <a:pt x="2633268" y="1348793"/>
                    <a:pt x="2636572" y="1352099"/>
                    <a:pt x="2636572" y="1352099"/>
                  </a:cubicBezTo>
                  <a:cubicBezTo>
                    <a:pt x="2639876" y="1355405"/>
                    <a:pt x="2643180" y="1355405"/>
                    <a:pt x="2643180" y="1358710"/>
                  </a:cubicBezTo>
                  <a:cubicBezTo>
                    <a:pt x="2646484" y="1362016"/>
                    <a:pt x="2653092" y="1362016"/>
                    <a:pt x="2653092" y="1368627"/>
                  </a:cubicBezTo>
                  <a:cubicBezTo>
                    <a:pt x="2656396" y="1368627"/>
                    <a:pt x="2656396" y="1371933"/>
                    <a:pt x="2656396" y="1371933"/>
                  </a:cubicBezTo>
                  <a:cubicBezTo>
                    <a:pt x="2659700" y="1375238"/>
                    <a:pt x="2659700" y="1375238"/>
                    <a:pt x="2659700" y="1378544"/>
                  </a:cubicBezTo>
                  <a:cubicBezTo>
                    <a:pt x="2663004" y="1378544"/>
                    <a:pt x="2663004" y="1381849"/>
                    <a:pt x="2663004" y="1381849"/>
                  </a:cubicBezTo>
                  <a:cubicBezTo>
                    <a:pt x="2663004" y="1385155"/>
                    <a:pt x="2663004" y="1385155"/>
                    <a:pt x="2666308" y="1388461"/>
                  </a:cubicBezTo>
                  <a:cubicBezTo>
                    <a:pt x="2666308" y="1391766"/>
                    <a:pt x="2666308" y="1395072"/>
                    <a:pt x="2666308" y="1395072"/>
                  </a:cubicBezTo>
                  <a:cubicBezTo>
                    <a:pt x="2666308" y="1401683"/>
                    <a:pt x="2666308" y="1408294"/>
                    <a:pt x="2663004" y="1411600"/>
                  </a:cubicBezTo>
                  <a:cubicBezTo>
                    <a:pt x="2663004" y="1411600"/>
                    <a:pt x="2663004" y="1414906"/>
                    <a:pt x="2663004" y="1414906"/>
                  </a:cubicBezTo>
                  <a:cubicBezTo>
                    <a:pt x="2659700" y="1418211"/>
                    <a:pt x="2659700" y="1421517"/>
                    <a:pt x="2659700" y="1421517"/>
                  </a:cubicBezTo>
                  <a:cubicBezTo>
                    <a:pt x="2656396" y="1421517"/>
                    <a:pt x="2656396" y="1421517"/>
                    <a:pt x="2656396" y="1421517"/>
                  </a:cubicBezTo>
                  <a:cubicBezTo>
                    <a:pt x="2653092" y="1424823"/>
                    <a:pt x="2649788" y="1424823"/>
                    <a:pt x="2649788" y="1424823"/>
                  </a:cubicBezTo>
                  <a:cubicBezTo>
                    <a:pt x="2646484" y="1428128"/>
                    <a:pt x="2646484" y="1428128"/>
                    <a:pt x="2646484" y="1428128"/>
                  </a:cubicBezTo>
                  <a:cubicBezTo>
                    <a:pt x="2639876" y="1431434"/>
                    <a:pt x="2633268" y="1431434"/>
                    <a:pt x="2629964" y="1434739"/>
                  </a:cubicBezTo>
                  <a:cubicBezTo>
                    <a:pt x="2626660" y="1434739"/>
                    <a:pt x="2623356" y="1434739"/>
                    <a:pt x="2620052" y="1438045"/>
                  </a:cubicBezTo>
                  <a:cubicBezTo>
                    <a:pt x="2620052" y="1438045"/>
                    <a:pt x="2616748" y="1438045"/>
                    <a:pt x="2616748" y="1438045"/>
                  </a:cubicBezTo>
                  <a:cubicBezTo>
                    <a:pt x="2610140" y="1438045"/>
                    <a:pt x="2603532" y="1441351"/>
                    <a:pt x="2600228" y="1441351"/>
                  </a:cubicBezTo>
                  <a:cubicBezTo>
                    <a:pt x="2596924" y="1441351"/>
                    <a:pt x="2593620" y="1444656"/>
                    <a:pt x="2587012" y="1444656"/>
                  </a:cubicBezTo>
                  <a:cubicBezTo>
                    <a:pt x="2583708" y="1444656"/>
                    <a:pt x="2580404" y="1444656"/>
                    <a:pt x="2577100" y="1444656"/>
                  </a:cubicBezTo>
                  <a:cubicBezTo>
                    <a:pt x="2570492" y="1447962"/>
                    <a:pt x="2567188" y="1447962"/>
                    <a:pt x="2560580" y="1451267"/>
                  </a:cubicBezTo>
                  <a:cubicBezTo>
                    <a:pt x="2553972" y="1447962"/>
                    <a:pt x="2547365" y="1447962"/>
                    <a:pt x="2540757" y="1447962"/>
                  </a:cubicBezTo>
                  <a:cubicBezTo>
                    <a:pt x="2520933" y="1444656"/>
                    <a:pt x="2507717" y="1434739"/>
                    <a:pt x="2494501" y="1428128"/>
                  </a:cubicBezTo>
                  <a:cubicBezTo>
                    <a:pt x="2494501" y="1431434"/>
                    <a:pt x="2491197" y="1434739"/>
                    <a:pt x="2487893" y="1438045"/>
                  </a:cubicBezTo>
                  <a:cubicBezTo>
                    <a:pt x="2484589" y="1441351"/>
                    <a:pt x="2481285" y="1444656"/>
                    <a:pt x="2477981" y="1447962"/>
                  </a:cubicBezTo>
                  <a:cubicBezTo>
                    <a:pt x="2477981" y="1451267"/>
                    <a:pt x="2477981" y="1454573"/>
                    <a:pt x="2477981" y="1454573"/>
                  </a:cubicBezTo>
                  <a:cubicBezTo>
                    <a:pt x="2477981" y="1461184"/>
                    <a:pt x="2474677" y="1467796"/>
                    <a:pt x="2477981" y="1471101"/>
                  </a:cubicBezTo>
                  <a:cubicBezTo>
                    <a:pt x="2477981" y="1474407"/>
                    <a:pt x="2481285" y="1474407"/>
                    <a:pt x="2481285" y="1474407"/>
                  </a:cubicBezTo>
                  <a:cubicBezTo>
                    <a:pt x="2484589" y="1477712"/>
                    <a:pt x="2484589" y="1481018"/>
                    <a:pt x="2487893" y="1481018"/>
                  </a:cubicBezTo>
                  <a:cubicBezTo>
                    <a:pt x="2494501" y="1487629"/>
                    <a:pt x="2497805" y="1490935"/>
                    <a:pt x="2504413" y="1494240"/>
                  </a:cubicBezTo>
                  <a:cubicBezTo>
                    <a:pt x="2504413" y="1500852"/>
                    <a:pt x="2511021" y="1500852"/>
                    <a:pt x="2514325" y="1504157"/>
                  </a:cubicBezTo>
                  <a:cubicBezTo>
                    <a:pt x="2514325" y="1504157"/>
                    <a:pt x="2514325" y="1507463"/>
                    <a:pt x="2514325" y="1507463"/>
                  </a:cubicBezTo>
                  <a:cubicBezTo>
                    <a:pt x="2514325" y="1507463"/>
                    <a:pt x="2514325" y="1507463"/>
                    <a:pt x="2517629" y="1510769"/>
                  </a:cubicBezTo>
                  <a:cubicBezTo>
                    <a:pt x="2517629" y="1510769"/>
                    <a:pt x="2517629" y="1510769"/>
                    <a:pt x="2517629" y="1514074"/>
                  </a:cubicBezTo>
                  <a:cubicBezTo>
                    <a:pt x="2517629" y="1514074"/>
                    <a:pt x="2520933" y="1514074"/>
                    <a:pt x="2520933" y="1514074"/>
                  </a:cubicBezTo>
                  <a:cubicBezTo>
                    <a:pt x="2520933" y="1517380"/>
                    <a:pt x="2524237" y="1520685"/>
                    <a:pt x="2524237" y="1520685"/>
                  </a:cubicBezTo>
                  <a:cubicBezTo>
                    <a:pt x="2527541" y="1523991"/>
                    <a:pt x="2530845" y="1527297"/>
                    <a:pt x="2534149" y="1530602"/>
                  </a:cubicBezTo>
                  <a:cubicBezTo>
                    <a:pt x="2537453" y="1533908"/>
                    <a:pt x="2540757" y="1537214"/>
                    <a:pt x="2547365" y="1540519"/>
                  </a:cubicBezTo>
                  <a:cubicBezTo>
                    <a:pt x="2550669" y="1550436"/>
                    <a:pt x="2560580" y="1553742"/>
                    <a:pt x="2563884" y="1560353"/>
                  </a:cubicBezTo>
                  <a:cubicBezTo>
                    <a:pt x="2570492" y="1563658"/>
                    <a:pt x="2570492" y="1566964"/>
                    <a:pt x="2573796" y="1566964"/>
                  </a:cubicBezTo>
                  <a:cubicBezTo>
                    <a:pt x="2577100" y="1570270"/>
                    <a:pt x="2580404" y="1573575"/>
                    <a:pt x="2583708" y="1576881"/>
                  </a:cubicBezTo>
                  <a:cubicBezTo>
                    <a:pt x="2583708" y="1576881"/>
                    <a:pt x="2587012" y="1576881"/>
                    <a:pt x="2587012" y="1580187"/>
                  </a:cubicBezTo>
                  <a:cubicBezTo>
                    <a:pt x="2587012" y="1580187"/>
                    <a:pt x="2590316" y="1583492"/>
                    <a:pt x="2593620" y="1583492"/>
                  </a:cubicBezTo>
                  <a:cubicBezTo>
                    <a:pt x="2596924" y="1586798"/>
                    <a:pt x="2603532" y="1590103"/>
                    <a:pt x="2606836" y="1593409"/>
                  </a:cubicBezTo>
                  <a:cubicBezTo>
                    <a:pt x="2610140" y="1593409"/>
                    <a:pt x="2613444" y="1600020"/>
                    <a:pt x="2616748" y="1600020"/>
                  </a:cubicBezTo>
                  <a:cubicBezTo>
                    <a:pt x="2620052" y="1606632"/>
                    <a:pt x="2626660" y="1609937"/>
                    <a:pt x="2633268" y="1613243"/>
                  </a:cubicBezTo>
                  <a:cubicBezTo>
                    <a:pt x="2636572" y="1616548"/>
                    <a:pt x="2639876" y="1619854"/>
                    <a:pt x="2643180" y="1623160"/>
                  </a:cubicBezTo>
                  <a:cubicBezTo>
                    <a:pt x="2646484" y="1626465"/>
                    <a:pt x="2649788" y="1626465"/>
                    <a:pt x="2653092" y="1629771"/>
                  </a:cubicBezTo>
                  <a:cubicBezTo>
                    <a:pt x="2669612" y="1633076"/>
                    <a:pt x="2686131" y="1626465"/>
                    <a:pt x="2699347" y="1639688"/>
                  </a:cubicBezTo>
                  <a:cubicBezTo>
                    <a:pt x="2702651" y="1642993"/>
                    <a:pt x="2702651" y="1646299"/>
                    <a:pt x="2705955" y="1646299"/>
                  </a:cubicBezTo>
                  <a:cubicBezTo>
                    <a:pt x="2705955" y="1649605"/>
                    <a:pt x="2705955" y="1652910"/>
                    <a:pt x="2705955" y="1656216"/>
                  </a:cubicBezTo>
                  <a:cubicBezTo>
                    <a:pt x="2705955" y="1659521"/>
                    <a:pt x="2702651" y="1662827"/>
                    <a:pt x="2702651" y="1666133"/>
                  </a:cubicBezTo>
                  <a:cubicBezTo>
                    <a:pt x="2702651" y="1666133"/>
                    <a:pt x="2702651" y="1666133"/>
                    <a:pt x="2699347" y="1666133"/>
                  </a:cubicBezTo>
                  <a:cubicBezTo>
                    <a:pt x="2699347" y="1669438"/>
                    <a:pt x="2696043" y="1669438"/>
                    <a:pt x="2696043" y="1672744"/>
                  </a:cubicBezTo>
                  <a:cubicBezTo>
                    <a:pt x="2686131" y="1676049"/>
                    <a:pt x="2676220" y="1672744"/>
                    <a:pt x="2666308" y="1669438"/>
                  </a:cubicBezTo>
                  <a:cubicBezTo>
                    <a:pt x="2666308" y="1669438"/>
                    <a:pt x="2666308" y="1669438"/>
                    <a:pt x="2663004" y="1669438"/>
                  </a:cubicBezTo>
                  <a:cubicBezTo>
                    <a:pt x="2659700" y="1666133"/>
                    <a:pt x="2656396" y="1659521"/>
                    <a:pt x="2653092" y="1656216"/>
                  </a:cubicBezTo>
                  <a:cubicBezTo>
                    <a:pt x="2649788" y="1649605"/>
                    <a:pt x="2639876" y="1642993"/>
                    <a:pt x="2636572" y="1636382"/>
                  </a:cubicBezTo>
                  <a:cubicBezTo>
                    <a:pt x="2629964" y="1633076"/>
                    <a:pt x="2626660" y="1629771"/>
                    <a:pt x="2620052" y="1626465"/>
                  </a:cubicBezTo>
                  <a:lnTo>
                    <a:pt x="2610692" y="1619441"/>
                  </a:lnTo>
                  <a:lnTo>
                    <a:pt x="2609850" y="1619250"/>
                  </a:lnTo>
                  <a:lnTo>
                    <a:pt x="2610094" y="1618993"/>
                  </a:lnTo>
                  <a:lnTo>
                    <a:pt x="2606836" y="1616548"/>
                  </a:lnTo>
                  <a:cubicBezTo>
                    <a:pt x="2606836" y="1616548"/>
                    <a:pt x="2603532" y="1616548"/>
                    <a:pt x="2603532" y="1613243"/>
                  </a:cubicBezTo>
                  <a:cubicBezTo>
                    <a:pt x="2600228" y="1613243"/>
                    <a:pt x="2596924" y="1609937"/>
                    <a:pt x="2593620" y="1606632"/>
                  </a:cubicBezTo>
                  <a:cubicBezTo>
                    <a:pt x="2590316" y="1603326"/>
                    <a:pt x="2587012" y="1596715"/>
                    <a:pt x="2587012" y="1590103"/>
                  </a:cubicBezTo>
                  <a:cubicBezTo>
                    <a:pt x="2580404" y="1586798"/>
                    <a:pt x="2577100" y="1583492"/>
                    <a:pt x="2573796" y="1576881"/>
                  </a:cubicBezTo>
                  <a:cubicBezTo>
                    <a:pt x="2570492" y="1576881"/>
                    <a:pt x="2570492" y="1576881"/>
                    <a:pt x="2570492" y="1576881"/>
                  </a:cubicBezTo>
                  <a:cubicBezTo>
                    <a:pt x="2567188" y="1573575"/>
                    <a:pt x="2560580" y="1570270"/>
                    <a:pt x="2560580" y="1566964"/>
                  </a:cubicBezTo>
                  <a:cubicBezTo>
                    <a:pt x="2553972" y="1563658"/>
                    <a:pt x="2550669" y="1560353"/>
                    <a:pt x="2547365" y="1557047"/>
                  </a:cubicBezTo>
                  <a:cubicBezTo>
                    <a:pt x="2547365" y="1553742"/>
                    <a:pt x="2544061" y="1553742"/>
                    <a:pt x="2544061" y="1553742"/>
                  </a:cubicBezTo>
                  <a:cubicBezTo>
                    <a:pt x="2544061" y="1553742"/>
                    <a:pt x="2540757" y="1553742"/>
                    <a:pt x="2540757" y="1550436"/>
                  </a:cubicBezTo>
                  <a:cubicBezTo>
                    <a:pt x="2540757" y="1550436"/>
                    <a:pt x="2537453" y="1547130"/>
                    <a:pt x="2537453" y="1543825"/>
                  </a:cubicBezTo>
                  <a:cubicBezTo>
                    <a:pt x="2534149" y="1543825"/>
                    <a:pt x="2534149" y="1543825"/>
                    <a:pt x="2530845" y="1543825"/>
                  </a:cubicBezTo>
                  <a:cubicBezTo>
                    <a:pt x="2530845" y="1540519"/>
                    <a:pt x="2530845" y="1540519"/>
                    <a:pt x="2530845" y="1540519"/>
                  </a:cubicBezTo>
                  <a:cubicBezTo>
                    <a:pt x="2527541" y="1537214"/>
                    <a:pt x="2524237" y="1537214"/>
                    <a:pt x="2524237" y="1533908"/>
                  </a:cubicBezTo>
                  <a:cubicBezTo>
                    <a:pt x="2520933" y="1530602"/>
                    <a:pt x="2517629" y="1530602"/>
                    <a:pt x="2517629" y="1527297"/>
                  </a:cubicBezTo>
                  <a:cubicBezTo>
                    <a:pt x="2511021" y="1523991"/>
                    <a:pt x="2501109" y="1517380"/>
                    <a:pt x="2494501" y="1510769"/>
                  </a:cubicBezTo>
                  <a:cubicBezTo>
                    <a:pt x="2497805" y="1520685"/>
                    <a:pt x="2511021" y="1523991"/>
                    <a:pt x="2511021" y="1537214"/>
                  </a:cubicBezTo>
                  <a:cubicBezTo>
                    <a:pt x="2511021" y="1540519"/>
                    <a:pt x="2507717" y="1543825"/>
                    <a:pt x="2504413" y="1543825"/>
                  </a:cubicBezTo>
                  <a:cubicBezTo>
                    <a:pt x="2501109" y="1543825"/>
                    <a:pt x="2497805" y="1543825"/>
                    <a:pt x="2494501" y="1540519"/>
                  </a:cubicBezTo>
                  <a:cubicBezTo>
                    <a:pt x="2494501" y="1540519"/>
                    <a:pt x="2487893" y="1533908"/>
                    <a:pt x="2487893" y="1530602"/>
                  </a:cubicBezTo>
                  <a:cubicBezTo>
                    <a:pt x="2487893" y="1527297"/>
                    <a:pt x="2487893" y="1523991"/>
                    <a:pt x="2487893" y="1523991"/>
                  </a:cubicBezTo>
                  <a:cubicBezTo>
                    <a:pt x="2491197" y="1520685"/>
                    <a:pt x="2491197" y="1520685"/>
                    <a:pt x="2491197" y="1517380"/>
                  </a:cubicBezTo>
                  <a:cubicBezTo>
                    <a:pt x="2491197" y="1514074"/>
                    <a:pt x="2491197" y="1510769"/>
                    <a:pt x="2487893" y="1507463"/>
                  </a:cubicBezTo>
                  <a:cubicBezTo>
                    <a:pt x="2487893" y="1504157"/>
                    <a:pt x="2484589" y="1500852"/>
                    <a:pt x="2484589" y="1497546"/>
                  </a:cubicBezTo>
                  <a:cubicBezTo>
                    <a:pt x="2484589" y="1497546"/>
                    <a:pt x="2481285" y="1494240"/>
                    <a:pt x="2481285" y="1494240"/>
                  </a:cubicBezTo>
                  <a:cubicBezTo>
                    <a:pt x="2481285" y="1490935"/>
                    <a:pt x="2477981" y="1487629"/>
                    <a:pt x="2477981" y="1484324"/>
                  </a:cubicBezTo>
                  <a:cubicBezTo>
                    <a:pt x="2471373" y="1490935"/>
                    <a:pt x="2474677" y="1497546"/>
                    <a:pt x="2474677" y="1500852"/>
                  </a:cubicBezTo>
                  <a:cubicBezTo>
                    <a:pt x="2474677" y="1504157"/>
                    <a:pt x="2471373" y="1504157"/>
                    <a:pt x="2471373" y="1507463"/>
                  </a:cubicBezTo>
                  <a:cubicBezTo>
                    <a:pt x="2471373" y="1507463"/>
                    <a:pt x="2474677" y="1510769"/>
                    <a:pt x="2474677" y="1510769"/>
                  </a:cubicBezTo>
                  <a:cubicBezTo>
                    <a:pt x="2474677" y="1514074"/>
                    <a:pt x="2471373" y="1514074"/>
                    <a:pt x="2471373" y="1517380"/>
                  </a:cubicBezTo>
                  <a:cubicBezTo>
                    <a:pt x="2474677" y="1520685"/>
                    <a:pt x="2474677" y="1523991"/>
                    <a:pt x="2477981" y="1527297"/>
                  </a:cubicBezTo>
                  <a:cubicBezTo>
                    <a:pt x="2477981" y="1530602"/>
                    <a:pt x="2474677" y="1530602"/>
                    <a:pt x="2477981" y="1533908"/>
                  </a:cubicBezTo>
                  <a:cubicBezTo>
                    <a:pt x="2477981" y="1537214"/>
                    <a:pt x="2477981" y="1543825"/>
                    <a:pt x="2474677" y="1547130"/>
                  </a:cubicBezTo>
                  <a:cubicBezTo>
                    <a:pt x="2474677" y="1557047"/>
                    <a:pt x="2464765" y="1560353"/>
                    <a:pt x="2454853" y="1560353"/>
                  </a:cubicBezTo>
                  <a:cubicBezTo>
                    <a:pt x="2448245" y="1557047"/>
                    <a:pt x="2444941" y="1547130"/>
                    <a:pt x="2448245" y="1537214"/>
                  </a:cubicBezTo>
                  <a:cubicBezTo>
                    <a:pt x="2448245" y="1533908"/>
                    <a:pt x="2451549" y="1530602"/>
                    <a:pt x="2454853" y="1527297"/>
                  </a:cubicBezTo>
                  <a:cubicBezTo>
                    <a:pt x="2454853" y="1527297"/>
                    <a:pt x="2454853" y="1523991"/>
                    <a:pt x="2454853" y="1523991"/>
                  </a:cubicBezTo>
                  <a:cubicBezTo>
                    <a:pt x="2454853" y="1523991"/>
                    <a:pt x="2458157" y="1520685"/>
                    <a:pt x="2458157" y="1520685"/>
                  </a:cubicBezTo>
                  <a:cubicBezTo>
                    <a:pt x="2458157" y="1510769"/>
                    <a:pt x="2458157" y="1500852"/>
                    <a:pt x="2458157" y="1490935"/>
                  </a:cubicBezTo>
                  <a:cubicBezTo>
                    <a:pt x="2458157" y="1487629"/>
                    <a:pt x="2461461" y="1481018"/>
                    <a:pt x="2461461" y="1477712"/>
                  </a:cubicBezTo>
                  <a:cubicBezTo>
                    <a:pt x="2461461" y="1474407"/>
                    <a:pt x="2461461" y="1471101"/>
                    <a:pt x="2461461" y="1471101"/>
                  </a:cubicBezTo>
                  <a:cubicBezTo>
                    <a:pt x="2461461" y="1464490"/>
                    <a:pt x="2454853" y="1464490"/>
                    <a:pt x="2454853" y="1461184"/>
                  </a:cubicBezTo>
                  <a:cubicBezTo>
                    <a:pt x="2451549" y="1461184"/>
                    <a:pt x="2451549" y="1457879"/>
                    <a:pt x="2451549" y="1457879"/>
                  </a:cubicBezTo>
                  <a:cubicBezTo>
                    <a:pt x="2448245" y="1457879"/>
                    <a:pt x="2448245" y="1454573"/>
                    <a:pt x="2448245" y="1454573"/>
                  </a:cubicBezTo>
                  <a:cubicBezTo>
                    <a:pt x="2444941" y="1454573"/>
                    <a:pt x="2444941" y="1451267"/>
                    <a:pt x="2444941" y="1451267"/>
                  </a:cubicBezTo>
                  <a:cubicBezTo>
                    <a:pt x="2441637" y="1447962"/>
                    <a:pt x="2441637" y="1444656"/>
                    <a:pt x="2438333" y="1444656"/>
                  </a:cubicBezTo>
                  <a:cubicBezTo>
                    <a:pt x="2435029" y="1441351"/>
                    <a:pt x="2428421" y="1444656"/>
                    <a:pt x="2425117" y="1447962"/>
                  </a:cubicBezTo>
                  <a:cubicBezTo>
                    <a:pt x="2421813" y="1451267"/>
                    <a:pt x="2415206" y="1457879"/>
                    <a:pt x="2415206" y="1457879"/>
                  </a:cubicBezTo>
                  <a:cubicBezTo>
                    <a:pt x="2411902" y="1461184"/>
                    <a:pt x="2415206" y="1464490"/>
                    <a:pt x="2415206" y="1467796"/>
                  </a:cubicBezTo>
                  <a:cubicBezTo>
                    <a:pt x="2415206" y="1474407"/>
                    <a:pt x="2411902" y="1477712"/>
                    <a:pt x="2411902" y="1484324"/>
                  </a:cubicBezTo>
                  <a:cubicBezTo>
                    <a:pt x="2411902" y="1487629"/>
                    <a:pt x="2408598" y="1487629"/>
                    <a:pt x="2408598" y="1490935"/>
                  </a:cubicBezTo>
                  <a:cubicBezTo>
                    <a:pt x="2415206" y="1490935"/>
                    <a:pt x="2425117" y="1494240"/>
                    <a:pt x="2428421" y="1500852"/>
                  </a:cubicBezTo>
                  <a:cubicBezTo>
                    <a:pt x="2431725" y="1504157"/>
                    <a:pt x="2431725" y="1507463"/>
                    <a:pt x="2431725" y="1514074"/>
                  </a:cubicBezTo>
                  <a:cubicBezTo>
                    <a:pt x="2428421" y="1517380"/>
                    <a:pt x="2425117" y="1523991"/>
                    <a:pt x="2418510" y="1523991"/>
                  </a:cubicBezTo>
                  <a:cubicBezTo>
                    <a:pt x="2421813" y="1540519"/>
                    <a:pt x="2411902" y="1553742"/>
                    <a:pt x="2398686" y="1557047"/>
                  </a:cubicBezTo>
                  <a:cubicBezTo>
                    <a:pt x="2395382" y="1560353"/>
                    <a:pt x="2385470" y="1557047"/>
                    <a:pt x="2382166" y="1557047"/>
                  </a:cubicBezTo>
                  <a:cubicBezTo>
                    <a:pt x="2375558" y="1553742"/>
                    <a:pt x="2368950" y="1543825"/>
                    <a:pt x="2368950" y="1537214"/>
                  </a:cubicBezTo>
                  <a:cubicBezTo>
                    <a:pt x="2372254" y="1523991"/>
                    <a:pt x="2378862" y="1514074"/>
                    <a:pt x="2385470" y="1507463"/>
                  </a:cubicBezTo>
                  <a:cubicBezTo>
                    <a:pt x="2388774" y="1504157"/>
                    <a:pt x="2395382" y="1500852"/>
                    <a:pt x="2398686" y="1497546"/>
                  </a:cubicBezTo>
                  <a:cubicBezTo>
                    <a:pt x="2398686" y="1494240"/>
                    <a:pt x="2398686" y="1490935"/>
                    <a:pt x="2401990" y="1487629"/>
                  </a:cubicBezTo>
                  <a:cubicBezTo>
                    <a:pt x="2401990" y="1487629"/>
                    <a:pt x="2401990" y="1484324"/>
                    <a:pt x="2401990" y="1481018"/>
                  </a:cubicBezTo>
                  <a:cubicBezTo>
                    <a:pt x="2401990" y="1477712"/>
                    <a:pt x="2401990" y="1474407"/>
                    <a:pt x="2401990" y="1471101"/>
                  </a:cubicBezTo>
                  <a:cubicBezTo>
                    <a:pt x="2398686" y="1471101"/>
                    <a:pt x="2398686" y="1474407"/>
                    <a:pt x="2395382" y="1477712"/>
                  </a:cubicBezTo>
                  <a:cubicBezTo>
                    <a:pt x="2392078" y="1481018"/>
                    <a:pt x="2392078" y="1481018"/>
                    <a:pt x="2388774" y="1481018"/>
                  </a:cubicBezTo>
                  <a:cubicBezTo>
                    <a:pt x="2385470" y="1490935"/>
                    <a:pt x="2378862" y="1494240"/>
                    <a:pt x="2375558" y="1500852"/>
                  </a:cubicBezTo>
                  <a:cubicBezTo>
                    <a:pt x="2372254" y="1500852"/>
                    <a:pt x="2372254" y="1504157"/>
                    <a:pt x="2368950" y="1504157"/>
                  </a:cubicBezTo>
                  <a:cubicBezTo>
                    <a:pt x="2365646" y="1507463"/>
                    <a:pt x="2362342" y="1510769"/>
                    <a:pt x="2359038" y="1514074"/>
                  </a:cubicBezTo>
                  <a:cubicBezTo>
                    <a:pt x="2355734" y="1517380"/>
                    <a:pt x="2355734" y="1517380"/>
                    <a:pt x="2352430" y="1517380"/>
                  </a:cubicBezTo>
                  <a:cubicBezTo>
                    <a:pt x="2352430" y="1527297"/>
                    <a:pt x="2345822" y="1530602"/>
                    <a:pt x="2342518" y="1540519"/>
                  </a:cubicBezTo>
                  <a:cubicBezTo>
                    <a:pt x="2342518" y="1543825"/>
                    <a:pt x="2342518" y="1547130"/>
                    <a:pt x="2342518" y="1550436"/>
                  </a:cubicBezTo>
                  <a:cubicBezTo>
                    <a:pt x="2342518" y="1550436"/>
                    <a:pt x="2339214" y="1550436"/>
                    <a:pt x="2339214" y="1550436"/>
                  </a:cubicBezTo>
                  <a:cubicBezTo>
                    <a:pt x="2339214" y="1553742"/>
                    <a:pt x="2339214" y="1553742"/>
                    <a:pt x="2339214" y="1553742"/>
                  </a:cubicBezTo>
                  <a:cubicBezTo>
                    <a:pt x="2339214" y="1557047"/>
                    <a:pt x="2339214" y="1557047"/>
                    <a:pt x="2335910" y="1560353"/>
                  </a:cubicBezTo>
                  <a:cubicBezTo>
                    <a:pt x="2335910" y="1563658"/>
                    <a:pt x="2332606" y="1563658"/>
                    <a:pt x="2332606" y="1566964"/>
                  </a:cubicBezTo>
                  <a:cubicBezTo>
                    <a:pt x="2329302" y="1573575"/>
                    <a:pt x="2322694" y="1580187"/>
                    <a:pt x="2319390" y="1583492"/>
                  </a:cubicBezTo>
                  <a:cubicBezTo>
                    <a:pt x="2316086" y="1586798"/>
                    <a:pt x="2316086" y="1586798"/>
                    <a:pt x="2312782" y="1590103"/>
                  </a:cubicBezTo>
                  <a:cubicBezTo>
                    <a:pt x="2309478" y="1590103"/>
                    <a:pt x="2306174" y="1593409"/>
                    <a:pt x="2302870" y="1593409"/>
                  </a:cubicBezTo>
                  <a:cubicBezTo>
                    <a:pt x="2299566" y="1596715"/>
                    <a:pt x="2289654" y="1596715"/>
                    <a:pt x="2283047" y="1600020"/>
                  </a:cubicBezTo>
                  <a:cubicBezTo>
                    <a:pt x="2276439" y="1600020"/>
                    <a:pt x="2266527" y="1596715"/>
                    <a:pt x="2259919" y="1593409"/>
                  </a:cubicBezTo>
                  <a:cubicBezTo>
                    <a:pt x="2253311" y="1593409"/>
                    <a:pt x="2253311" y="1590103"/>
                    <a:pt x="2246703" y="1586798"/>
                  </a:cubicBezTo>
                  <a:cubicBezTo>
                    <a:pt x="2246703" y="1583492"/>
                    <a:pt x="2243399" y="1583492"/>
                    <a:pt x="2243399" y="1580187"/>
                  </a:cubicBezTo>
                  <a:cubicBezTo>
                    <a:pt x="2240095" y="1573575"/>
                    <a:pt x="2236791" y="1570270"/>
                    <a:pt x="2236791" y="1563658"/>
                  </a:cubicBezTo>
                  <a:cubicBezTo>
                    <a:pt x="2236791" y="1550436"/>
                    <a:pt x="2240095" y="1537214"/>
                    <a:pt x="2250007" y="1527297"/>
                  </a:cubicBezTo>
                  <a:cubicBezTo>
                    <a:pt x="2250007" y="1527297"/>
                    <a:pt x="2250007" y="1523991"/>
                    <a:pt x="2253311" y="1523991"/>
                  </a:cubicBezTo>
                  <a:cubicBezTo>
                    <a:pt x="2256615" y="1520685"/>
                    <a:pt x="2256615" y="1520685"/>
                    <a:pt x="2259919" y="1517380"/>
                  </a:cubicBezTo>
                  <a:cubicBezTo>
                    <a:pt x="2259919" y="1517380"/>
                    <a:pt x="2266527" y="1517380"/>
                    <a:pt x="2269831" y="1514074"/>
                  </a:cubicBezTo>
                  <a:cubicBezTo>
                    <a:pt x="2276439" y="1514074"/>
                    <a:pt x="2279743" y="1510769"/>
                    <a:pt x="2286351" y="1510769"/>
                  </a:cubicBezTo>
                  <a:cubicBezTo>
                    <a:pt x="2286351" y="1500852"/>
                    <a:pt x="2279743" y="1500852"/>
                    <a:pt x="2276439" y="1494240"/>
                  </a:cubicBezTo>
                  <a:cubicBezTo>
                    <a:pt x="2273135" y="1487629"/>
                    <a:pt x="2276439" y="1481018"/>
                    <a:pt x="2276439" y="1474407"/>
                  </a:cubicBezTo>
                  <a:cubicBezTo>
                    <a:pt x="2276439" y="1471101"/>
                    <a:pt x="2276439" y="1471101"/>
                    <a:pt x="2276439" y="1467796"/>
                  </a:cubicBezTo>
                  <a:cubicBezTo>
                    <a:pt x="2276439" y="1464490"/>
                    <a:pt x="2276439" y="1461184"/>
                    <a:pt x="2276439" y="1457879"/>
                  </a:cubicBezTo>
                  <a:cubicBezTo>
                    <a:pt x="2273135" y="1454573"/>
                    <a:pt x="2269831" y="1447962"/>
                    <a:pt x="2273135" y="1441351"/>
                  </a:cubicBezTo>
                  <a:cubicBezTo>
                    <a:pt x="2273135" y="1441351"/>
                    <a:pt x="2269831" y="1441351"/>
                    <a:pt x="2269831" y="1438045"/>
                  </a:cubicBezTo>
                  <a:cubicBezTo>
                    <a:pt x="2273135" y="1434739"/>
                    <a:pt x="2269831" y="1431434"/>
                    <a:pt x="2273135" y="1428128"/>
                  </a:cubicBezTo>
                  <a:cubicBezTo>
                    <a:pt x="2269831" y="1424823"/>
                    <a:pt x="2266527" y="1424823"/>
                    <a:pt x="2266527" y="1424823"/>
                  </a:cubicBezTo>
                  <a:cubicBezTo>
                    <a:pt x="2259919" y="1421517"/>
                    <a:pt x="2256615" y="1414906"/>
                    <a:pt x="2259919" y="1411600"/>
                  </a:cubicBezTo>
                  <a:cubicBezTo>
                    <a:pt x="2263223" y="1411600"/>
                    <a:pt x="2266527" y="1414906"/>
                    <a:pt x="2273135" y="1418211"/>
                  </a:cubicBezTo>
                  <a:cubicBezTo>
                    <a:pt x="2273135" y="1411600"/>
                    <a:pt x="2273135" y="1408294"/>
                    <a:pt x="2269831" y="1404989"/>
                  </a:cubicBezTo>
                  <a:cubicBezTo>
                    <a:pt x="2266527" y="1404989"/>
                    <a:pt x="2263223" y="1408294"/>
                    <a:pt x="2259919" y="1408294"/>
                  </a:cubicBezTo>
                  <a:cubicBezTo>
                    <a:pt x="2259919" y="1408294"/>
                    <a:pt x="2256615" y="1408294"/>
                    <a:pt x="2256615" y="1408294"/>
                  </a:cubicBezTo>
                  <a:cubicBezTo>
                    <a:pt x="2253311" y="1408294"/>
                    <a:pt x="2250007" y="1411600"/>
                    <a:pt x="2246703" y="1411600"/>
                  </a:cubicBezTo>
                  <a:cubicBezTo>
                    <a:pt x="2243399" y="1411600"/>
                    <a:pt x="2243399" y="1411600"/>
                    <a:pt x="2240095" y="1411600"/>
                  </a:cubicBezTo>
                  <a:cubicBezTo>
                    <a:pt x="2236791" y="1411600"/>
                    <a:pt x="2236791" y="1411600"/>
                    <a:pt x="2236791" y="1411600"/>
                  </a:cubicBezTo>
                  <a:cubicBezTo>
                    <a:pt x="2226879" y="1411600"/>
                    <a:pt x="2216967" y="1411600"/>
                    <a:pt x="2207055" y="1408294"/>
                  </a:cubicBezTo>
                  <a:cubicBezTo>
                    <a:pt x="2203751" y="1404989"/>
                    <a:pt x="2203751" y="1404989"/>
                    <a:pt x="2200447" y="1401683"/>
                  </a:cubicBezTo>
                  <a:cubicBezTo>
                    <a:pt x="2197143" y="1401683"/>
                    <a:pt x="2193839" y="1398378"/>
                    <a:pt x="2190535" y="1395072"/>
                  </a:cubicBezTo>
                  <a:cubicBezTo>
                    <a:pt x="2187231" y="1395072"/>
                    <a:pt x="2187231" y="1391766"/>
                    <a:pt x="2183927" y="1388461"/>
                  </a:cubicBezTo>
                  <a:cubicBezTo>
                    <a:pt x="2180623" y="1385155"/>
                    <a:pt x="2180623" y="1381849"/>
                    <a:pt x="2177319" y="1378544"/>
                  </a:cubicBezTo>
                  <a:cubicBezTo>
                    <a:pt x="2177319" y="1375238"/>
                    <a:pt x="2174015" y="1371933"/>
                    <a:pt x="2174015" y="1368627"/>
                  </a:cubicBezTo>
                  <a:cubicBezTo>
                    <a:pt x="2174015" y="1368627"/>
                    <a:pt x="2174015" y="1365321"/>
                    <a:pt x="2174015" y="1365321"/>
                  </a:cubicBezTo>
                  <a:cubicBezTo>
                    <a:pt x="2174015" y="1362016"/>
                    <a:pt x="2170711" y="1362016"/>
                    <a:pt x="2170711" y="1358710"/>
                  </a:cubicBezTo>
                  <a:cubicBezTo>
                    <a:pt x="2170711" y="1352099"/>
                    <a:pt x="2174015" y="1345488"/>
                    <a:pt x="2174015" y="1338876"/>
                  </a:cubicBezTo>
                  <a:cubicBezTo>
                    <a:pt x="2177319" y="1332265"/>
                    <a:pt x="2180623" y="1325654"/>
                    <a:pt x="2183927" y="1319043"/>
                  </a:cubicBezTo>
                  <a:cubicBezTo>
                    <a:pt x="2144280" y="1319043"/>
                    <a:pt x="2107936" y="1319043"/>
                    <a:pt x="2068288" y="1319043"/>
                  </a:cubicBezTo>
                  <a:cubicBezTo>
                    <a:pt x="2071592" y="1322348"/>
                    <a:pt x="2074896" y="1322348"/>
                    <a:pt x="2078200" y="1325654"/>
                  </a:cubicBezTo>
                  <a:cubicBezTo>
                    <a:pt x="2084808" y="1325654"/>
                    <a:pt x="2088112" y="1328960"/>
                    <a:pt x="2094720" y="1328960"/>
                  </a:cubicBezTo>
                  <a:cubicBezTo>
                    <a:pt x="2098024" y="1328960"/>
                    <a:pt x="2101328" y="1328960"/>
                    <a:pt x="2104632" y="1332265"/>
                  </a:cubicBezTo>
                  <a:cubicBezTo>
                    <a:pt x="2107936" y="1332265"/>
                    <a:pt x="2111240" y="1328960"/>
                    <a:pt x="2114544" y="1328960"/>
                  </a:cubicBezTo>
                  <a:cubicBezTo>
                    <a:pt x="2117848" y="1328960"/>
                    <a:pt x="2124456" y="1328960"/>
                    <a:pt x="2131064" y="1332265"/>
                  </a:cubicBezTo>
                  <a:cubicBezTo>
                    <a:pt x="2131064" y="1332265"/>
                    <a:pt x="2131064" y="1332265"/>
                    <a:pt x="2131064" y="1335571"/>
                  </a:cubicBezTo>
                  <a:cubicBezTo>
                    <a:pt x="2134368" y="1335571"/>
                    <a:pt x="2134368" y="1335571"/>
                    <a:pt x="2134368" y="1338876"/>
                  </a:cubicBezTo>
                  <a:cubicBezTo>
                    <a:pt x="2137672" y="1338876"/>
                    <a:pt x="2137672" y="1342182"/>
                    <a:pt x="2137672" y="1345488"/>
                  </a:cubicBezTo>
                  <a:cubicBezTo>
                    <a:pt x="2137672" y="1348793"/>
                    <a:pt x="2137672" y="1348793"/>
                    <a:pt x="2134368" y="1352099"/>
                  </a:cubicBezTo>
                  <a:cubicBezTo>
                    <a:pt x="2131064" y="1355405"/>
                    <a:pt x="2117848" y="1352099"/>
                    <a:pt x="2111240" y="1348793"/>
                  </a:cubicBezTo>
                  <a:cubicBezTo>
                    <a:pt x="2104632" y="1348793"/>
                    <a:pt x="2101328" y="1342182"/>
                    <a:pt x="2098024" y="1338876"/>
                  </a:cubicBezTo>
                  <a:cubicBezTo>
                    <a:pt x="2091416" y="1335571"/>
                    <a:pt x="2084808" y="1335571"/>
                    <a:pt x="2074896" y="1335571"/>
                  </a:cubicBezTo>
                  <a:cubicBezTo>
                    <a:pt x="2071592" y="1335571"/>
                    <a:pt x="2064984" y="1332265"/>
                    <a:pt x="2061680" y="1332265"/>
                  </a:cubicBezTo>
                  <a:cubicBezTo>
                    <a:pt x="2061680" y="1332265"/>
                    <a:pt x="2058376" y="1332265"/>
                    <a:pt x="2058376" y="1332265"/>
                  </a:cubicBezTo>
                  <a:cubicBezTo>
                    <a:pt x="2058376" y="1345488"/>
                    <a:pt x="2058376" y="1358710"/>
                    <a:pt x="2058376" y="1375238"/>
                  </a:cubicBezTo>
                  <a:cubicBezTo>
                    <a:pt x="2058376" y="1381849"/>
                    <a:pt x="2058376" y="1388461"/>
                    <a:pt x="2055072" y="1395072"/>
                  </a:cubicBezTo>
                  <a:cubicBezTo>
                    <a:pt x="2058376" y="1401683"/>
                    <a:pt x="2058376" y="1408294"/>
                    <a:pt x="2055072" y="1414906"/>
                  </a:cubicBezTo>
                  <a:cubicBezTo>
                    <a:pt x="2051768" y="1421517"/>
                    <a:pt x="2055072" y="1428128"/>
                    <a:pt x="2055072" y="1431434"/>
                  </a:cubicBezTo>
                  <a:cubicBezTo>
                    <a:pt x="2055072" y="1434739"/>
                    <a:pt x="2051768" y="1438045"/>
                    <a:pt x="2051768" y="1441351"/>
                  </a:cubicBezTo>
                  <a:cubicBezTo>
                    <a:pt x="2051768" y="1444656"/>
                    <a:pt x="2058376" y="1451267"/>
                    <a:pt x="2061680" y="1454573"/>
                  </a:cubicBezTo>
                  <a:cubicBezTo>
                    <a:pt x="2064984" y="1461184"/>
                    <a:pt x="2064984" y="1471101"/>
                    <a:pt x="2064984" y="1481018"/>
                  </a:cubicBezTo>
                  <a:cubicBezTo>
                    <a:pt x="2064984" y="1490935"/>
                    <a:pt x="2058376" y="1497546"/>
                    <a:pt x="2051768" y="1500852"/>
                  </a:cubicBezTo>
                  <a:cubicBezTo>
                    <a:pt x="2048464" y="1500852"/>
                    <a:pt x="2048464" y="1504157"/>
                    <a:pt x="2045160" y="1504157"/>
                  </a:cubicBezTo>
                  <a:cubicBezTo>
                    <a:pt x="2031944" y="1507463"/>
                    <a:pt x="2022032" y="1494240"/>
                    <a:pt x="2018728" y="1484324"/>
                  </a:cubicBezTo>
                  <a:cubicBezTo>
                    <a:pt x="2018728" y="1484324"/>
                    <a:pt x="2018728" y="1481018"/>
                    <a:pt x="2018728" y="1481018"/>
                  </a:cubicBezTo>
                  <a:cubicBezTo>
                    <a:pt x="2018728" y="1477712"/>
                    <a:pt x="2018728" y="1477712"/>
                    <a:pt x="2018728" y="1477712"/>
                  </a:cubicBezTo>
                  <a:cubicBezTo>
                    <a:pt x="2018728" y="1474407"/>
                    <a:pt x="2018728" y="1471101"/>
                    <a:pt x="2022032" y="1467796"/>
                  </a:cubicBezTo>
                  <a:cubicBezTo>
                    <a:pt x="2022032" y="1461184"/>
                    <a:pt x="2025336" y="1457879"/>
                    <a:pt x="2028640" y="1454573"/>
                  </a:cubicBezTo>
                  <a:cubicBezTo>
                    <a:pt x="2028640" y="1451267"/>
                    <a:pt x="2031944" y="1451267"/>
                    <a:pt x="2031944" y="1451267"/>
                  </a:cubicBezTo>
                  <a:cubicBezTo>
                    <a:pt x="2031944" y="1447962"/>
                    <a:pt x="2035248" y="1447962"/>
                    <a:pt x="2035248" y="1447962"/>
                  </a:cubicBezTo>
                  <a:cubicBezTo>
                    <a:pt x="2038552" y="1444656"/>
                    <a:pt x="2041856" y="1444656"/>
                    <a:pt x="2041856" y="1441351"/>
                  </a:cubicBezTo>
                  <a:cubicBezTo>
                    <a:pt x="2041856" y="1438045"/>
                    <a:pt x="2041856" y="1434739"/>
                    <a:pt x="2041856" y="1431434"/>
                  </a:cubicBezTo>
                  <a:cubicBezTo>
                    <a:pt x="2045160" y="1428128"/>
                    <a:pt x="2045160" y="1428128"/>
                    <a:pt x="2045160" y="1424823"/>
                  </a:cubicBezTo>
                  <a:cubicBezTo>
                    <a:pt x="2045160" y="1421517"/>
                    <a:pt x="2045160" y="1418211"/>
                    <a:pt x="2045160" y="1414906"/>
                  </a:cubicBezTo>
                  <a:cubicBezTo>
                    <a:pt x="2048464" y="1411600"/>
                    <a:pt x="2048464" y="1408294"/>
                    <a:pt x="2048464" y="1404989"/>
                  </a:cubicBezTo>
                  <a:cubicBezTo>
                    <a:pt x="2048464" y="1398378"/>
                    <a:pt x="2051768" y="1391766"/>
                    <a:pt x="2051768" y="1381849"/>
                  </a:cubicBezTo>
                  <a:cubicBezTo>
                    <a:pt x="2051768" y="1381849"/>
                    <a:pt x="2051768" y="1378544"/>
                    <a:pt x="2051768" y="1378544"/>
                  </a:cubicBezTo>
                  <a:cubicBezTo>
                    <a:pt x="2051768" y="1378544"/>
                    <a:pt x="2051768" y="1375238"/>
                    <a:pt x="2051768" y="1375238"/>
                  </a:cubicBezTo>
                  <a:cubicBezTo>
                    <a:pt x="2051768" y="1368627"/>
                    <a:pt x="2051768" y="1358710"/>
                    <a:pt x="2051768" y="1352099"/>
                  </a:cubicBezTo>
                  <a:cubicBezTo>
                    <a:pt x="2051768" y="1345488"/>
                    <a:pt x="2051768" y="1342182"/>
                    <a:pt x="2051768" y="1335571"/>
                  </a:cubicBezTo>
                  <a:cubicBezTo>
                    <a:pt x="2048464" y="1335571"/>
                    <a:pt x="2048464" y="1335571"/>
                    <a:pt x="2041856" y="1335571"/>
                  </a:cubicBezTo>
                  <a:cubicBezTo>
                    <a:pt x="2038552" y="1335571"/>
                    <a:pt x="2031944" y="1335571"/>
                    <a:pt x="2025336" y="1332265"/>
                  </a:cubicBezTo>
                  <a:cubicBezTo>
                    <a:pt x="2018728" y="1328960"/>
                    <a:pt x="2015425" y="1328960"/>
                    <a:pt x="2012121" y="1325654"/>
                  </a:cubicBezTo>
                  <a:cubicBezTo>
                    <a:pt x="2008817" y="1322348"/>
                    <a:pt x="2008817" y="1319043"/>
                    <a:pt x="2005513" y="1315737"/>
                  </a:cubicBezTo>
                  <a:cubicBezTo>
                    <a:pt x="1995601" y="1315737"/>
                    <a:pt x="1985689" y="1315737"/>
                    <a:pt x="1972473" y="1315737"/>
                  </a:cubicBezTo>
                  <a:cubicBezTo>
                    <a:pt x="1969169" y="1309126"/>
                    <a:pt x="1975777" y="1309126"/>
                    <a:pt x="1979081" y="1305820"/>
                  </a:cubicBezTo>
                  <a:cubicBezTo>
                    <a:pt x="1965865" y="1305820"/>
                    <a:pt x="1952649" y="1305820"/>
                    <a:pt x="1946041" y="1302515"/>
                  </a:cubicBezTo>
                  <a:cubicBezTo>
                    <a:pt x="1942737" y="1305820"/>
                    <a:pt x="1942737" y="1309126"/>
                    <a:pt x="1949345" y="1309126"/>
                  </a:cubicBezTo>
                  <a:cubicBezTo>
                    <a:pt x="1946041" y="1312432"/>
                    <a:pt x="1939433" y="1312432"/>
                    <a:pt x="1936129" y="1312432"/>
                  </a:cubicBezTo>
                  <a:cubicBezTo>
                    <a:pt x="1936129" y="1315737"/>
                    <a:pt x="1939433" y="1322348"/>
                    <a:pt x="1939433" y="1325654"/>
                  </a:cubicBezTo>
                  <a:cubicBezTo>
                    <a:pt x="1942737" y="1328960"/>
                    <a:pt x="1946041" y="1332265"/>
                    <a:pt x="1949345" y="1338876"/>
                  </a:cubicBezTo>
                  <a:cubicBezTo>
                    <a:pt x="1949345" y="1338876"/>
                    <a:pt x="1949345" y="1338876"/>
                    <a:pt x="1952649" y="1338876"/>
                  </a:cubicBezTo>
                  <a:cubicBezTo>
                    <a:pt x="1952649" y="1342182"/>
                    <a:pt x="1955953" y="1345488"/>
                    <a:pt x="1959257" y="1352099"/>
                  </a:cubicBezTo>
                  <a:cubicBezTo>
                    <a:pt x="1962561" y="1355405"/>
                    <a:pt x="1965865" y="1362016"/>
                    <a:pt x="1972473" y="1365321"/>
                  </a:cubicBezTo>
                  <a:cubicBezTo>
                    <a:pt x="1972473" y="1365321"/>
                    <a:pt x="1975777" y="1365321"/>
                    <a:pt x="1975777" y="1365321"/>
                  </a:cubicBezTo>
                  <a:cubicBezTo>
                    <a:pt x="1979081" y="1365321"/>
                    <a:pt x="1982385" y="1368627"/>
                    <a:pt x="1985689" y="1368627"/>
                  </a:cubicBezTo>
                  <a:cubicBezTo>
                    <a:pt x="1988993" y="1371933"/>
                    <a:pt x="1988993" y="1371933"/>
                    <a:pt x="1992297" y="1375238"/>
                  </a:cubicBezTo>
                  <a:cubicBezTo>
                    <a:pt x="1998905" y="1378544"/>
                    <a:pt x="2008817" y="1391766"/>
                    <a:pt x="2008817" y="1401683"/>
                  </a:cubicBezTo>
                  <a:cubicBezTo>
                    <a:pt x="2008817" y="1408294"/>
                    <a:pt x="2008817" y="1418211"/>
                    <a:pt x="2005513" y="1424823"/>
                  </a:cubicBezTo>
                  <a:cubicBezTo>
                    <a:pt x="2005513" y="1424823"/>
                    <a:pt x="2002209" y="1424823"/>
                    <a:pt x="2002209" y="1428128"/>
                  </a:cubicBezTo>
                  <a:cubicBezTo>
                    <a:pt x="1998905" y="1431434"/>
                    <a:pt x="1992297" y="1438045"/>
                    <a:pt x="1982385" y="1438045"/>
                  </a:cubicBezTo>
                  <a:cubicBezTo>
                    <a:pt x="1975777" y="1438045"/>
                    <a:pt x="1969169" y="1434739"/>
                    <a:pt x="1962561" y="1431434"/>
                  </a:cubicBezTo>
                  <a:cubicBezTo>
                    <a:pt x="1962561" y="1428128"/>
                    <a:pt x="1959257" y="1428128"/>
                    <a:pt x="1959257" y="1428128"/>
                  </a:cubicBezTo>
                  <a:cubicBezTo>
                    <a:pt x="1952649" y="1418211"/>
                    <a:pt x="1952649" y="1404989"/>
                    <a:pt x="1952649" y="1395072"/>
                  </a:cubicBezTo>
                  <a:cubicBezTo>
                    <a:pt x="1952649" y="1385155"/>
                    <a:pt x="1955953" y="1375238"/>
                    <a:pt x="1952649" y="1368627"/>
                  </a:cubicBezTo>
                  <a:cubicBezTo>
                    <a:pt x="1952649" y="1365321"/>
                    <a:pt x="1949345" y="1362016"/>
                    <a:pt x="1949345" y="1358710"/>
                  </a:cubicBezTo>
                  <a:cubicBezTo>
                    <a:pt x="1946041" y="1355405"/>
                    <a:pt x="1946041" y="1355405"/>
                    <a:pt x="1942737" y="1352099"/>
                  </a:cubicBezTo>
                  <a:cubicBezTo>
                    <a:pt x="1942737" y="1348793"/>
                    <a:pt x="1939433" y="1342182"/>
                    <a:pt x="1939433" y="1338876"/>
                  </a:cubicBezTo>
                  <a:cubicBezTo>
                    <a:pt x="1939433" y="1338876"/>
                    <a:pt x="1936129" y="1335571"/>
                    <a:pt x="1936129" y="1335571"/>
                  </a:cubicBezTo>
                  <a:cubicBezTo>
                    <a:pt x="1932825" y="1332265"/>
                    <a:pt x="1932825" y="1332265"/>
                    <a:pt x="1932825" y="1328960"/>
                  </a:cubicBezTo>
                  <a:cubicBezTo>
                    <a:pt x="1932825" y="1328960"/>
                    <a:pt x="1929521" y="1325654"/>
                    <a:pt x="1929521" y="1322348"/>
                  </a:cubicBezTo>
                  <a:cubicBezTo>
                    <a:pt x="1929521" y="1322348"/>
                    <a:pt x="1926217" y="1319043"/>
                    <a:pt x="1926217" y="1319043"/>
                  </a:cubicBezTo>
                  <a:cubicBezTo>
                    <a:pt x="1926217" y="1328960"/>
                    <a:pt x="1919609" y="1335571"/>
                    <a:pt x="1913001" y="1338876"/>
                  </a:cubicBezTo>
                  <a:cubicBezTo>
                    <a:pt x="1909697" y="1338876"/>
                    <a:pt x="1906393" y="1338876"/>
                    <a:pt x="1903089" y="1338876"/>
                  </a:cubicBezTo>
                  <a:cubicBezTo>
                    <a:pt x="1903089" y="1338876"/>
                    <a:pt x="1903089" y="1338876"/>
                    <a:pt x="1899785" y="1338876"/>
                  </a:cubicBezTo>
                  <a:cubicBezTo>
                    <a:pt x="1893177" y="1345488"/>
                    <a:pt x="1889873" y="1348793"/>
                    <a:pt x="1879962" y="1352099"/>
                  </a:cubicBezTo>
                  <a:cubicBezTo>
                    <a:pt x="1879962" y="1352099"/>
                    <a:pt x="1876658" y="1348793"/>
                    <a:pt x="1876658" y="1352099"/>
                  </a:cubicBezTo>
                  <a:cubicBezTo>
                    <a:pt x="1873354" y="1352099"/>
                    <a:pt x="1870050" y="1352099"/>
                    <a:pt x="1866746" y="1352099"/>
                  </a:cubicBezTo>
                  <a:cubicBezTo>
                    <a:pt x="1866746" y="1352099"/>
                    <a:pt x="1863442" y="1348793"/>
                    <a:pt x="1863442" y="1348793"/>
                  </a:cubicBezTo>
                  <a:cubicBezTo>
                    <a:pt x="1860138" y="1348793"/>
                    <a:pt x="1856834" y="1348793"/>
                    <a:pt x="1853530" y="1348793"/>
                  </a:cubicBezTo>
                  <a:cubicBezTo>
                    <a:pt x="1850226" y="1345488"/>
                    <a:pt x="1846922" y="1345488"/>
                    <a:pt x="1843618" y="1342182"/>
                  </a:cubicBezTo>
                  <a:cubicBezTo>
                    <a:pt x="1843618" y="1338876"/>
                    <a:pt x="1840314" y="1338876"/>
                    <a:pt x="1837010" y="1335571"/>
                  </a:cubicBezTo>
                  <a:cubicBezTo>
                    <a:pt x="1833706" y="1332265"/>
                    <a:pt x="1830402" y="1332265"/>
                    <a:pt x="1827098" y="1328960"/>
                  </a:cubicBezTo>
                  <a:cubicBezTo>
                    <a:pt x="1827098" y="1328960"/>
                    <a:pt x="1827098" y="1328960"/>
                    <a:pt x="1823794" y="1325654"/>
                  </a:cubicBezTo>
                  <a:cubicBezTo>
                    <a:pt x="1823794" y="1325654"/>
                    <a:pt x="1820490" y="1325654"/>
                    <a:pt x="1820490" y="1322348"/>
                  </a:cubicBezTo>
                  <a:cubicBezTo>
                    <a:pt x="1817186" y="1322348"/>
                    <a:pt x="1810578" y="1325654"/>
                    <a:pt x="1807274" y="1325654"/>
                  </a:cubicBezTo>
                  <a:cubicBezTo>
                    <a:pt x="1803970" y="1328960"/>
                    <a:pt x="1800666" y="1332265"/>
                    <a:pt x="1800666" y="1332265"/>
                  </a:cubicBezTo>
                  <a:cubicBezTo>
                    <a:pt x="1800666" y="1335571"/>
                    <a:pt x="1803970" y="1338876"/>
                    <a:pt x="1803970" y="1338876"/>
                  </a:cubicBezTo>
                  <a:cubicBezTo>
                    <a:pt x="1807274" y="1338876"/>
                    <a:pt x="1810578" y="1338876"/>
                    <a:pt x="1813882" y="1338876"/>
                  </a:cubicBezTo>
                  <a:cubicBezTo>
                    <a:pt x="1813882" y="1342182"/>
                    <a:pt x="1810578" y="1342182"/>
                    <a:pt x="1807274" y="1342182"/>
                  </a:cubicBezTo>
                  <a:cubicBezTo>
                    <a:pt x="1807274" y="1345488"/>
                    <a:pt x="1810578" y="1352099"/>
                    <a:pt x="1807274" y="1355405"/>
                  </a:cubicBezTo>
                  <a:cubicBezTo>
                    <a:pt x="1807274" y="1358710"/>
                    <a:pt x="1810578" y="1355405"/>
                    <a:pt x="1810578" y="1358710"/>
                  </a:cubicBezTo>
                  <a:cubicBezTo>
                    <a:pt x="1810578" y="1358710"/>
                    <a:pt x="1807274" y="1358710"/>
                    <a:pt x="1807274" y="1358710"/>
                  </a:cubicBezTo>
                  <a:cubicBezTo>
                    <a:pt x="1807274" y="1362016"/>
                    <a:pt x="1807274" y="1365321"/>
                    <a:pt x="1803970" y="1368627"/>
                  </a:cubicBezTo>
                  <a:cubicBezTo>
                    <a:pt x="1803970" y="1371933"/>
                    <a:pt x="1807274" y="1375238"/>
                    <a:pt x="1807274" y="1378544"/>
                  </a:cubicBezTo>
                  <a:cubicBezTo>
                    <a:pt x="1807274" y="1381849"/>
                    <a:pt x="1807274" y="1381849"/>
                    <a:pt x="1810578" y="1385155"/>
                  </a:cubicBezTo>
                  <a:cubicBezTo>
                    <a:pt x="1810578" y="1388461"/>
                    <a:pt x="1813882" y="1391766"/>
                    <a:pt x="1813882" y="1395072"/>
                  </a:cubicBezTo>
                  <a:cubicBezTo>
                    <a:pt x="1813882" y="1395072"/>
                    <a:pt x="1813882" y="1398378"/>
                    <a:pt x="1817186" y="1401683"/>
                  </a:cubicBezTo>
                  <a:cubicBezTo>
                    <a:pt x="1817186" y="1404989"/>
                    <a:pt x="1817186" y="1408294"/>
                    <a:pt x="1817186" y="1411600"/>
                  </a:cubicBezTo>
                  <a:cubicBezTo>
                    <a:pt x="1823794" y="1411600"/>
                    <a:pt x="1827098" y="1411600"/>
                    <a:pt x="1830402" y="1418211"/>
                  </a:cubicBezTo>
                  <a:cubicBezTo>
                    <a:pt x="1833706" y="1421517"/>
                    <a:pt x="1833706" y="1428128"/>
                    <a:pt x="1830402" y="1434739"/>
                  </a:cubicBezTo>
                  <a:cubicBezTo>
                    <a:pt x="1827098" y="1434739"/>
                    <a:pt x="1827098" y="1434739"/>
                    <a:pt x="1820490" y="1434739"/>
                  </a:cubicBezTo>
                  <a:cubicBezTo>
                    <a:pt x="1820490" y="1441351"/>
                    <a:pt x="1827098" y="1447962"/>
                    <a:pt x="1830402" y="1454573"/>
                  </a:cubicBezTo>
                  <a:cubicBezTo>
                    <a:pt x="1830402" y="1461184"/>
                    <a:pt x="1827098" y="1464490"/>
                    <a:pt x="1830402" y="1467796"/>
                  </a:cubicBezTo>
                  <a:cubicBezTo>
                    <a:pt x="1830402" y="1474407"/>
                    <a:pt x="1833706" y="1477712"/>
                    <a:pt x="1837010" y="1481018"/>
                  </a:cubicBezTo>
                  <a:cubicBezTo>
                    <a:pt x="1840314" y="1487629"/>
                    <a:pt x="1843618" y="1487629"/>
                    <a:pt x="1846922" y="1484324"/>
                  </a:cubicBezTo>
                  <a:cubicBezTo>
                    <a:pt x="1846922" y="1481018"/>
                    <a:pt x="1850226" y="1481018"/>
                    <a:pt x="1853530" y="1477712"/>
                  </a:cubicBezTo>
                  <a:cubicBezTo>
                    <a:pt x="1856834" y="1474407"/>
                    <a:pt x="1856834" y="1471101"/>
                    <a:pt x="1860138" y="1464490"/>
                  </a:cubicBezTo>
                  <a:cubicBezTo>
                    <a:pt x="1863442" y="1461184"/>
                    <a:pt x="1863442" y="1457879"/>
                    <a:pt x="1866746" y="1454573"/>
                  </a:cubicBezTo>
                  <a:cubicBezTo>
                    <a:pt x="1866746" y="1451267"/>
                    <a:pt x="1866746" y="1447962"/>
                    <a:pt x="1870050" y="1444656"/>
                  </a:cubicBezTo>
                  <a:cubicBezTo>
                    <a:pt x="1870050" y="1441351"/>
                    <a:pt x="1873354" y="1441351"/>
                    <a:pt x="1873354" y="1441351"/>
                  </a:cubicBezTo>
                  <a:cubicBezTo>
                    <a:pt x="1879962" y="1431434"/>
                    <a:pt x="1889873" y="1424823"/>
                    <a:pt x="1906393" y="1424823"/>
                  </a:cubicBezTo>
                  <a:cubicBezTo>
                    <a:pt x="1906393" y="1421517"/>
                    <a:pt x="1913001" y="1418211"/>
                    <a:pt x="1916305" y="1421517"/>
                  </a:cubicBezTo>
                  <a:cubicBezTo>
                    <a:pt x="1919609" y="1424823"/>
                    <a:pt x="1919609" y="1428128"/>
                    <a:pt x="1916305" y="1431434"/>
                  </a:cubicBezTo>
                  <a:cubicBezTo>
                    <a:pt x="1926217" y="1438045"/>
                    <a:pt x="1932825" y="1451267"/>
                    <a:pt x="1929521" y="1464490"/>
                  </a:cubicBezTo>
                  <a:cubicBezTo>
                    <a:pt x="1929521" y="1471101"/>
                    <a:pt x="1932825" y="1477712"/>
                    <a:pt x="1929521" y="1484324"/>
                  </a:cubicBezTo>
                  <a:cubicBezTo>
                    <a:pt x="1926217" y="1484324"/>
                    <a:pt x="1922913" y="1490935"/>
                    <a:pt x="1922913" y="1490935"/>
                  </a:cubicBezTo>
                  <a:cubicBezTo>
                    <a:pt x="1919609" y="1490935"/>
                    <a:pt x="1916305" y="1494240"/>
                    <a:pt x="1913001" y="1494240"/>
                  </a:cubicBezTo>
                  <a:cubicBezTo>
                    <a:pt x="1909697" y="1494240"/>
                    <a:pt x="1906393" y="1490935"/>
                    <a:pt x="1903089" y="1490935"/>
                  </a:cubicBezTo>
                  <a:cubicBezTo>
                    <a:pt x="1899785" y="1490935"/>
                    <a:pt x="1896481" y="1490935"/>
                    <a:pt x="1893177" y="1494240"/>
                  </a:cubicBezTo>
                  <a:cubicBezTo>
                    <a:pt x="1889873" y="1494240"/>
                    <a:pt x="1883266" y="1494240"/>
                    <a:pt x="1879962" y="1494240"/>
                  </a:cubicBezTo>
                  <a:cubicBezTo>
                    <a:pt x="1879962" y="1494240"/>
                    <a:pt x="1876658" y="1494240"/>
                    <a:pt x="1876658" y="1494240"/>
                  </a:cubicBezTo>
                  <a:cubicBezTo>
                    <a:pt x="1876658" y="1494240"/>
                    <a:pt x="1873354" y="1494240"/>
                    <a:pt x="1870050" y="1494240"/>
                  </a:cubicBezTo>
                  <a:cubicBezTo>
                    <a:pt x="1866746" y="1494240"/>
                    <a:pt x="1863442" y="1490935"/>
                    <a:pt x="1856834" y="1490935"/>
                  </a:cubicBezTo>
                  <a:cubicBezTo>
                    <a:pt x="1853530" y="1490935"/>
                    <a:pt x="1850226" y="1494240"/>
                    <a:pt x="1846922" y="1497546"/>
                  </a:cubicBezTo>
                  <a:cubicBezTo>
                    <a:pt x="1846922" y="1500852"/>
                    <a:pt x="1846922" y="1497546"/>
                    <a:pt x="1846922" y="1500852"/>
                  </a:cubicBezTo>
                  <a:cubicBezTo>
                    <a:pt x="1846922" y="1500852"/>
                    <a:pt x="1846922" y="1500852"/>
                    <a:pt x="1846922" y="1504157"/>
                  </a:cubicBezTo>
                  <a:cubicBezTo>
                    <a:pt x="1843618" y="1507463"/>
                    <a:pt x="1846922" y="1507463"/>
                    <a:pt x="1846922" y="1514074"/>
                  </a:cubicBezTo>
                  <a:cubicBezTo>
                    <a:pt x="1850226" y="1514074"/>
                    <a:pt x="1850226" y="1514074"/>
                    <a:pt x="1850226" y="1517380"/>
                  </a:cubicBezTo>
                  <a:cubicBezTo>
                    <a:pt x="1853530" y="1520685"/>
                    <a:pt x="1853530" y="1527297"/>
                    <a:pt x="1856834" y="1530602"/>
                  </a:cubicBezTo>
                  <a:cubicBezTo>
                    <a:pt x="1856834" y="1533908"/>
                    <a:pt x="1860138" y="1537214"/>
                    <a:pt x="1860138" y="1540519"/>
                  </a:cubicBezTo>
                  <a:cubicBezTo>
                    <a:pt x="1863442" y="1543825"/>
                    <a:pt x="1863442" y="1547130"/>
                    <a:pt x="1863442" y="1553742"/>
                  </a:cubicBezTo>
                  <a:cubicBezTo>
                    <a:pt x="1866746" y="1553742"/>
                    <a:pt x="1866746" y="1553742"/>
                    <a:pt x="1866746" y="1553742"/>
                  </a:cubicBezTo>
                  <a:cubicBezTo>
                    <a:pt x="1866746" y="1553742"/>
                    <a:pt x="1866746" y="1557047"/>
                    <a:pt x="1866746" y="1557047"/>
                  </a:cubicBezTo>
                  <a:cubicBezTo>
                    <a:pt x="1866746" y="1557047"/>
                    <a:pt x="1870050" y="1557047"/>
                    <a:pt x="1870050" y="1560353"/>
                  </a:cubicBezTo>
                  <a:cubicBezTo>
                    <a:pt x="1870050" y="1560353"/>
                    <a:pt x="1870050" y="1563658"/>
                    <a:pt x="1870050" y="1563658"/>
                  </a:cubicBezTo>
                  <a:cubicBezTo>
                    <a:pt x="1870050" y="1566964"/>
                    <a:pt x="1873354" y="1566964"/>
                    <a:pt x="1873354" y="1570270"/>
                  </a:cubicBezTo>
                  <a:cubicBezTo>
                    <a:pt x="1873354" y="1573575"/>
                    <a:pt x="1873354" y="1576881"/>
                    <a:pt x="1876658" y="1576881"/>
                  </a:cubicBezTo>
                  <a:cubicBezTo>
                    <a:pt x="1876658" y="1580187"/>
                    <a:pt x="1879962" y="1580187"/>
                    <a:pt x="1879962" y="1580187"/>
                  </a:cubicBezTo>
                  <a:cubicBezTo>
                    <a:pt x="1883266" y="1580187"/>
                    <a:pt x="1883266" y="1583492"/>
                    <a:pt x="1886569" y="1586798"/>
                  </a:cubicBezTo>
                  <a:cubicBezTo>
                    <a:pt x="1889873" y="1586798"/>
                    <a:pt x="1893177" y="1590103"/>
                    <a:pt x="1893177" y="1590103"/>
                  </a:cubicBezTo>
                  <a:cubicBezTo>
                    <a:pt x="1896481" y="1593409"/>
                    <a:pt x="1903089" y="1593409"/>
                    <a:pt x="1906393" y="1596715"/>
                  </a:cubicBezTo>
                  <a:cubicBezTo>
                    <a:pt x="1906393" y="1596715"/>
                    <a:pt x="1906393" y="1596715"/>
                    <a:pt x="1909697" y="1596715"/>
                  </a:cubicBezTo>
                  <a:cubicBezTo>
                    <a:pt x="1916305" y="1606632"/>
                    <a:pt x="1919609" y="1613243"/>
                    <a:pt x="1929521" y="1616548"/>
                  </a:cubicBezTo>
                  <a:cubicBezTo>
                    <a:pt x="1932825" y="1619854"/>
                    <a:pt x="1932825" y="1619854"/>
                    <a:pt x="1936129" y="1619854"/>
                  </a:cubicBezTo>
                  <a:cubicBezTo>
                    <a:pt x="1939433" y="1623160"/>
                    <a:pt x="1939433" y="1623160"/>
                    <a:pt x="1942737" y="1626465"/>
                  </a:cubicBezTo>
                  <a:cubicBezTo>
                    <a:pt x="1942737" y="1626465"/>
                    <a:pt x="1942737" y="1626465"/>
                    <a:pt x="1946041" y="1626465"/>
                  </a:cubicBezTo>
                  <a:cubicBezTo>
                    <a:pt x="1946041" y="1626465"/>
                    <a:pt x="1946041" y="1629771"/>
                    <a:pt x="1949345" y="1629771"/>
                  </a:cubicBezTo>
                  <a:cubicBezTo>
                    <a:pt x="1955953" y="1639688"/>
                    <a:pt x="1969169" y="1642993"/>
                    <a:pt x="1975777" y="1652910"/>
                  </a:cubicBezTo>
                  <a:cubicBezTo>
                    <a:pt x="1979081" y="1656216"/>
                    <a:pt x="1985689" y="1659521"/>
                    <a:pt x="1985689" y="1662827"/>
                  </a:cubicBezTo>
                  <a:cubicBezTo>
                    <a:pt x="1982385" y="1662827"/>
                    <a:pt x="1979081" y="1659521"/>
                    <a:pt x="1979081" y="1659521"/>
                  </a:cubicBezTo>
                  <a:cubicBezTo>
                    <a:pt x="1972473" y="1656216"/>
                    <a:pt x="1969169" y="1649605"/>
                    <a:pt x="1962561" y="1649605"/>
                  </a:cubicBezTo>
                  <a:cubicBezTo>
                    <a:pt x="1959257" y="1646299"/>
                    <a:pt x="1959257" y="1646299"/>
                    <a:pt x="1955953" y="1642993"/>
                  </a:cubicBezTo>
                  <a:cubicBezTo>
                    <a:pt x="1952649" y="1642993"/>
                    <a:pt x="1949345" y="1642993"/>
                    <a:pt x="1946041" y="1639688"/>
                  </a:cubicBezTo>
                  <a:cubicBezTo>
                    <a:pt x="1946041" y="1639688"/>
                    <a:pt x="1946041" y="1636382"/>
                    <a:pt x="1942737" y="1636382"/>
                  </a:cubicBezTo>
                  <a:cubicBezTo>
                    <a:pt x="1939433" y="1633076"/>
                    <a:pt x="1939433" y="1633076"/>
                    <a:pt x="1936129" y="1629771"/>
                  </a:cubicBezTo>
                  <a:cubicBezTo>
                    <a:pt x="1932825" y="1629771"/>
                    <a:pt x="1932825" y="1629771"/>
                    <a:pt x="1929521" y="1629771"/>
                  </a:cubicBezTo>
                  <a:cubicBezTo>
                    <a:pt x="1929521" y="1626465"/>
                    <a:pt x="1926217" y="1626465"/>
                    <a:pt x="1926217" y="1626465"/>
                  </a:cubicBezTo>
                  <a:cubicBezTo>
                    <a:pt x="1922913" y="1619854"/>
                    <a:pt x="1919609" y="1619854"/>
                    <a:pt x="1913001" y="1616548"/>
                  </a:cubicBezTo>
                  <a:cubicBezTo>
                    <a:pt x="1906393" y="1613243"/>
                    <a:pt x="1903089" y="1609937"/>
                    <a:pt x="1899785" y="1606632"/>
                  </a:cubicBezTo>
                  <a:cubicBezTo>
                    <a:pt x="1896481" y="1606632"/>
                    <a:pt x="1896481" y="1606632"/>
                    <a:pt x="1896481" y="1603326"/>
                  </a:cubicBezTo>
                  <a:cubicBezTo>
                    <a:pt x="1893177" y="1603326"/>
                    <a:pt x="1893177" y="1600020"/>
                    <a:pt x="1889873" y="1600020"/>
                  </a:cubicBezTo>
                  <a:cubicBezTo>
                    <a:pt x="1889873" y="1596715"/>
                    <a:pt x="1889873" y="1596715"/>
                    <a:pt x="1886569" y="1596715"/>
                  </a:cubicBezTo>
                  <a:cubicBezTo>
                    <a:pt x="1886569" y="1596715"/>
                    <a:pt x="1886569" y="1593409"/>
                    <a:pt x="1886569" y="1593409"/>
                  </a:cubicBezTo>
                  <a:cubicBezTo>
                    <a:pt x="1883266" y="1593409"/>
                    <a:pt x="1883266" y="1593409"/>
                    <a:pt x="1883266" y="1593409"/>
                  </a:cubicBezTo>
                  <a:cubicBezTo>
                    <a:pt x="1883266" y="1593409"/>
                    <a:pt x="1879962" y="1590103"/>
                    <a:pt x="1879962" y="1590103"/>
                  </a:cubicBezTo>
                  <a:cubicBezTo>
                    <a:pt x="1879962" y="1600020"/>
                    <a:pt x="1883266" y="1619854"/>
                    <a:pt x="1879962" y="1629771"/>
                  </a:cubicBezTo>
                  <a:cubicBezTo>
                    <a:pt x="1879962" y="1629771"/>
                    <a:pt x="1879962" y="1633076"/>
                    <a:pt x="1883266" y="1636382"/>
                  </a:cubicBezTo>
                  <a:cubicBezTo>
                    <a:pt x="1883266" y="1636382"/>
                    <a:pt x="1883266" y="1636382"/>
                    <a:pt x="1886569" y="1636382"/>
                  </a:cubicBezTo>
                  <a:cubicBezTo>
                    <a:pt x="1886569" y="1636382"/>
                    <a:pt x="1889873" y="1639688"/>
                    <a:pt x="1889873" y="1642993"/>
                  </a:cubicBezTo>
                  <a:cubicBezTo>
                    <a:pt x="1893177" y="1642993"/>
                    <a:pt x="1896481" y="1646299"/>
                    <a:pt x="1896481" y="1646299"/>
                  </a:cubicBezTo>
                  <a:cubicBezTo>
                    <a:pt x="1899785" y="1646299"/>
                    <a:pt x="1903089" y="1649605"/>
                    <a:pt x="1906393" y="1652910"/>
                  </a:cubicBezTo>
                  <a:cubicBezTo>
                    <a:pt x="1909697" y="1652910"/>
                    <a:pt x="1913001" y="1656216"/>
                    <a:pt x="1916305" y="1656216"/>
                  </a:cubicBezTo>
                  <a:cubicBezTo>
                    <a:pt x="1919609" y="1656216"/>
                    <a:pt x="1922913" y="1659521"/>
                    <a:pt x="1926217" y="1659521"/>
                  </a:cubicBezTo>
                  <a:cubicBezTo>
                    <a:pt x="1929521" y="1662827"/>
                    <a:pt x="1929521" y="1666133"/>
                    <a:pt x="1932825" y="1666133"/>
                  </a:cubicBezTo>
                  <a:cubicBezTo>
                    <a:pt x="1936129" y="1669438"/>
                    <a:pt x="1946041" y="1669438"/>
                    <a:pt x="1949345" y="1672744"/>
                  </a:cubicBezTo>
                  <a:cubicBezTo>
                    <a:pt x="1952649" y="1672744"/>
                    <a:pt x="1955953" y="1672744"/>
                    <a:pt x="1955953" y="1672744"/>
                  </a:cubicBezTo>
                  <a:cubicBezTo>
                    <a:pt x="1955953" y="1676049"/>
                    <a:pt x="1962561" y="1676049"/>
                    <a:pt x="1965865" y="1679355"/>
                  </a:cubicBezTo>
                  <a:cubicBezTo>
                    <a:pt x="1969169" y="1679355"/>
                    <a:pt x="1972473" y="1679355"/>
                    <a:pt x="1979081" y="1679355"/>
                  </a:cubicBezTo>
                  <a:cubicBezTo>
                    <a:pt x="1985689" y="1682661"/>
                    <a:pt x="1988993" y="1685966"/>
                    <a:pt x="1995601" y="1689272"/>
                  </a:cubicBezTo>
                  <a:cubicBezTo>
                    <a:pt x="1995601" y="1689272"/>
                    <a:pt x="1995601" y="1689272"/>
                    <a:pt x="1998905" y="1692578"/>
                  </a:cubicBezTo>
                  <a:cubicBezTo>
                    <a:pt x="1998905" y="1692578"/>
                    <a:pt x="1998905" y="1695883"/>
                    <a:pt x="2002209" y="1695883"/>
                  </a:cubicBezTo>
                  <a:cubicBezTo>
                    <a:pt x="2002209" y="1699189"/>
                    <a:pt x="2008817" y="1699189"/>
                    <a:pt x="2008817" y="1702494"/>
                  </a:cubicBezTo>
                  <a:cubicBezTo>
                    <a:pt x="2015425" y="1702494"/>
                    <a:pt x="2022032" y="1699189"/>
                    <a:pt x="2028640" y="1699189"/>
                  </a:cubicBezTo>
                  <a:cubicBezTo>
                    <a:pt x="2031944" y="1702494"/>
                    <a:pt x="2035248" y="1702494"/>
                    <a:pt x="2038552" y="1705800"/>
                  </a:cubicBezTo>
                  <a:cubicBezTo>
                    <a:pt x="2041856" y="1715717"/>
                    <a:pt x="2038552" y="1725634"/>
                    <a:pt x="2028640" y="1725634"/>
                  </a:cubicBezTo>
                  <a:cubicBezTo>
                    <a:pt x="2025336" y="1725634"/>
                    <a:pt x="2018728" y="1722328"/>
                    <a:pt x="2018728" y="1722328"/>
                  </a:cubicBezTo>
                  <a:cubicBezTo>
                    <a:pt x="2018728" y="1722328"/>
                    <a:pt x="2015425" y="1719023"/>
                    <a:pt x="2015425" y="1719023"/>
                  </a:cubicBezTo>
                  <a:cubicBezTo>
                    <a:pt x="2015425" y="1719023"/>
                    <a:pt x="2015425" y="1719023"/>
                    <a:pt x="2012121" y="1715717"/>
                  </a:cubicBezTo>
                  <a:cubicBezTo>
                    <a:pt x="2012121" y="1715717"/>
                    <a:pt x="2012121" y="1712411"/>
                    <a:pt x="2008817" y="1709106"/>
                  </a:cubicBezTo>
                  <a:cubicBezTo>
                    <a:pt x="2008817" y="1709106"/>
                    <a:pt x="2008817" y="1709106"/>
                    <a:pt x="2005513" y="1709106"/>
                  </a:cubicBezTo>
                  <a:cubicBezTo>
                    <a:pt x="2005513" y="1705800"/>
                    <a:pt x="2002209" y="1705800"/>
                    <a:pt x="2002209" y="1705800"/>
                  </a:cubicBezTo>
                  <a:cubicBezTo>
                    <a:pt x="2002209" y="1705800"/>
                    <a:pt x="1998905" y="1705800"/>
                    <a:pt x="1998905" y="1702494"/>
                  </a:cubicBezTo>
                  <a:cubicBezTo>
                    <a:pt x="1998905" y="1702494"/>
                    <a:pt x="1995601" y="1705800"/>
                    <a:pt x="1995601" y="1705800"/>
                  </a:cubicBezTo>
                  <a:cubicBezTo>
                    <a:pt x="1988993" y="1702494"/>
                    <a:pt x="1982385" y="1702494"/>
                    <a:pt x="1979081" y="1699189"/>
                  </a:cubicBezTo>
                  <a:cubicBezTo>
                    <a:pt x="1979081" y="1699189"/>
                    <a:pt x="1975777" y="1699189"/>
                    <a:pt x="1975777" y="1695883"/>
                  </a:cubicBezTo>
                  <a:cubicBezTo>
                    <a:pt x="1972473" y="1695883"/>
                    <a:pt x="1972473" y="1692578"/>
                    <a:pt x="1969169" y="1689272"/>
                  </a:cubicBezTo>
                  <a:cubicBezTo>
                    <a:pt x="1965865" y="1689272"/>
                    <a:pt x="1962561" y="1685966"/>
                    <a:pt x="1962561" y="1685966"/>
                  </a:cubicBezTo>
                  <a:cubicBezTo>
                    <a:pt x="1959257" y="1685966"/>
                    <a:pt x="1955953" y="1682661"/>
                    <a:pt x="1955953" y="1682661"/>
                  </a:cubicBezTo>
                  <a:cubicBezTo>
                    <a:pt x="1955953" y="1682661"/>
                    <a:pt x="1955953" y="1682661"/>
                    <a:pt x="1952649" y="1682661"/>
                  </a:cubicBezTo>
                  <a:cubicBezTo>
                    <a:pt x="1949345" y="1679355"/>
                    <a:pt x="1946041" y="1679355"/>
                    <a:pt x="1946041" y="1676049"/>
                  </a:cubicBezTo>
                  <a:cubicBezTo>
                    <a:pt x="1939433" y="1672744"/>
                    <a:pt x="1932825" y="1669438"/>
                    <a:pt x="1926217" y="1666133"/>
                  </a:cubicBezTo>
                  <a:cubicBezTo>
                    <a:pt x="1926217" y="1666133"/>
                    <a:pt x="1926217" y="1666133"/>
                    <a:pt x="1922913" y="1666133"/>
                  </a:cubicBezTo>
                  <a:cubicBezTo>
                    <a:pt x="1922913" y="1662827"/>
                    <a:pt x="1919609" y="1662827"/>
                    <a:pt x="1916305" y="1662827"/>
                  </a:cubicBezTo>
                  <a:cubicBezTo>
                    <a:pt x="1916305" y="1662827"/>
                    <a:pt x="1916305" y="1662827"/>
                    <a:pt x="1913001" y="1659521"/>
                  </a:cubicBezTo>
                  <a:cubicBezTo>
                    <a:pt x="1913001" y="1659521"/>
                    <a:pt x="1913001" y="1659521"/>
                    <a:pt x="1909697" y="1656216"/>
                  </a:cubicBezTo>
                  <a:cubicBezTo>
                    <a:pt x="1909697" y="1656216"/>
                    <a:pt x="1909697" y="1656216"/>
                    <a:pt x="1906393" y="1656216"/>
                  </a:cubicBezTo>
                  <a:cubicBezTo>
                    <a:pt x="1903089" y="1656216"/>
                    <a:pt x="1903089" y="1652910"/>
                    <a:pt x="1896481" y="1652910"/>
                  </a:cubicBezTo>
                  <a:cubicBezTo>
                    <a:pt x="1893177" y="1649605"/>
                    <a:pt x="1889873" y="1649605"/>
                    <a:pt x="1883266" y="1646299"/>
                  </a:cubicBezTo>
                  <a:cubicBezTo>
                    <a:pt x="1879962" y="1646299"/>
                    <a:pt x="1876658" y="1646299"/>
                    <a:pt x="1870050" y="1646299"/>
                  </a:cubicBezTo>
                  <a:cubicBezTo>
                    <a:pt x="1870050" y="1646299"/>
                    <a:pt x="1866746" y="1642993"/>
                    <a:pt x="1863442" y="1642993"/>
                  </a:cubicBezTo>
                  <a:cubicBezTo>
                    <a:pt x="1863442" y="1646299"/>
                    <a:pt x="1863442" y="1646299"/>
                    <a:pt x="1860138" y="1646299"/>
                  </a:cubicBezTo>
                  <a:cubicBezTo>
                    <a:pt x="1856834" y="1649605"/>
                    <a:pt x="1850226" y="1649605"/>
                    <a:pt x="1846922" y="1649605"/>
                  </a:cubicBezTo>
                  <a:cubicBezTo>
                    <a:pt x="1846922" y="1652910"/>
                    <a:pt x="1843618" y="1652910"/>
                    <a:pt x="1843618" y="1652910"/>
                  </a:cubicBezTo>
                  <a:cubicBezTo>
                    <a:pt x="1843618" y="1652910"/>
                    <a:pt x="1840314" y="1652910"/>
                    <a:pt x="1840314" y="1652910"/>
                  </a:cubicBezTo>
                  <a:cubicBezTo>
                    <a:pt x="1840314" y="1652910"/>
                    <a:pt x="1837010" y="1656216"/>
                    <a:pt x="1833706" y="1659521"/>
                  </a:cubicBezTo>
                  <a:cubicBezTo>
                    <a:pt x="1830402" y="1662827"/>
                    <a:pt x="1827098" y="1662827"/>
                    <a:pt x="1823794" y="1669438"/>
                  </a:cubicBezTo>
                  <a:cubicBezTo>
                    <a:pt x="1823794" y="1676049"/>
                    <a:pt x="1823794" y="1679355"/>
                    <a:pt x="1823794" y="1682661"/>
                  </a:cubicBezTo>
                  <a:cubicBezTo>
                    <a:pt x="1823794" y="1685966"/>
                    <a:pt x="1823794" y="1689272"/>
                    <a:pt x="1823794" y="1689272"/>
                  </a:cubicBezTo>
                  <a:cubicBezTo>
                    <a:pt x="1823794" y="1692578"/>
                    <a:pt x="1827098" y="1695883"/>
                    <a:pt x="1827098" y="1695883"/>
                  </a:cubicBezTo>
                  <a:cubicBezTo>
                    <a:pt x="1827098" y="1702494"/>
                    <a:pt x="1827098" y="1705800"/>
                    <a:pt x="1827098" y="1712411"/>
                  </a:cubicBezTo>
                  <a:cubicBezTo>
                    <a:pt x="1830402" y="1715717"/>
                    <a:pt x="1833706" y="1719023"/>
                    <a:pt x="1837010" y="1722328"/>
                  </a:cubicBezTo>
                  <a:cubicBezTo>
                    <a:pt x="1840314" y="1728939"/>
                    <a:pt x="1840314" y="1742162"/>
                    <a:pt x="1837010" y="1748773"/>
                  </a:cubicBezTo>
                  <a:cubicBezTo>
                    <a:pt x="1837010" y="1752079"/>
                    <a:pt x="1837010" y="1758690"/>
                    <a:pt x="1833706" y="1765301"/>
                  </a:cubicBezTo>
                  <a:cubicBezTo>
                    <a:pt x="1830402" y="1761996"/>
                    <a:pt x="1830402" y="1758690"/>
                    <a:pt x="1827098" y="1758690"/>
                  </a:cubicBezTo>
                  <a:cubicBezTo>
                    <a:pt x="1823794" y="1752079"/>
                    <a:pt x="1820490" y="1745467"/>
                    <a:pt x="1820490" y="1738856"/>
                  </a:cubicBezTo>
                  <a:cubicBezTo>
                    <a:pt x="1820490" y="1732245"/>
                    <a:pt x="1820490" y="1728939"/>
                    <a:pt x="1820490" y="1722328"/>
                  </a:cubicBezTo>
                  <a:cubicBezTo>
                    <a:pt x="1820490" y="1719023"/>
                    <a:pt x="1820490" y="1719023"/>
                    <a:pt x="1820490" y="1715717"/>
                  </a:cubicBezTo>
                  <a:cubicBezTo>
                    <a:pt x="1820490" y="1712411"/>
                    <a:pt x="1820490" y="1709106"/>
                    <a:pt x="1820490" y="1705800"/>
                  </a:cubicBezTo>
                  <a:cubicBezTo>
                    <a:pt x="1820490" y="1702494"/>
                    <a:pt x="1820490" y="1702494"/>
                    <a:pt x="1820490" y="1702494"/>
                  </a:cubicBezTo>
                  <a:cubicBezTo>
                    <a:pt x="1817186" y="1695883"/>
                    <a:pt x="1817186" y="1692578"/>
                    <a:pt x="1817186" y="1685966"/>
                  </a:cubicBezTo>
                  <a:cubicBezTo>
                    <a:pt x="1817186" y="1685966"/>
                    <a:pt x="1813882" y="1682661"/>
                    <a:pt x="1813882" y="1682661"/>
                  </a:cubicBezTo>
                  <a:cubicBezTo>
                    <a:pt x="1813882" y="1679355"/>
                    <a:pt x="1813882" y="1676049"/>
                    <a:pt x="1810578" y="1676049"/>
                  </a:cubicBezTo>
                  <a:cubicBezTo>
                    <a:pt x="1810578" y="1672744"/>
                    <a:pt x="1810578" y="1672744"/>
                    <a:pt x="1807274" y="1669438"/>
                  </a:cubicBezTo>
                  <a:cubicBezTo>
                    <a:pt x="1803970" y="1666133"/>
                    <a:pt x="1800666" y="1662827"/>
                    <a:pt x="1800666" y="1659521"/>
                  </a:cubicBezTo>
                  <a:cubicBezTo>
                    <a:pt x="1794058" y="1652910"/>
                    <a:pt x="1790754" y="1646299"/>
                    <a:pt x="1784146" y="1639688"/>
                  </a:cubicBezTo>
                  <a:cubicBezTo>
                    <a:pt x="1780842" y="1633076"/>
                    <a:pt x="1774234" y="1633076"/>
                    <a:pt x="1770930" y="1626465"/>
                  </a:cubicBezTo>
                  <a:cubicBezTo>
                    <a:pt x="1774234" y="1623160"/>
                    <a:pt x="1774234" y="1623160"/>
                    <a:pt x="1777538" y="1623160"/>
                  </a:cubicBezTo>
                  <a:cubicBezTo>
                    <a:pt x="1780842" y="1619854"/>
                    <a:pt x="1780842" y="1619854"/>
                    <a:pt x="1784146" y="1619854"/>
                  </a:cubicBezTo>
                  <a:cubicBezTo>
                    <a:pt x="1787450" y="1616548"/>
                    <a:pt x="1787450" y="1616548"/>
                    <a:pt x="1790754" y="1613243"/>
                  </a:cubicBezTo>
                  <a:cubicBezTo>
                    <a:pt x="1794058" y="1613243"/>
                    <a:pt x="1797362" y="1609937"/>
                    <a:pt x="1797362" y="1606632"/>
                  </a:cubicBezTo>
                  <a:cubicBezTo>
                    <a:pt x="1797362" y="1603326"/>
                    <a:pt x="1794058" y="1596715"/>
                    <a:pt x="1794058" y="1593409"/>
                  </a:cubicBezTo>
                  <a:cubicBezTo>
                    <a:pt x="1794058" y="1590103"/>
                    <a:pt x="1790754" y="1590103"/>
                    <a:pt x="1790754" y="1590103"/>
                  </a:cubicBezTo>
                  <a:cubicBezTo>
                    <a:pt x="1790754" y="1586798"/>
                    <a:pt x="1784146" y="1586798"/>
                    <a:pt x="1780842" y="1583492"/>
                  </a:cubicBezTo>
                  <a:cubicBezTo>
                    <a:pt x="1777538" y="1580187"/>
                    <a:pt x="1774234" y="1576881"/>
                    <a:pt x="1770930" y="1576881"/>
                  </a:cubicBezTo>
                  <a:cubicBezTo>
                    <a:pt x="1761018" y="1576881"/>
                    <a:pt x="1751107" y="1570270"/>
                    <a:pt x="1754410" y="1560353"/>
                  </a:cubicBezTo>
                  <a:cubicBezTo>
                    <a:pt x="1764322" y="1557047"/>
                    <a:pt x="1767626" y="1566964"/>
                    <a:pt x="1774234" y="1573575"/>
                  </a:cubicBezTo>
                  <a:cubicBezTo>
                    <a:pt x="1777538" y="1573575"/>
                    <a:pt x="1777538" y="1576881"/>
                    <a:pt x="1780842" y="1576881"/>
                  </a:cubicBezTo>
                  <a:cubicBezTo>
                    <a:pt x="1780842" y="1576881"/>
                    <a:pt x="1784146" y="1576881"/>
                    <a:pt x="1784146" y="1580187"/>
                  </a:cubicBezTo>
                  <a:cubicBezTo>
                    <a:pt x="1784146" y="1580187"/>
                    <a:pt x="1787450" y="1580187"/>
                    <a:pt x="1787450" y="1580187"/>
                  </a:cubicBezTo>
                  <a:cubicBezTo>
                    <a:pt x="1787450" y="1573575"/>
                    <a:pt x="1784146" y="1570270"/>
                    <a:pt x="1784146" y="1566964"/>
                  </a:cubicBezTo>
                  <a:cubicBezTo>
                    <a:pt x="1784146" y="1563658"/>
                    <a:pt x="1780842" y="1560353"/>
                    <a:pt x="1780842" y="1557047"/>
                  </a:cubicBezTo>
                  <a:cubicBezTo>
                    <a:pt x="1777538" y="1553742"/>
                    <a:pt x="1774234" y="1550436"/>
                    <a:pt x="1770930" y="1547130"/>
                  </a:cubicBezTo>
                  <a:cubicBezTo>
                    <a:pt x="1764322" y="1547130"/>
                    <a:pt x="1764322" y="1550436"/>
                    <a:pt x="1757714" y="1553742"/>
                  </a:cubicBezTo>
                  <a:cubicBezTo>
                    <a:pt x="1757714" y="1557047"/>
                    <a:pt x="1761018" y="1557047"/>
                    <a:pt x="1761018" y="1560353"/>
                  </a:cubicBezTo>
                  <a:cubicBezTo>
                    <a:pt x="1757714" y="1560353"/>
                    <a:pt x="1757714" y="1557047"/>
                    <a:pt x="1757714" y="1557047"/>
                  </a:cubicBezTo>
                  <a:cubicBezTo>
                    <a:pt x="1754410" y="1557047"/>
                    <a:pt x="1751107" y="1557047"/>
                    <a:pt x="1747803" y="1557047"/>
                  </a:cubicBezTo>
                  <a:cubicBezTo>
                    <a:pt x="1747803" y="1557047"/>
                    <a:pt x="1744499" y="1560353"/>
                    <a:pt x="1744499" y="1560353"/>
                  </a:cubicBezTo>
                  <a:cubicBezTo>
                    <a:pt x="1737891" y="1563658"/>
                    <a:pt x="1734587" y="1563658"/>
                    <a:pt x="1734587" y="1566964"/>
                  </a:cubicBezTo>
                  <a:cubicBezTo>
                    <a:pt x="1731283" y="1570270"/>
                    <a:pt x="1724675" y="1570270"/>
                    <a:pt x="1721371" y="1573575"/>
                  </a:cubicBezTo>
                  <a:cubicBezTo>
                    <a:pt x="1727979" y="1576881"/>
                    <a:pt x="1731283" y="1576881"/>
                    <a:pt x="1734587" y="1576881"/>
                  </a:cubicBezTo>
                  <a:cubicBezTo>
                    <a:pt x="1737891" y="1576881"/>
                    <a:pt x="1737891" y="1580187"/>
                    <a:pt x="1741195" y="1580187"/>
                  </a:cubicBezTo>
                  <a:cubicBezTo>
                    <a:pt x="1744499" y="1580187"/>
                    <a:pt x="1744499" y="1580187"/>
                    <a:pt x="1747803" y="1583492"/>
                  </a:cubicBezTo>
                  <a:cubicBezTo>
                    <a:pt x="1747803" y="1583492"/>
                    <a:pt x="1747803" y="1586798"/>
                    <a:pt x="1751107" y="1586798"/>
                  </a:cubicBezTo>
                  <a:cubicBezTo>
                    <a:pt x="1754410" y="1590103"/>
                    <a:pt x="1757714" y="1593409"/>
                    <a:pt x="1761018" y="1596715"/>
                  </a:cubicBezTo>
                  <a:cubicBezTo>
                    <a:pt x="1764322" y="1603326"/>
                    <a:pt x="1764322" y="1609937"/>
                    <a:pt x="1767626" y="1616548"/>
                  </a:cubicBezTo>
                  <a:cubicBezTo>
                    <a:pt x="1767626" y="1623160"/>
                    <a:pt x="1767626" y="1633076"/>
                    <a:pt x="1764322" y="1636382"/>
                  </a:cubicBezTo>
                  <a:cubicBezTo>
                    <a:pt x="1761018" y="1642993"/>
                    <a:pt x="1757714" y="1649605"/>
                    <a:pt x="1754410" y="1652910"/>
                  </a:cubicBezTo>
                  <a:cubicBezTo>
                    <a:pt x="1751107" y="1656216"/>
                    <a:pt x="1747803" y="1656216"/>
                    <a:pt x="1744499" y="1659521"/>
                  </a:cubicBezTo>
                  <a:cubicBezTo>
                    <a:pt x="1741195" y="1662827"/>
                    <a:pt x="1734587" y="1662827"/>
                    <a:pt x="1727979" y="1659521"/>
                  </a:cubicBezTo>
                  <a:cubicBezTo>
                    <a:pt x="1727979" y="1659521"/>
                    <a:pt x="1724675" y="1659521"/>
                    <a:pt x="1724675" y="1659521"/>
                  </a:cubicBezTo>
                  <a:cubicBezTo>
                    <a:pt x="1724675" y="1659521"/>
                    <a:pt x="1724675" y="1659521"/>
                    <a:pt x="1721371" y="1659521"/>
                  </a:cubicBezTo>
                  <a:cubicBezTo>
                    <a:pt x="1718067" y="1659521"/>
                    <a:pt x="1714763" y="1656216"/>
                    <a:pt x="1711459" y="1652910"/>
                  </a:cubicBezTo>
                  <a:cubicBezTo>
                    <a:pt x="1708155" y="1649605"/>
                    <a:pt x="1704851" y="1649605"/>
                    <a:pt x="1701547" y="1642993"/>
                  </a:cubicBezTo>
                  <a:cubicBezTo>
                    <a:pt x="1698243" y="1636382"/>
                    <a:pt x="1691635" y="1626465"/>
                    <a:pt x="1694939" y="1613243"/>
                  </a:cubicBezTo>
                  <a:cubicBezTo>
                    <a:pt x="1691635" y="1619854"/>
                    <a:pt x="1694939" y="1633076"/>
                    <a:pt x="1694939" y="1639688"/>
                  </a:cubicBezTo>
                  <a:cubicBezTo>
                    <a:pt x="1691635" y="1649605"/>
                    <a:pt x="1688331" y="1659521"/>
                    <a:pt x="1681723" y="1662827"/>
                  </a:cubicBezTo>
                  <a:cubicBezTo>
                    <a:pt x="1678419" y="1669438"/>
                    <a:pt x="1665203" y="1669438"/>
                    <a:pt x="1661899" y="1662827"/>
                  </a:cubicBezTo>
                  <a:cubicBezTo>
                    <a:pt x="1661899" y="1662827"/>
                    <a:pt x="1661899" y="1659521"/>
                    <a:pt x="1661899" y="1659521"/>
                  </a:cubicBezTo>
                  <a:cubicBezTo>
                    <a:pt x="1661899" y="1656216"/>
                    <a:pt x="1661899" y="1656216"/>
                    <a:pt x="1661899" y="1652910"/>
                  </a:cubicBezTo>
                  <a:cubicBezTo>
                    <a:pt x="1661899" y="1652910"/>
                    <a:pt x="1661899" y="1649605"/>
                    <a:pt x="1661899" y="1649605"/>
                  </a:cubicBezTo>
                  <a:cubicBezTo>
                    <a:pt x="1661899" y="1649605"/>
                    <a:pt x="1661899" y="1646299"/>
                    <a:pt x="1661899" y="1646299"/>
                  </a:cubicBezTo>
                  <a:cubicBezTo>
                    <a:pt x="1665203" y="1636382"/>
                    <a:pt x="1668507" y="1629771"/>
                    <a:pt x="1675115" y="1623160"/>
                  </a:cubicBezTo>
                  <a:cubicBezTo>
                    <a:pt x="1675115" y="1619854"/>
                    <a:pt x="1678419" y="1619854"/>
                    <a:pt x="1681723" y="1616548"/>
                  </a:cubicBezTo>
                  <a:cubicBezTo>
                    <a:pt x="1685027" y="1613243"/>
                    <a:pt x="1685027" y="1606632"/>
                    <a:pt x="1685027" y="1600020"/>
                  </a:cubicBezTo>
                  <a:cubicBezTo>
                    <a:pt x="1685027" y="1596715"/>
                    <a:pt x="1688331" y="1590103"/>
                    <a:pt x="1688331" y="1583492"/>
                  </a:cubicBezTo>
                  <a:lnTo>
                    <a:pt x="1685027" y="1583492"/>
                  </a:lnTo>
                  <a:cubicBezTo>
                    <a:pt x="1685027" y="1576881"/>
                    <a:pt x="1678419" y="1573575"/>
                    <a:pt x="1675115" y="1570270"/>
                  </a:cubicBezTo>
                  <a:cubicBezTo>
                    <a:pt x="1675115" y="1566964"/>
                    <a:pt x="1671811" y="1566964"/>
                    <a:pt x="1671811" y="1566964"/>
                  </a:cubicBezTo>
                  <a:cubicBezTo>
                    <a:pt x="1671811" y="1563658"/>
                    <a:pt x="1671811" y="1563658"/>
                    <a:pt x="1668507" y="1560353"/>
                  </a:cubicBezTo>
                  <a:cubicBezTo>
                    <a:pt x="1665203" y="1557047"/>
                    <a:pt x="1665203" y="1553742"/>
                    <a:pt x="1665203" y="1553742"/>
                  </a:cubicBezTo>
                  <a:cubicBezTo>
                    <a:pt x="1668507" y="1550436"/>
                    <a:pt x="1671811" y="1550436"/>
                    <a:pt x="1675115" y="1553742"/>
                  </a:cubicBezTo>
                  <a:cubicBezTo>
                    <a:pt x="1675115" y="1553742"/>
                    <a:pt x="1678419" y="1553742"/>
                    <a:pt x="1678419" y="1553742"/>
                  </a:cubicBezTo>
                  <a:cubicBezTo>
                    <a:pt x="1678419" y="1557047"/>
                    <a:pt x="1681723" y="1557047"/>
                    <a:pt x="1681723" y="1560353"/>
                  </a:cubicBezTo>
                  <a:cubicBezTo>
                    <a:pt x="1685027" y="1560353"/>
                    <a:pt x="1688331" y="1560353"/>
                    <a:pt x="1688331" y="1563658"/>
                  </a:cubicBezTo>
                  <a:cubicBezTo>
                    <a:pt x="1685027" y="1557047"/>
                    <a:pt x="1688331" y="1547130"/>
                    <a:pt x="1691635" y="1543825"/>
                  </a:cubicBezTo>
                  <a:cubicBezTo>
                    <a:pt x="1691635" y="1540519"/>
                    <a:pt x="1691635" y="1537214"/>
                    <a:pt x="1691635" y="1537214"/>
                  </a:cubicBezTo>
                  <a:cubicBezTo>
                    <a:pt x="1691635" y="1533908"/>
                    <a:pt x="1688331" y="1530602"/>
                    <a:pt x="1688331" y="1527297"/>
                  </a:cubicBezTo>
                  <a:cubicBezTo>
                    <a:pt x="1688331" y="1523991"/>
                    <a:pt x="1691635" y="1520685"/>
                    <a:pt x="1688331" y="1514074"/>
                  </a:cubicBezTo>
                  <a:cubicBezTo>
                    <a:pt x="1688331" y="1514074"/>
                    <a:pt x="1688331" y="1510769"/>
                    <a:pt x="1688331" y="1507463"/>
                  </a:cubicBezTo>
                  <a:cubicBezTo>
                    <a:pt x="1688331" y="1504157"/>
                    <a:pt x="1688331" y="1497546"/>
                    <a:pt x="1685027" y="1494240"/>
                  </a:cubicBezTo>
                  <a:cubicBezTo>
                    <a:pt x="1685027" y="1494240"/>
                    <a:pt x="1685027" y="1490935"/>
                    <a:pt x="1685027" y="1487629"/>
                  </a:cubicBezTo>
                  <a:cubicBezTo>
                    <a:pt x="1681723" y="1484324"/>
                    <a:pt x="1685027" y="1481018"/>
                    <a:pt x="1685027" y="1474407"/>
                  </a:cubicBezTo>
                  <a:cubicBezTo>
                    <a:pt x="1685027" y="1471101"/>
                    <a:pt x="1681723" y="1471101"/>
                    <a:pt x="1681723" y="1467796"/>
                  </a:cubicBezTo>
                  <a:cubicBezTo>
                    <a:pt x="1681723" y="1464490"/>
                    <a:pt x="1681723" y="1457879"/>
                    <a:pt x="1681723" y="1454573"/>
                  </a:cubicBezTo>
                  <a:cubicBezTo>
                    <a:pt x="1678419" y="1451267"/>
                    <a:pt x="1671811" y="1447962"/>
                    <a:pt x="1671811" y="1441351"/>
                  </a:cubicBezTo>
                  <a:cubicBezTo>
                    <a:pt x="1665203" y="1434739"/>
                    <a:pt x="1658595" y="1431434"/>
                    <a:pt x="1651987" y="1424823"/>
                  </a:cubicBezTo>
                  <a:cubicBezTo>
                    <a:pt x="1648683" y="1428128"/>
                    <a:pt x="1648683" y="1428128"/>
                    <a:pt x="1648683" y="1431434"/>
                  </a:cubicBezTo>
                  <a:cubicBezTo>
                    <a:pt x="1648683" y="1434739"/>
                    <a:pt x="1642075" y="1438045"/>
                    <a:pt x="1642075" y="1441351"/>
                  </a:cubicBezTo>
                  <a:cubicBezTo>
                    <a:pt x="1638771" y="1447962"/>
                    <a:pt x="1645379" y="1454573"/>
                    <a:pt x="1651987" y="1457879"/>
                  </a:cubicBezTo>
                  <a:cubicBezTo>
                    <a:pt x="1651987" y="1461184"/>
                    <a:pt x="1651987" y="1461184"/>
                    <a:pt x="1655291" y="1464490"/>
                  </a:cubicBezTo>
                  <a:cubicBezTo>
                    <a:pt x="1658595" y="1467796"/>
                    <a:pt x="1665203" y="1471101"/>
                    <a:pt x="1665203" y="1481018"/>
                  </a:cubicBezTo>
                  <a:cubicBezTo>
                    <a:pt x="1651987" y="1477712"/>
                    <a:pt x="1645379" y="1464490"/>
                    <a:pt x="1638771" y="1454573"/>
                  </a:cubicBezTo>
                  <a:cubicBezTo>
                    <a:pt x="1635467" y="1461184"/>
                    <a:pt x="1635467" y="1464490"/>
                    <a:pt x="1632163" y="1471101"/>
                  </a:cubicBezTo>
                  <a:cubicBezTo>
                    <a:pt x="1632163" y="1477712"/>
                    <a:pt x="1628859" y="1477712"/>
                    <a:pt x="1628859" y="1481018"/>
                  </a:cubicBezTo>
                  <a:cubicBezTo>
                    <a:pt x="1628859" y="1481018"/>
                    <a:pt x="1628859" y="1484324"/>
                    <a:pt x="1628859" y="1484324"/>
                  </a:cubicBezTo>
                  <a:cubicBezTo>
                    <a:pt x="1625555" y="1484324"/>
                    <a:pt x="1625555" y="1484324"/>
                    <a:pt x="1625555" y="1484324"/>
                  </a:cubicBezTo>
                  <a:cubicBezTo>
                    <a:pt x="1625555" y="1487629"/>
                    <a:pt x="1625555" y="1487629"/>
                    <a:pt x="1625555" y="1490935"/>
                  </a:cubicBezTo>
                  <a:cubicBezTo>
                    <a:pt x="1622252" y="1490935"/>
                    <a:pt x="1622252" y="1494240"/>
                    <a:pt x="1618948" y="1494240"/>
                  </a:cubicBezTo>
                  <a:cubicBezTo>
                    <a:pt x="1618948" y="1497546"/>
                    <a:pt x="1618948" y="1500852"/>
                    <a:pt x="1615644" y="1504157"/>
                  </a:cubicBezTo>
                  <a:cubicBezTo>
                    <a:pt x="1612340" y="1507463"/>
                    <a:pt x="1612340" y="1510769"/>
                    <a:pt x="1609036" y="1514074"/>
                  </a:cubicBezTo>
                  <a:cubicBezTo>
                    <a:pt x="1605732" y="1514074"/>
                    <a:pt x="1605732" y="1517380"/>
                    <a:pt x="1602428" y="1517380"/>
                  </a:cubicBezTo>
                  <a:cubicBezTo>
                    <a:pt x="1602428" y="1520685"/>
                    <a:pt x="1599124" y="1520685"/>
                    <a:pt x="1599124" y="1523991"/>
                  </a:cubicBezTo>
                  <a:cubicBezTo>
                    <a:pt x="1595820" y="1523991"/>
                    <a:pt x="1595820" y="1523991"/>
                    <a:pt x="1592516" y="1523991"/>
                  </a:cubicBezTo>
                  <a:cubicBezTo>
                    <a:pt x="1592516" y="1527297"/>
                    <a:pt x="1589212" y="1527297"/>
                    <a:pt x="1589212" y="1527297"/>
                  </a:cubicBezTo>
                  <a:cubicBezTo>
                    <a:pt x="1585908" y="1530602"/>
                    <a:pt x="1582604" y="1527297"/>
                    <a:pt x="1579300" y="1530602"/>
                  </a:cubicBezTo>
                  <a:cubicBezTo>
                    <a:pt x="1575996" y="1530602"/>
                    <a:pt x="1569388" y="1533908"/>
                    <a:pt x="1566084" y="1530602"/>
                  </a:cubicBezTo>
                  <a:cubicBezTo>
                    <a:pt x="1562780" y="1530602"/>
                    <a:pt x="1562780" y="1530602"/>
                    <a:pt x="1559476" y="1530602"/>
                  </a:cubicBezTo>
                  <a:cubicBezTo>
                    <a:pt x="1559476" y="1527297"/>
                    <a:pt x="1556172" y="1527297"/>
                    <a:pt x="1556172" y="1527297"/>
                  </a:cubicBezTo>
                  <a:cubicBezTo>
                    <a:pt x="1556172" y="1527297"/>
                    <a:pt x="1556172" y="1523991"/>
                    <a:pt x="1552868" y="1523991"/>
                  </a:cubicBezTo>
                  <a:cubicBezTo>
                    <a:pt x="1552868" y="1523991"/>
                    <a:pt x="1549564" y="1520685"/>
                    <a:pt x="1549564" y="1517380"/>
                  </a:cubicBezTo>
                  <a:cubicBezTo>
                    <a:pt x="1546260" y="1517380"/>
                    <a:pt x="1546260" y="1517380"/>
                    <a:pt x="1546260" y="1514074"/>
                  </a:cubicBezTo>
                  <a:cubicBezTo>
                    <a:pt x="1539652" y="1510769"/>
                    <a:pt x="1539652" y="1504157"/>
                    <a:pt x="1536348" y="1500852"/>
                  </a:cubicBezTo>
                  <a:cubicBezTo>
                    <a:pt x="1536348" y="1497546"/>
                    <a:pt x="1536348" y="1494240"/>
                    <a:pt x="1533044" y="1490935"/>
                  </a:cubicBezTo>
                  <a:cubicBezTo>
                    <a:pt x="1533044" y="1490935"/>
                    <a:pt x="1533044" y="1487629"/>
                    <a:pt x="1533044" y="1487629"/>
                  </a:cubicBezTo>
                  <a:cubicBezTo>
                    <a:pt x="1529740" y="1484324"/>
                    <a:pt x="1526436" y="1477712"/>
                    <a:pt x="1526436" y="1471101"/>
                  </a:cubicBezTo>
                  <a:cubicBezTo>
                    <a:pt x="1523132" y="1467796"/>
                    <a:pt x="1523132" y="1464490"/>
                    <a:pt x="1519828" y="1461184"/>
                  </a:cubicBezTo>
                  <a:cubicBezTo>
                    <a:pt x="1519828" y="1457879"/>
                    <a:pt x="1519828" y="1454573"/>
                    <a:pt x="1516524" y="1451267"/>
                  </a:cubicBezTo>
                  <a:cubicBezTo>
                    <a:pt x="1516524" y="1444656"/>
                    <a:pt x="1513220" y="1441351"/>
                    <a:pt x="1509916" y="1438045"/>
                  </a:cubicBezTo>
                  <a:cubicBezTo>
                    <a:pt x="1509916" y="1428128"/>
                    <a:pt x="1509916" y="1421517"/>
                    <a:pt x="1509916" y="1414906"/>
                  </a:cubicBezTo>
                  <a:cubicBezTo>
                    <a:pt x="1509916" y="1395072"/>
                    <a:pt x="1516524" y="1381849"/>
                    <a:pt x="1523132" y="1368627"/>
                  </a:cubicBezTo>
                  <a:cubicBezTo>
                    <a:pt x="1519828" y="1365321"/>
                    <a:pt x="1516524" y="1365321"/>
                    <a:pt x="1509916" y="1362016"/>
                  </a:cubicBezTo>
                  <a:cubicBezTo>
                    <a:pt x="1506612" y="1358710"/>
                    <a:pt x="1503308" y="1355405"/>
                    <a:pt x="1500004" y="1355405"/>
                  </a:cubicBezTo>
                  <a:cubicBezTo>
                    <a:pt x="1496700" y="1352099"/>
                    <a:pt x="1493396" y="1355405"/>
                    <a:pt x="1493396" y="1352099"/>
                  </a:cubicBezTo>
                  <a:cubicBezTo>
                    <a:pt x="1486789" y="1355405"/>
                    <a:pt x="1480181" y="1355405"/>
                    <a:pt x="1476877" y="1355405"/>
                  </a:cubicBezTo>
                  <a:cubicBezTo>
                    <a:pt x="1476877" y="1358710"/>
                    <a:pt x="1473573" y="1358710"/>
                    <a:pt x="1473573" y="1362016"/>
                  </a:cubicBezTo>
                  <a:cubicBezTo>
                    <a:pt x="1473573" y="1365321"/>
                    <a:pt x="1470269" y="1365321"/>
                    <a:pt x="1470269" y="1368627"/>
                  </a:cubicBezTo>
                  <a:cubicBezTo>
                    <a:pt x="1466965" y="1365321"/>
                    <a:pt x="1470269" y="1368627"/>
                    <a:pt x="1466965" y="1368627"/>
                  </a:cubicBezTo>
                  <a:cubicBezTo>
                    <a:pt x="1463661" y="1375238"/>
                    <a:pt x="1460357" y="1378544"/>
                    <a:pt x="1457053" y="1385155"/>
                  </a:cubicBezTo>
                  <a:cubicBezTo>
                    <a:pt x="1453749" y="1388461"/>
                    <a:pt x="1453749" y="1395072"/>
                    <a:pt x="1450445" y="1395072"/>
                  </a:cubicBezTo>
                  <a:cubicBezTo>
                    <a:pt x="1450445" y="1398378"/>
                    <a:pt x="1447141" y="1398378"/>
                    <a:pt x="1447141" y="1398378"/>
                  </a:cubicBezTo>
                  <a:cubicBezTo>
                    <a:pt x="1447141" y="1398378"/>
                    <a:pt x="1447141" y="1398378"/>
                    <a:pt x="1443837" y="1401683"/>
                  </a:cubicBezTo>
                  <a:cubicBezTo>
                    <a:pt x="1443837" y="1401683"/>
                    <a:pt x="1443837" y="1401683"/>
                    <a:pt x="1440533" y="1404989"/>
                  </a:cubicBezTo>
                  <a:cubicBezTo>
                    <a:pt x="1440533" y="1404989"/>
                    <a:pt x="1437229" y="1408294"/>
                    <a:pt x="1437229" y="1411600"/>
                  </a:cubicBezTo>
                  <a:cubicBezTo>
                    <a:pt x="1437229" y="1411600"/>
                    <a:pt x="1437229" y="1411600"/>
                    <a:pt x="1433925" y="1411600"/>
                  </a:cubicBezTo>
                  <a:cubicBezTo>
                    <a:pt x="1433925" y="1414906"/>
                    <a:pt x="1430621" y="1418211"/>
                    <a:pt x="1427317" y="1418211"/>
                  </a:cubicBezTo>
                  <a:cubicBezTo>
                    <a:pt x="1427317" y="1424823"/>
                    <a:pt x="1420709" y="1428128"/>
                    <a:pt x="1417405" y="1438045"/>
                  </a:cubicBezTo>
                  <a:cubicBezTo>
                    <a:pt x="1410797" y="1441351"/>
                    <a:pt x="1407493" y="1451267"/>
                    <a:pt x="1400885" y="1457879"/>
                  </a:cubicBezTo>
                  <a:cubicBezTo>
                    <a:pt x="1400885" y="1461184"/>
                    <a:pt x="1397581" y="1461184"/>
                    <a:pt x="1397581" y="1464490"/>
                  </a:cubicBezTo>
                  <a:cubicBezTo>
                    <a:pt x="1394277" y="1467796"/>
                    <a:pt x="1394277" y="1471101"/>
                    <a:pt x="1390973" y="1477712"/>
                  </a:cubicBezTo>
                  <a:cubicBezTo>
                    <a:pt x="1387669" y="1477712"/>
                    <a:pt x="1387669" y="1481018"/>
                    <a:pt x="1387669" y="1481018"/>
                  </a:cubicBezTo>
                  <a:cubicBezTo>
                    <a:pt x="1387669" y="1484324"/>
                    <a:pt x="1384365" y="1487629"/>
                    <a:pt x="1384365" y="1490935"/>
                  </a:cubicBezTo>
                  <a:cubicBezTo>
                    <a:pt x="1381061" y="1494240"/>
                    <a:pt x="1381061" y="1500852"/>
                    <a:pt x="1377757" y="1504157"/>
                  </a:cubicBezTo>
                  <a:cubicBezTo>
                    <a:pt x="1377757" y="1507463"/>
                    <a:pt x="1374453" y="1510769"/>
                    <a:pt x="1371149" y="1514074"/>
                  </a:cubicBezTo>
                  <a:cubicBezTo>
                    <a:pt x="1367845" y="1520685"/>
                    <a:pt x="1364541" y="1527297"/>
                    <a:pt x="1361237" y="1533908"/>
                  </a:cubicBezTo>
                  <a:cubicBezTo>
                    <a:pt x="1357934" y="1537214"/>
                    <a:pt x="1354630" y="1540519"/>
                    <a:pt x="1354630" y="1543825"/>
                  </a:cubicBezTo>
                  <a:cubicBezTo>
                    <a:pt x="1351326" y="1547130"/>
                    <a:pt x="1351326" y="1550436"/>
                    <a:pt x="1348022" y="1553742"/>
                  </a:cubicBezTo>
                  <a:cubicBezTo>
                    <a:pt x="1348022" y="1570270"/>
                    <a:pt x="1354630" y="1586798"/>
                    <a:pt x="1348022" y="1600020"/>
                  </a:cubicBezTo>
                  <a:cubicBezTo>
                    <a:pt x="1348022" y="1600020"/>
                    <a:pt x="1344718" y="1603326"/>
                    <a:pt x="1344718" y="1603326"/>
                  </a:cubicBezTo>
                  <a:cubicBezTo>
                    <a:pt x="1344718" y="1603326"/>
                    <a:pt x="1341414" y="1606632"/>
                    <a:pt x="1338110" y="1609937"/>
                  </a:cubicBezTo>
                  <a:cubicBezTo>
                    <a:pt x="1338110" y="1609937"/>
                    <a:pt x="1331502" y="1613243"/>
                    <a:pt x="1328198" y="1613243"/>
                  </a:cubicBezTo>
                  <a:cubicBezTo>
                    <a:pt x="1328198" y="1613243"/>
                    <a:pt x="1321590" y="1609937"/>
                    <a:pt x="1321590" y="1609937"/>
                  </a:cubicBezTo>
                  <a:cubicBezTo>
                    <a:pt x="1321590" y="1609937"/>
                    <a:pt x="1318286" y="1609937"/>
                    <a:pt x="1318286" y="1606632"/>
                  </a:cubicBezTo>
                  <a:cubicBezTo>
                    <a:pt x="1318286" y="1606632"/>
                    <a:pt x="1314982" y="1606632"/>
                    <a:pt x="1314982" y="1603326"/>
                  </a:cubicBezTo>
                  <a:cubicBezTo>
                    <a:pt x="1308374" y="1596715"/>
                    <a:pt x="1308374" y="1583492"/>
                    <a:pt x="1311678" y="1573575"/>
                  </a:cubicBezTo>
                  <a:cubicBezTo>
                    <a:pt x="1314982" y="1566964"/>
                    <a:pt x="1318286" y="1563658"/>
                    <a:pt x="1321590" y="1557047"/>
                  </a:cubicBezTo>
                  <a:cubicBezTo>
                    <a:pt x="1328198" y="1553742"/>
                    <a:pt x="1331502" y="1543825"/>
                    <a:pt x="1338110" y="1537214"/>
                  </a:cubicBezTo>
                  <a:cubicBezTo>
                    <a:pt x="1341414" y="1533908"/>
                    <a:pt x="1344718" y="1527297"/>
                    <a:pt x="1348022" y="1520685"/>
                  </a:cubicBezTo>
                  <a:cubicBezTo>
                    <a:pt x="1351326" y="1517380"/>
                    <a:pt x="1351326" y="1510769"/>
                    <a:pt x="1354630" y="1507463"/>
                  </a:cubicBezTo>
                  <a:cubicBezTo>
                    <a:pt x="1354630" y="1507463"/>
                    <a:pt x="1354630" y="1504157"/>
                    <a:pt x="1354630" y="1504157"/>
                  </a:cubicBezTo>
                  <a:cubicBezTo>
                    <a:pt x="1357934" y="1500852"/>
                    <a:pt x="1361237" y="1497546"/>
                    <a:pt x="1361237" y="1494240"/>
                  </a:cubicBezTo>
                  <a:cubicBezTo>
                    <a:pt x="1364541" y="1490935"/>
                    <a:pt x="1371149" y="1484324"/>
                    <a:pt x="1374453" y="1481018"/>
                  </a:cubicBezTo>
                  <a:cubicBezTo>
                    <a:pt x="1377757" y="1477712"/>
                    <a:pt x="1381061" y="1471101"/>
                    <a:pt x="1387669" y="1467796"/>
                  </a:cubicBezTo>
                  <a:cubicBezTo>
                    <a:pt x="1387669" y="1464490"/>
                    <a:pt x="1387669" y="1464490"/>
                    <a:pt x="1387669" y="1464490"/>
                  </a:cubicBezTo>
                  <a:cubicBezTo>
                    <a:pt x="1390973" y="1461184"/>
                    <a:pt x="1390973" y="1454573"/>
                    <a:pt x="1397581" y="1451267"/>
                  </a:cubicBezTo>
                  <a:cubicBezTo>
                    <a:pt x="1397581" y="1447962"/>
                    <a:pt x="1400885" y="1444656"/>
                    <a:pt x="1404189" y="1438045"/>
                  </a:cubicBezTo>
                  <a:cubicBezTo>
                    <a:pt x="1404189" y="1438045"/>
                    <a:pt x="1407493" y="1438045"/>
                    <a:pt x="1407493" y="1434739"/>
                  </a:cubicBezTo>
                  <a:cubicBezTo>
                    <a:pt x="1407493" y="1434739"/>
                    <a:pt x="1407493" y="1431434"/>
                    <a:pt x="1407493" y="1431434"/>
                  </a:cubicBezTo>
                  <a:cubicBezTo>
                    <a:pt x="1407493" y="1431434"/>
                    <a:pt x="1410797" y="1428128"/>
                    <a:pt x="1414101" y="1424823"/>
                  </a:cubicBezTo>
                  <a:cubicBezTo>
                    <a:pt x="1414101" y="1424823"/>
                    <a:pt x="1414101" y="1421517"/>
                    <a:pt x="1414101" y="1421517"/>
                  </a:cubicBezTo>
                  <a:cubicBezTo>
                    <a:pt x="1417405" y="1421517"/>
                    <a:pt x="1417405" y="1421517"/>
                    <a:pt x="1417405" y="1418211"/>
                  </a:cubicBezTo>
                  <a:cubicBezTo>
                    <a:pt x="1420709" y="1414906"/>
                    <a:pt x="1420709" y="1411600"/>
                    <a:pt x="1424013" y="1411600"/>
                  </a:cubicBezTo>
                  <a:cubicBezTo>
                    <a:pt x="1424013" y="1408294"/>
                    <a:pt x="1427317" y="1404989"/>
                    <a:pt x="1427317" y="1404989"/>
                  </a:cubicBezTo>
                  <a:cubicBezTo>
                    <a:pt x="1430621" y="1395072"/>
                    <a:pt x="1437229" y="1388461"/>
                    <a:pt x="1440533" y="1378544"/>
                  </a:cubicBezTo>
                  <a:cubicBezTo>
                    <a:pt x="1430621" y="1385155"/>
                    <a:pt x="1427317" y="1398378"/>
                    <a:pt x="1417405" y="1398378"/>
                  </a:cubicBezTo>
                  <a:cubicBezTo>
                    <a:pt x="1414101" y="1398378"/>
                    <a:pt x="1410797" y="1398378"/>
                    <a:pt x="1407493" y="1395072"/>
                  </a:cubicBezTo>
                  <a:cubicBezTo>
                    <a:pt x="1407493" y="1391766"/>
                    <a:pt x="1407493" y="1388461"/>
                    <a:pt x="1410797" y="1385155"/>
                  </a:cubicBezTo>
                  <a:cubicBezTo>
                    <a:pt x="1410797" y="1381849"/>
                    <a:pt x="1417405" y="1375238"/>
                    <a:pt x="1420709" y="1375238"/>
                  </a:cubicBezTo>
                  <a:cubicBezTo>
                    <a:pt x="1424013" y="1375238"/>
                    <a:pt x="1427317" y="1375238"/>
                    <a:pt x="1427317" y="1375238"/>
                  </a:cubicBezTo>
                  <a:cubicBezTo>
                    <a:pt x="1430621" y="1375238"/>
                    <a:pt x="1430621" y="1378544"/>
                    <a:pt x="1433925" y="1378544"/>
                  </a:cubicBezTo>
                  <a:cubicBezTo>
                    <a:pt x="1437229" y="1378544"/>
                    <a:pt x="1440533" y="1375238"/>
                    <a:pt x="1440533" y="1371933"/>
                  </a:cubicBezTo>
                  <a:cubicBezTo>
                    <a:pt x="1447141" y="1368627"/>
                    <a:pt x="1447141" y="1368627"/>
                    <a:pt x="1450445" y="1365321"/>
                  </a:cubicBezTo>
                  <a:cubicBezTo>
                    <a:pt x="1453749" y="1365321"/>
                    <a:pt x="1453749" y="1365321"/>
                    <a:pt x="1453749" y="1362016"/>
                  </a:cubicBezTo>
                  <a:cubicBezTo>
                    <a:pt x="1457053" y="1362016"/>
                    <a:pt x="1460357" y="1358710"/>
                    <a:pt x="1463661" y="1358710"/>
                  </a:cubicBezTo>
                  <a:cubicBezTo>
                    <a:pt x="1457053" y="1355405"/>
                    <a:pt x="1450445" y="1358710"/>
                    <a:pt x="1447141" y="1358710"/>
                  </a:cubicBezTo>
                  <a:cubicBezTo>
                    <a:pt x="1443837" y="1358710"/>
                    <a:pt x="1443837" y="1358710"/>
                    <a:pt x="1440533" y="1358710"/>
                  </a:cubicBezTo>
                  <a:cubicBezTo>
                    <a:pt x="1440533" y="1358710"/>
                    <a:pt x="1437229" y="1358710"/>
                    <a:pt x="1437229" y="1358710"/>
                  </a:cubicBezTo>
                  <a:cubicBezTo>
                    <a:pt x="1433925" y="1358710"/>
                    <a:pt x="1433925" y="1358710"/>
                    <a:pt x="1430621" y="1358710"/>
                  </a:cubicBezTo>
                  <a:cubicBezTo>
                    <a:pt x="1427317" y="1358710"/>
                    <a:pt x="1424013" y="1362016"/>
                    <a:pt x="1420709" y="1365321"/>
                  </a:cubicBezTo>
                  <a:cubicBezTo>
                    <a:pt x="1420709" y="1365321"/>
                    <a:pt x="1417405" y="1365321"/>
                    <a:pt x="1414101" y="1365321"/>
                  </a:cubicBezTo>
                  <a:cubicBezTo>
                    <a:pt x="1410797" y="1365321"/>
                    <a:pt x="1407493" y="1368627"/>
                    <a:pt x="1400885" y="1365321"/>
                  </a:cubicBezTo>
                  <a:cubicBezTo>
                    <a:pt x="1394277" y="1365321"/>
                    <a:pt x="1384365" y="1358710"/>
                    <a:pt x="1387669" y="1348793"/>
                  </a:cubicBezTo>
                  <a:cubicBezTo>
                    <a:pt x="1387669" y="1342182"/>
                    <a:pt x="1397581" y="1335571"/>
                    <a:pt x="1407493" y="1338876"/>
                  </a:cubicBezTo>
                  <a:cubicBezTo>
                    <a:pt x="1410797" y="1338876"/>
                    <a:pt x="1414101" y="1338876"/>
                    <a:pt x="1417405" y="1342182"/>
                  </a:cubicBezTo>
                  <a:cubicBezTo>
                    <a:pt x="1417405" y="1342182"/>
                    <a:pt x="1420709" y="1342182"/>
                    <a:pt x="1420709" y="1342182"/>
                  </a:cubicBezTo>
                  <a:cubicBezTo>
                    <a:pt x="1424013" y="1342182"/>
                    <a:pt x="1424013" y="1345488"/>
                    <a:pt x="1424013" y="1345488"/>
                  </a:cubicBezTo>
                  <a:cubicBezTo>
                    <a:pt x="1433925" y="1345488"/>
                    <a:pt x="1447141" y="1342182"/>
                    <a:pt x="1453749" y="1342182"/>
                  </a:cubicBezTo>
                  <a:cubicBezTo>
                    <a:pt x="1457053" y="1342182"/>
                    <a:pt x="1463661" y="1342182"/>
                    <a:pt x="1466965" y="1338876"/>
                  </a:cubicBezTo>
                  <a:cubicBezTo>
                    <a:pt x="1470269" y="1338876"/>
                    <a:pt x="1470269" y="1338876"/>
                    <a:pt x="1473573" y="1338876"/>
                  </a:cubicBezTo>
                  <a:cubicBezTo>
                    <a:pt x="1470269" y="1338876"/>
                    <a:pt x="1470269" y="1335571"/>
                    <a:pt x="1470269" y="1335571"/>
                  </a:cubicBezTo>
                  <a:cubicBezTo>
                    <a:pt x="1457053" y="1335571"/>
                    <a:pt x="1443837" y="1332265"/>
                    <a:pt x="1427317" y="1335571"/>
                  </a:cubicBezTo>
                  <a:cubicBezTo>
                    <a:pt x="1417405" y="1335571"/>
                    <a:pt x="1404189" y="1335571"/>
                    <a:pt x="1390973" y="1338876"/>
                  </a:cubicBezTo>
                  <a:cubicBezTo>
                    <a:pt x="1387669" y="1352099"/>
                    <a:pt x="1371149" y="1362016"/>
                    <a:pt x="1354630" y="1352099"/>
                  </a:cubicBezTo>
                  <a:cubicBezTo>
                    <a:pt x="1351326" y="1352099"/>
                    <a:pt x="1348022" y="1348793"/>
                    <a:pt x="1348022" y="1348793"/>
                  </a:cubicBezTo>
                  <a:cubicBezTo>
                    <a:pt x="1344718" y="1345488"/>
                    <a:pt x="1341414" y="1345488"/>
                    <a:pt x="1338110" y="1342182"/>
                  </a:cubicBezTo>
                  <a:cubicBezTo>
                    <a:pt x="1324894" y="1342182"/>
                    <a:pt x="1311678" y="1342182"/>
                    <a:pt x="1295158" y="1342182"/>
                  </a:cubicBezTo>
                  <a:cubicBezTo>
                    <a:pt x="1288550" y="1342182"/>
                    <a:pt x="1278638" y="1332265"/>
                    <a:pt x="1272030" y="1342182"/>
                  </a:cubicBezTo>
                  <a:cubicBezTo>
                    <a:pt x="1238990" y="1335571"/>
                    <a:pt x="1209255" y="1338876"/>
                    <a:pt x="1179519" y="1342182"/>
                  </a:cubicBezTo>
                  <a:cubicBezTo>
                    <a:pt x="1176215" y="1342182"/>
                    <a:pt x="1176215" y="1342182"/>
                    <a:pt x="1172911" y="1342182"/>
                  </a:cubicBezTo>
                  <a:cubicBezTo>
                    <a:pt x="1169607" y="1342182"/>
                    <a:pt x="1166303" y="1345488"/>
                    <a:pt x="1159695" y="1348793"/>
                  </a:cubicBezTo>
                  <a:cubicBezTo>
                    <a:pt x="1156391" y="1358710"/>
                    <a:pt x="1156391" y="1365321"/>
                    <a:pt x="1153087" y="1375238"/>
                  </a:cubicBezTo>
                  <a:cubicBezTo>
                    <a:pt x="1156391" y="1378544"/>
                    <a:pt x="1156391" y="1381849"/>
                    <a:pt x="1159695" y="1385155"/>
                  </a:cubicBezTo>
                  <a:cubicBezTo>
                    <a:pt x="1159695" y="1388461"/>
                    <a:pt x="1162999" y="1391766"/>
                    <a:pt x="1162999" y="1395072"/>
                  </a:cubicBezTo>
                  <a:cubicBezTo>
                    <a:pt x="1162999" y="1395072"/>
                    <a:pt x="1166303" y="1398378"/>
                    <a:pt x="1166303" y="1398378"/>
                  </a:cubicBezTo>
                  <a:cubicBezTo>
                    <a:pt x="1166303" y="1401683"/>
                    <a:pt x="1166303" y="1404989"/>
                    <a:pt x="1166303" y="1408294"/>
                  </a:cubicBezTo>
                  <a:cubicBezTo>
                    <a:pt x="1166303" y="1418211"/>
                    <a:pt x="1162999" y="1438045"/>
                    <a:pt x="1153087" y="1441351"/>
                  </a:cubicBezTo>
                  <a:cubicBezTo>
                    <a:pt x="1156391" y="1451267"/>
                    <a:pt x="1149783" y="1467796"/>
                    <a:pt x="1139871" y="1471101"/>
                  </a:cubicBezTo>
                  <a:cubicBezTo>
                    <a:pt x="1139871" y="1474407"/>
                    <a:pt x="1136567" y="1477712"/>
                    <a:pt x="1136567" y="1481018"/>
                  </a:cubicBezTo>
                  <a:cubicBezTo>
                    <a:pt x="1133263" y="1484324"/>
                    <a:pt x="1136567" y="1484324"/>
                    <a:pt x="1136567" y="1487629"/>
                  </a:cubicBezTo>
                  <a:cubicBezTo>
                    <a:pt x="1139871" y="1490935"/>
                    <a:pt x="1136567" y="1497546"/>
                    <a:pt x="1136567" y="1500852"/>
                  </a:cubicBezTo>
                  <a:cubicBezTo>
                    <a:pt x="1129959" y="1507463"/>
                    <a:pt x="1123351" y="1510769"/>
                    <a:pt x="1113439" y="1504157"/>
                  </a:cubicBezTo>
                  <a:cubicBezTo>
                    <a:pt x="1110135" y="1507463"/>
                    <a:pt x="1110135" y="1510769"/>
                    <a:pt x="1106831" y="1510769"/>
                  </a:cubicBezTo>
                  <a:cubicBezTo>
                    <a:pt x="1106831" y="1507463"/>
                    <a:pt x="1110135" y="1504157"/>
                    <a:pt x="1110135" y="1504157"/>
                  </a:cubicBezTo>
                  <a:cubicBezTo>
                    <a:pt x="1110135" y="1500852"/>
                    <a:pt x="1110135" y="1500852"/>
                    <a:pt x="1110135" y="1500852"/>
                  </a:cubicBezTo>
                  <a:cubicBezTo>
                    <a:pt x="1103527" y="1500852"/>
                    <a:pt x="1096919" y="1507463"/>
                    <a:pt x="1093616" y="1510769"/>
                  </a:cubicBezTo>
                  <a:cubicBezTo>
                    <a:pt x="1093616" y="1517380"/>
                    <a:pt x="1096919" y="1523991"/>
                    <a:pt x="1090312" y="1533908"/>
                  </a:cubicBezTo>
                  <a:cubicBezTo>
                    <a:pt x="1093616" y="1537214"/>
                    <a:pt x="1090312" y="1543825"/>
                    <a:pt x="1093616" y="1547130"/>
                  </a:cubicBezTo>
                  <a:cubicBezTo>
                    <a:pt x="1087008" y="1557047"/>
                    <a:pt x="1093616" y="1563658"/>
                    <a:pt x="1093616" y="1573575"/>
                  </a:cubicBezTo>
                  <a:cubicBezTo>
                    <a:pt x="1096919" y="1576881"/>
                    <a:pt x="1100223" y="1583492"/>
                    <a:pt x="1096919" y="1590103"/>
                  </a:cubicBezTo>
                  <a:cubicBezTo>
                    <a:pt x="1096919" y="1600020"/>
                    <a:pt x="1083704" y="1609937"/>
                    <a:pt x="1073792" y="1606632"/>
                  </a:cubicBezTo>
                  <a:cubicBezTo>
                    <a:pt x="1070488" y="1603326"/>
                    <a:pt x="1067184" y="1596715"/>
                    <a:pt x="1067184" y="1593409"/>
                  </a:cubicBezTo>
                  <a:cubicBezTo>
                    <a:pt x="1063880" y="1590103"/>
                    <a:pt x="1063880" y="1590103"/>
                    <a:pt x="1063880" y="1586798"/>
                  </a:cubicBezTo>
                  <a:cubicBezTo>
                    <a:pt x="1060576" y="1590103"/>
                    <a:pt x="1060576" y="1593409"/>
                    <a:pt x="1053968" y="1596715"/>
                  </a:cubicBezTo>
                  <a:cubicBezTo>
                    <a:pt x="1053968" y="1600020"/>
                    <a:pt x="1050664" y="1603326"/>
                    <a:pt x="1047360" y="1603326"/>
                  </a:cubicBezTo>
                  <a:cubicBezTo>
                    <a:pt x="1044056" y="1603326"/>
                    <a:pt x="1040752" y="1606632"/>
                    <a:pt x="1037448" y="1606632"/>
                  </a:cubicBezTo>
                  <a:cubicBezTo>
                    <a:pt x="1034144" y="1606632"/>
                    <a:pt x="1030840" y="1606632"/>
                    <a:pt x="1027536" y="1606632"/>
                  </a:cubicBezTo>
                  <a:cubicBezTo>
                    <a:pt x="1024232" y="1606632"/>
                    <a:pt x="1020928" y="1606632"/>
                    <a:pt x="1017624" y="1606632"/>
                  </a:cubicBezTo>
                  <a:cubicBezTo>
                    <a:pt x="1014320" y="1606632"/>
                    <a:pt x="1011016" y="1606632"/>
                    <a:pt x="1007712" y="1606632"/>
                  </a:cubicBezTo>
                  <a:cubicBezTo>
                    <a:pt x="1004408" y="1609937"/>
                    <a:pt x="1001104" y="1609937"/>
                    <a:pt x="1001104" y="1609937"/>
                  </a:cubicBezTo>
                  <a:cubicBezTo>
                    <a:pt x="994496" y="1609937"/>
                    <a:pt x="991192" y="1613243"/>
                    <a:pt x="984584" y="1616548"/>
                  </a:cubicBezTo>
                  <a:cubicBezTo>
                    <a:pt x="981280" y="1616548"/>
                    <a:pt x="974672" y="1619854"/>
                    <a:pt x="971368" y="1619854"/>
                  </a:cubicBezTo>
                  <a:cubicBezTo>
                    <a:pt x="971368" y="1619854"/>
                    <a:pt x="968064" y="1623160"/>
                    <a:pt x="968064" y="1623160"/>
                  </a:cubicBezTo>
                  <a:cubicBezTo>
                    <a:pt x="968064" y="1623160"/>
                    <a:pt x="964760" y="1623160"/>
                    <a:pt x="964760" y="1623160"/>
                  </a:cubicBezTo>
                  <a:cubicBezTo>
                    <a:pt x="964760" y="1623160"/>
                    <a:pt x="961456" y="1623160"/>
                    <a:pt x="961456" y="1623160"/>
                  </a:cubicBezTo>
                  <a:cubicBezTo>
                    <a:pt x="961456" y="1626465"/>
                    <a:pt x="958153" y="1623160"/>
                    <a:pt x="958153" y="1626465"/>
                  </a:cubicBezTo>
                  <a:cubicBezTo>
                    <a:pt x="954849" y="1626465"/>
                    <a:pt x="951545" y="1626465"/>
                    <a:pt x="948241" y="1626465"/>
                  </a:cubicBezTo>
                  <a:cubicBezTo>
                    <a:pt x="941633" y="1629771"/>
                    <a:pt x="931721" y="1629771"/>
                    <a:pt x="921809" y="1626465"/>
                  </a:cubicBezTo>
                  <a:cubicBezTo>
                    <a:pt x="915201" y="1623160"/>
                    <a:pt x="911897" y="1623160"/>
                    <a:pt x="905289" y="1619854"/>
                  </a:cubicBezTo>
                  <a:cubicBezTo>
                    <a:pt x="901985" y="1613243"/>
                    <a:pt x="895377" y="1609937"/>
                    <a:pt x="892073" y="1603326"/>
                  </a:cubicBezTo>
                  <a:cubicBezTo>
                    <a:pt x="888769" y="1600020"/>
                    <a:pt x="885465" y="1596715"/>
                    <a:pt x="882161" y="1593409"/>
                  </a:cubicBezTo>
                  <a:cubicBezTo>
                    <a:pt x="882161" y="1590103"/>
                    <a:pt x="878857" y="1590103"/>
                    <a:pt x="878857" y="1590103"/>
                  </a:cubicBezTo>
                  <a:cubicBezTo>
                    <a:pt x="875553" y="1590103"/>
                    <a:pt x="872249" y="1590103"/>
                    <a:pt x="868945" y="1590103"/>
                  </a:cubicBezTo>
                  <a:cubicBezTo>
                    <a:pt x="865641" y="1593409"/>
                    <a:pt x="859033" y="1593409"/>
                    <a:pt x="855729" y="1596715"/>
                  </a:cubicBezTo>
                  <a:cubicBezTo>
                    <a:pt x="849121" y="1596715"/>
                    <a:pt x="845817" y="1600020"/>
                    <a:pt x="839209" y="1600020"/>
                  </a:cubicBezTo>
                  <a:cubicBezTo>
                    <a:pt x="839209" y="1603326"/>
                    <a:pt x="839209" y="1603326"/>
                    <a:pt x="839209" y="1603326"/>
                  </a:cubicBezTo>
                  <a:cubicBezTo>
                    <a:pt x="832601" y="1603326"/>
                    <a:pt x="829297" y="1606632"/>
                    <a:pt x="822690" y="1606632"/>
                  </a:cubicBezTo>
                  <a:cubicBezTo>
                    <a:pt x="819386" y="1609937"/>
                    <a:pt x="812778" y="1613243"/>
                    <a:pt x="809474" y="1616548"/>
                  </a:cubicBezTo>
                  <a:cubicBezTo>
                    <a:pt x="809474" y="1619854"/>
                    <a:pt x="809474" y="1619854"/>
                    <a:pt x="806170" y="1619854"/>
                  </a:cubicBezTo>
                  <a:cubicBezTo>
                    <a:pt x="806170" y="1623160"/>
                    <a:pt x="802866" y="1626465"/>
                    <a:pt x="799562" y="1629771"/>
                  </a:cubicBezTo>
                  <a:cubicBezTo>
                    <a:pt x="799562" y="1629771"/>
                    <a:pt x="796258" y="1633076"/>
                    <a:pt x="792954" y="1636382"/>
                  </a:cubicBezTo>
                  <a:cubicBezTo>
                    <a:pt x="786346" y="1642993"/>
                    <a:pt x="773130" y="1646299"/>
                    <a:pt x="763218" y="1642993"/>
                  </a:cubicBezTo>
                  <a:cubicBezTo>
                    <a:pt x="756610" y="1642993"/>
                    <a:pt x="746698" y="1639688"/>
                    <a:pt x="743394" y="1636382"/>
                  </a:cubicBezTo>
                  <a:cubicBezTo>
                    <a:pt x="740090" y="1636382"/>
                    <a:pt x="740090" y="1633076"/>
                    <a:pt x="740090" y="1633076"/>
                  </a:cubicBezTo>
                  <a:cubicBezTo>
                    <a:pt x="736786" y="1626465"/>
                    <a:pt x="733482" y="1619854"/>
                    <a:pt x="733482" y="1609937"/>
                  </a:cubicBezTo>
                  <a:cubicBezTo>
                    <a:pt x="736786" y="1603326"/>
                    <a:pt x="740090" y="1596715"/>
                    <a:pt x="746698" y="1593409"/>
                  </a:cubicBezTo>
                  <a:cubicBezTo>
                    <a:pt x="746698" y="1593409"/>
                    <a:pt x="750002" y="1590103"/>
                    <a:pt x="750002" y="1590103"/>
                  </a:cubicBezTo>
                  <a:cubicBezTo>
                    <a:pt x="759914" y="1586798"/>
                    <a:pt x="773130" y="1586798"/>
                    <a:pt x="783042" y="1590103"/>
                  </a:cubicBezTo>
                  <a:cubicBezTo>
                    <a:pt x="792954" y="1593409"/>
                    <a:pt x="799562" y="1600020"/>
                    <a:pt x="809474" y="1596715"/>
                  </a:cubicBezTo>
                  <a:cubicBezTo>
                    <a:pt x="812778" y="1596715"/>
                    <a:pt x="816082" y="1596715"/>
                    <a:pt x="819386" y="1596715"/>
                  </a:cubicBezTo>
                  <a:cubicBezTo>
                    <a:pt x="822690" y="1593409"/>
                    <a:pt x="825994" y="1593409"/>
                    <a:pt x="825994" y="1593409"/>
                  </a:cubicBezTo>
                  <a:cubicBezTo>
                    <a:pt x="832601" y="1593409"/>
                    <a:pt x="835905" y="1593409"/>
                    <a:pt x="839209" y="1590103"/>
                  </a:cubicBezTo>
                  <a:cubicBezTo>
                    <a:pt x="842513" y="1590103"/>
                    <a:pt x="842513" y="1590103"/>
                    <a:pt x="845817" y="1590103"/>
                  </a:cubicBezTo>
                  <a:cubicBezTo>
                    <a:pt x="845817" y="1586798"/>
                    <a:pt x="849121" y="1586798"/>
                    <a:pt x="849121" y="1586798"/>
                  </a:cubicBezTo>
                  <a:cubicBezTo>
                    <a:pt x="852425" y="1586798"/>
                    <a:pt x="855729" y="1586798"/>
                    <a:pt x="859033" y="1586798"/>
                  </a:cubicBezTo>
                  <a:cubicBezTo>
                    <a:pt x="859033" y="1586798"/>
                    <a:pt x="862337" y="1583492"/>
                    <a:pt x="862337" y="1583492"/>
                  </a:cubicBezTo>
                  <a:cubicBezTo>
                    <a:pt x="862337" y="1583492"/>
                    <a:pt x="865641" y="1583492"/>
                    <a:pt x="865641" y="1583492"/>
                  </a:cubicBezTo>
                  <a:cubicBezTo>
                    <a:pt x="868945" y="1583492"/>
                    <a:pt x="868945" y="1583492"/>
                    <a:pt x="872249" y="1583492"/>
                  </a:cubicBezTo>
                  <a:cubicBezTo>
                    <a:pt x="868945" y="1580187"/>
                    <a:pt x="865641" y="1576881"/>
                    <a:pt x="865641" y="1573575"/>
                  </a:cubicBezTo>
                  <a:cubicBezTo>
                    <a:pt x="865641" y="1573575"/>
                    <a:pt x="862337" y="1573575"/>
                    <a:pt x="862337" y="1570270"/>
                  </a:cubicBezTo>
                  <a:cubicBezTo>
                    <a:pt x="859033" y="1570270"/>
                    <a:pt x="859033" y="1566964"/>
                    <a:pt x="859033" y="1566964"/>
                  </a:cubicBezTo>
                  <a:cubicBezTo>
                    <a:pt x="855729" y="1566964"/>
                    <a:pt x="855729" y="1566964"/>
                    <a:pt x="855729" y="1563658"/>
                  </a:cubicBezTo>
                  <a:cubicBezTo>
                    <a:pt x="852425" y="1563658"/>
                    <a:pt x="852425" y="1560353"/>
                    <a:pt x="849121" y="1560353"/>
                  </a:cubicBezTo>
                  <a:cubicBezTo>
                    <a:pt x="849121" y="1557047"/>
                    <a:pt x="849121" y="1557047"/>
                    <a:pt x="849121" y="1553742"/>
                  </a:cubicBezTo>
                  <a:cubicBezTo>
                    <a:pt x="845817" y="1547130"/>
                    <a:pt x="842513" y="1540519"/>
                    <a:pt x="842513" y="1530602"/>
                  </a:cubicBezTo>
                  <a:cubicBezTo>
                    <a:pt x="842513" y="1530602"/>
                    <a:pt x="842513" y="1527297"/>
                    <a:pt x="842513" y="1527297"/>
                  </a:cubicBezTo>
                  <a:cubicBezTo>
                    <a:pt x="842513" y="1523991"/>
                    <a:pt x="842513" y="1520685"/>
                    <a:pt x="845817" y="1520685"/>
                  </a:cubicBezTo>
                  <a:cubicBezTo>
                    <a:pt x="845817" y="1517380"/>
                    <a:pt x="845817" y="1517380"/>
                    <a:pt x="849121" y="1514074"/>
                  </a:cubicBezTo>
                  <a:cubicBezTo>
                    <a:pt x="849121" y="1510769"/>
                    <a:pt x="849121" y="1507463"/>
                    <a:pt x="852425" y="1507463"/>
                  </a:cubicBezTo>
                  <a:cubicBezTo>
                    <a:pt x="852425" y="1504157"/>
                    <a:pt x="855729" y="1500852"/>
                    <a:pt x="859033" y="1497546"/>
                  </a:cubicBezTo>
                  <a:cubicBezTo>
                    <a:pt x="862337" y="1497546"/>
                    <a:pt x="862337" y="1494240"/>
                    <a:pt x="865641" y="1494240"/>
                  </a:cubicBezTo>
                  <a:cubicBezTo>
                    <a:pt x="868945" y="1490935"/>
                    <a:pt x="872249" y="1487629"/>
                    <a:pt x="875553" y="1487629"/>
                  </a:cubicBezTo>
                  <a:cubicBezTo>
                    <a:pt x="875553" y="1484324"/>
                    <a:pt x="875553" y="1487629"/>
                    <a:pt x="875553" y="1484324"/>
                  </a:cubicBezTo>
                  <a:cubicBezTo>
                    <a:pt x="875553" y="1484324"/>
                    <a:pt x="878857" y="1484324"/>
                    <a:pt x="878857" y="1484324"/>
                  </a:cubicBezTo>
                  <a:cubicBezTo>
                    <a:pt x="882161" y="1481018"/>
                    <a:pt x="882161" y="1481018"/>
                    <a:pt x="882161" y="1477712"/>
                  </a:cubicBezTo>
                  <a:cubicBezTo>
                    <a:pt x="882161" y="1474407"/>
                    <a:pt x="882161" y="1471101"/>
                    <a:pt x="882161" y="1464490"/>
                  </a:cubicBezTo>
                  <a:cubicBezTo>
                    <a:pt x="882161" y="1461184"/>
                    <a:pt x="882161" y="1457879"/>
                    <a:pt x="878857" y="1457879"/>
                  </a:cubicBezTo>
                  <a:cubicBezTo>
                    <a:pt x="875553" y="1454573"/>
                    <a:pt x="872249" y="1457879"/>
                    <a:pt x="872249" y="1461184"/>
                  </a:cubicBezTo>
                  <a:cubicBezTo>
                    <a:pt x="868945" y="1464490"/>
                    <a:pt x="868945" y="1467796"/>
                    <a:pt x="868945" y="1467796"/>
                  </a:cubicBezTo>
                  <a:cubicBezTo>
                    <a:pt x="865641" y="1467796"/>
                    <a:pt x="865641" y="1464490"/>
                    <a:pt x="868945" y="1461184"/>
                  </a:cubicBezTo>
                  <a:cubicBezTo>
                    <a:pt x="862337" y="1461184"/>
                    <a:pt x="859033" y="1461184"/>
                    <a:pt x="852425" y="1461184"/>
                  </a:cubicBezTo>
                  <a:cubicBezTo>
                    <a:pt x="849121" y="1457879"/>
                    <a:pt x="845817" y="1454573"/>
                    <a:pt x="842513" y="1454573"/>
                  </a:cubicBezTo>
                  <a:cubicBezTo>
                    <a:pt x="839209" y="1451267"/>
                    <a:pt x="835905" y="1454573"/>
                    <a:pt x="832601" y="1454573"/>
                  </a:cubicBezTo>
                  <a:cubicBezTo>
                    <a:pt x="829297" y="1454573"/>
                    <a:pt x="825994" y="1454573"/>
                    <a:pt x="825994" y="1454573"/>
                  </a:cubicBezTo>
                  <a:cubicBezTo>
                    <a:pt x="822690" y="1454573"/>
                    <a:pt x="819386" y="1457879"/>
                    <a:pt x="816082" y="1457879"/>
                  </a:cubicBezTo>
                  <a:cubicBezTo>
                    <a:pt x="812778" y="1457879"/>
                    <a:pt x="812778" y="1457879"/>
                    <a:pt x="809474" y="1457879"/>
                  </a:cubicBezTo>
                  <a:cubicBezTo>
                    <a:pt x="806170" y="1457879"/>
                    <a:pt x="802866" y="1457879"/>
                    <a:pt x="796258" y="1457879"/>
                  </a:cubicBezTo>
                  <a:cubicBezTo>
                    <a:pt x="796258" y="1461184"/>
                    <a:pt x="792954" y="1467796"/>
                    <a:pt x="789650" y="1467796"/>
                  </a:cubicBezTo>
                  <a:cubicBezTo>
                    <a:pt x="783042" y="1471101"/>
                    <a:pt x="776434" y="1467796"/>
                    <a:pt x="773130" y="1464490"/>
                  </a:cubicBezTo>
                  <a:cubicBezTo>
                    <a:pt x="773130" y="1461184"/>
                    <a:pt x="773130" y="1457879"/>
                    <a:pt x="773130" y="1454573"/>
                  </a:cubicBezTo>
                  <a:cubicBezTo>
                    <a:pt x="766522" y="1454573"/>
                    <a:pt x="759914" y="1457879"/>
                    <a:pt x="753306" y="1457879"/>
                  </a:cubicBezTo>
                  <a:cubicBezTo>
                    <a:pt x="746698" y="1457879"/>
                    <a:pt x="743394" y="1454573"/>
                    <a:pt x="740090" y="1454573"/>
                  </a:cubicBezTo>
                  <a:cubicBezTo>
                    <a:pt x="733482" y="1454573"/>
                    <a:pt x="730178" y="1457879"/>
                    <a:pt x="723570" y="1457879"/>
                  </a:cubicBezTo>
                  <a:cubicBezTo>
                    <a:pt x="720266" y="1461184"/>
                    <a:pt x="720266" y="1464490"/>
                    <a:pt x="720266" y="1467796"/>
                  </a:cubicBezTo>
                  <a:cubicBezTo>
                    <a:pt x="723570" y="1471101"/>
                    <a:pt x="723570" y="1471101"/>
                    <a:pt x="723570" y="1474407"/>
                  </a:cubicBezTo>
                  <a:cubicBezTo>
                    <a:pt x="730178" y="1481018"/>
                    <a:pt x="733482" y="1481018"/>
                    <a:pt x="736786" y="1487629"/>
                  </a:cubicBezTo>
                  <a:cubicBezTo>
                    <a:pt x="740090" y="1487629"/>
                    <a:pt x="743394" y="1490935"/>
                    <a:pt x="743394" y="1494240"/>
                  </a:cubicBezTo>
                  <a:cubicBezTo>
                    <a:pt x="746698" y="1494240"/>
                    <a:pt x="753306" y="1497546"/>
                    <a:pt x="753306" y="1500852"/>
                  </a:cubicBezTo>
                  <a:cubicBezTo>
                    <a:pt x="756610" y="1500852"/>
                    <a:pt x="756610" y="1504157"/>
                    <a:pt x="756610" y="1504157"/>
                  </a:cubicBezTo>
                  <a:cubicBezTo>
                    <a:pt x="763218" y="1514074"/>
                    <a:pt x="769826" y="1523991"/>
                    <a:pt x="763218" y="1540519"/>
                  </a:cubicBezTo>
                  <a:cubicBezTo>
                    <a:pt x="766522" y="1540519"/>
                    <a:pt x="769826" y="1547130"/>
                    <a:pt x="766522" y="1550436"/>
                  </a:cubicBezTo>
                  <a:cubicBezTo>
                    <a:pt x="763218" y="1550436"/>
                    <a:pt x="759914" y="1550436"/>
                    <a:pt x="756610" y="1550436"/>
                  </a:cubicBezTo>
                  <a:cubicBezTo>
                    <a:pt x="750002" y="1557047"/>
                    <a:pt x="733482" y="1560353"/>
                    <a:pt x="720266" y="1550436"/>
                  </a:cubicBezTo>
                  <a:cubicBezTo>
                    <a:pt x="713658" y="1553742"/>
                    <a:pt x="707050" y="1553742"/>
                    <a:pt x="700442" y="1547130"/>
                  </a:cubicBezTo>
                  <a:cubicBezTo>
                    <a:pt x="700442" y="1547130"/>
                    <a:pt x="697138" y="1540519"/>
                    <a:pt x="697138" y="1540519"/>
                  </a:cubicBezTo>
                  <a:cubicBezTo>
                    <a:pt x="697138" y="1537214"/>
                    <a:pt x="697138" y="1533908"/>
                    <a:pt x="697138" y="1530602"/>
                  </a:cubicBezTo>
                  <a:cubicBezTo>
                    <a:pt x="697138" y="1527297"/>
                    <a:pt x="700442" y="1523991"/>
                    <a:pt x="703746" y="1523991"/>
                  </a:cubicBezTo>
                  <a:cubicBezTo>
                    <a:pt x="700442" y="1520685"/>
                    <a:pt x="700442" y="1514074"/>
                    <a:pt x="700442" y="1510769"/>
                  </a:cubicBezTo>
                  <a:cubicBezTo>
                    <a:pt x="700442" y="1507463"/>
                    <a:pt x="700442" y="1500852"/>
                    <a:pt x="703746" y="1497546"/>
                  </a:cubicBezTo>
                  <a:cubicBezTo>
                    <a:pt x="703746" y="1497546"/>
                    <a:pt x="703746" y="1497546"/>
                    <a:pt x="703746" y="1494240"/>
                  </a:cubicBezTo>
                  <a:cubicBezTo>
                    <a:pt x="707050" y="1494240"/>
                    <a:pt x="707050" y="1490935"/>
                    <a:pt x="707050" y="1490935"/>
                  </a:cubicBezTo>
                  <a:cubicBezTo>
                    <a:pt x="707050" y="1484324"/>
                    <a:pt x="710354" y="1481018"/>
                    <a:pt x="710354" y="1477712"/>
                  </a:cubicBezTo>
                  <a:cubicBezTo>
                    <a:pt x="710354" y="1474407"/>
                    <a:pt x="707050" y="1467796"/>
                    <a:pt x="707050" y="1467796"/>
                  </a:cubicBezTo>
                  <a:cubicBezTo>
                    <a:pt x="707050" y="1464490"/>
                    <a:pt x="707050" y="1464490"/>
                    <a:pt x="707050" y="1464490"/>
                  </a:cubicBezTo>
                  <a:cubicBezTo>
                    <a:pt x="703746" y="1464490"/>
                    <a:pt x="703746" y="1461184"/>
                    <a:pt x="700442" y="1461184"/>
                  </a:cubicBezTo>
                  <a:cubicBezTo>
                    <a:pt x="697138" y="1461184"/>
                    <a:pt x="697138" y="1464490"/>
                    <a:pt x="690531" y="1461184"/>
                  </a:cubicBezTo>
                  <a:cubicBezTo>
                    <a:pt x="690531" y="1464490"/>
                    <a:pt x="690531" y="1464490"/>
                    <a:pt x="687227" y="1464490"/>
                  </a:cubicBezTo>
                  <a:cubicBezTo>
                    <a:pt x="683923" y="1464490"/>
                    <a:pt x="677315" y="1464490"/>
                    <a:pt x="670707" y="1467796"/>
                  </a:cubicBezTo>
                  <a:cubicBezTo>
                    <a:pt x="670707" y="1467796"/>
                    <a:pt x="667403" y="1467796"/>
                    <a:pt x="664099" y="1467796"/>
                  </a:cubicBezTo>
                  <a:cubicBezTo>
                    <a:pt x="657491" y="1467796"/>
                    <a:pt x="654187" y="1467796"/>
                    <a:pt x="650883" y="1471101"/>
                  </a:cubicBezTo>
                  <a:cubicBezTo>
                    <a:pt x="650883" y="1471101"/>
                    <a:pt x="647579" y="1471101"/>
                    <a:pt x="647579" y="1471101"/>
                  </a:cubicBezTo>
                  <a:cubicBezTo>
                    <a:pt x="647579" y="1471101"/>
                    <a:pt x="647579" y="1471101"/>
                    <a:pt x="644275" y="1471101"/>
                  </a:cubicBezTo>
                  <a:cubicBezTo>
                    <a:pt x="640971" y="1471101"/>
                    <a:pt x="637667" y="1471101"/>
                    <a:pt x="637667" y="1471101"/>
                  </a:cubicBezTo>
                  <a:cubicBezTo>
                    <a:pt x="634363" y="1471101"/>
                    <a:pt x="634363" y="1474407"/>
                    <a:pt x="631059" y="1474407"/>
                  </a:cubicBezTo>
                  <a:cubicBezTo>
                    <a:pt x="627755" y="1474407"/>
                    <a:pt x="624451" y="1474407"/>
                    <a:pt x="621147" y="1474407"/>
                  </a:cubicBezTo>
                  <a:cubicBezTo>
                    <a:pt x="621147" y="1474407"/>
                    <a:pt x="621147" y="1477712"/>
                    <a:pt x="621147" y="1477712"/>
                  </a:cubicBezTo>
                  <a:cubicBezTo>
                    <a:pt x="617843" y="1481018"/>
                    <a:pt x="614539" y="1481018"/>
                    <a:pt x="611235" y="1484324"/>
                  </a:cubicBezTo>
                  <a:cubicBezTo>
                    <a:pt x="611235" y="1484324"/>
                    <a:pt x="607931" y="1487629"/>
                    <a:pt x="607931" y="1490935"/>
                  </a:cubicBezTo>
                  <a:cubicBezTo>
                    <a:pt x="604627" y="1494240"/>
                    <a:pt x="601323" y="1497546"/>
                    <a:pt x="598019" y="1500852"/>
                  </a:cubicBezTo>
                  <a:cubicBezTo>
                    <a:pt x="598019" y="1500852"/>
                    <a:pt x="594715" y="1500852"/>
                    <a:pt x="594715" y="1504157"/>
                  </a:cubicBezTo>
                  <a:cubicBezTo>
                    <a:pt x="588107" y="1507463"/>
                    <a:pt x="578195" y="1510769"/>
                    <a:pt x="574891" y="1520685"/>
                  </a:cubicBezTo>
                  <a:cubicBezTo>
                    <a:pt x="571587" y="1520685"/>
                    <a:pt x="568283" y="1520685"/>
                    <a:pt x="568283" y="1523991"/>
                  </a:cubicBezTo>
                  <a:cubicBezTo>
                    <a:pt x="564979" y="1527297"/>
                    <a:pt x="561676" y="1527297"/>
                    <a:pt x="561676" y="1527297"/>
                  </a:cubicBezTo>
                  <a:cubicBezTo>
                    <a:pt x="561676" y="1527297"/>
                    <a:pt x="561676" y="1530602"/>
                    <a:pt x="558372" y="1530602"/>
                  </a:cubicBezTo>
                  <a:cubicBezTo>
                    <a:pt x="558372" y="1530602"/>
                    <a:pt x="555068" y="1530602"/>
                    <a:pt x="555068" y="1533908"/>
                  </a:cubicBezTo>
                  <a:cubicBezTo>
                    <a:pt x="545156" y="1540519"/>
                    <a:pt x="538548" y="1550436"/>
                    <a:pt x="528636" y="1553742"/>
                  </a:cubicBezTo>
                  <a:cubicBezTo>
                    <a:pt x="522028" y="1557047"/>
                    <a:pt x="518724" y="1563658"/>
                    <a:pt x="512116" y="1563658"/>
                  </a:cubicBezTo>
                  <a:cubicBezTo>
                    <a:pt x="515420" y="1560353"/>
                    <a:pt x="518724" y="1557047"/>
                    <a:pt x="522028" y="1553742"/>
                  </a:cubicBezTo>
                  <a:cubicBezTo>
                    <a:pt x="525332" y="1550436"/>
                    <a:pt x="531940" y="1547130"/>
                    <a:pt x="531940" y="1543825"/>
                  </a:cubicBezTo>
                  <a:cubicBezTo>
                    <a:pt x="535244" y="1540519"/>
                    <a:pt x="538548" y="1540519"/>
                    <a:pt x="538548" y="1537214"/>
                  </a:cubicBezTo>
                  <a:cubicBezTo>
                    <a:pt x="541852" y="1533908"/>
                    <a:pt x="541852" y="1530602"/>
                    <a:pt x="545156" y="1530602"/>
                  </a:cubicBezTo>
                  <a:cubicBezTo>
                    <a:pt x="545156" y="1527297"/>
                    <a:pt x="548460" y="1527297"/>
                    <a:pt x="548460" y="1523991"/>
                  </a:cubicBezTo>
                  <a:cubicBezTo>
                    <a:pt x="551764" y="1523991"/>
                    <a:pt x="555068" y="1523991"/>
                    <a:pt x="558372" y="1520685"/>
                  </a:cubicBezTo>
                  <a:cubicBezTo>
                    <a:pt x="558372" y="1517380"/>
                    <a:pt x="561676" y="1517380"/>
                    <a:pt x="561676" y="1517380"/>
                  </a:cubicBezTo>
                  <a:cubicBezTo>
                    <a:pt x="561676" y="1517380"/>
                    <a:pt x="564979" y="1514074"/>
                    <a:pt x="564979" y="1510769"/>
                  </a:cubicBezTo>
                  <a:cubicBezTo>
                    <a:pt x="571587" y="1510769"/>
                    <a:pt x="571587" y="1507463"/>
                    <a:pt x="578195" y="1504157"/>
                  </a:cubicBezTo>
                  <a:cubicBezTo>
                    <a:pt x="578195" y="1497546"/>
                    <a:pt x="584803" y="1490935"/>
                    <a:pt x="591411" y="1490935"/>
                  </a:cubicBezTo>
                  <a:cubicBezTo>
                    <a:pt x="591411" y="1487629"/>
                    <a:pt x="591411" y="1487629"/>
                    <a:pt x="591411" y="1487629"/>
                  </a:cubicBezTo>
                  <a:cubicBezTo>
                    <a:pt x="594715" y="1484324"/>
                    <a:pt x="598019" y="1484324"/>
                    <a:pt x="598019" y="1484324"/>
                  </a:cubicBezTo>
                  <a:cubicBezTo>
                    <a:pt x="601323" y="1484324"/>
                    <a:pt x="601323" y="1481018"/>
                    <a:pt x="601323" y="1481018"/>
                  </a:cubicBezTo>
                  <a:cubicBezTo>
                    <a:pt x="604627" y="1481018"/>
                    <a:pt x="604627" y="1481018"/>
                    <a:pt x="604627" y="1481018"/>
                  </a:cubicBezTo>
                  <a:cubicBezTo>
                    <a:pt x="604627" y="1481018"/>
                    <a:pt x="604627" y="1477712"/>
                    <a:pt x="604627" y="1477712"/>
                  </a:cubicBezTo>
                  <a:cubicBezTo>
                    <a:pt x="607931" y="1477712"/>
                    <a:pt x="607931" y="1477712"/>
                    <a:pt x="611235" y="1474407"/>
                  </a:cubicBezTo>
                  <a:cubicBezTo>
                    <a:pt x="598019" y="1474407"/>
                    <a:pt x="581499" y="1474407"/>
                    <a:pt x="571587" y="1464490"/>
                  </a:cubicBezTo>
                  <a:cubicBezTo>
                    <a:pt x="568283" y="1467796"/>
                    <a:pt x="568283" y="1467796"/>
                    <a:pt x="564979" y="1467796"/>
                  </a:cubicBezTo>
                  <a:cubicBezTo>
                    <a:pt x="564979" y="1467796"/>
                    <a:pt x="564979" y="1471101"/>
                    <a:pt x="564979" y="1471101"/>
                  </a:cubicBezTo>
                  <a:cubicBezTo>
                    <a:pt x="561676" y="1471101"/>
                    <a:pt x="558372" y="1471101"/>
                    <a:pt x="558372" y="1474407"/>
                  </a:cubicBezTo>
                  <a:cubicBezTo>
                    <a:pt x="555068" y="1474407"/>
                    <a:pt x="551764" y="1477712"/>
                    <a:pt x="548460" y="1481018"/>
                  </a:cubicBezTo>
                  <a:cubicBezTo>
                    <a:pt x="548460" y="1484324"/>
                    <a:pt x="545156" y="1484324"/>
                    <a:pt x="545156" y="1487629"/>
                  </a:cubicBezTo>
                  <a:cubicBezTo>
                    <a:pt x="541852" y="1490935"/>
                    <a:pt x="538548" y="1490935"/>
                    <a:pt x="538548" y="1494240"/>
                  </a:cubicBezTo>
                  <a:cubicBezTo>
                    <a:pt x="535244" y="1497546"/>
                    <a:pt x="531940" y="1500852"/>
                    <a:pt x="531940" y="1504157"/>
                  </a:cubicBezTo>
                  <a:cubicBezTo>
                    <a:pt x="528636" y="1507463"/>
                    <a:pt x="525332" y="1507463"/>
                    <a:pt x="525332" y="1510769"/>
                  </a:cubicBezTo>
                  <a:cubicBezTo>
                    <a:pt x="518724" y="1514074"/>
                    <a:pt x="518724" y="1520685"/>
                    <a:pt x="512116" y="1523991"/>
                  </a:cubicBezTo>
                  <a:cubicBezTo>
                    <a:pt x="512116" y="1527297"/>
                    <a:pt x="512116" y="1530602"/>
                    <a:pt x="512116" y="1530602"/>
                  </a:cubicBezTo>
                  <a:cubicBezTo>
                    <a:pt x="508812" y="1530602"/>
                    <a:pt x="508812" y="1537214"/>
                    <a:pt x="505508" y="1537214"/>
                  </a:cubicBezTo>
                  <a:cubicBezTo>
                    <a:pt x="502204" y="1540519"/>
                    <a:pt x="502204" y="1547130"/>
                    <a:pt x="498900" y="1550436"/>
                  </a:cubicBezTo>
                  <a:cubicBezTo>
                    <a:pt x="495596" y="1557047"/>
                    <a:pt x="492292" y="1560353"/>
                    <a:pt x="488988" y="1563658"/>
                  </a:cubicBezTo>
                  <a:cubicBezTo>
                    <a:pt x="485684" y="1563658"/>
                    <a:pt x="485684" y="1566964"/>
                    <a:pt x="482380" y="1566964"/>
                  </a:cubicBezTo>
                  <a:cubicBezTo>
                    <a:pt x="482380" y="1566964"/>
                    <a:pt x="479076" y="1566964"/>
                    <a:pt x="479076" y="1570270"/>
                  </a:cubicBezTo>
                  <a:cubicBezTo>
                    <a:pt x="475772" y="1570270"/>
                    <a:pt x="475772" y="1576881"/>
                    <a:pt x="472468" y="1576881"/>
                  </a:cubicBezTo>
                  <a:cubicBezTo>
                    <a:pt x="469164" y="1583492"/>
                    <a:pt x="472468" y="1590103"/>
                    <a:pt x="469164" y="1596715"/>
                  </a:cubicBezTo>
                  <a:cubicBezTo>
                    <a:pt x="465860" y="1600020"/>
                    <a:pt x="462556" y="1600020"/>
                    <a:pt x="459252" y="1603326"/>
                  </a:cubicBezTo>
                  <a:cubicBezTo>
                    <a:pt x="452644" y="1606632"/>
                    <a:pt x="442732" y="1596715"/>
                    <a:pt x="446036" y="1586798"/>
                  </a:cubicBezTo>
                  <a:cubicBezTo>
                    <a:pt x="446036" y="1586798"/>
                    <a:pt x="449340" y="1580187"/>
                    <a:pt x="449340" y="1580187"/>
                  </a:cubicBezTo>
                  <a:cubicBezTo>
                    <a:pt x="449340" y="1580187"/>
                    <a:pt x="452644" y="1580187"/>
                    <a:pt x="452644" y="1580187"/>
                  </a:cubicBezTo>
                  <a:cubicBezTo>
                    <a:pt x="455948" y="1576881"/>
                    <a:pt x="455948" y="1576881"/>
                    <a:pt x="455948" y="1576881"/>
                  </a:cubicBezTo>
                  <a:cubicBezTo>
                    <a:pt x="459252" y="1576881"/>
                    <a:pt x="462556" y="1576881"/>
                    <a:pt x="465860" y="1573575"/>
                  </a:cubicBezTo>
                  <a:cubicBezTo>
                    <a:pt x="465860" y="1570270"/>
                    <a:pt x="465860" y="1570270"/>
                    <a:pt x="469164" y="1566964"/>
                  </a:cubicBezTo>
                  <a:cubicBezTo>
                    <a:pt x="469164" y="1566964"/>
                    <a:pt x="472468" y="1566964"/>
                    <a:pt x="472468" y="1566964"/>
                  </a:cubicBezTo>
                  <a:cubicBezTo>
                    <a:pt x="472468" y="1563658"/>
                    <a:pt x="472468" y="1563658"/>
                    <a:pt x="472468" y="1560353"/>
                  </a:cubicBezTo>
                  <a:cubicBezTo>
                    <a:pt x="472468" y="1557047"/>
                    <a:pt x="479076" y="1550436"/>
                    <a:pt x="482380" y="1547130"/>
                  </a:cubicBezTo>
                  <a:cubicBezTo>
                    <a:pt x="482380" y="1547130"/>
                    <a:pt x="482380" y="1543825"/>
                    <a:pt x="485684" y="1543825"/>
                  </a:cubicBezTo>
                  <a:cubicBezTo>
                    <a:pt x="485684" y="1540519"/>
                    <a:pt x="488988" y="1540519"/>
                    <a:pt x="492292" y="1540519"/>
                  </a:cubicBezTo>
                  <a:cubicBezTo>
                    <a:pt x="495596" y="1537214"/>
                    <a:pt x="495596" y="1533908"/>
                    <a:pt x="498900" y="1533908"/>
                  </a:cubicBezTo>
                  <a:cubicBezTo>
                    <a:pt x="498900" y="1530602"/>
                    <a:pt x="502204" y="1530602"/>
                    <a:pt x="502204" y="1527297"/>
                  </a:cubicBezTo>
                  <a:cubicBezTo>
                    <a:pt x="505508" y="1523991"/>
                    <a:pt x="508812" y="1520685"/>
                    <a:pt x="512116" y="1520685"/>
                  </a:cubicBezTo>
                  <a:cubicBezTo>
                    <a:pt x="515420" y="1514074"/>
                    <a:pt x="522028" y="1507463"/>
                    <a:pt x="525332" y="1504157"/>
                  </a:cubicBezTo>
                  <a:cubicBezTo>
                    <a:pt x="525332" y="1500852"/>
                    <a:pt x="525332" y="1500852"/>
                    <a:pt x="528636" y="1500852"/>
                  </a:cubicBezTo>
                  <a:cubicBezTo>
                    <a:pt x="528636" y="1500852"/>
                    <a:pt x="528636" y="1497546"/>
                    <a:pt x="531940" y="1497546"/>
                  </a:cubicBezTo>
                  <a:cubicBezTo>
                    <a:pt x="531940" y="1494240"/>
                    <a:pt x="531940" y="1494240"/>
                    <a:pt x="535244" y="1494240"/>
                  </a:cubicBezTo>
                  <a:cubicBezTo>
                    <a:pt x="535244" y="1490935"/>
                    <a:pt x="535244" y="1490935"/>
                    <a:pt x="538548" y="1490935"/>
                  </a:cubicBezTo>
                  <a:cubicBezTo>
                    <a:pt x="538548" y="1490935"/>
                    <a:pt x="538548" y="1487629"/>
                    <a:pt x="538548" y="1487629"/>
                  </a:cubicBezTo>
                  <a:cubicBezTo>
                    <a:pt x="541852" y="1484324"/>
                    <a:pt x="545156" y="1484324"/>
                    <a:pt x="545156" y="1477712"/>
                  </a:cubicBezTo>
                  <a:cubicBezTo>
                    <a:pt x="548460" y="1477712"/>
                    <a:pt x="551764" y="1471101"/>
                    <a:pt x="551764" y="1467796"/>
                  </a:cubicBezTo>
                  <a:cubicBezTo>
                    <a:pt x="555068" y="1461184"/>
                    <a:pt x="558372" y="1461184"/>
                    <a:pt x="558372" y="1454573"/>
                  </a:cubicBezTo>
                  <a:cubicBezTo>
                    <a:pt x="558372" y="1451267"/>
                    <a:pt x="561676" y="1451267"/>
                    <a:pt x="561676" y="1447962"/>
                  </a:cubicBezTo>
                  <a:cubicBezTo>
                    <a:pt x="561676" y="1447962"/>
                    <a:pt x="558372" y="1447962"/>
                    <a:pt x="558372" y="1444656"/>
                  </a:cubicBezTo>
                  <a:cubicBezTo>
                    <a:pt x="558372" y="1441351"/>
                    <a:pt x="558372" y="1434739"/>
                    <a:pt x="558372" y="1431434"/>
                  </a:cubicBezTo>
                  <a:cubicBezTo>
                    <a:pt x="558372" y="1428128"/>
                    <a:pt x="558372" y="1428128"/>
                    <a:pt x="558372" y="1424823"/>
                  </a:cubicBezTo>
                  <a:cubicBezTo>
                    <a:pt x="555068" y="1424823"/>
                    <a:pt x="558372" y="1424823"/>
                    <a:pt x="558372" y="1421517"/>
                  </a:cubicBezTo>
                  <a:cubicBezTo>
                    <a:pt x="555068" y="1421517"/>
                    <a:pt x="555068" y="1418211"/>
                    <a:pt x="555068" y="1414906"/>
                  </a:cubicBezTo>
                  <a:cubicBezTo>
                    <a:pt x="551764" y="1411600"/>
                    <a:pt x="551764" y="1404989"/>
                    <a:pt x="545156" y="1401683"/>
                  </a:cubicBezTo>
                  <a:cubicBezTo>
                    <a:pt x="541852" y="1401683"/>
                    <a:pt x="535244" y="1401683"/>
                    <a:pt x="531940" y="1398378"/>
                  </a:cubicBezTo>
                  <a:cubicBezTo>
                    <a:pt x="528636" y="1398378"/>
                    <a:pt x="528636" y="1398378"/>
                    <a:pt x="525332" y="1398378"/>
                  </a:cubicBezTo>
                  <a:cubicBezTo>
                    <a:pt x="522028" y="1398378"/>
                    <a:pt x="522028" y="1398378"/>
                    <a:pt x="518724" y="1398378"/>
                  </a:cubicBezTo>
                  <a:cubicBezTo>
                    <a:pt x="512116" y="1398378"/>
                    <a:pt x="508812" y="1398378"/>
                    <a:pt x="505508" y="1398378"/>
                  </a:cubicBezTo>
                  <a:cubicBezTo>
                    <a:pt x="498900" y="1398378"/>
                    <a:pt x="495596" y="1401683"/>
                    <a:pt x="492292" y="1401683"/>
                  </a:cubicBezTo>
                  <a:cubicBezTo>
                    <a:pt x="485684" y="1404989"/>
                    <a:pt x="472468" y="1401683"/>
                    <a:pt x="465860" y="1398378"/>
                  </a:cubicBezTo>
                  <a:cubicBezTo>
                    <a:pt x="459252" y="1398378"/>
                    <a:pt x="455948" y="1395072"/>
                    <a:pt x="452644" y="1388461"/>
                  </a:cubicBezTo>
                  <a:cubicBezTo>
                    <a:pt x="452644" y="1388461"/>
                    <a:pt x="455948" y="1388461"/>
                    <a:pt x="459252" y="1385155"/>
                  </a:cubicBezTo>
                  <a:cubicBezTo>
                    <a:pt x="465860" y="1385155"/>
                    <a:pt x="472468" y="1381849"/>
                    <a:pt x="479076" y="1381849"/>
                  </a:cubicBezTo>
                  <a:cubicBezTo>
                    <a:pt x="485684" y="1381849"/>
                    <a:pt x="488988" y="1385155"/>
                    <a:pt x="495596" y="1388461"/>
                  </a:cubicBezTo>
                  <a:cubicBezTo>
                    <a:pt x="495596" y="1388461"/>
                    <a:pt x="498900" y="1391766"/>
                    <a:pt x="502204" y="1391766"/>
                  </a:cubicBezTo>
                  <a:cubicBezTo>
                    <a:pt x="505508" y="1391766"/>
                    <a:pt x="508812" y="1391766"/>
                    <a:pt x="512116" y="1391766"/>
                  </a:cubicBezTo>
                  <a:cubicBezTo>
                    <a:pt x="512116" y="1391766"/>
                    <a:pt x="515420" y="1391766"/>
                    <a:pt x="515420" y="1391766"/>
                  </a:cubicBezTo>
                  <a:cubicBezTo>
                    <a:pt x="518724" y="1391766"/>
                    <a:pt x="525332" y="1391766"/>
                    <a:pt x="528636" y="1391766"/>
                  </a:cubicBezTo>
                  <a:cubicBezTo>
                    <a:pt x="531940" y="1391766"/>
                    <a:pt x="535244" y="1391766"/>
                    <a:pt x="535244" y="1391766"/>
                  </a:cubicBezTo>
                  <a:cubicBezTo>
                    <a:pt x="538548" y="1391766"/>
                    <a:pt x="541852" y="1391766"/>
                    <a:pt x="541852" y="1388461"/>
                  </a:cubicBezTo>
                  <a:cubicBezTo>
                    <a:pt x="545156" y="1388461"/>
                    <a:pt x="548460" y="1388461"/>
                    <a:pt x="548460" y="1388461"/>
                  </a:cubicBezTo>
                  <a:cubicBezTo>
                    <a:pt x="555068" y="1385155"/>
                    <a:pt x="558372" y="1385155"/>
                    <a:pt x="561676" y="1381849"/>
                  </a:cubicBezTo>
                  <a:cubicBezTo>
                    <a:pt x="568283" y="1378544"/>
                    <a:pt x="574891" y="1375238"/>
                    <a:pt x="581499" y="1371933"/>
                  </a:cubicBezTo>
                  <a:cubicBezTo>
                    <a:pt x="581499" y="1371933"/>
                    <a:pt x="584803" y="1371933"/>
                    <a:pt x="584803" y="1371933"/>
                  </a:cubicBezTo>
                  <a:cubicBezTo>
                    <a:pt x="584803" y="1371933"/>
                    <a:pt x="584803" y="1368627"/>
                    <a:pt x="588107" y="1368627"/>
                  </a:cubicBezTo>
                  <a:cubicBezTo>
                    <a:pt x="558372" y="1368627"/>
                    <a:pt x="535244" y="1371933"/>
                    <a:pt x="515420" y="1378544"/>
                  </a:cubicBezTo>
                  <a:cubicBezTo>
                    <a:pt x="495596" y="1371933"/>
                    <a:pt x="469164" y="1378544"/>
                    <a:pt x="446036" y="1378544"/>
                  </a:cubicBezTo>
                  <a:cubicBezTo>
                    <a:pt x="472468" y="1365321"/>
                    <a:pt x="512116" y="1368627"/>
                    <a:pt x="541852" y="1358710"/>
                  </a:cubicBezTo>
                  <a:cubicBezTo>
                    <a:pt x="498900" y="1358710"/>
                    <a:pt x="452644" y="1355405"/>
                    <a:pt x="409693" y="1358710"/>
                  </a:cubicBezTo>
                  <a:cubicBezTo>
                    <a:pt x="419605" y="1342182"/>
                    <a:pt x="442732" y="1338876"/>
                    <a:pt x="459252" y="1325654"/>
                  </a:cubicBezTo>
                  <a:cubicBezTo>
                    <a:pt x="449340" y="1319043"/>
                    <a:pt x="426213" y="1325654"/>
                    <a:pt x="409693" y="1322348"/>
                  </a:cubicBezTo>
                  <a:cubicBezTo>
                    <a:pt x="412997" y="1312432"/>
                    <a:pt x="429517" y="1315737"/>
                    <a:pt x="439428" y="1312432"/>
                  </a:cubicBezTo>
                  <a:cubicBezTo>
                    <a:pt x="439428" y="1305820"/>
                    <a:pt x="422909" y="1312432"/>
                    <a:pt x="426213" y="1302515"/>
                  </a:cubicBezTo>
                  <a:cubicBezTo>
                    <a:pt x="446036" y="1302515"/>
                    <a:pt x="462556" y="1302515"/>
                    <a:pt x="479076" y="1299209"/>
                  </a:cubicBezTo>
                  <a:cubicBezTo>
                    <a:pt x="485684" y="1299209"/>
                    <a:pt x="485684" y="1292598"/>
                    <a:pt x="488988" y="1292598"/>
                  </a:cubicBezTo>
                  <a:cubicBezTo>
                    <a:pt x="505508" y="1285987"/>
                    <a:pt x="528636" y="1285987"/>
                    <a:pt x="538548" y="1269458"/>
                  </a:cubicBezTo>
                  <a:cubicBezTo>
                    <a:pt x="531940" y="1272764"/>
                    <a:pt x="528636" y="1272764"/>
                    <a:pt x="522028" y="1269458"/>
                  </a:cubicBezTo>
                  <a:cubicBezTo>
                    <a:pt x="518724" y="1266153"/>
                    <a:pt x="518724" y="1262847"/>
                    <a:pt x="518724" y="1259542"/>
                  </a:cubicBezTo>
                  <a:cubicBezTo>
                    <a:pt x="518724" y="1256236"/>
                    <a:pt x="518724" y="1249625"/>
                    <a:pt x="522028" y="1249625"/>
                  </a:cubicBezTo>
                  <a:cubicBezTo>
                    <a:pt x="525332" y="1249625"/>
                    <a:pt x="525332" y="1246319"/>
                    <a:pt x="528636" y="1246319"/>
                  </a:cubicBezTo>
                  <a:cubicBezTo>
                    <a:pt x="525332" y="1246319"/>
                    <a:pt x="525332" y="1246319"/>
                    <a:pt x="525332" y="1246319"/>
                  </a:cubicBezTo>
                  <a:cubicBezTo>
                    <a:pt x="522028" y="1246319"/>
                    <a:pt x="518724" y="1243013"/>
                    <a:pt x="515420" y="1243013"/>
                  </a:cubicBezTo>
                  <a:cubicBezTo>
                    <a:pt x="502204" y="1243013"/>
                    <a:pt x="485684" y="1252930"/>
                    <a:pt x="479076" y="1239708"/>
                  </a:cubicBezTo>
                  <a:cubicBezTo>
                    <a:pt x="518724" y="1239708"/>
                    <a:pt x="548460" y="1223180"/>
                    <a:pt x="584803" y="1229791"/>
                  </a:cubicBezTo>
                  <a:cubicBezTo>
                    <a:pt x="591411" y="1229791"/>
                    <a:pt x="591411" y="1223180"/>
                    <a:pt x="598019" y="1226485"/>
                  </a:cubicBezTo>
                  <a:cubicBezTo>
                    <a:pt x="591411" y="1216569"/>
                    <a:pt x="568283" y="1216569"/>
                    <a:pt x="564979" y="1223180"/>
                  </a:cubicBezTo>
                  <a:cubicBezTo>
                    <a:pt x="541852" y="1213263"/>
                    <a:pt x="508812" y="1226485"/>
                    <a:pt x="488988" y="1223180"/>
                  </a:cubicBezTo>
                  <a:cubicBezTo>
                    <a:pt x="492292" y="1216569"/>
                    <a:pt x="502204" y="1216569"/>
                    <a:pt x="512116" y="1216569"/>
                  </a:cubicBezTo>
                  <a:cubicBezTo>
                    <a:pt x="498900" y="1209957"/>
                    <a:pt x="475772" y="1216569"/>
                    <a:pt x="472468" y="1229791"/>
                  </a:cubicBezTo>
                  <a:cubicBezTo>
                    <a:pt x="462556" y="1226485"/>
                    <a:pt x="446036" y="1233097"/>
                    <a:pt x="436124" y="1229791"/>
                  </a:cubicBezTo>
                  <a:cubicBezTo>
                    <a:pt x="439428" y="1233097"/>
                    <a:pt x="452644" y="1223180"/>
                    <a:pt x="465860" y="1223180"/>
                  </a:cubicBezTo>
                  <a:cubicBezTo>
                    <a:pt x="449340" y="1219874"/>
                    <a:pt x="419605" y="1229791"/>
                    <a:pt x="399781" y="1219874"/>
                  </a:cubicBezTo>
                  <a:cubicBezTo>
                    <a:pt x="406389" y="1196735"/>
                    <a:pt x="449340" y="1206652"/>
                    <a:pt x="462556" y="1203346"/>
                  </a:cubicBezTo>
                  <a:cubicBezTo>
                    <a:pt x="452644" y="1193429"/>
                    <a:pt x="409693" y="1209957"/>
                    <a:pt x="399781" y="1196735"/>
                  </a:cubicBezTo>
                  <a:cubicBezTo>
                    <a:pt x="422909" y="1196735"/>
                    <a:pt x="439428" y="1190124"/>
                    <a:pt x="465860" y="1190124"/>
                  </a:cubicBezTo>
                  <a:cubicBezTo>
                    <a:pt x="472468" y="1196735"/>
                    <a:pt x="472468" y="1200040"/>
                    <a:pt x="485684" y="1203346"/>
                  </a:cubicBezTo>
                  <a:cubicBezTo>
                    <a:pt x="488988" y="1203346"/>
                    <a:pt x="485684" y="1196735"/>
                    <a:pt x="492292" y="1196735"/>
                  </a:cubicBezTo>
                  <a:cubicBezTo>
                    <a:pt x="492292" y="1193429"/>
                    <a:pt x="488988" y="1196735"/>
                    <a:pt x="485684" y="1196735"/>
                  </a:cubicBezTo>
                  <a:cubicBezTo>
                    <a:pt x="492292" y="1183512"/>
                    <a:pt x="508812" y="1183512"/>
                    <a:pt x="522028" y="1183512"/>
                  </a:cubicBezTo>
                  <a:cubicBezTo>
                    <a:pt x="522028" y="1180207"/>
                    <a:pt x="522028" y="1180207"/>
                    <a:pt x="525332" y="1180207"/>
                  </a:cubicBezTo>
                  <a:cubicBezTo>
                    <a:pt x="525332" y="1180207"/>
                    <a:pt x="528636" y="1180207"/>
                    <a:pt x="528636" y="1180207"/>
                  </a:cubicBezTo>
                  <a:cubicBezTo>
                    <a:pt x="535244" y="1180207"/>
                    <a:pt x="538548" y="1180207"/>
                    <a:pt x="538548" y="1176901"/>
                  </a:cubicBezTo>
                  <a:cubicBezTo>
                    <a:pt x="545156" y="1173596"/>
                    <a:pt x="545156" y="1180207"/>
                    <a:pt x="548460" y="1180207"/>
                  </a:cubicBezTo>
                  <a:cubicBezTo>
                    <a:pt x="558372" y="1180207"/>
                    <a:pt x="545156" y="1173596"/>
                    <a:pt x="551764" y="1173596"/>
                  </a:cubicBezTo>
                  <a:cubicBezTo>
                    <a:pt x="545156" y="1170290"/>
                    <a:pt x="531940" y="1173596"/>
                    <a:pt x="531940" y="1163679"/>
                  </a:cubicBezTo>
                  <a:cubicBezTo>
                    <a:pt x="525332" y="1160373"/>
                    <a:pt x="528636" y="1173596"/>
                    <a:pt x="522028" y="1170290"/>
                  </a:cubicBezTo>
                  <a:cubicBezTo>
                    <a:pt x="512116" y="1170290"/>
                    <a:pt x="512116" y="1163679"/>
                    <a:pt x="505508" y="1160373"/>
                  </a:cubicBezTo>
                  <a:cubicBezTo>
                    <a:pt x="505508" y="1153762"/>
                    <a:pt x="515420" y="1160373"/>
                    <a:pt x="522028" y="1157067"/>
                  </a:cubicBezTo>
                  <a:cubicBezTo>
                    <a:pt x="518724" y="1153762"/>
                    <a:pt x="508812" y="1153762"/>
                    <a:pt x="505508" y="1150456"/>
                  </a:cubicBezTo>
                  <a:cubicBezTo>
                    <a:pt x="508812" y="1137234"/>
                    <a:pt x="531940" y="1157067"/>
                    <a:pt x="538548" y="1147151"/>
                  </a:cubicBezTo>
                  <a:cubicBezTo>
                    <a:pt x="515420" y="1133928"/>
                    <a:pt x="488988" y="1147151"/>
                    <a:pt x="462556" y="1150456"/>
                  </a:cubicBezTo>
                  <a:cubicBezTo>
                    <a:pt x="459252" y="1143845"/>
                    <a:pt x="465860" y="1143845"/>
                    <a:pt x="462556" y="1137234"/>
                  </a:cubicBezTo>
                  <a:cubicBezTo>
                    <a:pt x="449340" y="1133928"/>
                    <a:pt x="449340" y="1143845"/>
                    <a:pt x="439428" y="1140539"/>
                  </a:cubicBezTo>
                  <a:cubicBezTo>
                    <a:pt x="436124" y="1143845"/>
                    <a:pt x="436124" y="1147151"/>
                    <a:pt x="439428" y="1147151"/>
                  </a:cubicBezTo>
                  <a:cubicBezTo>
                    <a:pt x="429517" y="1163679"/>
                    <a:pt x="393173" y="1153762"/>
                    <a:pt x="383261" y="1166984"/>
                  </a:cubicBezTo>
                  <a:cubicBezTo>
                    <a:pt x="376653" y="1166984"/>
                    <a:pt x="366741" y="1170290"/>
                    <a:pt x="370045" y="1163679"/>
                  </a:cubicBezTo>
                  <a:cubicBezTo>
                    <a:pt x="366741" y="1160373"/>
                    <a:pt x="366741" y="1176901"/>
                    <a:pt x="373349" y="1170290"/>
                  </a:cubicBezTo>
                  <a:cubicBezTo>
                    <a:pt x="366741" y="1176901"/>
                    <a:pt x="353525" y="1176901"/>
                    <a:pt x="340309" y="1176901"/>
                  </a:cubicBezTo>
                  <a:cubicBezTo>
                    <a:pt x="340309" y="1170290"/>
                    <a:pt x="350221" y="1173596"/>
                    <a:pt x="356829" y="1170290"/>
                  </a:cubicBezTo>
                  <a:cubicBezTo>
                    <a:pt x="353525" y="1163679"/>
                    <a:pt x="346917" y="1160373"/>
                    <a:pt x="343613" y="1153762"/>
                  </a:cubicBezTo>
                  <a:cubicBezTo>
                    <a:pt x="323789" y="1157067"/>
                    <a:pt x="313877" y="1157067"/>
                    <a:pt x="297358" y="1160373"/>
                  </a:cubicBezTo>
                  <a:cubicBezTo>
                    <a:pt x="297358" y="1153762"/>
                    <a:pt x="310573" y="1157067"/>
                    <a:pt x="310573" y="1150456"/>
                  </a:cubicBezTo>
                  <a:cubicBezTo>
                    <a:pt x="300661" y="1147151"/>
                    <a:pt x="277534" y="1157067"/>
                    <a:pt x="267622" y="1147151"/>
                  </a:cubicBezTo>
                  <a:cubicBezTo>
                    <a:pt x="277534" y="1143845"/>
                    <a:pt x="280838" y="1143845"/>
                    <a:pt x="284142" y="1137234"/>
                  </a:cubicBezTo>
                  <a:cubicBezTo>
                    <a:pt x="310573" y="1133928"/>
                    <a:pt x="310573" y="1137234"/>
                    <a:pt x="330397" y="1133928"/>
                  </a:cubicBezTo>
                  <a:cubicBezTo>
                    <a:pt x="327093" y="1124011"/>
                    <a:pt x="310573" y="1130622"/>
                    <a:pt x="300661" y="1124011"/>
                  </a:cubicBezTo>
                  <a:cubicBezTo>
                    <a:pt x="303965" y="1114094"/>
                    <a:pt x="300661" y="1117400"/>
                    <a:pt x="303965" y="1110788"/>
                  </a:cubicBezTo>
                  <a:cubicBezTo>
                    <a:pt x="313877" y="1110788"/>
                    <a:pt x="317181" y="1130622"/>
                    <a:pt x="327093" y="1120706"/>
                  </a:cubicBezTo>
                  <a:cubicBezTo>
                    <a:pt x="323789" y="1110788"/>
                    <a:pt x="310573" y="1110788"/>
                    <a:pt x="303965" y="1107483"/>
                  </a:cubicBezTo>
                  <a:cubicBezTo>
                    <a:pt x="303965" y="1100872"/>
                    <a:pt x="307269" y="1097566"/>
                    <a:pt x="313877" y="1097566"/>
                  </a:cubicBezTo>
                  <a:cubicBezTo>
                    <a:pt x="310573" y="1094260"/>
                    <a:pt x="297358" y="1097566"/>
                    <a:pt x="290750" y="1097566"/>
                  </a:cubicBezTo>
                  <a:cubicBezTo>
                    <a:pt x="300661" y="1087649"/>
                    <a:pt x="313877" y="1087649"/>
                    <a:pt x="320485" y="1074427"/>
                  </a:cubicBezTo>
                  <a:cubicBezTo>
                    <a:pt x="310573" y="1067815"/>
                    <a:pt x="310573" y="1081038"/>
                    <a:pt x="303965" y="1074427"/>
                  </a:cubicBezTo>
                  <a:cubicBezTo>
                    <a:pt x="297358" y="1067815"/>
                    <a:pt x="310573" y="1067815"/>
                    <a:pt x="303965" y="1064510"/>
                  </a:cubicBezTo>
                  <a:cubicBezTo>
                    <a:pt x="277534" y="1054593"/>
                    <a:pt x="247798" y="1067815"/>
                    <a:pt x="221366" y="1067815"/>
                  </a:cubicBezTo>
                  <a:cubicBezTo>
                    <a:pt x="218062" y="1064510"/>
                    <a:pt x="231278" y="1064510"/>
                    <a:pt x="231278" y="1064510"/>
                  </a:cubicBezTo>
                  <a:cubicBezTo>
                    <a:pt x="231278" y="1061204"/>
                    <a:pt x="227974" y="1061204"/>
                    <a:pt x="227974" y="1061204"/>
                  </a:cubicBezTo>
                  <a:cubicBezTo>
                    <a:pt x="234582" y="1054593"/>
                    <a:pt x="237886" y="1061204"/>
                    <a:pt x="244494" y="1047982"/>
                  </a:cubicBezTo>
                  <a:cubicBezTo>
                    <a:pt x="231278" y="1044676"/>
                    <a:pt x="214758" y="1044676"/>
                    <a:pt x="201542" y="1047982"/>
                  </a:cubicBezTo>
                  <a:cubicBezTo>
                    <a:pt x="201542" y="1041370"/>
                    <a:pt x="208150" y="1041370"/>
                    <a:pt x="211454" y="1041370"/>
                  </a:cubicBezTo>
                  <a:cubicBezTo>
                    <a:pt x="208150" y="1034759"/>
                    <a:pt x="198238" y="1034759"/>
                    <a:pt x="194934" y="1034759"/>
                  </a:cubicBezTo>
                  <a:cubicBezTo>
                    <a:pt x="204846" y="1044676"/>
                    <a:pt x="181718" y="1038065"/>
                    <a:pt x="175110" y="1034759"/>
                  </a:cubicBezTo>
                  <a:cubicBezTo>
                    <a:pt x="181718" y="1024842"/>
                    <a:pt x="198238" y="1024842"/>
                    <a:pt x="211454" y="1021537"/>
                  </a:cubicBezTo>
                  <a:cubicBezTo>
                    <a:pt x="191630" y="1018231"/>
                    <a:pt x="185022" y="1018231"/>
                    <a:pt x="165199" y="1018231"/>
                  </a:cubicBezTo>
                  <a:cubicBezTo>
                    <a:pt x="168502" y="1014926"/>
                    <a:pt x="175110" y="1014926"/>
                    <a:pt x="178414" y="1014926"/>
                  </a:cubicBezTo>
                  <a:cubicBezTo>
                    <a:pt x="178414" y="1005009"/>
                    <a:pt x="151983" y="1018231"/>
                    <a:pt x="161895" y="1005009"/>
                  </a:cubicBezTo>
                  <a:cubicBezTo>
                    <a:pt x="155287" y="1005009"/>
                    <a:pt x="155287" y="1008314"/>
                    <a:pt x="155287" y="1011620"/>
                  </a:cubicBezTo>
                  <a:cubicBezTo>
                    <a:pt x="155287" y="1011620"/>
                    <a:pt x="155287" y="1011620"/>
                    <a:pt x="138767" y="1011620"/>
                  </a:cubicBezTo>
                  <a:cubicBezTo>
                    <a:pt x="135463" y="1005009"/>
                    <a:pt x="145375" y="1008314"/>
                    <a:pt x="151983" y="1008314"/>
                  </a:cubicBezTo>
                  <a:cubicBezTo>
                    <a:pt x="151983" y="991786"/>
                    <a:pt x="138767" y="988481"/>
                    <a:pt x="122247" y="988481"/>
                  </a:cubicBezTo>
                  <a:cubicBezTo>
                    <a:pt x="128855" y="981869"/>
                    <a:pt x="142071" y="981869"/>
                    <a:pt x="148679" y="975258"/>
                  </a:cubicBezTo>
                  <a:cubicBezTo>
                    <a:pt x="145375" y="968647"/>
                    <a:pt x="142071" y="971952"/>
                    <a:pt x="138767" y="958730"/>
                  </a:cubicBezTo>
                  <a:cubicBezTo>
                    <a:pt x="155287" y="952119"/>
                    <a:pt x="178414" y="958730"/>
                    <a:pt x="185022" y="938896"/>
                  </a:cubicBezTo>
                  <a:cubicBezTo>
                    <a:pt x="185022" y="938896"/>
                    <a:pt x="185022" y="938896"/>
                    <a:pt x="165199" y="938896"/>
                  </a:cubicBezTo>
                  <a:cubicBezTo>
                    <a:pt x="168502" y="935591"/>
                    <a:pt x="171806" y="932285"/>
                    <a:pt x="175110" y="928979"/>
                  </a:cubicBezTo>
                  <a:cubicBezTo>
                    <a:pt x="151983" y="919063"/>
                    <a:pt x="118943" y="932285"/>
                    <a:pt x="92511" y="932285"/>
                  </a:cubicBezTo>
                  <a:cubicBezTo>
                    <a:pt x="102423" y="922368"/>
                    <a:pt x="109031" y="922368"/>
                    <a:pt x="115639" y="912451"/>
                  </a:cubicBezTo>
                  <a:cubicBezTo>
                    <a:pt x="95815" y="912451"/>
                    <a:pt x="82599" y="905840"/>
                    <a:pt x="72687" y="912451"/>
                  </a:cubicBezTo>
                  <a:cubicBezTo>
                    <a:pt x="66079" y="909146"/>
                    <a:pt x="82599" y="909146"/>
                    <a:pt x="79295" y="902535"/>
                  </a:cubicBezTo>
                  <a:cubicBezTo>
                    <a:pt x="79295" y="895923"/>
                    <a:pt x="59471" y="902535"/>
                    <a:pt x="52863" y="895923"/>
                  </a:cubicBezTo>
                  <a:cubicBezTo>
                    <a:pt x="62775" y="892618"/>
                    <a:pt x="66079" y="889312"/>
                    <a:pt x="79295" y="889312"/>
                  </a:cubicBezTo>
                  <a:cubicBezTo>
                    <a:pt x="79295" y="879395"/>
                    <a:pt x="69383" y="889312"/>
                    <a:pt x="62775" y="886006"/>
                  </a:cubicBezTo>
                  <a:cubicBezTo>
                    <a:pt x="62775" y="882701"/>
                    <a:pt x="66079" y="882701"/>
                    <a:pt x="62775" y="879395"/>
                  </a:cubicBezTo>
                  <a:cubicBezTo>
                    <a:pt x="52863" y="879395"/>
                    <a:pt x="49559" y="876090"/>
                    <a:pt x="39647" y="876090"/>
                  </a:cubicBezTo>
                  <a:cubicBezTo>
                    <a:pt x="36343" y="872784"/>
                    <a:pt x="36343" y="866173"/>
                    <a:pt x="39647" y="862867"/>
                  </a:cubicBezTo>
                  <a:cubicBezTo>
                    <a:pt x="29736" y="862867"/>
                    <a:pt x="13216" y="869478"/>
                    <a:pt x="16520" y="856256"/>
                  </a:cubicBezTo>
                  <a:cubicBezTo>
                    <a:pt x="9912" y="859561"/>
                    <a:pt x="3304" y="859561"/>
                    <a:pt x="0" y="856256"/>
                  </a:cubicBezTo>
                  <a:cubicBezTo>
                    <a:pt x="6608" y="849645"/>
                    <a:pt x="16520" y="849645"/>
                    <a:pt x="23128" y="846339"/>
                  </a:cubicBezTo>
                  <a:cubicBezTo>
                    <a:pt x="16520" y="843033"/>
                    <a:pt x="16520" y="829811"/>
                    <a:pt x="0" y="836422"/>
                  </a:cubicBezTo>
                  <a:cubicBezTo>
                    <a:pt x="26432" y="823200"/>
                    <a:pt x="72687" y="813283"/>
                    <a:pt x="115639" y="819894"/>
                  </a:cubicBezTo>
                  <a:cubicBezTo>
                    <a:pt x="122247" y="819894"/>
                    <a:pt x="128855" y="823200"/>
                    <a:pt x="138767" y="823200"/>
                  </a:cubicBezTo>
                  <a:cubicBezTo>
                    <a:pt x="165199" y="826505"/>
                    <a:pt x="191630" y="813283"/>
                    <a:pt x="218062" y="823200"/>
                  </a:cubicBezTo>
                  <a:cubicBezTo>
                    <a:pt x="244494" y="816588"/>
                    <a:pt x="280838" y="809977"/>
                    <a:pt x="300661" y="819894"/>
                  </a:cubicBezTo>
                  <a:cubicBezTo>
                    <a:pt x="379957" y="800060"/>
                    <a:pt x="462556" y="833117"/>
                    <a:pt x="545156" y="823200"/>
                  </a:cubicBezTo>
                  <a:cubicBezTo>
                    <a:pt x="564979" y="823200"/>
                    <a:pt x="588107" y="823200"/>
                    <a:pt x="611235" y="819894"/>
                  </a:cubicBezTo>
                  <a:cubicBezTo>
                    <a:pt x="604627" y="813283"/>
                    <a:pt x="584803" y="819894"/>
                    <a:pt x="564979" y="819894"/>
                  </a:cubicBezTo>
                  <a:cubicBezTo>
                    <a:pt x="548460" y="816588"/>
                    <a:pt x="525332" y="819894"/>
                    <a:pt x="505508" y="816588"/>
                  </a:cubicBezTo>
                  <a:cubicBezTo>
                    <a:pt x="512116" y="806672"/>
                    <a:pt x="541852" y="816588"/>
                    <a:pt x="555068" y="809977"/>
                  </a:cubicBezTo>
                  <a:cubicBezTo>
                    <a:pt x="535244" y="803366"/>
                    <a:pt x="515420" y="813283"/>
                    <a:pt x="495596" y="809977"/>
                  </a:cubicBezTo>
                  <a:cubicBezTo>
                    <a:pt x="492292" y="809977"/>
                    <a:pt x="492292" y="813283"/>
                    <a:pt x="495596" y="813283"/>
                  </a:cubicBezTo>
                  <a:cubicBezTo>
                    <a:pt x="472468" y="819894"/>
                    <a:pt x="452644" y="809977"/>
                    <a:pt x="439428" y="813283"/>
                  </a:cubicBezTo>
                  <a:cubicBezTo>
                    <a:pt x="446036" y="803366"/>
                    <a:pt x="452644" y="809977"/>
                    <a:pt x="462556" y="809977"/>
                  </a:cubicBezTo>
                  <a:cubicBezTo>
                    <a:pt x="462556" y="800060"/>
                    <a:pt x="455948" y="806672"/>
                    <a:pt x="449340" y="803366"/>
                  </a:cubicBezTo>
                  <a:cubicBezTo>
                    <a:pt x="449340" y="796755"/>
                    <a:pt x="462556" y="803366"/>
                    <a:pt x="462556" y="796755"/>
                  </a:cubicBezTo>
                  <a:cubicBezTo>
                    <a:pt x="432820" y="800060"/>
                    <a:pt x="403085" y="793449"/>
                    <a:pt x="366741" y="790143"/>
                  </a:cubicBezTo>
                  <a:cubicBezTo>
                    <a:pt x="370045" y="780227"/>
                    <a:pt x="389869" y="783532"/>
                    <a:pt x="393173" y="790143"/>
                  </a:cubicBezTo>
                  <a:cubicBezTo>
                    <a:pt x="399781" y="786838"/>
                    <a:pt x="409693" y="783532"/>
                    <a:pt x="422909" y="786838"/>
                  </a:cubicBezTo>
                  <a:cubicBezTo>
                    <a:pt x="399781" y="776921"/>
                    <a:pt x="373349" y="783532"/>
                    <a:pt x="350221" y="773615"/>
                  </a:cubicBezTo>
                  <a:cubicBezTo>
                    <a:pt x="363437" y="763699"/>
                    <a:pt x="383261" y="770310"/>
                    <a:pt x="399781" y="773615"/>
                  </a:cubicBezTo>
                  <a:cubicBezTo>
                    <a:pt x="426213" y="780227"/>
                    <a:pt x="439428" y="767004"/>
                    <a:pt x="462556" y="776921"/>
                  </a:cubicBezTo>
                  <a:cubicBezTo>
                    <a:pt x="449340" y="770310"/>
                    <a:pt x="446036" y="760393"/>
                    <a:pt x="429517" y="760393"/>
                  </a:cubicBezTo>
                  <a:cubicBezTo>
                    <a:pt x="426213" y="760393"/>
                    <a:pt x="432820" y="767004"/>
                    <a:pt x="436124" y="763699"/>
                  </a:cubicBezTo>
                  <a:cubicBezTo>
                    <a:pt x="432820" y="770310"/>
                    <a:pt x="426213" y="760393"/>
                    <a:pt x="422909" y="760393"/>
                  </a:cubicBezTo>
                  <a:cubicBezTo>
                    <a:pt x="416301" y="767004"/>
                    <a:pt x="396477" y="763699"/>
                    <a:pt x="383261" y="757087"/>
                  </a:cubicBezTo>
                  <a:cubicBezTo>
                    <a:pt x="379957" y="757087"/>
                    <a:pt x="383261" y="763699"/>
                    <a:pt x="383261" y="767004"/>
                  </a:cubicBezTo>
                  <a:cubicBezTo>
                    <a:pt x="373349" y="757087"/>
                    <a:pt x="366741" y="760393"/>
                    <a:pt x="350221" y="757087"/>
                  </a:cubicBezTo>
                  <a:cubicBezTo>
                    <a:pt x="346917" y="750476"/>
                    <a:pt x="353525" y="750476"/>
                    <a:pt x="356829" y="747170"/>
                  </a:cubicBezTo>
                  <a:cubicBezTo>
                    <a:pt x="350221" y="737254"/>
                    <a:pt x="337005" y="753782"/>
                    <a:pt x="323789" y="750476"/>
                  </a:cubicBezTo>
                  <a:cubicBezTo>
                    <a:pt x="327093" y="740559"/>
                    <a:pt x="333701" y="747170"/>
                    <a:pt x="330397" y="733948"/>
                  </a:cubicBezTo>
                  <a:cubicBezTo>
                    <a:pt x="343613" y="733948"/>
                    <a:pt x="346917" y="737254"/>
                    <a:pt x="356829" y="730642"/>
                  </a:cubicBezTo>
                  <a:cubicBezTo>
                    <a:pt x="356829" y="727337"/>
                    <a:pt x="350221" y="730642"/>
                    <a:pt x="346917" y="730642"/>
                  </a:cubicBezTo>
                  <a:cubicBezTo>
                    <a:pt x="363437" y="717420"/>
                    <a:pt x="406389" y="727337"/>
                    <a:pt x="439428" y="727337"/>
                  </a:cubicBezTo>
                  <a:cubicBezTo>
                    <a:pt x="455948" y="727337"/>
                    <a:pt x="472468" y="727337"/>
                    <a:pt x="492292" y="727337"/>
                  </a:cubicBezTo>
                  <a:cubicBezTo>
                    <a:pt x="488988" y="717420"/>
                    <a:pt x="492292" y="707503"/>
                    <a:pt x="498900" y="697586"/>
                  </a:cubicBezTo>
                  <a:cubicBezTo>
                    <a:pt x="498900" y="697586"/>
                    <a:pt x="498900" y="697586"/>
                    <a:pt x="502204" y="697586"/>
                  </a:cubicBezTo>
                  <a:cubicBezTo>
                    <a:pt x="502204" y="694281"/>
                    <a:pt x="502204" y="694281"/>
                    <a:pt x="505508" y="694281"/>
                  </a:cubicBezTo>
                  <a:cubicBezTo>
                    <a:pt x="475772" y="694281"/>
                    <a:pt x="446036" y="694281"/>
                    <a:pt x="426213" y="690975"/>
                  </a:cubicBezTo>
                  <a:cubicBezTo>
                    <a:pt x="422909" y="684364"/>
                    <a:pt x="429517" y="684364"/>
                    <a:pt x="422909" y="681058"/>
                  </a:cubicBezTo>
                  <a:cubicBezTo>
                    <a:pt x="422909" y="677752"/>
                    <a:pt x="432820" y="681058"/>
                    <a:pt x="436124" y="681058"/>
                  </a:cubicBezTo>
                  <a:cubicBezTo>
                    <a:pt x="432820" y="667836"/>
                    <a:pt x="426213" y="677752"/>
                    <a:pt x="422909" y="677752"/>
                  </a:cubicBezTo>
                  <a:cubicBezTo>
                    <a:pt x="412997" y="674447"/>
                    <a:pt x="399781" y="664530"/>
                    <a:pt x="389869" y="667836"/>
                  </a:cubicBezTo>
                  <a:cubicBezTo>
                    <a:pt x="386565" y="677752"/>
                    <a:pt x="399781" y="667836"/>
                    <a:pt x="399781" y="674447"/>
                  </a:cubicBezTo>
                  <a:cubicBezTo>
                    <a:pt x="386565" y="690975"/>
                    <a:pt x="356829" y="684364"/>
                    <a:pt x="337005" y="681058"/>
                  </a:cubicBezTo>
                  <a:cubicBezTo>
                    <a:pt x="343613" y="700892"/>
                    <a:pt x="317181" y="684364"/>
                    <a:pt x="300661" y="687669"/>
                  </a:cubicBezTo>
                  <a:cubicBezTo>
                    <a:pt x="300661" y="681058"/>
                    <a:pt x="313877" y="687669"/>
                    <a:pt x="317181" y="684364"/>
                  </a:cubicBezTo>
                  <a:cubicBezTo>
                    <a:pt x="323789" y="681058"/>
                    <a:pt x="317181" y="677752"/>
                    <a:pt x="323789" y="674447"/>
                  </a:cubicBezTo>
                  <a:cubicBezTo>
                    <a:pt x="346917" y="671141"/>
                    <a:pt x="360133" y="677752"/>
                    <a:pt x="376653" y="674447"/>
                  </a:cubicBezTo>
                  <a:cubicBezTo>
                    <a:pt x="373349" y="664530"/>
                    <a:pt x="360133" y="667836"/>
                    <a:pt x="353525" y="664530"/>
                  </a:cubicBezTo>
                  <a:cubicBezTo>
                    <a:pt x="350221" y="661224"/>
                    <a:pt x="350221" y="654613"/>
                    <a:pt x="350221" y="654613"/>
                  </a:cubicBezTo>
                  <a:cubicBezTo>
                    <a:pt x="340309" y="648002"/>
                    <a:pt x="330397" y="654613"/>
                    <a:pt x="317181" y="651308"/>
                  </a:cubicBezTo>
                  <a:cubicBezTo>
                    <a:pt x="297358" y="631474"/>
                    <a:pt x="247798" y="641391"/>
                    <a:pt x="218062" y="634779"/>
                  </a:cubicBezTo>
                  <a:cubicBezTo>
                    <a:pt x="211454" y="631474"/>
                    <a:pt x="224670" y="628168"/>
                    <a:pt x="218062" y="624863"/>
                  </a:cubicBezTo>
                  <a:cubicBezTo>
                    <a:pt x="208150" y="624863"/>
                    <a:pt x="204846" y="631474"/>
                    <a:pt x="191630" y="628168"/>
                  </a:cubicBezTo>
                  <a:cubicBezTo>
                    <a:pt x="194934" y="624863"/>
                    <a:pt x="194934" y="621557"/>
                    <a:pt x="194934" y="614946"/>
                  </a:cubicBezTo>
                  <a:cubicBezTo>
                    <a:pt x="201542" y="614946"/>
                    <a:pt x="214758" y="614946"/>
                    <a:pt x="218062" y="611640"/>
                  </a:cubicBezTo>
                  <a:cubicBezTo>
                    <a:pt x="218062" y="608335"/>
                    <a:pt x="211454" y="611640"/>
                    <a:pt x="211454" y="608335"/>
                  </a:cubicBezTo>
                  <a:cubicBezTo>
                    <a:pt x="214758" y="601723"/>
                    <a:pt x="241190" y="601723"/>
                    <a:pt x="261014" y="601723"/>
                  </a:cubicBezTo>
                  <a:cubicBezTo>
                    <a:pt x="294054" y="601723"/>
                    <a:pt x="323789" y="608335"/>
                    <a:pt x="356829" y="605029"/>
                  </a:cubicBezTo>
                  <a:cubicBezTo>
                    <a:pt x="436124" y="598418"/>
                    <a:pt x="528636" y="605029"/>
                    <a:pt x="624451" y="608335"/>
                  </a:cubicBezTo>
                  <a:cubicBezTo>
                    <a:pt x="624451" y="608335"/>
                    <a:pt x="627755" y="605029"/>
                    <a:pt x="631059" y="601723"/>
                  </a:cubicBezTo>
                  <a:cubicBezTo>
                    <a:pt x="634363" y="601723"/>
                    <a:pt x="634363" y="601723"/>
                    <a:pt x="634363" y="601723"/>
                  </a:cubicBezTo>
                  <a:cubicBezTo>
                    <a:pt x="637667" y="598418"/>
                    <a:pt x="637667" y="598418"/>
                    <a:pt x="637667" y="598418"/>
                  </a:cubicBezTo>
                  <a:cubicBezTo>
                    <a:pt x="637667" y="595112"/>
                    <a:pt x="640971" y="595112"/>
                    <a:pt x="644275" y="595112"/>
                  </a:cubicBezTo>
                  <a:cubicBezTo>
                    <a:pt x="647579" y="591806"/>
                    <a:pt x="647579" y="591806"/>
                    <a:pt x="647579" y="591806"/>
                  </a:cubicBezTo>
                  <a:cubicBezTo>
                    <a:pt x="647579" y="588501"/>
                    <a:pt x="650883" y="588501"/>
                    <a:pt x="650883" y="588501"/>
                  </a:cubicBezTo>
                  <a:cubicBezTo>
                    <a:pt x="654187" y="588501"/>
                    <a:pt x="654187" y="581890"/>
                    <a:pt x="657491" y="585195"/>
                  </a:cubicBezTo>
                  <a:cubicBezTo>
                    <a:pt x="660795" y="581890"/>
                    <a:pt x="664099" y="578584"/>
                    <a:pt x="664099" y="578584"/>
                  </a:cubicBezTo>
                  <a:cubicBezTo>
                    <a:pt x="670707" y="571973"/>
                    <a:pt x="677315" y="565361"/>
                    <a:pt x="683923" y="558750"/>
                  </a:cubicBezTo>
                  <a:cubicBezTo>
                    <a:pt x="677315" y="562056"/>
                    <a:pt x="667403" y="575278"/>
                    <a:pt x="657491" y="568667"/>
                  </a:cubicBezTo>
                  <a:cubicBezTo>
                    <a:pt x="654187" y="568667"/>
                    <a:pt x="650883" y="565361"/>
                    <a:pt x="650883" y="562056"/>
                  </a:cubicBezTo>
                  <a:cubicBezTo>
                    <a:pt x="650883" y="558750"/>
                    <a:pt x="654187" y="555445"/>
                    <a:pt x="654187" y="555445"/>
                  </a:cubicBezTo>
                  <a:cubicBezTo>
                    <a:pt x="657491" y="552139"/>
                    <a:pt x="664099" y="548833"/>
                    <a:pt x="670707" y="548833"/>
                  </a:cubicBezTo>
                  <a:cubicBezTo>
                    <a:pt x="670707" y="548833"/>
                    <a:pt x="674011" y="552139"/>
                    <a:pt x="674011" y="552139"/>
                  </a:cubicBezTo>
                  <a:cubicBezTo>
                    <a:pt x="677315" y="552139"/>
                    <a:pt x="677315" y="555445"/>
                    <a:pt x="680619" y="555445"/>
                  </a:cubicBezTo>
                  <a:cubicBezTo>
                    <a:pt x="683923" y="555445"/>
                    <a:pt x="687227" y="555445"/>
                    <a:pt x="690531" y="552139"/>
                  </a:cubicBezTo>
                  <a:cubicBezTo>
                    <a:pt x="693835" y="552139"/>
                    <a:pt x="697138" y="552139"/>
                    <a:pt x="700442" y="552139"/>
                  </a:cubicBezTo>
                  <a:cubicBezTo>
                    <a:pt x="700442" y="548833"/>
                    <a:pt x="703746" y="548833"/>
                    <a:pt x="703746" y="548833"/>
                  </a:cubicBezTo>
                  <a:cubicBezTo>
                    <a:pt x="707050" y="548833"/>
                    <a:pt x="710354" y="545528"/>
                    <a:pt x="713658" y="545528"/>
                  </a:cubicBezTo>
                  <a:cubicBezTo>
                    <a:pt x="710354" y="542222"/>
                    <a:pt x="703746" y="542222"/>
                    <a:pt x="697138" y="542222"/>
                  </a:cubicBezTo>
                  <a:cubicBezTo>
                    <a:pt x="697138" y="538917"/>
                    <a:pt x="693835" y="538917"/>
                    <a:pt x="693835" y="538917"/>
                  </a:cubicBezTo>
                  <a:cubicBezTo>
                    <a:pt x="693835" y="538917"/>
                    <a:pt x="690531" y="538917"/>
                    <a:pt x="690531" y="538917"/>
                  </a:cubicBezTo>
                  <a:cubicBezTo>
                    <a:pt x="687227" y="538917"/>
                    <a:pt x="687227" y="535611"/>
                    <a:pt x="683923" y="535611"/>
                  </a:cubicBezTo>
                  <a:cubicBezTo>
                    <a:pt x="680619" y="535611"/>
                    <a:pt x="677315" y="538917"/>
                    <a:pt x="674011" y="538917"/>
                  </a:cubicBezTo>
                  <a:cubicBezTo>
                    <a:pt x="670707" y="538917"/>
                    <a:pt x="667403" y="538917"/>
                    <a:pt x="667403" y="538917"/>
                  </a:cubicBezTo>
                  <a:cubicBezTo>
                    <a:pt x="664099" y="535611"/>
                    <a:pt x="657491" y="535611"/>
                    <a:pt x="654187" y="535611"/>
                  </a:cubicBezTo>
                  <a:cubicBezTo>
                    <a:pt x="647579" y="529000"/>
                    <a:pt x="640971" y="519083"/>
                    <a:pt x="644275" y="512472"/>
                  </a:cubicBezTo>
                  <a:cubicBezTo>
                    <a:pt x="650883" y="505860"/>
                    <a:pt x="657491" y="505860"/>
                    <a:pt x="667403" y="509166"/>
                  </a:cubicBezTo>
                  <a:cubicBezTo>
                    <a:pt x="670707" y="512472"/>
                    <a:pt x="674011" y="512472"/>
                    <a:pt x="677315" y="515777"/>
                  </a:cubicBezTo>
                  <a:cubicBezTo>
                    <a:pt x="677315" y="515777"/>
                    <a:pt x="680619" y="515777"/>
                    <a:pt x="680619" y="519083"/>
                  </a:cubicBezTo>
                  <a:cubicBezTo>
                    <a:pt x="680619" y="519083"/>
                    <a:pt x="683923" y="519083"/>
                    <a:pt x="683923" y="522388"/>
                  </a:cubicBezTo>
                  <a:cubicBezTo>
                    <a:pt x="690531" y="525694"/>
                    <a:pt x="703746" y="525694"/>
                    <a:pt x="710354" y="529000"/>
                  </a:cubicBezTo>
                  <a:cubicBezTo>
                    <a:pt x="716962" y="529000"/>
                    <a:pt x="720266" y="532305"/>
                    <a:pt x="726874" y="532305"/>
                  </a:cubicBezTo>
                  <a:cubicBezTo>
                    <a:pt x="726874" y="532305"/>
                    <a:pt x="730178" y="532305"/>
                    <a:pt x="733482" y="532305"/>
                  </a:cubicBezTo>
                  <a:cubicBezTo>
                    <a:pt x="736786" y="532305"/>
                    <a:pt x="736786" y="529000"/>
                    <a:pt x="743394" y="529000"/>
                  </a:cubicBezTo>
                  <a:cubicBezTo>
                    <a:pt x="743394" y="529000"/>
                    <a:pt x="743394" y="525694"/>
                    <a:pt x="746698" y="525694"/>
                  </a:cubicBezTo>
                  <a:cubicBezTo>
                    <a:pt x="746698" y="525694"/>
                    <a:pt x="750002" y="522388"/>
                    <a:pt x="750002" y="522388"/>
                  </a:cubicBezTo>
                  <a:cubicBezTo>
                    <a:pt x="750002" y="522388"/>
                    <a:pt x="753306" y="522388"/>
                    <a:pt x="753306" y="519083"/>
                  </a:cubicBezTo>
                  <a:cubicBezTo>
                    <a:pt x="756610" y="519083"/>
                    <a:pt x="759914" y="519083"/>
                    <a:pt x="759914" y="515777"/>
                  </a:cubicBezTo>
                  <a:cubicBezTo>
                    <a:pt x="766522" y="512472"/>
                    <a:pt x="763218" y="505860"/>
                    <a:pt x="759914" y="502555"/>
                  </a:cubicBezTo>
                  <a:cubicBezTo>
                    <a:pt x="756610" y="499249"/>
                    <a:pt x="753306" y="489332"/>
                    <a:pt x="753306" y="489332"/>
                  </a:cubicBezTo>
                  <a:cubicBezTo>
                    <a:pt x="750002" y="489332"/>
                    <a:pt x="743394" y="489332"/>
                    <a:pt x="743394" y="489332"/>
                  </a:cubicBezTo>
                  <a:cubicBezTo>
                    <a:pt x="736786" y="486027"/>
                    <a:pt x="733482" y="486027"/>
                    <a:pt x="726874" y="482721"/>
                  </a:cubicBezTo>
                  <a:cubicBezTo>
                    <a:pt x="726874" y="482721"/>
                    <a:pt x="723570" y="479415"/>
                    <a:pt x="720266" y="479415"/>
                  </a:cubicBezTo>
                  <a:cubicBezTo>
                    <a:pt x="720266" y="486027"/>
                    <a:pt x="713658" y="495943"/>
                    <a:pt x="710354" y="495943"/>
                  </a:cubicBezTo>
                  <a:cubicBezTo>
                    <a:pt x="707050" y="499249"/>
                    <a:pt x="700442" y="499249"/>
                    <a:pt x="693835" y="495943"/>
                  </a:cubicBezTo>
                  <a:cubicBezTo>
                    <a:pt x="690531" y="492638"/>
                    <a:pt x="683923" y="489332"/>
                    <a:pt x="687227" y="482721"/>
                  </a:cubicBezTo>
                  <a:cubicBezTo>
                    <a:pt x="670707" y="479415"/>
                    <a:pt x="657491" y="469499"/>
                    <a:pt x="657491" y="456276"/>
                  </a:cubicBezTo>
                  <a:cubicBezTo>
                    <a:pt x="657491" y="452970"/>
                    <a:pt x="660795" y="443054"/>
                    <a:pt x="664099" y="439748"/>
                  </a:cubicBezTo>
                  <a:cubicBezTo>
                    <a:pt x="667403" y="433137"/>
                    <a:pt x="674011" y="429831"/>
                    <a:pt x="683923" y="433137"/>
                  </a:cubicBezTo>
                  <a:cubicBezTo>
                    <a:pt x="697138" y="436442"/>
                    <a:pt x="703746" y="443054"/>
                    <a:pt x="710354" y="452970"/>
                  </a:cubicBezTo>
                  <a:cubicBezTo>
                    <a:pt x="710354" y="456276"/>
                    <a:pt x="713658" y="462887"/>
                    <a:pt x="716962" y="469499"/>
                  </a:cubicBezTo>
                  <a:cubicBezTo>
                    <a:pt x="720266" y="469499"/>
                    <a:pt x="723570" y="469499"/>
                    <a:pt x="723570" y="472804"/>
                  </a:cubicBezTo>
                  <a:cubicBezTo>
                    <a:pt x="726874" y="472804"/>
                    <a:pt x="730178" y="472804"/>
                    <a:pt x="730178" y="476110"/>
                  </a:cubicBezTo>
                  <a:cubicBezTo>
                    <a:pt x="736786" y="476110"/>
                    <a:pt x="740090" y="472804"/>
                    <a:pt x="743394" y="476110"/>
                  </a:cubicBezTo>
                  <a:cubicBezTo>
                    <a:pt x="743394" y="472804"/>
                    <a:pt x="740090" y="469499"/>
                    <a:pt x="736786" y="466193"/>
                  </a:cubicBezTo>
                  <a:cubicBezTo>
                    <a:pt x="733482" y="466193"/>
                    <a:pt x="733482" y="462887"/>
                    <a:pt x="733482" y="462887"/>
                  </a:cubicBezTo>
                  <a:cubicBezTo>
                    <a:pt x="726874" y="456276"/>
                    <a:pt x="723570" y="449665"/>
                    <a:pt x="716962" y="443054"/>
                  </a:cubicBezTo>
                  <a:cubicBezTo>
                    <a:pt x="716962" y="443054"/>
                    <a:pt x="716962" y="439748"/>
                    <a:pt x="716962" y="439748"/>
                  </a:cubicBezTo>
                  <a:cubicBezTo>
                    <a:pt x="713658" y="433137"/>
                    <a:pt x="710354" y="429831"/>
                    <a:pt x="707050" y="423220"/>
                  </a:cubicBezTo>
                  <a:cubicBezTo>
                    <a:pt x="707050" y="423220"/>
                    <a:pt x="703746" y="419914"/>
                    <a:pt x="703746" y="419914"/>
                  </a:cubicBezTo>
                  <a:cubicBezTo>
                    <a:pt x="697138" y="416609"/>
                    <a:pt x="693835" y="409997"/>
                    <a:pt x="683923" y="406692"/>
                  </a:cubicBezTo>
                  <a:cubicBezTo>
                    <a:pt x="680619" y="403386"/>
                    <a:pt x="677315" y="403386"/>
                    <a:pt x="677315" y="403386"/>
                  </a:cubicBezTo>
                  <a:cubicBezTo>
                    <a:pt x="677315" y="400081"/>
                    <a:pt x="674011" y="400081"/>
                    <a:pt x="674011" y="400081"/>
                  </a:cubicBezTo>
                  <a:cubicBezTo>
                    <a:pt x="674011" y="400081"/>
                    <a:pt x="674011" y="400081"/>
                    <a:pt x="670707" y="400081"/>
                  </a:cubicBezTo>
                  <a:cubicBezTo>
                    <a:pt x="670707" y="396775"/>
                    <a:pt x="667403" y="396775"/>
                    <a:pt x="667403" y="393469"/>
                  </a:cubicBezTo>
                  <a:cubicBezTo>
                    <a:pt x="664099" y="393469"/>
                    <a:pt x="664099" y="390164"/>
                    <a:pt x="660795" y="390164"/>
                  </a:cubicBezTo>
                  <a:cubicBezTo>
                    <a:pt x="657491" y="383552"/>
                    <a:pt x="650883" y="380247"/>
                    <a:pt x="647579" y="373636"/>
                  </a:cubicBezTo>
                  <a:cubicBezTo>
                    <a:pt x="644275" y="370330"/>
                    <a:pt x="644275" y="367024"/>
                    <a:pt x="644275" y="367024"/>
                  </a:cubicBezTo>
                  <a:cubicBezTo>
                    <a:pt x="640971" y="363719"/>
                    <a:pt x="640971" y="360413"/>
                    <a:pt x="637667" y="357108"/>
                  </a:cubicBezTo>
                  <a:cubicBezTo>
                    <a:pt x="637667" y="350496"/>
                    <a:pt x="637667" y="340579"/>
                    <a:pt x="637667" y="333968"/>
                  </a:cubicBezTo>
                  <a:cubicBezTo>
                    <a:pt x="637667" y="327357"/>
                    <a:pt x="644275" y="320746"/>
                    <a:pt x="647579" y="314135"/>
                  </a:cubicBezTo>
                  <a:cubicBezTo>
                    <a:pt x="650883" y="307523"/>
                    <a:pt x="654187" y="307523"/>
                    <a:pt x="657491" y="304218"/>
                  </a:cubicBezTo>
                  <a:cubicBezTo>
                    <a:pt x="660795" y="300912"/>
                    <a:pt x="660795" y="300912"/>
                    <a:pt x="664099" y="297606"/>
                  </a:cubicBezTo>
                  <a:cubicBezTo>
                    <a:pt x="670707" y="297606"/>
                    <a:pt x="677315" y="294301"/>
                    <a:pt x="680619" y="294301"/>
                  </a:cubicBezTo>
                  <a:cubicBezTo>
                    <a:pt x="697138" y="297606"/>
                    <a:pt x="707050" y="304218"/>
                    <a:pt x="716962" y="314135"/>
                  </a:cubicBezTo>
                  <a:cubicBezTo>
                    <a:pt x="716962" y="317440"/>
                    <a:pt x="716962" y="317440"/>
                    <a:pt x="716962" y="317440"/>
                  </a:cubicBezTo>
                  <a:cubicBezTo>
                    <a:pt x="716962" y="320746"/>
                    <a:pt x="716962" y="320746"/>
                    <a:pt x="716962" y="320746"/>
                  </a:cubicBezTo>
                  <a:cubicBezTo>
                    <a:pt x="716962" y="320746"/>
                    <a:pt x="720266" y="324051"/>
                    <a:pt x="720266" y="324051"/>
                  </a:cubicBezTo>
                  <a:cubicBezTo>
                    <a:pt x="723570" y="327357"/>
                    <a:pt x="723570" y="333968"/>
                    <a:pt x="723570" y="337274"/>
                  </a:cubicBezTo>
                  <a:cubicBezTo>
                    <a:pt x="723570" y="343885"/>
                    <a:pt x="726874" y="347191"/>
                    <a:pt x="726874" y="353802"/>
                  </a:cubicBezTo>
                  <a:cubicBezTo>
                    <a:pt x="733482" y="357108"/>
                    <a:pt x="736786" y="350496"/>
                    <a:pt x="743394" y="347191"/>
                  </a:cubicBezTo>
                  <a:cubicBezTo>
                    <a:pt x="746698" y="347191"/>
                    <a:pt x="756610" y="350496"/>
                    <a:pt x="763218" y="350496"/>
                  </a:cubicBezTo>
                  <a:cubicBezTo>
                    <a:pt x="763218" y="350496"/>
                    <a:pt x="766522" y="350496"/>
                    <a:pt x="766522" y="350496"/>
                  </a:cubicBezTo>
                  <a:cubicBezTo>
                    <a:pt x="769826" y="350496"/>
                    <a:pt x="773130" y="353802"/>
                    <a:pt x="776434" y="353802"/>
                  </a:cubicBezTo>
                  <a:cubicBezTo>
                    <a:pt x="783042" y="353802"/>
                    <a:pt x="789650" y="350496"/>
                    <a:pt x="796258" y="353802"/>
                  </a:cubicBezTo>
                  <a:cubicBezTo>
                    <a:pt x="802866" y="353802"/>
                    <a:pt x="806170" y="353802"/>
                    <a:pt x="809474" y="357108"/>
                  </a:cubicBezTo>
                  <a:cubicBezTo>
                    <a:pt x="812778" y="353802"/>
                    <a:pt x="812778" y="350496"/>
                    <a:pt x="812778" y="350496"/>
                  </a:cubicBezTo>
                  <a:cubicBezTo>
                    <a:pt x="816082" y="347191"/>
                    <a:pt x="822690" y="343885"/>
                    <a:pt x="825994" y="347191"/>
                  </a:cubicBezTo>
                  <a:cubicBezTo>
                    <a:pt x="825994" y="350496"/>
                    <a:pt x="822690" y="353802"/>
                    <a:pt x="819386" y="357108"/>
                  </a:cubicBezTo>
                  <a:cubicBezTo>
                    <a:pt x="822690" y="360413"/>
                    <a:pt x="829297" y="360413"/>
                    <a:pt x="832601" y="357108"/>
                  </a:cubicBezTo>
                  <a:cubicBezTo>
                    <a:pt x="832601" y="353802"/>
                    <a:pt x="829297" y="350496"/>
                    <a:pt x="829297" y="347191"/>
                  </a:cubicBezTo>
                  <a:cubicBezTo>
                    <a:pt x="829297" y="347191"/>
                    <a:pt x="829297" y="343885"/>
                    <a:pt x="829297" y="343885"/>
                  </a:cubicBezTo>
                  <a:cubicBezTo>
                    <a:pt x="829297" y="340579"/>
                    <a:pt x="829297" y="337274"/>
                    <a:pt x="829297" y="333968"/>
                  </a:cubicBezTo>
                  <a:cubicBezTo>
                    <a:pt x="829297" y="330663"/>
                    <a:pt x="832601" y="330663"/>
                    <a:pt x="832601" y="327357"/>
                  </a:cubicBezTo>
                  <a:cubicBezTo>
                    <a:pt x="832601" y="324051"/>
                    <a:pt x="832601" y="324051"/>
                    <a:pt x="832601" y="324051"/>
                  </a:cubicBezTo>
                  <a:cubicBezTo>
                    <a:pt x="832601" y="314135"/>
                    <a:pt x="835905" y="304218"/>
                    <a:pt x="842513" y="294301"/>
                  </a:cubicBezTo>
                  <a:cubicBezTo>
                    <a:pt x="842513" y="294301"/>
                    <a:pt x="845817" y="290995"/>
                    <a:pt x="845817" y="290995"/>
                  </a:cubicBezTo>
                  <a:cubicBezTo>
                    <a:pt x="849121" y="284384"/>
                    <a:pt x="849121" y="284384"/>
                    <a:pt x="852425" y="281078"/>
                  </a:cubicBezTo>
                  <a:cubicBezTo>
                    <a:pt x="855729" y="281078"/>
                    <a:pt x="859033" y="277773"/>
                    <a:pt x="862337" y="274467"/>
                  </a:cubicBezTo>
                  <a:cubicBezTo>
                    <a:pt x="865641" y="274467"/>
                    <a:pt x="868945" y="271161"/>
                    <a:pt x="872249" y="271161"/>
                  </a:cubicBezTo>
                  <a:cubicBezTo>
                    <a:pt x="875553" y="271161"/>
                    <a:pt x="878857" y="267856"/>
                    <a:pt x="885465" y="267856"/>
                  </a:cubicBezTo>
                  <a:cubicBezTo>
                    <a:pt x="885465" y="267856"/>
                    <a:pt x="885465" y="271161"/>
                    <a:pt x="888769" y="271161"/>
                  </a:cubicBezTo>
                  <a:cubicBezTo>
                    <a:pt x="888769" y="271161"/>
                    <a:pt x="892073" y="267856"/>
                    <a:pt x="895377" y="267856"/>
                  </a:cubicBezTo>
                  <a:cubicBezTo>
                    <a:pt x="901985" y="271161"/>
                    <a:pt x="908593" y="274467"/>
                    <a:pt x="915201" y="274467"/>
                  </a:cubicBezTo>
                  <a:cubicBezTo>
                    <a:pt x="921809" y="281078"/>
                    <a:pt x="928417" y="284384"/>
                    <a:pt x="931721" y="290995"/>
                  </a:cubicBezTo>
                  <a:cubicBezTo>
                    <a:pt x="938329" y="297606"/>
                    <a:pt x="944937" y="304218"/>
                    <a:pt x="948241" y="314135"/>
                  </a:cubicBezTo>
                  <a:cubicBezTo>
                    <a:pt x="954849" y="324051"/>
                    <a:pt x="958153" y="333968"/>
                    <a:pt x="961456" y="343885"/>
                  </a:cubicBezTo>
                  <a:cubicBezTo>
                    <a:pt x="971368" y="350496"/>
                    <a:pt x="977976" y="350496"/>
                    <a:pt x="991192" y="353802"/>
                  </a:cubicBezTo>
                  <a:cubicBezTo>
                    <a:pt x="994496" y="353802"/>
                    <a:pt x="994496" y="350496"/>
                    <a:pt x="997800" y="350496"/>
                  </a:cubicBezTo>
                  <a:cubicBezTo>
                    <a:pt x="1001104" y="347191"/>
                    <a:pt x="997800" y="343885"/>
                    <a:pt x="1001104" y="340579"/>
                  </a:cubicBezTo>
                  <a:lnTo>
                    <a:pt x="1001104" y="350496"/>
                  </a:lnTo>
                  <a:cubicBezTo>
                    <a:pt x="1004408" y="350496"/>
                    <a:pt x="1007712" y="347191"/>
                    <a:pt x="1007712" y="347191"/>
                  </a:cubicBezTo>
                  <a:cubicBezTo>
                    <a:pt x="1011016" y="347191"/>
                    <a:pt x="1014320" y="347191"/>
                    <a:pt x="1014320" y="343885"/>
                  </a:cubicBezTo>
                  <a:cubicBezTo>
                    <a:pt x="1017624" y="343885"/>
                    <a:pt x="1017624" y="343885"/>
                    <a:pt x="1020928" y="343885"/>
                  </a:cubicBezTo>
                  <a:cubicBezTo>
                    <a:pt x="1034144" y="343885"/>
                    <a:pt x="1050664" y="353802"/>
                    <a:pt x="1053968" y="363719"/>
                  </a:cubicBezTo>
                  <a:cubicBezTo>
                    <a:pt x="1063880" y="357108"/>
                    <a:pt x="1080400" y="370330"/>
                    <a:pt x="1083704" y="376941"/>
                  </a:cubicBezTo>
                  <a:cubicBezTo>
                    <a:pt x="1087008" y="376941"/>
                    <a:pt x="1090312" y="383552"/>
                    <a:pt x="1093616" y="383552"/>
                  </a:cubicBezTo>
                  <a:cubicBezTo>
                    <a:pt x="1093616" y="386858"/>
                    <a:pt x="1096919" y="383552"/>
                    <a:pt x="1100223" y="383552"/>
                  </a:cubicBezTo>
                  <a:cubicBezTo>
                    <a:pt x="1103527" y="383552"/>
                    <a:pt x="1110135" y="383552"/>
                    <a:pt x="1113439" y="386858"/>
                  </a:cubicBezTo>
                  <a:cubicBezTo>
                    <a:pt x="1116743" y="393469"/>
                    <a:pt x="1120047" y="400081"/>
                    <a:pt x="1113439" y="409997"/>
                  </a:cubicBezTo>
                  <a:cubicBezTo>
                    <a:pt x="1113439" y="413303"/>
                    <a:pt x="1120047" y="413303"/>
                    <a:pt x="1120047" y="413303"/>
                  </a:cubicBezTo>
                  <a:cubicBezTo>
                    <a:pt x="1116743" y="416609"/>
                    <a:pt x="1113439" y="413303"/>
                    <a:pt x="1110135" y="413303"/>
                  </a:cubicBezTo>
                  <a:cubicBezTo>
                    <a:pt x="1110135" y="413303"/>
                    <a:pt x="1110135" y="413303"/>
                    <a:pt x="1106831" y="413303"/>
                  </a:cubicBezTo>
                  <a:cubicBezTo>
                    <a:pt x="1110135" y="419914"/>
                    <a:pt x="1113439" y="423220"/>
                    <a:pt x="1116743" y="429831"/>
                  </a:cubicBezTo>
                  <a:cubicBezTo>
                    <a:pt x="1123351" y="429831"/>
                    <a:pt x="1129959" y="429831"/>
                    <a:pt x="1139871" y="433137"/>
                  </a:cubicBezTo>
                  <a:cubicBezTo>
                    <a:pt x="1143175" y="433137"/>
                    <a:pt x="1149783" y="436442"/>
                    <a:pt x="1153087" y="433137"/>
                  </a:cubicBezTo>
                  <a:cubicBezTo>
                    <a:pt x="1162999" y="443054"/>
                    <a:pt x="1169607" y="433137"/>
                    <a:pt x="1179519" y="433137"/>
                  </a:cubicBezTo>
                  <a:cubicBezTo>
                    <a:pt x="1182823" y="433137"/>
                    <a:pt x="1189431" y="433137"/>
                    <a:pt x="1196039" y="433137"/>
                  </a:cubicBezTo>
                  <a:cubicBezTo>
                    <a:pt x="1205951" y="436442"/>
                    <a:pt x="1212559" y="449665"/>
                    <a:pt x="1209255" y="459582"/>
                  </a:cubicBezTo>
                  <a:cubicBezTo>
                    <a:pt x="1205951" y="462887"/>
                    <a:pt x="1199343" y="466193"/>
                    <a:pt x="1196039" y="466193"/>
                  </a:cubicBezTo>
                  <a:cubicBezTo>
                    <a:pt x="1192735" y="466193"/>
                    <a:pt x="1192735" y="466193"/>
                    <a:pt x="1189431" y="466193"/>
                  </a:cubicBezTo>
                  <a:cubicBezTo>
                    <a:pt x="1192735" y="469499"/>
                    <a:pt x="1196039" y="472804"/>
                    <a:pt x="1196039" y="476110"/>
                  </a:cubicBezTo>
                  <a:cubicBezTo>
                    <a:pt x="1202647" y="479415"/>
                    <a:pt x="1202647" y="482721"/>
                    <a:pt x="1205951" y="486027"/>
                  </a:cubicBezTo>
                  <a:cubicBezTo>
                    <a:pt x="1202647" y="489332"/>
                    <a:pt x="1205951" y="492638"/>
                    <a:pt x="1205951" y="495943"/>
                  </a:cubicBezTo>
                  <a:cubicBezTo>
                    <a:pt x="1205951" y="499249"/>
                    <a:pt x="1205951" y="502555"/>
                    <a:pt x="1202647" y="502555"/>
                  </a:cubicBezTo>
                  <a:cubicBezTo>
                    <a:pt x="1202647" y="505860"/>
                    <a:pt x="1202647" y="512472"/>
                    <a:pt x="1202647" y="515777"/>
                  </a:cubicBezTo>
                  <a:cubicBezTo>
                    <a:pt x="1202647" y="519083"/>
                    <a:pt x="1202647" y="522388"/>
                    <a:pt x="1202647" y="525694"/>
                  </a:cubicBezTo>
                  <a:cubicBezTo>
                    <a:pt x="1205951" y="529000"/>
                    <a:pt x="1202647" y="529000"/>
                    <a:pt x="1202647" y="532305"/>
                  </a:cubicBezTo>
                  <a:cubicBezTo>
                    <a:pt x="1205951" y="538917"/>
                    <a:pt x="1209255" y="542222"/>
                    <a:pt x="1209255" y="548833"/>
                  </a:cubicBezTo>
                  <a:cubicBezTo>
                    <a:pt x="1209255" y="552139"/>
                    <a:pt x="1212559" y="558750"/>
                    <a:pt x="1212559" y="562056"/>
                  </a:cubicBezTo>
                  <a:cubicBezTo>
                    <a:pt x="1212559" y="565361"/>
                    <a:pt x="1212559" y="565361"/>
                    <a:pt x="1212559" y="565361"/>
                  </a:cubicBezTo>
                  <a:cubicBezTo>
                    <a:pt x="1215863" y="568667"/>
                    <a:pt x="1212559" y="568667"/>
                    <a:pt x="1212559" y="571973"/>
                  </a:cubicBezTo>
                  <a:cubicBezTo>
                    <a:pt x="1215863" y="571973"/>
                    <a:pt x="1215863" y="571973"/>
                    <a:pt x="1215863" y="571973"/>
                  </a:cubicBezTo>
                  <a:cubicBezTo>
                    <a:pt x="1215863" y="575278"/>
                    <a:pt x="1215863" y="575278"/>
                    <a:pt x="1215863" y="578584"/>
                  </a:cubicBezTo>
                  <a:cubicBezTo>
                    <a:pt x="1215863" y="581890"/>
                    <a:pt x="1215863" y="581890"/>
                    <a:pt x="1215863" y="588501"/>
                  </a:cubicBezTo>
                  <a:cubicBezTo>
                    <a:pt x="1215863" y="591806"/>
                    <a:pt x="1215863" y="595112"/>
                    <a:pt x="1215863" y="598418"/>
                  </a:cubicBezTo>
                  <a:cubicBezTo>
                    <a:pt x="1245598" y="598418"/>
                    <a:pt x="1272030" y="601723"/>
                    <a:pt x="1298462" y="601723"/>
                  </a:cubicBezTo>
                  <a:cubicBezTo>
                    <a:pt x="1298462" y="601723"/>
                    <a:pt x="1298462" y="598418"/>
                    <a:pt x="1298462" y="595112"/>
                  </a:cubicBezTo>
                  <a:cubicBezTo>
                    <a:pt x="1298462" y="591806"/>
                    <a:pt x="1298462" y="588501"/>
                    <a:pt x="1298462" y="585195"/>
                  </a:cubicBezTo>
                  <a:cubicBezTo>
                    <a:pt x="1295158" y="581890"/>
                    <a:pt x="1291854" y="581890"/>
                    <a:pt x="1291854" y="578584"/>
                  </a:cubicBezTo>
                  <a:cubicBezTo>
                    <a:pt x="1288550" y="575278"/>
                    <a:pt x="1285246" y="568667"/>
                    <a:pt x="1285246" y="565361"/>
                  </a:cubicBezTo>
                  <a:cubicBezTo>
                    <a:pt x="1278638" y="558750"/>
                    <a:pt x="1272030" y="555445"/>
                    <a:pt x="1262118" y="548833"/>
                  </a:cubicBezTo>
                  <a:cubicBezTo>
                    <a:pt x="1258814" y="548833"/>
                    <a:pt x="1255510" y="545528"/>
                    <a:pt x="1252206" y="542222"/>
                  </a:cubicBezTo>
                  <a:cubicBezTo>
                    <a:pt x="1248902" y="538917"/>
                    <a:pt x="1242294" y="542222"/>
                    <a:pt x="1235686" y="538917"/>
                  </a:cubicBezTo>
                  <a:cubicBezTo>
                    <a:pt x="1229078" y="535611"/>
                    <a:pt x="1222471" y="532305"/>
                    <a:pt x="1219167" y="529000"/>
                  </a:cubicBezTo>
                  <a:cubicBezTo>
                    <a:pt x="1215863" y="522388"/>
                    <a:pt x="1212559" y="522388"/>
                    <a:pt x="1209255" y="515777"/>
                  </a:cubicBezTo>
                  <a:cubicBezTo>
                    <a:pt x="1209255" y="512472"/>
                    <a:pt x="1205951" y="502555"/>
                    <a:pt x="1209255" y="495943"/>
                  </a:cubicBezTo>
                  <a:cubicBezTo>
                    <a:pt x="1212559" y="492638"/>
                    <a:pt x="1215863" y="489332"/>
                    <a:pt x="1219167" y="486027"/>
                  </a:cubicBezTo>
                  <a:cubicBezTo>
                    <a:pt x="1219167" y="486027"/>
                    <a:pt x="1219167" y="482721"/>
                    <a:pt x="1219167" y="482721"/>
                  </a:cubicBezTo>
                  <a:cubicBezTo>
                    <a:pt x="1222471" y="482721"/>
                    <a:pt x="1222471" y="482721"/>
                    <a:pt x="1222471" y="486027"/>
                  </a:cubicBezTo>
                  <a:cubicBezTo>
                    <a:pt x="1232382" y="482721"/>
                    <a:pt x="1242294" y="482721"/>
                    <a:pt x="1252206" y="492638"/>
                  </a:cubicBezTo>
                  <a:cubicBezTo>
                    <a:pt x="1252206" y="495943"/>
                    <a:pt x="1255510" y="495943"/>
                    <a:pt x="1255510" y="499249"/>
                  </a:cubicBezTo>
                  <a:cubicBezTo>
                    <a:pt x="1258814" y="502555"/>
                    <a:pt x="1258814" y="505860"/>
                    <a:pt x="1262118" y="509166"/>
                  </a:cubicBezTo>
                  <a:cubicBezTo>
                    <a:pt x="1265422" y="515777"/>
                    <a:pt x="1265422" y="519083"/>
                    <a:pt x="1265422" y="529000"/>
                  </a:cubicBezTo>
                  <a:cubicBezTo>
                    <a:pt x="1265422" y="535611"/>
                    <a:pt x="1265422" y="535611"/>
                    <a:pt x="1272030" y="542222"/>
                  </a:cubicBezTo>
                  <a:cubicBezTo>
                    <a:pt x="1275334" y="545528"/>
                    <a:pt x="1278638" y="548833"/>
                    <a:pt x="1285246" y="552139"/>
                  </a:cubicBezTo>
                  <a:cubicBezTo>
                    <a:pt x="1288550" y="555445"/>
                    <a:pt x="1291854" y="555445"/>
                    <a:pt x="1291854" y="558750"/>
                  </a:cubicBezTo>
                  <a:cubicBezTo>
                    <a:pt x="1295158" y="558750"/>
                    <a:pt x="1298462" y="558750"/>
                    <a:pt x="1301766" y="562056"/>
                  </a:cubicBezTo>
                  <a:cubicBezTo>
                    <a:pt x="1305070" y="558750"/>
                    <a:pt x="1305070" y="558750"/>
                    <a:pt x="1305070" y="555445"/>
                  </a:cubicBezTo>
                  <a:cubicBezTo>
                    <a:pt x="1308374" y="558750"/>
                    <a:pt x="1314982" y="552139"/>
                    <a:pt x="1318286" y="552139"/>
                  </a:cubicBezTo>
                  <a:cubicBezTo>
                    <a:pt x="1321590" y="555445"/>
                    <a:pt x="1324894" y="558750"/>
                    <a:pt x="1324894" y="562056"/>
                  </a:cubicBezTo>
                  <a:cubicBezTo>
                    <a:pt x="1328198" y="565361"/>
                    <a:pt x="1328198" y="568667"/>
                    <a:pt x="1328198" y="575278"/>
                  </a:cubicBezTo>
                  <a:cubicBezTo>
                    <a:pt x="1328198" y="581890"/>
                    <a:pt x="1321590" y="591806"/>
                    <a:pt x="1318286" y="601723"/>
                  </a:cubicBezTo>
                  <a:cubicBezTo>
                    <a:pt x="1318286" y="601723"/>
                    <a:pt x="1318286" y="605029"/>
                    <a:pt x="1318286" y="605029"/>
                  </a:cubicBezTo>
                  <a:cubicBezTo>
                    <a:pt x="1318286" y="605029"/>
                    <a:pt x="1321590" y="605029"/>
                    <a:pt x="1321590" y="605029"/>
                  </a:cubicBezTo>
                  <a:cubicBezTo>
                    <a:pt x="1321590" y="608335"/>
                    <a:pt x="1321590" y="608335"/>
                    <a:pt x="1318286" y="608335"/>
                  </a:cubicBezTo>
                  <a:cubicBezTo>
                    <a:pt x="1318286" y="608335"/>
                    <a:pt x="1318286" y="611640"/>
                    <a:pt x="1318286" y="611640"/>
                  </a:cubicBezTo>
                  <a:cubicBezTo>
                    <a:pt x="1321590" y="614946"/>
                    <a:pt x="1334806" y="611640"/>
                    <a:pt x="1341414" y="611640"/>
                  </a:cubicBezTo>
                  <a:cubicBezTo>
                    <a:pt x="1344718" y="605029"/>
                    <a:pt x="1348022" y="598418"/>
                    <a:pt x="1354630" y="595112"/>
                  </a:cubicBezTo>
                  <a:cubicBezTo>
                    <a:pt x="1357934" y="588501"/>
                    <a:pt x="1364541" y="581890"/>
                    <a:pt x="1371149" y="578584"/>
                  </a:cubicBezTo>
                  <a:cubicBezTo>
                    <a:pt x="1381061" y="575278"/>
                    <a:pt x="1387669" y="568667"/>
                    <a:pt x="1397581" y="568667"/>
                  </a:cubicBezTo>
                  <a:cubicBezTo>
                    <a:pt x="1407493" y="565361"/>
                    <a:pt x="1420709" y="565361"/>
                    <a:pt x="1430621" y="562056"/>
                  </a:cubicBezTo>
                  <a:cubicBezTo>
                    <a:pt x="1437229" y="555445"/>
                    <a:pt x="1443837" y="548833"/>
                    <a:pt x="1447141" y="538917"/>
                  </a:cubicBezTo>
                  <a:cubicBezTo>
                    <a:pt x="1447141" y="535611"/>
                    <a:pt x="1443837" y="532305"/>
                    <a:pt x="1443837" y="529000"/>
                  </a:cubicBezTo>
                  <a:cubicBezTo>
                    <a:pt x="1443837" y="525694"/>
                    <a:pt x="1440533" y="525694"/>
                    <a:pt x="1437229" y="525694"/>
                  </a:cubicBezTo>
                  <a:lnTo>
                    <a:pt x="1433925" y="525694"/>
                  </a:lnTo>
                  <a:cubicBezTo>
                    <a:pt x="1433925" y="522388"/>
                    <a:pt x="1430621" y="522388"/>
                    <a:pt x="1430621" y="522388"/>
                  </a:cubicBezTo>
                  <a:cubicBezTo>
                    <a:pt x="1437229" y="522388"/>
                    <a:pt x="1440533" y="522388"/>
                    <a:pt x="1443837" y="525694"/>
                  </a:cubicBezTo>
                  <a:cubicBezTo>
                    <a:pt x="1443837" y="522388"/>
                    <a:pt x="1443837" y="519083"/>
                    <a:pt x="1443837" y="515777"/>
                  </a:cubicBezTo>
                  <a:cubicBezTo>
                    <a:pt x="1443837" y="515777"/>
                    <a:pt x="1443837" y="512472"/>
                    <a:pt x="1443837" y="512472"/>
                  </a:cubicBezTo>
                  <a:cubicBezTo>
                    <a:pt x="1443837" y="509166"/>
                    <a:pt x="1443837" y="509166"/>
                    <a:pt x="1443837" y="505860"/>
                  </a:cubicBezTo>
                  <a:cubicBezTo>
                    <a:pt x="1447141" y="492638"/>
                    <a:pt x="1460357" y="479415"/>
                    <a:pt x="1470269" y="476110"/>
                  </a:cubicBezTo>
                  <a:cubicBezTo>
                    <a:pt x="1466965" y="466193"/>
                    <a:pt x="1483485" y="452970"/>
                    <a:pt x="1493396" y="452970"/>
                  </a:cubicBezTo>
                  <a:cubicBezTo>
                    <a:pt x="1493396" y="449665"/>
                    <a:pt x="1500004" y="449665"/>
                    <a:pt x="1500004" y="446359"/>
                  </a:cubicBezTo>
                  <a:cubicBezTo>
                    <a:pt x="1500004" y="443054"/>
                    <a:pt x="1500004" y="439748"/>
                    <a:pt x="1500004" y="436442"/>
                  </a:cubicBezTo>
                  <a:cubicBezTo>
                    <a:pt x="1500004" y="436442"/>
                    <a:pt x="1503308" y="426526"/>
                    <a:pt x="1506612" y="426526"/>
                  </a:cubicBezTo>
                  <a:cubicBezTo>
                    <a:pt x="1513220" y="423220"/>
                    <a:pt x="1523132" y="423220"/>
                    <a:pt x="1529740" y="429831"/>
                  </a:cubicBezTo>
                  <a:cubicBezTo>
                    <a:pt x="1533044" y="429831"/>
                    <a:pt x="1533044" y="426526"/>
                    <a:pt x="1536348" y="426526"/>
                  </a:cubicBezTo>
                  <a:cubicBezTo>
                    <a:pt x="1536348" y="429831"/>
                    <a:pt x="1533044" y="433137"/>
                    <a:pt x="1529740" y="433137"/>
                  </a:cubicBezTo>
                  <a:cubicBezTo>
                    <a:pt x="1529740" y="433137"/>
                    <a:pt x="1533044" y="436442"/>
                    <a:pt x="1529740" y="436442"/>
                  </a:cubicBezTo>
                  <a:cubicBezTo>
                    <a:pt x="1536348" y="436442"/>
                    <a:pt x="1542956" y="433137"/>
                    <a:pt x="1549564" y="433137"/>
                  </a:cubicBezTo>
                  <a:cubicBezTo>
                    <a:pt x="1552868" y="426526"/>
                    <a:pt x="1552868" y="416609"/>
                    <a:pt x="1559476" y="409997"/>
                  </a:cubicBezTo>
                  <a:cubicBezTo>
                    <a:pt x="1559476" y="406692"/>
                    <a:pt x="1562780" y="400081"/>
                    <a:pt x="1562780" y="396775"/>
                  </a:cubicBezTo>
                  <a:cubicBezTo>
                    <a:pt x="1572692" y="390164"/>
                    <a:pt x="1566084" y="380247"/>
                    <a:pt x="1569388" y="373636"/>
                  </a:cubicBezTo>
                  <a:cubicBezTo>
                    <a:pt x="1569388" y="367024"/>
                    <a:pt x="1569388" y="360413"/>
                    <a:pt x="1572692" y="357108"/>
                  </a:cubicBezTo>
                  <a:cubicBezTo>
                    <a:pt x="1575996" y="347191"/>
                    <a:pt x="1592516" y="340579"/>
                    <a:pt x="1599124" y="347191"/>
                  </a:cubicBezTo>
                  <a:cubicBezTo>
                    <a:pt x="1602428" y="350496"/>
                    <a:pt x="1602428" y="357108"/>
                    <a:pt x="1602428" y="363719"/>
                  </a:cubicBezTo>
                  <a:cubicBezTo>
                    <a:pt x="1602428" y="367024"/>
                    <a:pt x="1602428" y="367024"/>
                    <a:pt x="1602428" y="370330"/>
                  </a:cubicBezTo>
                  <a:cubicBezTo>
                    <a:pt x="1605732" y="367024"/>
                    <a:pt x="1609036" y="363719"/>
                    <a:pt x="1612340" y="363719"/>
                  </a:cubicBezTo>
                  <a:cubicBezTo>
                    <a:pt x="1618948" y="360413"/>
                    <a:pt x="1622252" y="360413"/>
                    <a:pt x="1625555" y="360413"/>
                  </a:cubicBezTo>
                  <a:cubicBezTo>
                    <a:pt x="1628859" y="360413"/>
                    <a:pt x="1632163" y="360413"/>
                    <a:pt x="1635467" y="360413"/>
                  </a:cubicBezTo>
                  <a:cubicBezTo>
                    <a:pt x="1638771" y="360413"/>
                    <a:pt x="1638771" y="363719"/>
                    <a:pt x="1642075" y="363719"/>
                  </a:cubicBezTo>
                  <a:cubicBezTo>
                    <a:pt x="1645379" y="363719"/>
                    <a:pt x="1648683" y="367024"/>
                    <a:pt x="1651987" y="367024"/>
                  </a:cubicBezTo>
                  <a:cubicBezTo>
                    <a:pt x="1655291" y="370330"/>
                    <a:pt x="1658595" y="367024"/>
                    <a:pt x="1661899" y="367024"/>
                  </a:cubicBezTo>
                  <a:cubicBezTo>
                    <a:pt x="1665203" y="370330"/>
                    <a:pt x="1668507" y="370330"/>
                    <a:pt x="1671811" y="370330"/>
                  </a:cubicBezTo>
                  <a:cubicBezTo>
                    <a:pt x="1675115" y="370330"/>
                    <a:pt x="1681723" y="370330"/>
                    <a:pt x="1688331" y="370330"/>
                  </a:cubicBezTo>
                  <a:cubicBezTo>
                    <a:pt x="1691635" y="367024"/>
                    <a:pt x="1694939" y="370330"/>
                    <a:pt x="1701547" y="370330"/>
                  </a:cubicBezTo>
                  <a:cubicBezTo>
                    <a:pt x="1701547" y="370330"/>
                    <a:pt x="1704851" y="370330"/>
                    <a:pt x="1704851" y="370330"/>
                  </a:cubicBezTo>
                  <a:cubicBezTo>
                    <a:pt x="1704851" y="367024"/>
                    <a:pt x="1708155" y="370330"/>
                    <a:pt x="1708155" y="370330"/>
                  </a:cubicBezTo>
                  <a:cubicBezTo>
                    <a:pt x="1708155" y="370330"/>
                    <a:pt x="1711459" y="370330"/>
                    <a:pt x="1711459" y="370330"/>
                  </a:cubicBezTo>
                  <a:cubicBezTo>
                    <a:pt x="1714763" y="370330"/>
                    <a:pt x="1714763" y="370330"/>
                    <a:pt x="1718067" y="370330"/>
                  </a:cubicBezTo>
                  <a:cubicBezTo>
                    <a:pt x="1721371" y="370330"/>
                    <a:pt x="1721371" y="370330"/>
                    <a:pt x="1727979" y="370330"/>
                  </a:cubicBezTo>
                  <a:cubicBezTo>
                    <a:pt x="1734587" y="370330"/>
                    <a:pt x="1741195" y="373636"/>
                    <a:pt x="1751107" y="380247"/>
                  </a:cubicBezTo>
                  <a:cubicBezTo>
                    <a:pt x="1754410" y="383552"/>
                    <a:pt x="1757714" y="390164"/>
                    <a:pt x="1761018" y="393469"/>
                  </a:cubicBezTo>
                  <a:cubicBezTo>
                    <a:pt x="1764322" y="396775"/>
                    <a:pt x="1764322" y="400081"/>
                    <a:pt x="1767626" y="406692"/>
                  </a:cubicBezTo>
                  <a:cubicBezTo>
                    <a:pt x="1774234" y="406692"/>
                    <a:pt x="1777538" y="409997"/>
                    <a:pt x="1784146" y="413303"/>
                  </a:cubicBezTo>
                  <a:cubicBezTo>
                    <a:pt x="1784146" y="413303"/>
                    <a:pt x="1787450" y="413303"/>
                    <a:pt x="1787450" y="416609"/>
                  </a:cubicBezTo>
                  <a:cubicBezTo>
                    <a:pt x="1787450" y="419914"/>
                    <a:pt x="1790754" y="419914"/>
                    <a:pt x="1794058" y="419914"/>
                  </a:cubicBezTo>
                  <a:cubicBezTo>
                    <a:pt x="1794058" y="423220"/>
                    <a:pt x="1797362" y="426526"/>
                    <a:pt x="1797362" y="429831"/>
                  </a:cubicBezTo>
                  <a:cubicBezTo>
                    <a:pt x="1797362" y="429831"/>
                    <a:pt x="1797362" y="429831"/>
                    <a:pt x="1797362" y="433137"/>
                  </a:cubicBezTo>
                  <a:cubicBezTo>
                    <a:pt x="1800666" y="433137"/>
                    <a:pt x="1800666" y="433137"/>
                    <a:pt x="1803970" y="433137"/>
                  </a:cubicBezTo>
                  <a:cubicBezTo>
                    <a:pt x="1807274" y="433137"/>
                    <a:pt x="1813882" y="433137"/>
                    <a:pt x="1820490" y="433137"/>
                  </a:cubicBezTo>
                  <a:cubicBezTo>
                    <a:pt x="1820490" y="433137"/>
                    <a:pt x="1820490" y="429831"/>
                    <a:pt x="1820490" y="429831"/>
                  </a:cubicBezTo>
                  <a:cubicBezTo>
                    <a:pt x="1823794" y="433137"/>
                    <a:pt x="1830402" y="429831"/>
                    <a:pt x="1833706" y="433137"/>
                  </a:cubicBezTo>
                  <a:cubicBezTo>
                    <a:pt x="1837010" y="433137"/>
                    <a:pt x="1837010" y="429831"/>
                    <a:pt x="1840314" y="429831"/>
                  </a:cubicBezTo>
                  <a:cubicBezTo>
                    <a:pt x="1843618" y="429831"/>
                    <a:pt x="1843618" y="429831"/>
                    <a:pt x="1846922" y="429831"/>
                  </a:cubicBezTo>
                  <a:cubicBezTo>
                    <a:pt x="1846922" y="429831"/>
                    <a:pt x="1850226" y="429831"/>
                    <a:pt x="1850226" y="426526"/>
                  </a:cubicBezTo>
                  <a:cubicBezTo>
                    <a:pt x="1853530" y="426526"/>
                    <a:pt x="1853530" y="426526"/>
                    <a:pt x="1853530" y="426526"/>
                  </a:cubicBezTo>
                  <a:cubicBezTo>
                    <a:pt x="1853530" y="426526"/>
                    <a:pt x="1853530" y="426526"/>
                    <a:pt x="1856834" y="423220"/>
                  </a:cubicBezTo>
                  <a:cubicBezTo>
                    <a:pt x="1860138" y="423220"/>
                    <a:pt x="1863442" y="423220"/>
                    <a:pt x="1863442" y="419914"/>
                  </a:cubicBezTo>
                  <a:cubicBezTo>
                    <a:pt x="1866746" y="416609"/>
                    <a:pt x="1870050" y="416609"/>
                    <a:pt x="1873354" y="413303"/>
                  </a:cubicBezTo>
                  <a:cubicBezTo>
                    <a:pt x="1876658" y="413303"/>
                    <a:pt x="1883266" y="413303"/>
                    <a:pt x="1886569" y="413303"/>
                  </a:cubicBezTo>
                  <a:cubicBezTo>
                    <a:pt x="1889873" y="406692"/>
                    <a:pt x="1893177" y="403386"/>
                    <a:pt x="1899785" y="403386"/>
                  </a:cubicBezTo>
                  <a:cubicBezTo>
                    <a:pt x="1899785" y="406692"/>
                    <a:pt x="1896481" y="409997"/>
                    <a:pt x="1896481" y="413303"/>
                  </a:cubicBezTo>
                  <a:cubicBezTo>
                    <a:pt x="1899785" y="413303"/>
                    <a:pt x="1899785" y="416609"/>
                    <a:pt x="1903089" y="416609"/>
                  </a:cubicBezTo>
                  <a:cubicBezTo>
                    <a:pt x="1903089" y="416609"/>
                    <a:pt x="1906393" y="413303"/>
                    <a:pt x="1906393" y="413303"/>
                  </a:cubicBezTo>
                  <a:cubicBezTo>
                    <a:pt x="1906393" y="409997"/>
                    <a:pt x="1903089" y="409997"/>
                    <a:pt x="1899785" y="403386"/>
                  </a:cubicBezTo>
                  <a:cubicBezTo>
                    <a:pt x="1899785" y="403386"/>
                    <a:pt x="1899785" y="403386"/>
                    <a:pt x="1899785" y="400081"/>
                  </a:cubicBezTo>
                  <a:cubicBezTo>
                    <a:pt x="1899785" y="396775"/>
                    <a:pt x="1899785" y="393469"/>
                    <a:pt x="1896481" y="390164"/>
                  </a:cubicBezTo>
                  <a:cubicBezTo>
                    <a:pt x="1896481" y="390164"/>
                    <a:pt x="1896481" y="386858"/>
                    <a:pt x="1896481" y="383552"/>
                  </a:cubicBezTo>
                  <a:cubicBezTo>
                    <a:pt x="1896481" y="383552"/>
                    <a:pt x="1896481" y="383552"/>
                    <a:pt x="1896481" y="380247"/>
                  </a:cubicBezTo>
                  <a:cubicBezTo>
                    <a:pt x="1893177" y="373636"/>
                    <a:pt x="1893177" y="363719"/>
                    <a:pt x="1893177" y="357108"/>
                  </a:cubicBezTo>
                  <a:cubicBezTo>
                    <a:pt x="1893177" y="357108"/>
                    <a:pt x="1889873" y="353802"/>
                    <a:pt x="1886569" y="353802"/>
                  </a:cubicBezTo>
                  <a:cubicBezTo>
                    <a:pt x="1883266" y="350496"/>
                    <a:pt x="1879962" y="347191"/>
                    <a:pt x="1876658" y="343885"/>
                  </a:cubicBezTo>
                  <a:cubicBezTo>
                    <a:pt x="1866746" y="340579"/>
                    <a:pt x="1856834" y="333968"/>
                    <a:pt x="1846922" y="330663"/>
                  </a:cubicBezTo>
                  <a:cubicBezTo>
                    <a:pt x="1846922" y="327357"/>
                    <a:pt x="1843618" y="327357"/>
                    <a:pt x="1840314" y="324051"/>
                  </a:cubicBezTo>
                  <a:cubicBezTo>
                    <a:pt x="1840314" y="324051"/>
                    <a:pt x="1837010" y="324051"/>
                    <a:pt x="1837010" y="324051"/>
                  </a:cubicBezTo>
                  <a:cubicBezTo>
                    <a:pt x="1833706" y="324051"/>
                    <a:pt x="1833706" y="320746"/>
                    <a:pt x="1830402" y="320746"/>
                  </a:cubicBezTo>
                  <a:cubicBezTo>
                    <a:pt x="1830402" y="320746"/>
                    <a:pt x="1827098" y="320746"/>
                    <a:pt x="1827098" y="320746"/>
                  </a:cubicBezTo>
                  <a:cubicBezTo>
                    <a:pt x="1823794" y="320746"/>
                    <a:pt x="1823794" y="317440"/>
                    <a:pt x="1820490" y="317440"/>
                  </a:cubicBezTo>
                  <a:cubicBezTo>
                    <a:pt x="1817186" y="317440"/>
                    <a:pt x="1817186" y="317440"/>
                    <a:pt x="1813882" y="317440"/>
                  </a:cubicBezTo>
                  <a:cubicBezTo>
                    <a:pt x="1810578" y="314135"/>
                    <a:pt x="1803970" y="314135"/>
                    <a:pt x="1797362" y="310829"/>
                  </a:cubicBezTo>
                  <a:cubicBezTo>
                    <a:pt x="1794058" y="310829"/>
                    <a:pt x="1790754" y="307523"/>
                    <a:pt x="1787450" y="307523"/>
                  </a:cubicBezTo>
                  <a:cubicBezTo>
                    <a:pt x="1784146" y="304218"/>
                    <a:pt x="1780842" y="304218"/>
                    <a:pt x="1774234" y="300912"/>
                  </a:cubicBezTo>
                  <a:cubicBezTo>
                    <a:pt x="1770930" y="300912"/>
                    <a:pt x="1767626" y="297606"/>
                    <a:pt x="1764322" y="297606"/>
                  </a:cubicBezTo>
                  <a:cubicBezTo>
                    <a:pt x="1761018" y="297606"/>
                    <a:pt x="1757714" y="294301"/>
                    <a:pt x="1754410" y="294301"/>
                  </a:cubicBezTo>
                  <a:cubicBezTo>
                    <a:pt x="1751107" y="290995"/>
                    <a:pt x="1744499" y="290995"/>
                    <a:pt x="1741195" y="290995"/>
                  </a:cubicBezTo>
                  <a:cubicBezTo>
                    <a:pt x="1737891" y="290995"/>
                    <a:pt x="1734587" y="287690"/>
                    <a:pt x="1731283" y="287690"/>
                  </a:cubicBezTo>
                  <a:cubicBezTo>
                    <a:pt x="1724675" y="284384"/>
                    <a:pt x="1721371" y="281078"/>
                    <a:pt x="1718067" y="277773"/>
                  </a:cubicBezTo>
                  <a:cubicBezTo>
                    <a:pt x="1718067" y="274467"/>
                    <a:pt x="1714763" y="267856"/>
                    <a:pt x="1714763" y="264550"/>
                  </a:cubicBezTo>
                  <a:cubicBezTo>
                    <a:pt x="1718067" y="261245"/>
                    <a:pt x="1721371" y="257939"/>
                    <a:pt x="1724675" y="257939"/>
                  </a:cubicBezTo>
                  <a:close/>
                  <a:moveTo>
                    <a:pt x="829582" y="254001"/>
                  </a:moveTo>
                  <a:cubicBezTo>
                    <a:pt x="836386" y="257441"/>
                    <a:pt x="839788" y="264320"/>
                    <a:pt x="836386" y="271199"/>
                  </a:cubicBezTo>
                  <a:cubicBezTo>
                    <a:pt x="832984" y="274639"/>
                    <a:pt x="822778" y="274639"/>
                    <a:pt x="815975" y="271199"/>
                  </a:cubicBezTo>
                  <a:cubicBezTo>
                    <a:pt x="815975" y="267760"/>
                    <a:pt x="819377" y="264320"/>
                    <a:pt x="819377" y="260880"/>
                  </a:cubicBezTo>
                  <a:cubicBezTo>
                    <a:pt x="822778" y="257441"/>
                    <a:pt x="826180" y="254001"/>
                    <a:pt x="829582" y="254001"/>
                  </a:cubicBezTo>
                  <a:close/>
                  <a:moveTo>
                    <a:pt x="1734741" y="244475"/>
                  </a:moveTo>
                  <a:cubicBezTo>
                    <a:pt x="1738313" y="244475"/>
                    <a:pt x="1738313" y="250825"/>
                    <a:pt x="1731169" y="250825"/>
                  </a:cubicBezTo>
                  <a:cubicBezTo>
                    <a:pt x="1727597" y="250825"/>
                    <a:pt x="1724025" y="241300"/>
                    <a:pt x="1734741" y="244475"/>
                  </a:cubicBezTo>
                  <a:close/>
                  <a:moveTo>
                    <a:pt x="1760141" y="240506"/>
                  </a:moveTo>
                  <a:cubicBezTo>
                    <a:pt x="1761332" y="241300"/>
                    <a:pt x="1762125" y="242887"/>
                    <a:pt x="1760538" y="244475"/>
                  </a:cubicBezTo>
                  <a:cubicBezTo>
                    <a:pt x="1757363" y="244475"/>
                    <a:pt x="1757363" y="244475"/>
                    <a:pt x="1757363" y="241300"/>
                  </a:cubicBezTo>
                  <a:cubicBezTo>
                    <a:pt x="1757363" y="239712"/>
                    <a:pt x="1758950" y="239712"/>
                    <a:pt x="1760141" y="240506"/>
                  </a:cubicBezTo>
                  <a:close/>
                  <a:moveTo>
                    <a:pt x="870517" y="236935"/>
                  </a:moveTo>
                  <a:cubicBezTo>
                    <a:pt x="872218" y="236538"/>
                    <a:pt x="873919" y="236538"/>
                    <a:pt x="875620" y="238126"/>
                  </a:cubicBezTo>
                  <a:cubicBezTo>
                    <a:pt x="882424" y="238126"/>
                    <a:pt x="885826" y="244476"/>
                    <a:pt x="879022" y="247651"/>
                  </a:cubicBezTo>
                  <a:cubicBezTo>
                    <a:pt x="875620" y="257176"/>
                    <a:pt x="862013" y="247651"/>
                    <a:pt x="865415" y="238126"/>
                  </a:cubicBezTo>
                  <a:cubicBezTo>
                    <a:pt x="867116" y="238126"/>
                    <a:pt x="868816" y="237332"/>
                    <a:pt x="870517" y="236935"/>
                  </a:cubicBezTo>
                  <a:close/>
                  <a:moveTo>
                    <a:pt x="1301405" y="235206"/>
                  </a:moveTo>
                  <a:cubicBezTo>
                    <a:pt x="1301405" y="235206"/>
                    <a:pt x="1304718" y="238518"/>
                    <a:pt x="1304718" y="238518"/>
                  </a:cubicBezTo>
                  <a:cubicBezTo>
                    <a:pt x="1301405" y="241830"/>
                    <a:pt x="1298092" y="241830"/>
                    <a:pt x="1298092" y="245141"/>
                  </a:cubicBezTo>
                  <a:cubicBezTo>
                    <a:pt x="1298092" y="245141"/>
                    <a:pt x="1298092" y="248453"/>
                    <a:pt x="1298092" y="248453"/>
                  </a:cubicBezTo>
                  <a:cubicBezTo>
                    <a:pt x="1298092" y="248453"/>
                    <a:pt x="1298092" y="251764"/>
                    <a:pt x="1298092" y="251764"/>
                  </a:cubicBezTo>
                  <a:cubicBezTo>
                    <a:pt x="1298092" y="251764"/>
                    <a:pt x="1301405" y="255076"/>
                    <a:pt x="1301405" y="258387"/>
                  </a:cubicBezTo>
                  <a:cubicBezTo>
                    <a:pt x="1298092" y="255076"/>
                    <a:pt x="1298092" y="251764"/>
                    <a:pt x="1294779" y="248453"/>
                  </a:cubicBezTo>
                  <a:cubicBezTo>
                    <a:pt x="1294779" y="245141"/>
                    <a:pt x="1294779" y="245141"/>
                    <a:pt x="1294779" y="245141"/>
                  </a:cubicBezTo>
                  <a:cubicBezTo>
                    <a:pt x="1291466" y="248453"/>
                    <a:pt x="1284840" y="248453"/>
                    <a:pt x="1281527" y="251764"/>
                  </a:cubicBezTo>
                  <a:cubicBezTo>
                    <a:pt x="1278214" y="251764"/>
                    <a:pt x="1274901" y="258387"/>
                    <a:pt x="1268275" y="258387"/>
                  </a:cubicBezTo>
                  <a:cubicBezTo>
                    <a:pt x="1264962" y="265010"/>
                    <a:pt x="1258336" y="268322"/>
                    <a:pt x="1255023" y="271634"/>
                  </a:cubicBezTo>
                  <a:cubicBezTo>
                    <a:pt x="1251709" y="271634"/>
                    <a:pt x="1251709" y="271634"/>
                    <a:pt x="1248396" y="271634"/>
                  </a:cubicBezTo>
                  <a:cubicBezTo>
                    <a:pt x="1245083" y="278257"/>
                    <a:pt x="1238457" y="281568"/>
                    <a:pt x="1235144" y="291503"/>
                  </a:cubicBezTo>
                  <a:cubicBezTo>
                    <a:pt x="1235144" y="291503"/>
                    <a:pt x="1235144" y="291503"/>
                    <a:pt x="1235144" y="294814"/>
                  </a:cubicBezTo>
                  <a:cubicBezTo>
                    <a:pt x="1235144" y="294814"/>
                    <a:pt x="1235144" y="298126"/>
                    <a:pt x="1238457" y="301438"/>
                  </a:cubicBezTo>
                  <a:cubicBezTo>
                    <a:pt x="1235144" y="304749"/>
                    <a:pt x="1235144" y="311372"/>
                    <a:pt x="1235144" y="314684"/>
                  </a:cubicBezTo>
                  <a:cubicBezTo>
                    <a:pt x="1231831" y="317995"/>
                    <a:pt x="1231831" y="321307"/>
                    <a:pt x="1228518" y="321307"/>
                  </a:cubicBezTo>
                  <a:cubicBezTo>
                    <a:pt x="1228518" y="324619"/>
                    <a:pt x="1225205" y="327930"/>
                    <a:pt x="1221892" y="331242"/>
                  </a:cubicBezTo>
                  <a:cubicBezTo>
                    <a:pt x="1218579" y="334553"/>
                    <a:pt x="1218579" y="337865"/>
                    <a:pt x="1215266" y="337865"/>
                  </a:cubicBezTo>
                  <a:cubicBezTo>
                    <a:pt x="1211953" y="341176"/>
                    <a:pt x="1211953" y="341176"/>
                    <a:pt x="1208640" y="341176"/>
                  </a:cubicBezTo>
                  <a:cubicBezTo>
                    <a:pt x="1202014" y="341176"/>
                    <a:pt x="1198701" y="344488"/>
                    <a:pt x="1192075" y="341176"/>
                  </a:cubicBezTo>
                  <a:cubicBezTo>
                    <a:pt x="1175509" y="334553"/>
                    <a:pt x="1172196" y="317995"/>
                    <a:pt x="1175509" y="308061"/>
                  </a:cubicBezTo>
                  <a:cubicBezTo>
                    <a:pt x="1175509" y="304749"/>
                    <a:pt x="1175509" y="301438"/>
                    <a:pt x="1178823" y="298126"/>
                  </a:cubicBezTo>
                  <a:cubicBezTo>
                    <a:pt x="1178823" y="294814"/>
                    <a:pt x="1182136" y="288191"/>
                    <a:pt x="1185449" y="284880"/>
                  </a:cubicBezTo>
                  <a:cubicBezTo>
                    <a:pt x="1188762" y="284880"/>
                    <a:pt x="1192075" y="284880"/>
                    <a:pt x="1192075" y="284880"/>
                  </a:cubicBezTo>
                  <a:cubicBezTo>
                    <a:pt x="1198701" y="281568"/>
                    <a:pt x="1202014" y="281568"/>
                    <a:pt x="1205327" y="278257"/>
                  </a:cubicBezTo>
                  <a:cubicBezTo>
                    <a:pt x="1208640" y="278257"/>
                    <a:pt x="1215266" y="274945"/>
                    <a:pt x="1218579" y="274945"/>
                  </a:cubicBezTo>
                  <a:cubicBezTo>
                    <a:pt x="1221892" y="274945"/>
                    <a:pt x="1221892" y="274945"/>
                    <a:pt x="1221892" y="274945"/>
                  </a:cubicBezTo>
                  <a:cubicBezTo>
                    <a:pt x="1228518" y="274945"/>
                    <a:pt x="1231831" y="271634"/>
                    <a:pt x="1238457" y="268322"/>
                  </a:cubicBezTo>
                  <a:cubicBezTo>
                    <a:pt x="1238457" y="268322"/>
                    <a:pt x="1238457" y="268322"/>
                    <a:pt x="1238457" y="265010"/>
                  </a:cubicBezTo>
                  <a:cubicBezTo>
                    <a:pt x="1241770" y="265010"/>
                    <a:pt x="1248396" y="265010"/>
                    <a:pt x="1251709" y="261699"/>
                  </a:cubicBezTo>
                  <a:cubicBezTo>
                    <a:pt x="1255023" y="258387"/>
                    <a:pt x="1258336" y="251764"/>
                    <a:pt x="1264962" y="251764"/>
                  </a:cubicBezTo>
                  <a:cubicBezTo>
                    <a:pt x="1271588" y="248453"/>
                    <a:pt x="1278214" y="248453"/>
                    <a:pt x="1284840" y="245141"/>
                  </a:cubicBezTo>
                  <a:cubicBezTo>
                    <a:pt x="1288153" y="241830"/>
                    <a:pt x="1291466" y="241830"/>
                    <a:pt x="1294779" y="238518"/>
                  </a:cubicBezTo>
                  <a:cubicBezTo>
                    <a:pt x="1294779" y="238518"/>
                    <a:pt x="1298092" y="238518"/>
                    <a:pt x="1298092" y="238518"/>
                  </a:cubicBezTo>
                  <a:cubicBezTo>
                    <a:pt x="1298092" y="238518"/>
                    <a:pt x="1298092" y="238518"/>
                    <a:pt x="1301405" y="238518"/>
                  </a:cubicBezTo>
                  <a:cubicBezTo>
                    <a:pt x="1301405" y="238518"/>
                    <a:pt x="1301405" y="235206"/>
                    <a:pt x="1301405" y="235206"/>
                  </a:cubicBezTo>
                  <a:close/>
                  <a:moveTo>
                    <a:pt x="1414049" y="212026"/>
                  </a:moveTo>
                  <a:cubicBezTo>
                    <a:pt x="1417362" y="212026"/>
                    <a:pt x="1417362" y="212026"/>
                    <a:pt x="1417362" y="212026"/>
                  </a:cubicBezTo>
                  <a:cubicBezTo>
                    <a:pt x="1420675" y="212026"/>
                    <a:pt x="1423988" y="212026"/>
                    <a:pt x="1423988" y="215337"/>
                  </a:cubicBezTo>
                  <a:cubicBezTo>
                    <a:pt x="1420675" y="215337"/>
                    <a:pt x="1417362" y="215337"/>
                    <a:pt x="1414049" y="215337"/>
                  </a:cubicBezTo>
                  <a:lnTo>
                    <a:pt x="1407423" y="215337"/>
                  </a:lnTo>
                  <a:cubicBezTo>
                    <a:pt x="1407423" y="215337"/>
                    <a:pt x="1410736" y="212026"/>
                    <a:pt x="1414049" y="212026"/>
                  </a:cubicBezTo>
                  <a:close/>
                  <a:moveTo>
                    <a:pt x="1377605" y="212026"/>
                  </a:moveTo>
                  <a:cubicBezTo>
                    <a:pt x="1380918" y="215337"/>
                    <a:pt x="1384231" y="215337"/>
                    <a:pt x="1390857" y="215337"/>
                  </a:cubicBezTo>
                  <a:cubicBezTo>
                    <a:pt x="1390857" y="215337"/>
                    <a:pt x="1390857" y="212026"/>
                    <a:pt x="1394170" y="212026"/>
                  </a:cubicBezTo>
                  <a:cubicBezTo>
                    <a:pt x="1394170" y="212026"/>
                    <a:pt x="1394170" y="215337"/>
                    <a:pt x="1394170" y="215337"/>
                  </a:cubicBezTo>
                  <a:cubicBezTo>
                    <a:pt x="1397483" y="215337"/>
                    <a:pt x="1397483" y="212026"/>
                    <a:pt x="1400796" y="212026"/>
                  </a:cubicBezTo>
                  <a:cubicBezTo>
                    <a:pt x="1400796" y="212026"/>
                    <a:pt x="1404110" y="215337"/>
                    <a:pt x="1404110" y="215337"/>
                  </a:cubicBezTo>
                  <a:cubicBezTo>
                    <a:pt x="1397483" y="215337"/>
                    <a:pt x="1390857" y="218649"/>
                    <a:pt x="1384231" y="218649"/>
                  </a:cubicBezTo>
                  <a:cubicBezTo>
                    <a:pt x="1380918" y="225272"/>
                    <a:pt x="1370979" y="218649"/>
                    <a:pt x="1364353" y="225272"/>
                  </a:cubicBezTo>
                  <a:cubicBezTo>
                    <a:pt x="1351101" y="225272"/>
                    <a:pt x="1341162" y="225272"/>
                    <a:pt x="1327909" y="231895"/>
                  </a:cubicBezTo>
                  <a:cubicBezTo>
                    <a:pt x="1327909" y="231895"/>
                    <a:pt x="1327909" y="231895"/>
                    <a:pt x="1324596" y="231895"/>
                  </a:cubicBezTo>
                  <a:cubicBezTo>
                    <a:pt x="1321283" y="235206"/>
                    <a:pt x="1317970" y="235206"/>
                    <a:pt x="1314657" y="235206"/>
                  </a:cubicBezTo>
                  <a:cubicBezTo>
                    <a:pt x="1311344" y="238518"/>
                    <a:pt x="1308031" y="238518"/>
                    <a:pt x="1304718" y="238518"/>
                  </a:cubicBezTo>
                  <a:cubicBezTo>
                    <a:pt x="1304718" y="235206"/>
                    <a:pt x="1308031" y="235206"/>
                    <a:pt x="1311344" y="235206"/>
                  </a:cubicBezTo>
                  <a:cubicBezTo>
                    <a:pt x="1311344" y="231895"/>
                    <a:pt x="1314657" y="235206"/>
                    <a:pt x="1314657" y="231895"/>
                  </a:cubicBezTo>
                  <a:cubicBezTo>
                    <a:pt x="1317970" y="231895"/>
                    <a:pt x="1317970" y="231895"/>
                    <a:pt x="1321283" y="231895"/>
                  </a:cubicBezTo>
                  <a:cubicBezTo>
                    <a:pt x="1321283" y="231895"/>
                    <a:pt x="1321283" y="228583"/>
                    <a:pt x="1324596" y="228583"/>
                  </a:cubicBezTo>
                  <a:cubicBezTo>
                    <a:pt x="1327909" y="228583"/>
                    <a:pt x="1331223" y="228583"/>
                    <a:pt x="1337849" y="225272"/>
                  </a:cubicBezTo>
                  <a:cubicBezTo>
                    <a:pt x="1341162" y="225272"/>
                    <a:pt x="1347788" y="221960"/>
                    <a:pt x="1351101" y="221960"/>
                  </a:cubicBezTo>
                  <a:cubicBezTo>
                    <a:pt x="1354414" y="218649"/>
                    <a:pt x="1354414" y="218649"/>
                    <a:pt x="1357727" y="215337"/>
                  </a:cubicBezTo>
                  <a:cubicBezTo>
                    <a:pt x="1361040" y="215337"/>
                    <a:pt x="1364353" y="215337"/>
                    <a:pt x="1367666" y="218649"/>
                  </a:cubicBezTo>
                  <a:cubicBezTo>
                    <a:pt x="1370979" y="215337"/>
                    <a:pt x="1374292" y="215337"/>
                    <a:pt x="1377605" y="212026"/>
                  </a:cubicBezTo>
                  <a:close/>
                  <a:moveTo>
                    <a:pt x="1552892" y="211138"/>
                  </a:moveTo>
                  <a:cubicBezTo>
                    <a:pt x="1552892" y="211138"/>
                    <a:pt x="1556226" y="211138"/>
                    <a:pt x="1556226" y="211138"/>
                  </a:cubicBezTo>
                  <a:cubicBezTo>
                    <a:pt x="1559560" y="211138"/>
                    <a:pt x="1562894" y="214511"/>
                    <a:pt x="1562894" y="214511"/>
                  </a:cubicBezTo>
                  <a:cubicBezTo>
                    <a:pt x="1569561" y="217885"/>
                    <a:pt x="1572895" y="217885"/>
                    <a:pt x="1579562" y="221258"/>
                  </a:cubicBezTo>
                  <a:cubicBezTo>
                    <a:pt x="1582896" y="221258"/>
                    <a:pt x="1586230" y="221258"/>
                    <a:pt x="1589564" y="221258"/>
                  </a:cubicBezTo>
                  <a:cubicBezTo>
                    <a:pt x="1592897" y="217885"/>
                    <a:pt x="1596231" y="221258"/>
                    <a:pt x="1599565" y="221258"/>
                  </a:cubicBezTo>
                  <a:cubicBezTo>
                    <a:pt x="1602899" y="224632"/>
                    <a:pt x="1609566" y="224632"/>
                    <a:pt x="1612900" y="231379"/>
                  </a:cubicBezTo>
                  <a:cubicBezTo>
                    <a:pt x="1609566" y="234752"/>
                    <a:pt x="1606232" y="231379"/>
                    <a:pt x="1602899" y="234752"/>
                  </a:cubicBezTo>
                  <a:cubicBezTo>
                    <a:pt x="1596231" y="234752"/>
                    <a:pt x="1592897" y="238126"/>
                    <a:pt x="1586230" y="234752"/>
                  </a:cubicBezTo>
                  <a:cubicBezTo>
                    <a:pt x="1582896" y="234752"/>
                    <a:pt x="1582896" y="228005"/>
                    <a:pt x="1579562" y="228005"/>
                  </a:cubicBezTo>
                  <a:cubicBezTo>
                    <a:pt x="1572895" y="224632"/>
                    <a:pt x="1569561" y="221258"/>
                    <a:pt x="1562894" y="217885"/>
                  </a:cubicBezTo>
                  <a:cubicBezTo>
                    <a:pt x="1559560" y="217885"/>
                    <a:pt x="1559560" y="221258"/>
                    <a:pt x="1556226" y="221258"/>
                  </a:cubicBezTo>
                  <a:cubicBezTo>
                    <a:pt x="1549559" y="221258"/>
                    <a:pt x="1546225" y="214511"/>
                    <a:pt x="1552892" y="211138"/>
                  </a:cubicBezTo>
                  <a:close/>
                  <a:moveTo>
                    <a:pt x="1463675" y="211138"/>
                  </a:moveTo>
                  <a:cubicBezTo>
                    <a:pt x="1463675" y="211138"/>
                    <a:pt x="1466850" y="211138"/>
                    <a:pt x="1470025" y="211138"/>
                  </a:cubicBezTo>
                  <a:cubicBezTo>
                    <a:pt x="1466850" y="214313"/>
                    <a:pt x="1466850" y="211138"/>
                    <a:pt x="1463675" y="211138"/>
                  </a:cubicBezTo>
                  <a:close/>
                  <a:moveTo>
                    <a:pt x="1436688" y="211138"/>
                  </a:moveTo>
                  <a:cubicBezTo>
                    <a:pt x="1443673" y="211138"/>
                    <a:pt x="1447166" y="211138"/>
                    <a:pt x="1454151" y="211138"/>
                  </a:cubicBezTo>
                  <a:cubicBezTo>
                    <a:pt x="1450658" y="214313"/>
                    <a:pt x="1443673" y="211138"/>
                    <a:pt x="1436688" y="211138"/>
                  </a:cubicBezTo>
                  <a:close/>
                  <a:moveTo>
                    <a:pt x="1027536" y="201743"/>
                  </a:moveTo>
                  <a:cubicBezTo>
                    <a:pt x="1034144" y="201743"/>
                    <a:pt x="1040752" y="208355"/>
                    <a:pt x="1040752" y="214966"/>
                  </a:cubicBezTo>
                  <a:cubicBezTo>
                    <a:pt x="1040752" y="218272"/>
                    <a:pt x="1040752" y="221577"/>
                    <a:pt x="1040752" y="221577"/>
                  </a:cubicBezTo>
                  <a:cubicBezTo>
                    <a:pt x="1040752" y="228188"/>
                    <a:pt x="1040752" y="231494"/>
                    <a:pt x="1037448" y="238105"/>
                  </a:cubicBezTo>
                  <a:cubicBezTo>
                    <a:pt x="1034144" y="241411"/>
                    <a:pt x="1034144" y="241411"/>
                    <a:pt x="1030840" y="244717"/>
                  </a:cubicBezTo>
                  <a:cubicBezTo>
                    <a:pt x="1027536" y="248022"/>
                    <a:pt x="1027536" y="254633"/>
                    <a:pt x="1024232" y="257939"/>
                  </a:cubicBezTo>
                  <a:cubicBezTo>
                    <a:pt x="1024232" y="264550"/>
                    <a:pt x="1020928" y="277773"/>
                    <a:pt x="1014320" y="284384"/>
                  </a:cubicBezTo>
                  <a:cubicBezTo>
                    <a:pt x="1017624" y="284384"/>
                    <a:pt x="1020928" y="281078"/>
                    <a:pt x="1024232" y="281078"/>
                  </a:cubicBezTo>
                  <a:cubicBezTo>
                    <a:pt x="1030840" y="277773"/>
                    <a:pt x="1037448" y="274467"/>
                    <a:pt x="1044056" y="274467"/>
                  </a:cubicBezTo>
                  <a:cubicBezTo>
                    <a:pt x="1044056" y="274467"/>
                    <a:pt x="1044056" y="277773"/>
                    <a:pt x="1047360" y="277773"/>
                  </a:cubicBezTo>
                  <a:cubicBezTo>
                    <a:pt x="1050664" y="277773"/>
                    <a:pt x="1053968" y="277773"/>
                    <a:pt x="1057272" y="281078"/>
                  </a:cubicBezTo>
                  <a:cubicBezTo>
                    <a:pt x="1057272" y="281078"/>
                    <a:pt x="1060576" y="287690"/>
                    <a:pt x="1060576" y="287690"/>
                  </a:cubicBezTo>
                  <a:cubicBezTo>
                    <a:pt x="1060576" y="290995"/>
                    <a:pt x="1060576" y="294301"/>
                    <a:pt x="1060576" y="297606"/>
                  </a:cubicBezTo>
                  <a:cubicBezTo>
                    <a:pt x="1057272" y="307523"/>
                    <a:pt x="1050664" y="307523"/>
                    <a:pt x="1044056" y="310829"/>
                  </a:cubicBezTo>
                  <a:cubicBezTo>
                    <a:pt x="1037448" y="307523"/>
                    <a:pt x="1030840" y="304218"/>
                    <a:pt x="1027536" y="304218"/>
                  </a:cubicBezTo>
                  <a:cubicBezTo>
                    <a:pt x="1024232" y="297606"/>
                    <a:pt x="1020928" y="290995"/>
                    <a:pt x="1014320" y="290995"/>
                  </a:cubicBezTo>
                  <a:cubicBezTo>
                    <a:pt x="1011016" y="290995"/>
                    <a:pt x="1014320" y="294301"/>
                    <a:pt x="1014320" y="294301"/>
                  </a:cubicBezTo>
                  <a:cubicBezTo>
                    <a:pt x="1014320" y="297606"/>
                    <a:pt x="1011016" y="300912"/>
                    <a:pt x="1011016" y="304218"/>
                  </a:cubicBezTo>
                  <a:cubicBezTo>
                    <a:pt x="1004408" y="310829"/>
                    <a:pt x="1004408" y="324051"/>
                    <a:pt x="1004408" y="330663"/>
                  </a:cubicBezTo>
                  <a:cubicBezTo>
                    <a:pt x="1001104" y="327357"/>
                    <a:pt x="1004408" y="324051"/>
                    <a:pt x="1004408" y="324051"/>
                  </a:cubicBezTo>
                  <a:cubicBezTo>
                    <a:pt x="1004408" y="317440"/>
                    <a:pt x="1004408" y="314135"/>
                    <a:pt x="1004408" y="310829"/>
                  </a:cubicBezTo>
                  <a:cubicBezTo>
                    <a:pt x="1004408" y="307523"/>
                    <a:pt x="1007712" y="307523"/>
                    <a:pt x="1007712" y="304218"/>
                  </a:cubicBezTo>
                  <a:cubicBezTo>
                    <a:pt x="1007712" y="300912"/>
                    <a:pt x="1001104" y="297606"/>
                    <a:pt x="1004408" y="290995"/>
                  </a:cubicBezTo>
                  <a:cubicBezTo>
                    <a:pt x="1001104" y="294301"/>
                    <a:pt x="1001104" y="297606"/>
                    <a:pt x="1001104" y="300912"/>
                  </a:cubicBezTo>
                  <a:cubicBezTo>
                    <a:pt x="1001104" y="304218"/>
                    <a:pt x="1001104" y="307523"/>
                    <a:pt x="1001104" y="310829"/>
                  </a:cubicBezTo>
                  <a:cubicBezTo>
                    <a:pt x="1001104" y="314135"/>
                    <a:pt x="1001104" y="314135"/>
                    <a:pt x="1001104" y="317440"/>
                  </a:cubicBezTo>
                  <a:cubicBezTo>
                    <a:pt x="1001104" y="317440"/>
                    <a:pt x="1001104" y="320746"/>
                    <a:pt x="1001104" y="320746"/>
                  </a:cubicBezTo>
                  <a:cubicBezTo>
                    <a:pt x="1001104" y="324051"/>
                    <a:pt x="1001104" y="327357"/>
                    <a:pt x="1001104" y="327357"/>
                  </a:cubicBezTo>
                  <a:cubicBezTo>
                    <a:pt x="1001104" y="330663"/>
                    <a:pt x="1001104" y="332315"/>
                    <a:pt x="1001104" y="333555"/>
                  </a:cubicBezTo>
                  <a:lnTo>
                    <a:pt x="1001104" y="337274"/>
                  </a:lnTo>
                  <a:lnTo>
                    <a:pt x="1001104" y="340579"/>
                  </a:lnTo>
                  <a:cubicBezTo>
                    <a:pt x="1001104" y="340579"/>
                    <a:pt x="1001104" y="340579"/>
                    <a:pt x="997800" y="340579"/>
                  </a:cubicBezTo>
                  <a:cubicBezTo>
                    <a:pt x="997800" y="337274"/>
                    <a:pt x="997800" y="330663"/>
                    <a:pt x="997800" y="327357"/>
                  </a:cubicBezTo>
                  <a:cubicBezTo>
                    <a:pt x="997800" y="324051"/>
                    <a:pt x="997800" y="317440"/>
                    <a:pt x="997800" y="314135"/>
                  </a:cubicBezTo>
                  <a:cubicBezTo>
                    <a:pt x="997800" y="314135"/>
                    <a:pt x="997800" y="310829"/>
                    <a:pt x="997800" y="310829"/>
                  </a:cubicBezTo>
                  <a:cubicBezTo>
                    <a:pt x="997800" y="307523"/>
                    <a:pt x="997800" y="307523"/>
                    <a:pt x="997800" y="307523"/>
                  </a:cubicBezTo>
                  <a:cubicBezTo>
                    <a:pt x="997800" y="300912"/>
                    <a:pt x="1001104" y="294301"/>
                    <a:pt x="991192" y="290995"/>
                  </a:cubicBezTo>
                  <a:cubicBezTo>
                    <a:pt x="991192" y="287690"/>
                    <a:pt x="984584" y="287690"/>
                    <a:pt x="981280" y="287690"/>
                  </a:cubicBezTo>
                  <a:cubicBezTo>
                    <a:pt x="974672" y="287690"/>
                    <a:pt x="971368" y="287690"/>
                    <a:pt x="968064" y="290995"/>
                  </a:cubicBezTo>
                  <a:cubicBezTo>
                    <a:pt x="968064" y="290995"/>
                    <a:pt x="964760" y="290995"/>
                    <a:pt x="964760" y="287690"/>
                  </a:cubicBezTo>
                  <a:cubicBezTo>
                    <a:pt x="964760" y="287690"/>
                    <a:pt x="968064" y="284384"/>
                    <a:pt x="971368" y="284384"/>
                  </a:cubicBezTo>
                  <a:cubicBezTo>
                    <a:pt x="971368" y="284384"/>
                    <a:pt x="971368" y="287690"/>
                    <a:pt x="974672" y="287690"/>
                  </a:cubicBezTo>
                  <a:cubicBezTo>
                    <a:pt x="977976" y="287690"/>
                    <a:pt x="981280" y="284384"/>
                    <a:pt x="984584" y="284384"/>
                  </a:cubicBezTo>
                  <a:cubicBezTo>
                    <a:pt x="984584" y="281078"/>
                    <a:pt x="981280" y="281078"/>
                    <a:pt x="981280" y="277773"/>
                  </a:cubicBezTo>
                  <a:cubicBezTo>
                    <a:pt x="977976" y="274467"/>
                    <a:pt x="977976" y="264550"/>
                    <a:pt x="977976" y="261245"/>
                  </a:cubicBezTo>
                  <a:cubicBezTo>
                    <a:pt x="977976" y="251328"/>
                    <a:pt x="987888" y="241411"/>
                    <a:pt x="994496" y="238105"/>
                  </a:cubicBezTo>
                  <a:cubicBezTo>
                    <a:pt x="997800" y="234800"/>
                    <a:pt x="1001104" y="238105"/>
                    <a:pt x="1007712" y="238105"/>
                  </a:cubicBezTo>
                  <a:cubicBezTo>
                    <a:pt x="1004408" y="228188"/>
                    <a:pt x="1007712" y="218272"/>
                    <a:pt x="1014320" y="208355"/>
                  </a:cubicBezTo>
                  <a:cubicBezTo>
                    <a:pt x="1014320" y="208355"/>
                    <a:pt x="1017624" y="205049"/>
                    <a:pt x="1017624" y="205049"/>
                  </a:cubicBezTo>
                  <a:cubicBezTo>
                    <a:pt x="1020928" y="201743"/>
                    <a:pt x="1024232" y="201743"/>
                    <a:pt x="1027536" y="201743"/>
                  </a:cubicBezTo>
                  <a:close/>
                  <a:moveTo>
                    <a:pt x="2038552" y="198438"/>
                  </a:moveTo>
                  <a:cubicBezTo>
                    <a:pt x="2045160" y="198438"/>
                    <a:pt x="2055072" y="201743"/>
                    <a:pt x="2058376" y="208355"/>
                  </a:cubicBezTo>
                  <a:cubicBezTo>
                    <a:pt x="2058376" y="211660"/>
                    <a:pt x="2058376" y="211660"/>
                    <a:pt x="2058376" y="214966"/>
                  </a:cubicBezTo>
                  <a:cubicBezTo>
                    <a:pt x="2058376" y="218272"/>
                    <a:pt x="2061680" y="224883"/>
                    <a:pt x="2058376" y="231494"/>
                  </a:cubicBezTo>
                  <a:cubicBezTo>
                    <a:pt x="2058376" y="234800"/>
                    <a:pt x="2058376" y="238105"/>
                    <a:pt x="2058376" y="241411"/>
                  </a:cubicBezTo>
                  <a:cubicBezTo>
                    <a:pt x="2055072" y="244717"/>
                    <a:pt x="2055072" y="248022"/>
                    <a:pt x="2055072" y="254633"/>
                  </a:cubicBezTo>
                  <a:cubicBezTo>
                    <a:pt x="2058376" y="261245"/>
                    <a:pt x="2058376" y="274467"/>
                    <a:pt x="2055072" y="281078"/>
                  </a:cubicBezTo>
                  <a:cubicBezTo>
                    <a:pt x="2058376" y="281078"/>
                    <a:pt x="2061680" y="277773"/>
                    <a:pt x="2064984" y="274467"/>
                  </a:cubicBezTo>
                  <a:cubicBezTo>
                    <a:pt x="2068288" y="271161"/>
                    <a:pt x="2071592" y="267856"/>
                    <a:pt x="2078200" y="264550"/>
                  </a:cubicBezTo>
                  <a:cubicBezTo>
                    <a:pt x="2078200" y="264550"/>
                    <a:pt x="2081504" y="264550"/>
                    <a:pt x="2081504" y="264550"/>
                  </a:cubicBezTo>
                  <a:cubicBezTo>
                    <a:pt x="2084808" y="264550"/>
                    <a:pt x="2091416" y="261245"/>
                    <a:pt x="2094720" y="264550"/>
                  </a:cubicBezTo>
                  <a:cubicBezTo>
                    <a:pt x="2094720" y="264550"/>
                    <a:pt x="2098024" y="271161"/>
                    <a:pt x="2101328" y="271161"/>
                  </a:cubicBezTo>
                  <a:cubicBezTo>
                    <a:pt x="2101328" y="274467"/>
                    <a:pt x="2101328" y="277773"/>
                    <a:pt x="2101328" y="281078"/>
                  </a:cubicBezTo>
                  <a:cubicBezTo>
                    <a:pt x="2101328" y="287690"/>
                    <a:pt x="2094720" y="290995"/>
                    <a:pt x="2088112" y="297606"/>
                  </a:cubicBezTo>
                  <a:cubicBezTo>
                    <a:pt x="2084808" y="297606"/>
                    <a:pt x="2078200" y="297606"/>
                    <a:pt x="2074896" y="297606"/>
                  </a:cubicBezTo>
                  <a:cubicBezTo>
                    <a:pt x="2068288" y="294301"/>
                    <a:pt x="2064984" y="287690"/>
                    <a:pt x="2055072" y="287690"/>
                  </a:cubicBezTo>
                  <a:cubicBezTo>
                    <a:pt x="2055072" y="290995"/>
                    <a:pt x="2058376" y="290995"/>
                    <a:pt x="2058376" y="294301"/>
                  </a:cubicBezTo>
                  <a:cubicBezTo>
                    <a:pt x="2058376" y="297606"/>
                    <a:pt x="2055072" y="297606"/>
                    <a:pt x="2055072" y="300912"/>
                  </a:cubicBezTo>
                  <a:lnTo>
                    <a:pt x="2057550" y="320746"/>
                  </a:lnTo>
                  <a:lnTo>
                    <a:pt x="2055072" y="310829"/>
                  </a:lnTo>
                  <a:cubicBezTo>
                    <a:pt x="2055072" y="307523"/>
                    <a:pt x="2055072" y="304218"/>
                    <a:pt x="2055072" y="304218"/>
                  </a:cubicBezTo>
                  <a:cubicBezTo>
                    <a:pt x="2051768" y="300912"/>
                    <a:pt x="2048464" y="297606"/>
                    <a:pt x="2048464" y="294301"/>
                  </a:cubicBezTo>
                  <a:cubicBezTo>
                    <a:pt x="2045160" y="294301"/>
                    <a:pt x="2048464" y="300912"/>
                    <a:pt x="2048464" y="304218"/>
                  </a:cubicBezTo>
                  <a:cubicBezTo>
                    <a:pt x="2048464" y="307523"/>
                    <a:pt x="2048464" y="310829"/>
                    <a:pt x="2051768" y="310829"/>
                  </a:cubicBezTo>
                  <a:cubicBezTo>
                    <a:pt x="2051768" y="314135"/>
                    <a:pt x="2051768" y="314135"/>
                    <a:pt x="2051768" y="317440"/>
                  </a:cubicBezTo>
                  <a:cubicBezTo>
                    <a:pt x="2055072" y="317440"/>
                    <a:pt x="2055072" y="320746"/>
                    <a:pt x="2055072" y="320746"/>
                  </a:cubicBezTo>
                  <a:cubicBezTo>
                    <a:pt x="2055072" y="324051"/>
                    <a:pt x="2058376" y="327357"/>
                    <a:pt x="2058376" y="327357"/>
                  </a:cubicBezTo>
                  <a:cubicBezTo>
                    <a:pt x="2058376" y="333968"/>
                    <a:pt x="2058376" y="333968"/>
                    <a:pt x="2058376" y="337274"/>
                  </a:cubicBezTo>
                  <a:cubicBezTo>
                    <a:pt x="2061680" y="337274"/>
                    <a:pt x="2058376" y="333968"/>
                    <a:pt x="2061680" y="333968"/>
                  </a:cubicBezTo>
                  <a:lnTo>
                    <a:pt x="2061680" y="340579"/>
                  </a:lnTo>
                  <a:cubicBezTo>
                    <a:pt x="2061680" y="340579"/>
                    <a:pt x="2058376" y="340579"/>
                    <a:pt x="2058376" y="340579"/>
                  </a:cubicBezTo>
                  <a:cubicBezTo>
                    <a:pt x="2058376" y="337274"/>
                    <a:pt x="2055072" y="330663"/>
                    <a:pt x="2051768" y="327357"/>
                  </a:cubicBezTo>
                  <a:cubicBezTo>
                    <a:pt x="2051768" y="324051"/>
                    <a:pt x="2051768" y="320746"/>
                    <a:pt x="2048464" y="317440"/>
                  </a:cubicBezTo>
                  <a:cubicBezTo>
                    <a:pt x="2048464" y="314135"/>
                    <a:pt x="2048464" y="314135"/>
                    <a:pt x="2048464" y="310829"/>
                  </a:cubicBezTo>
                  <a:cubicBezTo>
                    <a:pt x="2048464" y="310829"/>
                    <a:pt x="2048464" y="310829"/>
                    <a:pt x="2045160" y="307523"/>
                  </a:cubicBezTo>
                  <a:cubicBezTo>
                    <a:pt x="2045160" y="304218"/>
                    <a:pt x="2045160" y="294301"/>
                    <a:pt x="2035248" y="294301"/>
                  </a:cubicBezTo>
                  <a:cubicBezTo>
                    <a:pt x="2035248" y="294301"/>
                    <a:pt x="2025336" y="294301"/>
                    <a:pt x="2025336" y="297606"/>
                  </a:cubicBezTo>
                  <a:cubicBezTo>
                    <a:pt x="2018728" y="297606"/>
                    <a:pt x="2015425" y="300912"/>
                    <a:pt x="2012121" y="304218"/>
                  </a:cubicBezTo>
                  <a:cubicBezTo>
                    <a:pt x="2012121" y="304218"/>
                    <a:pt x="2008817" y="304218"/>
                    <a:pt x="2008817" y="304218"/>
                  </a:cubicBezTo>
                  <a:cubicBezTo>
                    <a:pt x="2008817" y="300912"/>
                    <a:pt x="2012121" y="297606"/>
                    <a:pt x="2012121" y="297606"/>
                  </a:cubicBezTo>
                  <a:cubicBezTo>
                    <a:pt x="2015425" y="297606"/>
                    <a:pt x="2015425" y="297606"/>
                    <a:pt x="2018728" y="297606"/>
                  </a:cubicBezTo>
                  <a:cubicBezTo>
                    <a:pt x="2022032" y="297606"/>
                    <a:pt x="2025336" y="294301"/>
                    <a:pt x="2025336" y="294301"/>
                  </a:cubicBezTo>
                  <a:cubicBezTo>
                    <a:pt x="2025336" y="290995"/>
                    <a:pt x="2022032" y="290995"/>
                    <a:pt x="2018728" y="287690"/>
                  </a:cubicBezTo>
                  <a:cubicBezTo>
                    <a:pt x="2018728" y="284384"/>
                    <a:pt x="2012121" y="277773"/>
                    <a:pt x="2012121" y="274467"/>
                  </a:cubicBezTo>
                  <a:cubicBezTo>
                    <a:pt x="2008817" y="264550"/>
                    <a:pt x="2015425" y="251328"/>
                    <a:pt x="2018728" y="244717"/>
                  </a:cubicBezTo>
                  <a:cubicBezTo>
                    <a:pt x="2022032" y="241411"/>
                    <a:pt x="2028640" y="241411"/>
                    <a:pt x="2031944" y="241411"/>
                  </a:cubicBezTo>
                  <a:cubicBezTo>
                    <a:pt x="2028640" y="234800"/>
                    <a:pt x="2025336" y="221577"/>
                    <a:pt x="2028640" y="211660"/>
                  </a:cubicBezTo>
                  <a:cubicBezTo>
                    <a:pt x="2028640" y="211660"/>
                    <a:pt x="2028640" y="208355"/>
                    <a:pt x="2031944" y="205049"/>
                  </a:cubicBezTo>
                  <a:cubicBezTo>
                    <a:pt x="2031944" y="205049"/>
                    <a:pt x="2035248" y="201743"/>
                    <a:pt x="2038552" y="198438"/>
                  </a:cubicBezTo>
                  <a:close/>
                  <a:moveTo>
                    <a:pt x="2252266" y="173434"/>
                  </a:moveTo>
                  <a:cubicBezTo>
                    <a:pt x="2252663" y="173831"/>
                    <a:pt x="2252663" y="174625"/>
                    <a:pt x="2252663" y="174625"/>
                  </a:cubicBezTo>
                  <a:cubicBezTo>
                    <a:pt x="2249488" y="174625"/>
                    <a:pt x="2249488" y="174625"/>
                    <a:pt x="2249488" y="174625"/>
                  </a:cubicBezTo>
                  <a:cubicBezTo>
                    <a:pt x="2251075" y="173037"/>
                    <a:pt x="2251869" y="173037"/>
                    <a:pt x="2252266" y="173434"/>
                  </a:cubicBezTo>
                  <a:close/>
                  <a:moveTo>
                    <a:pt x="1248396" y="145794"/>
                  </a:moveTo>
                  <a:cubicBezTo>
                    <a:pt x="1251709" y="149106"/>
                    <a:pt x="1251709" y="149106"/>
                    <a:pt x="1255023" y="152417"/>
                  </a:cubicBezTo>
                  <a:cubicBezTo>
                    <a:pt x="1255023" y="152417"/>
                    <a:pt x="1255023" y="155729"/>
                    <a:pt x="1255023" y="155729"/>
                  </a:cubicBezTo>
                  <a:cubicBezTo>
                    <a:pt x="1258336" y="159041"/>
                    <a:pt x="1258336" y="159041"/>
                    <a:pt x="1258336" y="162352"/>
                  </a:cubicBezTo>
                  <a:cubicBezTo>
                    <a:pt x="1258336" y="162352"/>
                    <a:pt x="1261649" y="162352"/>
                    <a:pt x="1261649" y="162352"/>
                  </a:cubicBezTo>
                  <a:cubicBezTo>
                    <a:pt x="1261649" y="162352"/>
                    <a:pt x="1261649" y="165664"/>
                    <a:pt x="1261649" y="165664"/>
                  </a:cubicBezTo>
                  <a:cubicBezTo>
                    <a:pt x="1264962" y="168975"/>
                    <a:pt x="1264962" y="172287"/>
                    <a:pt x="1268275" y="175598"/>
                  </a:cubicBezTo>
                  <a:cubicBezTo>
                    <a:pt x="1271588" y="178910"/>
                    <a:pt x="1274901" y="182221"/>
                    <a:pt x="1278214" y="188845"/>
                  </a:cubicBezTo>
                  <a:cubicBezTo>
                    <a:pt x="1278214" y="188845"/>
                    <a:pt x="1278214" y="192156"/>
                    <a:pt x="1281527" y="192156"/>
                  </a:cubicBezTo>
                  <a:cubicBezTo>
                    <a:pt x="1281527" y="195468"/>
                    <a:pt x="1284840" y="198779"/>
                    <a:pt x="1284840" y="202091"/>
                  </a:cubicBezTo>
                  <a:cubicBezTo>
                    <a:pt x="1284840" y="205402"/>
                    <a:pt x="1288153" y="208714"/>
                    <a:pt x="1291466" y="212026"/>
                  </a:cubicBezTo>
                  <a:cubicBezTo>
                    <a:pt x="1288153" y="215337"/>
                    <a:pt x="1291466" y="221960"/>
                    <a:pt x="1291466" y="225272"/>
                  </a:cubicBezTo>
                  <a:cubicBezTo>
                    <a:pt x="1291466" y="228583"/>
                    <a:pt x="1291466" y="228583"/>
                    <a:pt x="1291466" y="228583"/>
                  </a:cubicBezTo>
                  <a:cubicBezTo>
                    <a:pt x="1294779" y="231895"/>
                    <a:pt x="1294779" y="231895"/>
                    <a:pt x="1294779" y="235206"/>
                  </a:cubicBezTo>
                  <a:cubicBezTo>
                    <a:pt x="1294779" y="235206"/>
                    <a:pt x="1294779" y="238518"/>
                    <a:pt x="1294779" y="238518"/>
                  </a:cubicBezTo>
                  <a:cubicBezTo>
                    <a:pt x="1294779" y="238518"/>
                    <a:pt x="1291466" y="238518"/>
                    <a:pt x="1291466" y="238518"/>
                  </a:cubicBezTo>
                  <a:cubicBezTo>
                    <a:pt x="1291466" y="231895"/>
                    <a:pt x="1284840" y="228583"/>
                    <a:pt x="1284840" y="221960"/>
                  </a:cubicBezTo>
                  <a:cubicBezTo>
                    <a:pt x="1278214" y="215337"/>
                    <a:pt x="1284840" y="205402"/>
                    <a:pt x="1274901" y="202091"/>
                  </a:cubicBezTo>
                  <a:cubicBezTo>
                    <a:pt x="1271588" y="192156"/>
                    <a:pt x="1268275" y="178910"/>
                    <a:pt x="1258336" y="168975"/>
                  </a:cubicBezTo>
                  <a:cubicBezTo>
                    <a:pt x="1258336" y="168975"/>
                    <a:pt x="1258336" y="165664"/>
                    <a:pt x="1258336" y="165664"/>
                  </a:cubicBezTo>
                  <a:cubicBezTo>
                    <a:pt x="1255023" y="162352"/>
                    <a:pt x="1255023" y="159041"/>
                    <a:pt x="1251709" y="155729"/>
                  </a:cubicBezTo>
                  <a:cubicBezTo>
                    <a:pt x="1248396" y="152417"/>
                    <a:pt x="1248396" y="149106"/>
                    <a:pt x="1248396" y="145794"/>
                  </a:cubicBezTo>
                  <a:close/>
                  <a:moveTo>
                    <a:pt x="2302934" y="145402"/>
                  </a:moveTo>
                  <a:cubicBezTo>
                    <a:pt x="2302934" y="145402"/>
                    <a:pt x="2306241" y="145402"/>
                    <a:pt x="2306241" y="145402"/>
                  </a:cubicBezTo>
                  <a:cubicBezTo>
                    <a:pt x="2306241" y="148706"/>
                    <a:pt x="2309548" y="148706"/>
                    <a:pt x="2309548" y="152011"/>
                  </a:cubicBezTo>
                  <a:cubicBezTo>
                    <a:pt x="2309548" y="152011"/>
                    <a:pt x="2309548" y="155316"/>
                    <a:pt x="2309548" y="155316"/>
                  </a:cubicBezTo>
                  <a:cubicBezTo>
                    <a:pt x="2312855" y="155316"/>
                    <a:pt x="2316163" y="158620"/>
                    <a:pt x="2316163" y="161925"/>
                  </a:cubicBezTo>
                  <a:cubicBezTo>
                    <a:pt x="2312855" y="158620"/>
                    <a:pt x="2309548" y="155316"/>
                    <a:pt x="2306241" y="152011"/>
                  </a:cubicBezTo>
                  <a:cubicBezTo>
                    <a:pt x="2306241" y="148706"/>
                    <a:pt x="2302934" y="148706"/>
                    <a:pt x="2302934" y="145402"/>
                  </a:cubicBezTo>
                  <a:close/>
                  <a:moveTo>
                    <a:pt x="727075" y="138510"/>
                  </a:moveTo>
                  <a:cubicBezTo>
                    <a:pt x="727075" y="142082"/>
                    <a:pt x="727075" y="149226"/>
                    <a:pt x="720725" y="145654"/>
                  </a:cubicBezTo>
                  <a:cubicBezTo>
                    <a:pt x="717550" y="145654"/>
                    <a:pt x="720725" y="134938"/>
                    <a:pt x="727075" y="138510"/>
                  </a:cubicBezTo>
                  <a:close/>
                  <a:moveTo>
                    <a:pt x="1962244" y="135086"/>
                  </a:moveTo>
                  <a:cubicBezTo>
                    <a:pt x="1979052" y="131763"/>
                    <a:pt x="1989138" y="148376"/>
                    <a:pt x="1985776" y="168312"/>
                  </a:cubicBezTo>
                  <a:cubicBezTo>
                    <a:pt x="1985776" y="171635"/>
                    <a:pt x="1985776" y="171635"/>
                    <a:pt x="1982414" y="174958"/>
                  </a:cubicBezTo>
                  <a:cubicBezTo>
                    <a:pt x="1982414" y="178280"/>
                    <a:pt x="1979052" y="181603"/>
                    <a:pt x="1979052" y="184926"/>
                  </a:cubicBezTo>
                  <a:cubicBezTo>
                    <a:pt x="1972329" y="191571"/>
                    <a:pt x="1968967" y="194894"/>
                    <a:pt x="1965605" y="198216"/>
                  </a:cubicBezTo>
                  <a:cubicBezTo>
                    <a:pt x="1958882" y="201539"/>
                    <a:pt x="1958882" y="201539"/>
                    <a:pt x="1955520" y="211507"/>
                  </a:cubicBezTo>
                  <a:cubicBezTo>
                    <a:pt x="1955520" y="218152"/>
                    <a:pt x="1952158" y="221475"/>
                    <a:pt x="1952158" y="228120"/>
                  </a:cubicBezTo>
                  <a:cubicBezTo>
                    <a:pt x="1952158" y="231443"/>
                    <a:pt x="1952158" y="234766"/>
                    <a:pt x="1952158" y="238088"/>
                  </a:cubicBezTo>
                  <a:cubicBezTo>
                    <a:pt x="1952158" y="241411"/>
                    <a:pt x="1955520" y="244734"/>
                    <a:pt x="1955520" y="248056"/>
                  </a:cubicBezTo>
                  <a:cubicBezTo>
                    <a:pt x="1955520" y="251379"/>
                    <a:pt x="1958882" y="258024"/>
                    <a:pt x="1955520" y="264670"/>
                  </a:cubicBezTo>
                  <a:cubicBezTo>
                    <a:pt x="1952158" y="267993"/>
                    <a:pt x="1952158" y="267993"/>
                    <a:pt x="1952158" y="267993"/>
                  </a:cubicBezTo>
                  <a:cubicBezTo>
                    <a:pt x="1948797" y="271315"/>
                    <a:pt x="1945435" y="274638"/>
                    <a:pt x="1942073" y="274638"/>
                  </a:cubicBezTo>
                  <a:cubicBezTo>
                    <a:pt x="1942073" y="274638"/>
                    <a:pt x="1938711" y="274638"/>
                    <a:pt x="1938711" y="271315"/>
                  </a:cubicBezTo>
                  <a:cubicBezTo>
                    <a:pt x="1935350" y="267993"/>
                    <a:pt x="1931988" y="254702"/>
                    <a:pt x="1935350" y="248056"/>
                  </a:cubicBezTo>
                  <a:cubicBezTo>
                    <a:pt x="1935350" y="241411"/>
                    <a:pt x="1942073" y="238088"/>
                    <a:pt x="1942073" y="234766"/>
                  </a:cubicBezTo>
                  <a:cubicBezTo>
                    <a:pt x="1945435" y="228120"/>
                    <a:pt x="1942073" y="218152"/>
                    <a:pt x="1945435" y="208184"/>
                  </a:cubicBezTo>
                  <a:cubicBezTo>
                    <a:pt x="1945435" y="204862"/>
                    <a:pt x="1945435" y="198216"/>
                    <a:pt x="1945435" y="198216"/>
                  </a:cubicBezTo>
                  <a:cubicBezTo>
                    <a:pt x="1942073" y="191571"/>
                    <a:pt x="1938711" y="184926"/>
                    <a:pt x="1938711" y="178280"/>
                  </a:cubicBezTo>
                  <a:cubicBezTo>
                    <a:pt x="1935350" y="171635"/>
                    <a:pt x="1938711" y="164990"/>
                    <a:pt x="1938711" y="161667"/>
                  </a:cubicBezTo>
                  <a:cubicBezTo>
                    <a:pt x="1938711" y="155022"/>
                    <a:pt x="1938711" y="151699"/>
                    <a:pt x="1942073" y="145054"/>
                  </a:cubicBezTo>
                  <a:cubicBezTo>
                    <a:pt x="1945435" y="141731"/>
                    <a:pt x="1952158" y="135086"/>
                    <a:pt x="1962244" y="135086"/>
                  </a:cubicBezTo>
                  <a:close/>
                  <a:moveTo>
                    <a:pt x="977219" y="112713"/>
                  </a:moveTo>
                  <a:cubicBezTo>
                    <a:pt x="990373" y="119307"/>
                    <a:pt x="996950" y="135793"/>
                    <a:pt x="987085" y="152278"/>
                  </a:cubicBezTo>
                  <a:cubicBezTo>
                    <a:pt x="987085" y="155576"/>
                    <a:pt x="983796" y="158873"/>
                    <a:pt x="983796" y="158873"/>
                  </a:cubicBezTo>
                  <a:cubicBezTo>
                    <a:pt x="980508" y="162170"/>
                    <a:pt x="977219" y="165467"/>
                    <a:pt x="973931" y="165467"/>
                  </a:cubicBezTo>
                  <a:cubicBezTo>
                    <a:pt x="967354" y="172061"/>
                    <a:pt x="964066" y="172061"/>
                    <a:pt x="957489" y="175358"/>
                  </a:cubicBezTo>
                  <a:cubicBezTo>
                    <a:pt x="950912" y="175358"/>
                    <a:pt x="950912" y="178655"/>
                    <a:pt x="944335" y="185250"/>
                  </a:cubicBezTo>
                  <a:cubicBezTo>
                    <a:pt x="941047" y="188547"/>
                    <a:pt x="941047" y="195141"/>
                    <a:pt x="937759" y="201735"/>
                  </a:cubicBezTo>
                  <a:cubicBezTo>
                    <a:pt x="934470" y="201735"/>
                    <a:pt x="934470" y="205032"/>
                    <a:pt x="934470" y="208330"/>
                  </a:cubicBezTo>
                  <a:cubicBezTo>
                    <a:pt x="934470" y="211627"/>
                    <a:pt x="934470" y="214924"/>
                    <a:pt x="934470" y="218221"/>
                  </a:cubicBezTo>
                  <a:cubicBezTo>
                    <a:pt x="931182" y="224815"/>
                    <a:pt x="931182" y="228112"/>
                    <a:pt x="927894" y="234707"/>
                  </a:cubicBezTo>
                  <a:cubicBezTo>
                    <a:pt x="927894" y="234707"/>
                    <a:pt x="927894" y="234707"/>
                    <a:pt x="924605" y="234707"/>
                  </a:cubicBezTo>
                  <a:cubicBezTo>
                    <a:pt x="924605" y="234707"/>
                    <a:pt x="924605" y="234707"/>
                    <a:pt x="921317" y="238004"/>
                  </a:cubicBezTo>
                  <a:cubicBezTo>
                    <a:pt x="918028" y="238004"/>
                    <a:pt x="914740" y="241301"/>
                    <a:pt x="911452" y="238004"/>
                  </a:cubicBezTo>
                  <a:cubicBezTo>
                    <a:pt x="911452" y="238004"/>
                    <a:pt x="908163" y="238004"/>
                    <a:pt x="908163" y="234707"/>
                  </a:cubicBezTo>
                  <a:cubicBezTo>
                    <a:pt x="904875" y="231409"/>
                    <a:pt x="908163" y="218221"/>
                    <a:pt x="914740" y="211627"/>
                  </a:cubicBezTo>
                  <a:cubicBezTo>
                    <a:pt x="918028" y="208330"/>
                    <a:pt x="924605" y="205032"/>
                    <a:pt x="924605" y="201735"/>
                  </a:cubicBezTo>
                  <a:cubicBezTo>
                    <a:pt x="931182" y="195141"/>
                    <a:pt x="931182" y="185250"/>
                    <a:pt x="934470" y="178655"/>
                  </a:cubicBezTo>
                  <a:cubicBezTo>
                    <a:pt x="937759" y="175358"/>
                    <a:pt x="937759" y="168764"/>
                    <a:pt x="941047" y="165467"/>
                  </a:cubicBezTo>
                  <a:cubicBezTo>
                    <a:pt x="941047" y="162170"/>
                    <a:pt x="937759" y="155576"/>
                    <a:pt x="941047" y="148981"/>
                  </a:cubicBezTo>
                  <a:cubicBezTo>
                    <a:pt x="941047" y="142387"/>
                    <a:pt x="944335" y="135793"/>
                    <a:pt x="947624" y="132496"/>
                  </a:cubicBezTo>
                  <a:cubicBezTo>
                    <a:pt x="950912" y="125901"/>
                    <a:pt x="950912" y="122604"/>
                    <a:pt x="954201" y="119307"/>
                  </a:cubicBezTo>
                  <a:cubicBezTo>
                    <a:pt x="960777" y="116010"/>
                    <a:pt x="967354" y="112713"/>
                    <a:pt x="977219" y="112713"/>
                  </a:cubicBezTo>
                  <a:close/>
                  <a:moveTo>
                    <a:pt x="1152318" y="36513"/>
                  </a:moveTo>
                  <a:cubicBezTo>
                    <a:pt x="1155631" y="36513"/>
                    <a:pt x="1155631" y="36513"/>
                    <a:pt x="1162257" y="36513"/>
                  </a:cubicBezTo>
                  <a:cubicBezTo>
                    <a:pt x="1165570" y="39824"/>
                    <a:pt x="1172196" y="39824"/>
                    <a:pt x="1175509" y="43136"/>
                  </a:cubicBezTo>
                  <a:cubicBezTo>
                    <a:pt x="1175509" y="46448"/>
                    <a:pt x="1178823" y="46448"/>
                    <a:pt x="1178823" y="49759"/>
                  </a:cubicBezTo>
                  <a:cubicBezTo>
                    <a:pt x="1182136" y="53071"/>
                    <a:pt x="1182136" y="56382"/>
                    <a:pt x="1185449" y="59694"/>
                  </a:cubicBezTo>
                  <a:cubicBezTo>
                    <a:pt x="1188762" y="63005"/>
                    <a:pt x="1192075" y="69628"/>
                    <a:pt x="1192075" y="72940"/>
                  </a:cubicBezTo>
                  <a:cubicBezTo>
                    <a:pt x="1192075" y="72940"/>
                    <a:pt x="1192075" y="76252"/>
                    <a:pt x="1192075" y="76252"/>
                  </a:cubicBezTo>
                  <a:cubicBezTo>
                    <a:pt x="1195388" y="79563"/>
                    <a:pt x="1198701" y="86186"/>
                    <a:pt x="1202014" y="89498"/>
                  </a:cubicBezTo>
                  <a:cubicBezTo>
                    <a:pt x="1205327" y="89498"/>
                    <a:pt x="1205327" y="89498"/>
                    <a:pt x="1205327" y="89498"/>
                  </a:cubicBezTo>
                  <a:cubicBezTo>
                    <a:pt x="1208640" y="92809"/>
                    <a:pt x="1211953" y="96121"/>
                    <a:pt x="1211953" y="99432"/>
                  </a:cubicBezTo>
                  <a:cubicBezTo>
                    <a:pt x="1218579" y="102744"/>
                    <a:pt x="1225205" y="106056"/>
                    <a:pt x="1225205" y="112679"/>
                  </a:cubicBezTo>
                  <a:cubicBezTo>
                    <a:pt x="1231831" y="115990"/>
                    <a:pt x="1235144" y="122613"/>
                    <a:pt x="1238457" y="129237"/>
                  </a:cubicBezTo>
                  <a:cubicBezTo>
                    <a:pt x="1241770" y="132548"/>
                    <a:pt x="1245083" y="135860"/>
                    <a:pt x="1248396" y="139171"/>
                  </a:cubicBezTo>
                  <a:cubicBezTo>
                    <a:pt x="1248396" y="142483"/>
                    <a:pt x="1248396" y="142483"/>
                    <a:pt x="1248396" y="142483"/>
                  </a:cubicBezTo>
                  <a:cubicBezTo>
                    <a:pt x="1248396" y="142483"/>
                    <a:pt x="1248396" y="142483"/>
                    <a:pt x="1248396" y="145794"/>
                  </a:cubicBezTo>
                  <a:cubicBezTo>
                    <a:pt x="1238457" y="142483"/>
                    <a:pt x="1238457" y="132548"/>
                    <a:pt x="1228518" y="129237"/>
                  </a:cubicBezTo>
                  <a:cubicBezTo>
                    <a:pt x="1228518" y="122613"/>
                    <a:pt x="1221892" y="122613"/>
                    <a:pt x="1221892" y="115990"/>
                  </a:cubicBezTo>
                  <a:cubicBezTo>
                    <a:pt x="1215266" y="112679"/>
                    <a:pt x="1208640" y="109367"/>
                    <a:pt x="1205327" y="106056"/>
                  </a:cubicBezTo>
                  <a:cubicBezTo>
                    <a:pt x="1205327" y="102744"/>
                    <a:pt x="1202014" y="102744"/>
                    <a:pt x="1202014" y="102744"/>
                  </a:cubicBezTo>
                  <a:cubicBezTo>
                    <a:pt x="1195388" y="99432"/>
                    <a:pt x="1188762" y="92809"/>
                    <a:pt x="1182136" y="92809"/>
                  </a:cubicBezTo>
                  <a:cubicBezTo>
                    <a:pt x="1182136" y="92809"/>
                    <a:pt x="1178823" y="92809"/>
                    <a:pt x="1178823" y="92809"/>
                  </a:cubicBezTo>
                  <a:cubicBezTo>
                    <a:pt x="1175509" y="92809"/>
                    <a:pt x="1172196" y="92809"/>
                    <a:pt x="1172196" y="96121"/>
                  </a:cubicBezTo>
                  <a:cubicBezTo>
                    <a:pt x="1168883" y="92809"/>
                    <a:pt x="1162257" y="96121"/>
                    <a:pt x="1158944" y="96121"/>
                  </a:cubicBezTo>
                  <a:cubicBezTo>
                    <a:pt x="1155631" y="96121"/>
                    <a:pt x="1152318" y="96121"/>
                    <a:pt x="1149005" y="92809"/>
                  </a:cubicBezTo>
                  <a:cubicBezTo>
                    <a:pt x="1145692" y="92809"/>
                    <a:pt x="1142379" y="89498"/>
                    <a:pt x="1139066" y="89498"/>
                  </a:cubicBezTo>
                  <a:cubicBezTo>
                    <a:pt x="1135753" y="86186"/>
                    <a:pt x="1132440" y="86186"/>
                    <a:pt x="1129127" y="82875"/>
                  </a:cubicBezTo>
                  <a:cubicBezTo>
                    <a:pt x="1129127" y="82875"/>
                    <a:pt x="1129127" y="79563"/>
                    <a:pt x="1125814" y="79563"/>
                  </a:cubicBezTo>
                  <a:cubicBezTo>
                    <a:pt x="1125814" y="72940"/>
                    <a:pt x="1119188" y="69628"/>
                    <a:pt x="1122501" y="59694"/>
                  </a:cubicBezTo>
                  <a:cubicBezTo>
                    <a:pt x="1125814" y="43136"/>
                    <a:pt x="1139066" y="39824"/>
                    <a:pt x="1152318" y="36513"/>
                  </a:cubicBezTo>
                  <a:close/>
                  <a:moveTo>
                    <a:pt x="2111111" y="0"/>
                  </a:moveTo>
                  <a:cubicBezTo>
                    <a:pt x="2114418" y="0"/>
                    <a:pt x="2121033" y="0"/>
                    <a:pt x="2124340" y="0"/>
                  </a:cubicBezTo>
                  <a:cubicBezTo>
                    <a:pt x="2127647" y="3304"/>
                    <a:pt x="2127647" y="3304"/>
                    <a:pt x="2130954" y="6609"/>
                  </a:cubicBezTo>
                  <a:cubicBezTo>
                    <a:pt x="2134262" y="6609"/>
                    <a:pt x="2137569" y="9914"/>
                    <a:pt x="2140876" y="13218"/>
                  </a:cubicBezTo>
                  <a:cubicBezTo>
                    <a:pt x="2144184" y="16523"/>
                    <a:pt x="2147491" y="19827"/>
                    <a:pt x="2150798" y="23132"/>
                  </a:cubicBezTo>
                  <a:cubicBezTo>
                    <a:pt x="2150798" y="23132"/>
                    <a:pt x="2150798" y="23132"/>
                    <a:pt x="2154105" y="26437"/>
                  </a:cubicBezTo>
                  <a:cubicBezTo>
                    <a:pt x="2157413" y="29741"/>
                    <a:pt x="2160720" y="33046"/>
                    <a:pt x="2167335" y="33046"/>
                  </a:cubicBezTo>
                  <a:cubicBezTo>
                    <a:pt x="2167335" y="36350"/>
                    <a:pt x="2167335" y="36350"/>
                    <a:pt x="2170642" y="36350"/>
                  </a:cubicBezTo>
                  <a:cubicBezTo>
                    <a:pt x="2173949" y="36350"/>
                    <a:pt x="2177257" y="39655"/>
                    <a:pt x="2180564" y="39655"/>
                  </a:cubicBezTo>
                  <a:cubicBezTo>
                    <a:pt x="2187178" y="42960"/>
                    <a:pt x="2190486" y="42960"/>
                    <a:pt x="2193793" y="49569"/>
                  </a:cubicBezTo>
                  <a:cubicBezTo>
                    <a:pt x="2203715" y="49569"/>
                    <a:pt x="2207022" y="56178"/>
                    <a:pt x="2213637" y="59483"/>
                  </a:cubicBezTo>
                  <a:cubicBezTo>
                    <a:pt x="2216944" y="62787"/>
                    <a:pt x="2220251" y="66092"/>
                    <a:pt x="2223559" y="69396"/>
                  </a:cubicBezTo>
                  <a:cubicBezTo>
                    <a:pt x="2226866" y="69396"/>
                    <a:pt x="2226866" y="69396"/>
                    <a:pt x="2226866" y="69396"/>
                  </a:cubicBezTo>
                  <a:cubicBezTo>
                    <a:pt x="2226866" y="69396"/>
                    <a:pt x="2230173" y="69396"/>
                    <a:pt x="2230173" y="69396"/>
                  </a:cubicBezTo>
                  <a:cubicBezTo>
                    <a:pt x="2230173" y="72701"/>
                    <a:pt x="2230173" y="72701"/>
                    <a:pt x="2230173" y="72701"/>
                  </a:cubicBezTo>
                  <a:cubicBezTo>
                    <a:pt x="2230173" y="72701"/>
                    <a:pt x="2233480" y="76005"/>
                    <a:pt x="2236788" y="76005"/>
                  </a:cubicBezTo>
                  <a:cubicBezTo>
                    <a:pt x="2236788" y="76005"/>
                    <a:pt x="2236788" y="79310"/>
                    <a:pt x="2240095" y="79310"/>
                  </a:cubicBezTo>
                  <a:cubicBezTo>
                    <a:pt x="2240095" y="82615"/>
                    <a:pt x="2243402" y="82615"/>
                    <a:pt x="2243402" y="82615"/>
                  </a:cubicBezTo>
                  <a:cubicBezTo>
                    <a:pt x="2243402" y="82615"/>
                    <a:pt x="2246710" y="82615"/>
                    <a:pt x="2246710" y="85919"/>
                  </a:cubicBezTo>
                  <a:cubicBezTo>
                    <a:pt x="2250017" y="89224"/>
                    <a:pt x="2253324" y="92528"/>
                    <a:pt x="2256632" y="92528"/>
                  </a:cubicBezTo>
                  <a:cubicBezTo>
                    <a:pt x="2259939" y="95833"/>
                    <a:pt x="2266553" y="99138"/>
                    <a:pt x="2269861" y="102442"/>
                  </a:cubicBezTo>
                  <a:cubicBezTo>
                    <a:pt x="2273168" y="102442"/>
                    <a:pt x="2273168" y="105747"/>
                    <a:pt x="2276475" y="105747"/>
                  </a:cubicBezTo>
                  <a:cubicBezTo>
                    <a:pt x="2276475" y="109051"/>
                    <a:pt x="2279783" y="112356"/>
                    <a:pt x="2279783" y="115661"/>
                  </a:cubicBezTo>
                  <a:cubicBezTo>
                    <a:pt x="2283090" y="115661"/>
                    <a:pt x="2286397" y="118965"/>
                    <a:pt x="2289704" y="122270"/>
                  </a:cubicBezTo>
                  <a:cubicBezTo>
                    <a:pt x="2289704" y="125574"/>
                    <a:pt x="2293012" y="128879"/>
                    <a:pt x="2296319" y="132184"/>
                  </a:cubicBezTo>
                  <a:cubicBezTo>
                    <a:pt x="2296319" y="135488"/>
                    <a:pt x="2296319" y="135488"/>
                    <a:pt x="2299626" y="135488"/>
                  </a:cubicBezTo>
                  <a:cubicBezTo>
                    <a:pt x="2299626" y="138793"/>
                    <a:pt x="2299626" y="138793"/>
                    <a:pt x="2302934" y="138793"/>
                  </a:cubicBezTo>
                  <a:cubicBezTo>
                    <a:pt x="2302934" y="142097"/>
                    <a:pt x="2302934" y="142097"/>
                    <a:pt x="2302934" y="145402"/>
                  </a:cubicBezTo>
                  <a:cubicBezTo>
                    <a:pt x="2302934" y="145402"/>
                    <a:pt x="2302934" y="145402"/>
                    <a:pt x="2299626" y="145402"/>
                  </a:cubicBezTo>
                  <a:cubicBezTo>
                    <a:pt x="2299626" y="138793"/>
                    <a:pt x="2293012" y="135488"/>
                    <a:pt x="2289704" y="132184"/>
                  </a:cubicBezTo>
                  <a:cubicBezTo>
                    <a:pt x="2279783" y="128879"/>
                    <a:pt x="2283090" y="118965"/>
                    <a:pt x="2273168" y="115661"/>
                  </a:cubicBezTo>
                  <a:cubicBezTo>
                    <a:pt x="2266553" y="105747"/>
                    <a:pt x="2256632" y="95833"/>
                    <a:pt x="2246710" y="89224"/>
                  </a:cubicBezTo>
                  <a:cubicBezTo>
                    <a:pt x="2240095" y="85919"/>
                    <a:pt x="2236788" y="82615"/>
                    <a:pt x="2236788" y="79310"/>
                  </a:cubicBezTo>
                  <a:cubicBezTo>
                    <a:pt x="2230173" y="79310"/>
                    <a:pt x="2230173" y="76005"/>
                    <a:pt x="2226866" y="76005"/>
                  </a:cubicBezTo>
                  <a:cubicBezTo>
                    <a:pt x="2220251" y="72701"/>
                    <a:pt x="2213637" y="66092"/>
                    <a:pt x="2203715" y="62787"/>
                  </a:cubicBezTo>
                  <a:cubicBezTo>
                    <a:pt x="2200408" y="59483"/>
                    <a:pt x="2197100" y="59483"/>
                    <a:pt x="2193793" y="56178"/>
                  </a:cubicBezTo>
                  <a:cubicBezTo>
                    <a:pt x="2187178" y="52873"/>
                    <a:pt x="2180564" y="49569"/>
                    <a:pt x="2173949" y="49569"/>
                  </a:cubicBezTo>
                  <a:cubicBezTo>
                    <a:pt x="2173949" y="49569"/>
                    <a:pt x="2170642" y="46264"/>
                    <a:pt x="2170642" y="46264"/>
                  </a:cubicBezTo>
                  <a:cubicBezTo>
                    <a:pt x="2164027" y="46264"/>
                    <a:pt x="2154105" y="39655"/>
                    <a:pt x="2147491" y="42960"/>
                  </a:cubicBezTo>
                  <a:cubicBezTo>
                    <a:pt x="2147491" y="46264"/>
                    <a:pt x="2144184" y="46264"/>
                    <a:pt x="2144184" y="46264"/>
                  </a:cubicBezTo>
                  <a:cubicBezTo>
                    <a:pt x="2144184" y="46264"/>
                    <a:pt x="2140876" y="49569"/>
                    <a:pt x="2140876" y="49569"/>
                  </a:cubicBezTo>
                  <a:cubicBezTo>
                    <a:pt x="2134262" y="49569"/>
                    <a:pt x="2130954" y="56178"/>
                    <a:pt x="2127647" y="56178"/>
                  </a:cubicBezTo>
                  <a:cubicBezTo>
                    <a:pt x="2124340" y="56178"/>
                    <a:pt x="2121033" y="56178"/>
                    <a:pt x="2117725" y="56178"/>
                  </a:cubicBezTo>
                  <a:cubicBezTo>
                    <a:pt x="2114418" y="56178"/>
                    <a:pt x="2111111" y="56178"/>
                    <a:pt x="2107803" y="56178"/>
                  </a:cubicBezTo>
                  <a:cubicBezTo>
                    <a:pt x="2104496" y="56178"/>
                    <a:pt x="2097882" y="56178"/>
                    <a:pt x="2094574" y="52873"/>
                  </a:cubicBezTo>
                  <a:cubicBezTo>
                    <a:pt x="2094574" y="52873"/>
                    <a:pt x="2091267" y="49569"/>
                    <a:pt x="2091267" y="49569"/>
                  </a:cubicBezTo>
                  <a:cubicBezTo>
                    <a:pt x="2087960" y="46264"/>
                    <a:pt x="2081345" y="42960"/>
                    <a:pt x="2081345" y="36350"/>
                  </a:cubicBezTo>
                  <a:cubicBezTo>
                    <a:pt x="2078038" y="16523"/>
                    <a:pt x="2087960" y="6609"/>
                    <a:pt x="2101189" y="3304"/>
                  </a:cubicBezTo>
                  <a:cubicBezTo>
                    <a:pt x="2104496" y="0"/>
                    <a:pt x="2104496" y="0"/>
                    <a:pt x="21111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全字库正楷体" panose="02010604000101010101"/>
                <a:ea typeface="全字库正楷体" panose="02010604000101010101"/>
                <a:cs typeface="+mn-cs"/>
              </a:endParaRPr>
            </a:p>
          </p:txBody>
        </p:sp>
      </p:grpSp>
      <p:sp>
        <p:nvSpPr>
          <p:cNvPr id="6" name="矩形 5"/>
          <p:cNvSpPr/>
          <p:nvPr/>
        </p:nvSpPr>
        <p:spPr>
          <a:xfrm>
            <a:off x="8633495" y="1376327"/>
            <a:ext cx="2885405" cy="4703470"/>
          </a:xfrm>
          <a:prstGeom prst="rect">
            <a:avLst/>
          </a:prstGeom>
        </p:spPr>
        <p:txBody>
          <a:bodyPr vert="eaVert" wrap="square">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7" name="组合 6"/>
          <p:cNvGrpSpPr/>
          <p:nvPr/>
        </p:nvGrpSpPr>
        <p:grpSpPr>
          <a:xfrm>
            <a:off x="8090577" y="4478567"/>
            <a:ext cx="788742" cy="1080894"/>
            <a:chOff x="4457701" y="3970847"/>
            <a:chExt cx="788742" cy="1080894"/>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9" name="文本框 8"/>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750"/>
                                        <p:tgtEl>
                                          <p:spTgt spid="3"/>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rot="20366935">
            <a:off x="3981478" y="1042193"/>
            <a:ext cx="4229042" cy="5180012"/>
            <a:chOff x="4183063" y="1049338"/>
            <a:chExt cx="3868737" cy="4738687"/>
          </a:xfrm>
          <a:blipFill dpi="0" rotWithShape="1">
            <a:blip r:embed="rId1"/>
            <a:srcRect/>
            <a:stretch>
              <a:fillRect l="6000" r="-32000"/>
            </a:stretch>
          </a:blipFill>
          <a:effectLst>
            <a:outerShdw blurRad="63500" sx="102000" sy="102000" algn="ctr" rotWithShape="0">
              <a:prstClr val="black">
                <a:alpha val="40000"/>
              </a:prstClr>
            </a:outerShdw>
          </a:effectLst>
        </p:grpSpPr>
        <p:sp>
          <p:nvSpPr>
            <p:cNvPr id="3" name="iṣ1iḑe"/>
            <p:cNvSpPr/>
            <p:nvPr/>
          </p:nvSpPr>
          <p:spPr bwMode="auto">
            <a:xfrm>
              <a:off x="4424363" y="1201738"/>
              <a:ext cx="3321050" cy="4564063"/>
            </a:xfrm>
            <a:custGeom>
              <a:avLst/>
              <a:gdLst>
                <a:gd name="T0" fmla="*/ 24 w 152"/>
                <a:gd name="T1" fmla="*/ 43 h 210"/>
                <a:gd name="T2" fmla="*/ 28 w 152"/>
                <a:gd name="T3" fmla="*/ 33 h 210"/>
                <a:gd name="T4" fmla="*/ 11 w 152"/>
                <a:gd name="T5" fmla="*/ 16 h 210"/>
                <a:gd name="T6" fmla="*/ 32 w 152"/>
                <a:gd name="T7" fmla="*/ 22 h 210"/>
                <a:gd name="T8" fmla="*/ 36 w 152"/>
                <a:gd name="T9" fmla="*/ 26 h 210"/>
                <a:gd name="T10" fmla="*/ 50 w 152"/>
                <a:gd name="T11" fmla="*/ 20 h 210"/>
                <a:gd name="T12" fmla="*/ 59 w 152"/>
                <a:gd name="T13" fmla="*/ 6 h 210"/>
                <a:gd name="T14" fmla="*/ 75 w 152"/>
                <a:gd name="T15" fmla="*/ 18 h 210"/>
                <a:gd name="T16" fmla="*/ 105 w 152"/>
                <a:gd name="T17" fmla="*/ 11 h 210"/>
                <a:gd name="T18" fmla="*/ 123 w 152"/>
                <a:gd name="T19" fmla="*/ 29 h 210"/>
                <a:gd name="T20" fmla="*/ 142 w 152"/>
                <a:gd name="T21" fmla="*/ 13 h 210"/>
                <a:gd name="T22" fmla="*/ 118 w 152"/>
                <a:gd name="T23" fmla="*/ 37 h 210"/>
                <a:gd name="T24" fmla="*/ 118 w 152"/>
                <a:gd name="T25" fmla="*/ 56 h 210"/>
                <a:gd name="T26" fmla="*/ 124 w 152"/>
                <a:gd name="T27" fmla="*/ 62 h 210"/>
                <a:gd name="T28" fmla="*/ 138 w 152"/>
                <a:gd name="T29" fmla="*/ 83 h 210"/>
                <a:gd name="T30" fmla="*/ 129 w 152"/>
                <a:gd name="T31" fmla="*/ 98 h 210"/>
                <a:gd name="T32" fmla="*/ 132 w 152"/>
                <a:gd name="T33" fmla="*/ 109 h 210"/>
                <a:gd name="T34" fmla="*/ 139 w 152"/>
                <a:gd name="T35" fmla="*/ 137 h 210"/>
                <a:gd name="T36" fmla="*/ 129 w 152"/>
                <a:gd name="T37" fmla="*/ 127 h 210"/>
                <a:gd name="T38" fmla="*/ 122 w 152"/>
                <a:gd name="T39" fmla="*/ 135 h 210"/>
                <a:gd name="T40" fmla="*/ 121 w 152"/>
                <a:gd name="T41" fmla="*/ 157 h 210"/>
                <a:gd name="T42" fmla="*/ 121 w 152"/>
                <a:gd name="T43" fmla="*/ 169 h 210"/>
                <a:gd name="T44" fmla="*/ 112 w 152"/>
                <a:gd name="T45" fmla="*/ 172 h 210"/>
                <a:gd name="T46" fmla="*/ 106 w 152"/>
                <a:gd name="T47" fmla="*/ 177 h 210"/>
                <a:gd name="T48" fmla="*/ 102 w 152"/>
                <a:gd name="T49" fmla="*/ 201 h 210"/>
                <a:gd name="T50" fmla="*/ 86 w 152"/>
                <a:gd name="T51" fmla="*/ 175 h 210"/>
                <a:gd name="T52" fmla="*/ 86 w 152"/>
                <a:gd name="T53" fmla="*/ 132 h 210"/>
                <a:gd name="T54" fmla="*/ 81 w 152"/>
                <a:gd name="T55" fmla="*/ 136 h 210"/>
                <a:gd name="T56" fmla="*/ 77 w 152"/>
                <a:gd name="T57" fmla="*/ 136 h 210"/>
                <a:gd name="T58" fmla="*/ 72 w 152"/>
                <a:gd name="T59" fmla="*/ 142 h 210"/>
                <a:gd name="T60" fmla="*/ 72 w 152"/>
                <a:gd name="T61" fmla="*/ 166 h 210"/>
                <a:gd name="T62" fmla="*/ 67 w 152"/>
                <a:gd name="T63" fmla="*/ 199 h 210"/>
                <a:gd name="T64" fmla="*/ 65 w 152"/>
                <a:gd name="T65" fmla="*/ 144 h 210"/>
                <a:gd name="T66" fmla="*/ 59 w 152"/>
                <a:gd name="T67" fmla="*/ 144 h 210"/>
                <a:gd name="T68" fmla="*/ 54 w 152"/>
                <a:gd name="T69" fmla="*/ 142 h 210"/>
                <a:gd name="T70" fmla="*/ 53 w 152"/>
                <a:gd name="T71" fmla="*/ 137 h 210"/>
                <a:gd name="T72" fmla="*/ 48 w 152"/>
                <a:gd name="T73" fmla="*/ 154 h 210"/>
                <a:gd name="T74" fmla="*/ 41 w 152"/>
                <a:gd name="T75" fmla="*/ 137 h 210"/>
                <a:gd name="T76" fmla="*/ 29 w 152"/>
                <a:gd name="T77" fmla="*/ 141 h 210"/>
                <a:gd name="T78" fmla="*/ 21 w 152"/>
                <a:gd name="T79" fmla="*/ 156 h 210"/>
                <a:gd name="T80" fmla="*/ 19 w 152"/>
                <a:gd name="T81" fmla="*/ 113 h 210"/>
                <a:gd name="T82" fmla="*/ 8 w 152"/>
                <a:gd name="T83" fmla="*/ 90 h 210"/>
                <a:gd name="T84" fmla="*/ 6 w 152"/>
                <a:gd name="T85" fmla="*/ 81 h 210"/>
                <a:gd name="T86" fmla="*/ 8 w 152"/>
                <a:gd name="T87" fmla="*/ 77 h 210"/>
                <a:gd name="T88" fmla="*/ 17 w 152"/>
                <a:gd name="T89" fmla="*/ 67 h 210"/>
                <a:gd name="T90" fmla="*/ 25 w 152"/>
                <a:gd name="T91" fmla="*/ 57 h 210"/>
                <a:gd name="T92" fmla="*/ 20 w 152"/>
                <a:gd name="T93" fmla="*/ 51 h 210"/>
                <a:gd name="T94" fmla="*/ 85 w 152"/>
                <a:gd name="T95" fmla="*/ 131 h 210"/>
                <a:gd name="T96" fmla="*/ 79 w 152"/>
                <a:gd name="T97" fmla="*/ 136 h 210"/>
                <a:gd name="T98" fmla="*/ 58 w 152"/>
                <a:gd name="T99" fmla="*/ 139 h 210"/>
                <a:gd name="T100" fmla="*/ 104 w 152"/>
                <a:gd name="T101" fmla="*/ 15 h 210"/>
                <a:gd name="T102" fmla="*/ 74 w 152"/>
                <a:gd name="T103" fmla="*/ 29 h 210"/>
                <a:gd name="T104" fmla="*/ 95 w 152"/>
                <a:gd name="T105" fmla="*/ 28 h 210"/>
                <a:gd name="T106" fmla="*/ 110 w 152"/>
                <a:gd name="T107" fmla="*/ 17 h 210"/>
                <a:gd name="T108" fmla="*/ 69 w 152"/>
                <a:gd name="T109" fmla="*/ 24 h 210"/>
                <a:gd name="T110" fmla="*/ 74 w 152"/>
                <a:gd name="T111" fmla="*/ 24 h 210"/>
                <a:gd name="T112" fmla="*/ 110 w 152"/>
                <a:gd name="T113" fmla="*/ 34 h 210"/>
                <a:gd name="T114" fmla="*/ 25 w 152"/>
                <a:gd name="T115" fmla="*/ 52 h 210"/>
                <a:gd name="T116" fmla="*/ 18 w 152"/>
                <a:gd name="T117" fmla="*/ 52 h 210"/>
                <a:gd name="T118" fmla="*/ 119 w 152"/>
                <a:gd name="T119" fmla="*/ 132 h 210"/>
                <a:gd name="T120" fmla="*/ 27 w 152"/>
                <a:gd name="T121" fmla="*/ 137 h 210"/>
                <a:gd name="T122" fmla="*/ 112 w 152"/>
                <a:gd name="T123" fmla="*/ 160 h 210"/>
                <a:gd name="T124" fmla="*/ 107 w 152"/>
                <a:gd name="T125" fmla="*/ 17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 h="210">
                  <a:moveTo>
                    <a:pt x="20" y="51"/>
                  </a:moveTo>
                  <a:cubicBezTo>
                    <a:pt x="21" y="49"/>
                    <a:pt x="24" y="48"/>
                    <a:pt x="26" y="48"/>
                  </a:cubicBezTo>
                  <a:cubicBezTo>
                    <a:pt x="27" y="47"/>
                    <a:pt x="24" y="47"/>
                    <a:pt x="25" y="45"/>
                  </a:cubicBezTo>
                  <a:cubicBezTo>
                    <a:pt x="23" y="44"/>
                    <a:pt x="22" y="44"/>
                    <a:pt x="20" y="44"/>
                  </a:cubicBezTo>
                  <a:cubicBezTo>
                    <a:pt x="20" y="43"/>
                    <a:pt x="23" y="43"/>
                    <a:pt x="24" y="43"/>
                  </a:cubicBezTo>
                  <a:cubicBezTo>
                    <a:pt x="25" y="43"/>
                    <a:pt x="23" y="42"/>
                    <a:pt x="24" y="41"/>
                  </a:cubicBezTo>
                  <a:cubicBezTo>
                    <a:pt x="25" y="41"/>
                    <a:pt x="25" y="42"/>
                    <a:pt x="26" y="42"/>
                  </a:cubicBezTo>
                  <a:cubicBezTo>
                    <a:pt x="27" y="41"/>
                    <a:pt x="26" y="38"/>
                    <a:pt x="26" y="36"/>
                  </a:cubicBezTo>
                  <a:cubicBezTo>
                    <a:pt x="29" y="35"/>
                    <a:pt x="27" y="38"/>
                    <a:pt x="29" y="38"/>
                  </a:cubicBezTo>
                  <a:cubicBezTo>
                    <a:pt x="30" y="36"/>
                    <a:pt x="29" y="33"/>
                    <a:pt x="28" y="33"/>
                  </a:cubicBezTo>
                  <a:cubicBezTo>
                    <a:pt x="26" y="33"/>
                    <a:pt x="28" y="33"/>
                    <a:pt x="28" y="34"/>
                  </a:cubicBezTo>
                  <a:cubicBezTo>
                    <a:pt x="27" y="34"/>
                    <a:pt x="27" y="33"/>
                    <a:pt x="26" y="32"/>
                  </a:cubicBezTo>
                  <a:cubicBezTo>
                    <a:pt x="25" y="33"/>
                    <a:pt x="27" y="34"/>
                    <a:pt x="26" y="35"/>
                  </a:cubicBezTo>
                  <a:cubicBezTo>
                    <a:pt x="21" y="25"/>
                    <a:pt x="10" y="20"/>
                    <a:pt x="5" y="10"/>
                  </a:cubicBezTo>
                  <a:cubicBezTo>
                    <a:pt x="8" y="11"/>
                    <a:pt x="9" y="14"/>
                    <a:pt x="11" y="16"/>
                  </a:cubicBezTo>
                  <a:cubicBezTo>
                    <a:pt x="13" y="19"/>
                    <a:pt x="16" y="20"/>
                    <a:pt x="18" y="24"/>
                  </a:cubicBezTo>
                  <a:cubicBezTo>
                    <a:pt x="20" y="25"/>
                    <a:pt x="22" y="26"/>
                    <a:pt x="24" y="28"/>
                  </a:cubicBezTo>
                  <a:cubicBezTo>
                    <a:pt x="23" y="25"/>
                    <a:pt x="20" y="24"/>
                    <a:pt x="20" y="21"/>
                  </a:cubicBezTo>
                  <a:cubicBezTo>
                    <a:pt x="25" y="21"/>
                    <a:pt x="26" y="24"/>
                    <a:pt x="30" y="26"/>
                  </a:cubicBezTo>
                  <a:cubicBezTo>
                    <a:pt x="31" y="25"/>
                    <a:pt x="29" y="23"/>
                    <a:pt x="32" y="22"/>
                  </a:cubicBezTo>
                  <a:cubicBezTo>
                    <a:pt x="34" y="24"/>
                    <a:pt x="34" y="26"/>
                    <a:pt x="33" y="28"/>
                  </a:cubicBezTo>
                  <a:cubicBezTo>
                    <a:pt x="32" y="28"/>
                    <a:pt x="32" y="27"/>
                    <a:pt x="31" y="26"/>
                  </a:cubicBezTo>
                  <a:cubicBezTo>
                    <a:pt x="31" y="28"/>
                    <a:pt x="34" y="31"/>
                    <a:pt x="36" y="30"/>
                  </a:cubicBezTo>
                  <a:cubicBezTo>
                    <a:pt x="35" y="29"/>
                    <a:pt x="34" y="29"/>
                    <a:pt x="34" y="26"/>
                  </a:cubicBezTo>
                  <a:cubicBezTo>
                    <a:pt x="35" y="27"/>
                    <a:pt x="35" y="26"/>
                    <a:pt x="36" y="26"/>
                  </a:cubicBezTo>
                  <a:cubicBezTo>
                    <a:pt x="37" y="28"/>
                    <a:pt x="41" y="29"/>
                    <a:pt x="44" y="30"/>
                  </a:cubicBezTo>
                  <a:cubicBezTo>
                    <a:pt x="44" y="28"/>
                    <a:pt x="42" y="27"/>
                    <a:pt x="42" y="25"/>
                  </a:cubicBezTo>
                  <a:cubicBezTo>
                    <a:pt x="45" y="24"/>
                    <a:pt x="48" y="31"/>
                    <a:pt x="50" y="26"/>
                  </a:cubicBezTo>
                  <a:cubicBezTo>
                    <a:pt x="50" y="25"/>
                    <a:pt x="47" y="23"/>
                    <a:pt x="49" y="21"/>
                  </a:cubicBezTo>
                  <a:cubicBezTo>
                    <a:pt x="49" y="21"/>
                    <a:pt x="51" y="21"/>
                    <a:pt x="50" y="20"/>
                  </a:cubicBezTo>
                  <a:cubicBezTo>
                    <a:pt x="53" y="21"/>
                    <a:pt x="53" y="24"/>
                    <a:pt x="55" y="25"/>
                  </a:cubicBezTo>
                  <a:cubicBezTo>
                    <a:pt x="56" y="24"/>
                    <a:pt x="56" y="23"/>
                    <a:pt x="56" y="22"/>
                  </a:cubicBezTo>
                  <a:cubicBezTo>
                    <a:pt x="56" y="22"/>
                    <a:pt x="57" y="22"/>
                    <a:pt x="57" y="22"/>
                  </a:cubicBezTo>
                  <a:cubicBezTo>
                    <a:pt x="58" y="14"/>
                    <a:pt x="55" y="8"/>
                    <a:pt x="56" y="0"/>
                  </a:cubicBezTo>
                  <a:cubicBezTo>
                    <a:pt x="59" y="1"/>
                    <a:pt x="58" y="3"/>
                    <a:pt x="59" y="6"/>
                  </a:cubicBezTo>
                  <a:cubicBezTo>
                    <a:pt x="59" y="9"/>
                    <a:pt x="60" y="12"/>
                    <a:pt x="61" y="14"/>
                  </a:cubicBezTo>
                  <a:cubicBezTo>
                    <a:pt x="62" y="17"/>
                    <a:pt x="61" y="21"/>
                    <a:pt x="64" y="21"/>
                  </a:cubicBezTo>
                  <a:cubicBezTo>
                    <a:pt x="69" y="20"/>
                    <a:pt x="68" y="14"/>
                    <a:pt x="70" y="11"/>
                  </a:cubicBezTo>
                  <a:cubicBezTo>
                    <a:pt x="72" y="13"/>
                    <a:pt x="72" y="17"/>
                    <a:pt x="74" y="19"/>
                  </a:cubicBezTo>
                  <a:cubicBezTo>
                    <a:pt x="74" y="18"/>
                    <a:pt x="74" y="18"/>
                    <a:pt x="75" y="18"/>
                  </a:cubicBezTo>
                  <a:cubicBezTo>
                    <a:pt x="75" y="24"/>
                    <a:pt x="81" y="19"/>
                    <a:pt x="84" y="19"/>
                  </a:cubicBezTo>
                  <a:cubicBezTo>
                    <a:pt x="89" y="17"/>
                    <a:pt x="93" y="16"/>
                    <a:pt x="97" y="14"/>
                  </a:cubicBezTo>
                  <a:cubicBezTo>
                    <a:pt x="100" y="12"/>
                    <a:pt x="102" y="8"/>
                    <a:pt x="104" y="6"/>
                  </a:cubicBezTo>
                  <a:cubicBezTo>
                    <a:pt x="104" y="8"/>
                    <a:pt x="101" y="10"/>
                    <a:pt x="100" y="12"/>
                  </a:cubicBezTo>
                  <a:cubicBezTo>
                    <a:pt x="101" y="12"/>
                    <a:pt x="104" y="11"/>
                    <a:pt x="105" y="11"/>
                  </a:cubicBezTo>
                  <a:cubicBezTo>
                    <a:pt x="109" y="14"/>
                    <a:pt x="114" y="14"/>
                    <a:pt x="118" y="17"/>
                  </a:cubicBezTo>
                  <a:cubicBezTo>
                    <a:pt x="121" y="15"/>
                    <a:pt x="126" y="14"/>
                    <a:pt x="130" y="13"/>
                  </a:cubicBezTo>
                  <a:cubicBezTo>
                    <a:pt x="132" y="13"/>
                    <a:pt x="130" y="13"/>
                    <a:pt x="129" y="14"/>
                  </a:cubicBezTo>
                  <a:cubicBezTo>
                    <a:pt x="127" y="14"/>
                    <a:pt x="122" y="15"/>
                    <a:pt x="119" y="17"/>
                  </a:cubicBezTo>
                  <a:cubicBezTo>
                    <a:pt x="120" y="21"/>
                    <a:pt x="122" y="26"/>
                    <a:pt x="123" y="29"/>
                  </a:cubicBezTo>
                  <a:cubicBezTo>
                    <a:pt x="122" y="30"/>
                    <a:pt x="121" y="30"/>
                    <a:pt x="119" y="30"/>
                  </a:cubicBezTo>
                  <a:cubicBezTo>
                    <a:pt x="123" y="34"/>
                    <a:pt x="126" y="29"/>
                    <a:pt x="129" y="28"/>
                  </a:cubicBezTo>
                  <a:cubicBezTo>
                    <a:pt x="132" y="20"/>
                    <a:pt x="138" y="15"/>
                    <a:pt x="145" y="10"/>
                  </a:cubicBezTo>
                  <a:cubicBezTo>
                    <a:pt x="146" y="8"/>
                    <a:pt x="148" y="6"/>
                    <a:pt x="152" y="6"/>
                  </a:cubicBezTo>
                  <a:cubicBezTo>
                    <a:pt x="150" y="10"/>
                    <a:pt x="145" y="10"/>
                    <a:pt x="142" y="13"/>
                  </a:cubicBezTo>
                  <a:cubicBezTo>
                    <a:pt x="138" y="17"/>
                    <a:pt x="134" y="21"/>
                    <a:pt x="132" y="26"/>
                  </a:cubicBezTo>
                  <a:cubicBezTo>
                    <a:pt x="134" y="24"/>
                    <a:pt x="138" y="25"/>
                    <a:pt x="138" y="22"/>
                  </a:cubicBezTo>
                  <a:cubicBezTo>
                    <a:pt x="138" y="22"/>
                    <a:pt x="138" y="23"/>
                    <a:pt x="138" y="23"/>
                  </a:cubicBezTo>
                  <a:cubicBezTo>
                    <a:pt x="140" y="22"/>
                    <a:pt x="145" y="23"/>
                    <a:pt x="147" y="22"/>
                  </a:cubicBezTo>
                  <a:cubicBezTo>
                    <a:pt x="139" y="29"/>
                    <a:pt x="126" y="30"/>
                    <a:pt x="118" y="37"/>
                  </a:cubicBezTo>
                  <a:cubicBezTo>
                    <a:pt x="119" y="39"/>
                    <a:pt x="120" y="37"/>
                    <a:pt x="121" y="37"/>
                  </a:cubicBezTo>
                  <a:cubicBezTo>
                    <a:pt x="122" y="41"/>
                    <a:pt x="119" y="41"/>
                    <a:pt x="116" y="42"/>
                  </a:cubicBezTo>
                  <a:cubicBezTo>
                    <a:pt x="116" y="41"/>
                    <a:pt x="116" y="41"/>
                    <a:pt x="116" y="40"/>
                  </a:cubicBezTo>
                  <a:cubicBezTo>
                    <a:pt x="111" y="39"/>
                    <a:pt x="108" y="44"/>
                    <a:pt x="105" y="46"/>
                  </a:cubicBezTo>
                  <a:cubicBezTo>
                    <a:pt x="108" y="51"/>
                    <a:pt x="114" y="52"/>
                    <a:pt x="118" y="56"/>
                  </a:cubicBezTo>
                  <a:cubicBezTo>
                    <a:pt x="118" y="57"/>
                    <a:pt x="118" y="58"/>
                    <a:pt x="118" y="58"/>
                  </a:cubicBezTo>
                  <a:cubicBezTo>
                    <a:pt x="119" y="59"/>
                    <a:pt x="120" y="58"/>
                    <a:pt x="120" y="59"/>
                  </a:cubicBezTo>
                  <a:cubicBezTo>
                    <a:pt x="120" y="59"/>
                    <a:pt x="119" y="61"/>
                    <a:pt x="121" y="60"/>
                  </a:cubicBezTo>
                  <a:cubicBezTo>
                    <a:pt x="121" y="61"/>
                    <a:pt x="121" y="61"/>
                    <a:pt x="121" y="63"/>
                  </a:cubicBezTo>
                  <a:cubicBezTo>
                    <a:pt x="122" y="63"/>
                    <a:pt x="123" y="62"/>
                    <a:pt x="124" y="62"/>
                  </a:cubicBezTo>
                  <a:cubicBezTo>
                    <a:pt x="125" y="65"/>
                    <a:pt x="130" y="65"/>
                    <a:pt x="129" y="69"/>
                  </a:cubicBezTo>
                  <a:cubicBezTo>
                    <a:pt x="130" y="68"/>
                    <a:pt x="130" y="67"/>
                    <a:pt x="131" y="68"/>
                  </a:cubicBezTo>
                  <a:cubicBezTo>
                    <a:pt x="130" y="70"/>
                    <a:pt x="134" y="71"/>
                    <a:pt x="135" y="73"/>
                  </a:cubicBezTo>
                  <a:cubicBezTo>
                    <a:pt x="135" y="75"/>
                    <a:pt x="137" y="76"/>
                    <a:pt x="138" y="78"/>
                  </a:cubicBezTo>
                  <a:cubicBezTo>
                    <a:pt x="138" y="80"/>
                    <a:pt x="139" y="82"/>
                    <a:pt x="138" y="83"/>
                  </a:cubicBezTo>
                  <a:cubicBezTo>
                    <a:pt x="134" y="86"/>
                    <a:pt x="129" y="83"/>
                    <a:pt x="125" y="82"/>
                  </a:cubicBezTo>
                  <a:cubicBezTo>
                    <a:pt x="128" y="88"/>
                    <a:pt x="122" y="93"/>
                    <a:pt x="122" y="99"/>
                  </a:cubicBezTo>
                  <a:cubicBezTo>
                    <a:pt x="124" y="99"/>
                    <a:pt x="124" y="97"/>
                    <a:pt x="127" y="98"/>
                  </a:cubicBezTo>
                  <a:cubicBezTo>
                    <a:pt x="126" y="99"/>
                    <a:pt x="127" y="101"/>
                    <a:pt x="127" y="102"/>
                  </a:cubicBezTo>
                  <a:cubicBezTo>
                    <a:pt x="128" y="101"/>
                    <a:pt x="129" y="100"/>
                    <a:pt x="129" y="98"/>
                  </a:cubicBezTo>
                  <a:cubicBezTo>
                    <a:pt x="131" y="99"/>
                    <a:pt x="129" y="100"/>
                    <a:pt x="129" y="101"/>
                  </a:cubicBezTo>
                  <a:cubicBezTo>
                    <a:pt x="129" y="102"/>
                    <a:pt x="130" y="99"/>
                    <a:pt x="132" y="100"/>
                  </a:cubicBezTo>
                  <a:cubicBezTo>
                    <a:pt x="134" y="102"/>
                    <a:pt x="132" y="106"/>
                    <a:pt x="132" y="108"/>
                  </a:cubicBezTo>
                  <a:cubicBezTo>
                    <a:pt x="132" y="109"/>
                    <a:pt x="134" y="108"/>
                    <a:pt x="134" y="110"/>
                  </a:cubicBezTo>
                  <a:cubicBezTo>
                    <a:pt x="133" y="110"/>
                    <a:pt x="133" y="109"/>
                    <a:pt x="132" y="109"/>
                  </a:cubicBezTo>
                  <a:cubicBezTo>
                    <a:pt x="131" y="111"/>
                    <a:pt x="130" y="115"/>
                    <a:pt x="132" y="116"/>
                  </a:cubicBezTo>
                  <a:cubicBezTo>
                    <a:pt x="128" y="122"/>
                    <a:pt x="132" y="127"/>
                    <a:pt x="136" y="131"/>
                  </a:cubicBezTo>
                  <a:cubicBezTo>
                    <a:pt x="137" y="129"/>
                    <a:pt x="140" y="130"/>
                    <a:pt x="142" y="129"/>
                  </a:cubicBezTo>
                  <a:cubicBezTo>
                    <a:pt x="142" y="129"/>
                    <a:pt x="142" y="130"/>
                    <a:pt x="143" y="130"/>
                  </a:cubicBezTo>
                  <a:cubicBezTo>
                    <a:pt x="143" y="133"/>
                    <a:pt x="142" y="137"/>
                    <a:pt x="139" y="137"/>
                  </a:cubicBezTo>
                  <a:cubicBezTo>
                    <a:pt x="139" y="135"/>
                    <a:pt x="136" y="134"/>
                    <a:pt x="136" y="135"/>
                  </a:cubicBezTo>
                  <a:cubicBezTo>
                    <a:pt x="135" y="134"/>
                    <a:pt x="136" y="132"/>
                    <a:pt x="136" y="131"/>
                  </a:cubicBezTo>
                  <a:cubicBezTo>
                    <a:pt x="134" y="130"/>
                    <a:pt x="133" y="127"/>
                    <a:pt x="130" y="125"/>
                  </a:cubicBezTo>
                  <a:cubicBezTo>
                    <a:pt x="131" y="126"/>
                    <a:pt x="130" y="126"/>
                    <a:pt x="129" y="126"/>
                  </a:cubicBezTo>
                  <a:cubicBezTo>
                    <a:pt x="128" y="126"/>
                    <a:pt x="129" y="127"/>
                    <a:pt x="129" y="127"/>
                  </a:cubicBezTo>
                  <a:cubicBezTo>
                    <a:pt x="129" y="128"/>
                    <a:pt x="127" y="127"/>
                    <a:pt x="128" y="128"/>
                  </a:cubicBezTo>
                  <a:cubicBezTo>
                    <a:pt x="127" y="128"/>
                    <a:pt x="127" y="128"/>
                    <a:pt x="127" y="127"/>
                  </a:cubicBezTo>
                  <a:cubicBezTo>
                    <a:pt x="126" y="128"/>
                    <a:pt x="126" y="128"/>
                    <a:pt x="124" y="128"/>
                  </a:cubicBezTo>
                  <a:cubicBezTo>
                    <a:pt x="124" y="131"/>
                    <a:pt x="122" y="134"/>
                    <a:pt x="123" y="138"/>
                  </a:cubicBezTo>
                  <a:cubicBezTo>
                    <a:pt x="122" y="138"/>
                    <a:pt x="122" y="136"/>
                    <a:pt x="122" y="135"/>
                  </a:cubicBezTo>
                  <a:cubicBezTo>
                    <a:pt x="122" y="137"/>
                    <a:pt x="122" y="138"/>
                    <a:pt x="122" y="141"/>
                  </a:cubicBezTo>
                  <a:cubicBezTo>
                    <a:pt x="120" y="140"/>
                    <a:pt x="122" y="134"/>
                    <a:pt x="119" y="133"/>
                  </a:cubicBezTo>
                  <a:cubicBezTo>
                    <a:pt x="120" y="134"/>
                    <a:pt x="118" y="134"/>
                    <a:pt x="118" y="136"/>
                  </a:cubicBezTo>
                  <a:cubicBezTo>
                    <a:pt x="122" y="145"/>
                    <a:pt x="112" y="157"/>
                    <a:pt x="117" y="166"/>
                  </a:cubicBezTo>
                  <a:cubicBezTo>
                    <a:pt x="117" y="163"/>
                    <a:pt x="116" y="158"/>
                    <a:pt x="121" y="157"/>
                  </a:cubicBezTo>
                  <a:cubicBezTo>
                    <a:pt x="121" y="154"/>
                    <a:pt x="122" y="153"/>
                    <a:pt x="121" y="150"/>
                  </a:cubicBezTo>
                  <a:cubicBezTo>
                    <a:pt x="123" y="151"/>
                    <a:pt x="121" y="155"/>
                    <a:pt x="121" y="157"/>
                  </a:cubicBezTo>
                  <a:cubicBezTo>
                    <a:pt x="124" y="159"/>
                    <a:pt x="126" y="155"/>
                    <a:pt x="127" y="154"/>
                  </a:cubicBezTo>
                  <a:cubicBezTo>
                    <a:pt x="128" y="155"/>
                    <a:pt x="125" y="157"/>
                    <a:pt x="124" y="158"/>
                  </a:cubicBezTo>
                  <a:cubicBezTo>
                    <a:pt x="127" y="162"/>
                    <a:pt x="123" y="166"/>
                    <a:pt x="121" y="169"/>
                  </a:cubicBezTo>
                  <a:cubicBezTo>
                    <a:pt x="122" y="170"/>
                    <a:pt x="122" y="171"/>
                    <a:pt x="122" y="173"/>
                  </a:cubicBezTo>
                  <a:cubicBezTo>
                    <a:pt x="120" y="173"/>
                    <a:pt x="117" y="175"/>
                    <a:pt x="116" y="172"/>
                  </a:cubicBezTo>
                  <a:cubicBezTo>
                    <a:pt x="113" y="177"/>
                    <a:pt x="117" y="189"/>
                    <a:pt x="115" y="196"/>
                  </a:cubicBezTo>
                  <a:cubicBezTo>
                    <a:pt x="114" y="197"/>
                    <a:pt x="114" y="199"/>
                    <a:pt x="112" y="198"/>
                  </a:cubicBezTo>
                  <a:cubicBezTo>
                    <a:pt x="111" y="190"/>
                    <a:pt x="113" y="179"/>
                    <a:pt x="112" y="172"/>
                  </a:cubicBezTo>
                  <a:cubicBezTo>
                    <a:pt x="113" y="169"/>
                    <a:pt x="113" y="162"/>
                    <a:pt x="110" y="161"/>
                  </a:cubicBezTo>
                  <a:cubicBezTo>
                    <a:pt x="109" y="164"/>
                    <a:pt x="109" y="166"/>
                    <a:pt x="111" y="169"/>
                  </a:cubicBezTo>
                  <a:cubicBezTo>
                    <a:pt x="110" y="169"/>
                    <a:pt x="110" y="168"/>
                    <a:pt x="110" y="168"/>
                  </a:cubicBezTo>
                  <a:cubicBezTo>
                    <a:pt x="109" y="170"/>
                    <a:pt x="109" y="174"/>
                    <a:pt x="109" y="177"/>
                  </a:cubicBezTo>
                  <a:cubicBezTo>
                    <a:pt x="108" y="176"/>
                    <a:pt x="108" y="178"/>
                    <a:pt x="106" y="177"/>
                  </a:cubicBezTo>
                  <a:cubicBezTo>
                    <a:pt x="105" y="181"/>
                    <a:pt x="105" y="184"/>
                    <a:pt x="105" y="188"/>
                  </a:cubicBezTo>
                  <a:cubicBezTo>
                    <a:pt x="105" y="188"/>
                    <a:pt x="104" y="189"/>
                    <a:pt x="103" y="189"/>
                  </a:cubicBezTo>
                  <a:cubicBezTo>
                    <a:pt x="101" y="185"/>
                    <a:pt x="105" y="173"/>
                    <a:pt x="102" y="168"/>
                  </a:cubicBezTo>
                  <a:cubicBezTo>
                    <a:pt x="100" y="176"/>
                    <a:pt x="100" y="188"/>
                    <a:pt x="101" y="197"/>
                  </a:cubicBezTo>
                  <a:cubicBezTo>
                    <a:pt x="102" y="198"/>
                    <a:pt x="103" y="200"/>
                    <a:pt x="102" y="201"/>
                  </a:cubicBezTo>
                  <a:cubicBezTo>
                    <a:pt x="95" y="199"/>
                    <a:pt x="99" y="188"/>
                    <a:pt x="98" y="180"/>
                  </a:cubicBezTo>
                  <a:cubicBezTo>
                    <a:pt x="95" y="179"/>
                    <a:pt x="92" y="181"/>
                    <a:pt x="90" y="178"/>
                  </a:cubicBezTo>
                  <a:cubicBezTo>
                    <a:pt x="89" y="187"/>
                    <a:pt x="90" y="200"/>
                    <a:pt x="92" y="208"/>
                  </a:cubicBezTo>
                  <a:cubicBezTo>
                    <a:pt x="91" y="209"/>
                    <a:pt x="91" y="210"/>
                    <a:pt x="89" y="210"/>
                  </a:cubicBezTo>
                  <a:cubicBezTo>
                    <a:pt x="87" y="199"/>
                    <a:pt x="86" y="186"/>
                    <a:pt x="86" y="175"/>
                  </a:cubicBezTo>
                  <a:cubicBezTo>
                    <a:pt x="81" y="169"/>
                    <a:pt x="77" y="161"/>
                    <a:pt x="81" y="153"/>
                  </a:cubicBezTo>
                  <a:cubicBezTo>
                    <a:pt x="81" y="152"/>
                    <a:pt x="80" y="151"/>
                    <a:pt x="80" y="150"/>
                  </a:cubicBezTo>
                  <a:cubicBezTo>
                    <a:pt x="83" y="152"/>
                    <a:pt x="86" y="148"/>
                    <a:pt x="87" y="146"/>
                  </a:cubicBezTo>
                  <a:cubicBezTo>
                    <a:pt x="86" y="143"/>
                    <a:pt x="87" y="136"/>
                    <a:pt x="87" y="133"/>
                  </a:cubicBezTo>
                  <a:cubicBezTo>
                    <a:pt x="88" y="134"/>
                    <a:pt x="87" y="131"/>
                    <a:pt x="86" y="132"/>
                  </a:cubicBezTo>
                  <a:cubicBezTo>
                    <a:pt x="84" y="133"/>
                    <a:pt x="85" y="136"/>
                    <a:pt x="84" y="138"/>
                  </a:cubicBezTo>
                  <a:cubicBezTo>
                    <a:pt x="83" y="138"/>
                    <a:pt x="84" y="135"/>
                    <a:pt x="84" y="134"/>
                  </a:cubicBezTo>
                  <a:cubicBezTo>
                    <a:pt x="83" y="134"/>
                    <a:pt x="84" y="139"/>
                    <a:pt x="83" y="138"/>
                  </a:cubicBezTo>
                  <a:cubicBezTo>
                    <a:pt x="83" y="136"/>
                    <a:pt x="82" y="135"/>
                    <a:pt x="82" y="134"/>
                  </a:cubicBezTo>
                  <a:cubicBezTo>
                    <a:pt x="81" y="134"/>
                    <a:pt x="80" y="135"/>
                    <a:pt x="81" y="136"/>
                  </a:cubicBezTo>
                  <a:cubicBezTo>
                    <a:pt x="80" y="134"/>
                    <a:pt x="79" y="137"/>
                    <a:pt x="80" y="137"/>
                  </a:cubicBezTo>
                  <a:cubicBezTo>
                    <a:pt x="80" y="137"/>
                    <a:pt x="79" y="138"/>
                    <a:pt x="78" y="139"/>
                  </a:cubicBezTo>
                  <a:cubicBezTo>
                    <a:pt x="76" y="139"/>
                    <a:pt x="79" y="137"/>
                    <a:pt x="77" y="137"/>
                  </a:cubicBezTo>
                  <a:cubicBezTo>
                    <a:pt x="76" y="137"/>
                    <a:pt x="78" y="139"/>
                    <a:pt x="76" y="138"/>
                  </a:cubicBezTo>
                  <a:cubicBezTo>
                    <a:pt x="76" y="137"/>
                    <a:pt x="77" y="137"/>
                    <a:pt x="77" y="136"/>
                  </a:cubicBezTo>
                  <a:cubicBezTo>
                    <a:pt x="76" y="137"/>
                    <a:pt x="76" y="139"/>
                    <a:pt x="75" y="140"/>
                  </a:cubicBezTo>
                  <a:cubicBezTo>
                    <a:pt x="74" y="140"/>
                    <a:pt x="74" y="140"/>
                    <a:pt x="74" y="139"/>
                  </a:cubicBezTo>
                  <a:cubicBezTo>
                    <a:pt x="73" y="140"/>
                    <a:pt x="73" y="141"/>
                    <a:pt x="73" y="142"/>
                  </a:cubicBezTo>
                  <a:cubicBezTo>
                    <a:pt x="74" y="142"/>
                    <a:pt x="74" y="141"/>
                    <a:pt x="74" y="141"/>
                  </a:cubicBezTo>
                  <a:cubicBezTo>
                    <a:pt x="75" y="141"/>
                    <a:pt x="74" y="143"/>
                    <a:pt x="72" y="142"/>
                  </a:cubicBezTo>
                  <a:cubicBezTo>
                    <a:pt x="72" y="144"/>
                    <a:pt x="74" y="142"/>
                    <a:pt x="74" y="144"/>
                  </a:cubicBezTo>
                  <a:cubicBezTo>
                    <a:pt x="73" y="144"/>
                    <a:pt x="72" y="144"/>
                    <a:pt x="72" y="144"/>
                  </a:cubicBezTo>
                  <a:cubicBezTo>
                    <a:pt x="73" y="144"/>
                    <a:pt x="72" y="145"/>
                    <a:pt x="73" y="146"/>
                  </a:cubicBezTo>
                  <a:cubicBezTo>
                    <a:pt x="73" y="147"/>
                    <a:pt x="72" y="146"/>
                    <a:pt x="72" y="146"/>
                  </a:cubicBezTo>
                  <a:cubicBezTo>
                    <a:pt x="73" y="150"/>
                    <a:pt x="69" y="158"/>
                    <a:pt x="72" y="166"/>
                  </a:cubicBezTo>
                  <a:cubicBezTo>
                    <a:pt x="73" y="168"/>
                    <a:pt x="75" y="169"/>
                    <a:pt x="75" y="171"/>
                  </a:cubicBezTo>
                  <a:cubicBezTo>
                    <a:pt x="75" y="174"/>
                    <a:pt x="72" y="175"/>
                    <a:pt x="72" y="177"/>
                  </a:cubicBezTo>
                  <a:cubicBezTo>
                    <a:pt x="74" y="184"/>
                    <a:pt x="74" y="194"/>
                    <a:pt x="71" y="201"/>
                  </a:cubicBezTo>
                  <a:cubicBezTo>
                    <a:pt x="70" y="201"/>
                    <a:pt x="70" y="201"/>
                    <a:pt x="68" y="201"/>
                  </a:cubicBezTo>
                  <a:cubicBezTo>
                    <a:pt x="68" y="200"/>
                    <a:pt x="68" y="200"/>
                    <a:pt x="67" y="199"/>
                  </a:cubicBezTo>
                  <a:cubicBezTo>
                    <a:pt x="70" y="190"/>
                    <a:pt x="67" y="183"/>
                    <a:pt x="67" y="173"/>
                  </a:cubicBezTo>
                  <a:cubicBezTo>
                    <a:pt x="68" y="173"/>
                    <a:pt x="68" y="171"/>
                    <a:pt x="69" y="171"/>
                  </a:cubicBezTo>
                  <a:cubicBezTo>
                    <a:pt x="66" y="165"/>
                    <a:pt x="66" y="159"/>
                    <a:pt x="66" y="152"/>
                  </a:cubicBezTo>
                  <a:cubicBezTo>
                    <a:pt x="66" y="152"/>
                    <a:pt x="66" y="153"/>
                    <a:pt x="66" y="153"/>
                  </a:cubicBezTo>
                  <a:cubicBezTo>
                    <a:pt x="67" y="150"/>
                    <a:pt x="65" y="146"/>
                    <a:pt x="65" y="144"/>
                  </a:cubicBezTo>
                  <a:cubicBezTo>
                    <a:pt x="63" y="158"/>
                    <a:pt x="64" y="178"/>
                    <a:pt x="59" y="190"/>
                  </a:cubicBezTo>
                  <a:cubicBezTo>
                    <a:pt x="58" y="190"/>
                    <a:pt x="57" y="189"/>
                    <a:pt x="57" y="188"/>
                  </a:cubicBezTo>
                  <a:cubicBezTo>
                    <a:pt x="61" y="175"/>
                    <a:pt x="59" y="160"/>
                    <a:pt x="59" y="146"/>
                  </a:cubicBezTo>
                  <a:cubicBezTo>
                    <a:pt x="59" y="146"/>
                    <a:pt x="60" y="146"/>
                    <a:pt x="60" y="146"/>
                  </a:cubicBezTo>
                  <a:cubicBezTo>
                    <a:pt x="58" y="145"/>
                    <a:pt x="60" y="144"/>
                    <a:pt x="59" y="144"/>
                  </a:cubicBezTo>
                  <a:cubicBezTo>
                    <a:pt x="60" y="144"/>
                    <a:pt x="59" y="143"/>
                    <a:pt x="60" y="142"/>
                  </a:cubicBezTo>
                  <a:cubicBezTo>
                    <a:pt x="59" y="142"/>
                    <a:pt x="57" y="141"/>
                    <a:pt x="56" y="140"/>
                  </a:cubicBezTo>
                  <a:cubicBezTo>
                    <a:pt x="57" y="139"/>
                    <a:pt x="56" y="139"/>
                    <a:pt x="57" y="138"/>
                  </a:cubicBezTo>
                  <a:cubicBezTo>
                    <a:pt x="56" y="138"/>
                    <a:pt x="55" y="140"/>
                    <a:pt x="55" y="138"/>
                  </a:cubicBezTo>
                  <a:cubicBezTo>
                    <a:pt x="55" y="139"/>
                    <a:pt x="55" y="140"/>
                    <a:pt x="54" y="142"/>
                  </a:cubicBezTo>
                  <a:cubicBezTo>
                    <a:pt x="53" y="141"/>
                    <a:pt x="55" y="139"/>
                    <a:pt x="54" y="137"/>
                  </a:cubicBezTo>
                  <a:cubicBezTo>
                    <a:pt x="56" y="139"/>
                    <a:pt x="55" y="136"/>
                    <a:pt x="57" y="137"/>
                  </a:cubicBezTo>
                  <a:cubicBezTo>
                    <a:pt x="57" y="134"/>
                    <a:pt x="54" y="136"/>
                    <a:pt x="54" y="133"/>
                  </a:cubicBezTo>
                  <a:cubicBezTo>
                    <a:pt x="53" y="134"/>
                    <a:pt x="54" y="135"/>
                    <a:pt x="52" y="135"/>
                  </a:cubicBezTo>
                  <a:cubicBezTo>
                    <a:pt x="52" y="136"/>
                    <a:pt x="54" y="135"/>
                    <a:pt x="53" y="137"/>
                  </a:cubicBezTo>
                  <a:cubicBezTo>
                    <a:pt x="52" y="137"/>
                    <a:pt x="54" y="135"/>
                    <a:pt x="52" y="136"/>
                  </a:cubicBezTo>
                  <a:cubicBezTo>
                    <a:pt x="52" y="134"/>
                    <a:pt x="53" y="134"/>
                    <a:pt x="53" y="133"/>
                  </a:cubicBezTo>
                  <a:cubicBezTo>
                    <a:pt x="48" y="134"/>
                    <a:pt x="47" y="141"/>
                    <a:pt x="47" y="148"/>
                  </a:cubicBezTo>
                  <a:cubicBezTo>
                    <a:pt x="47" y="149"/>
                    <a:pt x="48" y="149"/>
                    <a:pt x="48" y="149"/>
                  </a:cubicBezTo>
                  <a:cubicBezTo>
                    <a:pt x="48" y="149"/>
                    <a:pt x="48" y="152"/>
                    <a:pt x="48" y="154"/>
                  </a:cubicBezTo>
                  <a:cubicBezTo>
                    <a:pt x="48" y="160"/>
                    <a:pt x="47" y="168"/>
                    <a:pt x="48" y="174"/>
                  </a:cubicBezTo>
                  <a:cubicBezTo>
                    <a:pt x="45" y="175"/>
                    <a:pt x="45" y="179"/>
                    <a:pt x="41" y="179"/>
                  </a:cubicBezTo>
                  <a:cubicBezTo>
                    <a:pt x="40" y="176"/>
                    <a:pt x="41" y="176"/>
                    <a:pt x="42" y="174"/>
                  </a:cubicBezTo>
                  <a:cubicBezTo>
                    <a:pt x="44" y="168"/>
                    <a:pt x="43" y="162"/>
                    <a:pt x="43" y="156"/>
                  </a:cubicBezTo>
                  <a:cubicBezTo>
                    <a:pt x="43" y="150"/>
                    <a:pt x="43" y="143"/>
                    <a:pt x="41" y="137"/>
                  </a:cubicBezTo>
                  <a:cubicBezTo>
                    <a:pt x="38" y="144"/>
                    <a:pt x="41" y="157"/>
                    <a:pt x="40" y="164"/>
                  </a:cubicBezTo>
                  <a:cubicBezTo>
                    <a:pt x="38" y="164"/>
                    <a:pt x="37" y="163"/>
                    <a:pt x="36" y="162"/>
                  </a:cubicBezTo>
                  <a:cubicBezTo>
                    <a:pt x="36" y="161"/>
                    <a:pt x="37" y="161"/>
                    <a:pt x="37" y="159"/>
                  </a:cubicBezTo>
                  <a:cubicBezTo>
                    <a:pt x="35" y="153"/>
                    <a:pt x="38" y="138"/>
                    <a:pt x="33" y="133"/>
                  </a:cubicBezTo>
                  <a:cubicBezTo>
                    <a:pt x="32" y="136"/>
                    <a:pt x="31" y="138"/>
                    <a:pt x="29" y="141"/>
                  </a:cubicBezTo>
                  <a:cubicBezTo>
                    <a:pt x="29" y="141"/>
                    <a:pt x="29" y="140"/>
                    <a:pt x="29" y="140"/>
                  </a:cubicBezTo>
                  <a:cubicBezTo>
                    <a:pt x="28" y="141"/>
                    <a:pt x="28" y="143"/>
                    <a:pt x="26" y="144"/>
                  </a:cubicBezTo>
                  <a:cubicBezTo>
                    <a:pt x="27" y="153"/>
                    <a:pt x="27" y="163"/>
                    <a:pt x="28" y="175"/>
                  </a:cubicBezTo>
                  <a:cubicBezTo>
                    <a:pt x="20" y="177"/>
                    <a:pt x="24" y="160"/>
                    <a:pt x="22" y="153"/>
                  </a:cubicBezTo>
                  <a:cubicBezTo>
                    <a:pt x="22" y="154"/>
                    <a:pt x="21" y="155"/>
                    <a:pt x="21" y="156"/>
                  </a:cubicBezTo>
                  <a:cubicBezTo>
                    <a:pt x="23" y="154"/>
                    <a:pt x="22" y="144"/>
                    <a:pt x="22" y="140"/>
                  </a:cubicBezTo>
                  <a:cubicBezTo>
                    <a:pt x="20" y="141"/>
                    <a:pt x="20" y="144"/>
                    <a:pt x="18" y="146"/>
                  </a:cubicBezTo>
                  <a:cubicBezTo>
                    <a:pt x="23" y="139"/>
                    <a:pt x="23" y="124"/>
                    <a:pt x="19" y="114"/>
                  </a:cubicBezTo>
                  <a:cubicBezTo>
                    <a:pt x="19" y="114"/>
                    <a:pt x="19" y="115"/>
                    <a:pt x="18" y="115"/>
                  </a:cubicBezTo>
                  <a:cubicBezTo>
                    <a:pt x="17" y="115"/>
                    <a:pt x="19" y="114"/>
                    <a:pt x="19" y="113"/>
                  </a:cubicBezTo>
                  <a:cubicBezTo>
                    <a:pt x="13" y="106"/>
                    <a:pt x="21" y="96"/>
                    <a:pt x="18" y="88"/>
                  </a:cubicBezTo>
                  <a:cubicBezTo>
                    <a:pt x="17" y="88"/>
                    <a:pt x="16" y="89"/>
                    <a:pt x="16" y="90"/>
                  </a:cubicBezTo>
                  <a:cubicBezTo>
                    <a:pt x="16" y="89"/>
                    <a:pt x="13" y="90"/>
                    <a:pt x="13" y="88"/>
                  </a:cubicBezTo>
                  <a:cubicBezTo>
                    <a:pt x="13" y="89"/>
                    <a:pt x="11" y="88"/>
                    <a:pt x="9" y="88"/>
                  </a:cubicBezTo>
                  <a:cubicBezTo>
                    <a:pt x="8" y="88"/>
                    <a:pt x="8" y="89"/>
                    <a:pt x="8" y="90"/>
                  </a:cubicBezTo>
                  <a:cubicBezTo>
                    <a:pt x="4" y="89"/>
                    <a:pt x="1" y="93"/>
                    <a:pt x="0" y="96"/>
                  </a:cubicBezTo>
                  <a:cubicBezTo>
                    <a:pt x="0" y="95"/>
                    <a:pt x="2" y="92"/>
                    <a:pt x="2" y="90"/>
                  </a:cubicBezTo>
                  <a:cubicBezTo>
                    <a:pt x="4" y="90"/>
                    <a:pt x="6" y="88"/>
                    <a:pt x="6" y="85"/>
                  </a:cubicBezTo>
                  <a:cubicBezTo>
                    <a:pt x="6" y="86"/>
                    <a:pt x="7" y="84"/>
                    <a:pt x="7" y="86"/>
                  </a:cubicBezTo>
                  <a:cubicBezTo>
                    <a:pt x="9" y="84"/>
                    <a:pt x="7" y="83"/>
                    <a:pt x="6" y="81"/>
                  </a:cubicBezTo>
                  <a:cubicBezTo>
                    <a:pt x="5" y="81"/>
                    <a:pt x="3" y="82"/>
                    <a:pt x="2" y="81"/>
                  </a:cubicBezTo>
                  <a:cubicBezTo>
                    <a:pt x="3" y="80"/>
                    <a:pt x="5" y="80"/>
                    <a:pt x="6" y="81"/>
                  </a:cubicBezTo>
                  <a:cubicBezTo>
                    <a:pt x="7" y="80"/>
                    <a:pt x="7" y="79"/>
                    <a:pt x="7" y="79"/>
                  </a:cubicBezTo>
                  <a:cubicBezTo>
                    <a:pt x="6" y="77"/>
                    <a:pt x="5" y="79"/>
                    <a:pt x="4" y="78"/>
                  </a:cubicBezTo>
                  <a:cubicBezTo>
                    <a:pt x="5" y="77"/>
                    <a:pt x="6" y="77"/>
                    <a:pt x="8" y="77"/>
                  </a:cubicBezTo>
                  <a:cubicBezTo>
                    <a:pt x="7" y="76"/>
                    <a:pt x="6" y="76"/>
                    <a:pt x="7" y="74"/>
                  </a:cubicBezTo>
                  <a:cubicBezTo>
                    <a:pt x="9" y="74"/>
                    <a:pt x="9" y="75"/>
                    <a:pt x="10" y="76"/>
                  </a:cubicBezTo>
                  <a:cubicBezTo>
                    <a:pt x="12" y="76"/>
                    <a:pt x="12" y="74"/>
                    <a:pt x="14" y="73"/>
                  </a:cubicBezTo>
                  <a:cubicBezTo>
                    <a:pt x="13" y="72"/>
                    <a:pt x="11" y="74"/>
                    <a:pt x="9" y="73"/>
                  </a:cubicBezTo>
                  <a:cubicBezTo>
                    <a:pt x="9" y="70"/>
                    <a:pt x="14" y="69"/>
                    <a:pt x="17" y="67"/>
                  </a:cubicBezTo>
                  <a:cubicBezTo>
                    <a:pt x="20" y="65"/>
                    <a:pt x="20" y="64"/>
                    <a:pt x="17" y="62"/>
                  </a:cubicBezTo>
                  <a:cubicBezTo>
                    <a:pt x="18" y="62"/>
                    <a:pt x="20" y="63"/>
                    <a:pt x="20" y="64"/>
                  </a:cubicBezTo>
                  <a:cubicBezTo>
                    <a:pt x="22" y="64"/>
                    <a:pt x="21" y="63"/>
                    <a:pt x="22" y="63"/>
                  </a:cubicBezTo>
                  <a:cubicBezTo>
                    <a:pt x="22" y="61"/>
                    <a:pt x="19" y="61"/>
                    <a:pt x="17" y="61"/>
                  </a:cubicBezTo>
                  <a:cubicBezTo>
                    <a:pt x="19" y="59"/>
                    <a:pt x="21" y="57"/>
                    <a:pt x="25" y="57"/>
                  </a:cubicBezTo>
                  <a:cubicBezTo>
                    <a:pt x="25" y="57"/>
                    <a:pt x="25" y="56"/>
                    <a:pt x="25" y="56"/>
                  </a:cubicBezTo>
                  <a:cubicBezTo>
                    <a:pt x="22" y="55"/>
                    <a:pt x="18" y="55"/>
                    <a:pt x="14" y="55"/>
                  </a:cubicBezTo>
                  <a:cubicBezTo>
                    <a:pt x="14" y="54"/>
                    <a:pt x="15" y="54"/>
                    <a:pt x="16" y="54"/>
                  </a:cubicBezTo>
                  <a:cubicBezTo>
                    <a:pt x="16" y="53"/>
                    <a:pt x="15" y="53"/>
                    <a:pt x="15" y="53"/>
                  </a:cubicBezTo>
                  <a:cubicBezTo>
                    <a:pt x="16" y="52"/>
                    <a:pt x="18" y="52"/>
                    <a:pt x="20" y="51"/>
                  </a:cubicBezTo>
                  <a:cubicBezTo>
                    <a:pt x="19" y="50"/>
                    <a:pt x="17" y="49"/>
                    <a:pt x="16" y="48"/>
                  </a:cubicBezTo>
                  <a:cubicBezTo>
                    <a:pt x="17" y="48"/>
                    <a:pt x="19" y="50"/>
                    <a:pt x="20" y="51"/>
                  </a:cubicBezTo>
                  <a:close/>
                  <a:moveTo>
                    <a:pt x="87" y="131"/>
                  </a:moveTo>
                  <a:cubicBezTo>
                    <a:pt x="87" y="131"/>
                    <a:pt x="87" y="131"/>
                    <a:pt x="87" y="131"/>
                  </a:cubicBezTo>
                  <a:cubicBezTo>
                    <a:pt x="87" y="132"/>
                    <a:pt x="86" y="129"/>
                    <a:pt x="85" y="131"/>
                  </a:cubicBezTo>
                  <a:cubicBezTo>
                    <a:pt x="86" y="131"/>
                    <a:pt x="86" y="132"/>
                    <a:pt x="87" y="132"/>
                  </a:cubicBezTo>
                  <a:cubicBezTo>
                    <a:pt x="87" y="132"/>
                    <a:pt x="87" y="131"/>
                    <a:pt x="87" y="131"/>
                  </a:cubicBezTo>
                  <a:close/>
                  <a:moveTo>
                    <a:pt x="81" y="134"/>
                  </a:moveTo>
                  <a:cubicBezTo>
                    <a:pt x="78" y="134"/>
                    <a:pt x="77" y="137"/>
                    <a:pt x="79" y="138"/>
                  </a:cubicBezTo>
                  <a:cubicBezTo>
                    <a:pt x="79" y="137"/>
                    <a:pt x="80" y="135"/>
                    <a:pt x="79" y="136"/>
                  </a:cubicBezTo>
                  <a:cubicBezTo>
                    <a:pt x="79" y="135"/>
                    <a:pt x="81" y="135"/>
                    <a:pt x="81" y="134"/>
                  </a:cubicBezTo>
                  <a:close/>
                  <a:moveTo>
                    <a:pt x="59" y="139"/>
                  </a:moveTo>
                  <a:cubicBezTo>
                    <a:pt x="58" y="139"/>
                    <a:pt x="59" y="139"/>
                    <a:pt x="59" y="138"/>
                  </a:cubicBezTo>
                  <a:cubicBezTo>
                    <a:pt x="58" y="138"/>
                    <a:pt x="57" y="138"/>
                    <a:pt x="57" y="138"/>
                  </a:cubicBezTo>
                  <a:cubicBezTo>
                    <a:pt x="57" y="139"/>
                    <a:pt x="58" y="138"/>
                    <a:pt x="58" y="139"/>
                  </a:cubicBezTo>
                  <a:cubicBezTo>
                    <a:pt x="57" y="138"/>
                    <a:pt x="56" y="140"/>
                    <a:pt x="57" y="140"/>
                  </a:cubicBezTo>
                  <a:cubicBezTo>
                    <a:pt x="57" y="139"/>
                    <a:pt x="59" y="141"/>
                    <a:pt x="59" y="139"/>
                  </a:cubicBezTo>
                  <a:close/>
                  <a:moveTo>
                    <a:pt x="107" y="15"/>
                  </a:moveTo>
                  <a:cubicBezTo>
                    <a:pt x="107" y="13"/>
                    <a:pt x="105" y="12"/>
                    <a:pt x="104" y="12"/>
                  </a:cubicBezTo>
                  <a:cubicBezTo>
                    <a:pt x="103" y="13"/>
                    <a:pt x="105" y="14"/>
                    <a:pt x="104" y="15"/>
                  </a:cubicBezTo>
                  <a:cubicBezTo>
                    <a:pt x="99" y="11"/>
                    <a:pt x="94" y="17"/>
                    <a:pt x="90" y="19"/>
                  </a:cubicBezTo>
                  <a:cubicBezTo>
                    <a:pt x="90" y="19"/>
                    <a:pt x="91" y="20"/>
                    <a:pt x="90" y="20"/>
                  </a:cubicBezTo>
                  <a:cubicBezTo>
                    <a:pt x="86" y="20"/>
                    <a:pt x="82" y="21"/>
                    <a:pt x="81" y="23"/>
                  </a:cubicBezTo>
                  <a:cubicBezTo>
                    <a:pt x="81" y="23"/>
                    <a:pt x="81" y="22"/>
                    <a:pt x="81" y="22"/>
                  </a:cubicBezTo>
                  <a:cubicBezTo>
                    <a:pt x="78" y="24"/>
                    <a:pt x="75" y="25"/>
                    <a:pt x="74" y="29"/>
                  </a:cubicBezTo>
                  <a:cubicBezTo>
                    <a:pt x="75" y="31"/>
                    <a:pt x="77" y="31"/>
                    <a:pt x="78" y="31"/>
                  </a:cubicBezTo>
                  <a:cubicBezTo>
                    <a:pt x="78" y="32"/>
                    <a:pt x="76" y="32"/>
                    <a:pt x="76" y="33"/>
                  </a:cubicBezTo>
                  <a:cubicBezTo>
                    <a:pt x="78" y="33"/>
                    <a:pt x="78" y="31"/>
                    <a:pt x="79" y="31"/>
                  </a:cubicBezTo>
                  <a:cubicBezTo>
                    <a:pt x="80" y="31"/>
                    <a:pt x="85" y="29"/>
                    <a:pt x="87" y="30"/>
                  </a:cubicBezTo>
                  <a:cubicBezTo>
                    <a:pt x="88" y="26"/>
                    <a:pt x="93" y="26"/>
                    <a:pt x="95" y="28"/>
                  </a:cubicBezTo>
                  <a:cubicBezTo>
                    <a:pt x="95" y="28"/>
                    <a:pt x="94" y="28"/>
                    <a:pt x="94" y="28"/>
                  </a:cubicBezTo>
                  <a:cubicBezTo>
                    <a:pt x="99" y="36"/>
                    <a:pt x="114" y="32"/>
                    <a:pt x="120" y="28"/>
                  </a:cubicBezTo>
                  <a:cubicBezTo>
                    <a:pt x="120" y="24"/>
                    <a:pt x="118" y="22"/>
                    <a:pt x="117" y="20"/>
                  </a:cubicBezTo>
                  <a:cubicBezTo>
                    <a:pt x="113" y="21"/>
                    <a:pt x="115" y="16"/>
                    <a:pt x="112" y="16"/>
                  </a:cubicBezTo>
                  <a:cubicBezTo>
                    <a:pt x="114" y="18"/>
                    <a:pt x="111" y="18"/>
                    <a:pt x="110" y="17"/>
                  </a:cubicBezTo>
                  <a:cubicBezTo>
                    <a:pt x="111" y="16"/>
                    <a:pt x="112" y="16"/>
                    <a:pt x="111" y="15"/>
                  </a:cubicBezTo>
                  <a:cubicBezTo>
                    <a:pt x="110" y="15"/>
                    <a:pt x="106" y="15"/>
                    <a:pt x="106" y="16"/>
                  </a:cubicBezTo>
                  <a:cubicBezTo>
                    <a:pt x="106" y="15"/>
                    <a:pt x="107" y="15"/>
                    <a:pt x="107" y="15"/>
                  </a:cubicBezTo>
                  <a:close/>
                  <a:moveTo>
                    <a:pt x="68" y="24"/>
                  </a:moveTo>
                  <a:cubicBezTo>
                    <a:pt x="68" y="24"/>
                    <a:pt x="69" y="24"/>
                    <a:pt x="69" y="24"/>
                  </a:cubicBezTo>
                  <a:cubicBezTo>
                    <a:pt x="69" y="26"/>
                    <a:pt x="72" y="26"/>
                    <a:pt x="70" y="28"/>
                  </a:cubicBezTo>
                  <a:cubicBezTo>
                    <a:pt x="71" y="28"/>
                    <a:pt x="72" y="28"/>
                    <a:pt x="72" y="29"/>
                  </a:cubicBezTo>
                  <a:cubicBezTo>
                    <a:pt x="72" y="27"/>
                    <a:pt x="73" y="27"/>
                    <a:pt x="73" y="26"/>
                  </a:cubicBezTo>
                  <a:cubicBezTo>
                    <a:pt x="73" y="27"/>
                    <a:pt x="73" y="28"/>
                    <a:pt x="74" y="28"/>
                  </a:cubicBezTo>
                  <a:cubicBezTo>
                    <a:pt x="74" y="26"/>
                    <a:pt x="75" y="26"/>
                    <a:pt x="74" y="24"/>
                  </a:cubicBezTo>
                  <a:cubicBezTo>
                    <a:pt x="71" y="24"/>
                    <a:pt x="72" y="20"/>
                    <a:pt x="70" y="17"/>
                  </a:cubicBezTo>
                  <a:cubicBezTo>
                    <a:pt x="70" y="20"/>
                    <a:pt x="67" y="21"/>
                    <a:pt x="68" y="24"/>
                  </a:cubicBezTo>
                  <a:close/>
                  <a:moveTo>
                    <a:pt x="110" y="34"/>
                  </a:moveTo>
                  <a:cubicBezTo>
                    <a:pt x="111" y="38"/>
                    <a:pt x="118" y="35"/>
                    <a:pt x="120" y="34"/>
                  </a:cubicBezTo>
                  <a:cubicBezTo>
                    <a:pt x="119" y="30"/>
                    <a:pt x="111" y="32"/>
                    <a:pt x="110" y="34"/>
                  </a:cubicBezTo>
                  <a:close/>
                  <a:moveTo>
                    <a:pt x="23" y="51"/>
                  </a:moveTo>
                  <a:cubicBezTo>
                    <a:pt x="24" y="51"/>
                    <a:pt x="25" y="51"/>
                    <a:pt x="26" y="51"/>
                  </a:cubicBezTo>
                  <a:cubicBezTo>
                    <a:pt x="25" y="50"/>
                    <a:pt x="26" y="50"/>
                    <a:pt x="26" y="49"/>
                  </a:cubicBezTo>
                  <a:cubicBezTo>
                    <a:pt x="25" y="49"/>
                    <a:pt x="24" y="50"/>
                    <a:pt x="23" y="51"/>
                  </a:cubicBezTo>
                  <a:close/>
                  <a:moveTo>
                    <a:pt x="25" y="52"/>
                  </a:moveTo>
                  <a:cubicBezTo>
                    <a:pt x="26" y="51"/>
                    <a:pt x="23" y="51"/>
                    <a:pt x="23" y="52"/>
                  </a:cubicBezTo>
                  <a:cubicBezTo>
                    <a:pt x="24" y="52"/>
                    <a:pt x="24" y="53"/>
                    <a:pt x="25" y="52"/>
                  </a:cubicBezTo>
                  <a:close/>
                  <a:moveTo>
                    <a:pt x="18" y="54"/>
                  </a:moveTo>
                  <a:cubicBezTo>
                    <a:pt x="20" y="54"/>
                    <a:pt x="21" y="55"/>
                    <a:pt x="25" y="55"/>
                  </a:cubicBezTo>
                  <a:cubicBezTo>
                    <a:pt x="24" y="51"/>
                    <a:pt x="20" y="52"/>
                    <a:pt x="18" y="52"/>
                  </a:cubicBezTo>
                  <a:cubicBezTo>
                    <a:pt x="19" y="52"/>
                    <a:pt x="18" y="53"/>
                    <a:pt x="18" y="54"/>
                  </a:cubicBezTo>
                  <a:close/>
                  <a:moveTo>
                    <a:pt x="27" y="133"/>
                  </a:moveTo>
                  <a:cubicBezTo>
                    <a:pt x="28" y="131"/>
                    <a:pt x="30" y="128"/>
                    <a:pt x="28" y="127"/>
                  </a:cubicBezTo>
                  <a:cubicBezTo>
                    <a:pt x="27" y="129"/>
                    <a:pt x="26" y="131"/>
                    <a:pt x="27" y="133"/>
                  </a:cubicBezTo>
                  <a:close/>
                  <a:moveTo>
                    <a:pt x="119" y="132"/>
                  </a:moveTo>
                  <a:cubicBezTo>
                    <a:pt x="120" y="132"/>
                    <a:pt x="120" y="131"/>
                    <a:pt x="121" y="131"/>
                  </a:cubicBezTo>
                  <a:cubicBezTo>
                    <a:pt x="120" y="130"/>
                    <a:pt x="122" y="129"/>
                    <a:pt x="121" y="129"/>
                  </a:cubicBezTo>
                  <a:cubicBezTo>
                    <a:pt x="120" y="130"/>
                    <a:pt x="120" y="131"/>
                    <a:pt x="119" y="132"/>
                  </a:cubicBezTo>
                  <a:close/>
                  <a:moveTo>
                    <a:pt x="28" y="138"/>
                  </a:moveTo>
                  <a:cubicBezTo>
                    <a:pt x="28" y="138"/>
                    <a:pt x="28" y="137"/>
                    <a:pt x="27" y="137"/>
                  </a:cubicBezTo>
                  <a:cubicBezTo>
                    <a:pt x="26" y="139"/>
                    <a:pt x="25" y="141"/>
                    <a:pt x="27" y="142"/>
                  </a:cubicBezTo>
                  <a:cubicBezTo>
                    <a:pt x="26" y="138"/>
                    <a:pt x="30" y="137"/>
                    <a:pt x="31" y="135"/>
                  </a:cubicBezTo>
                  <a:cubicBezTo>
                    <a:pt x="30" y="135"/>
                    <a:pt x="28" y="135"/>
                    <a:pt x="28" y="138"/>
                  </a:cubicBezTo>
                  <a:close/>
                  <a:moveTo>
                    <a:pt x="111" y="159"/>
                  </a:moveTo>
                  <a:cubicBezTo>
                    <a:pt x="112" y="159"/>
                    <a:pt x="111" y="161"/>
                    <a:pt x="112" y="160"/>
                  </a:cubicBezTo>
                  <a:cubicBezTo>
                    <a:pt x="112" y="159"/>
                    <a:pt x="112" y="158"/>
                    <a:pt x="111" y="158"/>
                  </a:cubicBezTo>
                  <a:cubicBezTo>
                    <a:pt x="111" y="159"/>
                    <a:pt x="111" y="159"/>
                    <a:pt x="111" y="159"/>
                  </a:cubicBezTo>
                  <a:close/>
                  <a:moveTo>
                    <a:pt x="106" y="175"/>
                  </a:moveTo>
                  <a:cubicBezTo>
                    <a:pt x="106" y="173"/>
                    <a:pt x="109" y="177"/>
                    <a:pt x="109" y="175"/>
                  </a:cubicBezTo>
                  <a:cubicBezTo>
                    <a:pt x="108" y="174"/>
                    <a:pt x="106" y="174"/>
                    <a:pt x="107" y="173"/>
                  </a:cubicBezTo>
                  <a:cubicBezTo>
                    <a:pt x="107" y="173"/>
                    <a:pt x="108" y="173"/>
                    <a:pt x="109" y="173"/>
                  </a:cubicBezTo>
                  <a:cubicBezTo>
                    <a:pt x="108" y="170"/>
                    <a:pt x="109" y="166"/>
                    <a:pt x="107" y="165"/>
                  </a:cubicBezTo>
                  <a:cubicBezTo>
                    <a:pt x="106" y="167"/>
                    <a:pt x="105" y="172"/>
                    <a:pt x="106"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全字库正楷体" panose="02010604000101010101"/>
                <a:ea typeface="全字库正楷体" panose="02010604000101010101"/>
                <a:cs typeface="+mn-cs"/>
              </a:endParaRPr>
            </a:p>
          </p:txBody>
        </p:sp>
        <p:sp>
          <p:nvSpPr>
            <p:cNvPr id="4" name="išlíḋé"/>
            <p:cNvSpPr/>
            <p:nvPr/>
          </p:nvSpPr>
          <p:spPr bwMode="auto">
            <a:xfrm>
              <a:off x="4183063" y="1049338"/>
              <a:ext cx="3694113" cy="4738687"/>
            </a:xfrm>
            <a:custGeom>
              <a:avLst/>
              <a:gdLst>
                <a:gd name="connsiteX0" fmla="*/ 349250 w 3694113"/>
                <a:gd name="connsiteY0" fmla="*/ 4456112 h 4738687"/>
                <a:gd name="connsiteX1" fmla="*/ 241300 w 3694113"/>
                <a:gd name="connsiteY1" fmla="*/ 4738687 h 4738687"/>
                <a:gd name="connsiteX2" fmla="*/ 349250 w 3694113"/>
                <a:gd name="connsiteY2" fmla="*/ 4456112 h 4738687"/>
                <a:gd name="connsiteX3" fmla="*/ 458788 w 3694113"/>
                <a:gd name="connsiteY3" fmla="*/ 4173537 h 4738687"/>
                <a:gd name="connsiteX4" fmla="*/ 393700 w 3694113"/>
                <a:gd name="connsiteY4" fmla="*/ 4281487 h 4738687"/>
                <a:gd name="connsiteX5" fmla="*/ 458788 w 3694113"/>
                <a:gd name="connsiteY5" fmla="*/ 4173537 h 4738687"/>
                <a:gd name="connsiteX6" fmla="*/ 896937 w 3694113"/>
                <a:gd name="connsiteY6" fmla="*/ 4043362 h 4738687"/>
                <a:gd name="connsiteX7" fmla="*/ 852487 w 3694113"/>
                <a:gd name="connsiteY7" fmla="*/ 4064794 h 4738687"/>
                <a:gd name="connsiteX8" fmla="*/ 896937 w 3694113"/>
                <a:gd name="connsiteY8" fmla="*/ 4043362 h 4738687"/>
                <a:gd name="connsiteX9" fmla="*/ 414735 w 3694113"/>
                <a:gd name="connsiteY9" fmla="*/ 3998912 h 4738687"/>
                <a:gd name="connsiteX10" fmla="*/ 371078 w 3694113"/>
                <a:gd name="connsiteY10" fmla="*/ 4108450 h 4738687"/>
                <a:gd name="connsiteX11" fmla="*/ 414735 w 3694113"/>
                <a:gd name="connsiteY11" fmla="*/ 3998912 h 4738687"/>
                <a:gd name="connsiteX12" fmla="*/ 590550 w 3694113"/>
                <a:gd name="connsiteY12" fmla="*/ 3956050 h 4738687"/>
                <a:gd name="connsiteX13" fmla="*/ 590550 w 3694113"/>
                <a:gd name="connsiteY13" fmla="*/ 3998913 h 4738687"/>
                <a:gd name="connsiteX14" fmla="*/ 590550 w 3694113"/>
                <a:gd name="connsiteY14" fmla="*/ 3956050 h 4738687"/>
                <a:gd name="connsiteX15" fmla="*/ 400993 w 3694113"/>
                <a:gd name="connsiteY15" fmla="*/ 3801011 h 4738687"/>
                <a:gd name="connsiteX16" fmla="*/ 393700 w 3694113"/>
                <a:gd name="connsiteY16" fmla="*/ 3847306 h 4738687"/>
                <a:gd name="connsiteX17" fmla="*/ 393700 w 3694113"/>
                <a:gd name="connsiteY17" fmla="*/ 3804443 h 4738687"/>
                <a:gd name="connsiteX18" fmla="*/ 400993 w 3694113"/>
                <a:gd name="connsiteY18" fmla="*/ 3801011 h 4738687"/>
                <a:gd name="connsiteX19" fmla="*/ 612775 w 3694113"/>
                <a:gd name="connsiteY19" fmla="*/ 3695700 h 4738687"/>
                <a:gd name="connsiteX20" fmla="*/ 568325 w 3694113"/>
                <a:gd name="connsiteY20" fmla="*/ 3760788 h 4738687"/>
                <a:gd name="connsiteX21" fmla="*/ 612775 w 3694113"/>
                <a:gd name="connsiteY21" fmla="*/ 3695700 h 4738687"/>
                <a:gd name="connsiteX22" fmla="*/ 677862 w 3694113"/>
                <a:gd name="connsiteY22" fmla="*/ 3498850 h 4738687"/>
                <a:gd name="connsiteX23" fmla="*/ 633412 w 3694113"/>
                <a:gd name="connsiteY23" fmla="*/ 3565525 h 4738687"/>
                <a:gd name="connsiteX24" fmla="*/ 677862 w 3694113"/>
                <a:gd name="connsiteY24" fmla="*/ 3498850 h 4738687"/>
                <a:gd name="connsiteX25" fmla="*/ 634471 w 3694113"/>
                <a:gd name="connsiteY25" fmla="*/ 2890837 h 4738687"/>
                <a:gd name="connsiteX26" fmla="*/ 612775 w 3694113"/>
                <a:gd name="connsiteY26" fmla="*/ 3043237 h 4738687"/>
                <a:gd name="connsiteX27" fmla="*/ 634471 w 3694113"/>
                <a:gd name="connsiteY27" fmla="*/ 2890837 h 4738687"/>
                <a:gd name="connsiteX28" fmla="*/ 393382 w 3694113"/>
                <a:gd name="connsiteY28" fmla="*/ 2433637 h 4738687"/>
                <a:gd name="connsiteX29" fmla="*/ 415290 w 3694113"/>
                <a:gd name="connsiteY29" fmla="*/ 2651710 h 4738687"/>
                <a:gd name="connsiteX30" fmla="*/ 393382 w 3694113"/>
                <a:gd name="connsiteY30" fmla="*/ 2608095 h 4738687"/>
                <a:gd name="connsiteX31" fmla="*/ 393382 w 3694113"/>
                <a:gd name="connsiteY31" fmla="*/ 2804361 h 4738687"/>
                <a:gd name="connsiteX32" fmla="*/ 349567 w 3694113"/>
                <a:gd name="connsiteY32" fmla="*/ 2847975 h 4738687"/>
                <a:gd name="connsiteX33" fmla="*/ 327660 w 3694113"/>
                <a:gd name="connsiteY33" fmla="*/ 2826168 h 4738687"/>
                <a:gd name="connsiteX34" fmla="*/ 283845 w 3694113"/>
                <a:gd name="connsiteY34" fmla="*/ 2629903 h 4738687"/>
                <a:gd name="connsiteX35" fmla="*/ 283845 w 3694113"/>
                <a:gd name="connsiteY35" fmla="*/ 2499059 h 4738687"/>
                <a:gd name="connsiteX36" fmla="*/ 305752 w 3694113"/>
                <a:gd name="connsiteY36" fmla="*/ 2520866 h 4738687"/>
                <a:gd name="connsiteX37" fmla="*/ 327660 w 3694113"/>
                <a:gd name="connsiteY37" fmla="*/ 2477252 h 4738687"/>
                <a:gd name="connsiteX38" fmla="*/ 393382 w 3694113"/>
                <a:gd name="connsiteY38" fmla="*/ 2433637 h 4738687"/>
                <a:gd name="connsiteX39" fmla="*/ 3423670 w 3694113"/>
                <a:gd name="connsiteY39" fmla="*/ 1995314 h 4738687"/>
                <a:gd name="connsiteX40" fmla="*/ 3475037 w 3694113"/>
                <a:gd name="connsiteY40" fmla="*/ 1999721 h 4738687"/>
                <a:gd name="connsiteX41" fmla="*/ 3322637 w 3694113"/>
                <a:gd name="connsiteY41" fmla="*/ 2108200 h 4738687"/>
                <a:gd name="connsiteX42" fmla="*/ 3423670 w 3694113"/>
                <a:gd name="connsiteY42" fmla="*/ 1995314 h 4738687"/>
                <a:gd name="connsiteX43" fmla="*/ 155302 w 3694113"/>
                <a:gd name="connsiteY43" fmla="*/ 1990750 h 4738687"/>
                <a:gd name="connsiteX44" fmla="*/ 174625 w 3694113"/>
                <a:gd name="connsiteY44" fmla="*/ 1999456 h 4738687"/>
                <a:gd name="connsiteX45" fmla="*/ 109537 w 3694113"/>
                <a:gd name="connsiteY45" fmla="*/ 2020888 h 4738687"/>
                <a:gd name="connsiteX46" fmla="*/ 155302 w 3694113"/>
                <a:gd name="connsiteY46" fmla="*/ 1990750 h 4738687"/>
                <a:gd name="connsiteX47" fmla="*/ 174625 w 3694113"/>
                <a:gd name="connsiteY47" fmla="*/ 1955800 h 4738687"/>
                <a:gd name="connsiteX48" fmla="*/ 153987 w 3694113"/>
                <a:gd name="connsiteY48" fmla="*/ 1978025 h 4738687"/>
                <a:gd name="connsiteX49" fmla="*/ 174625 w 3694113"/>
                <a:gd name="connsiteY49" fmla="*/ 1955800 h 4738687"/>
                <a:gd name="connsiteX50" fmla="*/ 196850 w 3694113"/>
                <a:gd name="connsiteY50" fmla="*/ 1868487 h 4738687"/>
                <a:gd name="connsiteX51" fmla="*/ 241300 w 3694113"/>
                <a:gd name="connsiteY51" fmla="*/ 1890712 h 4738687"/>
                <a:gd name="connsiteX52" fmla="*/ 196850 w 3694113"/>
                <a:gd name="connsiteY52" fmla="*/ 1868487 h 4738687"/>
                <a:gd name="connsiteX53" fmla="*/ 3322637 w 3694113"/>
                <a:gd name="connsiteY53" fmla="*/ 1695450 h 4738687"/>
                <a:gd name="connsiteX54" fmla="*/ 3300412 w 3694113"/>
                <a:gd name="connsiteY54" fmla="*/ 1760538 h 4738687"/>
                <a:gd name="connsiteX55" fmla="*/ 3322637 w 3694113"/>
                <a:gd name="connsiteY55" fmla="*/ 1695450 h 4738687"/>
                <a:gd name="connsiteX56" fmla="*/ 324792 w 3694113"/>
                <a:gd name="connsiteY56" fmla="*/ 1490505 h 4738687"/>
                <a:gd name="connsiteX57" fmla="*/ 328612 w 3694113"/>
                <a:gd name="connsiteY57" fmla="*/ 1499658 h 4738687"/>
                <a:gd name="connsiteX58" fmla="*/ 284162 w 3694113"/>
                <a:gd name="connsiteY58" fmla="*/ 1499658 h 4738687"/>
                <a:gd name="connsiteX59" fmla="*/ 324792 w 3694113"/>
                <a:gd name="connsiteY59" fmla="*/ 1490505 h 4738687"/>
                <a:gd name="connsiteX60" fmla="*/ 393303 w 3694113"/>
                <a:gd name="connsiteY60" fmla="*/ 1477962 h 4738687"/>
                <a:gd name="connsiteX61" fmla="*/ 546100 w 3694113"/>
                <a:gd name="connsiteY61" fmla="*/ 1477962 h 4738687"/>
                <a:gd name="connsiteX62" fmla="*/ 393303 w 3694113"/>
                <a:gd name="connsiteY62" fmla="*/ 1520825 h 4738687"/>
                <a:gd name="connsiteX63" fmla="*/ 393303 w 3694113"/>
                <a:gd name="connsiteY63" fmla="*/ 1477962 h 4738687"/>
                <a:gd name="connsiteX64" fmla="*/ 437092 w 3694113"/>
                <a:gd name="connsiteY64" fmla="*/ 1390650 h 4738687"/>
                <a:gd name="connsiteX65" fmla="*/ 393700 w 3694113"/>
                <a:gd name="connsiteY65" fmla="*/ 1412346 h 4738687"/>
                <a:gd name="connsiteX66" fmla="*/ 437092 w 3694113"/>
                <a:gd name="connsiteY66" fmla="*/ 1390650 h 4738687"/>
                <a:gd name="connsiteX67" fmla="*/ 3344228 w 3694113"/>
                <a:gd name="connsiteY67" fmla="*/ 1390227 h 4738687"/>
                <a:gd name="connsiteX68" fmla="*/ 3344228 w 3694113"/>
                <a:gd name="connsiteY68" fmla="*/ 1433830 h 4738687"/>
                <a:gd name="connsiteX69" fmla="*/ 3388043 w 3694113"/>
                <a:gd name="connsiteY69" fmla="*/ 1433830 h 4738687"/>
                <a:gd name="connsiteX70" fmla="*/ 3409950 w 3694113"/>
                <a:gd name="connsiteY70" fmla="*/ 1521037 h 4738687"/>
                <a:gd name="connsiteX71" fmla="*/ 3388043 w 3694113"/>
                <a:gd name="connsiteY71" fmla="*/ 1695450 h 4738687"/>
                <a:gd name="connsiteX72" fmla="*/ 3300413 w 3694113"/>
                <a:gd name="connsiteY72" fmla="*/ 1630045 h 4738687"/>
                <a:gd name="connsiteX73" fmla="*/ 3278505 w 3694113"/>
                <a:gd name="connsiteY73" fmla="*/ 1564640 h 4738687"/>
                <a:gd name="connsiteX74" fmla="*/ 3168967 w 3694113"/>
                <a:gd name="connsiteY74" fmla="*/ 1608243 h 4738687"/>
                <a:gd name="connsiteX75" fmla="*/ 3168967 w 3694113"/>
                <a:gd name="connsiteY75" fmla="*/ 1651847 h 4738687"/>
                <a:gd name="connsiteX76" fmla="*/ 3103245 w 3694113"/>
                <a:gd name="connsiteY76" fmla="*/ 1455632 h 4738687"/>
                <a:gd name="connsiteX77" fmla="*/ 3212782 w 3694113"/>
                <a:gd name="connsiteY77" fmla="*/ 1499235 h 4738687"/>
                <a:gd name="connsiteX78" fmla="*/ 3278505 w 3694113"/>
                <a:gd name="connsiteY78" fmla="*/ 1521037 h 4738687"/>
                <a:gd name="connsiteX79" fmla="*/ 3256598 w 3694113"/>
                <a:gd name="connsiteY79" fmla="*/ 1433830 h 4738687"/>
                <a:gd name="connsiteX80" fmla="*/ 3344228 w 3694113"/>
                <a:gd name="connsiteY80" fmla="*/ 1390227 h 4738687"/>
                <a:gd name="connsiteX81" fmla="*/ 44132 w 3694113"/>
                <a:gd name="connsiteY81" fmla="*/ 1325562 h 4738687"/>
                <a:gd name="connsiteX82" fmla="*/ 109855 w 3694113"/>
                <a:gd name="connsiteY82" fmla="*/ 1347258 h 4738687"/>
                <a:gd name="connsiteX83" fmla="*/ 109855 w 3694113"/>
                <a:gd name="connsiteY83" fmla="*/ 1390650 h 4738687"/>
                <a:gd name="connsiteX84" fmla="*/ 87948 w 3694113"/>
                <a:gd name="connsiteY84" fmla="*/ 1390650 h 4738687"/>
                <a:gd name="connsiteX85" fmla="*/ 22225 w 3694113"/>
                <a:gd name="connsiteY85" fmla="*/ 1368954 h 4738687"/>
                <a:gd name="connsiteX86" fmla="*/ 44132 w 3694113"/>
                <a:gd name="connsiteY86" fmla="*/ 1325562 h 4738687"/>
                <a:gd name="connsiteX87" fmla="*/ 3439840 w 3694113"/>
                <a:gd name="connsiteY87" fmla="*/ 1321440 h 4738687"/>
                <a:gd name="connsiteX88" fmla="*/ 3475633 w 3694113"/>
                <a:gd name="connsiteY88" fmla="*/ 1347946 h 4738687"/>
                <a:gd name="connsiteX89" fmla="*/ 3453607 w 3694113"/>
                <a:gd name="connsiteY89" fmla="*/ 1413193 h 4738687"/>
                <a:gd name="connsiteX90" fmla="*/ 3519687 w 3694113"/>
                <a:gd name="connsiteY90" fmla="*/ 1391444 h 4738687"/>
                <a:gd name="connsiteX91" fmla="*/ 3541713 w 3694113"/>
                <a:gd name="connsiteY91" fmla="*/ 1434941 h 4738687"/>
                <a:gd name="connsiteX92" fmla="*/ 3409553 w 3694113"/>
                <a:gd name="connsiteY92" fmla="*/ 1456690 h 4738687"/>
                <a:gd name="connsiteX93" fmla="*/ 3431580 w 3694113"/>
                <a:gd name="connsiteY93" fmla="*/ 1413193 h 4738687"/>
                <a:gd name="connsiteX94" fmla="*/ 3365500 w 3694113"/>
                <a:gd name="connsiteY94" fmla="*/ 1413193 h 4738687"/>
                <a:gd name="connsiteX95" fmla="*/ 3439840 w 3694113"/>
                <a:gd name="connsiteY95" fmla="*/ 1321440 h 4738687"/>
                <a:gd name="connsiteX96" fmla="*/ 3475037 w 3694113"/>
                <a:gd name="connsiteY96" fmla="*/ 1260475 h 4738687"/>
                <a:gd name="connsiteX97" fmla="*/ 3519487 w 3694113"/>
                <a:gd name="connsiteY97" fmla="*/ 1303338 h 4738687"/>
                <a:gd name="connsiteX98" fmla="*/ 3475037 w 3694113"/>
                <a:gd name="connsiteY98" fmla="*/ 1303338 h 4738687"/>
                <a:gd name="connsiteX99" fmla="*/ 3475037 w 3694113"/>
                <a:gd name="connsiteY99" fmla="*/ 1260475 h 4738687"/>
                <a:gd name="connsiteX100" fmla="*/ 3549104 w 3694113"/>
                <a:gd name="connsiteY100" fmla="*/ 1208947 h 4738687"/>
                <a:gd name="connsiteX101" fmla="*/ 3584575 w 3694113"/>
                <a:gd name="connsiteY101" fmla="*/ 1260475 h 4738687"/>
                <a:gd name="connsiteX102" fmla="*/ 3562747 w 3694113"/>
                <a:gd name="connsiteY102" fmla="*/ 1260475 h 4738687"/>
                <a:gd name="connsiteX103" fmla="*/ 3497262 w 3694113"/>
                <a:gd name="connsiteY103" fmla="*/ 1238779 h 4738687"/>
                <a:gd name="connsiteX104" fmla="*/ 3549104 w 3694113"/>
                <a:gd name="connsiteY104" fmla="*/ 1208947 h 4738687"/>
                <a:gd name="connsiteX105" fmla="*/ 3448150 w 3694113"/>
                <a:gd name="connsiteY105" fmla="*/ 1120740 h 4738687"/>
                <a:gd name="connsiteX106" fmla="*/ 3497263 w 3694113"/>
                <a:gd name="connsiteY106" fmla="*/ 1129982 h 4738687"/>
                <a:gd name="connsiteX107" fmla="*/ 3475435 w 3694113"/>
                <a:gd name="connsiteY107" fmla="*/ 1217613 h 4738687"/>
                <a:gd name="connsiteX108" fmla="*/ 3431778 w 3694113"/>
                <a:gd name="connsiteY108" fmla="*/ 1129982 h 4738687"/>
                <a:gd name="connsiteX109" fmla="*/ 3448150 w 3694113"/>
                <a:gd name="connsiteY109" fmla="*/ 1120740 h 4738687"/>
                <a:gd name="connsiteX110" fmla="*/ 3671262 w 3694113"/>
                <a:gd name="connsiteY110" fmla="*/ 1078433 h 4738687"/>
                <a:gd name="connsiteX111" fmla="*/ 3694113 w 3694113"/>
                <a:gd name="connsiteY111" fmla="*/ 1086908 h 4738687"/>
                <a:gd name="connsiteX112" fmla="*/ 3606800 w 3694113"/>
                <a:gd name="connsiteY112" fmla="*/ 1130300 h 4738687"/>
                <a:gd name="connsiteX113" fmla="*/ 3671262 w 3694113"/>
                <a:gd name="connsiteY113" fmla="*/ 1078433 h 4738687"/>
                <a:gd name="connsiteX114" fmla="*/ 3409950 w 3694113"/>
                <a:gd name="connsiteY114" fmla="*/ 955675 h 4738687"/>
                <a:gd name="connsiteX115" fmla="*/ 3453342 w 3694113"/>
                <a:gd name="connsiteY115" fmla="*/ 955675 h 4738687"/>
                <a:gd name="connsiteX116" fmla="*/ 3453342 w 3694113"/>
                <a:gd name="connsiteY116" fmla="*/ 999067 h 4738687"/>
                <a:gd name="connsiteX117" fmla="*/ 3409950 w 3694113"/>
                <a:gd name="connsiteY117" fmla="*/ 955675 h 4738687"/>
                <a:gd name="connsiteX118" fmla="*/ 503237 w 3694113"/>
                <a:gd name="connsiteY118" fmla="*/ 868363 h 4738687"/>
                <a:gd name="connsiteX119" fmla="*/ 568722 w 3694113"/>
                <a:gd name="connsiteY119" fmla="*/ 890587 h 4738687"/>
                <a:gd name="connsiteX120" fmla="*/ 568722 w 3694113"/>
                <a:gd name="connsiteY120" fmla="*/ 935037 h 4738687"/>
                <a:gd name="connsiteX121" fmla="*/ 503237 w 3694113"/>
                <a:gd name="connsiteY121" fmla="*/ 868363 h 4738687"/>
                <a:gd name="connsiteX122" fmla="*/ 2033058 w 3694113"/>
                <a:gd name="connsiteY122" fmla="*/ 717551 h 4738687"/>
                <a:gd name="connsiteX123" fmla="*/ 2033058 w 3694113"/>
                <a:gd name="connsiteY123" fmla="*/ 738982 h 4738687"/>
                <a:gd name="connsiteX124" fmla="*/ 2054754 w 3694113"/>
                <a:gd name="connsiteY124" fmla="*/ 760414 h 4738687"/>
                <a:gd name="connsiteX125" fmla="*/ 2011362 w 3694113"/>
                <a:gd name="connsiteY125" fmla="*/ 760414 h 4738687"/>
                <a:gd name="connsiteX126" fmla="*/ 2033058 w 3694113"/>
                <a:gd name="connsiteY126" fmla="*/ 717551 h 4738687"/>
                <a:gd name="connsiteX127" fmla="*/ 2382837 w 3694113"/>
                <a:gd name="connsiteY127" fmla="*/ 695326 h 4738687"/>
                <a:gd name="connsiteX128" fmla="*/ 2338387 w 3694113"/>
                <a:gd name="connsiteY128" fmla="*/ 716757 h 4738687"/>
                <a:gd name="connsiteX129" fmla="*/ 2382837 w 3694113"/>
                <a:gd name="connsiteY129" fmla="*/ 695326 h 4738687"/>
                <a:gd name="connsiteX130" fmla="*/ 174625 w 3694113"/>
                <a:gd name="connsiteY130" fmla="*/ 673101 h 4738687"/>
                <a:gd name="connsiteX131" fmla="*/ 219075 w 3694113"/>
                <a:gd name="connsiteY131" fmla="*/ 673101 h 4738687"/>
                <a:gd name="connsiteX132" fmla="*/ 196850 w 3694113"/>
                <a:gd name="connsiteY132" fmla="*/ 717551 h 4738687"/>
                <a:gd name="connsiteX133" fmla="*/ 174625 w 3694113"/>
                <a:gd name="connsiteY133" fmla="*/ 673101 h 4738687"/>
                <a:gd name="connsiteX134" fmla="*/ 1062186 w 3694113"/>
                <a:gd name="connsiteY134" fmla="*/ 512787 h 4738687"/>
                <a:gd name="connsiteX135" fmla="*/ 1071562 w 3694113"/>
                <a:gd name="connsiteY135" fmla="*/ 542925 h 4738687"/>
                <a:gd name="connsiteX136" fmla="*/ 1049337 w 3694113"/>
                <a:gd name="connsiteY136" fmla="*/ 521494 h 4738687"/>
                <a:gd name="connsiteX137" fmla="*/ 1062186 w 3694113"/>
                <a:gd name="connsiteY137" fmla="*/ 512787 h 4738687"/>
                <a:gd name="connsiteX138" fmla="*/ 3038475 w 3694113"/>
                <a:gd name="connsiteY138" fmla="*/ 500062 h 4738687"/>
                <a:gd name="connsiteX139" fmla="*/ 3059907 w 3694113"/>
                <a:gd name="connsiteY139" fmla="*/ 500062 h 4738687"/>
                <a:gd name="connsiteX140" fmla="*/ 3038475 w 3694113"/>
                <a:gd name="connsiteY140" fmla="*/ 500062 h 4738687"/>
                <a:gd name="connsiteX141" fmla="*/ 831453 w 3694113"/>
                <a:gd name="connsiteY141" fmla="*/ 412751 h 4738687"/>
                <a:gd name="connsiteX142" fmla="*/ 875110 w 3694113"/>
                <a:gd name="connsiteY142" fmla="*/ 434447 h 4738687"/>
                <a:gd name="connsiteX143" fmla="*/ 875110 w 3694113"/>
                <a:gd name="connsiteY143" fmla="*/ 608013 h 4738687"/>
                <a:gd name="connsiteX144" fmla="*/ 831453 w 3694113"/>
                <a:gd name="connsiteY144" fmla="*/ 608013 h 4738687"/>
                <a:gd name="connsiteX145" fmla="*/ 831453 w 3694113"/>
                <a:gd name="connsiteY145" fmla="*/ 412751 h 4738687"/>
                <a:gd name="connsiteX146" fmla="*/ 925736 w 3694113"/>
                <a:gd name="connsiteY146" fmla="*/ 387177 h 4738687"/>
                <a:gd name="connsiteX147" fmla="*/ 939800 w 3694113"/>
                <a:gd name="connsiteY147" fmla="*/ 391584 h 4738687"/>
                <a:gd name="connsiteX148" fmla="*/ 939800 w 3694113"/>
                <a:gd name="connsiteY148" fmla="*/ 413279 h 4738687"/>
                <a:gd name="connsiteX149" fmla="*/ 925736 w 3694113"/>
                <a:gd name="connsiteY149" fmla="*/ 387177 h 4738687"/>
                <a:gd name="connsiteX150" fmla="*/ 3344863 w 3694113"/>
                <a:gd name="connsiteY150" fmla="*/ 369888 h 4738687"/>
                <a:gd name="connsiteX151" fmla="*/ 3213100 w 3694113"/>
                <a:gd name="connsiteY151" fmla="*/ 412751 h 4738687"/>
                <a:gd name="connsiteX152" fmla="*/ 3344863 w 3694113"/>
                <a:gd name="connsiteY152" fmla="*/ 369888 h 4738687"/>
                <a:gd name="connsiteX153" fmla="*/ 278649 w 3694113"/>
                <a:gd name="connsiteY153" fmla="*/ 302357 h 4738687"/>
                <a:gd name="connsiteX154" fmla="*/ 349250 w 3694113"/>
                <a:gd name="connsiteY154" fmla="*/ 369888 h 4738687"/>
                <a:gd name="connsiteX155" fmla="*/ 261937 w 3694113"/>
                <a:gd name="connsiteY155" fmla="*/ 304403 h 4738687"/>
                <a:gd name="connsiteX156" fmla="*/ 278649 w 3694113"/>
                <a:gd name="connsiteY156" fmla="*/ 302357 h 4738687"/>
                <a:gd name="connsiteX157" fmla="*/ 3300413 w 3694113"/>
                <a:gd name="connsiteY157" fmla="*/ 282575 h 4738687"/>
                <a:gd name="connsiteX158" fmla="*/ 3278982 w 3694113"/>
                <a:gd name="connsiteY158" fmla="*/ 325439 h 4738687"/>
                <a:gd name="connsiteX159" fmla="*/ 3300413 w 3694113"/>
                <a:gd name="connsiteY159" fmla="*/ 282575 h 4738687"/>
                <a:gd name="connsiteX160" fmla="*/ 3169047 w 3694113"/>
                <a:gd name="connsiteY160" fmla="*/ 282575 h 4738687"/>
                <a:gd name="connsiteX161" fmla="*/ 3125390 w 3694113"/>
                <a:gd name="connsiteY161" fmla="*/ 325968 h 4738687"/>
                <a:gd name="connsiteX162" fmla="*/ 3169047 w 3694113"/>
                <a:gd name="connsiteY162" fmla="*/ 282575 h 4738687"/>
                <a:gd name="connsiteX163" fmla="*/ 196850 w 3694113"/>
                <a:gd name="connsiteY163" fmla="*/ 282575 h 4738687"/>
                <a:gd name="connsiteX164" fmla="*/ 219075 w 3694113"/>
                <a:gd name="connsiteY164" fmla="*/ 325439 h 4738687"/>
                <a:gd name="connsiteX165" fmla="*/ 196850 w 3694113"/>
                <a:gd name="connsiteY165" fmla="*/ 325439 h 4738687"/>
                <a:gd name="connsiteX166" fmla="*/ 196850 w 3694113"/>
                <a:gd name="connsiteY166" fmla="*/ 282575 h 4738687"/>
                <a:gd name="connsiteX167" fmla="*/ 962025 w 3694113"/>
                <a:gd name="connsiteY167" fmla="*/ 260350 h 4738687"/>
                <a:gd name="connsiteX168" fmla="*/ 1005417 w 3694113"/>
                <a:gd name="connsiteY168" fmla="*/ 260350 h 4738687"/>
                <a:gd name="connsiteX169" fmla="*/ 1027113 w 3694113"/>
                <a:gd name="connsiteY169" fmla="*/ 325439 h 4738687"/>
                <a:gd name="connsiteX170" fmla="*/ 962025 w 3694113"/>
                <a:gd name="connsiteY170" fmla="*/ 260350 h 4738687"/>
                <a:gd name="connsiteX171" fmla="*/ 3519487 w 3694113"/>
                <a:gd name="connsiteY171" fmla="*/ 173037 h 4738687"/>
                <a:gd name="connsiteX172" fmla="*/ 3497262 w 3694113"/>
                <a:gd name="connsiteY172" fmla="*/ 217487 h 4738687"/>
                <a:gd name="connsiteX173" fmla="*/ 3497262 w 3694113"/>
                <a:gd name="connsiteY173" fmla="*/ 195262 h 4738687"/>
                <a:gd name="connsiteX174" fmla="*/ 3475037 w 3694113"/>
                <a:gd name="connsiteY174" fmla="*/ 217487 h 4738687"/>
                <a:gd name="connsiteX175" fmla="*/ 3519487 w 3694113"/>
                <a:gd name="connsiteY175" fmla="*/ 173037 h 4738687"/>
                <a:gd name="connsiteX176" fmla="*/ 2622550 w 3694113"/>
                <a:gd name="connsiteY176" fmla="*/ 173037 h 4738687"/>
                <a:gd name="connsiteX177" fmla="*/ 2579687 w 3694113"/>
                <a:gd name="connsiteY177" fmla="*/ 195262 h 4738687"/>
                <a:gd name="connsiteX178" fmla="*/ 2622550 w 3694113"/>
                <a:gd name="connsiteY178" fmla="*/ 173037 h 4738687"/>
                <a:gd name="connsiteX179" fmla="*/ 2120371 w 3694113"/>
                <a:gd name="connsiteY179" fmla="*/ 173037 h 4738687"/>
                <a:gd name="connsiteX180" fmla="*/ 2120371 w 3694113"/>
                <a:gd name="connsiteY180" fmla="*/ 216430 h 4738687"/>
                <a:gd name="connsiteX181" fmla="*/ 2120371 w 3694113"/>
                <a:gd name="connsiteY181" fmla="*/ 173037 h 4738687"/>
                <a:gd name="connsiteX182" fmla="*/ 525462 w 3694113"/>
                <a:gd name="connsiteY182" fmla="*/ 130176 h 4738687"/>
                <a:gd name="connsiteX183" fmla="*/ 568854 w 3694113"/>
                <a:gd name="connsiteY183" fmla="*/ 195263 h 4738687"/>
                <a:gd name="connsiteX184" fmla="*/ 677333 w 3694113"/>
                <a:gd name="connsiteY184" fmla="*/ 151872 h 4738687"/>
                <a:gd name="connsiteX185" fmla="*/ 525462 w 3694113"/>
                <a:gd name="connsiteY185" fmla="*/ 216959 h 4738687"/>
                <a:gd name="connsiteX186" fmla="*/ 547158 w 3694113"/>
                <a:gd name="connsiteY186" fmla="*/ 216959 h 4738687"/>
                <a:gd name="connsiteX187" fmla="*/ 525462 w 3694113"/>
                <a:gd name="connsiteY187" fmla="*/ 130176 h 4738687"/>
                <a:gd name="connsiteX188" fmla="*/ 0 w 3694113"/>
                <a:gd name="connsiteY188" fmla="*/ 20637 h 4738687"/>
                <a:gd name="connsiteX189" fmla="*/ 109538 w 3694113"/>
                <a:gd name="connsiteY189" fmla="*/ 130175 h 4738687"/>
                <a:gd name="connsiteX190" fmla="*/ 0 w 3694113"/>
                <a:gd name="connsiteY190" fmla="*/ 20637 h 4738687"/>
                <a:gd name="connsiteX191" fmla="*/ 481012 w 3694113"/>
                <a:gd name="connsiteY191" fmla="*/ 0 h 4738687"/>
                <a:gd name="connsiteX192" fmla="*/ 503237 w 3694113"/>
                <a:gd name="connsiteY192" fmla="*/ 0 h 4738687"/>
                <a:gd name="connsiteX193" fmla="*/ 481012 w 3694113"/>
                <a:gd name="connsiteY193" fmla="*/ 42863 h 4738687"/>
                <a:gd name="connsiteX194" fmla="*/ 458787 w 3694113"/>
                <a:gd name="connsiteY194" fmla="*/ 42863 h 4738687"/>
                <a:gd name="connsiteX195" fmla="*/ 458787 w 3694113"/>
                <a:gd name="connsiteY195" fmla="*/ 21432 h 4738687"/>
                <a:gd name="connsiteX196" fmla="*/ 481012 w 3694113"/>
                <a:gd name="connsiteY196" fmla="*/ 0 h 4738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3694113" h="4738687">
                  <a:moveTo>
                    <a:pt x="349250" y="4456112"/>
                  </a:moveTo>
                  <a:cubicBezTo>
                    <a:pt x="349250" y="4564795"/>
                    <a:pt x="262890" y="4630005"/>
                    <a:pt x="241300" y="4738687"/>
                  </a:cubicBezTo>
                  <a:cubicBezTo>
                    <a:pt x="241300" y="4651741"/>
                    <a:pt x="306070" y="4543058"/>
                    <a:pt x="349250" y="4456112"/>
                  </a:cubicBezTo>
                  <a:close/>
                  <a:moveTo>
                    <a:pt x="458788" y="4173537"/>
                  </a:moveTo>
                  <a:cubicBezTo>
                    <a:pt x="437092" y="4216717"/>
                    <a:pt x="415396" y="4238307"/>
                    <a:pt x="393700" y="4281487"/>
                  </a:cubicBezTo>
                  <a:cubicBezTo>
                    <a:pt x="393700" y="4259897"/>
                    <a:pt x="415396" y="4173537"/>
                    <a:pt x="458788" y="4173537"/>
                  </a:cubicBezTo>
                  <a:close/>
                  <a:moveTo>
                    <a:pt x="896937" y="4043362"/>
                  </a:moveTo>
                  <a:cubicBezTo>
                    <a:pt x="896937" y="4064794"/>
                    <a:pt x="874712" y="4086225"/>
                    <a:pt x="852487" y="4064794"/>
                  </a:cubicBezTo>
                  <a:cubicBezTo>
                    <a:pt x="852487" y="4043362"/>
                    <a:pt x="874712" y="4043362"/>
                    <a:pt x="896937" y="4043362"/>
                  </a:cubicBezTo>
                  <a:close/>
                  <a:moveTo>
                    <a:pt x="414735" y="3998912"/>
                  </a:moveTo>
                  <a:cubicBezTo>
                    <a:pt x="436563" y="4042727"/>
                    <a:pt x="392907" y="4064635"/>
                    <a:pt x="371078" y="4108450"/>
                  </a:cubicBezTo>
                  <a:cubicBezTo>
                    <a:pt x="349250" y="4064635"/>
                    <a:pt x="392907" y="4020820"/>
                    <a:pt x="414735" y="3998912"/>
                  </a:cubicBezTo>
                  <a:close/>
                  <a:moveTo>
                    <a:pt x="590550" y="3956050"/>
                  </a:moveTo>
                  <a:cubicBezTo>
                    <a:pt x="612775" y="3956050"/>
                    <a:pt x="612775" y="3998913"/>
                    <a:pt x="590550" y="3998913"/>
                  </a:cubicBezTo>
                  <a:cubicBezTo>
                    <a:pt x="568325" y="3998913"/>
                    <a:pt x="568325" y="3977482"/>
                    <a:pt x="590550" y="3956050"/>
                  </a:cubicBezTo>
                  <a:close/>
                  <a:moveTo>
                    <a:pt x="400993" y="3801011"/>
                  </a:moveTo>
                  <a:cubicBezTo>
                    <a:pt x="415578" y="3802769"/>
                    <a:pt x="413147" y="3866058"/>
                    <a:pt x="393700" y="3847306"/>
                  </a:cubicBezTo>
                  <a:cubicBezTo>
                    <a:pt x="393700" y="3825875"/>
                    <a:pt x="393700" y="3825875"/>
                    <a:pt x="393700" y="3804443"/>
                  </a:cubicBezTo>
                  <a:cubicBezTo>
                    <a:pt x="396478" y="3801764"/>
                    <a:pt x="398909" y="3800760"/>
                    <a:pt x="400993" y="3801011"/>
                  </a:cubicBezTo>
                  <a:close/>
                  <a:moveTo>
                    <a:pt x="612775" y="3695700"/>
                  </a:moveTo>
                  <a:cubicBezTo>
                    <a:pt x="612775" y="3717396"/>
                    <a:pt x="590550" y="3760788"/>
                    <a:pt x="568325" y="3760788"/>
                  </a:cubicBezTo>
                  <a:cubicBezTo>
                    <a:pt x="590550" y="3739092"/>
                    <a:pt x="590550" y="3717396"/>
                    <a:pt x="612775" y="3695700"/>
                  </a:cubicBezTo>
                  <a:close/>
                  <a:moveTo>
                    <a:pt x="677862" y="3498850"/>
                  </a:moveTo>
                  <a:cubicBezTo>
                    <a:pt x="655637" y="3521075"/>
                    <a:pt x="655637" y="3565525"/>
                    <a:pt x="633412" y="3565525"/>
                  </a:cubicBezTo>
                  <a:cubicBezTo>
                    <a:pt x="633412" y="3521075"/>
                    <a:pt x="633412" y="3498850"/>
                    <a:pt x="677862" y="3498850"/>
                  </a:cubicBezTo>
                  <a:close/>
                  <a:moveTo>
                    <a:pt x="634471" y="2890837"/>
                  </a:moveTo>
                  <a:cubicBezTo>
                    <a:pt x="677863" y="2912609"/>
                    <a:pt x="612775" y="2977923"/>
                    <a:pt x="612775" y="3043237"/>
                  </a:cubicBezTo>
                  <a:cubicBezTo>
                    <a:pt x="612775" y="2999694"/>
                    <a:pt x="634471" y="2934380"/>
                    <a:pt x="634471" y="2890837"/>
                  </a:cubicBezTo>
                  <a:close/>
                  <a:moveTo>
                    <a:pt x="393382" y="2433637"/>
                  </a:moveTo>
                  <a:cubicBezTo>
                    <a:pt x="415290" y="2499059"/>
                    <a:pt x="481012" y="2608095"/>
                    <a:pt x="415290" y="2651710"/>
                  </a:cubicBezTo>
                  <a:cubicBezTo>
                    <a:pt x="415290" y="2651710"/>
                    <a:pt x="415290" y="2608095"/>
                    <a:pt x="393382" y="2608095"/>
                  </a:cubicBezTo>
                  <a:cubicBezTo>
                    <a:pt x="371475" y="2673517"/>
                    <a:pt x="393382" y="2738939"/>
                    <a:pt x="393382" y="2804361"/>
                  </a:cubicBezTo>
                  <a:cubicBezTo>
                    <a:pt x="371475" y="2826168"/>
                    <a:pt x="349567" y="2826168"/>
                    <a:pt x="349567" y="2847975"/>
                  </a:cubicBezTo>
                  <a:cubicBezTo>
                    <a:pt x="327660" y="2847975"/>
                    <a:pt x="327660" y="2804361"/>
                    <a:pt x="327660" y="2826168"/>
                  </a:cubicBezTo>
                  <a:cubicBezTo>
                    <a:pt x="283845" y="2760746"/>
                    <a:pt x="349567" y="2651710"/>
                    <a:pt x="283845" y="2629903"/>
                  </a:cubicBezTo>
                  <a:cubicBezTo>
                    <a:pt x="261937" y="2564481"/>
                    <a:pt x="283845" y="2520866"/>
                    <a:pt x="283845" y="2499059"/>
                  </a:cubicBezTo>
                  <a:cubicBezTo>
                    <a:pt x="305752" y="2499059"/>
                    <a:pt x="305752" y="2520866"/>
                    <a:pt x="305752" y="2520866"/>
                  </a:cubicBezTo>
                  <a:cubicBezTo>
                    <a:pt x="305752" y="2477252"/>
                    <a:pt x="327660" y="2499059"/>
                    <a:pt x="327660" y="2477252"/>
                  </a:cubicBezTo>
                  <a:cubicBezTo>
                    <a:pt x="371475" y="2499059"/>
                    <a:pt x="349567" y="2433637"/>
                    <a:pt x="393382" y="2433637"/>
                  </a:cubicBezTo>
                  <a:close/>
                  <a:moveTo>
                    <a:pt x="3423670" y="1995314"/>
                  </a:moveTo>
                  <a:cubicBezTo>
                    <a:pt x="3441019" y="1992941"/>
                    <a:pt x="3458709" y="1994297"/>
                    <a:pt x="3475037" y="1999721"/>
                  </a:cubicBezTo>
                  <a:cubicBezTo>
                    <a:pt x="3431494" y="2043112"/>
                    <a:pt x="3409723" y="2086504"/>
                    <a:pt x="3322637" y="2108200"/>
                  </a:cubicBezTo>
                  <a:cubicBezTo>
                    <a:pt x="3322637" y="2043112"/>
                    <a:pt x="3371623" y="2002433"/>
                    <a:pt x="3423670" y="1995314"/>
                  </a:cubicBezTo>
                  <a:close/>
                  <a:moveTo>
                    <a:pt x="155302" y="1990750"/>
                  </a:moveTo>
                  <a:cubicBezTo>
                    <a:pt x="162421" y="1991420"/>
                    <a:pt x="169201" y="1994098"/>
                    <a:pt x="174625" y="1999456"/>
                  </a:cubicBezTo>
                  <a:cubicBezTo>
                    <a:pt x="174625" y="2020888"/>
                    <a:pt x="131233" y="2020888"/>
                    <a:pt x="109537" y="2020888"/>
                  </a:cubicBezTo>
                  <a:cubicBezTo>
                    <a:pt x="109537" y="2004814"/>
                    <a:pt x="133945" y="1988741"/>
                    <a:pt x="155302" y="1990750"/>
                  </a:cubicBezTo>
                  <a:close/>
                  <a:moveTo>
                    <a:pt x="174625" y="1955800"/>
                  </a:moveTo>
                  <a:cubicBezTo>
                    <a:pt x="174625" y="1978025"/>
                    <a:pt x="174625" y="1978025"/>
                    <a:pt x="153987" y="1978025"/>
                  </a:cubicBezTo>
                  <a:cubicBezTo>
                    <a:pt x="153987" y="1955800"/>
                    <a:pt x="153987" y="1955800"/>
                    <a:pt x="174625" y="1955800"/>
                  </a:cubicBezTo>
                  <a:close/>
                  <a:moveTo>
                    <a:pt x="196850" y="1868487"/>
                  </a:moveTo>
                  <a:cubicBezTo>
                    <a:pt x="219075" y="1868487"/>
                    <a:pt x="241300" y="1868487"/>
                    <a:pt x="241300" y="1890712"/>
                  </a:cubicBezTo>
                  <a:cubicBezTo>
                    <a:pt x="241300" y="1890712"/>
                    <a:pt x="196850" y="1912937"/>
                    <a:pt x="196850" y="1868487"/>
                  </a:cubicBezTo>
                  <a:close/>
                  <a:moveTo>
                    <a:pt x="3322637" y="1695450"/>
                  </a:moveTo>
                  <a:cubicBezTo>
                    <a:pt x="3344862" y="1717146"/>
                    <a:pt x="3322637" y="1760538"/>
                    <a:pt x="3300412" y="1760538"/>
                  </a:cubicBezTo>
                  <a:cubicBezTo>
                    <a:pt x="3278187" y="1738842"/>
                    <a:pt x="3278187" y="1695450"/>
                    <a:pt x="3322637" y="1695450"/>
                  </a:cubicBezTo>
                  <a:close/>
                  <a:moveTo>
                    <a:pt x="324792" y="1490505"/>
                  </a:moveTo>
                  <a:cubicBezTo>
                    <a:pt x="327223" y="1491522"/>
                    <a:pt x="328612" y="1494234"/>
                    <a:pt x="328612" y="1499658"/>
                  </a:cubicBezTo>
                  <a:cubicBezTo>
                    <a:pt x="328612" y="1521354"/>
                    <a:pt x="284162" y="1543050"/>
                    <a:pt x="284162" y="1499658"/>
                  </a:cubicBezTo>
                  <a:cubicBezTo>
                    <a:pt x="300831" y="1499658"/>
                    <a:pt x="317500" y="1487454"/>
                    <a:pt x="324792" y="1490505"/>
                  </a:cubicBezTo>
                  <a:close/>
                  <a:moveTo>
                    <a:pt x="393303" y="1477962"/>
                  </a:moveTo>
                  <a:cubicBezTo>
                    <a:pt x="436960" y="1520825"/>
                    <a:pt x="502444" y="1477962"/>
                    <a:pt x="546100" y="1477962"/>
                  </a:cubicBezTo>
                  <a:cubicBezTo>
                    <a:pt x="524272" y="1520825"/>
                    <a:pt x="436960" y="1499393"/>
                    <a:pt x="393303" y="1520825"/>
                  </a:cubicBezTo>
                  <a:cubicBezTo>
                    <a:pt x="371475" y="1499393"/>
                    <a:pt x="393303" y="1499393"/>
                    <a:pt x="393303" y="1477962"/>
                  </a:cubicBezTo>
                  <a:close/>
                  <a:moveTo>
                    <a:pt x="437092" y="1390650"/>
                  </a:moveTo>
                  <a:cubicBezTo>
                    <a:pt x="458788" y="1434042"/>
                    <a:pt x="393700" y="1455738"/>
                    <a:pt x="393700" y="1412346"/>
                  </a:cubicBezTo>
                  <a:cubicBezTo>
                    <a:pt x="415396" y="1412346"/>
                    <a:pt x="415396" y="1390650"/>
                    <a:pt x="437092" y="1390650"/>
                  </a:cubicBezTo>
                  <a:close/>
                  <a:moveTo>
                    <a:pt x="3344228" y="1390227"/>
                  </a:moveTo>
                  <a:cubicBezTo>
                    <a:pt x="3344228" y="1390227"/>
                    <a:pt x="3366135" y="1433830"/>
                    <a:pt x="3344228" y="1433830"/>
                  </a:cubicBezTo>
                  <a:cubicBezTo>
                    <a:pt x="3344228" y="1433830"/>
                    <a:pt x="3388043" y="1455632"/>
                    <a:pt x="3388043" y="1433830"/>
                  </a:cubicBezTo>
                  <a:cubicBezTo>
                    <a:pt x="3409950" y="1433830"/>
                    <a:pt x="3366135" y="1521037"/>
                    <a:pt x="3409950" y="1521037"/>
                  </a:cubicBezTo>
                  <a:cubicBezTo>
                    <a:pt x="3409950" y="1586442"/>
                    <a:pt x="3388043" y="1608243"/>
                    <a:pt x="3388043" y="1695450"/>
                  </a:cubicBezTo>
                  <a:cubicBezTo>
                    <a:pt x="3344228" y="1695450"/>
                    <a:pt x="3388043" y="1608243"/>
                    <a:pt x="3300413" y="1630045"/>
                  </a:cubicBezTo>
                  <a:cubicBezTo>
                    <a:pt x="3300413" y="1586442"/>
                    <a:pt x="3278505" y="1586442"/>
                    <a:pt x="3278505" y="1564640"/>
                  </a:cubicBezTo>
                  <a:cubicBezTo>
                    <a:pt x="3234690" y="1586442"/>
                    <a:pt x="3234690" y="1630045"/>
                    <a:pt x="3168967" y="1608243"/>
                  </a:cubicBezTo>
                  <a:cubicBezTo>
                    <a:pt x="3147060" y="1608243"/>
                    <a:pt x="3168967" y="1630045"/>
                    <a:pt x="3168967" y="1651847"/>
                  </a:cubicBezTo>
                  <a:cubicBezTo>
                    <a:pt x="3081337" y="1630045"/>
                    <a:pt x="3125152" y="1542838"/>
                    <a:pt x="3103245" y="1455632"/>
                  </a:cubicBezTo>
                  <a:cubicBezTo>
                    <a:pt x="3125152" y="1368425"/>
                    <a:pt x="3278505" y="1390227"/>
                    <a:pt x="3212782" y="1499235"/>
                  </a:cubicBezTo>
                  <a:cubicBezTo>
                    <a:pt x="3212782" y="1521037"/>
                    <a:pt x="3256598" y="1521037"/>
                    <a:pt x="3278505" y="1521037"/>
                  </a:cubicBezTo>
                  <a:cubicBezTo>
                    <a:pt x="3278505" y="1499235"/>
                    <a:pt x="3234690" y="1499235"/>
                    <a:pt x="3256598" y="1433830"/>
                  </a:cubicBezTo>
                  <a:cubicBezTo>
                    <a:pt x="3300413" y="1433830"/>
                    <a:pt x="3300413" y="1412028"/>
                    <a:pt x="3344228" y="1390227"/>
                  </a:cubicBezTo>
                  <a:close/>
                  <a:moveTo>
                    <a:pt x="44132" y="1325562"/>
                  </a:moveTo>
                  <a:cubicBezTo>
                    <a:pt x="66040" y="1347258"/>
                    <a:pt x="87948" y="1368954"/>
                    <a:pt x="109855" y="1347258"/>
                  </a:cubicBezTo>
                  <a:cubicBezTo>
                    <a:pt x="131763" y="1347258"/>
                    <a:pt x="87948" y="1368954"/>
                    <a:pt x="109855" y="1390650"/>
                  </a:cubicBezTo>
                  <a:cubicBezTo>
                    <a:pt x="87948" y="1390650"/>
                    <a:pt x="66040" y="1368954"/>
                    <a:pt x="87948" y="1390650"/>
                  </a:cubicBezTo>
                  <a:cubicBezTo>
                    <a:pt x="66040" y="1390650"/>
                    <a:pt x="44132" y="1368954"/>
                    <a:pt x="22225" y="1368954"/>
                  </a:cubicBezTo>
                  <a:cubicBezTo>
                    <a:pt x="22225" y="1347258"/>
                    <a:pt x="44132" y="1347258"/>
                    <a:pt x="44132" y="1325562"/>
                  </a:cubicBezTo>
                  <a:close/>
                  <a:moveTo>
                    <a:pt x="3439840" y="1321440"/>
                  </a:moveTo>
                  <a:cubicBezTo>
                    <a:pt x="3452230" y="1323479"/>
                    <a:pt x="3464620" y="1331635"/>
                    <a:pt x="3475633" y="1347946"/>
                  </a:cubicBezTo>
                  <a:cubicBezTo>
                    <a:pt x="3453607" y="1369695"/>
                    <a:pt x="3475633" y="1391444"/>
                    <a:pt x="3453607" y="1413193"/>
                  </a:cubicBezTo>
                  <a:cubicBezTo>
                    <a:pt x="3475633" y="1434941"/>
                    <a:pt x="3497660" y="1391444"/>
                    <a:pt x="3519687" y="1391444"/>
                  </a:cubicBezTo>
                  <a:cubicBezTo>
                    <a:pt x="3541713" y="1413193"/>
                    <a:pt x="3541713" y="1434941"/>
                    <a:pt x="3541713" y="1434941"/>
                  </a:cubicBezTo>
                  <a:cubicBezTo>
                    <a:pt x="3541713" y="1500188"/>
                    <a:pt x="3453607" y="1500188"/>
                    <a:pt x="3409553" y="1456690"/>
                  </a:cubicBezTo>
                  <a:cubicBezTo>
                    <a:pt x="3409553" y="1434941"/>
                    <a:pt x="3431580" y="1434941"/>
                    <a:pt x="3431580" y="1413193"/>
                  </a:cubicBezTo>
                  <a:cubicBezTo>
                    <a:pt x="3431580" y="1391444"/>
                    <a:pt x="3387527" y="1456690"/>
                    <a:pt x="3365500" y="1413193"/>
                  </a:cubicBezTo>
                  <a:cubicBezTo>
                    <a:pt x="3365500" y="1364258"/>
                    <a:pt x="3402670" y="1315323"/>
                    <a:pt x="3439840" y="1321440"/>
                  </a:cubicBezTo>
                  <a:close/>
                  <a:moveTo>
                    <a:pt x="3475037" y="1260475"/>
                  </a:moveTo>
                  <a:cubicBezTo>
                    <a:pt x="3497262" y="1260475"/>
                    <a:pt x="3519487" y="1260475"/>
                    <a:pt x="3519487" y="1303338"/>
                  </a:cubicBezTo>
                  <a:cubicBezTo>
                    <a:pt x="3519487" y="1303338"/>
                    <a:pt x="3475037" y="1303338"/>
                    <a:pt x="3475037" y="1303338"/>
                  </a:cubicBezTo>
                  <a:cubicBezTo>
                    <a:pt x="3475037" y="1281906"/>
                    <a:pt x="3475037" y="1281906"/>
                    <a:pt x="3475037" y="1260475"/>
                  </a:cubicBezTo>
                  <a:close/>
                  <a:moveTo>
                    <a:pt x="3549104" y="1208947"/>
                  </a:moveTo>
                  <a:cubicBezTo>
                    <a:pt x="3568204" y="1211659"/>
                    <a:pt x="3584575" y="1227931"/>
                    <a:pt x="3584575" y="1260475"/>
                  </a:cubicBezTo>
                  <a:cubicBezTo>
                    <a:pt x="3562747" y="1260475"/>
                    <a:pt x="3562747" y="1260475"/>
                    <a:pt x="3562747" y="1260475"/>
                  </a:cubicBezTo>
                  <a:cubicBezTo>
                    <a:pt x="3519090" y="1260475"/>
                    <a:pt x="3540919" y="1238779"/>
                    <a:pt x="3497262" y="1238779"/>
                  </a:cubicBezTo>
                  <a:cubicBezTo>
                    <a:pt x="3508176" y="1217083"/>
                    <a:pt x="3530004" y="1206235"/>
                    <a:pt x="3549104" y="1208947"/>
                  </a:cubicBezTo>
                  <a:close/>
                  <a:moveTo>
                    <a:pt x="3448150" y="1120740"/>
                  </a:moveTo>
                  <a:cubicBezTo>
                    <a:pt x="3464521" y="1117659"/>
                    <a:pt x="3480892" y="1129982"/>
                    <a:pt x="3497263" y="1129982"/>
                  </a:cubicBezTo>
                  <a:cubicBezTo>
                    <a:pt x="3497263" y="1173798"/>
                    <a:pt x="3475435" y="1195705"/>
                    <a:pt x="3475435" y="1217613"/>
                  </a:cubicBezTo>
                  <a:cubicBezTo>
                    <a:pt x="3431778" y="1217613"/>
                    <a:pt x="3409950" y="1151890"/>
                    <a:pt x="3431778" y="1129982"/>
                  </a:cubicBezTo>
                  <a:cubicBezTo>
                    <a:pt x="3437235" y="1124506"/>
                    <a:pt x="3442692" y="1121767"/>
                    <a:pt x="3448150" y="1120740"/>
                  </a:cubicBezTo>
                  <a:close/>
                  <a:moveTo>
                    <a:pt x="3671262" y="1078433"/>
                  </a:moveTo>
                  <a:cubicBezTo>
                    <a:pt x="3680471" y="1078772"/>
                    <a:pt x="3688656" y="1081484"/>
                    <a:pt x="3694113" y="1086908"/>
                  </a:cubicBezTo>
                  <a:cubicBezTo>
                    <a:pt x="3694113" y="1130300"/>
                    <a:pt x="3628628" y="1130300"/>
                    <a:pt x="3606800" y="1130300"/>
                  </a:cubicBezTo>
                  <a:cubicBezTo>
                    <a:pt x="3606800" y="1097756"/>
                    <a:pt x="3643636" y="1077416"/>
                    <a:pt x="3671262" y="1078433"/>
                  </a:cubicBezTo>
                  <a:close/>
                  <a:moveTo>
                    <a:pt x="3409950" y="955675"/>
                  </a:moveTo>
                  <a:cubicBezTo>
                    <a:pt x="3431646" y="955675"/>
                    <a:pt x="3431646" y="955675"/>
                    <a:pt x="3453342" y="955675"/>
                  </a:cubicBezTo>
                  <a:cubicBezTo>
                    <a:pt x="3453342" y="977372"/>
                    <a:pt x="3475038" y="977372"/>
                    <a:pt x="3453342" y="999067"/>
                  </a:cubicBezTo>
                  <a:cubicBezTo>
                    <a:pt x="3409950" y="1020763"/>
                    <a:pt x="3431646" y="977372"/>
                    <a:pt x="3409950" y="955675"/>
                  </a:cubicBezTo>
                  <a:close/>
                  <a:moveTo>
                    <a:pt x="503237" y="868363"/>
                  </a:moveTo>
                  <a:cubicBezTo>
                    <a:pt x="525065" y="868363"/>
                    <a:pt x="546894" y="868363"/>
                    <a:pt x="568722" y="890587"/>
                  </a:cubicBezTo>
                  <a:cubicBezTo>
                    <a:pt x="568722" y="912812"/>
                    <a:pt x="590550" y="912812"/>
                    <a:pt x="568722" y="935037"/>
                  </a:cubicBezTo>
                  <a:cubicBezTo>
                    <a:pt x="525065" y="935037"/>
                    <a:pt x="503237" y="912812"/>
                    <a:pt x="503237" y="868363"/>
                  </a:cubicBezTo>
                  <a:close/>
                  <a:moveTo>
                    <a:pt x="2033058" y="717551"/>
                  </a:moveTo>
                  <a:cubicBezTo>
                    <a:pt x="2054754" y="717551"/>
                    <a:pt x="2033058" y="717551"/>
                    <a:pt x="2033058" y="738982"/>
                  </a:cubicBezTo>
                  <a:cubicBezTo>
                    <a:pt x="2033058" y="760414"/>
                    <a:pt x="2076450" y="738982"/>
                    <a:pt x="2054754" y="760414"/>
                  </a:cubicBezTo>
                  <a:cubicBezTo>
                    <a:pt x="2054754" y="760414"/>
                    <a:pt x="2033058" y="738982"/>
                    <a:pt x="2011362" y="760414"/>
                  </a:cubicBezTo>
                  <a:cubicBezTo>
                    <a:pt x="2011362" y="738982"/>
                    <a:pt x="2033058" y="738982"/>
                    <a:pt x="2033058" y="717551"/>
                  </a:cubicBezTo>
                  <a:close/>
                  <a:moveTo>
                    <a:pt x="2382837" y="695326"/>
                  </a:moveTo>
                  <a:cubicBezTo>
                    <a:pt x="2382837" y="716757"/>
                    <a:pt x="2360612" y="738189"/>
                    <a:pt x="2338387" y="716757"/>
                  </a:cubicBezTo>
                  <a:cubicBezTo>
                    <a:pt x="2338387" y="716757"/>
                    <a:pt x="2360612" y="695326"/>
                    <a:pt x="2382837" y="695326"/>
                  </a:cubicBezTo>
                  <a:close/>
                  <a:moveTo>
                    <a:pt x="174625" y="673101"/>
                  </a:moveTo>
                  <a:cubicBezTo>
                    <a:pt x="196850" y="673101"/>
                    <a:pt x="196850" y="673101"/>
                    <a:pt x="219075" y="673101"/>
                  </a:cubicBezTo>
                  <a:cubicBezTo>
                    <a:pt x="219075" y="695326"/>
                    <a:pt x="196850" y="695326"/>
                    <a:pt x="196850" y="717551"/>
                  </a:cubicBezTo>
                  <a:cubicBezTo>
                    <a:pt x="174625" y="717551"/>
                    <a:pt x="174625" y="695326"/>
                    <a:pt x="174625" y="673101"/>
                  </a:cubicBezTo>
                  <a:close/>
                  <a:moveTo>
                    <a:pt x="1062186" y="512787"/>
                  </a:moveTo>
                  <a:cubicBezTo>
                    <a:pt x="1071562" y="510779"/>
                    <a:pt x="1071562" y="526852"/>
                    <a:pt x="1071562" y="542925"/>
                  </a:cubicBezTo>
                  <a:cubicBezTo>
                    <a:pt x="1049337" y="542925"/>
                    <a:pt x="1049337" y="542925"/>
                    <a:pt x="1049337" y="521494"/>
                  </a:cubicBezTo>
                  <a:cubicBezTo>
                    <a:pt x="1054894" y="516136"/>
                    <a:pt x="1059061" y="513457"/>
                    <a:pt x="1062186" y="512787"/>
                  </a:cubicBezTo>
                  <a:close/>
                  <a:moveTo>
                    <a:pt x="3038475" y="500062"/>
                  </a:moveTo>
                  <a:cubicBezTo>
                    <a:pt x="3038475" y="500062"/>
                    <a:pt x="3059907" y="500062"/>
                    <a:pt x="3059907" y="500062"/>
                  </a:cubicBezTo>
                  <a:cubicBezTo>
                    <a:pt x="3081338" y="521494"/>
                    <a:pt x="3038475" y="542925"/>
                    <a:pt x="3038475" y="500062"/>
                  </a:cubicBezTo>
                  <a:close/>
                  <a:moveTo>
                    <a:pt x="831453" y="412751"/>
                  </a:moveTo>
                  <a:cubicBezTo>
                    <a:pt x="853282" y="412751"/>
                    <a:pt x="853282" y="434447"/>
                    <a:pt x="875110" y="434447"/>
                  </a:cubicBezTo>
                  <a:cubicBezTo>
                    <a:pt x="896938" y="499534"/>
                    <a:pt x="896938" y="564622"/>
                    <a:pt x="875110" y="608013"/>
                  </a:cubicBezTo>
                  <a:cubicBezTo>
                    <a:pt x="853282" y="608013"/>
                    <a:pt x="853282" y="608013"/>
                    <a:pt x="831453" y="608013"/>
                  </a:cubicBezTo>
                  <a:cubicBezTo>
                    <a:pt x="831453" y="521230"/>
                    <a:pt x="809625" y="477838"/>
                    <a:pt x="831453" y="412751"/>
                  </a:cubicBezTo>
                  <a:close/>
                  <a:moveTo>
                    <a:pt x="925736" y="387177"/>
                  </a:moveTo>
                  <a:cubicBezTo>
                    <a:pt x="929754" y="387516"/>
                    <a:pt x="934442" y="388872"/>
                    <a:pt x="939800" y="391584"/>
                  </a:cubicBezTo>
                  <a:cubicBezTo>
                    <a:pt x="939800" y="391584"/>
                    <a:pt x="939800" y="391584"/>
                    <a:pt x="939800" y="413279"/>
                  </a:cubicBezTo>
                  <a:cubicBezTo>
                    <a:pt x="902295" y="432263"/>
                    <a:pt x="897607" y="384803"/>
                    <a:pt x="925736" y="387177"/>
                  </a:cubicBezTo>
                  <a:close/>
                  <a:moveTo>
                    <a:pt x="3344863" y="369888"/>
                  </a:moveTo>
                  <a:cubicBezTo>
                    <a:pt x="3300942" y="412751"/>
                    <a:pt x="3257021" y="412751"/>
                    <a:pt x="3213100" y="412751"/>
                  </a:cubicBezTo>
                  <a:cubicBezTo>
                    <a:pt x="3257021" y="391319"/>
                    <a:pt x="3278982" y="369888"/>
                    <a:pt x="3344863" y="369888"/>
                  </a:cubicBezTo>
                  <a:close/>
                  <a:moveTo>
                    <a:pt x="278649" y="302357"/>
                  </a:moveTo>
                  <a:cubicBezTo>
                    <a:pt x="296044" y="312589"/>
                    <a:pt x="316508" y="353517"/>
                    <a:pt x="349250" y="369888"/>
                  </a:cubicBezTo>
                  <a:cubicBezTo>
                    <a:pt x="305594" y="369888"/>
                    <a:pt x="305594" y="304403"/>
                    <a:pt x="261937" y="304403"/>
                  </a:cubicBezTo>
                  <a:cubicBezTo>
                    <a:pt x="267394" y="298946"/>
                    <a:pt x="272851" y="298946"/>
                    <a:pt x="278649" y="302357"/>
                  </a:cubicBezTo>
                  <a:close/>
                  <a:moveTo>
                    <a:pt x="3300413" y="282575"/>
                  </a:moveTo>
                  <a:cubicBezTo>
                    <a:pt x="3300413" y="304007"/>
                    <a:pt x="3300413" y="325439"/>
                    <a:pt x="3278982" y="325439"/>
                  </a:cubicBezTo>
                  <a:cubicBezTo>
                    <a:pt x="3257550" y="304007"/>
                    <a:pt x="3278982" y="282575"/>
                    <a:pt x="3300413" y="282575"/>
                  </a:cubicBezTo>
                  <a:close/>
                  <a:moveTo>
                    <a:pt x="3169047" y="282575"/>
                  </a:moveTo>
                  <a:cubicBezTo>
                    <a:pt x="3190875" y="325968"/>
                    <a:pt x="3169047" y="347664"/>
                    <a:pt x="3125390" y="325968"/>
                  </a:cubicBezTo>
                  <a:cubicBezTo>
                    <a:pt x="3103562" y="282575"/>
                    <a:pt x="3147219" y="282575"/>
                    <a:pt x="3169047" y="282575"/>
                  </a:cubicBezTo>
                  <a:close/>
                  <a:moveTo>
                    <a:pt x="196850" y="282575"/>
                  </a:moveTo>
                  <a:cubicBezTo>
                    <a:pt x="219075" y="282575"/>
                    <a:pt x="219075" y="304007"/>
                    <a:pt x="219075" y="325439"/>
                  </a:cubicBezTo>
                  <a:cubicBezTo>
                    <a:pt x="219075" y="325439"/>
                    <a:pt x="196850" y="325439"/>
                    <a:pt x="196850" y="325439"/>
                  </a:cubicBezTo>
                  <a:cubicBezTo>
                    <a:pt x="196850" y="325439"/>
                    <a:pt x="196850" y="304007"/>
                    <a:pt x="196850" y="282575"/>
                  </a:cubicBezTo>
                  <a:close/>
                  <a:moveTo>
                    <a:pt x="962025" y="260350"/>
                  </a:moveTo>
                  <a:cubicBezTo>
                    <a:pt x="983721" y="260350"/>
                    <a:pt x="983721" y="260350"/>
                    <a:pt x="1005417" y="260350"/>
                  </a:cubicBezTo>
                  <a:cubicBezTo>
                    <a:pt x="1005417" y="282046"/>
                    <a:pt x="1027113" y="282046"/>
                    <a:pt x="1027113" y="325439"/>
                  </a:cubicBezTo>
                  <a:cubicBezTo>
                    <a:pt x="983721" y="303743"/>
                    <a:pt x="962025" y="303743"/>
                    <a:pt x="962025" y="260350"/>
                  </a:cubicBezTo>
                  <a:close/>
                  <a:moveTo>
                    <a:pt x="3519487" y="173037"/>
                  </a:moveTo>
                  <a:cubicBezTo>
                    <a:pt x="3541712" y="217487"/>
                    <a:pt x="3519487" y="195262"/>
                    <a:pt x="3497262" y="217487"/>
                  </a:cubicBezTo>
                  <a:cubicBezTo>
                    <a:pt x="3497262" y="217487"/>
                    <a:pt x="3497262" y="217487"/>
                    <a:pt x="3497262" y="195262"/>
                  </a:cubicBezTo>
                  <a:cubicBezTo>
                    <a:pt x="3497262" y="217487"/>
                    <a:pt x="3475037" y="217487"/>
                    <a:pt x="3475037" y="217487"/>
                  </a:cubicBezTo>
                  <a:cubicBezTo>
                    <a:pt x="3475037" y="195262"/>
                    <a:pt x="3497262" y="173037"/>
                    <a:pt x="3519487" y="173037"/>
                  </a:cubicBezTo>
                  <a:close/>
                  <a:moveTo>
                    <a:pt x="2622550" y="173037"/>
                  </a:moveTo>
                  <a:cubicBezTo>
                    <a:pt x="2622550" y="195262"/>
                    <a:pt x="2601119" y="195262"/>
                    <a:pt x="2579687" y="195262"/>
                  </a:cubicBezTo>
                  <a:cubicBezTo>
                    <a:pt x="2601119" y="195262"/>
                    <a:pt x="2601119" y="173037"/>
                    <a:pt x="2622550" y="173037"/>
                  </a:cubicBezTo>
                  <a:close/>
                  <a:moveTo>
                    <a:pt x="2120371" y="173037"/>
                  </a:moveTo>
                  <a:cubicBezTo>
                    <a:pt x="2163763" y="173037"/>
                    <a:pt x="2142067" y="238125"/>
                    <a:pt x="2120371" y="216430"/>
                  </a:cubicBezTo>
                  <a:cubicBezTo>
                    <a:pt x="2098675" y="194734"/>
                    <a:pt x="2120371" y="194734"/>
                    <a:pt x="2120371" y="173037"/>
                  </a:cubicBezTo>
                  <a:close/>
                  <a:moveTo>
                    <a:pt x="525462" y="130176"/>
                  </a:moveTo>
                  <a:cubicBezTo>
                    <a:pt x="547158" y="130176"/>
                    <a:pt x="547158" y="173567"/>
                    <a:pt x="568854" y="195263"/>
                  </a:cubicBezTo>
                  <a:cubicBezTo>
                    <a:pt x="633942" y="195263"/>
                    <a:pt x="612246" y="130176"/>
                    <a:pt x="677333" y="151872"/>
                  </a:cubicBezTo>
                  <a:cubicBezTo>
                    <a:pt x="720725" y="260350"/>
                    <a:pt x="547158" y="390526"/>
                    <a:pt x="525462" y="216959"/>
                  </a:cubicBezTo>
                  <a:cubicBezTo>
                    <a:pt x="525462" y="216959"/>
                    <a:pt x="547158" y="216959"/>
                    <a:pt x="547158" y="216959"/>
                  </a:cubicBezTo>
                  <a:cubicBezTo>
                    <a:pt x="547158" y="173567"/>
                    <a:pt x="525462" y="151872"/>
                    <a:pt x="525462" y="130176"/>
                  </a:cubicBezTo>
                  <a:close/>
                  <a:moveTo>
                    <a:pt x="0" y="20637"/>
                  </a:moveTo>
                  <a:cubicBezTo>
                    <a:pt x="43815" y="20637"/>
                    <a:pt x="87630" y="86360"/>
                    <a:pt x="109538" y="130175"/>
                  </a:cubicBezTo>
                  <a:cubicBezTo>
                    <a:pt x="65723" y="108267"/>
                    <a:pt x="43815" y="42545"/>
                    <a:pt x="0" y="20637"/>
                  </a:cubicBezTo>
                  <a:close/>
                  <a:moveTo>
                    <a:pt x="481012" y="0"/>
                  </a:moveTo>
                  <a:cubicBezTo>
                    <a:pt x="503237" y="0"/>
                    <a:pt x="503237" y="0"/>
                    <a:pt x="503237" y="0"/>
                  </a:cubicBezTo>
                  <a:cubicBezTo>
                    <a:pt x="481012" y="21432"/>
                    <a:pt x="481012" y="21432"/>
                    <a:pt x="481012" y="42863"/>
                  </a:cubicBezTo>
                  <a:cubicBezTo>
                    <a:pt x="481012" y="42863"/>
                    <a:pt x="481012" y="42863"/>
                    <a:pt x="458787" y="42863"/>
                  </a:cubicBezTo>
                  <a:cubicBezTo>
                    <a:pt x="458787" y="42863"/>
                    <a:pt x="458787" y="21432"/>
                    <a:pt x="458787" y="21432"/>
                  </a:cubicBezTo>
                  <a:cubicBezTo>
                    <a:pt x="481012" y="21432"/>
                    <a:pt x="481012" y="21432"/>
                    <a:pt x="48101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全字库正楷体" panose="02010604000101010101"/>
                <a:ea typeface="全字库正楷体" panose="02010604000101010101"/>
                <a:cs typeface="+mn-cs"/>
              </a:endParaRPr>
            </a:p>
          </p:txBody>
        </p:sp>
        <p:sp>
          <p:nvSpPr>
            <p:cNvPr id="5" name="îşļîḋe"/>
            <p:cNvSpPr/>
            <p:nvPr/>
          </p:nvSpPr>
          <p:spPr bwMode="auto">
            <a:xfrm>
              <a:off x="5516563" y="3570288"/>
              <a:ext cx="2535237" cy="2000250"/>
            </a:xfrm>
            <a:custGeom>
              <a:avLst/>
              <a:gdLst>
                <a:gd name="connsiteX0" fmla="*/ 1966912 w 2535237"/>
                <a:gd name="connsiteY0" fmla="*/ 1847850 h 2000250"/>
                <a:gd name="connsiteX1" fmla="*/ 1945141 w 2535237"/>
                <a:gd name="connsiteY1" fmla="*/ 1913165 h 2000250"/>
                <a:gd name="connsiteX2" fmla="*/ 1923369 w 2535237"/>
                <a:gd name="connsiteY2" fmla="*/ 1891393 h 2000250"/>
                <a:gd name="connsiteX3" fmla="*/ 1923369 w 2535237"/>
                <a:gd name="connsiteY3" fmla="*/ 1934936 h 2000250"/>
                <a:gd name="connsiteX4" fmla="*/ 1901598 w 2535237"/>
                <a:gd name="connsiteY4" fmla="*/ 2000250 h 2000250"/>
                <a:gd name="connsiteX5" fmla="*/ 1966912 w 2535237"/>
                <a:gd name="connsiteY5" fmla="*/ 1847850 h 2000250"/>
                <a:gd name="connsiteX6" fmla="*/ 2120900 w 2535237"/>
                <a:gd name="connsiteY6" fmla="*/ 1739900 h 2000250"/>
                <a:gd name="connsiteX7" fmla="*/ 2098675 w 2535237"/>
                <a:gd name="connsiteY7" fmla="*/ 1870529 h 2000250"/>
                <a:gd name="connsiteX8" fmla="*/ 2032000 w 2535237"/>
                <a:gd name="connsiteY8" fmla="*/ 1870529 h 2000250"/>
                <a:gd name="connsiteX9" fmla="*/ 2120900 w 2535237"/>
                <a:gd name="connsiteY9" fmla="*/ 1739900 h 2000250"/>
                <a:gd name="connsiteX10" fmla="*/ 1508125 w 2535237"/>
                <a:gd name="connsiteY10" fmla="*/ 1739900 h 2000250"/>
                <a:gd name="connsiteX11" fmla="*/ 1508125 w 2535237"/>
                <a:gd name="connsiteY11" fmla="*/ 1782763 h 2000250"/>
                <a:gd name="connsiteX12" fmla="*/ 1485900 w 2535237"/>
                <a:gd name="connsiteY12" fmla="*/ 1761332 h 2000250"/>
                <a:gd name="connsiteX13" fmla="*/ 1508125 w 2535237"/>
                <a:gd name="connsiteY13" fmla="*/ 1739900 h 2000250"/>
                <a:gd name="connsiteX14" fmla="*/ 2098675 w 2535237"/>
                <a:gd name="connsiteY14" fmla="*/ 1717675 h 2000250"/>
                <a:gd name="connsiteX15" fmla="*/ 2032000 w 2535237"/>
                <a:gd name="connsiteY15" fmla="*/ 1782763 h 2000250"/>
                <a:gd name="connsiteX16" fmla="*/ 2098675 w 2535237"/>
                <a:gd name="connsiteY16" fmla="*/ 1717675 h 2000250"/>
                <a:gd name="connsiteX17" fmla="*/ 2010208 w 2535237"/>
                <a:gd name="connsiteY17" fmla="*/ 1630362 h 2000250"/>
                <a:gd name="connsiteX18" fmla="*/ 1966624 w 2535237"/>
                <a:gd name="connsiteY18" fmla="*/ 1760855 h 2000250"/>
                <a:gd name="connsiteX19" fmla="*/ 1966624 w 2535237"/>
                <a:gd name="connsiteY19" fmla="*/ 1739106 h 2000250"/>
                <a:gd name="connsiteX20" fmla="*/ 1901248 w 2535237"/>
                <a:gd name="connsiteY20" fmla="*/ 1826101 h 2000250"/>
                <a:gd name="connsiteX21" fmla="*/ 1835871 w 2535237"/>
                <a:gd name="connsiteY21" fmla="*/ 1695609 h 2000250"/>
                <a:gd name="connsiteX22" fmla="*/ 2010208 w 2535237"/>
                <a:gd name="connsiteY22" fmla="*/ 1630362 h 2000250"/>
                <a:gd name="connsiteX23" fmla="*/ 1705503 w 2535237"/>
                <a:gd name="connsiteY23" fmla="*/ 1457325 h 2000250"/>
                <a:gd name="connsiteX24" fmla="*/ 1771120 w 2535237"/>
                <a:gd name="connsiteY24" fmla="*/ 1479061 h 2000250"/>
                <a:gd name="connsiteX25" fmla="*/ 1792993 w 2535237"/>
                <a:gd name="connsiteY25" fmla="*/ 1522534 h 2000250"/>
                <a:gd name="connsiteX26" fmla="*/ 1792993 w 2535237"/>
                <a:gd name="connsiteY26" fmla="*/ 1566007 h 2000250"/>
                <a:gd name="connsiteX27" fmla="*/ 1814865 w 2535237"/>
                <a:gd name="connsiteY27" fmla="*/ 1631218 h 2000250"/>
                <a:gd name="connsiteX28" fmla="*/ 1771120 w 2535237"/>
                <a:gd name="connsiteY28" fmla="*/ 1631218 h 2000250"/>
                <a:gd name="connsiteX29" fmla="*/ 1771120 w 2535237"/>
                <a:gd name="connsiteY29" fmla="*/ 1718164 h 2000250"/>
                <a:gd name="connsiteX30" fmla="*/ 1727376 w 2535237"/>
                <a:gd name="connsiteY30" fmla="*/ 1696427 h 2000250"/>
                <a:gd name="connsiteX31" fmla="*/ 1727376 w 2535237"/>
                <a:gd name="connsiteY31" fmla="*/ 1739900 h 2000250"/>
                <a:gd name="connsiteX32" fmla="*/ 1683631 w 2535237"/>
                <a:gd name="connsiteY32" fmla="*/ 1674691 h 2000250"/>
                <a:gd name="connsiteX33" fmla="*/ 1727376 w 2535237"/>
                <a:gd name="connsiteY33" fmla="*/ 1652954 h 2000250"/>
                <a:gd name="connsiteX34" fmla="*/ 1639887 w 2535237"/>
                <a:gd name="connsiteY34" fmla="*/ 1522534 h 2000250"/>
                <a:gd name="connsiteX35" fmla="*/ 1705503 w 2535237"/>
                <a:gd name="connsiteY35" fmla="*/ 1457325 h 2000250"/>
                <a:gd name="connsiteX36" fmla="*/ 2098675 w 2535237"/>
                <a:gd name="connsiteY36" fmla="*/ 1370012 h 2000250"/>
                <a:gd name="connsiteX37" fmla="*/ 2120107 w 2535237"/>
                <a:gd name="connsiteY37" fmla="*/ 1370012 h 2000250"/>
                <a:gd name="connsiteX38" fmla="*/ 2141538 w 2535237"/>
                <a:gd name="connsiteY38" fmla="*/ 1392237 h 2000250"/>
                <a:gd name="connsiteX39" fmla="*/ 2098675 w 2535237"/>
                <a:gd name="connsiteY39" fmla="*/ 1392237 h 2000250"/>
                <a:gd name="connsiteX40" fmla="*/ 2098675 w 2535237"/>
                <a:gd name="connsiteY40" fmla="*/ 1370012 h 2000250"/>
                <a:gd name="connsiteX41" fmla="*/ 2076450 w 2535237"/>
                <a:gd name="connsiteY41" fmla="*/ 1370012 h 2000250"/>
                <a:gd name="connsiteX42" fmla="*/ 2076450 w 2535237"/>
                <a:gd name="connsiteY42" fmla="*/ 1412875 h 2000250"/>
                <a:gd name="connsiteX43" fmla="*/ 2076450 w 2535237"/>
                <a:gd name="connsiteY43" fmla="*/ 1370012 h 2000250"/>
                <a:gd name="connsiteX44" fmla="*/ 1661205 w 2535237"/>
                <a:gd name="connsiteY44" fmla="*/ 1282700 h 2000250"/>
                <a:gd name="connsiteX45" fmla="*/ 1683203 w 2535237"/>
                <a:gd name="connsiteY45" fmla="*/ 1304528 h 2000250"/>
                <a:gd name="connsiteX46" fmla="*/ 1727200 w 2535237"/>
                <a:gd name="connsiteY46" fmla="*/ 1370012 h 2000250"/>
                <a:gd name="connsiteX47" fmla="*/ 1727200 w 2535237"/>
                <a:gd name="connsiteY47" fmla="*/ 1413669 h 2000250"/>
                <a:gd name="connsiteX48" fmla="*/ 1727200 w 2535237"/>
                <a:gd name="connsiteY48" fmla="*/ 1435497 h 2000250"/>
                <a:gd name="connsiteX49" fmla="*/ 1639207 w 2535237"/>
                <a:gd name="connsiteY49" fmla="*/ 1435497 h 2000250"/>
                <a:gd name="connsiteX50" fmla="*/ 1639207 w 2535237"/>
                <a:gd name="connsiteY50" fmla="*/ 1413669 h 2000250"/>
                <a:gd name="connsiteX51" fmla="*/ 1617208 w 2535237"/>
                <a:gd name="connsiteY51" fmla="*/ 1435497 h 2000250"/>
                <a:gd name="connsiteX52" fmla="*/ 1595210 w 2535237"/>
                <a:gd name="connsiteY52" fmla="*/ 1370012 h 2000250"/>
                <a:gd name="connsiteX53" fmla="*/ 1617208 w 2535237"/>
                <a:gd name="connsiteY53" fmla="*/ 1391840 h 2000250"/>
                <a:gd name="connsiteX54" fmla="*/ 1639207 w 2535237"/>
                <a:gd name="connsiteY54" fmla="*/ 1348184 h 2000250"/>
                <a:gd name="connsiteX55" fmla="*/ 1617208 w 2535237"/>
                <a:gd name="connsiteY55" fmla="*/ 1326356 h 2000250"/>
                <a:gd name="connsiteX56" fmla="*/ 1595210 w 2535237"/>
                <a:gd name="connsiteY56" fmla="*/ 1370012 h 2000250"/>
                <a:gd name="connsiteX57" fmla="*/ 1661205 w 2535237"/>
                <a:gd name="connsiteY57" fmla="*/ 1282700 h 2000250"/>
                <a:gd name="connsiteX58" fmla="*/ 2405062 w 2535237"/>
                <a:gd name="connsiteY58" fmla="*/ 1239837 h 2000250"/>
                <a:gd name="connsiteX59" fmla="*/ 2535237 w 2535237"/>
                <a:gd name="connsiteY59" fmla="*/ 1347787 h 2000250"/>
                <a:gd name="connsiteX60" fmla="*/ 2405062 w 2535237"/>
                <a:gd name="connsiteY60" fmla="*/ 1239837 h 2000250"/>
                <a:gd name="connsiteX61" fmla="*/ 2287104 w 2535237"/>
                <a:gd name="connsiteY61" fmla="*/ 1225599 h 2000250"/>
                <a:gd name="connsiteX62" fmla="*/ 2382838 w 2535237"/>
                <a:gd name="connsiteY62" fmla="*/ 1304925 h 2000250"/>
                <a:gd name="connsiteX63" fmla="*/ 2338917 w 2535237"/>
                <a:gd name="connsiteY63" fmla="*/ 1261533 h 2000250"/>
                <a:gd name="connsiteX64" fmla="*/ 2251075 w 2535237"/>
                <a:gd name="connsiteY64" fmla="*/ 1261533 h 2000250"/>
                <a:gd name="connsiteX65" fmla="*/ 2287104 w 2535237"/>
                <a:gd name="connsiteY65" fmla="*/ 1225599 h 2000250"/>
                <a:gd name="connsiteX66" fmla="*/ 2355056 w 2535237"/>
                <a:gd name="connsiteY66" fmla="*/ 1168797 h 2000250"/>
                <a:gd name="connsiteX67" fmla="*/ 2405062 w 2535237"/>
                <a:gd name="connsiteY67" fmla="*/ 1217613 h 2000250"/>
                <a:gd name="connsiteX68" fmla="*/ 2338387 w 2535237"/>
                <a:gd name="connsiteY68" fmla="*/ 1174221 h 2000250"/>
                <a:gd name="connsiteX69" fmla="*/ 2355056 w 2535237"/>
                <a:gd name="connsiteY69" fmla="*/ 1168797 h 2000250"/>
                <a:gd name="connsiteX70" fmla="*/ 1903929 w 2535237"/>
                <a:gd name="connsiteY70" fmla="*/ 1125735 h 2000250"/>
                <a:gd name="connsiteX71" fmla="*/ 1966913 w 2535237"/>
                <a:gd name="connsiteY71" fmla="*/ 1131093 h 2000250"/>
                <a:gd name="connsiteX72" fmla="*/ 1857375 w 2535237"/>
                <a:gd name="connsiteY72" fmla="*/ 1152524 h 2000250"/>
                <a:gd name="connsiteX73" fmla="*/ 1903929 w 2535237"/>
                <a:gd name="connsiteY73" fmla="*/ 1125735 h 2000250"/>
                <a:gd name="connsiteX74" fmla="*/ 2338387 w 2535237"/>
                <a:gd name="connsiteY74" fmla="*/ 1044575 h 2000250"/>
                <a:gd name="connsiteX75" fmla="*/ 2447925 w 2535237"/>
                <a:gd name="connsiteY75" fmla="*/ 1152525 h 2000250"/>
                <a:gd name="connsiteX76" fmla="*/ 2338387 w 2535237"/>
                <a:gd name="connsiteY76" fmla="*/ 1044575 h 2000250"/>
                <a:gd name="connsiteX77" fmla="*/ 1726839 w 2535237"/>
                <a:gd name="connsiteY77" fmla="*/ 1018457 h 2000250"/>
                <a:gd name="connsiteX78" fmla="*/ 1748366 w 2535237"/>
                <a:gd name="connsiteY78" fmla="*/ 1021953 h 2000250"/>
                <a:gd name="connsiteX79" fmla="*/ 1748366 w 2535237"/>
                <a:gd name="connsiteY79" fmla="*/ 1152922 h 2000250"/>
                <a:gd name="connsiteX80" fmla="*/ 1639887 w 2535237"/>
                <a:gd name="connsiteY80" fmla="*/ 1131094 h 2000250"/>
                <a:gd name="connsiteX81" fmla="*/ 1661583 w 2535237"/>
                <a:gd name="connsiteY81" fmla="*/ 1065609 h 2000250"/>
                <a:gd name="connsiteX82" fmla="*/ 1726839 w 2535237"/>
                <a:gd name="connsiteY82" fmla="*/ 1018457 h 2000250"/>
                <a:gd name="connsiteX83" fmla="*/ 634048 w 2535237"/>
                <a:gd name="connsiteY83" fmla="*/ 827087 h 2000250"/>
                <a:gd name="connsiteX84" fmla="*/ 634048 w 2535237"/>
                <a:gd name="connsiteY84" fmla="*/ 869949 h 2000250"/>
                <a:gd name="connsiteX85" fmla="*/ 612140 w 2535237"/>
                <a:gd name="connsiteY85" fmla="*/ 869949 h 2000250"/>
                <a:gd name="connsiteX86" fmla="*/ 568325 w 2535237"/>
                <a:gd name="connsiteY86" fmla="*/ 891381 h 2000250"/>
                <a:gd name="connsiteX87" fmla="*/ 634048 w 2535237"/>
                <a:gd name="connsiteY87" fmla="*/ 827087 h 2000250"/>
                <a:gd name="connsiteX88" fmla="*/ 1792287 w 2535237"/>
                <a:gd name="connsiteY88" fmla="*/ 695325 h 2000250"/>
                <a:gd name="connsiteX89" fmla="*/ 1836737 w 2535237"/>
                <a:gd name="connsiteY89" fmla="*/ 717550 h 2000250"/>
                <a:gd name="connsiteX90" fmla="*/ 1792287 w 2535237"/>
                <a:gd name="connsiteY90" fmla="*/ 717550 h 2000250"/>
                <a:gd name="connsiteX91" fmla="*/ 1792287 w 2535237"/>
                <a:gd name="connsiteY91" fmla="*/ 695325 h 2000250"/>
                <a:gd name="connsiteX92" fmla="*/ 571924 w 2535237"/>
                <a:gd name="connsiteY92" fmla="*/ 690147 h 2000250"/>
                <a:gd name="connsiteX93" fmla="*/ 571450 w 2535237"/>
                <a:gd name="connsiteY93" fmla="*/ 691257 h 2000250"/>
                <a:gd name="connsiteX94" fmla="*/ 568325 w 2535237"/>
                <a:gd name="connsiteY94" fmla="*/ 695325 h 2000250"/>
                <a:gd name="connsiteX95" fmla="*/ 568325 w 2535237"/>
                <a:gd name="connsiteY95" fmla="*/ 630237 h 2000250"/>
                <a:gd name="connsiteX96" fmla="*/ 590550 w 2535237"/>
                <a:gd name="connsiteY96" fmla="*/ 673629 h 2000250"/>
                <a:gd name="connsiteX97" fmla="*/ 574923 w 2535237"/>
                <a:gd name="connsiteY97" fmla="*/ 685833 h 2000250"/>
                <a:gd name="connsiteX98" fmla="*/ 571924 w 2535237"/>
                <a:gd name="connsiteY98" fmla="*/ 690147 h 2000250"/>
                <a:gd name="connsiteX99" fmla="*/ 576659 w 2535237"/>
                <a:gd name="connsiteY99" fmla="*/ 679053 h 2000250"/>
                <a:gd name="connsiteX100" fmla="*/ 568325 w 2535237"/>
                <a:gd name="connsiteY100" fmla="*/ 630237 h 2000250"/>
                <a:gd name="connsiteX101" fmla="*/ 27459 w 2535237"/>
                <a:gd name="connsiteY101" fmla="*/ 597210 h 2000250"/>
                <a:gd name="connsiteX102" fmla="*/ 0 w 2535237"/>
                <a:gd name="connsiteY102" fmla="*/ 652463 h 2000250"/>
                <a:gd name="connsiteX103" fmla="*/ 21696 w 2535237"/>
                <a:gd name="connsiteY103" fmla="*/ 608806 h 2000250"/>
                <a:gd name="connsiteX104" fmla="*/ 27459 w 2535237"/>
                <a:gd name="connsiteY104" fmla="*/ 597210 h 2000250"/>
                <a:gd name="connsiteX105" fmla="*/ 87312 w 2535237"/>
                <a:gd name="connsiteY105" fmla="*/ 565150 h 2000250"/>
                <a:gd name="connsiteX106" fmla="*/ 109537 w 2535237"/>
                <a:gd name="connsiteY106" fmla="*/ 587375 h 2000250"/>
                <a:gd name="connsiteX107" fmla="*/ 65087 w 2535237"/>
                <a:gd name="connsiteY107" fmla="*/ 609600 h 2000250"/>
                <a:gd name="connsiteX108" fmla="*/ 87312 w 2535237"/>
                <a:gd name="connsiteY108" fmla="*/ 565150 h 2000250"/>
                <a:gd name="connsiteX109" fmla="*/ 1704181 w 2535237"/>
                <a:gd name="connsiteY109" fmla="*/ 412750 h 2000250"/>
                <a:gd name="connsiteX110" fmla="*/ 1682353 w 2535237"/>
                <a:gd name="connsiteY110" fmla="*/ 479425 h 2000250"/>
                <a:gd name="connsiteX111" fmla="*/ 1682353 w 2535237"/>
                <a:gd name="connsiteY111" fmla="*/ 434975 h 2000250"/>
                <a:gd name="connsiteX112" fmla="*/ 1704181 w 2535237"/>
                <a:gd name="connsiteY112" fmla="*/ 412750 h 2000250"/>
                <a:gd name="connsiteX113" fmla="*/ 1792288 w 2535237"/>
                <a:gd name="connsiteY113" fmla="*/ 392112 h 2000250"/>
                <a:gd name="connsiteX114" fmla="*/ 1814116 w 2535237"/>
                <a:gd name="connsiteY114" fmla="*/ 565150 h 2000250"/>
                <a:gd name="connsiteX115" fmla="*/ 1748631 w 2535237"/>
                <a:gd name="connsiteY115" fmla="*/ 565150 h 2000250"/>
                <a:gd name="connsiteX116" fmla="*/ 1748631 w 2535237"/>
                <a:gd name="connsiteY116" fmla="*/ 521890 h 2000250"/>
                <a:gd name="connsiteX117" fmla="*/ 1661318 w 2535237"/>
                <a:gd name="connsiteY117" fmla="*/ 543520 h 2000250"/>
                <a:gd name="connsiteX118" fmla="*/ 1661318 w 2535237"/>
                <a:gd name="connsiteY118" fmla="*/ 521890 h 2000250"/>
                <a:gd name="connsiteX119" fmla="*/ 1639490 w 2535237"/>
                <a:gd name="connsiteY119" fmla="*/ 565150 h 2000250"/>
                <a:gd name="connsiteX120" fmla="*/ 1639490 w 2535237"/>
                <a:gd name="connsiteY120" fmla="*/ 500261 h 2000250"/>
                <a:gd name="connsiteX121" fmla="*/ 1748631 w 2535237"/>
                <a:gd name="connsiteY121" fmla="*/ 413742 h 2000250"/>
                <a:gd name="connsiteX122" fmla="*/ 1792288 w 2535237"/>
                <a:gd name="connsiteY122" fmla="*/ 392112 h 2000250"/>
                <a:gd name="connsiteX123" fmla="*/ 1857904 w 2535237"/>
                <a:gd name="connsiteY123" fmla="*/ 0 h 2000250"/>
                <a:gd name="connsiteX124" fmla="*/ 1836208 w 2535237"/>
                <a:gd name="connsiteY124" fmla="*/ 261938 h 2000250"/>
                <a:gd name="connsiteX125" fmla="*/ 1857904 w 2535237"/>
                <a:gd name="connsiteY125" fmla="*/ 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535237" h="2000250">
                  <a:moveTo>
                    <a:pt x="1966912" y="1847850"/>
                  </a:moveTo>
                  <a:cubicBezTo>
                    <a:pt x="1966912" y="1891393"/>
                    <a:pt x="1923369" y="1891393"/>
                    <a:pt x="1945141" y="1913165"/>
                  </a:cubicBezTo>
                  <a:cubicBezTo>
                    <a:pt x="1945141" y="1934936"/>
                    <a:pt x="1945141" y="1891393"/>
                    <a:pt x="1923369" y="1891393"/>
                  </a:cubicBezTo>
                  <a:cubicBezTo>
                    <a:pt x="1945141" y="1891393"/>
                    <a:pt x="1901598" y="1956707"/>
                    <a:pt x="1923369" y="1934936"/>
                  </a:cubicBezTo>
                  <a:cubicBezTo>
                    <a:pt x="1923369" y="1978479"/>
                    <a:pt x="1901598" y="1978479"/>
                    <a:pt x="1901598" y="2000250"/>
                  </a:cubicBezTo>
                  <a:cubicBezTo>
                    <a:pt x="1814512" y="1934936"/>
                    <a:pt x="1923369" y="1891393"/>
                    <a:pt x="1966912" y="1847850"/>
                  </a:cubicBezTo>
                  <a:close/>
                  <a:moveTo>
                    <a:pt x="2120900" y="1739900"/>
                  </a:moveTo>
                  <a:cubicBezTo>
                    <a:pt x="2120900" y="1783443"/>
                    <a:pt x="2098675" y="1826986"/>
                    <a:pt x="2098675" y="1870529"/>
                  </a:cubicBezTo>
                  <a:cubicBezTo>
                    <a:pt x="2076450" y="1892300"/>
                    <a:pt x="2054225" y="1892300"/>
                    <a:pt x="2032000" y="1870529"/>
                  </a:cubicBezTo>
                  <a:cubicBezTo>
                    <a:pt x="2054225" y="1805215"/>
                    <a:pt x="2076450" y="1805215"/>
                    <a:pt x="2120900" y="1739900"/>
                  </a:cubicBezTo>
                  <a:close/>
                  <a:moveTo>
                    <a:pt x="1508125" y="1739900"/>
                  </a:moveTo>
                  <a:cubicBezTo>
                    <a:pt x="1530350" y="1761332"/>
                    <a:pt x="1508125" y="1782763"/>
                    <a:pt x="1508125" y="1782763"/>
                  </a:cubicBezTo>
                  <a:cubicBezTo>
                    <a:pt x="1485900" y="1782763"/>
                    <a:pt x="1485900" y="1761332"/>
                    <a:pt x="1485900" y="1761332"/>
                  </a:cubicBezTo>
                  <a:cubicBezTo>
                    <a:pt x="1463675" y="1739900"/>
                    <a:pt x="1508125" y="1761332"/>
                    <a:pt x="1508125" y="1739900"/>
                  </a:cubicBezTo>
                  <a:close/>
                  <a:moveTo>
                    <a:pt x="2098675" y="1717675"/>
                  </a:moveTo>
                  <a:cubicBezTo>
                    <a:pt x="2076450" y="1739371"/>
                    <a:pt x="2098675" y="1782763"/>
                    <a:pt x="2032000" y="1782763"/>
                  </a:cubicBezTo>
                  <a:cubicBezTo>
                    <a:pt x="2054225" y="1761067"/>
                    <a:pt x="2054225" y="1717675"/>
                    <a:pt x="2098675" y="1717675"/>
                  </a:cubicBezTo>
                  <a:close/>
                  <a:moveTo>
                    <a:pt x="2010208" y="1630362"/>
                  </a:moveTo>
                  <a:cubicBezTo>
                    <a:pt x="2032000" y="1652111"/>
                    <a:pt x="1966624" y="1717357"/>
                    <a:pt x="1966624" y="1760855"/>
                  </a:cubicBezTo>
                  <a:cubicBezTo>
                    <a:pt x="1944832" y="1760855"/>
                    <a:pt x="1966624" y="1739106"/>
                    <a:pt x="1966624" y="1739106"/>
                  </a:cubicBezTo>
                  <a:cubicBezTo>
                    <a:pt x="1923040" y="1760855"/>
                    <a:pt x="1923040" y="1782604"/>
                    <a:pt x="1901248" y="1826101"/>
                  </a:cubicBezTo>
                  <a:cubicBezTo>
                    <a:pt x="1835871" y="1847850"/>
                    <a:pt x="1792287" y="1739106"/>
                    <a:pt x="1835871" y="1695609"/>
                  </a:cubicBezTo>
                  <a:cubicBezTo>
                    <a:pt x="1901248" y="1673860"/>
                    <a:pt x="1966624" y="1695609"/>
                    <a:pt x="2010208" y="1630362"/>
                  </a:cubicBezTo>
                  <a:close/>
                  <a:moveTo>
                    <a:pt x="1705503" y="1457325"/>
                  </a:moveTo>
                  <a:cubicBezTo>
                    <a:pt x="1749248" y="1457325"/>
                    <a:pt x="1749248" y="1500798"/>
                    <a:pt x="1771120" y="1479061"/>
                  </a:cubicBezTo>
                  <a:cubicBezTo>
                    <a:pt x="1771120" y="1500798"/>
                    <a:pt x="1771120" y="1500798"/>
                    <a:pt x="1792993" y="1522534"/>
                  </a:cubicBezTo>
                  <a:cubicBezTo>
                    <a:pt x="1792993" y="1522534"/>
                    <a:pt x="1814865" y="1566007"/>
                    <a:pt x="1792993" y="1566007"/>
                  </a:cubicBezTo>
                  <a:cubicBezTo>
                    <a:pt x="1814865" y="1566007"/>
                    <a:pt x="1836737" y="1587744"/>
                    <a:pt x="1814865" y="1631218"/>
                  </a:cubicBezTo>
                  <a:cubicBezTo>
                    <a:pt x="1792993" y="1609481"/>
                    <a:pt x="1814865" y="1652954"/>
                    <a:pt x="1771120" y="1631218"/>
                  </a:cubicBezTo>
                  <a:cubicBezTo>
                    <a:pt x="1792993" y="1674691"/>
                    <a:pt x="1749248" y="1674691"/>
                    <a:pt x="1771120" y="1718164"/>
                  </a:cubicBezTo>
                  <a:cubicBezTo>
                    <a:pt x="1749248" y="1718164"/>
                    <a:pt x="1749248" y="1696427"/>
                    <a:pt x="1727376" y="1696427"/>
                  </a:cubicBezTo>
                  <a:cubicBezTo>
                    <a:pt x="1727376" y="1696427"/>
                    <a:pt x="1727376" y="1696427"/>
                    <a:pt x="1727376" y="1739900"/>
                  </a:cubicBezTo>
                  <a:cubicBezTo>
                    <a:pt x="1705503" y="1718164"/>
                    <a:pt x="1705503" y="1674691"/>
                    <a:pt x="1683631" y="1674691"/>
                  </a:cubicBezTo>
                  <a:cubicBezTo>
                    <a:pt x="1705503" y="1652954"/>
                    <a:pt x="1705503" y="1631218"/>
                    <a:pt x="1727376" y="1652954"/>
                  </a:cubicBezTo>
                  <a:cubicBezTo>
                    <a:pt x="1705503" y="1587744"/>
                    <a:pt x="1639887" y="1587744"/>
                    <a:pt x="1639887" y="1522534"/>
                  </a:cubicBezTo>
                  <a:cubicBezTo>
                    <a:pt x="1661759" y="1479061"/>
                    <a:pt x="1705503" y="1500798"/>
                    <a:pt x="1705503" y="1457325"/>
                  </a:cubicBezTo>
                  <a:close/>
                  <a:moveTo>
                    <a:pt x="2098675" y="1370012"/>
                  </a:moveTo>
                  <a:cubicBezTo>
                    <a:pt x="2120107" y="1370012"/>
                    <a:pt x="2120107" y="1370012"/>
                    <a:pt x="2120107" y="1370012"/>
                  </a:cubicBezTo>
                  <a:cubicBezTo>
                    <a:pt x="2141538" y="1370012"/>
                    <a:pt x="2098675" y="1392237"/>
                    <a:pt x="2141538" y="1392237"/>
                  </a:cubicBezTo>
                  <a:cubicBezTo>
                    <a:pt x="2141538" y="1392237"/>
                    <a:pt x="2120107" y="1392237"/>
                    <a:pt x="2098675" y="1392237"/>
                  </a:cubicBezTo>
                  <a:cubicBezTo>
                    <a:pt x="2098675" y="1392237"/>
                    <a:pt x="2098675" y="1370012"/>
                    <a:pt x="2098675" y="1370012"/>
                  </a:cubicBezTo>
                  <a:close/>
                  <a:moveTo>
                    <a:pt x="2076450" y="1370012"/>
                  </a:moveTo>
                  <a:cubicBezTo>
                    <a:pt x="2098675" y="1391443"/>
                    <a:pt x="2076450" y="1391443"/>
                    <a:pt x="2076450" y="1412875"/>
                  </a:cubicBezTo>
                  <a:cubicBezTo>
                    <a:pt x="2032000" y="1412875"/>
                    <a:pt x="2054225" y="1370012"/>
                    <a:pt x="2076450" y="1370012"/>
                  </a:cubicBezTo>
                  <a:close/>
                  <a:moveTo>
                    <a:pt x="1661205" y="1282700"/>
                  </a:moveTo>
                  <a:cubicBezTo>
                    <a:pt x="1661205" y="1304528"/>
                    <a:pt x="1683203" y="1304528"/>
                    <a:pt x="1683203" y="1304528"/>
                  </a:cubicBezTo>
                  <a:cubicBezTo>
                    <a:pt x="1683203" y="1348184"/>
                    <a:pt x="1683203" y="1348184"/>
                    <a:pt x="1727200" y="1370012"/>
                  </a:cubicBezTo>
                  <a:cubicBezTo>
                    <a:pt x="1705201" y="1391840"/>
                    <a:pt x="1683203" y="1413669"/>
                    <a:pt x="1727200" y="1413669"/>
                  </a:cubicBezTo>
                  <a:cubicBezTo>
                    <a:pt x="1727200" y="1435497"/>
                    <a:pt x="1705201" y="1435497"/>
                    <a:pt x="1727200" y="1435497"/>
                  </a:cubicBezTo>
                  <a:cubicBezTo>
                    <a:pt x="1705201" y="1457325"/>
                    <a:pt x="1661205" y="1457325"/>
                    <a:pt x="1639207" y="1435497"/>
                  </a:cubicBezTo>
                  <a:cubicBezTo>
                    <a:pt x="1639207" y="1435497"/>
                    <a:pt x="1617208" y="1391840"/>
                    <a:pt x="1639207" y="1413669"/>
                  </a:cubicBezTo>
                  <a:cubicBezTo>
                    <a:pt x="1639207" y="1391840"/>
                    <a:pt x="1617208" y="1413669"/>
                    <a:pt x="1617208" y="1435497"/>
                  </a:cubicBezTo>
                  <a:cubicBezTo>
                    <a:pt x="1617208" y="1413669"/>
                    <a:pt x="1595210" y="1391840"/>
                    <a:pt x="1595210" y="1370012"/>
                  </a:cubicBezTo>
                  <a:cubicBezTo>
                    <a:pt x="1639207" y="1370012"/>
                    <a:pt x="1595210" y="1391840"/>
                    <a:pt x="1617208" y="1391840"/>
                  </a:cubicBezTo>
                  <a:cubicBezTo>
                    <a:pt x="1639207" y="1391840"/>
                    <a:pt x="1617208" y="1348184"/>
                    <a:pt x="1639207" y="1348184"/>
                  </a:cubicBezTo>
                  <a:cubicBezTo>
                    <a:pt x="1639207" y="1348184"/>
                    <a:pt x="1617208" y="1348184"/>
                    <a:pt x="1617208" y="1326356"/>
                  </a:cubicBezTo>
                  <a:cubicBezTo>
                    <a:pt x="1617208" y="1326356"/>
                    <a:pt x="1617208" y="1370012"/>
                    <a:pt x="1595210" y="1370012"/>
                  </a:cubicBezTo>
                  <a:cubicBezTo>
                    <a:pt x="1573212" y="1348184"/>
                    <a:pt x="1617208" y="1304528"/>
                    <a:pt x="1661205" y="1282700"/>
                  </a:cubicBezTo>
                  <a:close/>
                  <a:moveTo>
                    <a:pt x="2405062" y="1239837"/>
                  </a:moveTo>
                  <a:cubicBezTo>
                    <a:pt x="2470150" y="1261427"/>
                    <a:pt x="2491846" y="1304607"/>
                    <a:pt x="2535237" y="1347787"/>
                  </a:cubicBezTo>
                  <a:cubicBezTo>
                    <a:pt x="2491846" y="1347787"/>
                    <a:pt x="2448454" y="1283017"/>
                    <a:pt x="2405062" y="1239837"/>
                  </a:cubicBezTo>
                  <a:close/>
                  <a:moveTo>
                    <a:pt x="2287104" y="1225599"/>
                  </a:moveTo>
                  <a:cubicBezTo>
                    <a:pt x="2325192" y="1215430"/>
                    <a:pt x="2366368" y="1272381"/>
                    <a:pt x="2382838" y="1304925"/>
                  </a:cubicBezTo>
                  <a:cubicBezTo>
                    <a:pt x="2360878" y="1283229"/>
                    <a:pt x="2338917" y="1283229"/>
                    <a:pt x="2338917" y="1261533"/>
                  </a:cubicBezTo>
                  <a:cubicBezTo>
                    <a:pt x="2316957" y="1261533"/>
                    <a:pt x="2273036" y="1283229"/>
                    <a:pt x="2251075" y="1261533"/>
                  </a:cubicBezTo>
                  <a:cubicBezTo>
                    <a:pt x="2262055" y="1239837"/>
                    <a:pt x="2274408" y="1228989"/>
                    <a:pt x="2287104" y="1225599"/>
                  </a:cubicBezTo>
                  <a:close/>
                  <a:moveTo>
                    <a:pt x="2355056" y="1168797"/>
                  </a:moveTo>
                  <a:cubicBezTo>
                    <a:pt x="2371725" y="1172865"/>
                    <a:pt x="2388394" y="1201341"/>
                    <a:pt x="2405062" y="1217613"/>
                  </a:cubicBezTo>
                  <a:cubicBezTo>
                    <a:pt x="2360612" y="1217613"/>
                    <a:pt x="2360612" y="1174221"/>
                    <a:pt x="2338387" y="1174221"/>
                  </a:cubicBezTo>
                  <a:cubicBezTo>
                    <a:pt x="2343944" y="1168797"/>
                    <a:pt x="2349500" y="1167441"/>
                    <a:pt x="2355056" y="1168797"/>
                  </a:cubicBezTo>
                  <a:close/>
                  <a:moveTo>
                    <a:pt x="1903929" y="1125735"/>
                  </a:moveTo>
                  <a:cubicBezTo>
                    <a:pt x="1928575" y="1125735"/>
                    <a:pt x="1955960" y="1131093"/>
                    <a:pt x="1966913" y="1131093"/>
                  </a:cubicBezTo>
                  <a:cubicBezTo>
                    <a:pt x="1966913" y="1173956"/>
                    <a:pt x="1857375" y="1195387"/>
                    <a:pt x="1857375" y="1152524"/>
                  </a:cubicBezTo>
                  <a:cubicBezTo>
                    <a:pt x="1857375" y="1131093"/>
                    <a:pt x="1879283" y="1125735"/>
                    <a:pt x="1903929" y="1125735"/>
                  </a:cubicBezTo>
                  <a:close/>
                  <a:moveTo>
                    <a:pt x="2338387" y="1044575"/>
                  </a:moveTo>
                  <a:cubicBezTo>
                    <a:pt x="2382202" y="1066165"/>
                    <a:pt x="2404110" y="1109345"/>
                    <a:pt x="2447925" y="1152525"/>
                  </a:cubicBezTo>
                  <a:cubicBezTo>
                    <a:pt x="2404110" y="1152525"/>
                    <a:pt x="2360295" y="1087755"/>
                    <a:pt x="2338387" y="1044575"/>
                  </a:cubicBezTo>
                  <a:close/>
                  <a:moveTo>
                    <a:pt x="1726839" y="1018457"/>
                  </a:moveTo>
                  <a:cubicBezTo>
                    <a:pt x="1733111" y="1018201"/>
                    <a:pt x="1740230" y="1019224"/>
                    <a:pt x="1748366" y="1021953"/>
                  </a:cubicBezTo>
                  <a:cubicBezTo>
                    <a:pt x="1770062" y="1065609"/>
                    <a:pt x="1748366" y="1087437"/>
                    <a:pt x="1748366" y="1152922"/>
                  </a:cubicBezTo>
                  <a:cubicBezTo>
                    <a:pt x="1704974" y="1174750"/>
                    <a:pt x="1661583" y="1152922"/>
                    <a:pt x="1639887" y="1131094"/>
                  </a:cubicBezTo>
                  <a:cubicBezTo>
                    <a:pt x="1639887" y="1087437"/>
                    <a:pt x="1683278" y="1109265"/>
                    <a:pt x="1661583" y="1065609"/>
                  </a:cubicBezTo>
                  <a:cubicBezTo>
                    <a:pt x="1680566" y="1084709"/>
                    <a:pt x="1682939" y="1020248"/>
                    <a:pt x="1726839" y="1018457"/>
                  </a:cubicBezTo>
                  <a:close/>
                  <a:moveTo>
                    <a:pt x="634048" y="827087"/>
                  </a:moveTo>
                  <a:cubicBezTo>
                    <a:pt x="677863" y="848518"/>
                    <a:pt x="590232" y="869949"/>
                    <a:pt x="634048" y="869949"/>
                  </a:cubicBezTo>
                  <a:cubicBezTo>
                    <a:pt x="634048" y="891381"/>
                    <a:pt x="612140" y="891381"/>
                    <a:pt x="612140" y="869949"/>
                  </a:cubicBezTo>
                  <a:cubicBezTo>
                    <a:pt x="590232" y="869949"/>
                    <a:pt x="590232" y="912812"/>
                    <a:pt x="568325" y="891381"/>
                  </a:cubicBezTo>
                  <a:cubicBezTo>
                    <a:pt x="568325" y="848518"/>
                    <a:pt x="634048" y="869949"/>
                    <a:pt x="634048" y="827087"/>
                  </a:cubicBezTo>
                  <a:close/>
                  <a:moveTo>
                    <a:pt x="1792287" y="695325"/>
                  </a:moveTo>
                  <a:cubicBezTo>
                    <a:pt x="1836737" y="695325"/>
                    <a:pt x="1836737" y="695325"/>
                    <a:pt x="1836737" y="717550"/>
                  </a:cubicBezTo>
                  <a:cubicBezTo>
                    <a:pt x="1814512" y="739775"/>
                    <a:pt x="1814512" y="717550"/>
                    <a:pt x="1792287" y="717550"/>
                  </a:cubicBezTo>
                  <a:cubicBezTo>
                    <a:pt x="1792287" y="717550"/>
                    <a:pt x="1814512" y="695325"/>
                    <a:pt x="1792287" y="695325"/>
                  </a:cubicBezTo>
                  <a:close/>
                  <a:moveTo>
                    <a:pt x="571924" y="690147"/>
                  </a:moveTo>
                  <a:lnTo>
                    <a:pt x="571450" y="691257"/>
                  </a:lnTo>
                  <a:cubicBezTo>
                    <a:pt x="569714" y="693969"/>
                    <a:pt x="568325" y="695325"/>
                    <a:pt x="568325" y="695325"/>
                  </a:cubicBezTo>
                  <a:close/>
                  <a:moveTo>
                    <a:pt x="568325" y="630237"/>
                  </a:moveTo>
                  <a:cubicBezTo>
                    <a:pt x="590550" y="651933"/>
                    <a:pt x="590550" y="673629"/>
                    <a:pt x="590550" y="673629"/>
                  </a:cubicBezTo>
                  <a:cubicBezTo>
                    <a:pt x="607219" y="689901"/>
                    <a:pt x="586383" y="681765"/>
                    <a:pt x="574923" y="685833"/>
                  </a:cubicBezTo>
                  <a:lnTo>
                    <a:pt x="571924" y="690147"/>
                  </a:lnTo>
                  <a:lnTo>
                    <a:pt x="576659" y="679053"/>
                  </a:lnTo>
                  <a:cubicBezTo>
                    <a:pt x="579437" y="668205"/>
                    <a:pt x="579437" y="651933"/>
                    <a:pt x="568325" y="630237"/>
                  </a:cubicBezTo>
                  <a:close/>
                  <a:moveTo>
                    <a:pt x="27459" y="597210"/>
                  </a:moveTo>
                  <a:cubicBezTo>
                    <a:pt x="36612" y="603349"/>
                    <a:pt x="48816" y="652463"/>
                    <a:pt x="0" y="652463"/>
                  </a:cubicBezTo>
                  <a:cubicBezTo>
                    <a:pt x="0" y="630635"/>
                    <a:pt x="43392" y="630635"/>
                    <a:pt x="21696" y="608806"/>
                  </a:cubicBezTo>
                  <a:cubicBezTo>
                    <a:pt x="21696" y="597892"/>
                    <a:pt x="24408" y="595164"/>
                    <a:pt x="27459" y="597210"/>
                  </a:cubicBezTo>
                  <a:close/>
                  <a:moveTo>
                    <a:pt x="87312" y="565150"/>
                  </a:moveTo>
                  <a:cubicBezTo>
                    <a:pt x="131762" y="565150"/>
                    <a:pt x="65087" y="609600"/>
                    <a:pt x="109537" y="587375"/>
                  </a:cubicBezTo>
                  <a:cubicBezTo>
                    <a:pt x="131762" y="609600"/>
                    <a:pt x="87312" y="609600"/>
                    <a:pt x="65087" y="609600"/>
                  </a:cubicBezTo>
                  <a:cubicBezTo>
                    <a:pt x="87312" y="587375"/>
                    <a:pt x="65087" y="565150"/>
                    <a:pt x="87312" y="565150"/>
                  </a:cubicBezTo>
                  <a:close/>
                  <a:moveTo>
                    <a:pt x="1704181" y="412750"/>
                  </a:moveTo>
                  <a:cubicBezTo>
                    <a:pt x="1747838" y="434975"/>
                    <a:pt x="1704181" y="457200"/>
                    <a:pt x="1682353" y="479425"/>
                  </a:cubicBezTo>
                  <a:cubicBezTo>
                    <a:pt x="1682353" y="479425"/>
                    <a:pt x="1660525" y="457200"/>
                    <a:pt x="1682353" y="434975"/>
                  </a:cubicBezTo>
                  <a:cubicBezTo>
                    <a:pt x="1682353" y="434975"/>
                    <a:pt x="1704181" y="457200"/>
                    <a:pt x="1704181" y="412750"/>
                  </a:cubicBezTo>
                  <a:close/>
                  <a:moveTo>
                    <a:pt x="1792288" y="392112"/>
                  </a:moveTo>
                  <a:cubicBezTo>
                    <a:pt x="1814116" y="457001"/>
                    <a:pt x="1879600" y="521890"/>
                    <a:pt x="1814116" y="565150"/>
                  </a:cubicBezTo>
                  <a:cubicBezTo>
                    <a:pt x="1792288" y="565150"/>
                    <a:pt x="1770459" y="565150"/>
                    <a:pt x="1748631" y="565150"/>
                  </a:cubicBezTo>
                  <a:cubicBezTo>
                    <a:pt x="1748631" y="543520"/>
                    <a:pt x="1726803" y="543520"/>
                    <a:pt x="1748631" y="521890"/>
                  </a:cubicBezTo>
                  <a:cubicBezTo>
                    <a:pt x="1726803" y="543520"/>
                    <a:pt x="1683146" y="521890"/>
                    <a:pt x="1661318" y="543520"/>
                  </a:cubicBezTo>
                  <a:cubicBezTo>
                    <a:pt x="1661318" y="543520"/>
                    <a:pt x="1661318" y="521890"/>
                    <a:pt x="1661318" y="521890"/>
                  </a:cubicBezTo>
                  <a:cubicBezTo>
                    <a:pt x="1639490" y="521890"/>
                    <a:pt x="1661318" y="543520"/>
                    <a:pt x="1639490" y="565150"/>
                  </a:cubicBezTo>
                  <a:cubicBezTo>
                    <a:pt x="1639490" y="565150"/>
                    <a:pt x="1617662" y="500261"/>
                    <a:pt x="1639490" y="500261"/>
                  </a:cubicBezTo>
                  <a:cubicBezTo>
                    <a:pt x="1683146" y="543520"/>
                    <a:pt x="1770459" y="435371"/>
                    <a:pt x="1748631" y="413742"/>
                  </a:cubicBezTo>
                  <a:cubicBezTo>
                    <a:pt x="1770459" y="413742"/>
                    <a:pt x="1770459" y="392112"/>
                    <a:pt x="1792288" y="392112"/>
                  </a:cubicBezTo>
                  <a:close/>
                  <a:moveTo>
                    <a:pt x="1857904" y="0"/>
                  </a:moveTo>
                  <a:cubicBezTo>
                    <a:pt x="1879600" y="109141"/>
                    <a:pt x="1836208" y="174625"/>
                    <a:pt x="1836208" y="261938"/>
                  </a:cubicBezTo>
                  <a:cubicBezTo>
                    <a:pt x="1814512" y="174625"/>
                    <a:pt x="1836208" y="130969"/>
                    <a:pt x="18579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全字库正楷体" panose="02010604000101010101"/>
                <a:ea typeface="全字库正楷体" panose="02010604000101010101"/>
                <a:cs typeface="+mn-cs"/>
              </a:endParaRPr>
            </a:p>
          </p:txBody>
        </p:sp>
      </p:grpSp>
      <p:pic>
        <p:nvPicPr>
          <p:cNvPr id="6" name="图片 5"/>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79133" y1="21302" x2="65365" y2="40420"/>
                        <a14:foregroundMark x1="65165" y1="52789" x2="56528" y2="58124"/>
                        <a14:foregroundMark x1="83780" y1="70776" x2="66021" y2="54002"/>
                        <a14:foregroundMark x1="22007" y1="44665" x2="23461" y2="44543"/>
                        <a14:foregroundMark x1="37514" y1="29426" x2="43244" y2="34762"/>
                        <a14:foregroundMark x1="45268" y1="35206" x2="53820" y2="42482"/>
                        <a14:foregroundMark x1="37913" y1="53314" x2="29076" y2="62288"/>
                        <a14:foregroundMark x1="40735" y1="58124" x2="43529" y2="62975"/>
                        <a14:foregroundMark x1="40051" y1="44543" x2="38883" y2="53314"/>
                        <a14:foregroundMark x1="23945" y1="45756" x2="28307" y2="50728"/>
                        <a14:foregroundMark x1="28221" y1="50162" x2="32184" y2="51011"/>
                      </a14:backgroundRemoval>
                    </a14:imgEffect>
                  </a14:imgLayer>
                </a14:imgProps>
              </a:ext>
              <a:ext uri="{28A0092B-C50C-407E-A947-70E740481C1C}">
                <a14:useLocalDpi xmlns:a14="http://schemas.microsoft.com/office/drawing/2010/main" val="0"/>
              </a:ext>
            </a:extLst>
          </a:blip>
          <a:stretch>
            <a:fillRect/>
          </a:stretch>
        </p:blipFill>
        <p:spPr>
          <a:xfrm>
            <a:off x="8007679" y="4005095"/>
            <a:ext cx="4363859" cy="3078089"/>
          </a:xfrm>
          <a:prstGeom prst="rect">
            <a:avLst/>
          </a:prstGeom>
        </p:spPr>
      </p:pic>
      <p:pic>
        <p:nvPicPr>
          <p:cNvPr id="7" name="图片 6" descr="图片包含 动物, 鸟, 放飞&#10;&#10;描述已自动生成"/>
          <p:cNvPicPr>
            <a:picLocks noChangeAspect="1"/>
          </p:cNvPicPr>
          <p:nvPr/>
        </p:nvPicPr>
        <p:blipFill rotWithShape="1">
          <a:blip r:embed="rId4">
            <a:extLst>
              <a:ext uri="{28A0092B-C50C-407E-A947-70E740481C1C}">
                <a14:useLocalDpi xmlns:a14="http://schemas.microsoft.com/office/drawing/2010/main" val="0"/>
              </a:ext>
            </a:extLst>
          </a:blip>
          <a:srcRect l="262" t="2799" r="70422" b="49122"/>
          <a:stretch>
            <a:fillRect/>
          </a:stretch>
        </p:blipFill>
        <p:spPr>
          <a:xfrm>
            <a:off x="623888" y="316463"/>
            <a:ext cx="2432875" cy="2493756"/>
          </a:xfrm>
          <a:prstGeom prst="rect">
            <a:avLst/>
          </a:prstGeom>
        </p:spPr>
      </p:pic>
      <p:pic>
        <p:nvPicPr>
          <p:cNvPr id="16" name="图片 15"/>
          <p:cNvPicPr>
            <a:picLocks noChangeAspect="1"/>
          </p:cNvPicPr>
          <p:nvPr/>
        </p:nvPicPr>
        <p:blipFill>
          <a:blip r:embed="rId5"/>
          <a:stretch>
            <a:fillRect/>
          </a:stretch>
        </p:blipFill>
        <p:spPr>
          <a:xfrm>
            <a:off x="660400" y="3761286"/>
            <a:ext cx="3974937" cy="2085013"/>
          </a:xfrm>
          <a:prstGeom prst="rect">
            <a:avLst/>
          </a:prstGeom>
        </p:spPr>
      </p:pic>
      <p:grpSp>
        <p:nvGrpSpPr>
          <p:cNvPr id="18" name="组合 17"/>
          <p:cNvGrpSpPr/>
          <p:nvPr/>
        </p:nvGrpSpPr>
        <p:grpSpPr>
          <a:xfrm>
            <a:off x="12515634" y="2420335"/>
            <a:ext cx="3640174" cy="1917752"/>
            <a:chOff x="7878726" y="1147728"/>
            <a:chExt cx="3640174" cy="1917752"/>
          </a:xfrm>
        </p:grpSpPr>
        <p:sp>
          <p:nvSpPr>
            <p:cNvPr id="19" name="文本框 18"/>
            <p:cNvSpPr txBox="1"/>
            <p:nvPr/>
          </p:nvSpPr>
          <p:spPr>
            <a:xfrm>
              <a:off x="8461530" y="1147728"/>
              <a:ext cx="2474566" cy="461665"/>
            </a:xfrm>
            <a:prstGeom prst="rect">
              <a:avLst/>
            </a:prstGeom>
            <a:noFill/>
          </p:spPr>
          <p:txBody>
            <a:bodyPr wrap="square" rtlCol="0">
              <a:spAutoFit/>
            </a:bodyPr>
            <a:lstStyle/>
            <a:p>
              <a:pPr algn="ctr"/>
              <a:r>
                <a:rPr lang="zh-CN" altLang="en-US" sz="2400" b="1" dirty="0">
                  <a:solidFill>
                    <a:schemeClr val="bg1"/>
                  </a:solidFill>
                  <a:effectLst>
                    <a:outerShdw blurRad="38100" dist="38100" dir="2700000" algn="tl">
                      <a:srgbClr val="000000">
                        <a:alpha val="43137"/>
                      </a:srgbClr>
                    </a:outerShdw>
                  </a:effectLst>
                </a:rPr>
                <a:t>输入您的标题</a:t>
              </a:r>
              <a:endParaRPr lang="zh-CN" altLang="en-US" sz="2400" b="1" dirty="0">
                <a:solidFill>
                  <a:schemeClr val="bg1"/>
                </a:solidFill>
                <a:effectLst>
                  <a:outerShdw blurRad="38100" dist="38100" dir="2700000" algn="tl">
                    <a:srgbClr val="000000">
                      <a:alpha val="43137"/>
                    </a:srgbClr>
                  </a:outerShdw>
                </a:effectLst>
              </a:endParaRPr>
            </a:p>
          </p:txBody>
        </p:sp>
        <p:cxnSp>
          <p:nvCxnSpPr>
            <p:cNvPr id="20" name="直接连接符 19"/>
            <p:cNvCxnSpPr/>
            <p:nvPr/>
          </p:nvCxnSpPr>
          <p:spPr>
            <a:xfrm>
              <a:off x="8454804" y="1734456"/>
              <a:ext cx="248801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7878726" y="1775190"/>
              <a:ext cx="3640174" cy="1290290"/>
            </a:xfrm>
            <a:prstGeom prst="rect">
              <a:avLst/>
            </a:prstGeom>
            <a:noFill/>
          </p:spPr>
          <p:txBody>
            <a:bodyPr wrap="square" rtlCol="0">
              <a:spAutoFit/>
            </a:bodyPr>
            <a:lstStyle/>
            <a:p>
              <a:pPr algn="ctr">
                <a:lnSpc>
                  <a:spcPct val="150000"/>
                </a:lnSpc>
              </a:pPr>
              <a:r>
                <a:rPr lang="zh-CN" altLang="en-US" dirty="0">
                  <a:solidFill>
                    <a:schemeClr val="bg1"/>
                  </a:solidFill>
                  <a:effectLst>
                    <a:outerShdw blurRad="38100" dist="38100" dir="2700000" algn="tl">
                      <a:srgbClr val="000000">
                        <a:alpha val="43137"/>
                      </a:srgbClr>
                    </a:outerShdw>
                  </a:effectLst>
                </a:rPr>
                <a:t>点击输入本栏的具体文字，简明扼要的说明分项内容，此为概念图解，请根据您的具体内容酌情修改</a:t>
              </a:r>
              <a:endParaRPr lang="zh-CN" altLang="en-US" dirty="0">
                <a:solidFill>
                  <a:schemeClr val="bg1"/>
                </a:solidFill>
                <a:effectLst>
                  <a:outerShdw blurRad="38100" dist="38100" dir="2700000" algn="tl">
                    <a:srgbClr val="000000">
                      <a:alpha val="43137"/>
                    </a:srgbClr>
                  </a:outerShdw>
                </a:effectLst>
              </a:endParaRPr>
            </a:p>
          </p:txBody>
        </p:sp>
      </p:grpSp>
      <p:pic>
        <p:nvPicPr>
          <p:cNvPr id="22" name="图片 21"/>
          <p:cNvPicPr>
            <a:picLocks noChangeAspect="1"/>
          </p:cNvPicPr>
          <p:nvPr/>
        </p:nvPicPr>
        <p:blipFill>
          <a:blip r:embed="rId6"/>
          <a:stretch>
            <a:fillRect/>
          </a:stretch>
        </p:blipFill>
        <p:spPr>
          <a:xfrm>
            <a:off x="7593175" y="1265212"/>
            <a:ext cx="3974937" cy="20911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75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2500"/>
                            </p:stCondLst>
                            <p:childTnLst>
                              <p:par>
                                <p:cTn id="17" presetID="14" presetClass="entr" presetSubtype="1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par>
                          <p:cTn id="20" fill="hold">
                            <p:stCondLst>
                              <p:cond delay="3500"/>
                            </p:stCondLst>
                            <p:childTnLst>
                              <p:par>
                                <p:cTn id="21" presetID="14"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557301" y="1378079"/>
            <a:ext cx="1832785" cy="1727071"/>
            <a:chOff x="1455701" y="1338607"/>
            <a:chExt cx="1832785" cy="1727071"/>
          </a:xfrm>
        </p:grpSpPr>
        <p:sp>
          <p:nvSpPr>
            <p:cNvPr id="6" name="椭圆 5"/>
            <p:cNvSpPr/>
            <p:nvPr/>
          </p:nvSpPr>
          <p:spPr>
            <a:xfrm>
              <a:off x="1838200" y="1338607"/>
              <a:ext cx="1450286" cy="14502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grpSp>
          <p:nvGrpSpPr>
            <p:cNvPr id="5" name="组合 4"/>
            <p:cNvGrpSpPr/>
            <p:nvPr/>
          </p:nvGrpSpPr>
          <p:grpSpPr>
            <a:xfrm>
              <a:off x="1455701" y="1562100"/>
              <a:ext cx="1698698" cy="1503578"/>
              <a:chOff x="1739900" y="2311400"/>
              <a:chExt cx="5638800" cy="4991100"/>
            </a:xfrm>
          </p:grpSpPr>
          <p:pic>
            <p:nvPicPr>
              <p:cNvPr id="3" name="图片 2" descr="图片包含 树&#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l="45062" t="-568" r="123" b="40321"/>
              <a:stretch>
                <a:fillRect/>
              </a:stretch>
            </p:blipFill>
            <p:spPr>
              <a:xfrm>
                <a:off x="1739900" y="3429000"/>
                <a:ext cx="5638800" cy="3873500"/>
              </a:xfrm>
              <a:prstGeom prst="rect">
                <a:avLst/>
              </a:prstGeom>
            </p:spPr>
          </p:pic>
          <p:pic>
            <p:nvPicPr>
              <p:cNvPr id="4" name="图片 3" descr="图片包含 动物, 鸟, 放飞&#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3704" t="50000" r="40988" b="9506"/>
              <a:stretch>
                <a:fillRect/>
              </a:stretch>
            </p:blipFill>
            <p:spPr>
              <a:xfrm>
                <a:off x="3162300" y="2311400"/>
                <a:ext cx="3632200" cy="2603500"/>
              </a:xfrm>
              <a:prstGeom prst="rect">
                <a:avLst/>
              </a:prstGeom>
            </p:spPr>
          </p:pic>
        </p:grpSp>
      </p:grpSp>
      <p:grpSp>
        <p:nvGrpSpPr>
          <p:cNvPr id="8" name="组合 7"/>
          <p:cNvGrpSpPr/>
          <p:nvPr/>
        </p:nvGrpSpPr>
        <p:grpSpPr>
          <a:xfrm>
            <a:off x="4986301" y="1378079"/>
            <a:ext cx="1832785" cy="1727071"/>
            <a:chOff x="1455701" y="1338607"/>
            <a:chExt cx="1832785" cy="1727071"/>
          </a:xfrm>
        </p:grpSpPr>
        <p:sp>
          <p:nvSpPr>
            <p:cNvPr id="9" name="椭圆 8"/>
            <p:cNvSpPr/>
            <p:nvPr/>
          </p:nvSpPr>
          <p:spPr>
            <a:xfrm>
              <a:off x="1838200" y="1338607"/>
              <a:ext cx="1450286" cy="14502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grpSp>
          <p:nvGrpSpPr>
            <p:cNvPr id="10" name="组合 9"/>
            <p:cNvGrpSpPr/>
            <p:nvPr/>
          </p:nvGrpSpPr>
          <p:grpSpPr>
            <a:xfrm>
              <a:off x="1455701" y="1562100"/>
              <a:ext cx="1698698" cy="1503578"/>
              <a:chOff x="1739900" y="2311400"/>
              <a:chExt cx="5638800" cy="4991100"/>
            </a:xfrm>
          </p:grpSpPr>
          <p:pic>
            <p:nvPicPr>
              <p:cNvPr id="11" name="图片 10" descr="图片包含 树&#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l="45062" t="-568" r="123" b="40321"/>
              <a:stretch>
                <a:fillRect/>
              </a:stretch>
            </p:blipFill>
            <p:spPr>
              <a:xfrm>
                <a:off x="1739900" y="3429000"/>
                <a:ext cx="5638800" cy="3873500"/>
              </a:xfrm>
              <a:prstGeom prst="rect">
                <a:avLst/>
              </a:prstGeom>
            </p:spPr>
          </p:pic>
          <p:pic>
            <p:nvPicPr>
              <p:cNvPr id="12" name="图片 11" descr="图片包含 动物, 鸟, 放飞&#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3704" t="50000" r="40988" b="9506"/>
              <a:stretch>
                <a:fillRect/>
              </a:stretch>
            </p:blipFill>
            <p:spPr>
              <a:xfrm>
                <a:off x="3162300" y="2311400"/>
                <a:ext cx="3632200" cy="2603500"/>
              </a:xfrm>
              <a:prstGeom prst="rect">
                <a:avLst/>
              </a:prstGeom>
            </p:spPr>
          </p:pic>
        </p:grpSp>
      </p:grpSp>
      <p:grpSp>
        <p:nvGrpSpPr>
          <p:cNvPr id="13" name="组合 12"/>
          <p:cNvGrpSpPr/>
          <p:nvPr/>
        </p:nvGrpSpPr>
        <p:grpSpPr>
          <a:xfrm>
            <a:off x="8415301" y="1378079"/>
            <a:ext cx="1832785" cy="1727071"/>
            <a:chOff x="1455701" y="1338607"/>
            <a:chExt cx="1832785" cy="1727071"/>
          </a:xfrm>
        </p:grpSpPr>
        <p:sp>
          <p:nvSpPr>
            <p:cNvPr id="14" name="椭圆 13"/>
            <p:cNvSpPr/>
            <p:nvPr/>
          </p:nvSpPr>
          <p:spPr>
            <a:xfrm>
              <a:off x="1838200" y="1338607"/>
              <a:ext cx="1450286" cy="145028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grpSp>
          <p:nvGrpSpPr>
            <p:cNvPr id="15" name="组合 14"/>
            <p:cNvGrpSpPr/>
            <p:nvPr/>
          </p:nvGrpSpPr>
          <p:grpSpPr>
            <a:xfrm>
              <a:off x="1455701" y="1562100"/>
              <a:ext cx="1698698" cy="1503578"/>
              <a:chOff x="1739900" y="2311400"/>
              <a:chExt cx="5638800" cy="4991100"/>
            </a:xfrm>
          </p:grpSpPr>
          <p:pic>
            <p:nvPicPr>
              <p:cNvPr id="16" name="图片 15" descr="图片包含 树&#10;&#10;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5900"/>
                        </a14:imgEffect>
                      </a14:imgLayer>
                    </a14:imgProps>
                  </a:ext>
                  <a:ext uri="{28A0092B-C50C-407E-A947-70E740481C1C}">
                    <a14:useLocalDpi xmlns:a14="http://schemas.microsoft.com/office/drawing/2010/main" val="0"/>
                  </a:ext>
                </a:extLst>
              </a:blip>
              <a:srcRect l="45062" t="-568" r="123" b="40321"/>
              <a:stretch>
                <a:fillRect/>
              </a:stretch>
            </p:blipFill>
            <p:spPr>
              <a:xfrm>
                <a:off x="1739900" y="3429000"/>
                <a:ext cx="5638800" cy="3873500"/>
              </a:xfrm>
              <a:prstGeom prst="rect">
                <a:avLst/>
              </a:prstGeom>
            </p:spPr>
          </p:pic>
          <p:pic>
            <p:nvPicPr>
              <p:cNvPr id="17" name="图片 16" descr="图片包含 动物, 鸟, 放飞&#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23704" t="50000" r="40988" b="9506"/>
              <a:stretch>
                <a:fillRect/>
              </a:stretch>
            </p:blipFill>
            <p:spPr>
              <a:xfrm>
                <a:off x="3162300" y="2311400"/>
                <a:ext cx="3632200" cy="2603500"/>
              </a:xfrm>
              <a:prstGeom prst="rect">
                <a:avLst/>
              </a:prstGeom>
            </p:spPr>
          </p:pic>
        </p:grpSp>
      </p:grpSp>
      <p:sp>
        <p:nvSpPr>
          <p:cNvPr id="18" name="矩形 17"/>
          <p:cNvSpPr/>
          <p:nvPr/>
        </p:nvSpPr>
        <p:spPr>
          <a:xfrm>
            <a:off x="1741613" y="3154363"/>
            <a:ext cx="1846659" cy="2951162"/>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endParaRPr>
          </a:p>
        </p:txBody>
      </p:sp>
      <p:grpSp>
        <p:nvGrpSpPr>
          <p:cNvPr id="20" name="组合 19"/>
          <p:cNvGrpSpPr/>
          <p:nvPr/>
        </p:nvGrpSpPr>
        <p:grpSpPr>
          <a:xfrm>
            <a:off x="1758242" y="5269128"/>
            <a:ext cx="455118" cy="623694"/>
            <a:chOff x="4457701" y="3970847"/>
            <a:chExt cx="788742" cy="1080894"/>
          </a:xfrm>
        </p:grpSpPr>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2" name="文本框 21"/>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23" name="矩形 22"/>
          <p:cNvSpPr/>
          <p:nvPr/>
        </p:nvSpPr>
        <p:spPr>
          <a:xfrm>
            <a:off x="5185370" y="3143250"/>
            <a:ext cx="1846659" cy="2951162"/>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endParaRPr>
          </a:p>
        </p:txBody>
      </p:sp>
      <p:grpSp>
        <p:nvGrpSpPr>
          <p:cNvPr id="24" name="组合 23"/>
          <p:cNvGrpSpPr/>
          <p:nvPr/>
        </p:nvGrpSpPr>
        <p:grpSpPr>
          <a:xfrm>
            <a:off x="5201999" y="5258015"/>
            <a:ext cx="455118" cy="623694"/>
            <a:chOff x="4457701" y="3970847"/>
            <a:chExt cx="788742" cy="1080894"/>
          </a:xfrm>
        </p:grpSpPr>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26" name="文本框 25"/>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
        <p:nvSpPr>
          <p:cNvPr id="27" name="矩形 26"/>
          <p:cNvSpPr/>
          <p:nvPr/>
        </p:nvSpPr>
        <p:spPr>
          <a:xfrm>
            <a:off x="8629127" y="3144837"/>
            <a:ext cx="1846659" cy="2951162"/>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点击输入本栏的具体文字，简明扼要的说明分项内容，此为概念图解，请根据您的具体内容酌情修改</a:t>
            </a:r>
            <a:endParaRPr kumimoji="0" lang="zh-CN" altLang="en-US" sz="1800" b="0" i="0" u="none" strike="noStrike" kern="1200" cap="none" spc="0" normalizeH="0" baseline="0" noProof="0" dirty="0">
              <a:ln>
                <a:noFill/>
              </a:ln>
              <a:solidFill>
                <a:prstClr val="white"/>
              </a:solidFill>
              <a:effectLst/>
              <a:uLnTx/>
              <a:uFillTx/>
              <a:latin typeface="全字库正楷体" panose="02010604000101010101"/>
              <a:ea typeface="全字库正楷体" panose="02010604000101010101"/>
              <a:cs typeface="+mn-cs"/>
            </a:endParaRPr>
          </a:p>
        </p:txBody>
      </p:sp>
      <p:grpSp>
        <p:nvGrpSpPr>
          <p:cNvPr id="28" name="组合 27"/>
          <p:cNvGrpSpPr/>
          <p:nvPr/>
        </p:nvGrpSpPr>
        <p:grpSpPr>
          <a:xfrm>
            <a:off x="8645756" y="5259602"/>
            <a:ext cx="455118" cy="623694"/>
            <a:chOff x="4457701" y="3970847"/>
            <a:chExt cx="788742" cy="1080894"/>
          </a:xfrm>
        </p:grpSpPr>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30" name="文本框 29"/>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750"/>
                                        <p:tgtEl>
                                          <p:spTgt spid="18"/>
                                        </p:tgtEl>
                                        <p:attrNameLst>
                                          <p:attrName>ppt_y</p:attrName>
                                        </p:attrNameLst>
                                      </p:cBhvr>
                                      <p:tavLst>
                                        <p:tav tm="0">
                                          <p:val>
                                            <p:strVal val="#ppt_y+#ppt_h*1.125000"/>
                                          </p:val>
                                        </p:tav>
                                        <p:tav tm="100000">
                                          <p:val>
                                            <p:strVal val="#ppt_y"/>
                                          </p:val>
                                        </p:tav>
                                      </p:tavLst>
                                    </p:anim>
                                    <p:animEffect transition="in" filter="wipe(up)">
                                      <p:cBhvr>
                                        <p:cTn id="14" dur="750"/>
                                        <p:tgtEl>
                                          <p:spTgt spid="18"/>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par>
                          <p:cTn id="19" fill="hold">
                            <p:stCondLst>
                              <p:cond delay="2500"/>
                            </p:stCondLst>
                            <p:childTnLst>
                              <p:par>
                                <p:cTn id="20" presetID="53" presetClass="entr" presetSubtype="16"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750" fill="hold"/>
                                        <p:tgtEl>
                                          <p:spTgt spid="8"/>
                                        </p:tgtEl>
                                        <p:attrNameLst>
                                          <p:attrName>ppt_w</p:attrName>
                                        </p:attrNameLst>
                                      </p:cBhvr>
                                      <p:tavLst>
                                        <p:tav tm="0">
                                          <p:val>
                                            <p:fltVal val="0"/>
                                          </p:val>
                                        </p:tav>
                                        <p:tav tm="100000">
                                          <p:val>
                                            <p:strVal val="#ppt_w"/>
                                          </p:val>
                                        </p:tav>
                                      </p:tavLst>
                                    </p:anim>
                                    <p:anim calcmode="lin" valueType="num">
                                      <p:cBhvr>
                                        <p:cTn id="23" dur="750" fill="hold"/>
                                        <p:tgtEl>
                                          <p:spTgt spid="8"/>
                                        </p:tgtEl>
                                        <p:attrNameLst>
                                          <p:attrName>ppt_h</p:attrName>
                                        </p:attrNameLst>
                                      </p:cBhvr>
                                      <p:tavLst>
                                        <p:tav tm="0">
                                          <p:val>
                                            <p:fltVal val="0"/>
                                          </p:val>
                                        </p:tav>
                                        <p:tav tm="100000">
                                          <p:val>
                                            <p:strVal val="#ppt_h"/>
                                          </p:val>
                                        </p:tav>
                                      </p:tavLst>
                                    </p:anim>
                                    <p:animEffect transition="in" filter="fade">
                                      <p:cBhvr>
                                        <p:cTn id="24" dur="750"/>
                                        <p:tgtEl>
                                          <p:spTgt spid="8"/>
                                        </p:tgtEl>
                                      </p:cBhvr>
                                    </p:animEffect>
                                  </p:childTnLst>
                                </p:cTn>
                              </p:par>
                            </p:childTnLst>
                          </p:cTn>
                        </p:par>
                        <p:par>
                          <p:cTn id="25" fill="hold">
                            <p:stCondLst>
                              <p:cond delay="3500"/>
                            </p:stCondLst>
                            <p:childTnLst>
                              <p:par>
                                <p:cTn id="26" presetID="12" presetClass="entr" presetSubtype="4"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750"/>
                                        <p:tgtEl>
                                          <p:spTgt spid="23"/>
                                        </p:tgtEl>
                                        <p:attrNameLst>
                                          <p:attrName>ppt_y</p:attrName>
                                        </p:attrNameLst>
                                      </p:cBhvr>
                                      <p:tavLst>
                                        <p:tav tm="0">
                                          <p:val>
                                            <p:strVal val="#ppt_y+#ppt_h*1.125000"/>
                                          </p:val>
                                        </p:tav>
                                        <p:tav tm="100000">
                                          <p:val>
                                            <p:strVal val="#ppt_y"/>
                                          </p:val>
                                        </p:tav>
                                      </p:tavLst>
                                    </p:anim>
                                    <p:animEffect transition="in" filter="wipe(up)">
                                      <p:cBhvr>
                                        <p:cTn id="29" dur="750"/>
                                        <p:tgtEl>
                                          <p:spTgt spid="23"/>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750" fill="hold"/>
                                        <p:tgtEl>
                                          <p:spTgt spid="13"/>
                                        </p:tgtEl>
                                        <p:attrNameLst>
                                          <p:attrName>ppt_w</p:attrName>
                                        </p:attrNameLst>
                                      </p:cBhvr>
                                      <p:tavLst>
                                        <p:tav tm="0">
                                          <p:val>
                                            <p:fltVal val="0"/>
                                          </p:val>
                                        </p:tav>
                                        <p:tav tm="100000">
                                          <p:val>
                                            <p:strVal val="#ppt_w"/>
                                          </p:val>
                                        </p:tav>
                                      </p:tavLst>
                                    </p:anim>
                                    <p:anim calcmode="lin" valueType="num">
                                      <p:cBhvr>
                                        <p:cTn id="38" dur="750" fill="hold"/>
                                        <p:tgtEl>
                                          <p:spTgt spid="13"/>
                                        </p:tgtEl>
                                        <p:attrNameLst>
                                          <p:attrName>ppt_h</p:attrName>
                                        </p:attrNameLst>
                                      </p:cBhvr>
                                      <p:tavLst>
                                        <p:tav tm="0">
                                          <p:val>
                                            <p:fltVal val="0"/>
                                          </p:val>
                                        </p:tav>
                                        <p:tav tm="100000">
                                          <p:val>
                                            <p:strVal val="#ppt_h"/>
                                          </p:val>
                                        </p:tav>
                                      </p:tavLst>
                                    </p:anim>
                                    <p:animEffect transition="in" filter="fade">
                                      <p:cBhvr>
                                        <p:cTn id="39" dur="750"/>
                                        <p:tgtEl>
                                          <p:spTgt spid="13"/>
                                        </p:tgtEl>
                                      </p:cBhvr>
                                    </p:animEffect>
                                  </p:childTnLst>
                                </p:cTn>
                              </p:par>
                            </p:childTnLst>
                          </p:cTn>
                        </p:par>
                        <p:par>
                          <p:cTn id="40" fill="hold">
                            <p:stCondLst>
                              <p:cond delay="6000"/>
                            </p:stCondLst>
                            <p:childTnLst>
                              <p:par>
                                <p:cTn id="41" presetID="12" presetClass="entr" presetSubtype="4"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750"/>
                                        <p:tgtEl>
                                          <p:spTgt spid="27"/>
                                        </p:tgtEl>
                                        <p:attrNameLst>
                                          <p:attrName>ppt_y</p:attrName>
                                        </p:attrNameLst>
                                      </p:cBhvr>
                                      <p:tavLst>
                                        <p:tav tm="0">
                                          <p:val>
                                            <p:strVal val="#ppt_y+#ppt_h*1.125000"/>
                                          </p:val>
                                        </p:tav>
                                        <p:tav tm="100000">
                                          <p:val>
                                            <p:strVal val="#ppt_y"/>
                                          </p:val>
                                        </p:tav>
                                      </p:tavLst>
                                    </p:anim>
                                    <p:animEffect transition="in" filter="wipe(up)">
                                      <p:cBhvr>
                                        <p:cTn id="44" dur="750"/>
                                        <p:tgtEl>
                                          <p:spTgt spid="27"/>
                                        </p:tgtEl>
                                      </p:cBhvr>
                                    </p:animEffect>
                                  </p:childTnLst>
                                </p:cTn>
                              </p:par>
                            </p:childTnLst>
                          </p:cTn>
                        </p:par>
                        <p:par>
                          <p:cTn id="45" fill="hold">
                            <p:stCondLst>
                              <p:cond delay="7000"/>
                            </p:stCondLst>
                            <p:childTnLst>
                              <p:par>
                                <p:cTn id="46" presetID="22" presetClass="entr" presetSubtype="4"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ṡḷiḍe"/>
          <p:cNvSpPr/>
          <p:nvPr/>
        </p:nvSpPr>
        <p:spPr bwMode="auto">
          <a:xfrm>
            <a:off x="3946220" y="1333500"/>
            <a:ext cx="4245256" cy="4191000"/>
          </a:xfrm>
          <a:custGeom>
            <a:avLst/>
            <a:gdLst>
              <a:gd name="T0" fmla="*/ 93 w 299"/>
              <a:gd name="T1" fmla="*/ 65 h 295"/>
              <a:gd name="T2" fmla="*/ 90 w 299"/>
              <a:gd name="T3" fmla="*/ 159 h 295"/>
              <a:gd name="T4" fmla="*/ 132 w 299"/>
              <a:gd name="T5" fmla="*/ 69 h 295"/>
              <a:gd name="T6" fmla="*/ 292 w 299"/>
              <a:gd name="T7" fmla="*/ 107 h 295"/>
              <a:gd name="T8" fmla="*/ 279 w 299"/>
              <a:gd name="T9" fmla="*/ 170 h 295"/>
              <a:gd name="T10" fmla="*/ 271 w 299"/>
              <a:gd name="T11" fmla="*/ 51 h 295"/>
              <a:gd name="T12" fmla="*/ 244 w 299"/>
              <a:gd name="T13" fmla="*/ 213 h 295"/>
              <a:gd name="T14" fmla="*/ 236 w 299"/>
              <a:gd name="T15" fmla="*/ 219 h 295"/>
              <a:gd name="T16" fmla="*/ 224 w 299"/>
              <a:gd name="T17" fmla="*/ 244 h 295"/>
              <a:gd name="T18" fmla="*/ 200 w 299"/>
              <a:gd name="T19" fmla="*/ 59 h 295"/>
              <a:gd name="T20" fmla="*/ 182 w 299"/>
              <a:gd name="T21" fmla="*/ 36 h 295"/>
              <a:gd name="T22" fmla="*/ 160 w 299"/>
              <a:gd name="T23" fmla="*/ 240 h 295"/>
              <a:gd name="T24" fmla="*/ 177 w 299"/>
              <a:gd name="T25" fmla="*/ 42 h 295"/>
              <a:gd name="T26" fmla="*/ 144 w 299"/>
              <a:gd name="T27" fmla="*/ 245 h 295"/>
              <a:gd name="T28" fmla="*/ 127 w 299"/>
              <a:gd name="T29" fmla="*/ 295 h 295"/>
              <a:gd name="T30" fmla="*/ 109 w 299"/>
              <a:gd name="T31" fmla="*/ 50 h 295"/>
              <a:gd name="T32" fmla="*/ 94 w 299"/>
              <a:gd name="T33" fmla="*/ 40 h 295"/>
              <a:gd name="T34" fmla="*/ 81 w 299"/>
              <a:gd name="T35" fmla="*/ 31 h 295"/>
              <a:gd name="T36" fmla="*/ 78 w 299"/>
              <a:gd name="T37" fmla="*/ 155 h 295"/>
              <a:gd name="T38" fmla="*/ 70 w 299"/>
              <a:gd name="T39" fmla="*/ 43 h 295"/>
              <a:gd name="T40" fmla="*/ 64 w 299"/>
              <a:gd name="T41" fmla="*/ 33 h 295"/>
              <a:gd name="T42" fmla="*/ 54 w 299"/>
              <a:gd name="T43" fmla="*/ 90 h 295"/>
              <a:gd name="T44" fmla="*/ 51 w 299"/>
              <a:gd name="T45" fmla="*/ 154 h 295"/>
              <a:gd name="T46" fmla="*/ 51 w 299"/>
              <a:gd name="T47" fmla="*/ 66 h 295"/>
              <a:gd name="T48" fmla="*/ 39 w 299"/>
              <a:gd name="T49" fmla="*/ 166 h 295"/>
              <a:gd name="T50" fmla="*/ 25 w 299"/>
              <a:gd name="T51" fmla="*/ 104 h 295"/>
              <a:gd name="T52" fmla="*/ 263 w 299"/>
              <a:gd name="T53" fmla="*/ 159 h 295"/>
              <a:gd name="T54" fmla="*/ 251 w 299"/>
              <a:gd name="T55" fmla="*/ 78 h 295"/>
              <a:gd name="T56" fmla="*/ 247 w 299"/>
              <a:gd name="T57" fmla="*/ 75 h 295"/>
              <a:gd name="T58" fmla="*/ 230 w 299"/>
              <a:gd name="T59" fmla="*/ 84 h 295"/>
              <a:gd name="T60" fmla="*/ 233 w 299"/>
              <a:gd name="T61" fmla="*/ 209 h 295"/>
              <a:gd name="T62" fmla="*/ 207 w 299"/>
              <a:gd name="T63" fmla="*/ 85 h 295"/>
              <a:gd name="T64" fmla="*/ 136 w 299"/>
              <a:gd name="T65" fmla="*/ 232 h 295"/>
              <a:gd name="T66" fmla="*/ 133 w 299"/>
              <a:gd name="T67" fmla="*/ 67 h 295"/>
              <a:gd name="T68" fmla="*/ 109 w 299"/>
              <a:gd name="T69" fmla="*/ 62 h 295"/>
              <a:gd name="T70" fmla="*/ 89 w 299"/>
              <a:gd name="T71" fmla="*/ 170 h 295"/>
              <a:gd name="T72" fmla="*/ 77 w 299"/>
              <a:gd name="T73" fmla="*/ 59 h 295"/>
              <a:gd name="T74" fmla="*/ 98 w 299"/>
              <a:gd name="T75" fmla="*/ 192 h 295"/>
              <a:gd name="T76" fmla="*/ 74 w 299"/>
              <a:gd name="T77" fmla="*/ 69 h 295"/>
              <a:gd name="T78" fmla="*/ 61 w 299"/>
              <a:gd name="T79" fmla="*/ 205 h 295"/>
              <a:gd name="T80" fmla="*/ 59 w 299"/>
              <a:gd name="T81" fmla="*/ 206 h 295"/>
              <a:gd name="T82" fmla="*/ 104 w 299"/>
              <a:gd name="T83" fmla="*/ 217 h 295"/>
              <a:gd name="T84" fmla="*/ 136 w 299"/>
              <a:gd name="T85" fmla="*/ 255 h 295"/>
              <a:gd name="T86" fmla="*/ 165 w 299"/>
              <a:gd name="T87" fmla="*/ 214 h 295"/>
              <a:gd name="T88" fmla="*/ 222 w 299"/>
              <a:gd name="T89" fmla="*/ 247 h 295"/>
              <a:gd name="T90" fmla="*/ 262 w 299"/>
              <a:gd name="T91" fmla="*/ 182 h 295"/>
              <a:gd name="T92" fmla="*/ 281 w 299"/>
              <a:gd name="T93" fmla="*/ 151 h 295"/>
              <a:gd name="T94" fmla="*/ 249 w 299"/>
              <a:gd name="T95" fmla="*/ 123 h 295"/>
              <a:gd name="T96" fmla="*/ 261 w 299"/>
              <a:gd name="T97" fmla="*/ 64 h 295"/>
              <a:gd name="T98" fmla="*/ 218 w 299"/>
              <a:gd name="T99" fmla="*/ 86 h 295"/>
              <a:gd name="T100" fmla="*/ 205 w 299"/>
              <a:gd name="T101" fmla="*/ 54 h 295"/>
              <a:gd name="T102" fmla="*/ 182 w 299"/>
              <a:gd name="T103" fmla="*/ 65 h 295"/>
              <a:gd name="T104" fmla="*/ 99 w 299"/>
              <a:gd name="T105" fmla="*/ 53 h 295"/>
              <a:gd name="T106" fmla="*/ 56 w 299"/>
              <a:gd name="T107" fmla="*/ 33 h 295"/>
              <a:gd name="T108" fmla="*/ 46 w 299"/>
              <a:gd name="T109" fmla="*/ 48 h 295"/>
              <a:gd name="T110" fmla="*/ 60 w 299"/>
              <a:gd name="T111" fmla="*/ 80 h 295"/>
              <a:gd name="T112" fmla="*/ 71 w 299"/>
              <a:gd name="T113" fmla="*/ 105 h 295"/>
              <a:gd name="T114" fmla="*/ 66 w 299"/>
              <a:gd name="T115" fmla="*/ 166 h 295"/>
              <a:gd name="T116" fmla="*/ 190 w 299"/>
              <a:gd name="T117" fmla="*/ 210 h 295"/>
              <a:gd name="T118" fmla="*/ 18 w 299"/>
              <a:gd name="T119" fmla="*/ 206 h 295"/>
              <a:gd name="T120" fmla="*/ 7 w 299"/>
              <a:gd name="T121" fmla="*/ 228 h 295"/>
              <a:gd name="T122" fmla="*/ 68 w 299"/>
              <a:gd name="T123" fmla="*/ 57 h 295"/>
              <a:gd name="T124" fmla="*/ 112 w 299"/>
              <a:gd name="T125" fmla="*/ 16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9" h="295">
                <a:moveTo>
                  <a:pt x="75" y="62"/>
                </a:moveTo>
                <a:cubicBezTo>
                  <a:pt x="72" y="65"/>
                  <a:pt x="68" y="61"/>
                  <a:pt x="66" y="58"/>
                </a:cubicBezTo>
                <a:cubicBezTo>
                  <a:pt x="66" y="57"/>
                  <a:pt x="66" y="57"/>
                  <a:pt x="66" y="57"/>
                </a:cubicBezTo>
                <a:cubicBezTo>
                  <a:pt x="67" y="57"/>
                  <a:pt x="67" y="57"/>
                  <a:pt x="67" y="57"/>
                </a:cubicBezTo>
                <a:cubicBezTo>
                  <a:pt x="67" y="60"/>
                  <a:pt x="70" y="61"/>
                  <a:pt x="73" y="61"/>
                </a:cubicBezTo>
                <a:cubicBezTo>
                  <a:pt x="74" y="62"/>
                  <a:pt x="74" y="62"/>
                  <a:pt x="75" y="62"/>
                </a:cubicBezTo>
                <a:close/>
                <a:moveTo>
                  <a:pt x="82" y="59"/>
                </a:moveTo>
                <a:cubicBezTo>
                  <a:pt x="81" y="57"/>
                  <a:pt x="82" y="55"/>
                  <a:pt x="81" y="54"/>
                </a:cubicBezTo>
                <a:cubicBezTo>
                  <a:pt x="81" y="56"/>
                  <a:pt x="79" y="54"/>
                  <a:pt x="79" y="56"/>
                </a:cubicBezTo>
                <a:cubicBezTo>
                  <a:pt x="80" y="57"/>
                  <a:pt x="80" y="59"/>
                  <a:pt x="82" y="59"/>
                </a:cubicBezTo>
                <a:close/>
                <a:moveTo>
                  <a:pt x="79" y="63"/>
                </a:moveTo>
                <a:cubicBezTo>
                  <a:pt x="78" y="63"/>
                  <a:pt x="78" y="64"/>
                  <a:pt x="79" y="64"/>
                </a:cubicBezTo>
                <a:cubicBezTo>
                  <a:pt x="78" y="62"/>
                  <a:pt x="79" y="61"/>
                  <a:pt x="81" y="61"/>
                </a:cubicBezTo>
                <a:cubicBezTo>
                  <a:pt x="81" y="59"/>
                  <a:pt x="80" y="58"/>
                  <a:pt x="79" y="58"/>
                </a:cubicBezTo>
                <a:cubicBezTo>
                  <a:pt x="78" y="59"/>
                  <a:pt x="81" y="59"/>
                  <a:pt x="79" y="60"/>
                </a:cubicBezTo>
                <a:cubicBezTo>
                  <a:pt x="77" y="60"/>
                  <a:pt x="78" y="58"/>
                  <a:pt x="77" y="59"/>
                </a:cubicBezTo>
                <a:cubicBezTo>
                  <a:pt x="76" y="60"/>
                  <a:pt x="80" y="62"/>
                  <a:pt x="77" y="63"/>
                </a:cubicBezTo>
                <a:cubicBezTo>
                  <a:pt x="78" y="63"/>
                  <a:pt x="79" y="63"/>
                  <a:pt x="79" y="63"/>
                </a:cubicBezTo>
                <a:close/>
                <a:moveTo>
                  <a:pt x="86" y="65"/>
                </a:moveTo>
                <a:cubicBezTo>
                  <a:pt x="86" y="65"/>
                  <a:pt x="86" y="66"/>
                  <a:pt x="86" y="65"/>
                </a:cubicBezTo>
                <a:cubicBezTo>
                  <a:pt x="85" y="64"/>
                  <a:pt x="83" y="63"/>
                  <a:pt x="81" y="62"/>
                </a:cubicBezTo>
                <a:cubicBezTo>
                  <a:pt x="82" y="63"/>
                  <a:pt x="79" y="62"/>
                  <a:pt x="80" y="64"/>
                </a:cubicBezTo>
                <a:cubicBezTo>
                  <a:pt x="82" y="64"/>
                  <a:pt x="82" y="65"/>
                  <a:pt x="85" y="66"/>
                </a:cubicBezTo>
                <a:cubicBezTo>
                  <a:pt x="85" y="65"/>
                  <a:pt x="85" y="65"/>
                  <a:pt x="86" y="65"/>
                </a:cubicBezTo>
                <a:close/>
                <a:moveTo>
                  <a:pt x="96" y="62"/>
                </a:moveTo>
                <a:cubicBezTo>
                  <a:pt x="97" y="61"/>
                  <a:pt x="97" y="62"/>
                  <a:pt x="97" y="61"/>
                </a:cubicBezTo>
                <a:cubicBezTo>
                  <a:pt x="96" y="61"/>
                  <a:pt x="96" y="62"/>
                  <a:pt x="95" y="62"/>
                </a:cubicBezTo>
                <a:cubicBezTo>
                  <a:pt x="95" y="63"/>
                  <a:pt x="97" y="64"/>
                  <a:pt x="98" y="63"/>
                </a:cubicBezTo>
                <a:cubicBezTo>
                  <a:pt x="97" y="63"/>
                  <a:pt x="96" y="62"/>
                  <a:pt x="96" y="62"/>
                </a:cubicBezTo>
                <a:close/>
                <a:moveTo>
                  <a:pt x="94" y="64"/>
                </a:moveTo>
                <a:cubicBezTo>
                  <a:pt x="95" y="65"/>
                  <a:pt x="94" y="66"/>
                  <a:pt x="93" y="65"/>
                </a:cubicBezTo>
                <a:cubicBezTo>
                  <a:pt x="94" y="60"/>
                  <a:pt x="88" y="62"/>
                  <a:pt x="88" y="60"/>
                </a:cubicBezTo>
                <a:cubicBezTo>
                  <a:pt x="88" y="61"/>
                  <a:pt x="87" y="61"/>
                  <a:pt x="86" y="62"/>
                </a:cubicBezTo>
                <a:cubicBezTo>
                  <a:pt x="88" y="65"/>
                  <a:pt x="93" y="67"/>
                  <a:pt x="97" y="67"/>
                </a:cubicBezTo>
                <a:cubicBezTo>
                  <a:pt x="94" y="66"/>
                  <a:pt x="96" y="64"/>
                  <a:pt x="94" y="64"/>
                </a:cubicBezTo>
                <a:close/>
                <a:moveTo>
                  <a:pt x="103" y="65"/>
                </a:moveTo>
                <a:cubicBezTo>
                  <a:pt x="102" y="65"/>
                  <a:pt x="101" y="65"/>
                  <a:pt x="100" y="66"/>
                </a:cubicBezTo>
                <a:cubicBezTo>
                  <a:pt x="102" y="67"/>
                  <a:pt x="103" y="67"/>
                  <a:pt x="103" y="65"/>
                </a:cubicBezTo>
                <a:close/>
                <a:moveTo>
                  <a:pt x="92" y="72"/>
                </a:moveTo>
                <a:cubicBezTo>
                  <a:pt x="91" y="71"/>
                  <a:pt x="89" y="69"/>
                  <a:pt x="88" y="71"/>
                </a:cubicBezTo>
                <a:cubicBezTo>
                  <a:pt x="89" y="71"/>
                  <a:pt x="90" y="74"/>
                  <a:pt x="92" y="72"/>
                </a:cubicBezTo>
                <a:close/>
                <a:moveTo>
                  <a:pt x="100" y="71"/>
                </a:moveTo>
                <a:cubicBezTo>
                  <a:pt x="98" y="71"/>
                  <a:pt x="96" y="69"/>
                  <a:pt x="95" y="70"/>
                </a:cubicBezTo>
                <a:cubicBezTo>
                  <a:pt x="97" y="70"/>
                  <a:pt x="99" y="73"/>
                  <a:pt x="100" y="71"/>
                </a:cubicBezTo>
                <a:close/>
                <a:moveTo>
                  <a:pt x="79" y="98"/>
                </a:moveTo>
                <a:cubicBezTo>
                  <a:pt x="78" y="96"/>
                  <a:pt x="80" y="96"/>
                  <a:pt x="81" y="95"/>
                </a:cubicBezTo>
                <a:cubicBezTo>
                  <a:pt x="79" y="96"/>
                  <a:pt x="79" y="94"/>
                  <a:pt x="79" y="95"/>
                </a:cubicBezTo>
                <a:cubicBezTo>
                  <a:pt x="80" y="96"/>
                  <a:pt x="76" y="97"/>
                  <a:pt x="76" y="95"/>
                </a:cubicBezTo>
                <a:cubicBezTo>
                  <a:pt x="76" y="96"/>
                  <a:pt x="73" y="96"/>
                  <a:pt x="76" y="97"/>
                </a:cubicBezTo>
                <a:cubicBezTo>
                  <a:pt x="76" y="95"/>
                  <a:pt x="78" y="98"/>
                  <a:pt x="79" y="98"/>
                </a:cubicBezTo>
                <a:close/>
                <a:moveTo>
                  <a:pt x="89" y="170"/>
                </a:moveTo>
                <a:cubicBezTo>
                  <a:pt x="89" y="170"/>
                  <a:pt x="87" y="173"/>
                  <a:pt x="89" y="174"/>
                </a:cubicBezTo>
                <a:cubicBezTo>
                  <a:pt x="90" y="172"/>
                  <a:pt x="91" y="171"/>
                  <a:pt x="93" y="169"/>
                </a:cubicBezTo>
                <a:cubicBezTo>
                  <a:pt x="92" y="169"/>
                  <a:pt x="90" y="170"/>
                  <a:pt x="89" y="170"/>
                </a:cubicBezTo>
                <a:close/>
                <a:moveTo>
                  <a:pt x="82" y="162"/>
                </a:moveTo>
                <a:cubicBezTo>
                  <a:pt x="85" y="162"/>
                  <a:pt x="85" y="162"/>
                  <a:pt x="85" y="162"/>
                </a:cubicBezTo>
                <a:cubicBezTo>
                  <a:pt x="84" y="161"/>
                  <a:pt x="87" y="160"/>
                  <a:pt x="85" y="160"/>
                </a:cubicBezTo>
                <a:cubicBezTo>
                  <a:pt x="85" y="161"/>
                  <a:pt x="83" y="160"/>
                  <a:pt x="82" y="162"/>
                </a:cubicBezTo>
                <a:close/>
                <a:moveTo>
                  <a:pt x="93" y="160"/>
                </a:moveTo>
                <a:cubicBezTo>
                  <a:pt x="91" y="160"/>
                  <a:pt x="91" y="162"/>
                  <a:pt x="91" y="163"/>
                </a:cubicBezTo>
                <a:cubicBezTo>
                  <a:pt x="92" y="163"/>
                  <a:pt x="92" y="162"/>
                  <a:pt x="93" y="160"/>
                </a:cubicBezTo>
                <a:close/>
                <a:moveTo>
                  <a:pt x="90" y="159"/>
                </a:moveTo>
                <a:cubicBezTo>
                  <a:pt x="91" y="157"/>
                  <a:pt x="95" y="156"/>
                  <a:pt x="92" y="154"/>
                </a:cubicBezTo>
                <a:cubicBezTo>
                  <a:pt x="92" y="156"/>
                  <a:pt x="88" y="156"/>
                  <a:pt x="90" y="159"/>
                </a:cubicBezTo>
                <a:close/>
                <a:moveTo>
                  <a:pt x="111" y="162"/>
                </a:moveTo>
                <a:cubicBezTo>
                  <a:pt x="111" y="161"/>
                  <a:pt x="112" y="159"/>
                  <a:pt x="110" y="159"/>
                </a:cubicBezTo>
                <a:cubicBezTo>
                  <a:pt x="110" y="161"/>
                  <a:pt x="109" y="162"/>
                  <a:pt x="111" y="162"/>
                </a:cubicBezTo>
                <a:close/>
                <a:moveTo>
                  <a:pt x="122" y="171"/>
                </a:moveTo>
                <a:cubicBezTo>
                  <a:pt x="122" y="172"/>
                  <a:pt x="122" y="174"/>
                  <a:pt x="123" y="173"/>
                </a:cubicBezTo>
                <a:cubicBezTo>
                  <a:pt x="123" y="172"/>
                  <a:pt x="123" y="171"/>
                  <a:pt x="122" y="171"/>
                </a:cubicBezTo>
                <a:close/>
                <a:moveTo>
                  <a:pt x="118" y="170"/>
                </a:moveTo>
                <a:cubicBezTo>
                  <a:pt x="117" y="171"/>
                  <a:pt x="117" y="172"/>
                  <a:pt x="119" y="172"/>
                </a:cubicBezTo>
                <a:cubicBezTo>
                  <a:pt x="118" y="171"/>
                  <a:pt x="120" y="172"/>
                  <a:pt x="120" y="171"/>
                </a:cubicBezTo>
                <a:cubicBezTo>
                  <a:pt x="119" y="171"/>
                  <a:pt x="120" y="169"/>
                  <a:pt x="119" y="169"/>
                </a:cubicBezTo>
                <a:cubicBezTo>
                  <a:pt x="117" y="170"/>
                  <a:pt x="116" y="168"/>
                  <a:pt x="114" y="170"/>
                </a:cubicBezTo>
                <a:cubicBezTo>
                  <a:pt x="113" y="169"/>
                  <a:pt x="114" y="166"/>
                  <a:pt x="111" y="166"/>
                </a:cubicBezTo>
                <a:cubicBezTo>
                  <a:pt x="112" y="170"/>
                  <a:pt x="111" y="170"/>
                  <a:pt x="114" y="172"/>
                </a:cubicBezTo>
                <a:cubicBezTo>
                  <a:pt x="116" y="172"/>
                  <a:pt x="116" y="170"/>
                  <a:pt x="118" y="170"/>
                </a:cubicBezTo>
                <a:close/>
                <a:moveTo>
                  <a:pt x="207" y="221"/>
                </a:moveTo>
                <a:cubicBezTo>
                  <a:pt x="206" y="222"/>
                  <a:pt x="205" y="223"/>
                  <a:pt x="206" y="225"/>
                </a:cubicBezTo>
                <a:cubicBezTo>
                  <a:pt x="207" y="224"/>
                  <a:pt x="208" y="227"/>
                  <a:pt x="208" y="225"/>
                </a:cubicBezTo>
                <a:cubicBezTo>
                  <a:pt x="207" y="225"/>
                  <a:pt x="209" y="222"/>
                  <a:pt x="207" y="220"/>
                </a:cubicBezTo>
                <a:lnTo>
                  <a:pt x="207" y="221"/>
                </a:lnTo>
                <a:close/>
                <a:moveTo>
                  <a:pt x="213" y="204"/>
                </a:moveTo>
                <a:cubicBezTo>
                  <a:pt x="208" y="204"/>
                  <a:pt x="209" y="210"/>
                  <a:pt x="209" y="214"/>
                </a:cubicBezTo>
                <a:cubicBezTo>
                  <a:pt x="214" y="213"/>
                  <a:pt x="213" y="208"/>
                  <a:pt x="213" y="204"/>
                </a:cubicBezTo>
                <a:close/>
                <a:moveTo>
                  <a:pt x="190" y="210"/>
                </a:moveTo>
                <a:cubicBezTo>
                  <a:pt x="192" y="209"/>
                  <a:pt x="194" y="208"/>
                  <a:pt x="195" y="206"/>
                </a:cubicBezTo>
                <a:cubicBezTo>
                  <a:pt x="193" y="208"/>
                  <a:pt x="193" y="203"/>
                  <a:pt x="192" y="204"/>
                </a:cubicBezTo>
                <a:cubicBezTo>
                  <a:pt x="192" y="205"/>
                  <a:pt x="191" y="208"/>
                  <a:pt x="190" y="210"/>
                </a:cubicBezTo>
                <a:close/>
                <a:moveTo>
                  <a:pt x="131" y="68"/>
                </a:moveTo>
                <a:cubicBezTo>
                  <a:pt x="131" y="69"/>
                  <a:pt x="132" y="71"/>
                  <a:pt x="132" y="69"/>
                </a:cubicBezTo>
                <a:cubicBezTo>
                  <a:pt x="132" y="69"/>
                  <a:pt x="132" y="69"/>
                  <a:pt x="132" y="69"/>
                </a:cubicBezTo>
                <a:cubicBezTo>
                  <a:pt x="132" y="68"/>
                  <a:pt x="133" y="68"/>
                  <a:pt x="133" y="67"/>
                </a:cubicBezTo>
                <a:cubicBezTo>
                  <a:pt x="129" y="66"/>
                  <a:pt x="129" y="62"/>
                  <a:pt x="128" y="59"/>
                </a:cubicBezTo>
                <a:cubicBezTo>
                  <a:pt x="128" y="62"/>
                  <a:pt x="126" y="63"/>
                  <a:pt x="126" y="66"/>
                </a:cubicBezTo>
                <a:cubicBezTo>
                  <a:pt x="129" y="66"/>
                  <a:pt x="128" y="70"/>
                  <a:pt x="130" y="71"/>
                </a:cubicBezTo>
                <a:cubicBezTo>
                  <a:pt x="130" y="70"/>
                  <a:pt x="130" y="69"/>
                  <a:pt x="131" y="68"/>
                </a:cubicBezTo>
                <a:close/>
                <a:moveTo>
                  <a:pt x="137" y="73"/>
                </a:moveTo>
                <a:cubicBezTo>
                  <a:pt x="136" y="72"/>
                  <a:pt x="135" y="72"/>
                  <a:pt x="136" y="70"/>
                </a:cubicBezTo>
                <a:cubicBezTo>
                  <a:pt x="137" y="70"/>
                  <a:pt x="136" y="73"/>
                  <a:pt x="138" y="72"/>
                </a:cubicBezTo>
                <a:cubicBezTo>
                  <a:pt x="138" y="69"/>
                  <a:pt x="136" y="69"/>
                  <a:pt x="134" y="67"/>
                </a:cubicBezTo>
                <a:cubicBezTo>
                  <a:pt x="136" y="70"/>
                  <a:pt x="131" y="68"/>
                  <a:pt x="133" y="73"/>
                </a:cubicBezTo>
                <a:cubicBezTo>
                  <a:pt x="134" y="72"/>
                  <a:pt x="136" y="74"/>
                  <a:pt x="137" y="73"/>
                </a:cubicBezTo>
                <a:close/>
                <a:moveTo>
                  <a:pt x="196" y="90"/>
                </a:moveTo>
                <a:cubicBezTo>
                  <a:pt x="196" y="88"/>
                  <a:pt x="195" y="83"/>
                  <a:pt x="193" y="84"/>
                </a:cubicBezTo>
                <a:cubicBezTo>
                  <a:pt x="195" y="85"/>
                  <a:pt x="192" y="86"/>
                  <a:pt x="192" y="87"/>
                </a:cubicBezTo>
                <a:cubicBezTo>
                  <a:pt x="191" y="86"/>
                  <a:pt x="190" y="87"/>
                  <a:pt x="189" y="87"/>
                </a:cubicBezTo>
                <a:cubicBezTo>
                  <a:pt x="189" y="88"/>
                  <a:pt x="191" y="88"/>
                  <a:pt x="190" y="90"/>
                </a:cubicBezTo>
                <a:cubicBezTo>
                  <a:pt x="191" y="90"/>
                  <a:pt x="193" y="91"/>
                  <a:pt x="193" y="90"/>
                </a:cubicBezTo>
                <a:cubicBezTo>
                  <a:pt x="192" y="90"/>
                  <a:pt x="191" y="90"/>
                  <a:pt x="191" y="88"/>
                </a:cubicBezTo>
                <a:cubicBezTo>
                  <a:pt x="194" y="89"/>
                  <a:pt x="194" y="91"/>
                  <a:pt x="196" y="90"/>
                </a:cubicBezTo>
                <a:close/>
                <a:moveTo>
                  <a:pt x="180" y="98"/>
                </a:moveTo>
                <a:cubicBezTo>
                  <a:pt x="179" y="98"/>
                  <a:pt x="179" y="97"/>
                  <a:pt x="179" y="98"/>
                </a:cubicBezTo>
                <a:cubicBezTo>
                  <a:pt x="180" y="99"/>
                  <a:pt x="181" y="97"/>
                  <a:pt x="183" y="98"/>
                </a:cubicBezTo>
                <a:cubicBezTo>
                  <a:pt x="181" y="95"/>
                  <a:pt x="175" y="93"/>
                  <a:pt x="175" y="90"/>
                </a:cubicBezTo>
                <a:cubicBezTo>
                  <a:pt x="178" y="92"/>
                  <a:pt x="181" y="95"/>
                  <a:pt x="184" y="97"/>
                </a:cubicBezTo>
                <a:cubicBezTo>
                  <a:pt x="184" y="96"/>
                  <a:pt x="185" y="96"/>
                  <a:pt x="185" y="94"/>
                </a:cubicBezTo>
                <a:cubicBezTo>
                  <a:pt x="184" y="92"/>
                  <a:pt x="182" y="91"/>
                  <a:pt x="180" y="90"/>
                </a:cubicBezTo>
                <a:cubicBezTo>
                  <a:pt x="176" y="89"/>
                  <a:pt x="168" y="87"/>
                  <a:pt x="166" y="91"/>
                </a:cubicBezTo>
                <a:cubicBezTo>
                  <a:pt x="171" y="92"/>
                  <a:pt x="175" y="99"/>
                  <a:pt x="179" y="96"/>
                </a:cubicBezTo>
                <a:cubicBezTo>
                  <a:pt x="179" y="97"/>
                  <a:pt x="182" y="97"/>
                  <a:pt x="180" y="98"/>
                </a:cubicBezTo>
                <a:close/>
                <a:moveTo>
                  <a:pt x="299" y="104"/>
                </a:moveTo>
                <a:cubicBezTo>
                  <a:pt x="297" y="103"/>
                  <a:pt x="293" y="105"/>
                  <a:pt x="292" y="107"/>
                </a:cubicBezTo>
                <a:cubicBezTo>
                  <a:pt x="295" y="107"/>
                  <a:pt x="297" y="105"/>
                  <a:pt x="299" y="104"/>
                </a:cubicBezTo>
                <a:close/>
                <a:moveTo>
                  <a:pt x="279" y="96"/>
                </a:moveTo>
                <a:cubicBezTo>
                  <a:pt x="279" y="97"/>
                  <a:pt x="279" y="98"/>
                  <a:pt x="279" y="98"/>
                </a:cubicBezTo>
                <a:cubicBezTo>
                  <a:pt x="282" y="100"/>
                  <a:pt x="284" y="100"/>
                  <a:pt x="284" y="96"/>
                </a:cubicBezTo>
                <a:cubicBezTo>
                  <a:pt x="281" y="94"/>
                  <a:pt x="282" y="95"/>
                  <a:pt x="279" y="96"/>
                </a:cubicBezTo>
                <a:close/>
                <a:moveTo>
                  <a:pt x="281" y="154"/>
                </a:moveTo>
                <a:cubicBezTo>
                  <a:pt x="283" y="154"/>
                  <a:pt x="284" y="155"/>
                  <a:pt x="284" y="154"/>
                </a:cubicBezTo>
                <a:cubicBezTo>
                  <a:pt x="283" y="154"/>
                  <a:pt x="284" y="154"/>
                  <a:pt x="284" y="153"/>
                </a:cubicBezTo>
                <a:cubicBezTo>
                  <a:pt x="282" y="152"/>
                  <a:pt x="282" y="153"/>
                  <a:pt x="281" y="154"/>
                </a:cubicBezTo>
                <a:close/>
                <a:moveTo>
                  <a:pt x="281" y="107"/>
                </a:moveTo>
                <a:cubicBezTo>
                  <a:pt x="281" y="107"/>
                  <a:pt x="281" y="108"/>
                  <a:pt x="281" y="108"/>
                </a:cubicBezTo>
                <a:cubicBezTo>
                  <a:pt x="282" y="108"/>
                  <a:pt x="283" y="108"/>
                  <a:pt x="283" y="107"/>
                </a:cubicBezTo>
                <a:cubicBezTo>
                  <a:pt x="282" y="107"/>
                  <a:pt x="282" y="107"/>
                  <a:pt x="281" y="107"/>
                </a:cubicBezTo>
                <a:close/>
                <a:moveTo>
                  <a:pt x="284" y="124"/>
                </a:moveTo>
                <a:cubicBezTo>
                  <a:pt x="280" y="125"/>
                  <a:pt x="279" y="120"/>
                  <a:pt x="275" y="124"/>
                </a:cubicBezTo>
                <a:cubicBezTo>
                  <a:pt x="276" y="128"/>
                  <a:pt x="277" y="131"/>
                  <a:pt x="281" y="131"/>
                </a:cubicBezTo>
                <a:cubicBezTo>
                  <a:pt x="282" y="128"/>
                  <a:pt x="281" y="128"/>
                  <a:pt x="281" y="126"/>
                </a:cubicBezTo>
                <a:cubicBezTo>
                  <a:pt x="282" y="125"/>
                  <a:pt x="284" y="127"/>
                  <a:pt x="284" y="124"/>
                </a:cubicBezTo>
                <a:close/>
                <a:moveTo>
                  <a:pt x="280" y="137"/>
                </a:moveTo>
                <a:cubicBezTo>
                  <a:pt x="281" y="135"/>
                  <a:pt x="278" y="135"/>
                  <a:pt x="278" y="136"/>
                </a:cubicBezTo>
                <a:cubicBezTo>
                  <a:pt x="277" y="138"/>
                  <a:pt x="280" y="138"/>
                  <a:pt x="280" y="137"/>
                </a:cubicBezTo>
                <a:close/>
                <a:moveTo>
                  <a:pt x="278" y="133"/>
                </a:moveTo>
                <a:cubicBezTo>
                  <a:pt x="278" y="134"/>
                  <a:pt x="275" y="133"/>
                  <a:pt x="276" y="135"/>
                </a:cubicBezTo>
                <a:cubicBezTo>
                  <a:pt x="278" y="137"/>
                  <a:pt x="280" y="134"/>
                  <a:pt x="278" y="133"/>
                </a:cubicBezTo>
                <a:close/>
                <a:moveTo>
                  <a:pt x="279" y="104"/>
                </a:moveTo>
                <a:cubicBezTo>
                  <a:pt x="279" y="102"/>
                  <a:pt x="280" y="100"/>
                  <a:pt x="278" y="100"/>
                </a:cubicBezTo>
                <a:cubicBezTo>
                  <a:pt x="278" y="101"/>
                  <a:pt x="275" y="100"/>
                  <a:pt x="276" y="102"/>
                </a:cubicBezTo>
                <a:cubicBezTo>
                  <a:pt x="277" y="103"/>
                  <a:pt x="278" y="104"/>
                  <a:pt x="279" y="104"/>
                </a:cubicBezTo>
                <a:close/>
                <a:moveTo>
                  <a:pt x="280" y="171"/>
                </a:moveTo>
                <a:cubicBezTo>
                  <a:pt x="279" y="170"/>
                  <a:pt x="282" y="169"/>
                  <a:pt x="280" y="169"/>
                </a:cubicBezTo>
                <a:cubicBezTo>
                  <a:pt x="278" y="168"/>
                  <a:pt x="280" y="170"/>
                  <a:pt x="279" y="170"/>
                </a:cubicBezTo>
                <a:cubicBezTo>
                  <a:pt x="278" y="169"/>
                  <a:pt x="275" y="168"/>
                  <a:pt x="274" y="169"/>
                </a:cubicBezTo>
                <a:cubicBezTo>
                  <a:pt x="276" y="169"/>
                  <a:pt x="277" y="171"/>
                  <a:pt x="279" y="171"/>
                </a:cubicBezTo>
                <a:cubicBezTo>
                  <a:pt x="279" y="170"/>
                  <a:pt x="280" y="172"/>
                  <a:pt x="280" y="171"/>
                </a:cubicBezTo>
                <a:close/>
                <a:moveTo>
                  <a:pt x="273" y="120"/>
                </a:moveTo>
                <a:cubicBezTo>
                  <a:pt x="275" y="120"/>
                  <a:pt x="275" y="119"/>
                  <a:pt x="276" y="119"/>
                </a:cubicBezTo>
                <a:cubicBezTo>
                  <a:pt x="277" y="118"/>
                  <a:pt x="276" y="117"/>
                  <a:pt x="275" y="117"/>
                </a:cubicBezTo>
                <a:cubicBezTo>
                  <a:pt x="276" y="119"/>
                  <a:pt x="273" y="119"/>
                  <a:pt x="273" y="120"/>
                </a:cubicBezTo>
                <a:close/>
                <a:moveTo>
                  <a:pt x="273" y="99"/>
                </a:moveTo>
                <a:cubicBezTo>
                  <a:pt x="274" y="101"/>
                  <a:pt x="273" y="102"/>
                  <a:pt x="274" y="103"/>
                </a:cubicBezTo>
                <a:cubicBezTo>
                  <a:pt x="274" y="101"/>
                  <a:pt x="276" y="100"/>
                  <a:pt x="277" y="98"/>
                </a:cubicBezTo>
                <a:cubicBezTo>
                  <a:pt x="275" y="98"/>
                  <a:pt x="276" y="96"/>
                  <a:pt x="274" y="96"/>
                </a:cubicBezTo>
                <a:cubicBezTo>
                  <a:pt x="274" y="97"/>
                  <a:pt x="274" y="98"/>
                  <a:pt x="274" y="99"/>
                </a:cubicBezTo>
                <a:cubicBezTo>
                  <a:pt x="275" y="99"/>
                  <a:pt x="275" y="98"/>
                  <a:pt x="276" y="98"/>
                </a:cubicBezTo>
                <a:cubicBezTo>
                  <a:pt x="276" y="101"/>
                  <a:pt x="274" y="100"/>
                  <a:pt x="273" y="99"/>
                </a:cubicBezTo>
                <a:close/>
                <a:moveTo>
                  <a:pt x="273" y="151"/>
                </a:moveTo>
                <a:cubicBezTo>
                  <a:pt x="273" y="151"/>
                  <a:pt x="273" y="151"/>
                  <a:pt x="273" y="151"/>
                </a:cubicBezTo>
                <a:cubicBezTo>
                  <a:pt x="273" y="151"/>
                  <a:pt x="273" y="151"/>
                  <a:pt x="273" y="151"/>
                </a:cubicBezTo>
                <a:close/>
                <a:moveTo>
                  <a:pt x="273" y="45"/>
                </a:moveTo>
                <a:cubicBezTo>
                  <a:pt x="270" y="47"/>
                  <a:pt x="272" y="44"/>
                  <a:pt x="270" y="42"/>
                </a:cubicBezTo>
                <a:cubicBezTo>
                  <a:pt x="272" y="43"/>
                  <a:pt x="272" y="42"/>
                  <a:pt x="274" y="42"/>
                </a:cubicBezTo>
                <a:cubicBezTo>
                  <a:pt x="274" y="41"/>
                  <a:pt x="273" y="41"/>
                  <a:pt x="273" y="40"/>
                </a:cubicBezTo>
                <a:cubicBezTo>
                  <a:pt x="274" y="41"/>
                  <a:pt x="274" y="41"/>
                  <a:pt x="275" y="40"/>
                </a:cubicBezTo>
                <a:cubicBezTo>
                  <a:pt x="275" y="38"/>
                  <a:pt x="276" y="38"/>
                  <a:pt x="276" y="36"/>
                </a:cubicBezTo>
                <a:cubicBezTo>
                  <a:pt x="273" y="36"/>
                  <a:pt x="272" y="38"/>
                  <a:pt x="270" y="39"/>
                </a:cubicBezTo>
                <a:cubicBezTo>
                  <a:pt x="270" y="40"/>
                  <a:pt x="271" y="40"/>
                  <a:pt x="271" y="42"/>
                </a:cubicBezTo>
                <a:cubicBezTo>
                  <a:pt x="268" y="42"/>
                  <a:pt x="267" y="46"/>
                  <a:pt x="265" y="49"/>
                </a:cubicBezTo>
                <a:cubicBezTo>
                  <a:pt x="266" y="49"/>
                  <a:pt x="266" y="49"/>
                  <a:pt x="266" y="49"/>
                </a:cubicBezTo>
                <a:cubicBezTo>
                  <a:pt x="266" y="49"/>
                  <a:pt x="266" y="48"/>
                  <a:pt x="267" y="48"/>
                </a:cubicBezTo>
                <a:cubicBezTo>
                  <a:pt x="267" y="50"/>
                  <a:pt x="269" y="49"/>
                  <a:pt x="270" y="50"/>
                </a:cubicBezTo>
                <a:cubicBezTo>
                  <a:pt x="269" y="51"/>
                  <a:pt x="268" y="51"/>
                  <a:pt x="268" y="52"/>
                </a:cubicBezTo>
                <a:cubicBezTo>
                  <a:pt x="270" y="52"/>
                  <a:pt x="270" y="49"/>
                  <a:pt x="271" y="51"/>
                </a:cubicBezTo>
                <a:cubicBezTo>
                  <a:pt x="272" y="49"/>
                  <a:pt x="273" y="46"/>
                  <a:pt x="273" y="45"/>
                </a:cubicBezTo>
                <a:close/>
                <a:moveTo>
                  <a:pt x="267" y="20"/>
                </a:moveTo>
                <a:cubicBezTo>
                  <a:pt x="268" y="20"/>
                  <a:pt x="268" y="20"/>
                  <a:pt x="268" y="19"/>
                </a:cubicBezTo>
                <a:cubicBezTo>
                  <a:pt x="268" y="19"/>
                  <a:pt x="267" y="19"/>
                  <a:pt x="266" y="19"/>
                </a:cubicBezTo>
                <a:cubicBezTo>
                  <a:pt x="268" y="23"/>
                  <a:pt x="272" y="28"/>
                  <a:pt x="271" y="32"/>
                </a:cubicBezTo>
                <a:cubicBezTo>
                  <a:pt x="273" y="32"/>
                  <a:pt x="274" y="33"/>
                  <a:pt x="276" y="33"/>
                </a:cubicBezTo>
                <a:cubicBezTo>
                  <a:pt x="276" y="29"/>
                  <a:pt x="276" y="25"/>
                  <a:pt x="276" y="20"/>
                </a:cubicBezTo>
                <a:cubicBezTo>
                  <a:pt x="273" y="20"/>
                  <a:pt x="272" y="23"/>
                  <a:pt x="269" y="24"/>
                </a:cubicBezTo>
                <a:cubicBezTo>
                  <a:pt x="269" y="22"/>
                  <a:pt x="267" y="22"/>
                  <a:pt x="267" y="20"/>
                </a:cubicBezTo>
                <a:close/>
                <a:moveTo>
                  <a:pt x="267" y="58"/>
                </a:moveTo>
                <a:cubicBezTo>
                  <a:pt x="268" y="56"/>
                  <a:pt x="271" y="56"/>
                  <a:pt x="272" y="54"/>
                </a:cubicBezTo>
                <a:cubicBezTo>
                  <a:pt x="270" y="54"/>
                  <a:pt x="268" y="56"/>
                  <a:pt x="267" y="54"/>
                </a:cubicBezTo>
                <a:cubicBezTo>
                  <a:pt x="268" y="56"/>
                  <a:pt x="266" y="57"/>
                  <a:pt x="267" y="58"/>
                </a:cubicBezTo>
                <a:close/>
                <a:moveTo>
                  <a:pt x="267" y="54"/>
                </a:moveTo>
                <a:cubicBezTo>
                  <a:pt x="267" y="54"/>
                  <a:pt x="267" y="54"/>
                  <a:pt x="267" y="54"/>
                </a:cubicBezTo>
                <a:cubicBezTo>
                  <a:pt x="267" y="54"/>
                  <a:pt x="267" y="54"/>
                  <a:pt x="267" y="54"/>
                </a:cubicBezTo>
                <a:close/>
                <a:moveTo>
                  <a:pt x="266" y="102"/>
                </a:moveTo>
                <a:cubicBezTo>
                  <a:pt x="266" y="100"/>
                  <a:pt x="266" y="99"/>
                  <a:pt x="264" y="99"/>
                </a:cubicBezTo>
                <a:cubicBezTo>
                  <a:pt x="264" y="101"/>
                  <a:pt x="265" y="102"/>
                  <a:pt x="266" y="102"/>
                </a:cubicBezTo>
                <a:close/>
                <a:moveTo>
                  <a:pt x="257" y="109"/>
                </a:moveTo>
                <a:cubicBezTo>
                  <a:pt x="257" y="111"/>
                  <a:pt x="262" y="110"/>
                  <a:pt x="262" y="109"/>
                </a:cubicBezTo>
                <a:cubicBezTo>
                  <a:pt x="260" y="107"/>
                  <a:pt x="259" y="109"/>
                  <a:pt x="257" y="109"/>
                </a:cubicBezTo>
                <a:close/>
                <a:moveTo>
                  <a:pt x="253" y="195"/>
                </a:moveTo>
                <a:cubicBezTo>
                  <a:pt x="254" y="194"/>
                  <a:pt x="254" y="192"/>
                  <a:pt x="252" y="193"/>
                </a:cubicBezTo>
                <a:cubicBezTo>
                  <a:pt x="252" y="194"/>
                  <a:pt x="252" y="195"/>
                  <a:pt x="253" y="195"/>
                </a:cubicBezTo>
                <a:close/>
                <a:moveTo>
                  <a:pt x="246" y="58"/>
                </a:moveTo>
                <a:cubicBezTo>
                  <a:pt x="247" y="55"/>
                  <a:pt x="249" y="53"/>
                  <a:pt x="250" y="50"/>
                </a:cubicBezTo>
                <a:cubicBezTo>
                  <a:pt x="246" y="49"/>
                  <a:pt x="248" y="54"/>
                  <a:pt x="245" y="54"/>
                </a:cubicBezTo>
                <a:cubicBezTo>
                  <a:pt x="247" y="56"/>
                  <a:pt x="245" y="56"/>
                  <a:pt x="246" y="58"/>
                </a:cubicBezTo>
                <a:close/>
                <a:moveTo>
                  <a:pt x="246" y="216"/>
                </a:moveTo>
                <a:cubicBezTo>
                  <a:pt x="246" y="214"/>
                  <a:pt x="244" y="213"/>
                  <a:pt x="244" y="213"/>
                </a:cubicBezTo>
                <a:cubicBezTo>
                  <a:pt x="245" y="214"/>
                  <a:pt x="244" y="217"/>
                  <a:pt x="246" y="216"/>
                </a:cubicBezTo>
                <a:close/>
                <a:moveTo>
                  <a:pt x="243" y="231"/>
                </a:moveTo>
                <a:cubicBezTo>
                  <a:pt x="243" y="232"/>
                  <a:pt x="244" y="233"/>
                  <a:pt x="245" y="233"/>
                </a:cubicBezTo>
                <a:cubicBezTo>
                  <a:pt x="245" y="232"/>
                  <a:pt x="245" y="231"/>
                  <a:pt x="245" y="230"/>
                </a:cubicBezTo>
                <a:cubicBezTo>
                  <a:pt x="244" y="230"/>
                  <a:pt x="244" y="231"/>
                  <a:pt x="243" y="231"/>
                </a:cubicBezTo>
                <a:close/>
                <a:moveTo>
                  <a:pt x="247" y="107"/>
                </a:moveTo>
                <a:cubicBezTo>
                  <a:pt x="247" y="106"/>
                  <a:pt x="247" y="105"/>
                  <a:pt x="247" y="105"/>
                </a:cubicBezTo>
                <a:cubicBezTo>
                  <a:pt x="245" y="104"/>
                  <a:pt x="242" y="103"/>
                  <a:pt x="242" y="105"/>
                </a:cubicBezTo>
                <a:cubicBezTo>
                  <a:pt x="243" y="106"/>
                  <a:pt x="245" y="107"/>
                  <a:pt x="247" y="107"/>
                </a:cubicBezTo>
                <a:close/>
                <a:moveTo>
                  <a:pt x="244" y="206"/>
                </a:moveTo>
                <a:cubicBezTo>
                  <a:pt x="243" y="204"/>
                  <a:pt x="243" y="199"/>
                  <a:pt x="244" y="197"/>
                </a:cubicBezTo>
                <a:cubicBezTo>
                  <a:pt x="243" y="199"/>
                  <a:pt x="241" y="206"/>
                  <a:pt x="244" y="206"/>
                </a:cubicBezTo>
                <a:close/>
                <a:moveTo>
                  <a:pt x="242" y="95"/>
                </a:moveTo>
                <a:cubicBezTo>
                  <a:pt x="241" y="94"/>
                  <a:pt x="239" y="95"/>
                  <a:pt x="239" y="97"/>
                </a:cubicBezTo>
                <a:cubicBezTo>
                  <a:pt x="240" y="96"/>
                  <a:pt x="241" y="97"/>
                  <a:pt x="242" y="95"/>
                </a:cubicBezTo>
                <a:close/>
                <a:moveTo>
                  <a:pt x="239" y="39"/>
                </a:moveTo>
                <a:cubicBezTo>
                  <a:pt x="240" y="39"/>
                  <a:pt x="241" y="39"/>
                  <a:pt x="242" y="38"/>
                </a:cubicBezTo>
                <a:cubicBezTo>
                  <a:pt x="242" y="38"/>
                  <a:pt x="241" y="38"/>
                  <a:pt x="241" y="37"/>
                </a:cubicBezTo>
                <a:cubicBezTo>
                  <a:pt x="242" y="37"/>
                  <a:pt x="244" y="37"/>
                  <a:pt x="245" y="35"/>
                </a:cubicBezTo>
                <a:cubicBezTo>
                  <a:pt x="242" y="36"/>
                  <a:pt x="240" y="37"/>
                  <a:pt x="239" y="39"/>
                </a:cubicBezTo>
                <a:close/>
                <a:moveTo>
                  <a:pt x="238" y="58"/>
                </a:moveTo>
                <a:cubicBezTo>
                  <a:pt x="238" y="59"/>
                  <a:pt x="239" y="60"/>
                  <a:pt x="239" y="61"/>
                </a:cubicBezTo>
                <a:cubicBezTo>
                  <a:pt x="240" y="59"/>
                  <a:pt x="241" y="58"/>
                  <a:pt x="239" y="57"/>
                </a:cubicBezTo>
                <a:cubicBezTo>
                  <a:pt x="239" y="58"/>
                  <a:pt x="238" y="58"/>
                  <a:pt x="238" y="58"/>
                </a:cubicBezTo>
                <a:close/>
                <a:moveTo>
                  <a:pt x="239" y="108"/>
                </a:moveTo>
                <a:cubicBezTo>
                  <a:pt x="238" y="106"/>
                  <a:pt x="239" y="105"/>
                  <a:pt x="240" y="104"/>
                </a:cubicBezTo>
                <a:cubicBezTo>
                  <a:pt x="238" y="102"/>
                  <a:pt x="236" y="108"/>
                  <a:pt x="239" y="108"/>
                </a:cubicBezTo>
                <a:close/>
                <a:moveTo>
                  <a:pt x="238" y="256"/>
                </a:moveTo>
                <a:cubicBezTo>
                  <a:pt x="239" y="256"/>
                  <a:pt x="242" y="254"/>
                  <a:pt x="243" y="252"/>
                </a:cubicBezTo>
                <a:cubicBezTo>
                  <a:pt x="241" y="253"/>
                  <a:pt x="239" y="254"/>
                  <a:pt x="238" y="256"/>
                </a:cubicBezTo>
                <a:close/>
                <a:moveTo>
                  <a:pt x="236" y="219"/>
                </a:moveTo>
                <a:cubicBezTo>
                  <a:pt x="235" y="221"/>
                  <a:pt x="239" y="221"/>
                  <a:pt x="238" y="219"/>
                </a:cubicBezTo>
                <a:cubicBezTo>
                  <a:pt x="237" y="219"/>
                  <a:pt x="237" y="218"/>
                  <a:pt x="236" y="219"/>
                </a:cubicBezTo>
                <a:close/>
                <a:moveTo>
                  <a:pt x="232" y="200"/>
                </a:moveTo>
                <a:cubicBezTo>
                  <a:pt x="231" y="202"/>
                  <a:pt x="234" y="202"/>
                  <a:pt x="235" y="201"/>
                </a:cubicBezTo>
                <a:cubicBezTo>
                  <a:pt x="235" y="200"/>
                  <a:pt x="234" y="200"/>
                  <a:pt x="232" y="200"/>
                </a:cubicBezTo>
                <a:close/>
                <a:moveTo>
                  <a:pt x="231" y="235"/>
                </a:moveTo>
                <a:cubicBezTo>
                  <a:pt x="230" y="235"/>
                  <a:pt x="230" y="235"/>
                  <a:pt x="229" y="235"/>
                </a:cubicBezTo>
                <a:cubicBezTo>
                  <a:pt x="228" y="236"/>
                  <a:pt x="228" y="238"/>
                  <a:pt x="230" y="238"/>
                </a:cubicBezTo>
                <a:cubicBezTo>
                  <a:pt x="230" y="237"/>
                  <a:pt x="231" y="237"/>
                  <a:pt x="231" y="235"/>
                </a:cubicBezTo>
                <a:close/>
                <a:moveTo>
                  <a:pt x="229" y="255"/>
                </a:moveTo>
                <a:cubicBezTo>
                  <a:pt x="229" y="254"/>
                  <a:pt x="229" y="252"/>
                  <a:pt x="228" y="252"/>
                </a:cubicBezTo>
                <a:cubicBezTo>
                  <a:pt x="228" y="253"/>
                  <a:pt x="227" y="255"/>
                  <a:pt x="229" y="255"/>
                </a:cubicBezTo>
                <a:close/>
                <a:moveTo>
                  <a:pt x="228" y="244"/>
                </a:moveTo>
                <a:cubicBezTo>
                  <a:pt x="228" y="243"/>
                  <a:pt x="228" y="242"/>
                  <a:pt x="228" y="241"/>
                </a:cubicBezTo>
                <a:cubicBezTo>
                  <a:pt x="226" y="241"/>
                  <a:pt x="226" y="244"/>
                  <a:pt x="228" y="244"/>
                </a:cubicBezTo>
                <a:close/>
                <a:moveTo>
                  <a:pt x="230" y="103"/>
                </a:moveTo>
                <a:cubicBezTo>
                  <a:pt x="230" y="103"/>
                  <a:pt x="230" y="103"/>
                  <a:pt x="230" y="103"/>
                </a:cubicBezTo>
                <a:cubicBezTo>
                  <a:pt x="232" y="102"/>
                  <a:pt x="231" y="102"/>
                  <a:pt x="230" y="101"/>
                </a:cubicBezTo>
                <a:cubicBezTo>
                  <a:pt x="236" y="101"/>
                  <a:pt x="238" y="101"/>
                  <a:pt x="244" y="101"/>
                </a:cubicBezTo>
                <a:cubicBezTo>
                  <a:pt x="242" y="99"/>
                  <a:pt x="237" y="98"/>
                  <a:pt x="235" y="98"/>
                </a:cubicBezTo>
                <a:cubicBezTo>
                  <a:pt x="234" y="96"/>
                  <a:pt x="232" y="94"/>
                  <a:pt x="230" y="95"/>
                </a:cubicBezTo>
                <a:cubicBezTo>
                  <a:pt x="231" y="95"/>
                  <a:pt x="231" y="95"/>
                  <a:pt x="232" y="96"/>
                </a:cubicBezTo>
                <a:cubicBezTo>
                  <a:pt x="230" y="96"/>
                  <a:pt x="230" y="97"/>
                  <a:pt x="229" y="97"/>
                </a:cubicBezTo>
                <a:cubicBezTo>
                  <a:pt x="228" y="99"/>
                  <a:pt x="231" y="100"/>
                  <a:pt x="230" y="101"/>
                </a:cubicBezTo>
                <a:cubicBezTo>
                  <a:pt x="227" y="101"/>
                  <a:pt x="231" y="95"/>
                  <a:pt x="227" y="96"/>
                </a:cubicBezTo>
                <a:cubicBezTo>
                  <a:pt x="226" y="98"/>
                  <a:pt x="230" y="99"/>
                  <a:pt x="228" y="102"/>
                </a:cubicBezTo>
                <a:cubicBezTo>
                  <a:pt x="230" y="100"/>
                  <a:pt x="229" y="102"/>
                  <a:pt x="230" y="103"/>
                </a:cubicBezTo>
                <a:close/>
                <a:moveTo>
                  <a:pt x="224" y="49"/>
                </a:moveTo>
                <a:cubicBezTo>
                  <a:pt x="227" y="47"/>
                  <a:pt x="229" y="46"/>
                  <a:pt x="232" y="44"/>
                </a:cubicBezTo>
                <a:cubicBezTo>
                  <a:pt x="229" y="45"/>
                  <a:pt x="224" y="47"/>
                  <a:pt x="224" y="49"/>
                </a:cubicBezTo>
                <a:close/>
                <a:moveTo>
                  <a:pt x="224" y="244"/>
                </a:moveTo>
                <a:cubicBezTo>
                  <a:pt x="224" y="242"/>
                  <a:pt x="224" y="237"/>
                  <a:pt x="223" y="239"/>
                </a:cubicBezTo>
                <a:cubicBezTo>
                  <a:pt x="224" y="241"/>
                  <a:pt x="222" y="243"/>
                  <a:pt x="224" y="244"/>
                </a:cubicBezTo>
                <a:close/>
                <a:moveTo>
                  <a:pt x="218" y="210"/>
                </a:moveTo>
                <a:cubicBezTo>
                  <a:pt x="219" y="211"/>
                  <a:pt x="219" y="210"/>
                  <a:pt x="220" y="209"/>
                </a:cubicBezTo>
                <a:cubicBezTo>
                  <a:pt x="221" y="210"/>
                  <a:pt x="222" y="211"/>
                  <a:pt x="223" y="212"/>
                </a:cubicBezTo>
                <a:cubicBezTo>
                  <a:pt x="222" y="209"/>
                  <a:pt x="220" y="208"/>
                  <a:pt x="218" y="210"/>
                </a:cubicBezTo>
                <a:close/>
                <a:moveTo>
                  <a:pt x="219" y="204"/>
                </a:moveTo>
                <a:cubicBezTo>
                  <a:pt x="222" y="205"/>
                  <a:pt x="223" y="210"/>
                  <a:pt x="225" y="208"/>
                </a:cubicBezTo>
                <a:cubicBezTo>
                  <a:pt x="223" y="207"/>
                  <a:pt x="222" y="203"/>
                  <a:pt x="219" y="204"/>
                </a:cubicBezTo>
                <a:close/>
                <a:moveTo>
                  <a:pt x="218" y="225"/>
                </a:moveTo>
                <a:cubicBezTo>
                  <a:pt x="220" y="225"/>
                  <a:pt x="222" y="225"/>
                  <a:pt x="222" y="223"/>
                </a:cubicBezTo>
                <a:cubicBezTo>
                  <a:pt x="221" y="218"/>
                  <a:pt x="214" y="222"/>
                  <a:pt x="218" y="225"/>
                </a:cubicBezTo>
                <a:close/>
                <a:moveTo>
                  <a:pt x="220" y="207"/>
                </a:moveTo>
                <a:cubicBezTo>
                  <a:pt x="220" y="205"/>
                  <a:pt x="220" y="204"/>
                  <a:pt x="218" y="205"/>
                </a:cubicBezTo>
                <a:cubicBezTo>
                  <a:pt x="217" y="207"/>
                  <a:pt x="219" y="207"/>
                  <a:pt x="220" y="207"/>
                </a:cubicBezTo>
                <a:close/>
                <a:moveTo>
                  <a:pt x="215" y="68"/>
                </a:moveTo>
                <a:cubicBezTo>
                  <a:pt x="216" y="68"/>
                  <a:pt x="219" y="70"/>
                  <a:pt x="218" y="68"/>
                </a:cubicBezTo>
                <a:cubicBezTo>
                  <a:pt x="218" y="66"/>
                  <a:pt x="215" y="67"/>
                  <a:pt x="215" y="68"/>
                </a:cubicBezTo>
                <a:close/>
                <a:moveTo>
                  <a:pt x="216" y="85"/>
                </a:moveTo>
                <a:cubicBezTo>
                  <a:pt x="218" y="85"/>
                  <a:pt x="219" y="84"/>
                  <a:pt x="219" y="82"/>
                </a:cubicBezTo>
                <a:cubicBezTo>
                  <a:pt x="217" y="79"/>
                  <a:pt x="214" y="82"/>
                  <a:pt x="216" y="85"/>
                </a:cubicBezTo>
                <a:close/>
                <a:moveTo>
                  <a:pt x="212" y="42"/>
                </a:moveTo>
                <a:cubicBezTo>
                  <a:pt x="212" y="43"/>
                  <a:pt x="209" y="44"/>
                  <a:pt x="211" y="45"/>
                </a:cubicBezTo>
                <a:cubicBezTo>
                  <a:pt x="211" y="43"/>
                  <a:pt x="212" y="45"/>
                  <a:pt x="213" y="44"/>
                </a:cubicBezTo>
                <a:cubicBezTo>
                  <a:pt x="213" y="43"/>
                  <a:pt x="212" y="43"/>
                  <a:pt x="212" y="42"/>
                </a:cubicBezTo>
                <a:close/>
                <a:moveTo>
                  <a:pt x="214" y="55"/>
                </a:moveTo>
                <a:cubicBezTo>
                  <a:pt x="212" y="57"/>
                  <a:pt x="210" y="57"/>
                  <a:pt x="209" y="59"/>
                </a:cubicBezTo>
                <a:cubicBezTo>
                  <a:pt x="211" y="59"/>
                  <a:pt x="214" y="56"/>
                  <a:pt x="214" y="55"/>
                </a:cubicBezTo>
                <a:close/>
                <a:moveTo>
                  <a:pt x="202" y="61"/>
                </a:moveTo>
                <a:cubicBezTo>
                  <a:pt x="202" y="60"/>
                  <a:pt x="202" y="59"/>
                  <a:pt x="202" y="59"/>
                </a:cubicBezTo>
                <a:cubicBezTo>
                  <a:pt x="202" y="59"/>
                  <a:pt x="201" y="59"/>
                  <a:pt x="200" y="59"/>
                </a:cubicBezTo>
                <a:cubicBezTo>
                  <a:pt x="200" y="61"/>
                  <a:pt x="201" y="60"/>
                  <a:pt x="202" y="61"/>
                </a:cubicBezTo>
                <a:close/>
                <a:moveTo>
                  <a:pt x="199" y="244"/>
                </a:moveTo>
                <a:cubicBezTo>
                  <a:pt x="199" y="243"/>
                  <a:pt x="198" y="242"/>
                  <a:pt x="198" y="242"/>
                </a:cubicBezTo>
                <a:cubicBezTo>
                  <a:pt x="199" y="244"/>
                  <a:pt x="197" y="244"/>
                  <a:pt x="196" y="246"/>
                </a:cubicBezTo>
                <a:cubicBezTo>
                  <a:pt x="197" y="247"/>
                  <a:pt x="197" y="248"/>
                  <a:pt x="198" y="248"/>
                </a:cubicBezTo>
                <a:cubicBezTo>
                  <a:pt x="199" y="248"/>
                  <a:pt x="199" y="247"/>
                  <a:pt x="200" y="247"/>
                </a:cubicBezTo>
                <a:cubicBezTo>
                  <a:pt x="199" y="245"/>
                  <a:pt x="203" y="243"/>
                  <a:pt x="201" y="241"/>
                </a:cubicBezTo>
                <a:cubicBezTo>
                  <a:pt x="201" y="242"/>
                  <a:pt x="200" y="243"/>
                  <a:pt x="199" y="244"/>
                </a:cubicBezTo>
                <a:close/>
                <a:moveTo>
                  <a:pt x="188" y="6"/>
                </a:moveTo>
                <a:cubicBezTo>
                  <a:pt x="190" y="4"/>
                  <a:pt x="193" y="4"/>
                  <a:pt x="193" y="0"/>
                </a:cubicBezTo>
                <a:cubicBezTo>
                  <a:pt x="189" y="0"/>
                  <a:pt x="188" y="4"/>
                  <a:pt x="188" y="6"/>
                </a:cubicBezTo>
                <a:close/>
                <a:moveTo>
                  <a:pt x="185" y="25"/>
                </a:moveTo>
                <a:cubicBezTo>
                  <a:pt x="185" y="29"/>
                  <a:pt x="192" y="35"/>
                  <a:pt x="195" y="40"/>
                </a:cubicBezTo>
                <a:cubicBezTo>
                  <a:pt x="196" y="42"/>
                  <a:pt x="198" y="47"/>
                  <a:pt x="202" y="42"/>
                </a:cubicBezTo>
                <a:cubicBezTo>
                  <a:pt x="202" y="40"/>
                  <a:pt x="199" y="37"/>
                  <a:pt x="196" y="39"/>
                </a:cubicBezTo>
                <a:cubicBezTo>
                  <a:pt x="195" y="35"/>
                  <a:pt x="190" y="34"/>
                  <a:pt x="190" y="30"/>
                </a:cubicBezTo>
                <a:cubicBezTo>
                  <a:pt x="190" y="28"/>
                  <a:pt x="192" y="27"/>
                  <a:pt x="193" y="25"/>
                </a:cubicBezTo>
                <a:cubicBezTo>
                  <a:pt x="191" y="25"/>
                  <a:pt x="192" y="27"/>
                  <a:pt x="190" y="27"/>
                </a:cubicBezTo>
                <a:cubicBezTo>
                  <a:pt x="189" y="25"/>
                  <a:pt x="186" y="26"/>
                  <a:pt x="185" y="25"/>
                </a:cubicBezTo>
                <a:close/>
                <a:moveTo>
                  <a:pt x="193" y="50"/>
                </a:moveTo>
                <a:cubicBezTo>
                  <a:pt x="196" y="50"/>
                  <a:pt x="196" y="52"/>
                  <a:pt x="197" y="54"/>
                </a:cubicBezTo>
                <a:cubicBezTo>
                  <a:pt x="196" y="54"/>
                  <a:pt x="195" y="54"/>
                  <a:pt x="195" y="54"/>
                </a:cubicBezTo>
                <a:cubicBezTo>
                  <a:pt x="195" y="55"/>
                  <a:pt x="196" y="55"/>
                  <a:pt x="196" y="56"/>
                </a:cubicBezTo>
                <a:cubicBezTo>
                  <a:pt x="196" y="56"/>
                  <a:pt x="197" y="55"/>
                  <a:pt x="197" y="55"/>
                </a:cubicBezTo>
                <a:cubicBezTo>
                  <a:pt x="197" y="55"/>
                  <a:pt x="197" y="55"/>
                  <a:pt x="197" y="55"/>
                </a:cubicBezTo>
                <a:cubicBezTo>
                  <a:pt x="196" y="53"/>
                  <a:pt x="201" y="55"/>
                  <a:pt x="203" y="54"/>
                </a:cubicBezTo>
                <a:cubicBezTo>
                  <a:pt x="203" y="54"/>
                  <a:pt x="203" y="54"/>
                  <a:pt x="203" y="54"/>
                </a:cubicBezTo>
                <a:cubicBezTo>
                  <a:pt x="204" y="54"/>
                  <a:pt x="204" y="54"/>
                  <a:pt x="204" y="54"/>
                </a:cubicBezTo>
                <a:cubicBezTo>
                  <a:pt x="203" y="49"/>
                  <a:pt x="201" y="44"/>
                  <a:pt x="196" y="47"/>
                </a:cubicBezTo>
                <a:cubicBezTo>
                  <a:pt x="192" y="45"/>
                  <a:pt x="191" y="37"/>
                  <a:pt x="184" y="39"/>
                </a:cubicBezTo>
                <a:cubicBezTo>
                  <a:pt x="183" y="38"/>
                  <a:pt x="183" y="37"/>
                  <a:pt x="182" y="36"/>
                </a:cubicBezTo>
                <a:cubicBezTo>
                  <a:pt x="182" y="39"/>
                  <a:pt x="184" y="39"/>
                  <a:pt x="183" y="42"/>
                </a:cubicBezTo>
                <a:cubicBezTo>
                  <a:pt x="184" y="42"/>
                  <a:pt x="185" y="44"/>
                  <a:pt x="187" y="44"/>
                </a:cubicBezTo>
                <a:cubicBezTo>
                  <a:pt x="188" y="43"/>
                  <a:pt x="188" y="41"/>
                  <a:pt x="190" y="41"/>
                </a:cubicBezTo>
                <a:cubicBezTo>
                  <a:pt x="188" y="44"/>
                  <a:pt x="193" y="45"/>
                  <a:pt x="194" y="47"/>
                </a:cubicBezTo>
                <a:cubicBezTo>
                  <a:pt x="194" y="48"/>
                  <a:pt x="193" y="48"/>
                  <a:pt x="193" y="50"/>
                </a:cubicBezTo>
                <a:close/>
                <a:moveTo>
                  <a:pt x="179" y="224"/>
                </a:moveTo>
                <a:cubicBezTo>
                  <a:pt x="181" y="224"/>
                  <a:pt x="182" y="224"/>
                  <a:pt x="182" y="222"/>
                </a:cubicBezTo>
                <a:cubicBezTo>
                  <a:pt x="181" y="223"/>
                  <a:pt x="179" y="222"/>
                  <a:pt x="179" y="224"/>
                </a:cubicBezTo>
                <a:close/>
                <a:moveTo>
                  <a:pt x="178" y="237"/>
                </a:moveTo>
                <a:cubicBezTo>
                  <a:pt x="178" y="238"/>
                  <a:pt x="179" y="239"/>
                  <a:pt x="180" y="239"/>
                </a:cubicBezTo>
                <a:cubicBezTo>
                  <a:pt x="180" y="238"/>
                  <a:pt x="180" y="238"/>
                  <a:pt x="181" y="238"/>
                </a:cubicBezTo>
                <a:cubicBezTo>
                  <a:pt x="181" y="238"/>
                  <a:pt x="181" y="238"/>
                  <a:pt x="182" y="238"/>
                </a:cubicBezTo>
                <a:cubicBezTo>
                  <a:pt x="181" y="237"/>
                  <a:pt x="179" y="236"/>
                  <a:pt x="178" y="237"/>
                </a:cubicBezTo>
                <a:close/>
                <a:moveTo>
                  <a:pt x="176" y="247"/>
                </a:moveTo>
                <a:cubicBezTo>
                  <a:pt x="176" y="248"/>
                  <a:pt x="176" y="248"/>
                  <a:pt x="176" y="249"/>
                </a:cubicBezTo>
                <a:cubicBezTo>
                  <a:pt x="177" y="248"/>
                  <a:pt x="178" y="248"/>
                  <a:pt x="178" y="246"/>
                </a:cubicBezTo>
                <a:cubicBezTo>
                  <a:pt x="177" y="247"/>
                  <a:pt x="176" y="245"/>
                  <a:pt x="175" y="246"/>
                </a:cubicBezTo>
                <a:cubicBezTo>
                  <a:pt x="176" y="247"/>
                  <a:pt x="176" y="247"/>
                  <a:pt x="176" y="247"/>
                </a:cubicBezTo>
                <a:close/>
                <a:moveTo>
                  <a:pt x="174" y="70"/>
                </a:moveTo>
                <a:cubicBezTo>
                  <a:pt x="174" y="70"/>
                  <a:pt x="174" y="69"/>
                  <a:pt x="174" y="69"/>
                </a:cubicBezTo>
                <a:cubicBezTo>
                  <a:pt x="174" y="69"/>
                  <a:pt x="174" y="70"/>
                  <a:pt x="174" y="70"/>
                </a:cubicBezTo>
                <a:close/>
                <a:moveTo>
                  <a:pt x="165" y="59"/>
                </a:moveTo>
                <a:cubicBezTo>
                  <a:pt x="163" y="59"/>
                  <a:pt x="162" y="59"/>
                  <a:pt x="162" y="61"/>
                </a:cubicBezTo>
                <a:cubicBezTo>
                  <a:pt x="163" y="62"/>
                  <a:pt x="165" y="61"/>
                  <a:pt x="165" y="59"/>
                </a:cubicBezTo>
                <a:close/>
                <a:moveTo>
                  <a:pt x="166" y="234"/>
                </a:moveTo>
                <a:cubicBezTo>
                  <a:pt x="165" y="233"/>
                  <a:pt x="162" y="233"/>
                  <a:pt x="163" y="236"/>
                </a:cubicBezTo>
                <a:cubicBezTo>
                  <a:pt x="165" y="236"/>
                  <a:pt x="166" y="236"/>
                  <a:pt x="166" y="234"/>
                </a:cubicBezTo>
                <a:close/>
                <a:moveTo>
                  <a:pt x="160" y="240"/>
                </a:moveTo>
                <a:cubicBezTo>
                  <a:pt x="160" y="240"/>
                  <a:pt x="160" y="241"/>
                  <a:pt x="160" y="241"/>
                </a:cubicBezTo>
                <a:cubicBezTo>
                  <a:pt x="161" y="242"/>
                  <a:pt x="162" y="241"/>
                  <a:pt x="162" y="240"/>
                </a:cubicBezTo>
                <a:cubicBezTo>
                  <a:pt x="161" y="240"/>
                  <a:pt x="161" y="240"/>
                  <a:pt x="160" y="240"/>
                </a:cubicBezTo>
                <a:close/>
                <a:moveTo>
                  <a:pt x="181" y="58"/>
                </a:moveTo>
                <a:cubicBezTo>
                  <a:pt x="178" y="58"/>
                  <a:pt x="179" y="56"/>
                  <a:pt x="177" y="55"/>
                </a:cubicBezTo>
                <a:cubicBezTo>
                  <a:pt x="179" y="54"/>
                  <a:pt x="183" y="55"/>
                  <a:pt x="183" y="57"/>
                </a:cubicBezTo>
                <a:cubicBezTo>
                  <a:pt x="182" y="57"/>
                  <a:pt x="181" y="58"/>
                  <a:pt x="181" y="58"/>
                </a:cubicBezTo>
                <a:close/>
                <a:moveTo>
                  <a:pt x="177" y="29"/>
                </a:moveTo>
                <a:cubicBezTo>
                  <a:pt x="178" y="29"/>
                  <a:pt x="178" y="32"/>
                  <a:pt x="177" y="34"/>
                </a:cubicBezTo>
                <a:cubicBezTo>
                  <a:pt x="176" y="34"/>
                  <a:pt x="176" y="33"/>
                  <a:pt x="175" y="33"/>
                </a:cubicBezTo>
                <a:cubicBezTo>
                  <a:pt x="175" y="30"/>
                  <a:pt x="176" y="30"/>
                  <a:pt x="177" y="29"/>
                </a:cubicBezTo>
                <a:close/>
                <a:moveTo>
                  <a:pt x="167" y="56"/>
                </a:moveTo>
                <a:cubicBezTo>
                  <a:pt x="167" y="58"/>
                  <a:pt x="165" y="55"/>
                  <a:pt x="165" y="57"/>
                </a:cubicBezTo>
                <a:cubicBezTo>
                  <a:pt x="167" y="59"/>
                  <a:pt x="167" y="56"/>
                  <a:pt x="170" y="57"/>
                </a:cubicBezTo>
                <a:cubicBezTo>
                  <a:pt x="166" y="63"/>
                  <a:pt x="175" y="65"/>
                  <a:pt x="172" y="68"/>
                </a:cubicBezTo>
                <a:cubicBezTo>
                  <a:pt x="172" y="68"/>
                  <a:pt x="173" y="68"/>
                  <a:pt x="174" y="68"/>
                </a:cubicBezTo>
                <a:cubicBezTo>
                  <a:pt x="174" y="68"/>
                  <a:pt x="174" y="69"/>
                  <a:pt x="174" y="69"/>
                </a:cubicBezTo>
                <a:cubicBezTo>
                  <a:pt x="174" y="65"/>
                  <a:pt x="174" y="62"/>
                  <a:pt x="174" y="59"/>
                </a:cubicBezTo>
                <a:cubicBezTo>
                  <a:pt x="175" y="61"/>
                  <a:pt x="178" y="63"/>
                  <a:pt x="180" y="65"/>
                </a:cubicBezTo>
                <a:cubicBezTo>
                  <a:pt x="182" y="65"/>
                  <a:pt x="182" y="65"/>
                  <a:pt x="182" y="65"/>
                </a:cubicBezTo>
                <a:cubicBezTo>
                  <a:pt x="182" y="64"/>
                  <a:pt x="181" y="64"/>
                  <a:pt x="181" y="63"/>
                </a:cubicBezTo>
                <a:cubicBezTo>
                  <a:pt x="183" y="62"/>
                  <a:pt x="183" y="62"/>
                  <a:pt x="183" y="62"/>
                </a:cubicBezTo>
                <a:cubicBezTo>
                  <a:pt x="182" y="61"/>
                  <a:pt x="181" y="60"/>
                  <a:pt x="180" y="59"/>
                </a:cubicBezTo>
                <a:cubicBezTo>
                  <a:pt x="180" y="58"/>
                  <a:pt x="183" y="59"/>
                  <a:pt x="183" y="57"/>
                </a:cubicBezTo>
                <a:cubicBezTo>
                  <a:pt x="185" y="58"/>
                  <a:pt x="186" y="60"/>
                  <a:pt x="186" y="62"/>
                </a:cubicBezTo>
                <a:cubicBezTo>
                  <a:pt x="187" y="61"/>
                  <a:pt x="187" y="61"/>
                  <a:pt x="187" y="61"/>
                </a:cubicBezTo>
                <a:cubicBezTo>
                  <a:pt x="187" y="60"/>
                  <a:pt x="186" y="58"/>
                  <a:pt x="185" y="57"/>
                </a:cubicBezTo>
                <a:cubicBezTo>
                  <a:pt x="185" y="56"/>
                  <a:pt x="185" y="56"/>
                  <a:pt x="185" y="56"/>
                </a:cubicBezTo>
                <a:cubicBezTo>
                  <a:pt x="185" y="56"/>
                  <a:pt x="185" y="57"/>
                  <a:pt x="184" y="57"/>
                </a:cubicBezTo>
                <a:cubicBezTo>
                  <a:pt x="183" y="53"/>
                  <a:pt x="179" y="52"/>
                  <a:pt x="181" y="47"/>
                </a:cubicBezTo>
                <a:cubicBezTo>
                  <a:pt x="179" y="47"/>
                  <a:pt x="179" y="49"/>
                  <a:pt x="177" y="49"/>
                </a:cubicBezTo>
                <a:cubicBezTo>
                  <a:pt x="177" y="45"/>
                  <a:pt x="177" y="45"/>
                  <a:pt x="177" y="45"/>
                </a:cubicBezTo>
                <a:cubicBezTo>
                  <a:pt x="178" y="44"/>
                  <a:pt x="180" y="43"/>
                  <a:pt x="181" y="43"/>
                </a:cubicBezTo>
                <a:cubicBezTo>
                  <a:pt x="180" y="41"/>
                  <a:pt x="177" y="44"/>
                  <a:pt x="177" y="42"/>
                </a:cubicBezTo>
                <a:cubicBezTo>
                  <a:pt x="177" y="42"/>
                  <a:pt x="179" y="40"/>
                  <a:pt x="177" y="40"/>
                </a:cubicBezTo>
                <a:cubicBezTo>
                  <a:pt x="177" y="41"/>
                  <a:pt x="176" y="41"/>
                  <a:pt x="176" y="40"/>
                </a:cubicBezTo>
                <a:cubicBezTo>
                  <a:pt x="179" y="34"/>
                  <a:pt x="180" y="27"/>
                  <a:pt x="175" y="22"/>
                </a:cubicBezTo>
                <a:cubicBezTo>
                  <a:pt x="176" y="20"/>
                  <a:pt x="178" y="18"/>
                  <a:pt x="179" y="16"/>
                </a:cubicBezTo>
                <a:cubicBezTo>
                  <a:pt x="186" y="16"/>
                  <a:pt x="190" y="9"/>
                  <a:pt x="196" y="6"/>
                </a:cubicBezTo>
                <a:cubicBezTo>
                  <a:pt x="191" y="9"/>
                  <a:pt x="186" y="12"/>
                  <a:pt x="181" y="14"/>
                </a:cubicBezTo>
                <a:cubicBezTo>
                  <a:pt x="181" y="13"/>
                  <a:pt x="184" y="10"/>
                  <a:pt x="182" y="11"/>
                </a:cubicBezTo>
                <a:cubicBezTo>
                  <a:pt x="179" y="14"/>
                  <a:pt x="176" y="17"/>
                  <a:pt x="173" y="20"/>
                </a:cubicBezTo>
                <a:cubicBezTo>
                  <a:pt x="166" y="19"/>
                  <a:pt x="163" y="21"/>
                  <a:pt x="161" y="25"/>
                </a:cubicBezTo>
                <a:cubicBezTo>
                  <a:pt x="159" y="24"/>
                  <a:pt x="159" y="26"/>
                  <a:pt x="157" y="25"/>
                </a:cubicBezTo>
                <a:cubicBezTo>
                  <a:pt x="156" y="34"/>
                  <a:pt x="169" y="31"/>
                  <a:pt x="168" y="39"/>
                </a:cubicBezTo>
                <a:cubicBezTo>
                  <a:pt x="169" y="39"/>
                  <a:pt x="170" y="38"/>
                  <a:pt x="171" y="38"/>
                </a:cubicBezTo>
                <a:cubicBezTo>
                  <a:pt x="172" y="39"/>
                  <a:pt x="173" y="42"/>
                  <a:pt x="172" y="45"/>
                </a:cubicBezTo>
                <a:cubicBezTo>
                  <a:pt x="171" y="44"/>
                  <a:pt x="171" y="46"/>
                  <a:pt x="170" y="46"/>
                </a:cubicBezTo>
                <a:cubicBezTo>
                  <a:pt x="168" y="47"/>
                  <a:pt x="167" y="45"/>
                  <a:pt x="167" y="45"/>
                </a:cubicBezTo>
                <a:cubicBezTo>
                  <a:pt x="165" y="47"/>
                  <a:pt x="159" y="46"/>
                  <a:pt x="158" y="44"/>
                </a:cubicBezTo>
                <a:cubicBezTo>
                  <a:pt x="158" y="46"/>
                  <a:pt x="160" y="46"/>
                  <a:pt x="159" y="48"/>
                </a:cubicBezTo>
                <a:cubicBezTo>
                  <a:pt x="161" y="48"/>
                  <a:pt x="162" y="48"/>
                  <a:pt x="163" y="50"/>
                </a:cubicBezTo>
                <a:cubicBezTo>
                  <a:pt x="160" y="52"/>
                  <a:pt x="157" y="55"/>
                  <a:pt x="153" y="57"/>
                </a:cubicBezTo>
                <a:cubicBezTo>
                  <a:pt x="154" y="58"/>
                  <a:pt x="154" y="58"/>
                  <a:pt x="154" y="58"/>
                </a:cubicBezTo>
                <a:cubicBezTo>
                  <a:pt x="157" y="56"/>
                  <a:pt x="161" y="55"/>
                  <a:pt x="164" y="57"/>
                </a:cubicBezTo>
                <a:cubicBezTo>
                  <a:pt x="164" y="58"/>
                  <a:pt x="164" y="55"/>
                  <a:pt x="164" y="55"/>
                </a:cubicBezTo>
                <a:cubicBezTo>
                  <a:pt x="164" y="54"/>
                  <a:pt x="166" y="56"/>
                  <a:pt x="167" y="56"/>
                </a:cubicBezTo>
                <a:close/>
                <a:moveTo>
                  <a:pt x="148" y="55"/>
                </a:moveTo>
                <a:cubicBezTo>
                  <a:pt x="148" y="56"/>
                  <a:pt x="148" y="56"/>
                  <a:pt x="148" y="57"/>
                </a:cubicBezTo>
                <a:cubicBezTo>
                  <a:pt x="150" y="57"/>
                  <a:pt x="151" y="56"/>
                  <a:pt x="151" y="55"/>
                </a:cubicBezTo>
                <a:cubicBezTo>
                  <a:pt x="149" y="55"/>
                  <a:pt x="150" y="55"/>
                  <a:pt x="148" y="55"/>
                </a:cubicBezTo>
                <a:close/>
                <a:moveTo>
                  <a:pt x="148" y="275"/>
                </a:moveTo>
                <a:cubicBezTo>
                  <a:pt x="150" y="276"/>
                  <a:pt x="150" y="272"/>
                  <a:pt x="149" y="271"/>
                </a:cubicBezTo>
                <a:cubicBezTo>
                  <a:pt x="148" y="272"/>
                  <a:pt x="147" y="273"/>
                  <a:pt x="148" y="275"/>
                </a:cubicBezTo>
                <a:close/>
                <a:moveTo>
                  <a:pt x="144" y="245"/>
                </a:moveTo>
                <a:cubicBezTo>
                  <a:pt x="144" y="246"/>
                  <a:pt x="144" y="246"/>
                  <a:pt x="144" y="247"/>
                </a:cubicBezTo>
                <a:cubicBezTo>
                  <a:pt x="146" y="247"/>
                  <a:pt x="147" y="246"/>
                  <a:pt x="148" y="245"/>
                </a:cubicBezTo>
                <a:cubicBezTo>
                  <a:pt x="146" y="245"/>
                  <a:pt x="145" y="243"/>
                  <a:pt x="144" y="245"/>
                </a:cubicBezTo>
                <a:close/>
                <a:moveTo>
                  <a:pt x="140" y="252"/>
                </a:moveTo>
                <a:cubicBezTo>
                  <a:pt x="141" y="257"/>
                  <a:pt x="144" y="250"/>
                  <a:pt x="140" y="252"/>
                </a:cubicBezTo>
                <a:close/>
                <a:moveTo>
                  <a:pt x="135" y="49"/>
                </a:moveTo>
                <a:cubicBezTo>
                  <a:pt x="136" y="49"/>
                  <a:pt x="136" y="50"/>
                  <a:pt x="137" y="50"/>
                </a:cubicBezTo>
                <a:cubicBezTo>
                  <a:pt x="137" y="49"/>
                  <a:pt x="137" y="48"/>
                  <a:pt x="137" y="48"/>
                </a:cubicBezTo>
                <a:cubicBezTo>
                  <a:pt x="136" y="48"/>
                  <a:pt x="135" y="48"/>
                  <a:pt x="135" y="49"/>
                </a:cubicBezTo>
                <a:close/>
                <a:moveTo>
                  <a:pt x="133" y="264"/>
                </a:moveTo>
                <a:cubicBezTo>
                  <a:pt x="133" y="266"/>
                  <a:pt x="134" y="267"/>
                  <a:pt x="135" y="267"/>
                </a:cubicBezTo>
                <a:cubicBezTo>
                  <a:pt x="135" y="265"/>
                  <a:pt x="136" y="264"/>
                  <a:pt x="134" y="263"/>
                </a:cubicBezTo>
                <a:cubicBezTo>
                  <a:pt x="134" y="264"/>
                  <a:pt x="133" y="264"/>
                  <a:pt x="133" y="264"/>
                </a:cubicBezTo>
                <a:close/>
                <a:moveTo>
                  <a:pt x="123" y="249"/>
                </a:moveTo>
                <a:cubicBezTo>
                  <a:pt x="125" y="249"/>
                  <a:pt x="125" y="247"/>
                  <a:pt x="126" y="246"/>
                </a:cubicBezTo>
                <a:cubicBezTo>
                  <a:pt x="124" y="246"/>
                  <a:pt x="124" y="248"/>
                  <a:pt x="123" y="249"/>
                </a:cubicBezTo>
                <a:close/>
                <a:moveTo>
                  <a:pt x="124" y="277"/>
                </a:moveTo>
                <a:cubicBezTo>
                  <a:pt x="124" y="278"/>
                  <a:pt x="123" y="277"/>
                  <a:pt x="123" y="277"/>
                </a:cubicBezTo>
                <a:cubicBezTo>
                  <a:pt x="123" y="277"/>
                  <a:pt x="123" y="277"/>
                  <a:pt x="122" y="277"/>
                </a:cubicBezTo>
                <a:cubicBezTo>
                  <a:pt x="122" y="278"/>
                  <a:pt x="123" y="278"/>
                  <a:pt x="123" y="278"/>
                </a:cubicBezTo>
                <a:cubicBezTo>
                  <a:pt x="123" y="280"/>
                  <a:pt x="122" y="281"/>
                  <a:pt x="120" y="281"/>
                </a:cubicBezTo>
                <a:cubicBezTo>
                  <a:pt x="118" y="277"/>
                  <a:pt x="122" y="273"/>
                  <a:pt x="124" y="277"/>
                </a:cubicBezTo>
                <a:close/>
                <a:moveTo>
                  <a:pt x="119" y="294"/>
                </a:moveTo>
                <a:cubicBezTo>
                  <a:pt x="119" y="294"/>
                  <a:pt x="120" y="294"/>
                  <a:pt x="120" y="295"/>
                </a:cubicBezTo>
                <a:cubicBezTo>
                  <a:pt x="120" y="293"/>
                  <a:pt x="120" y="291"/>
                  <a:pt x="121" y="291"/>
                </a:cubicBezTo>
                <a:cubicBezTo>
                  <a:pt x="121" y="292"/>
                  <a:pt x="121" y="294"/>
                  <a:pt x="121" y="295"/>
                </a:cubicBezTo>
                <a:cubicBezTo>
                  <a:pt x="121" y="295"/>
                  <a:pt x="122" y="295"/>
                  <a:pt x="122" y="295"/>
                </a:cubicBezTo>
                <a:cubicBezTo>
                  <a:pt x="122" y="294"/>
                  <a:pt x="122" y="293"/>
                  <a:pt x="123" y="292"/>
                </a:cubicBezTo>
                <a:cubicBezTo>
                  <a:pt x="123" y="294"/>
                  <a:pt x="122" y="294"/>
                  <a:pt x="122" y="295"/>
                </a:cubicBezTo>
                <a:cubicBezTo>
                  <a:pt x="124" y="295"/>
                  <a:pt x="125" y="295"/>
                  <a:pt x="126" y="295"/>
                </a:cubicBezTo>
                <a:cubicBezTo>
                  <a:pt x="126" y="295"/>
                  <a:pt x="127" y="295"/>
                  <a:pt x="127" y="295"/>
                </a:cubicBezTo>
                <a:cubicBezTo>
                  <a:pt x="128" y="295"/>
                  <a:pt x="128" y="295"/>
                  <a:pt x="128" y="295"/>
                </a:cubicBezTo>
                <a:cubicBezTo>
                  <a:pt x="129" y="293"/>
                  <a:pt x="126" y="290"/>
                  <a:pt x="129" y="289"/>
                </a:cubicBezTo>
                <a:cubicBezTo>
                  <a:pt x="127" y="288"/>
                  <a:pt x="123" y="288"/>
                  <a:pt x="123" y="285"/>
                </a:cubicBezTo>
                <a:cubicBezTo>
                  <a:pt x="127" y="287"/>
                  <a:pt x="130" y="281"/>
                  <a:pt x="132" y="284"/>
                </a:cubicBezTo>
                <a:cubicBezTo>
                  <a:pt x="132" y="281"/>
                  <a:pt x="134" y="281"/>
                  <a:pt x="132" y="279"/>
                </a:cubicBezTo>
                <a:cubicBezTo>
                  <a:pt x="129" y="278"/>
                  <a:pt x="129" y="281"/>
                  <a:pt x="126" y="281"/>
                </a:cubicBezTo>
                <a:cubicBezTo>
                  <a:pt x="126" y="280"/>
                  <a:pt x="123" y="278"/>
                  <a:pt x="126" y="278"/>
                </a:cubicBezTo>
                <a:cubicBezTo>
                  <a:pt x="125" y="279"/>
                  <a:pt x="127" y="280"/>
                  <a:pt x="127" y="279"/>
                </a:cubicBezTo>
                <a:cubicBezTo>
                  <a:pt x="125" y="278"/>
                  <a:pt x="126" y="277"/>
                  <a:pt x="126" y="275"/>
                </a:cubicBezTo>
                <a:cubicBezTo>
                  <a:pt x="126" y="274"/>
                  <a:pt x="123" y="276"/>
                  <a:pt x="123" y="274"/>
                </a:cubicBezTo>
                <a:cubicBezTo>
                  <a:pt x="123" y="274"/>
                  <a:pt x="123" y="272"/>
                  <a:pt x="123" y="269"/>
                </a:cubicBezTo>
                <a:cubicBezTo>
                  <a:pt x="121" y="269"/>
                  <a:pt x="124" y="271"/>
                  <a:pt x="122" y="272"/>
                </a:cubicBezTo>
                <a:cubicBezTo>
                  <a:pt x="120" y="272"/>
                  <a:pt x="121" y="270"/>
                  <a:pt x="120" y="268"/>
                </a:cubicBezTo>
                <a:cubicBezTo>
                  <a:pt x="121" y="269"/>
                  <a:pt x="122" y="269"/>
                  <a:pt x="122" y="268"/>
                </a:cubicBezTo>
                <a:cubicBezTo>
                  <a:pt x="121" y="267"/>
                  <a:pt x="122" y="265"/>
                  <a:pt x="121" y="264"/>
                </a:cubicBezTo>
                <a:cubicBezTo>
                  <a:pt x="122" y="264"/>
                  <a:pt x="122" y="264"/>
                  <a:pt x="123" y="263"/>
                </a:cubicBezTo>
                <a:cubicBezTo>
                  <a:pt x="122" y="262"/>
                  <a:pt x="122" y="262"/>
                  <a:pt x="122" y="262"/>
                </a:cubicBezTo>
                <a:cubicBezTo>
                  <a:pt x="121" y="262"/>
                  <a:pt x="121" y="261"/>
                  <a:pt x="120" y="260"/>
                </a:cubicBezTo>
                <a:cubicBezTo>
                  <a:pt x="118" y="260"/>
                  <a:pt x="118" y="260"/>
                  <a:pt x="118" y="260"/>
                </a:cubicBezTo>
                <a:cubicBezTo>
                  <a:pt x="119" y="264"/>
                  <a:pt x="120" y="268"/>
                  <a:pt x="116" y="270"/>
                </a:cubicBezTo>
                <a:cubicBezTo>
                  <a:pt x="117" y="269"/>
                  <a:pt x="114" y="268"/>
                  <a:pt x="114" y="269"/>
                </a:cubicBezTo>
                <a:cubicBezTo>
                  <a:pt x="120" y="271"/>
                  <a:pt x="110" y="280"/>
                  <a:pt x="115" y="279"/>
                </a:cubicBezTo>
                <a:cubicBezTo>
                  <a:pt x="116" y="280"/>
                  <a:pt x="117" y="281"/>
                  <a:pt x="116" y="283"/>
                </a:cubicBezTo>
                <a:cubicBezTo>
                  <a:pt x="117" y="283"/>
                  <a:pt x="117" y="282"/>
                  <a:pt x="117" y="283"/>
                </a:cubicBezTo>
                <a:cubicBezTo>
                  <a:pt x="117" y="286"/>
                  <a:pt x="118" y="289"/>
                  <a:pt x="117" y="291"/>
                </a:cubicBezTo>
                <a:cubicBezTo>
                  <a:pt x="119" y="291"/>
                  <a:pt x="117" y="289"/>
                  <a:pt x="119" y="290"/>
                </a:cubicBezTo>
                <a:cubicBezTo>
                  <a:pt x="120" y="291"/>
                  <a:pt x="119" y="292"/>
                  <a:pt x="119" y="294"/>
                </a:cubicBezTo>
                <a:close/>
                <a:moveTo>
                  <a:pt x="109" y="247"/>
                </a:moveTo>
                <a:cubicBezTo>
                  <a:pt x="108" y="249"/>
                  <a:pt x="111" y="249"/>
                  <a:pt x="111" y="247"/>
                </a:cubicBezTo>
                <a:cubicBezTo>
                  <a:pt x="110" y="247"/>
                  <a:pt x="109" y="247"/>
                  <a:pt x="109" y="247"/>
                </a:cubicBezTo>
                <a:close/>
                <a:moveTo>
                  <a:pt x="109" y="50"/>
                </a:moveTo>
                <a:cubicBezTo>
                  <a:pt x="109" y="51"/>
                  <a:pt x="110" y="52"/>
                  <a:pt x="111" y="53"/>
                </a:cubicBezTo>
                <a:cubicBezTo>
                  <a:pt x="111" y="50"/>
                  <a:pt x="108" y="49"/>
                  <a:pt x="107" y="48"/>
                </a:cubicBezTo>
                <a:cubicBezTo>
                  <a:pt x="107" y="48"/>
                  <a:pt x="107" y="47"/>
                  <a:pt x="107" y="48"/>
                </a:cubicBezTo>
                <a:cubicBezTo>
                  <a:pt x="106" y="48"/>
                  <a:pt x="106" y="49"/>
                  <a:pt x="105" y="48"/>
                </a:cubicBezTo>
                <a:cubicBezTo>
                  <a:pt x="106" y="50"/>
                  <a:pt x="107" y="51"/>
                  <a:pt x="108" y="51"/>
                </a:cubicBezTo>
                <a:cubicBezTo>
                  <a:pt x="108" y="51"/>
                  <a:pt x="108" y="50"/>
                  <a:pt x="109" y="50"/>
                </a:cubicBezTo>
                <a:close/>
                <a:moveTo>
                  <a:pt x="105" y="34"/>
                </a:moveTo>
                <a:cubicBezTo>
                  <a:pt x="104" y="34"/>
                  <a:pt x="101" y="33"/>
                  <a:pt x="101" y="34"/>
                </a:cubicBezTo>
                <a:cubicBezTo>
                  <a:pt x="104" y="34"/>
                  <a:pt x="103" y="38"/>
                  <a:pt x="105" y="37"/>
                </a:cubicBezTo>
                <a:cubicBezTo>
                  <a:pt x="105" y="35"/>
                  <a:pt x="104" y="36"/>
                  <a:pt x="105" y="34"/>
                </a:cubicBezTo>
                <a:close/>
                <a:moveTo>
                  <a:pt x="108" y="37"/>
                </a:moveTo>
                <a:cubicBezTo>
                  <a:pt x="106" y="38"/>
                  <a:pt x="105" y="38"/>
                  <a:pt x="104" y="39"/>
                </a:cubicBezTo>
                <a:cubicBezTo>
                  <a:pt x="105" y="38"/>
                  <a:pt x="108" y="40"/>
                  <a:pt x="108" y="37"/>
                </a:cubicBezTo>
                <a:close/>
                <a:moveTo>
                  <a:pt x="103" y="47"/>
                </a:moveTo>
                <a:cubicBezTo>
                  <a:pt x="102" y="47"/>
                  <a:pt x="101" y="47"/>
                  <a:pt x="100" y="47"/>
                </a:cubicBezTo>
                <a:cubicBezTo>
                  <a:pt x="100" y="47"/>
                  <a:pt x="99" y="45"/>
                  <a:pt x="98" y="47"/>
                </a:cubicBezTo>
                <a:cubicBezTo>
                  <a:pt x="100" y="48"/>
                  <a:pt x="101" y="49"/>
                  <a:pt x="102" y="51"/>
                </a:cubicBezTo>
                <a:cubicBezTo>
                  <a:pt x="102" y="51"/>
                  <a:pt x="101" y="52"/>
                  <a:pt x="101" y="53"/>
                </a:cubicBezTo>
                <a:cubicBezTo>
                  <a:pt x="102" y="54"/>
                  <a:pt x="104" y="54"/>
                  <a:pt x="105" y="53"/>
                </a:cubicBezTo>
                <a:cubicBezTo>
                  <a:pt x="101" y="50"/>
                  <a:pt x="106" y="47"/>
                  <a:pt x="102" y="45"/>
                </a:cubicBezTo>
                <a:cubicBezTo>
                  <a:pt x="103" y="44"/>
                  <a:pt x="103" y="44"/>
                  <a:pt x="103" y="42"/>
                </a:cubicBezTo>
                <a:cubicBezTo>
                  <a:pt x="103" y="42"/>
                  <a:pt x="102" y="42"/>
                  <a:pt x="102" y="42"/>
                </a:cubicBezTo>
                <a:cubicBezTo>
                  <a:pt x="102" y="42"/>
                  <a:pt x="103" y="41"/>
                  <a:pt x="102" y="41"/>
                </a:cubicBezTo>
                <a:cubicBezTo>
                  <a:pt x="101" y="43"/>
                  <a:pt x="99" y="42"/>
                  <a:pt x="98" y="45"/>
                </a:cubicBezTo>
                <a:cubicBezTo>
                  <a:pt x="99" y="46"/>
                  <a:pt x="101" y="46"/>
                  <a:pt x="103" y="47"/>
                </a:cubicBezTo>
                <a:close/>
                <a:moveTo>
                  <a:pt x="100" y="39"/>
                </a:moveTo>
                <a:cubicBezTo>
                  <a:pt x="98" y="38"/>
                  <a:pt x="100" y="36"/>
                  <a:pt x="96" y="36"/>
                </a:cubicBezTo>
                <a:cubicBezTo>
                  <a:pt x="96" y="36"/>
                  <a:pt x="96" y="35"/>
                  <a:pt x="96" y="34"/>
                </a:cubicBezTo>
                <a:cubicBezTo>
                  <a:pt x="94" y="35"/>
                  <a:pt x="94" y="32"/>
                  <a:pt x="92" y="34"/>
                </a:cubicBezTo>
                <a:cubicBezTo>
                  <a:pt x="92" y="36"/>
                  <a:pt x="95" y="35"/>
                  <a:pt x="96" y="36"/>
                </a:cubicBezTo>
                <a:cubicBezTo>
                  <a:pt x="93" y="36"/>
                  <a:pt x="94" y="38"/>
                  <a:pt x="94" y="40"/>
                </a:cubicBezTo>
                <a:cubicBezTo>
                  <a:pt x="93" y="39"/>
                  <a:pt x="93" y="38"/>
                  <a:pt x="92" y="39"/>
                </a:cubicBezTo>
                <a:cubicBezTo>
                  <a:pt x="93" y="41"/>
                  <a:pt x="95" y="40"/>
                  <a:pt x="93" y="44"/>
                </a:cubicBezTo>
                <a:cubicBezTo>
                  <a:pt x="98" y="44"/>
                  <a:pt x="96" y="37"/>
                  <a:pt x="100" y="39"/>
                </a:cubicBezTo>
                <a:close/>
                <a:moveTo>
                  <a:pt x="95" y="33"/>
                </a:moveTo>
                <a:cubicBezTo>
                  <a:pt x="95" y="31"/>
                  <a:pt x="93" y="31"/>
                  <a:pt x="91" y="30"/>
                </a:cubicBezTo>
                <a:cubicBezTo>
                  <a:pt x="90" y="33"/>
                  <a:pt x="92" y="33"/>
                  <a:pt x="95" y="33"/>
                </a:cubicBezTo>
                <a:close/>
                <a:moveTo>
                  <a:pt x="96" y="56"/>
                </a:moveTo>
                <a:cubicBezTo>
                  <a:pt x="96" y="56"/>
                  <a:pt x="95" y="56"/>
                  <a:pt x="95" y="56"/>
                </a:cubicBezTo>
                <a:cubicBezTo>
                  <a:pt x="95" y="56"/>
                  <a:pt x="95" y="56"/>
                  <a:pt x="96" y="56"/>
                </a:cubicBezTo>
                <a:close/>
                <a:moveTo>
                  <a:pt x="91" y="55"/>
                </a:moveTo>
                <a:cubicBezTo>
                  <a:pt x="93" y="55"/>
                  <a:pt x="92" y="57"/>
                  <a:pt x="93" y="57"/>
                </a:cubicBezTo>
                <a:cubicBezTo>
                  <a:pt x="93" y="57"/>
                  <a:pt x="93" y="57"/>
                  <a:pt x="93" y="57"/>
                </a:cubicBezTo>
                <a:cubicBezTo>
                  <a:pt x="93" y="56"/>
                  <a:pt x="95" y="57"/>
                  <a:pt x="95" y="56"/>
                </a:cubicBezTo>
                <a:cubicBezTo>
                  <a:pt x="95" y="57"/>
                  <a:pt x="95" y="58"/>
                  <a:pt x="96" y="58"/>
                </a:cubicBezTo>
                <a:cubicBezTo>
                  <a:pt x="97" y="58"/>
                  <a:pt x="97" y="58"/>
                  <a:pt x="98" y="57"/>
                </a:cubicBezTo>
                <a:cubicBezTo>
                  <a:pt x="97" y="57"/>
                  <a:pt x="96" y="56"/>
                  <a:pt x="96" y="56"/>
                </a:cubicBezTo>
                <a:cubicBezTo>
                  <a:pt x="97" y="56"/>
                  <a:pt x="97" y="55"/>
                  <a:pt x="98" y="55"/>
                </a:cubicBezTo>
                <a:cubicBezTo>
                  <a:pt x="98" y="54"/>
                  <a:pt x="98" y="53"/>
                  <a:pt x="98" y="53"/>
                </a:cubicBezTo>
                <a:cubicBezTo>
                  <a:pt x="98" y="53"/>
                  <a:pt x="98" y="53"/>
                  <a:pt x="97" y="53"/>
                </a:cubicBezTo>
                <a:cubicBezTo>
                  <a:pt x="97" y="54"/>
                  <a:pt x="97" y="55"/>
                  <a:pt x="97" y="55"/>
                </a:cubicBezTo>
                <a:cubicBezTo>
                  <a:pt x="95" y="54"/>
                  <a:pt x="92" y="52"/>
                  <a:pt x="91" y="52"/>
                </a:cubicBezTo>
                <a:cubicBezTo>
                  <a:pt x="93" y="53"/>
                  <a:pt x="91" y="53"/>
                  <a:pt x="91" y="55"/>
                </a:cubicBezTo>
                <a:close/>
                <a:moveTo>
                  <a:pt x="92" y="196"/>
                </a:moveTo>
                <a:cubicBezTo>
                  <a:pt x="92" y="195"/>
                  <a:pt x="92" y="194"/>
                  <a:pt x="91" y="194"/>
                </a:cubicBezTo>
                <a:cubicBezTo>
                  <a:pt x="90" y="195"/>
                  <a:pt x="91" y="196"/>
                  <a:pt x="92" y="196"/>
                </a:cubicBezTo>
                <a:close/>
                <a:moveTo>
                  <a:pt x="88" y="28"/>
                </a:moveTo>
                <a:cubicBezTo>
                  <a:pt x="88" y="31"/>
                  <a:pt x="91" y="28"/>
                  <a:pt x="91" y="30"/>
                </a:cubicBezTo>
                <a:cubicBezTo>
                  <a:pt x="93" y="28"/>
                  <a:pt x="89" y="26"/>
                  <a:pt x="88" y="28"/>
                </a:cubicBezTo>
                <a:close/>
                <a:moveTo>
                  <a:pt x="92" y="42"/>
                </a:moveTo>
                <a:cubicBezTo>
                  <a:pt x="91" y="40"/>
                  <a:pt x="91" y="39"/>
                  <a:pt x="91" y="39"/>
                </a:cubicBezTo>
                <a:cubicBezTo>
                  <a:pt x="88" y="38"/>
                  <a:pt x="85" y="31"/>
                  <a:pt x="81" y="31"/>
                </a:cubicBezTo>
                <a:cubicBezTo>
                  <a:pt x="83" y="33"/>
                  <a:pt x="88" y="37"/>
                  <a:pt x="87" y="39"/>
                </a:cubicBezTo>
                <a:cubicBezTo>
                  <a:pt x="88" y="40"/>
                  <a:pt x="90" y="41"/>
                  <a:pt x="92" y="42"/>
                </a:cubicBezTo>
                <a:close/>
                <a:moveTo>
                  <a:pt x="89" y="208"/>
                </a:moveTo>
                <a:cubicBezTo>
                  <a:pt x="89" y="206"/>
                  <a:pt x="89" y="204"/>
                  <a:pt x="87" y="204"/>
                </a:cubicBezTo>
                <a:cubicBezTo>
                  <a:pt x="87" y="205"/>
                  <a:pt x="88" y="207"/>
                  <a:pt x="89" y="208"/>
                </a:cubicBezTo>
                <a:close/>
                <a:moveTo>
                  <a:pt x="89" y="170"/>
                </a:moveTo>
                <a:cubicBezTo>
                  <a:pt x="89" y="170"/>
                  <a:pt x="89" y="170"/>
                  <a:pt x="88" y="170"/>
                </a:cubicBezTo>
                <a:cubicBezTo>
                  <a:pt x="88" y="170"/>
                  <a:pt x="89" y="170"/>
                  <a:pt x="89" y="170"/>
                </a:cubicBezTo>
                <a:close/>
                <a:moveTo>
                  <a:pt x="90" y="51"/>
                </a:moveTo>
                <a:cubicBezTo>
                  <a:pt x="88" y="50"/>
                  <a:pt x="87" y="47"/>
                  <a:pt x="85" y="46"/>
                </a:cubicBezTo>
                <a:cubicBezTo>
                  <a:pt x="83" y="49"/>
                  <a:pt x="89" y="51"/>
                  <a:pt x="90" y="51"/>
                </a:cubicBezTo>
                <a:close/>
                <a:moveTo>
                  <a:pt x="81" y="235"/>
                </a:moveTo>
                <a:cubicBezTo>
                  <a:pt x="84" y="236"/>
                  <a:pt x="86" y="238"/>
                  <a:pt x="87" y="238"/>
                </a:cubicBezTo>
                <a:cubicBezTo>
                  <a:pt x="86" y="237"/>
                  <a:pt x="83" y="235"/>
                  <a:pt x="81" y="235"/>
                </a:cubicBezTo>
                <a:close/>
                <a:moveTo>
                  <a:pt x="84" y="229"/>
                </a:moveTo>
                <a:cubicBezTo>
                  <a:pt x="83" y="227"/>
                  <a:pt x="86" y="228"/>
                  <a:pt x="87" y="226"/>
                </a:cubicBezTo>
                <a:cubicBezTo>
                  <a:pt x="86" y="226"/>
                  <a:pt x="85" y="227"/>
                  <a:pt x="84" y="226"/>
                </a:cubicBezTo>
                <a:cubicBezTo>
                  <a:pt x="84" y="227"/>
                  <a:pt x="82" y="227"/>
                  <a:pt x="82" y="229"/>
                </a:cubicBezTo>
                <a:cubicBezTo>
                  <a:pt x="83" y="229"/>
                  <a:pt x="83" y="229"/>
                  <a:pt x="84" y="229"/>
                </a:cubicBezTo>
                <a:close/>
                <a:moveTo>
                  <a:pt x="80" y="23"/>
                </a:moveTo>
                <a:cubicBezTo>
                  <a:pt x="79" y="23"/>
                  <a:pt x="79" y="25"/>
                  <a:pt x="80" y="25"/>
                </a:cubicBezTo>
                <a:cubicBezTo>
                  <a:pt x="82" y="26"/>
                  <a:pt x="82" y="25"/>
                  <a:pt x="83" y="24"/>
                </a:cubicBezTo>
                <a:cubicBezTo>
                  <a:pt x="82" y="24"/>
                  <a:pt x="82" y="23"/>
                  <a:pt x="80" y="23"/>
                </a:cubicBezTo>
                <a:close/>
                <a:moveTo>
                  <a:pt x="79" y="155"/>
                </a:moveTo>
                <a:cubicBezTo>
                  <a:pt x="79" y="154"/>
                  <a:pt x="79" y="154"/>
                  <a:pt x="79" y="154"/>
                </a:cubicBezTo>
                <a:cubicBezTo>
                  <a:pt x="78" y="154"/>
                  <a:pt x="78" y="154"/>
                  <a:pt x="78" y="153"/>
                </a:cubicBezTo>
                <a:cubicBezTo>
                  <a:pt x="78" y="153"/>
                  <a:pt x="77" y="153"/>
                  <a:pt x="77" y="153"/>
                </a:cubicBezTo>
                <a:cubicBezTo>
                  <a:pt x="77" y="154"/>
                  <a:pt x="77" y="154"/>
                  <a:pt x="76" y="154"/>
                </a:cubicBezTo>
                <a:cubicBezTo>
                  <a:pt x="76" y="154"/>
                  <a:pt x="76" y="154"/>
                  <a:pt x="76" y="155"/>
                </a:cubicBezTo>
                <a:cubicBezTo>
                  <a:pt x="77" y="155"/>
                  <a:pt x="77" y="155"/>
                  <a:pt x="77" y="155"/>
                </a:cubicBezTo>
                <a:cubicBezTo>
                  <a:pt x="77" y="155"/>
                  <a:pt x="78" y="155"/>
                  <a:pt x="78" y="155"/>
                </a:cubicBezTo>
                <a:cubicBezTo>
                  <a:pt x="78" y="155"/>
                  <a:pt x="78" y="155"/>
                  <a:pt x="79" y="155"/>
                </a:cubicBezTo>
                <a:close/>
                <a:moveTo>
                  <a:pt x="73" y="153"/>
                </a:moveTo>
                <a:cubicBezTo>
                  <a:pt x="71" y="154"/>
                  <a:pt x="73" y="156"/>
                  <a:pt x="74" y="156"/>
                </a:cubicBezTo>
                <a:cubicBezTo>
                  <a:pt x="75" y="155"/>
                  <a:pt x="75" y="153"/>
                  <a:pt x="73" y="153"/>
                </a:cubicBezTo>
                <a:close/>
                <a:moveTo>
                  <a:pt x="73" y="171"/>
                </a:moveTo>
                <a:cubicBezTo>
                  <a:pt x="73" y="174"/>
                  <a:pt x="71" y="177"/>
                  <a:pt x="72" y="178"/>
                </a:cubicBezTo>
                <a:cubicBezTo>
                  <a:pt x="72" y="176"/>
                  <a:pt x="76" y="173"/>
                  <a:pt x="73" y="171"/>
                </a:cubicBezTo>
                <a:close/>
                <a:moveTo>
                  <a:pt x="68" y="216"/>
                </a:moveTo>
                <a:cubicBezTo>
                  <a:pt x="68" y="213"/>
                  <a:pt x="71" y="211"/>
                  <a:pt x="69" y="209"/>
                </a:cubicBezTo>
                <a:cubicBezTo>
                  <a:pt x="69" y="211"/>
                  <a:pt x="66" y="214"/>
                  <a:pt x="68" y="216"/>
                </a:cubicBezTo>
                <a:close/>
                <a:moveTo>
                  <a:pt x="77" y="240"/>
                </a:moveTo>
                <a:cubicBezTo>
                  <a:pt x="82" y="246"/>
                  <a:pt x="89" y="241"/>
                  <a:pt x="95" y="243"/>
                </a:cubicBezTo>
                <a:cubicBezTo>
                  <a:pt x="98" y="238"/>
                  <a:pt x="108" y="241"/>
                  <a:pt x="112" y="237"/>
                </a:cubicBezTo>
                <a:cubicBezTo>
                  <a:pt x="104" y="238"/>
                  <a:pt x="93" y="240"/>
                  <a:pt x="83" y="242"/>
                </a:cubicBezTo>
                <a:cubicBezTo>
                  <a:pt x="84" y="241"/>
                  <a:pt x="85" y="240"/>
                  <a:pt x="85" y="238"/>
                </a:cubicBezTo>
                <a:cubicBezTo>
                  <a:pt x="79" y="232"/>
                  <a:pt x="74" y="245"/>
                  <a:pt x="68" y="243"/>
                </a:cubicBezTo>
                <a:cubicBezTo>
                  <a:pt x="70" y="240"/>
                  <a:pt x="71" y="237"/>
                  <a:pt x="73" y="235"/>
                </a:cubicBezTo>
                <a:cubicBezTo>
                  <a:pt x="77" y="237"/>
                  <a:pt x="78" y="233"/>
                  <a:pt x="81" y="234"/>
                </a:cubicBezTo>
                <a:cubicBezTo>
                  <a:pt x="79" y="233"/>
                  <a:pt x="77" y="233"/>
                  <a:pt x="76" y="232"/>
                </a:cubicBezTo>
                <a:cubicBezTo>
                  <a:pt x="77" y="231"/>
                  <a:pt x="77" y="230"/>
                  <a:pt x="78" y="229"/>
                </a:cubicBezTo>
                <a:cubicBezTo>
                  <a:pt x="78" y="228"/>
                  <a:pt x="78" y="228"/>
                  <a:pt x="78" y="228"/>
                </a:cubicBezTo>
                <a:cubicBezTo>
                  <a:pt x="73" y="233"/>
                  <a:pt x="68" y="239"/>
                  <a:pt x="65" y="246"/>
                </a:cubicBezTo>
                <a:cubicBezTo>
                  <a:pt x="70" y="249"/>
                  <a:pt x="73" y="242"/>
                  <a:pt x="77" y="240"/>
                </a:cubicBezTo>
                <a:close/>
                <a:moveTo>
                  <a:pt x="66" y="44"/>
                </a:moveTo>
                <a:cubicBezTo>
                  <a:pt x="66" y="44"/>
                  <a:pt x="66" y="44"/>
                  <a:pt x="66" y="44"/>
                </a:cubicBezTo>
                <a:cubicBezTo>
                  <a:pt x="65" y="45"/>
                  <a:pt x="66" y="46"/>
                  <a:pt x="65" y="47"/>
                </a:cubicBezTo>
                <a:cubicBezTo>
                  <a:pt x="68" y="47"/>
                  <a:pt x="69" y="48"/>
                  <a:pt x="71" y="49"/>
                </a:cubicBezTo>
                <a:cubicBezTo>
                  <a:pt x="73" y="48"/>
                  <a:pt x="74" y="47"/>
                  <a:pt x="75" y="47"/>
                </a:cubicBezTo>
                <a:cubicBezTo>
                  <a:pt x="73" y="46"/>
                  <a:pt x="76" y="45"/>
                  <a:pt x="76" y="43"/>
                </a:cubicBezTo>
                <a:cubicBezTo>
                  <a:pt x="76" y="42"/>
                  <a:pt x="75" y="42"/>
                  <a:pt x="75" y="41"/>
                </a:cubicBezTo>
                <a:cubicBezTo>
                  <a:pt x="72" y="41"/>
                  <a:pt x="73" y="43"/>
                  <a:pt x="70" y="43"/>
                </a:cubicBezTo>
                <a:cubicBezTo>
                  <a:pt x="69" y="41"/>
                  <a:pt x="68" y="42"/>
                  <a:pt x="67" y="40"/>
                </a:cubicBezTo>
                <a:cubicBezTo>
                  <a:pt x="68" y="40"/>
                  <a:pt x="70" y="40"/>
                  <a:pt x="70" y="40"/>
                </a:cubicBezTo>
                <a:cubicBezTo>
                  <a:pt x="70" y="36"/>
                  <a:pt x="67" y="35"/>
                  <a:pt x="66" y="32"/>
                </a:cubicBezTo>
                <a:cubicBezTo>
                  <a:pt x="65" y="35"/>
                  <a:pt x="64" y="37"/>
                  <a:pt x="63" y="39"/>
                </a:cubicBezTo>
                <a:cubicBezTo>
                  <a:pt x="63" y="40"/>
                  <a:pt x="63" y="40"/>
                  <a:pt x="63" y="40"/>
                </a:cubicBezTo>
                <a:cubicBezTo>
                  <a:pt x="66" y="40"/>
                  <a:pt x="68" y="41"/>
                  <a:pt x="69" y="45"/>
                </a:cubicBezTo>
                <a:cubicBezTo>
                  <a:pt x="68" y="45"/>
                  <a:pt x="68" y="43"/>
                  <a:pt x="66" y="44"/>
                </a:cubicBezTo>
                <a:close/>
                <a:moveTo>
                  <a:pt x="66" y="68"/>
                </a:moveTo>
                <a:cubicBezTo>
                  <a:pt x="65" y="66"/>
                  <a:pt x="63" y="68"/>
                  <a:pt x="64" y="70"/>
                </a:cubicBezTo>
                <a:cubicBezTo>
                  <a:pt x="66" y="70"/>
                  <a:pt x="66" y="69"/>
                  <a:pt x="66" y="68"/>
                </a:cubicBezTo>
                <a:close/>
                <a:moveTo>
                  <a:pt x="64" y="108"/>
                </a:moveTo>
                <a:cubicBezTo>
                  <a:pt x="64" y="109"/>
                  <a:pt x="64" y="111"/>
                  <a:pt x="66" y="111"/>
                </a:cubicBezTo>
                <a:cubicBezTo>
                  <a:pt x="66" y="109"/>
                  <a:pt x="65" y="109"/>
                  <a:pt x="64" y="108"/>
                </a:cubicBezTo>
                <a:close/>
                <a:moveTo>
                  <a:pt x="67" y="107"/>
                </a:moveTo>
                <a:cubicBezTo>
                  <a:pt x="67" y="106"/>
                  <a:pt x="69" y="106"/>
                  <a:pt x="69" y="104"/>
                </a:cubicBezTo>
                <a:cubicBezTo>
                  <a:pt x="66" y="106"/>
                  <a:pt x="63" y="103"/>
                  <a:pt x="61" y="105"/>
                </a:cubicBezTo>
                <a:cubicBezTo>
                  <a:pt x="62" y="108"/>
                  <a:pt x="66" y="105"/>
                  <a:pt x="67" y="107"/>
                </a:cubicBezTo>
                <a:close/>
                <a:moveTo>
                  <a:pt x="63" y="145"/>
                </a:moveTo>
                <a:cubicBezTo>
                  <a:pt x="62" y="147"/>
                  <a:pt x="63" y="148"/>
                  <a:pt x="65" y="148"/>
                </a:cubicBezTo>
                <a:cubicBezTo>
                  <a:pt x="66" y="147"/>
                  <a:pt x="66" y="147"/>
                  <a:pt x="65" y="145"/>
                </a:cubicBezTo>
                <a:cubicBezTo>
                  <a:pt x="64" y="145"/>
                  <a:pt x="63" y="145"/>
                  <a:pt x="63" y="145"/>
                </a:cubicBezTo>
                <a:close/>
                <a:moveTo>
                  <a:pt x="63" y="134"/>
                </a:moveTo>
                <a:cubicBezTo>
                  <a:pt x="63" y="135"/>
                  <a:pt x="65" y="137"/>
                  <a:pt x="66" y="136"/>
                </a:cubicBezTo>
                <a:cubicBezTo>
                  <a:pt x="64" y="136"/>
                  <a:pt x="65" y="134"/>
                  <a:pt x="63" y="134"/>
                </a:cubicBezTo>
                <a:close/>
                <a:moveTo>
                  <a:pt x="67" y="235"/>
                </a:moveTo>
                <a:cubicBezTo>
                  <a:pt x="67" y="237"/>
                  <a:pt x="63" y="236"/>
                  <a:pt x="65" y="238"/>
                </a:cubicBezTo>
                <a:cubicBezTo>
                  <a:pt x="65" y="236"/>
                  <a:pt x="69" y="238"/>
                  <a:pt x="69" y="235"/>
                </a:cubicBezTo>
                <a:cubicBezTo>
                  <a:pt x="68" y="235"/>
                  <a:pt x="68" y="235"/>
                  <a:pt x="67" y="235"/>
                </a:cubicBezTo>
                <a:close/>
                <a:moveTo>
                  <a:pt x="64" y="33"/>
                </a:moveTo>
                <a:cubicBezTo>
                  <a:pt x="65" y="32"/>
                  <a:pt x="64" y="31"/>
                  <a:pt x="63" y="30"/>
                </a:cubicBezTo>
                <a:cubicBezTo>
                  <a:pt x="62" y="31"/>
                  <a:pt x="63" y="33"/>
                  <a:pt x="64" y="33"/>
                </a:cubicBezTo>
                <a:close/>
                <a:moveTo>
                  <a:pt x="64" y="100"/>
                </a:moveTo>
                <a:cubicBezTo>
                  <a:pt x="62" y="100"/>
                  <a:pt x="61" y="103"/>
                  <a:pt x="63" y="103"/>
                </a:cubicBezTo>
                <a:cubicBezTo>
                  <a:pt x="63" y="102"/>
                  <a:pt x="64" y="102"/>
                  <a:pt x="64" y="100"/>
                </a:cubicBezTo>
                <a:close/>
                <a:moveTo>
                  <a:pt x="65" y="99"/>
                </a:moveTo>
                <a:cubicBezTo>
                  <a:pt x="65" y="97"/>
                  <a:pt x="66" y="96"/>
                  <a:pt x="66" y="94"/>
                </a:cubicBezTo>
                <a:cubicBezTo>
                  <a:pt x="63" y="95"/>
                  <a:pt x="64" y="92"/>
                  <a:pt x="62" y="93"/>
                </a:cubicBezTo>
                <a:cubicBezTo>
                  <a:pt x="61" y="94"/>
                  <a:pt x="62" y="94"/>
                  <a:pt x="62" y="96"/>
                </a:cubicBezTo>
                <a:cubicBezTo>
                  <a:pt x="66" y="95"/>
                  <a:pt x="62" y="99"/>
                  <a:pt x="65" y="99"/>
                </a:cubicBezTo>
                <a:close/>
                <a:moveTo>
                  <a:pt x="56" y="99"/>
                </a:moveTo>
                <a:cubicBezTo>
                  <a:pt x="58" y="99"/>
                  <a:pt x="59" y="103"/>
                  <a:pt x="61" y="101"/>
                </a:cubicBezTo>
                <a:cubicBezTo>
                  <a:pt x="59" y="101"/>
                  <a:pt x="58" y="98"/>
                  <a:pt x="56" y="99"/>
                </a:cubicBezTo>
                <a:close/>
                <a:moveTo>
                  <a:pt x="60" y="230"/>
                </a:moveTo>
                <a:cubicBezTo>
                  <a:pt x="61" y="230"/>
                  <a:pt x="61" y="230"/>
                  <a:pt x="62" y="230"/>
                </a:cubicBezTo>
                <a:cubicBezTo>
                  <a:pt x="62" y="229"/>
                  <a:pt x="62" y="229"/>
                  <a:pt x="62" y="228"/>
                </a:cubicBezTo>
                <a:cubicBezTo>
                  <a:pt x="62" y="228"/>
                  <a:pt x="61" y="228"/>
                  <a:pt x="61" y="228"/>
                </a:cubicBezTo>
                <a:cubicBezTo>
                  <a:pt x="63" y="226"/>
                  <a:pt x="62" y="224"/>
                  <a:pt x="64" y="226"/>
                </a:cubicBezTo>
                <a:cubicBezTo>
                  <a:pt x="64" y="224"/>
                  <a:pt x="67" y="222"/>
                  <a:pt x="65" y="220"/>
                </a:cubicBezTo>
                <a:cubicBezTo>
                  <a:pt x="64" y="221"/>
                  <a:pt x="65" y="225"/>
                  <a:pt x="62" y="224"/>
                </a:cubicBezTo>
                <a:cubicBezTo>
                  <a:pt x="62" y="226"/>
                  <a:pt x="59" y="227"/>
                  <a:pt x="61" y="229"/>
                </a:cubicBezTo>
                <a:cubicBezTo>
                  <a:pt x="61" y="230"/>
                  <a:pt x="60" y="229"/>
                  <a:pt x="60" y="230"/>
                </a:cubicBezTo>
                <a:close/>
                <a:moveTo>
                  <a:pt x="58" y="32"/>
                </a:moveTo>
                <a:cubicBezTo>
                  <a:pt x="57" y="33"/>
                  <a:pt x="57" y="34"/>
                  <a:pt x="58" y="35"/>
                </a:cubicBezTo>
                <a:cubicBezTo>
                  <a:pt x="59" y="35"/>
                  <a:pt x="59" y="34"/>
                  <a:pt x="59" y="32"/>
                </a:cubicBezTo>
                <a:cubicBezTo>
                  <a:pt x="59" y="32"/>
                  <a:pt x="58" y="32"/>
                  <a:pt x="58" y="32"/>
                </a:cubicBezTo>
                <a:close/>
                <a:moveTo>
                  <a:pt x="54" y="258"/>
                </a:moveTo>
                <a:cubicBezTo>
                  <a:pt x="55" y="254"/>
                  <a:pt x="60" y="250"/>
                  <a:pt x="59" y="246"/>
                </a:cubicBezTo>
                <a:cubicBezTo>
                  <a:pt x="58" y="250"/>
                  <a:pt x="54" y="254"/>
                  <a:pt x="54" y="258"/>
                </a:cubicBezTo>
                <a:close/>
                <a:moveTo>
                  <a:pt x="54" y="90"/>
                </a:moveTo>
                <a:cubicBezTo>
                  <a:pt x="54" y="91"/>
                  <a:pt x="54" y="92"/>
                  <a:pt x="54" y="92"/>
                </a:cubicBezTo>
                <a:cubicBezTo>
                  <a:pt x="56" y="92"/>
                  <a:pt x="59" y="94"/>
                  <a:pt x="59" y="93"/>
                </a:cubicBezTo>
                <a:cubicBezTo>
                  <a:pt x="57" y="93"/>
                  <a:pt x="57" y="90"/>
                  <a:pt x="54" y="90"/>
                </a:cubicBezTo>
                <a:close/>
                <a:moveTo>
                  <a:pt x="59" y="105"/>
                </a:moveTo>
                <a:cubicBezTo>
                  <a:pt x="58" y="104"/>
                  <a:pt x="57" y="105"/>
                  <a:pt x="56" y="105"/>
                </a:cubicBezTo>
                <a:cubicBezTo>
                  <a:pt x="56" y="107"/>
                  <a:pt x="59" y="107"/>
                  <a:pt x="59" y="105"/>
                </a:cubicBezTo>
                <a:close/>
                <a:moveTo>
                  <a:pt x="55" y="74"/>
                </a:moveTo>
                <a:cubicBezTo>
                  <a:pt x="55" y="75"/>
                  <a:pt x="56" y="76"/>
                  <a:pt x="58" y="76"/>
                </a:cubicBezTo>
                <a:cubicBezTo>
                  <a:pt x="58" y="74"/>
                  <a:pt x="57" y="73"/>
                  <a:pt x="55" y="74"/>
                </a:cubicBezTo>
                <a:close/>
                <a:moveTo>
                  <a:pt x="55" y="98"/>
                </a:moveTo>
                <a:cubicBezTo>
                  <a:pt x="55" y="96"/>
                  <a:pt x="54" y="96"/>
                  <a:pt x="53" y="96"/>
                </a:cubicBezTo>
                <a:cubicBezTo>
                  <a:pt x="52" y="98"/>
                  <a:pt x="54" y="99"/>
                  <a:pt x="55" y="98"/>
                </a:cubicBezTo>
                <a:close/>
                <a:moveTo>
                  <a:pt x="55" y="109"/>
                </a:moveTo>
                <a:cubicBezTo>
                  <a:pt x="55" y="109"/>
                  <a:pt x="55" y="109"/>
                  <a:pt x="55" y="109"/>
                </a:cubicBezTo>
                <a:cubicBezTo>
                  <a:pt x="55" y="109"/>
                  <a:pt x="55" y="109"/>
                  <a:pt x="55" y="109"/>
                </a:cubicBezTo>
                <a:close/>
                <a:moveTo>
                  <a:pt x="48" y="108"/>
                </a:moveTo>
                <a:cubicBezTo>
                  <a:pt x="42" y="114"/>
                  <a:pt x="48" y="121"/>
                  <a:pt x="49" y="128"/>
                </a:cubicBezTo>
                <a:cubicBezTo>
                  <a:pt x="54" y="128"/>
                  <a:pt x="57" y="126"/>
                  <a:pt x="57" y="121"/>
                </a:cubicBezTo>
                <a:cubicBezTo>
                  <a:pt x="56" y="120"/>
                  <a:pt x="54" y="119"/>
                  <a:pt x="54" y="118"/>
                </a:cubicBezTo>
                <a:cubicBezTo>
                  <a:pt x="55" y="116"/>
                  <a:pt x="55" y="110"/>
                  <a:pt x="55" y="109"/>
                </a:cubicBezTo>
                <a:cubicBezTo>
                  <a:pt x="53" y="110"/>
                  <a:pt x="52" y="107"/>
                  <a:pt x="48" y="108"/>
                </a:cubicBezTo>
                <a:close/>
                <a:moveTo>
                  <a:pt x="55" y="79"/>
                </a:moveTo>
                <a:cubicBezTo>
                  <a:pt x="55" y="77"/>
                  <a:pt x="53" y="75"/>
                  <a:pt x="52" y="76"/>
                </a:cubicBezTo>
                <a:cubicBezTo>
                  <a:pt x="53" y="77"/>
                  <a:pt x="53" y="79"/>
                  <a:pt x="55" y="79"/>
                </a:cubicBezTo>
                <a:close/>
                <a:moveTo>
                  <a:pt x="50" y="156"/>
                </a:moveTo>
                <a:cubicBezTo>
                  <a:pt x="51" y="158"/>
                  <a:pt x="53" y="156"/>
                  <a:pt x="53" y="157"/>
                </a:cubicBezTo>
                <a:cubicBezTo>
                  <a:pt x="50" y="162"/>
                  <a:pt x="53" y="166"/>
                  <a:pt x="57" y="168"/>
                </a:cubicBezTo>
                <a:cubicBezTo>
                  <a:pt x="56" y="168"/>
                  <a:pt x="56" y="170"/>
                  <a:pt x="57" y="171"/>
                </a:cubicBezTo>
                <a:cubicBezTo>
                  <a:pt x="60" y="169"/>
                  <a:pt x="61" y="171"/>
                  <a:pt x="64" y="171"/>
                </a:cubicBezTo>
                <a:cubicBezTo>
                  <a:pt x="65" y="168"/>
                  <a:pt x="67" y="168"/>
                  <a:pt x="65" y="163"/>
                </a:cubicBezTo>
                <a:cubicBezTo>
                  <a:pt x="70" y="162"/>
                  <a:pt x="69" y="159"/>
                  <a:pt x="71" y="155"/>
                </a:cubicBezTo>
                <a:cubicBezTo>
                  <a:pt x="69" y="154"/>
                  <a:pt x="67" y="153"/>
                  <a:pt x="66" y="150"/>
                </a:cubicBezTo>
                <a:cubicBezTo>
                  <a:pt x="63" y="152"/>
                  <a:pt x="59" y="151"/>
                  <a:pt x="56" y="150"/>
                </a:cubicBezTo>
                <a:cubicBezTo>
                  <a:pt x="55" y="153"/>
                  <a:pt x="54" y="155"/>
                  <a:pt x="51" y="154"/>
                </a:cubicBezTo>
                <a:cubicBezTo>
                  <a:pt x="51" y="155"/>
                  <a:pt x="50" y="155"/>
                  <a:pt x="50" y="156"/>
                </a:cubicBezTo>
                <a:close/>
                <a:moveTo>
                  <a:pt x="53" y="178"/>
                </a:moveTo>
                <a:cubicBezTo>
                  <a:pt x="51" y="174"/>
                  <a:pt x="53" y="172"/>
                  <a:pt x="53" y="169"/>
                </a:cubicBezTo>
                <a:cubicBezTo>
                  <a:pt x="51" y="167"/>
                  <a:pt x="47" y="167"/>
                  <a:pt x="46" y="169"/>
                </a:cubicBezTo>
                <a:cubicBezTo>
                  <a:pt x="46" y="170"/>
                  <a:pt x="48" y="172"/>
                  <a:pt x="49" y="173"/>
                </a:cubicBezTo>
                <a:cubicBezTo>
                  <a:pt x="48" y="174"/>
                  <a:pt x="46" y="172"/>
                  <a:pt x="46" y="173"/>
                </a:cubicBezTo>
                <a:cubicBezTo>
                  <a:pt x="49" y="174"/>
                  <a:pt x="50" y="177"/>
                  <a:pt x="53" y="178"/>
                </a:cubicBezTo>
                <a:close/>
                <a:moveTo>
                  <a:pt x="53" y="68"/>
                </a:moveTo>
                <a:cubicBezTo>
                  <a:pt x="53" y="67"/>
                  <a:pt x="53" y="65"/>
                  <a:pt x="52" y="65"/>
                </a:cubicBezTo>
                <a:cubicBezTo>
                  <a:pt x="52" y="66"/>
                  <a:pt x="51" y="66"/>
                  <a:pt x="51" y="68"/>
                </a:cubicBezTo>
                <a:cubicBezTo>
                  <a:pt x="52" y="68"/>
                  <a:pt x="52" y="68"/>
                  <a:pt x="53" y="68"/>
                </a:cubicBezTo>
                <a:close/>
                <a:moveTo>
                  <a:pt x="51" y="129"/>
                </a:moveTo>
                <a:cubicBezTo>
                  <a:pt x="50" y="128"/>
                  <a:pt x="48" y="129"/>
                  <a:pt x="47" y="130"/>
                </a:cubicBezTo>
                <a:cubicBezTo>
                  <a:pt x="49" y="131"/>
                  <a:pt x="50" y="131"/>
                  <a:pt x="51" y="129"/>
                </a:cubicBezTo>
                <a:close/>
                <a:moveTo>
                  <a:pt x="50" y="182"/>
                </a:moveTo>
                <a:cubicBezTo>
                  <a:pt x="50" y="181"/>
                  <a:pt x="48" y="181"/>
                  <a:pt x="49" y="179"/>
                </a:cubicBezTo>
                <a:cubicBezTo>
                  <a:pt x="48" y="179"/>
                  <a:pt x="48" y="180"/>
                  <a:pt x="47" y="180"/>
                </a:cubicBezTo>
                <a:cubicBezTo>
                  <a:pt x="49" y="181"/>
                  <a:pt x="50" y="182"/>
                  <a:pt x="50" y="182"/>
                </a:cubicBezTo>
                <a:close/>
                <a:moveTo>
                  <a:pt x="48" y="256"/>
                </a:moveTo>
                <a:cubicBezTo>
                  <a:pt x="49" y="255"/>
                  <a:pt x="50" y="254"/>
                  <a:pt x="49" y="252"/>
                </a:cubicBezTo>
                <a:cubicBezTo>
                  <a:pt x="48" y="250"/>
                  <a:pt x="44" y="251"/>
                  <a:pt x="44" y="255"/>
                </a:cubicBezTo>
                <a:cubicBezTo>
                  <a:pt x="45" y="256"/>
                  <a:pt x="46" y="256"/>
                  <a:pt x="48" y="256"/>
                </a:cubicBezTo>
                <a:close/>
                <a:moveTo>
                  <a:pt x="44" y="99"/>
                </a:moveTo>
                <a:cubicBezTo>
                  <a:pt x="46" y="101"/>
                  <a:pt x="48" y="100"/>
                  <a:pt x="48" y="98"/>
                </a:cubicBezTo>
                <a:cubicBezTo>
                  <a:pt x="46" y="99"/>
                  <a:pt x="47" y="97"/>
                  <a:pt x="46" y="97"/>
                </a:cubicBezTo>
                <a:cubicBezTo>
                  <a:pt x="45" y="98"/>
                  <a:pt x="44" y="98"/>
                  <a:pt x="44" y="99"/>
                </a:cubicBezTo>
                <a:close/>
                <a:moveTo>
                  <a:pt x="46" y="63"/>
                </a:moveTo>
                <a:cubicBezTo>
                  <a:pt x="46" y="62"/>
                  <a:pt x="48" y="61"/>
                  <a:pt x="47" y="60"/>
                </a:cubicBezTo>
                <a:cubicBezTo>
                  <a:pt x="47" y="60"/>
                  <a:pt x="46" y="61"/>
                  <a:pt x="46" y="61"/>
                </a:cubicBezTo>
                <a:cubicBezTo>
                  <a:pt x="46" y="63"/>
                  <a:pt x="46" y="64"/>
                  <a:pt x="46" y="65"/>
                </a:cubicBezTo>
                <a:cubicBezTo>
                  <a:pt x="47" y="64"/>
                  <a:pt x="49" y="68"/>
                  <a:pt x="51" y="66"/>
                </a:cubicBezTo>
                <a:cubicBezTo>
                  <a:pt x="49" y="65"/>
                  <a:pt x="47" y="65"/>
                  <a:pt x="46" y="63"/>
                </a:cubicBezTo>
                <a:close/>
                <a:moveTo>
                  <a:pt x="46" y="180"/>
                </a:moveTo>
                <a:cubicBezTo>
                  <a:pt x="46" y="180"/>
                  <a:pt x="47" y="180"/>
                  <a:pt x="47" y="180"/>
                </a:cubicBezTo>
                <a:cubicBezTo>
                  <a:pt x="47" y="178"/>
                  <a:pt x="47" y="177"/>
                  <a:pt x="45" y="177"/>
                </a:cubicBezTo>
                <a:cubicBezTo>
                  <a:pt x="45" y="178"/>
                  <a:pt x="46" y="179"/>
                  <a:pt x="46" y="180"/>
                </a:cubicBezTo>
                <a:close/>
                <a:moveTo>
                  <a:pt x="45" y="162"/>
                </a:moveTo>
                <a:cubicBezTo>
                  <a:pt x="45" y="162"/>
                  <a:pt x="46" y="162"/>
                  <a:pt x="47" y="162"/>
                </a:cubicBezTo>
                <a:cubicBezTo>
                  <a:pt x="48" y="161"/>
                  <a:pt x="48" y="158"/>
                  <a:pt x="45" y="158"/>
                </a:cubicBezTo>
                <a:cubicBezTo>
                  <a:pt x="44" y="159"/>
                  <a:pt x="43" y="161"/>
                  <a:pt x="45" y="162"/>
                </a:cubicBezTo>
                <a:close/>
                <a:moveTo>
                  <a:pt x="47" y="67"/>
                </a:moveTo>
                <a:cubicBezTo>
                  <a:pt x="47" y="68"/>
                  <a:pt x="46" y="69"/>
                  <a:pt x="45" y="69"/>
                </a:cubicBezTo>
                <a:cubicBezTo>
                  <a:pt x="45" y="68"/>
                  <a:pt x="41" y="68"/>
                  <a:pt x="42" y="70"/>
                </a:cubicBezTo>
                <a:cubicBezTo>
                  <a:pt x="43" y="70"/>
                  <a:pt x="45" y="70"/>
                  <a:pt x="45" y="71"/>
                </a:cubicBezTo>
                <a:cubicBezTo>
                  <a:pt x="47" y="71"/>
                  <a:pt x="47" y="69"/>
                  <a:pt x="48" y="69"/>
                </a:cubicBezTo>
                <a:cubicBezTo>
                  <a:pt x="48" y="67"/>
                  <a:pt x="48" y="67"/>
                  <a:pt x="47" y="67"/>
                </a:cubicBezTo>
                <a:close/>
                <a:moveTo>
                  <a:pt x="39" y="114"/>
                </a:moveTo>
                <a:cubicBezTo>
                  <a:pt x="39" y="115"/>
                  <a:pt x="40" y="116"/>
                  <a:pt x="41" y="116"/>
                </a:cubicBezTo>
                <a:cubicBezTo>
                  <a:pt x="42" y="115"/>
                  <a:pt x="43" y="114"/>
                  <a:pt x="44" y="114"/>
                </a:cubicBezTo>
                <a:cubicBezTo>
                  <a:pt x="44" y="111"/>
                  <a:pt x="43" y="109"/>
                  <a:pt x="41" y="108"/>
                </a:cubicBezTo>
                <a:cubicBezTo>
                  <a:pt x="40" y="110"/>
                  <a:pt x="38" y="111"/>
                  <a:pt x="39" y="114"/>
                </a:cubicBezTo>
                <a:close/>
                <a:moveTo>
                  <a:pt x="40" y="177"/>
                </a:moveTo>
                <a:cubicBezTo>
                  <a:pt x="41" y="178"/>
                  <a:pt x="45" y="182"/>
                  <a:pt x="46" y="180"/>
                </a:cubicBezTo>
                <a:cubicBezTo>
                  <a:pt x="45" y="179"/>
                  <a:pt x="41" y="173"/>
                  <a:pt x="40" y="177"/>
                </a:cubicBezTo>
                <a:close/>
                <a:moveTo>
                  <a:pt x="43" y="40"/>
                </a:moveTo>
                <a:cubicBezTo>
                  <a:pt x="42" y="40"/>
                  <a:pt x="41" y="40"/>
                  <a:pt x="40" y="40"/>
                </a:cubicBezTo>
                <a:cubicBezTo>
                  <a:pt x="40" y="41"/>
                  <a:pt x="40" y="41"/>
                  <a:pt x="41" y="42"/>
                </a:cubicBezTo>
                <a:cubicBezTo>
                  <a:pt x="42" y="42"/>
                  <a:pt x="43" y="42"/>
                  <a:pt x="43" y="40"/>
                </a:cubicBezTo>
                <a:close/>
                <a:moveTo>
                  <a:pt x="42" y="58"/>
                </a:moveTo>
                <a:cubicBezTo>
                  <a:pt x="38" y="55"/>
                  <a:pt x="41" y="62"/>
                  <a:pt x="42" y="58"/>
                </a:cubicBezTo>
                <a:close/>
                <a:moveTo>
                  <a:pt x="42" y="166"/>
                </a:moveTo>
                <a:cubicBezTo>
                  <a:pt x="40" y="166"/>
                  <a:pt x="39" y="166"/>
                  <a:pt x="39" y="166"/>
                </a:cubicBezTo>
                <a:cubicBezTo>
                  <a:pt x="38" y="168"/>
                  <a:pt x="40" y="168"/>
                  <a:pt x="39" y="169"/>
                </a:cubicBezTo>
                <a:cubicBezTo>
                  <a:pt x="42" y="168"/>
                  <a:pt x="41" y="172"/>
                  <a:pt x="44" y="172"/>
                </a:cubicBezTo>
                <a:cubicBezTo>
                  <a:pt x="43" y="169"/>
                  <a:pt x="43" y="168"/>
                  <a:pt x="42" y="166"/>
                </a:cubicBezTo>
                <a:close/>
                <a:moveTo>
                  <a:pt x="37" y="156"/>
                </a:moveTo>
                <a:cubicBezTo>
                  <a:pt x="37" y="157"/>
                  <a:pt x="38" y="158"/>
                  <a:pt x="39" y="158"/>
                </a:cubicBezTo>
                <a:cubicBezTo>
                  <a:pt x="39" y="157"/>
                  <a:pt x="39" y="157"/>
                  <a:pt x="39" y="156"/>
                </a:cubicBezTo>
                <a:cubicBezTo>
                  <a:pt x="39" y="156"/>
                  <a:pt x="38" y="156"/>
                  <a:pt x="37" y="156"/>
                </a:cubicBezTo>
                <a:close/>
                <a:moveTo>
                  <a:pt x="37" y="145"/>
                </a:moveTo>
                <a:cubicBezTo>
                  <a:pt x="36" y="143"/>
                  <a:pt x="33" y="146"/>
                  <a:pt x="35" y="148"/>
                </a:cubicBezTo>
                <a:cubicBezTo>
                  <a:pt x="35" y="147"/>
                  <a:pt x="37" y="146"/>
                  <a:pt x="37" y="145"/>
                </a:cubicBezTo>
                <a:close/>
                <a:moveTo>
                  <a:pt x="39" y="178"/>
                </a:moveTo>
                <a:cubicBezTo>
                  <a:pt x="38" y="178"/>
                  <a:pt x="36" y="176"/>
                  <a:pt x="35" y="177"/>
                </a:cubicBezTo>
                <a:cubicBezTo>
                  <a:pt x="36" y="177"/>
                  <a:pt x="37" y="180"/>
                  <a:pt x="39" y="178"/>
                </a:cubicBezTo>
                <a:close/>
                <a:moveTo>
                  <a:pt x="36" y="41"/>
                </a:moveTo>
                <a:cubicBezTo>
                  <a:pt x="38" y="41"/>
                  <a:pt x="38" y="40"/>
                  <a:pt x="39" y="41"/>
                </a:cubicBezTo>
                <a:cubicBezTo>
                  <a:pt x="39" y="40"/>
                  <a:pt x="40" y="40"/>
                  <a:pt x="40" y="39"/>
                </a:cubicBezTo>
                <a:cubicBezTo>
                  <a:pt x="38" y="38"/>
                  <a:pt x="39" y="40"/>
                  <a:pt x="37" y="40"/>
                </a:cubicBezTo>
                <a:cubicBezTo>
                  <a:pt x="37" y="39"/>
                  <a:pt x="37" y="38"/>
                  <a:pt x="36" y="39"/>
                </a:cubicBezTo>
                <a:cubicBezTo>
                  <a:pt x="36" y="40"/>
                  <a:pt x="37" y="40"/>
                  <a:pt x="36" y="41"/>
                </a:cubicBezTo>
                <a:close/>
                <a:moveTo>
                  <a:pt x="32" y="53"/>
                </a:moveTo>
                <a:cubicBezTo>
                  <a:pt x="34" y="52"/>
                  <a:pt x="32" y="50"/>
                  <a:pt x="30" y="50"/>
                </a:cubicBezTo>
                <a:cubicBezTo>
                  <a:pt x="30" y="52"/>
                  <a:pt x="30" y="53"/>
                  <a:pt x="32" y="53"/>
                </a:cubicBezTo>
                <a:close/>
                <a:moveTo>
                  <a:pt x="31" y="60"/>
                </a:moveTo>
                <a:cubicBezTo>
                  <a:pt x="31" y="61"/>
                  <a:pt x="32" y="62"/>
                  <a:pt x="34" y="62"/>
                </a:cubicBezTo>
                <a:cubicBezTo>
                  <a:pt x="33" y="61"/>
                  <a:pt x="33" y="60"/>
                  <a:pt x="31" y="59"/>
                </a:cubicBezTo>
                <a:cubicBezTo>
                  <a:pt x="31" y="60"/>
                  <a:pt x="31" y="60"/>
                  <a:pt x="31" y="60"/>
                </a:cubicBezTo>
                <a:close/>
                <a:moveTo>
                  <a:pt x="25" y="104"/>
                </a:moveTo>
                <a:cubicBezTo>
                  <a:pt x="26" y="105"/>
                  <a:pt x="26" y="105"/>
                  <a:pt x="26" y="106"/>
                </a:cubicBezTo>
                <a:cubicBezTo>
                  <a:pt x="28" y="106"/>
                  <a:pt x="28" y="105"/>
                  <a:pt x="30" y="105"/>
                </a:cubicBezTo>
                <a:cubicBezTo>
                  <a:pt x="30" y="104"/>
                  <a:pt x="30" y="102"/>
                  <a:pt x="30" y="101"/>
                </a:cubicBezTo>
                <a:cubicBezTo>
                  <a:pt x="27" y="100"/>
                  <a:pt x="26" y="102"/>
                  <a:pt x="25" y="104"/>
                </a:cubicBezTo>
                <a:close/>
                <a:moveTo>
                  <a:pt x="34" y="39"/>
                </a:moveTo>
                <a:cubicBezTo>
                  <a:pt x="35" y="39"/>
                  <a:pt x="33" y="40"/>
                  <a:pt x="32" y="40"/>
                </a:cubicBezTo>
                <a:cubicBezTo>
                  <a:pt x="32" y="39"/>
                  <a:pt x="32" y="39"/>
                  <a:pt x="30" y="39"/>
                </a:cubicBezTo>
                <a:cubicBezTo>
                  <a:pt x="29" y="40"/>
                  <a:pt x="29" y="42"/>
                  <a:pt x="27" y="41"/>
                </a:cubicBezTo>
                <a:cubicBezTo>
                  <a:pt x="29" y="43"/>
                  <a:pt x="27" y="46"/>
                  <a:pt x="30" y="46"/>
                </a:cubicBezTo>
                <a:cubicBezTo>
                  <a:pt x="30" y="45"/>
                  <a:pt x="29" y="45"/>
                  <a:pt x="29" y="43"/>
                </a:cubicBezTo>
                <a:cubicBezTo>
                  <a:pt x="31" y="41"/>
                  <a:pt x="32" y="41"/>
                  <a:pt x="35" y="41"/>
                </a:cubicBezTo>
                <a:cubicBezTo>
                  <a:pt x="36" y="40"/>
                  <a:pt x="35" y="40"/>
                  <a:pt x="35" y="38"/>
                </a:cubicBezTo>
                <a:cubicBezTo>
                  <a:pt x="35" y="38"/>
                  <a:pt x="34" y="38"/>
                  <a:pt x="34" y="39"/>
                </a:cubicBezTo>
                <a:close/>
                <a:moveTo>
                  <a:pt x="27" y="58"/>
                </a:moveTo>
                <a:cubicBezTo>
                  <a:pt x="29" y="59"/>
                  <a:pt x="29" y="55"/>
                  <a:pt x="27" y="56"/>
                </a:cubicBezTo>
                <a:cubicBezTo>
                  <a:pt x="27" y="57"/>
                  <a:pt x="27" y="57"/>
                  <a:pt x="27" y="58"/>
                </a:cubicBezTo>
                <a:close/>
                <a:moveTo>
                  <a:pt x="26" y="37"/>
                </a:moveTo>
                <a:cubicBezTo>
                  <a:pt x="25" y="37"/>
                  <a:pt x="24" y="37"/>
                  <a:pt x="24" y="37"/>
                </a:cubicBezTo>
                <a:cubicBezTo>
                  <a:pt x="24" y="40"/>
                  <a:pt x="24" y="43"/>
                  <a:pt x="25" y="44"/>
                </a:cubicBezTo>
                <a:cubicBezTo>
                  <a:pt x="27" y="41"/>
                  <a:pt x="25" y="41"/>
                  <a:pt x="26" y="37"/>
                </a:cubicBezTo>
                <a:close/>
                <a:moveTo>
                  <a:pt x="23" y="156"/>
                </a:moveTo>
                <a:cubicBezTo>
                  <a:pt x="23" y="156"/>
                  <a:pt x="21" y="156"/>
                  <a:pt x="20" y="156"/>
                </a:cubicBezTo>
                <a:cubicBezTo>
                  <a:pt x="18" y="157"/>
                  <a:pt x="17" y="162"/>
                  <a:pt x="19" y="164"/>
                </a:cubicBezTo>
                <a:cubicBezTo>
                  <a:pt x="22" y="165"/>
                  <a:pt x="22" y="162"/>
                  <a:pt x="24" y="161"/>
                </a:cubicBezTo>
                <a:cubicBezTo>
                  <a:pt x="32" y="166"/>
                  <a:pt x="29" y="147"/>
                  <a:pt x="23" y="156"/>
                </a:cubicBezTo>
                <a:close/>
                <a:moveTo>
                  <a:pt x="263" y="135"/>
                </a:moveTo>
                <a:cubicBezTo>
                  <a:pt x="269" y="134"/>
                  <a:pt x="269" y="137"/>
                  <a:pt x="270" y="139"/>
                </a:cubicBezTo>
                <a:cubicBezTo>
                  <a:pt x="268" y="138"/>
                  <a:pt x="265" y="138"/>
                  <a:pt x="263" y="135"/>
                </a:cubicBezTo>
                <a:close/>
                <a:moveTo>
                  <a:pt x="263" y="156"/>
                </a:moveTo>
                <a:cubicBezTo>
                  <a:pt x="265" y="156"/>
                  <a:pt x="264" y="157"/>
                  <a:pt x="264" y="158"/>
                </a:cubicBezTo>
                <a:cubicBezTo>
                  <a:pt x="266" y="158"/>
                  <a:pt x="265" y="155"/>
                  <a:pt x="267" y="155"/>
                </a:cubicBezTo>
                <a:cubicBezTo>
                  <a:pt x="266" y="158"/>
                  <a:pt x="266" y="159"/>
                  <a:pt x="267" y="161"/>
                </a:cubicBezTo>
                <a:cubicBezTo>
                  <a:pt x="265" y="161"/>
                  <a:pt x="265" y="163"/>
                  <a:pt x="262" y="162"/>
                </a:cubicBezTo>
                <a:cubicBezTo>
                  <a:pt x="262" y="161"/>
                  <a:pt x="264" y="161"/>
                  <a:pt x="265" y="159"/>
                </a:cubicBezTo>
                <a:cubicBezTo>
                  <a:pt x="265" y="159"/>
                  <a:pt x="263" y="157"/>
                  <a:pt x="263" y="159"/>
                </a:cubicBezTo>
                <a:cubicBezTo>
                  <a:pt x="261" y="158"/>
                  <a:pt x="263" y="157"/>
                  <a:pt x="263" y="156"/>
                </a:cubicBezTo>
                <a:close/>
                <a:moveTo>
                  <a:pt x="264" y="61"/>
                </a:moveTo>
                <a:cubicBezTo>
                  <a:pt x="264" y="63"/>
                  <a:pt x="264" y="63"/>
                  <a:pt x="264" y="63"/>
                </a:cubicBezTo>
                <a:cubicBezTo>
                  <a:pt x="262" y="63"/>
                  <a:pt x="262" y="63"/>
                  <a:pt x="262" y="63"/>
                </a:cubicBezTo>
                <a:cubicBezTo>
                  <a:pt x="262" y="62"/>
                  <a:pt x="262" y="61"/>
                  <a:pt x="264" y="61"/>
                </a:cubicBezTo>
                <a:close/>
                <a:moveTo>
                  <a:pt x="255" y="128"/>
                </a:moveTo>
                <a:cubicBezTo>
                  <a:pt x="255" y="128"/>
                  <a:pt x="256" y="128"/>
                  <a:pt x="257" y="128"/>
                </a:cubicBezTo>
                <a:cubicBezTo>
                  <a:pt x="257" y="131"/>
                  <a:pt x="257" y="131"/>
                  <a:pt x="257" y="131"/>
                </a:cubicBezTo>
                <a:cubicBezTo>
                  <a:pt x="255" y="131"/>
                  <a:pt x="256" y="129"/>
                  <a:pt x="255" y="128"/>
                </a:cubicBezTo>
                <a:close/>
                <a:moveTo>
                  <a:pt x="253" y="144"/>
                </a:moveTo>
                <a:cubicBezTo>
                  <a:pt x="255" y="145"/>
                  <a:pt x="257" y="147"/>
                  <a:pt x="257" y="150"/>
                </a:cubicBezTo>
                <a:cubicBezTo>
                  <a:pt x="255" y="149"/>
                  <a:pt x="255" y="147"/>
                  <a:pt x="253" y="144"/>
                </a:cubicBezTo>
                <a:close/>
                <a:moveTo>
                  <a:pt x="253" y="135"/>
                </a:moveTo>
                <a:cubicBezTo>
                  <a:pt x="255" y="134"/>
                  <a:pt x="254" y="131"/>
                  <a:pt x="251" y="131"/>
                </a:cubicBezTo>
                <a:cubicBezTo>
                  <a:pt x="253" y="127"/>
                  <a:pt x="257" y="133"/>
                  <a:pt x="258" y="133"/>
                </a:cubicBezTo>
                <a:cubicBezTo>
                  <a:pt x="258" y="134"/>
                  <a:pt x="258" y="135"/>
                  <a:pt x="257" y="135"/>
                </a:cubicBezTo>
                <a:cubicBezTo>
                  <a:pt x="257" y="136"/>
                  <a:pt x="258" y="134"/>
                  <a:pt x="259" y="135"/>
                </a:cubicBezTo>
                <a:cubicBezTo>
                  <a:pt x="260" y="135"/>
                  <a:pt x="259" y="136"/>
                  <a:pt x="258" y="136"/>
                </a:cubicBezTo>
                <a:cubicBezTo>
                  <a:pt x="262" y="136"/>
                  <a:pt x="263" y="140"/>
                  <a:pt x="266" y="142"/>
                </a:cubicBezTo>
                <a:cubicBezTo>
                  <a:pt x="265" y="144"/>
                  <a:pt x="265" y="146"/>
                  <a:pt x="263" y="149"/>
                </a:cubicBezTo>
                <a:cubicBezTo>
                  <a:pt x="263" y="150"/>
                  <a:pt x="266" y="147"/>
                  <a:pt x="268" y="149"/>
                </a:cubicBezTo>
                <a:cubicBezTo>
                  <a:pt x="268" y="150"/>
                  <a:pt x="265" y="151"/>
                  <a:pt x="267" y="152"/>
                </a:cubicBezTo>
                <a:cubicBezTo>
                  <a:pt x="266" y="152"/>
                  <a:pt x="267" y="152"/>
                  <a:pt x="266" y="154"/>
                </a:cubicBezTo>
                <a:cubicBezTo>
                  <a:pt x="264" y="153"/>
                  <a:pt x="263" y="153"/>
                  <a:pt x="260" y="152"/>
                </a:cubicBezTo>
                <a:cubicBezTo>
                  <a:pt x="260" y="148"/>
                  <a:pt x="253" y="144"/>
                  <a:pt x="255" y="138"/>
                </a:cubicBezTo>
                <a:cubicBezTo>
                  <a:pt x="252" y="139"/>
                  <a:pt x="249" y="139"/>
                  <a:pt x="249" y="135"/>
                </a:cubicBezTo>
                <a:lnTo>
                  <a:pt x="253" y="135"/>
                </a:lnTo>
                <a:close/>
                <a:moveTo>
                  <a:pt x="251" y="78"/>
                </a:moveTo>
                <a:cubicBezTo>
                  <a:pt x="252" y="77"/>
                  <a:pt x="252" y="78"/>
                  <a:pt x="253" y="78"/>
                </a:cubicBezTo>
                <a:cubicBezTo>
                  <a:pt x="253" y="80"/>
                  <a:pt x="252" y="79"/>
                  <a:pt x="251" y="80"/>
                </a:cubicBezTo>
                <a:lnTo>
                  <a:pt x="251" y="78"/>
                </a:lnTo>
                <a:close/>
                <a:moveTo>
                  <a:pt x="252" y="166"/>
                </a:moveTo>
                <a:cubicBezTo>
                  <a:pt x="251" y="166"/>
                  <a:pt x="251" y="166"/>
                  <a:pt x="250" y="166"/>
                </a:cubicBezTo>
                <a:cubicBezTo>
                  <a:pt x="250" y="167"/>
                  <a:pt x="251" y="167"/>
                  <a:pt x="251" y="167"/>
                </a:cubicBezTo>
                <a:cubicBezTo>
                  <a:pt x="251" y="167"/>
                  <a:pt x="250" y="167"/>
                  <a:pt x="250" y="169"/>
                </a:cubicBezTo>
                <a:cubicBezTo>
                  <a:pt x="248" y="169"/>
                  <a:pt x="249" y="166"/>
                  <a:pt x="247" y="166"/>
                </a:cubicBezTo>
                <a:cubicBezTo>
                  <a:pt x="249" y="165"/>
                  <a:pt x="250" y="166"/>
                  <a:pt x="252" y="165"/>
                </a:cubicBezTo>
                <a:lnTo>
                  <a:pt x="252" y="166"/>
                </a:lnTo>
                <a:close/>
                <a:moveTo>
                  <a:pt x="247" y="137"/>
                </a:moveTo>
                <a:cubicBezTo>
                  <a:pt x="248" y="137"/>
                  <a:pt x="248" y="137"/>
                  <a:pt x="248" y="136"/>
                </a:cubicBezTo>
                <a:cubicBezTo>
                  <a:pt x="249" y="136"/>
                  <a:pt x="249" y="137"/>
                  <a:pt x="250" y="137"/>
                </a:cubicBezTo>
                <a:cubicBezTo>
                  <a:pt x="249" y="138"/>
                  <a:pt x="247" y="138"/>
                  <a:pt x="247" y="139"/>
                </a:cubicBezTo>
                <a:cubicBezTo>
                  <a:pt x="246" y="139"/>
                  <a:pt x="248" y="138"/>
                  <a:pt x="247" y="137"/>
                </a:cubicBezTo>
                <a:close/>
                <a:moveTo>
                  <a:pt x="245" y="135"/>
                </a:moveTo>
                <a:cubicBezTo>
                  <a:pt x="244" y="132"/>
                  <a:pt x="247" y="133"/>
                  <a:pt x="248" y="132"/>
                </a:cubicBezTo>
                <a:cubicBezTo>
                  <a:pt x="249" y="132"/>
                  <a:pt x="248" y="134"/>
                  <a:pt x="250" y="133"/>
                </a:cubicBezTo>
                <a:cubicBezTo>
                  <a:pt x="248" y="134"/>
                  <a:pt x="247" y="133"/>
                  <a:pt x="245" y="135"/>
                </a:cubicBezTo>
                <a:close/>
                <a:moveTo>
                  <a:pt x="245" y="171"/>
                </a:moveTo>
                <a:cubicBezTo>
                  <a:pt x="245" y="169"/>
                  <a:pt x="248" y="169"/>
                  <a:pt x="247" y="171"/>
                </a:cubicBezTo>
                <a:lnTo>
                  <a:pt x="245" y="171"/>
                </a:lnTo>
                <a:close/>
                <a:moveTo>
                  <a:pt x="247" y="81"/>
                </a:moveTo>
                <a:cubicBezTo>
                  <a:pt x="247" y="81"/>
                  <a:pt x="247" y="81"/>
                  <a:pt x="248" y="81"/>
                </a:cubicBezTo>
                <a:cubicBezTo>
                  <a:pt x="248" y="81"/>
                  <a:pt x="247" y="81"/>
                  <a:pt x="247" y="81"/>
                </a:cubicBezTo>
                <a:cubicBezTo>
                  <a:pt x="247" y="81"/>
                  <a:pt x="247" y="81"/>
                  <a:pt x="247" y="81"/>
                </a:cubicBezTo>
                <a:cubicBezTo>
                  <a:pt x="247" y="82"/>
                  <a:pt x="244" y="85"/>
                  <a:pt x="243" y="84"/>
                </a:cubicBezTo>
                <a:cubicBezTo>
                  <a:pt x="243" y="82"/>
                  <a:pt x="246" y="82"/>
                  <a:pt x="247" y="81"/>
                </a:cubicBezTo>
                <a:close/>
                <a:moveTo>
                  <a:pt x="242" y="167"/>
                </a:moveTo>
                <a:cubicBezTo>
                  <a:pt x="243" y="166"/>
                  <a:pt x="243" y="165"/>
                  <a:pt x="245" y="165"/>
                </a:cubicBezTo>
                <a:cubicBezTo>
                  <a:pt x="245" y="169"/>
                  <a:pt x="245" y="169"/>
                  <a:pt x="245" y="169"/>
                </a:cubicBezTo>
                <a:cubicBezTo>
                  <a:pt x="243" y="169"/>
                  <a:pt x="244" y="167"/>
                  <a:pt x="242" y="167"/>
                </a:cubicBezTo>
                <a:close/>
                <a:moveTo>
                  <a:pt x="245" y="73"/>
                </a:moveTo>
                <a:cubicBezTo>
                  <a:pt x="246" y="73"/>
                  <a:pt x="246" y="75"/>
                  <a:pt x="247" y="75"/>
                </a:cubicBezTo>
                <a:cubicBezTo>
                  <a:pt x="249" y="74"/>
                  <a:pt x="244" y="74"/>
                  <a:pt x="245" y="72"/>
                </a:cubicBezTo>
                <a:cubicBezTo>
                  <a:pt x="247" y="71"/>
                  <a:pt x="249" y="72"/>
                  <a:pt x="250" y="73"/>
                </a:cubicBezTo>
                <a:cubicBezTo>
                  <a:pt x="251" y="72"/>
                  <a:pt x="247" y="71"/>
                  <a:pt x="246" y="70"/>
                </a:cubicBezTo>
                <a:cubicBezTo>
                  <a:pt x="250" y="67"/>
                  <a:pt x="250" y="65"/>
                  <a:pt x="256" y="63"/>
                </a:cubicBezTo>
                <a:cubicBezTo>
                  <a:pt x="257" y="65"/>
                  <a:pt x="253" y="66"/>
                  <a:pt x="253" y="68"/>
                </a:cubicBezTo>
                <a:cubicBezTo>
                  <a:pt x="254" y="68"/>
                  <a:pt x="254" y="64"/>
                  <a:pt x="256" y="66"/>
                </a:cubicBezTo>
                <a:cubicBezTo>
                  <a:pt x="255" y="67"/>
                  <a:pt x="256" y="72"/>
                  <a:pt x="256" y="68"/>
                </a:cubicBezTo>
                <a:cubicBezTo>
                  <a:pt x="258" y="68"/>
                  <a:pt x="256" y="72"/>
                  <a:pt x="256" y="73"/>
                </a:cubicBezTo>
                <a:cubicBezTo>
                  <a:pt x="253" y="73"/>
                  <a:pt x="253" y="73"/>
                  <a:pt x="253" y="73"/>
                </a:cubicBezTo>
                <a:cubicBezTo>
                  <a:pt x="255" y="74"/>
                  <a:pt x="254" y="76"/>
                  <a:pt x="253" y="77"/>
                </a:cubicBezTo>
                <a:cubicBezTo>
                  <a:pt x="251" y="76"/>
                  <a:pt x="248" y="77"/>
                  <a:pt x="250" y="80"/>
                </a:cubicBezTo>
                <a:cubicBezTo>
                  <a:pt x="248" y="79"/>
                  <a:pt x="245" y="79"/>
                  <a:pt x="244" y="79"/>
                </a:cubicBezTo>
                <a:cubicBezTo>
                  <a:pt x="244" y="80"/>
                  <a:pt x="242" y="82"/>
                  <a:pt x="239" y="81"/>
                </a:cubicBezTo>
                <a:cubicBezTo>
                  <a:pt x="240" y="80"/>
                  <a:pt x="240" y="79"/>
                  <a:pt x="240" y="77"/>
                </a:cubicBezTo>
                <a:cubicBezTo>
                  <a:pt x="242" y="81"/>
                  <a:pt x="243" y="74"/>
                  <a:pt x="245" y="73"/>
                </a:cubicBezTo>
                <a:close/>
                <a:moveTo>
                  <a:pt x="238" y="79"/>
                </a:moveTo>
                <a:cubicBezTo>
                  <a:pt x="235" y="81"/>
                  <a:pt x="237" y="73"/>
                  <a:pt x="239" y="76"/>
                </a:cubicBezTo>
                <a:cubicBezTo>
                  <a:pt x="238" y="77"/>
                  <a:pt x="236" y="78"/>
                  <a:pt x="238" y="79"/>
                </a:cubicBezTo>
                <a:close/>
                <a:moveTo>
                  <a:pt x="235" y="85"/>
                </a:moveTo>
                <a:cubicBezTo>
                  <a:pt x="237" y="85"/>
                  <a:pt x="234" y="87"/>
                  <a:pt x="233" y="87"/>
                </a:cubicBezTo>
                <a:cubicBezTo>
                  <a:pt x="231" y="86"/>
                  <a:pt x="235" y="85"/>
                  <a:pt x="235" y="85"/>
                </a:cubicBezTo>
                <a:close/>
                <a:moveTo>
                  <a:pt x="234" y="170"/>
                </a:moveTo>
                <a:cubicBezTo>
                  <a:pt x="236" y="169"/>
                  <a:pt x="238" y="170"/>
                  <a:pt x="239" y="168"/>
                </a:cubicBezTo>
                <a:cubicBezTo>
                  <a:pt x="241" y="168"/>
                  <a:pt x="242" y="171"/>
                  <a:pt x="244" y="172"/>
                </a:cubicBezTo>
                <a:cubicBezTo>
                  <a:pt x="240" y="172"/>
                  <a:pt x="238" y="172"/>
                  <a:pt x="234" y="173"/>
                </a:cubicBezTo>
                <a:cubicBezTo>
                  <a:pt x="234" y="171"/>
                  <a:pt x="234" y="171"/>
                  <a:pt x="233" y="169"/>
                </a:cubicBezTo>
                <a:cubicBezTo>
                  <a:pt x="234" y="169"/>
                  <a:pt x="234" y="169"/>
                  <a:pt x="234" y="170"/>
                </a:cubicBezTo>
                <a:close/>
                <a:moveTo>
                  <a:pt x="230" y="84"/>
                </a:moveTo>
                <a:cubicBezTo>
                  <a:pt x="231" y="85"/>
                  <a:pt x="231" y="83"/>
                  <a:pt x="233" y="84"/>
                </a:cubicBezTo>
                <a:cubicBezTo>
                  <a:pt x="231" y="85"/>
                  <a:pt x="231" y="88"/>
                  <a:pt x="229" y="89"/>
                </a:cubicBezTo>
                <a:cubicBezTo>
                  <a:pt x="227" y="87"/>
                  <a:pt x="230" y="86"/>
                  <a:pt x="230" y="84"/>
                </a:cubicBezTo>
                <a:close/>
                <a:moveTo>
                  <a:pt x="230" y="78"/>
                </a:moveTo>
                <a:cubicBezTo>
                  <a:pt x="229" y="79"/>
                  <a:pt x="228" y="80"/>
                  <a:pt x="227" y="81"/>
                </a:cubicBezTo>
                <a:cubicBezTo>
                  <a:pt x="226" y="80"/>
                  <a:pt x="228" y="79"/>
                  <a:pt x="228" y="77"/>
                </a:cubicBezTo>
                <a:cubicBezTo>
                  <a:pt x="229" y="77"/>
                  <a:pt x="229" y="78"/>
                  <a:pt x="230" y="78"/>
                </a:cubicBezTo>
                <a:close/>
                <a:moveTo>
                  <a:pt x="226" y="87"/>
                </a:moveTo>
                <a:cubicBezTo>
                  <a:pt x="227" y="88"/>
                  <a:pt x="227" y="89"/>
                  <a:pt x="228" y="90"/>
                </a:cubicBezTo>
                <a:cubicBezTo>
                  <a:pt x="227" y="90"/>
                  <a:pt x="226" y="89"/>
                  <a:pt x="224" y="90"/>
                </a:cubicBezTo>
                <a:cubicBezTo>
                  <a:pt x="224" y="91"/>
                  <a:pt x="225" y="92"/>
                  <a:pt x="225" y="92"/>
                </a:cubicBezTo>
                <a:cubicBezTo>
                  <a:pt x="223" y="94"/>
                  <a:pt x="222" y="97"/>
                  <a:pt x="219" y="98"/>
                </a:cubicBezTo>
                <a:cubicBezTo>
                  <a:pt x="217" y="97"/>
                  <a:pt x="221" y="96"/>
                  <a:pt x="219" y="95"/>
                </a:cubicBezTo>
                <a:cubicBezTo>
                  <a:pt x="220" y="94"/>
                  <a:pt x="221" y="94"/>
                  <a:pt x="222" y="94"/>
                </a:cubicBezTo>
                <a:cubicBezTo>
                  <a:pt x="223" y="93"/>
                  <a:pt x="224" y="89"/>
                  <a:pt x="226" y="87"/>
                </a:cubicBezTo>
                <a:close/>
                <a:moveTo>
                  <a:pt x="212" y="89"/>
                </a:moveTo>
                <a:cubicBezTo>
                  <a:pt x="213" y="88"/>
                  <a:pt x="217" y="91"/>
                  <a:pt x="217" y="88"/>
                </a:cubicBezTo>
                <a:cubicBezTo>
                  <a:pt x="218" y="88"/>
                  <a:pt x="218" y="89"/>
                  <a:pt x="218" y="90"/>
                </a:cubicBezTo>
                <a:cubicBezTo>
                  <a:pt x="217" y="90"/>
                  <a:pt x="215" y="90"/>
                  <a:pt x="213" y="91"/>
                </a:cubicBezTo>
                <a:cubicBezTo>
                  <a:pt x="213" y="90"/>
                  <a:pt x="213" y="89"/>
                  <a:pt x="212" y="89"/>
                </a:cubicBezTo>
                <a:close/>
                <a:moveTo>
                  <a:pt x="215" y="202"/>
                </a:moveTo>
                <a:cubicBezTo>
                  <a:pt x="217" y="202"/>
                  <a:pt x="219" y="201"/>
                  <a:pt x="221" y="201"/>
                </a:cubicBezTo>
                <a:cubicBezTo>
                  <a:pt x="220" y="199"/>
                  <a:pt x="219" y="198"/>
                  <a:pt x="217" y="198"/>
                </a:cubicBezTo>
                <a:cubicBezTo>
                  <a:pt x="220" y="196"/>
                  <a:pt x="222" y="194"/>
                  <a:pt x="224" y="191"/>
                </a:cubicBezTo>
                <a:cubicBezTo>
                  <a:pt x="224" y="191"/>
                  <a:pt x="224" y="192"/>
                  <a:pt x="224" y="192"/>
                </a:cubicBezTo>
                <a:cubicBezTo>
                  <a:pt x="229" y="190"/>
                  <a:pt x="227" y="187"/>
                  <a:pt x="225" y="183"/>
                </a:cubicBezTo>
                <a:cubicBezTo>
                  <a:pt x="227" y="180"/>
                  <a:pt x="227" y="174"/>
                  <a:pt x="229" y="172"/>
                </a:cubicBezTo>
                <a:cubicBezTo>
                  <a:pt x="229" y="172"/>
                  <a:pt x="230" y="172"/>
                  <a:pt x="231" y="172"/>
                </a:cubicBezTo>
                <a:cubicBezTo>
                  <a:pt x="236" y="176"/>
                  <a:pt x="236" y="183"/>
                  <a:pt x="234" y="190"/>
                </a:cubicBezTo>
                <a:cubicBezTo>
                  <a:pt x="234" y="191"/>
                  <a:pt x="237" y="191"/>
                  <a:pt x="234" y="192"/>
                </a:cubicBezTo>
                <a:cubicBezTo>
                  <a:pt x="234" y="192"/>
                  <a:pt x="235" y="192"/>
                  <a:pt x="236" y="192"/>
                </a:cubicBezTo>
                <a:cubicBezTo>
                  <a:pt x="235" y="196"/>
                  <a:pt x="239" y="204"/>
                  <a:pt x="233" y="205"/>
                </a:cubicBezTo>
                <a:cubicBezTo>
                  <a:pt x="233" y="206"/>
                  <a:pt x="235" y="207"/>
                  <a:pt x="235" y="206"/>
                </a:cubicBezTo>
                <a:cubicBezTo>
                  <a:pt x="237" y="207"/>
                  <a:pt x="234" y="209"/>
                  <a:pt x="233" y="209"/>
                </a:cubicBezTo>
                <a:cubicBezTo>
                  <a:pt x="232" y="208"/>
                  <a:pt x="233" y="207"/>
                  <a:pt x="232" y="207"/>
                </a:cubicBezTo>
                <a:cubicBezTo>
                  <a:pt x="232" y="208"/>
                  <a:pt x="232" y="211"/>
                  <a:pt x="230" y="212"/>
                </a:cubicBezTo>
                <a:cubicBezTo>
                  <a:pt x="229" y="213"/>
                  <a:pt x="230" y="211"/>
                  <a:pt x="229" y="211"/>
                </a:cubicBezTo>
                <a:cubicBezTo>
                  <a:pt x="228" y="210"/>
                  <a:pt x="227" y="214"/>
                  <a:pt x="229" y="213"/>
                </a:cubicBezTo>
                <a:cubicBezTo>
                  <a:pt x="227" y="216"/>
                  <a:pt x="225" y="214"/>
                  <a:pt x="224" y="213"/>
                </a:cubicBezTo>
                <a:cubicBezTo>
                  <a:pt x="226" y="216"/>
                  <a:pt x="220" y="218"/>
                  <a:pt x="215" y="216"/>
                </a:cubicBezTo>
                <a:cubicBezTo>
                  <a:pt x="214" y="211"/>
                  <a:pt x="214" y="207"/>
                  <a:pt x="215" y="202"/>
                </a:cubicBezTo>
                <a:close/>
                <a:moveTo>
                  <a:pt x="217" y="96"/>
                </a:moveTo>
                <a:cubicBezTo>
                  <a:pt x="216" y="95"/>
                  <a:pt x="216" y="95"/>
                  <a:pt x="215" y="95"/>
                </a:cubicBezTo>
                <a:cubicBezTo>
                  <a:pt x="215" y="94"/>
                  <a:pt x="217" y="94"/>
                  <a:pt x="216" y="93"/>
                </a:cubicBezTo>
                <a:cubicBezTo>
                  <a:pt x="218" y="93"/>
                  <a:pt x="217" y="94"/>
                  <a:pt x="217" y="96"/>
                </a:cubicBezTo>
                <a:close/>
                <a:moveTo>
                  <a:pt x="213" y="204"/>
                </a:moveTo>
                <a:cubicBezTo>
                  <a:pt x="213" y="208"/>
                  <a:pt x="214" y="213"/>
                  <a:pt x="209" y="214"/>
                </a:cubicBezTo>
                <a:cubicBezTo>
                  <a:pt x="209" y="210"/>
                  <a:pt x="208" y="204"/>
                  <a:pt x="213" y="204"/>
                </a:cubicBezTo>
                <a:close/>
                <a:moveTo>
                  <a:pt x="212" y="91"/>
                </a:moveTo>
                <a:cubicBezTo>
                  <a:pt x="214" y="92"/>
                  <a:pt x="214" y="92"/>
                  <a:pt x="217" y="92"/>
                </a:cubicBezTo>
                <a:cubicBezTo>
                  <a:pt x="217" y="93"/>
                  <a:pt x="215" y="92"/>
                  <a:pt x="216" y="94"/>
                </a:cubicBezTo>
                <a:cubicBezTo>
                  <a:pt x="214" y="94"/>
                  <a:pt x="214" y="91"/>
                  <a:pt x="212" y="94"/>
                </a:cubicBezTo>
                <a:cubicBezTo>
                  <a:pt x="211" y="94"/>
                  <a:pt x="212" y="92"/>
                  <a:pt x="212" y="91"/>
                </a:cubicBezTo>
                <a:close/>
                <a:moveTo>
                  <a:pt x="206" y="225"/>
                </a:moveTo>
                <a:cubicBezTo>
                  <a:pt x="205" y="223"/>
                  <a:pt x="206" y="222"/>
                  <a:pt x="207" y="221"/>
                </a:cubicBezTo>
                <a:cubicBezTo>
                  <a:pt x="207" y="220"/>
                  <a:pt x="207" y="220"/>
                  <a:pt x="207" y="220"/>
                </a:cubicBezTo>
                <a:cubicBezTo>
                  <a:pt x="209" y="222"/>
                  <a:pt x="207" y="225"/>
                  <a:pt x="208" y="225"/>
                </a:cubicBezTo>
                <a:cubicBezTo>
                  <a:pt x="208" y="227"/>
                  <a:pt x="207" y="224"/>
                  <a:pt x="206" y="225"/>
                </a:cubicBezTo>
                <a:close/>
                <a:moveTo>
                  <a:pt x="201" y="229"/>
                </a:moveTo>
                <a:cubicBezTo>
                  <a:pt x="203" y="229"/>
                  <a:pt x="203" y="229"/>
                  <a:pt x="203" y="229"/>
                </a:cubicBezTo>
                <a:cubicBezTo>
                  <a:pt x="202" y="231"/>
                  <a:pt x="204" y="233"/>
                  <a:pt x="201" y="233"/>
                </a:cubicBezTo>
                <a:cubicBezTo>
                  <a:pt x="201" y="232"/>
                  <a:pt x="201" y="230"/>
                  <a:pt x="201" y="229"/>
                </a:cubicBezTo>
                <a:close/>
                <a:moveTo>
                  <a:pt x="206" y="87"/>
                </a:moveTo>
                <a:cubicBezTo>
                  <a:pt x="205" y="87"/>
                  <a:pt x="204" y="85"/>
                  <a:pt x="204" y="84"/>
                </a:cubicBezTo>
                <a:cubicBezTo>
                  <a:pt x="205" y="84"/>
                  <a:pt x="206" y="85"/>
                  <a:pt x="207" y="85"/>
                </a:cubicBezTo>
                <a:cubicBezTo>
                  <a:pt x="207" y="86"/>
                  <a:pt x="206" y="86"/>
                  <a:pt x="206" y="87"/>
                </a:cubicBezTo>
                <a:close/>
                <a:moveTo>
                  <a:pt x="207" y="68"/>
                </a:moveTo>
                <a:cubicBezTo>
                  <a:pt x="201" y="67"/>
                  <a:pt x="201" y="75"/>
                  <a:pt x="197" y="71"/>
                </a:cubicBezTo>
                <a:cubicBezTo>
                  <a:pt x="200" y="70"/>
                  <a:pt x="204" y="67"/>
                  <a:pt x="207" y="65"/>
                </a:cubicBezTo>
                <a:cubicBezTo>
                  <a:pt x="210" y="65"/>
                  <a:pt x="207" y="67"/>
                  <a:pt x="207" y="68"/>
                </a:cubicBezTo>
                <a:close/>
                <a:moveTo>
                  <a:pt x="193" y="90"/>
                </a:moveTo>
                <a:cubicBezTo>
                  <a:pt x="193" y="91"/>
                  <a:pt x="191" y="90"/>
                  <a:pt x="190" y="90"/>
                </a:cubicBezTo>
                <a:cubicBezTo>
                  <a:pt x="191" y="88"/>
                  <a:pt x="189" y="88"/>
                  <a:pt x="189" y="87"/>
                </a:cubicBezTo>
                <a:cubicBezTo>
                  <a:pt x="190" y="87"/>
                  <a:pt x="191" y="86"/>
                  <a:pt x="192" y="87"/>
                </a:cubicBezTo>
                <a:cubicBezTo>
                  <a:pt x="192" y="86"/>
                  <a:pt x="195" y="85"/>
                  <a:pt x="193" y="84"/>
                </a:cubicBezTo>
                <a:cubicBezTo>
                  <a:pt x="195" y="83"/>
                  <a:pt x="196" y="88"/>
                  <a:pt x="196" y="90"/>
                </a:cubicBezTo>
                <a:cubicBezTo>
                  <a:pt x="194" y="91"/>
                  <a:pt x="194" y="89"/>
                  <a:pt x="191" y="88"/>
                </a:cubicBezTo>
                <a:cubicBezTo>
                  <a:pt x="191" y="90"/>
                  <a:pt x="192" y="90"/>
                  <a:pt x="193" y="90"/>
                </a:cubicBezTo>
                <a:close/>
                <a:moveTo>
                  <a:pt x="197" y="65"/>
                </a:moveTo>
                <a:cubicBezTo>
                  <a:pt x="196" y="66"/>
                  <a:pt x="196" y="67"/>
                  <a:pt x="194" y="67"/>
                </a:cubicBezTo>
                <a:cubicBezTo>
                  <a:pt x="195" y="66"/>
                  <a:pt x="194" y="65"/>
                  <a:pt x="195" y="64"/>
                </a:cubicBezTo>
                <a:cubicBezTo>
                  <a:pt x="196" y="64"/>
                  <a:pt x="196" y="66"/>
                  <a:pt x="197" y="65"/>
                </a:cubicBezTo>
                <a:close/>
                <a:moveTo>
                  <a:pt x="180" y="98"/>
                </a:moveTo>
                <a:cubicBezTo>
                  <a:pt x="182" y="97"/>
                  <a:pt x="179" y="97"/>
                  <a:pt x="179" y="96"/>
                </a:cubicBezTo>
                <a:cubicBezTo>
                  <a:pt x="175" y="99"/>
                  <a:pt x="171" y="92"/>
                  <a:pt x="166" y="91"/>
                </a:cubicBezTo>
                <a:cubicBezTo>
                  <a:pt x="168" y="87"/>
                  <a:pt x="176" y="89"/>
                  <a:pt x="180" y="90"/>
                </a:cubicBezTo>
                <a:cubicBezTo>
                  <a:pt x="182" y="91"/>
                  <a:pt x="184" y="92"/>
                  <a:pt x="185" y="94"/>
                </a:cubicBezTo>
                <a:cubicBezTo>
                  <a:pt x="185" y="96"/>
                  <a:pt x="184" y="96"/>
                  <a:pt x="184" y="97"/>
                </a:cubicBezTo>
                <a:cubicBezTo>
                  <a:pt x="181" y="95"/>
                  <a:pt x="178" y="92"/>
                  <a:pt x="175" y="90"/>
                </a:cubicBezTo>
                <a:cubicBezTo>
                  <a:pt x="175" y="93"/>
                  <a:pt x="181" y="95"/>
                  <a:pt x="183" y="98"/>
                </a:cubicBezTo>
                <a:cubicBezTo>
                  <a:pt x="181" y="97"/>
                  <a:pt x="180" y="99"/>
                  <a:pt x="179" y="98"/>
                </a:cubicBezTo>
                <a:cubicBezTo>
                  <a:pt x="179" y="97"/>
                  <a:pt x="179" y="98"/>
                  <a:pt x="180" y="98"/>
                </a:cubicBezTo>
                <a:close/>
                <a:moveTo>
                  <a:pt x="136" y="232"/>
                </a:moveTo>
                <a:cubicBezTo>
                  <a:pt x="138" y="232"/>
                  <a:pt x="138" y="233"/>
                  <a:pt x="138" y="235"/>
                </a:cubicBezTo>
                <a:cubicBezTo>
                  <a:pt x="137" y="235"/>
                  <a:pt x="137" y="235"/>
                  <a:pt x="137" y="235"/>
                </a:cubicBezTo>
                <a:cubicBezTo>
                  <a:pt x="135" y="235"/>
                  <a:pt x="136" y="233"/>
                  <a:pt x="136" y="232"/>
                </a:cubicBezTo>
                <a:close/>
                <a:moveTo>
                  <a:pt x="140" y="240"/>
                </a:moveTo>
                <a:cubicBezTo>
                  <a:pt x="140" y="240"/>
                  <a:pt x="139" y="240"/>
                  <a:pt x="139" y="240"/>
                </a:cubicBezTo>
                <a:cubicBezTo>
                  <a:pt x="138" y="239"/>
                  <a:pt x="139" y="238"/>
                  <a:pt x="139" y="236"/>
                </a:cubicBezTo>
                <a:cubicBezTo>
                  <a:pt x="140" y="237"/>
                  <a:pt x="141" y="237"/>
                  <a:pt x="140" y="236"/>
                </a:cubicBezTo>
                <a:cubicBezTo>
                  <a:pt x="141" y="235"/>
                  <a:pt x="141" y="236"/>
                  <a:pt x="142" y="236"/>
                </a:cubicBezTo>
                <a:cubicBezTo>
                  <a:pt x="141" y="239"/>
                  <a:pt x="140" y="244"/>
                  <a:pt x="137" y="244"/>
                </a:cubicBezTo>
                <a:cubicBezTo>
                  <a:pt x="139" y="243"/>
                  <a:pt x="138" y="241"/>
                  <a:pt x="140" y="240"/>
                </a:cubicBezTo>
                <a:close/>
                <a:moveTo>
                  <a:pt x="138" y="72"/>
                </a:moveTo>
                <a:cubicBezTo>
                  <a:pt x="136" y="73"/>
                  <a:pt x="137" y="70"/>
                  <a:pt x="136" y="70"/>
                </a:cubicBezTo>
                <a:cubicBezTo>
                  <a:pt x="135" y="72"/>
                  <a:pt x="136" y="72"/>
                  <a:pt x="137" y="73"/>
                </a:cubicBezTo>
                <a:cubicBezTo>
                  <a:pt x="136" y="74"/>
                  <a:pt x="134" y="72"/>
                  <a:pt x="133" y="73"/>
                </a:cubicBezTo>
                <a:cubicBezTo>
                  <a:pt x="131" y="68"/>
                  <a:pt x="136" y="70"/>
                  <a:pt x="134" y="67"/>
                </a:cubicBezTo>
                <a:cubicBezTo>
                  <a:pt x="136" y="69"/>
                  <a:pt x="138" y="69"/>
                  <a:pt x="138" y="72"/>
                </a:cubicBezTo>
                <a:close/>
                <a:moveTo>
                  <a:pt x="131" y="245"/>
                </a:moveTo>
                <a:cubicBezTo>
                  <a:pt x="132" y="246"/>
                  <a:pt x="129" y="250"/>
                  <a:pt x="128" y="252"/>
                </a:cubicBezTo>
                <a:cubicBezTo>
                  <a:pt x="127" y="250"/>
                  <a:pt x="130" y="246"/>
                  <a:pt x="131" y="245"/>
                </a:cubicBezTo>
                <a:close/>
                <a:moveTo>
                  <a:pt x="130" y="256"/>
                </a:moveTo>
                <a:cubicBezTo>
                  <a:pt x="132" y="258"/>
                  <a:pt x="131" y="254"/>
                  <a:pt x="133" y="254"/>
                </a:cubicBezTo>
                <a:cubicBezTo>
                  <a:pt x="130" y="253"/>
                  <a:pt x="134" y="251"/>
                  <a:pt x="132" y="250"/>
                </a:cubicBezTo>
                <a:cubicBezTo>
                  <a:pt x="133" y="249"/>
                  <a:pt x="134" y="249"/>
                  <a:pt x="134" y="247"/>
                </a:cubicBezTo>
                <a:cubicBezTo>
                  <a:pt x="137" y="250"/>
                  <a:pt x="135" y="244"/>
                  <a:pt x="138" y="245"/>
                </a:cubicBezTo>
                <a:cubicBezTo>
                  <a:pt x="134" y="249"/>
                  <a:pt x="136" y="257"/>
                  <a:pt x="129" y="258"/>
                </a:cubicBezTo>
                <a:cubicBezTo>
                  <a:pt x="129" y="257"/>
                  <a:pt x="129" y="257"/>
                  <a:pt x="128" y="257"/>
                </a:cubicBezTo>
                <a:cubicBezTo>
                  <a:pt x="128" y="254"/>
                  <a:pt x="133" y="256"/>
                  <a:pt x="130" y="256"/>
                </a:cubicBezTo>
                <a:close/>
                <a:moveTo>
                  <a:pt x="132" y="69"/>
                </a:moveTo>
                <a:cubicBezTo>
                  <a:pt x="132" y="69"/>
                  <a:pt x="132" y="69"/>
                  <a:pt x="132" y="69"/>
                </a:cubicBezTo>
                <a:cubicBezTo>
                  <a:pt x="132" y="71"/>
                  <a:pt x="131" y="69"/>
                  <a:pt x="131" y="68"/>
                </a:cubicBezTo>
                <a:cubicBezTo>
                  <a:pt x="130" y="69"/>
                  <a:pt x="130" y="70"/>
                  <a:pt x="130" y="71"/>
                </a:cubicBezTo>
                <a:cubicBezTo>
                  <a:pt x="128" y="70"/>
                  <a:pt x="129" y="66"/>
                  <a:pt x="126" y="66"/>
                </a:cubicBezTo>
                <a:cubicBezTo>
                  <a:pt x="126" y="63"/>
                  <a:pt x="128" y="62"/>
                  <a:pt x="128" y="59"/>
                </a:cubicBezTo>
                <a:cubicBezTo>
                  <a:pt x="129" y="62"/>
                  <a:pt x="129" y="66"/>
                  <a:pt x="133" y="67"/>
                </a:cubicBezTo>
                <a:cubicBezTo>
                  <a:pt x="133" y="68"/>
                  <a:pt x="132" y="68"/>
                  <a:pt x="132" y="69"/>
                </a:cubicBezTo>
                <a:close/>
                <a:moveTo>
                  <a:pt x="123" y="173"/>
                </a:moveTo>
                <a:cubicBezTo>
                  <a:pt x="122" y="174"/>
                  <a:pt x="122" y="172"/>
                  <a:pt x="122" y="171"/>
                </a:cubicBezTo>
                <a:cubicBezTo>
                  <a:pt x="123" y="171"/>
                  <a:pt x="123" y="172"/>
                  <a:pt x="123" y="173"/>
                </a:cubicBezTo>
                <a:close/>
                <a:moveTo>
                  <a:pt x="110" y="159"/>
                </a:moveTo>
                <a:cubicBezTo>
                  <a:pt x="112" y="159"/>
                  <a:pt x="111" y="161"/>
                  <a:pt x="111" y="162"/>
                </a:cubicBezTo>
                <a:cubicBezTo>
                  <a:pt x="109" y="162"/>
                  <a:pt x="110" y="161"/>
                  <a:pt x="110" y="159"/>
                </a:cubicBezTo>
                <a:close/>
                <a:moveTo>
                  <a:pt x="128" y="201"/>
                </a:moveTo>
                <a:cubicBezTo>
                  <a:pt x="130" y="201"/>
                  <a:pt x="128" y="200"/>
                  <a:pt x="128" y="198"/>
                </a:cubicBezTo>
                <a:cubicBezTo>
                  <a:pt x="130" y="197"/>
                  <a:pt x="132" y="198"/>
                  <a:pt x="132" y="199"/>
                </a:cubicBezTo>
                <a:cubicBezTo>
                  <a:pt x="131" y="200"/>
                  <a:pt x="131" y="202"/>
                  <a:pt x="131" y="205"/>
                </a:cubicBezTo>
                <a:cubicBezTo>
                  <a:pt x="128" y="204"/>
                  <a:pt x="127" y="202"/>
                  <a:pt x="123" y="203"/>
                </a:cubicBezTo>
                <a:cubicBezTo>
                  <a:pt x="125" y="205"/>
                  <a:pt x="128" y="204"/>
                  <a:pt x="130" y="206"/>
                </a:cubicBezTo>
                <a:cubicBezTo>
                  <a:pt x="130" y="208"/>
                  <a:pt x="129" y="208"/>
                  <a:pt x="129" y="209"/>
                </a:cubicBezTo>
                <a:cubicBezTo>
                  <a:pt x="125" y="208"/>
                  <a:pt x="123" y="206"/>
                  <a:pt x="118" y="206"/>
                </a:cubicBezTo>
                <a:cubicBezTo>
                  <a:pt x="118" y="205"/>
                  <a:pt x="119" y="205"/>
                  <a:pt x="119" y="204"/>
                </a:cubicBezTo>
                <a:cubicBezTo>
                  <a:pt x="116" y="202"/>
                  <a:pt x="116" y="207"/>
                  <a:pt x="117" y="206"/>
                </a:cubicBezTo>
                <a:cubicBezTo>
                  <a:pt x="116" y="207"/>
                  <a:pt x="113" y="207"/>
                  <a:pt x="111" y="207"/>
                </a:cubicBezTo>
                <a:cubicBezTo>
                  <a:pt x="113" y="205"/>
                  <a:pt x="110" y="204"/>
                  <a:pt x="110" y="202"/>
                </a:cubicBezTo>
                <a:cubicBezTo>
                  <a:pt x="112" y="202"/>
                  <a:pt x="113" y="201"/>
                  <a:pt x="114" y="200"/>
                </a:cubicBezTo>
                <a:cubicBezTo>
                  <a:pt x="119" y="205"/>
                  <a:pt x="122" y="201"/>
                  <a:pt x="128" y="201"/>
                </a:cubicBezTo>
                <a:close/>
                <a:moveTo>
                  <a:pt x="119" y="169"/>
                </a:moveTo>
                <a:cubicBezTo>
                  <a:pt x="120" y="169"/>
                  <a:pt x="119" y="171"/>
                  <a:pt x="120" y="171"/>
                </a:cubicBezTo>
                <a:cubicBezTo>
                  <a:pt x="120" y="172"/>
                  <a:pt x="118" y="171"/>
                  <a:pt x="119" y="172"/>
                </a:cubicBezTo>
                <a:cubicBezTo>
                  <a:pt x="117" y="172"/>
                  <a:pt x="117" y="171"/>
                  <a:pt x="118" y="170"/>
                </a:cubicBezTo>
                <a:cubicBezTo>
                  <a:pt x="116" y="170"/>
                  <a:pt x="116" y="172"/>
                  <a:pt x="114" y="172"/>
                </a:cubicBezTo>
                <a:cubicBezTo>
                  <a:pt x="111" y="170"/>
                  <a:pt x="112" y="170"/>
                  <a:pt x="111" y="166"/>
                </a:cubicBezTo>
                <a:cubicBezTo>
                  <a:pt x="114" y="166"/>
                  <a:pt x="113" y="169"/>
                  <a:pt x="114" y="170"/>
                </a:cubicBezTo>
                <a:cubicBezTo>
                  <a:pt x="116" y="168"/>
                  <a:pt x="117" y="170"/>
                  <a:pt x="119" y="169"/>
                </a:cubicBezTo>
                <a:close/>
                <a:moveTo>
                  <a:pt x="107" y="61"/>
                </a:moveTo>
                <a:cubicBezTo>
                  <a:pt x="108" y="61"/>
                  <a:pt x="108" y="62"/>
                  <a:pt x="109" y="62"/>
                </a:cubicBezTo>
                <a:cubicBezTo>
                  <a:pt x="109" y="63"/>
                  <a:pt x="108" y="63"/>
                  <a:pt x="108" y="62"/>
                </a:cubicBezTo>
                <a:cubicBezTo>
                  <a:pt x="107" y="62"/>
                  <a:pt x="107" y="63"/>
                  <a:pt x="107" y="63"/>
                </a:cubicBezTo>
                <a:cubicBezTo>
                  <a:pt x="105" y="63"/>
                  <a:pt x="107" y="62"/>
                  <a:pt x="107" y="61"/>
                </a:cubicBezTo>
                <a:close/>
                <a:moveTo>
                  <a:pt x="109" y="203"/>
                </a:moveTo>
                <a:cubicBezTo>
                  <a:pt x="108" y="202"/>
                  <a:pt x="108" y="200"/>
                  <a:pt x="107" y="200"/>
                </a:cubicBezTo>
                <a:cubicBezTo>
                  <a:pt x="108" y="199"/>
                  <a:pt x="109" y="200"/>
                  <a:pt x="111" y="200"/>
                </a:cubicBezTo>
                <a:cubicBezTo>
                  <a:pt x="112" y="202"/>
                  <a:pt x="109" y="201"/>
                  <a:pt x="109" y="203"/>
                </a:cubicBezTo>
                <a:close/>
                <a:moveTo>
                  <a:pt x="103" y="210"/>
                </a:moveTo>
                <a:cubicBezTo>
                  <a:pt x="104" y="209"/>
                  <a:pt x="108" y="210"/>
                  <a:pt x="110" y="208"/>
                </a:cubicBezTo>
                <a:cubicBezTo>
                  <a:pt x="109" y="210"/>
                  <a:pt x="106" y="210"/>
                  <a:pt x="103" y="210"/>
                </a:cubicBezTo>
                <a:close/>
                <a:moveTo>
                  <a:pt x="100" y="66"/>
                </a:moveTo>
                <a:cubicBezTo>
                  <a:pt x="101" y="65"/>
                  <a:pt x="102" y="65"/>
                  <a:pt x="103" y="65"/>
                </a:cubicBezTo>
                <a:cubicBezTo>
                  <a:pt x="103" y="67"/>
                  <a:pt x="102" y="67"/>
                  <a:pt x="100" y="66"/>
                </a:cubicBezTo>
                <a:close/>
                <a:moveTo>
                  <a:pt x="100" y="71"/>
                </a:moveTo>
                <a:cubicBezTo>
                  <a:pt x="99" y="73"/>
                  <a:pt x="97" y="70"/>
                  <a:pt x="95" y="70"/>
                </a:cubicBezTo>
                <a:cubicBezTo>
                  <a:pt x="96" y="69"/>
                  <a:pt x="98" y="71"/>
                  <a:pt x="100" y="71"/>
                </a:cubicBezTo>
                <a:close/>
                <a:moveTo>
                  <a:pt x="97" y="61"/>
                </a:moveTo>
                <a:cubicBezTo>
                  <a:pt x="97" y="62"/>
                  <a:pt x="97" y="61"/>
                  <a:pt x="96" y="62"/>
                </a:cubicBezTo>
                <a:cubicBezTo>
                  <a:pt x="96" y="62"/>
                  <a:pt x="97" y="63"/>
                  <a:pt x="98" y="63"/>
                </a:cubicBezTo>
                <a:cubicBezTo>
                  <a:pt x="97" y="64"/>
                  <a:pt x="95" y="63"/>
                  <a:pt x="95" y="62"/>
                </a:cubicBezTo>
                <a:cubicBezTo>
                  <a:pt x="96" y="62"/>
                  <a:pt x="96" y="61"/>
                  <a:pt x="97" y="61"/>
                </a:cubicBezTo>
                <a:close/>
                <a:moveTo>
                  <a:pt x="88" y="71"/>
                </a:moveTo>
                <a:cubicBezTo>
                  <a:pt x="89" y="69"/>
                  <a:pt x="91" y="71"/>
                  <a:pt x="92" y="72"/>
                </a:cubicBezTo>
                <a:cubicBezTo>
                  <a:pt x="90" y="74"/>
                  <a:pt x="89" y="71"/>
                  <a:pt x="88" y="71"/>
                </a:cubicBezTo>
                <a:close/>
                <a:moveTo>
                  <a:pt x="92" y="154"/>
                </a:moveTo>
                <a:cubicBezTo>
                  <a:pt x="95" y="156"/>
                  <a:pt x="91" y="157"/>
                  <a:pt x="90" y="159"/>
                </a:cubicBezTo>
                <a:cubicBezTo>
                  <a:pt x="88" y="156"/>
                  <a:pt x="92" y="156"/>
                  <a:pt x="92" y="154"/>
                </a:cubicBezTo>
                <a:close/>
                <a:moveTo>
                  <a:pt x="93" y="160"/>
                </a:moveTo>
                <a:cubicBezTo>
                  <a:pt x="92" y="162"/>
                  <a:pt x="92" y="163"/>
                  <a:pt x="91" y="163"/>
                </a:cubicBezTo>
                <a:cubicBezTo>
                  <a:pt x="91" y="162"/>
                  <a:pt x="91" y="160"/>
                  <a:pt x="93" y="160"/>
                </a:cubicBezTo>
                <a:close/>
                <a:moveTo>
                  <a:pt x="89" y="170"/>
                </a:moveTo>
                <a:cubicBezTo>
                  <a:pt x="89" y="170"/>
                  <a:pt x="88" y="170"/>
                  <a:pt x="88" y="170"/>
                </a:cubicBezTo>
                <a:cubicBezTo>
                  <a:pt x="89" y="170"/>
                  <a:pt x="89" y="170"/>
                  <a:pt x="89" y="170"/>
                </a:cubicBezTo>
                <a:cubicBezTo>
                  <a:pt x="90" y="170"/>
                  <a:pt x="92" y="169"/>
                  <a:pt x="93" y="169"/>
                </a:cubicBezTo>
                <a:cubicBezTo>
                  <a:pt x="91" y="171"/>
                  <a:pt x="90" y="172"/>
                  <a:pt x="89" y="174"/>
                </a:cubicBezTo>
                <a:cubicBezTo>
                  <a:pt x="87" y="173"/>
                  <a:pt x="89" y="170"/>
                  <a:pt x="89" y="170"/>
                </a:cubicBezTo>
                <a:close/>
                <a:moveTo>
                  <a:pt x="85" y="162"/>
                </a:moveTo>
                <a:cubicBezTo>
                  <a:pt x="82" y="162"/>
                  <a:pt x="82" y="162"/>
                  <a:pt x="82" y="162"/>
                </a:cubicBezTo>
                <a:cubicBezTo>
                  <a:pt x="83" y="160"/>
                  <a:pt x="85" y="161"/>
                  <a:pt x="85" y="160"/>
                </a:cubicBezTo>
                <a:cubicBezTo>
                  <a:pt x="87" y="160"/>
                  <a:pt x="84" y="161"/>
                  <a:pt x="85" y="162"/>
                </a:cubicBezTo>
                <a:close/>
                <a:moveTo>
                  <a:pt x="93" y="65"/>
                </a:moveTo>
                <a:cubicBezTo>
                  <a:pt x="94" y="66"/>
                  <a:pt x="95" y="65"/>
                  <a:pt x="94" y="64"/>
                </a:cubicBezTo>
                <a:cubicBezTo>
                  <a:pt x="96" y="64"/>
                  <a:pt x="94" y="66"/>
                  <a:pt x="97" y="67"/>
                </a:cubicBezTo>
                <a:cubicBezTo>
                  <a:pt x="93" y="67"/>
                  <a:pt x="88" y="65"/>
                  <a:pt x="86" y="62"/>
                </a:cubicBezTo>
                <a:cubicBezTo>
                  <a:pt x="87" y="61"/>
                  <a:pt x="88" y="61"/>
                  <a:pt x="88" y="60"/>
                </a:cubicBezTo>
                <a:cubicBezTo>
                  <a:pt x="88" y="62"/>
                  <a:pt x="94" y="60"/>
                  <a:pt x="93" y="65"/>
                </a:cubicBezTo>
                <a:close/>
                <a:moveTo>
                  <a:pt x="86" y="65"/>
                </a:moveTo>
                <a:cubicBezTo>
                  <a:pt x="86" y="66"/>
                  <a:pt x="86" y="65"/>
                  <a:pt x="86" y="65"/>
                </a:cubicBezTo>
                <a:cubicBezTo>
                  <a:pt x="85" y="65"/>
                  <a:pt x="85" y="65"/>
                  <a:pt x="85" y="66"/>
                </a:cubicBezTo>
                <a:cubicBezTo>
                  <a:pt x="82" y="65"/>
                  <a:pt x="82" y="64"/>
                  <a:pt x="80" y="64"/>
                </a:cubicBezTo>
                <a:cubicBezTo>
                  <a:pt x="79" y="62"/>
                  <a:pt x="82" y="63"/>
                  <a:pt x="81" y="62"/>
                </a:cubicBezTo>
                <a:cubicBezTo>
                  <a:pt x="83" y="63"/>
                  <a:pt x="85" y="64"/>
                  <a:pt x="86" y="65"/>
                </a:cubicBezTo>
                <a:close/>
                <a:moveTo>
                  <a:pt x="82" y="59"/>
                </a:moveTo>
                <a:cubicBezTo>
                  <a:pt x="80" y="59"/>
                  <a:pt x="80" y="57"/>
                  <a:pt x="79" y="56"/>
                </a:cubicBezTo>
                <a:cubicBezTo>
                  <a:pt x="79" y="54"/>
                  <a:pt x="81" y="56"/>
                  <a:pt x="81" y="54"/>
                </a:cubicBezTo>
                <a:cubicBezTo>
                  <a:pt x="82" y="55"/>
                  <a:pt x="81" y="57"/>
                  <a:pt x="82" y="59"/>
                </a:cubicBezTo>
                <a:close/>
                <a:moveTo>
                  <a:pt x="79" y="58"/>
                </a:moveTo>
                <a:cubicBezTo>
                  <a:pt x="80" y="58"/>
                  <a:pt x="81" y="59"/>
                  <a:pt x="81" y="61"/>
                </a:cubicBezTo>
                <a:cubicBezTo>
                  <a:pt x="79" y="61"/>
                  <a:pt x="78" y="62"/>
                  <a:pt x="79" y="64"/>
                </a:cubicBezTo>
                <a:cubicBezTo>
                  <a:pt x="78" y="64"/>
                  <a:pt x="78" y="63"/>
                  <a:pt x="79" y="63"/>
                </a:cubicBezTo>
                <a:cubicBezTo>
                  <a:pt x="79" y="63"/>
                  <a:pt x="78" y="63"/>
                  <a:pt x="77" y="63"/>
                </a:cubicBezTo>
                <a:cubicBezTo>
                  <a:pt x="80" y="62"/>
                  <a:pt x="76" y="60"/>
                  <a:pt x="77" y="59"/>
                </a:cubicBezTo>
                <a:cubicBezTo>
                  <a:pt x="78" y="58"/>
                  <a:pt x="77" y="60"/>
                  <a:pt x="79" y="60"/>
                </a:cubicBezTo>
                <a:cubicBezTo>
                  <a:pt x="81" y="59"/>
                  <a:pt x="78" y="59"/>
                  <a:pt x="79" y="58"/>
                </a:cubicBezTo>
                <a:close/>
                <a:moveTo>
                  <a:pt x="77" y="87"/>
                </a:moveTo>
                <a:cubicBezTo>
                  <a:pt x="78" y="86"/>
                  <a:pt x="79" y="89"/>
                  <a:pt x="80" y="89"/>
                </a:cubicBezTo>
                <a:cubicBezTo>
                  <a:pt x="79" y="91"/>
                  <a:pt x="78" y="88"/>
                  <a:pt x="77" y="87"/>
                </a:cubicBezTo>
                <a:close/>
                <a:moveTo>
                  <a:pt x="79" y="190"/>
                </a:moveTo>
                <a:cubicBezTo>
                  <a:pt x="79" y="189"/>
                  <a:pt x="79" y="189"/>
                  <a:pt x="79" y="189"/>
                </a:cubicBezTo>
                <a:cubicBezTo>
                  <a:pt x="80" y="190"/>
                  <a:pt x="77" y="191"/>
                  <a:pt x="78" y="193"/>
                </a:cubicBezTo>
                <a:cubicBezTo>
                  <a:pt x="81" y="189"/>
                  <a:pt x="81" y="182"/>
                  <a:pt x="87" y="181"/>
                </a:cubicBezTo>
                <a:cubicBezTo>
                  <a:pt x="84" y="183"/>
                  <a:pt x="82" y="187"/>
                  <a:pt x="80" y="190"/>
                </a:cubicBezTo>
                <a:cubicBezTo>
                  <a:pt x="81" y="191"/>
                  <a:pt x="82" y="191"/>
                  <a:pt x="81" y="192"/>
                </a:cubicBezTo>
                <a:cubicBezTo>
                  <a:pt x="82" y="191"/>
                  <a:pt x="84" y="188"/>
                  <a:pt x="84" y="186"/>
                </a:cubicBezTo>
                <a:cubicBezTo>
                  <a:pt x="87" y="190"/>
                  <a:pt x="89" y="173"/>
                  <a:pt x="93" y="172"/>
                </a:cubicBezTo>
                <a:cubicBezTo>
                  <a:pt x="96" y="171"/>
                  <a:pt x="98" y="173"/>
                  <a:pt x="101" y="175"/>
                </a:cubicBezTo>
                <a:cubicBezTo>
                  <a:pt x="100" y="179"/>
                  <a:pt x="101" y="183"/>
                  <a:pt x="104" y="180"/>
                </a:cubicBezTo>
                <a:cubicBezTo>
                  <a:pt x="105" y="180"/>
                  <a:pt x="104" y="182"/>
                  <a:pt x="104" y="183"/>
                </a:cubicBezTo>
                <a:cubicBezTo>
                  <a:pt x="106" y="182"/>
                  <a:pt x="105" y="179"/>
                  <a:pt x="106" y="177"/>
                </a:cubicBezTo>
                <a:cubicBezTo>
                  <a:pt x="107" y="177"/>
                  <a:pt x="108" y="178"/>
                  <a:pt x="108" y="179"/>
                </a:cubicBezTo>
                <a:cubicBezTo>
                  <a:pt x="107" y="179"/>
                  <a:pt x="107" y="179"/>
                  <a:pt x="107" y="179"/>
                </a:cubicBezTo>
                <a:cubicBezTo>
                  <a:pt x="108" y="181"/>
                  <a:pt x="111" y="179"/>
                  <a:pt x="111" y="178"/>
                </a:cubicBezTo>
                <a:cubicBezTo>
                  <a:pt x="111" y="177"/>
                  <a:pt x="109" y="178"/>
                  <a:pt x="109" y="179"/>
                </a:cubicBezTo>
                <a:cubicBezTo>
                  <a:pt x="108" y="179"/>
                  <a:pt x="109" y="177"/>
                  <a:pt x="108" y="177"/>
                </a:cubicBezTo>
                <a:cubicBezTo>
                  <a:pt x="108" y="177"/>
                  <a:pt x="109" y="177"/>
                  <a:pt x="109" y="177"/>
                </a:cubicBezTo>
                <a:cubicBezTo>
                  <a:pt x="109" y="176"/>
                  <a:pt x="108" y="175"/>
                  <a:pt x="107" y="175"/>
                </a:cubicBezTo>
                <a:cubicBezTo>
                  <a:pt x="110" y="175"/>
                  <a:pt x="115" y="178"/>
                  <a:pt x="116" y="182"/>
                </a:cubicBezTo>
                <a:cubicBezTo>
                  <a:pt x="116" y="183"/>
                  <a:pt x="113" y="181"/>
                  <a:pt x="115" y="179"/>
                </a:cubicBezTo>
                <a:cubicBezTo>
                  <a:pt x="114" y="180"/>
                  <a:pt x="113" y="181"/>
                  <a:pt x="114" y="179"/>
                </a:cubicBezTo>
                <a:cubicBezTo>
                  <a:pt x="113" y="180"/>
                  <a:pt x="110" y="182"/>
                  <a:pt x="110" y="180"/>
                </a:cubicBezTo>
                <a:cubicBezTo>
                  <a:pt x="108" y="182"/>
                  <a:pt x="106" y="187"/>
                  <a:pt x="104" y="184"/>
                </a:cubicBezTo>
                <a:cubicBezTo>
                  <a:pt x="102" y="185"/>
                  <a:pt x="102" y="188"/>
                  <a:pt x="104" y="188"/>
                </a:cubicBezTo>
                <a:cubicBezTo>
                  <a:pt x="102" y="189"/>
                  <a:pt x="101" y="191"/>
                  <a:pt x="98" y="192"/>
                </a:cubicBezTo>
                <a:cubicBezTo>
                  <a:pt x="97" y="194"/>
                  <a:pt x="100" y="192"/>
                  <a:pt x="100" y="194"/>
                </a:cubicBezTo>
                <a:cubicBezTo>
                  <a:pt x="97" y="200"/>
                  <a:pt x="85" y="195"/>
                  <a:pt x="79" y="197"/>
                </a:cubicBezTo>
                <a:cubicBezTo>
                  <a:pt x="81" y="195"/>
                  <a:pt x="77" y="194"/>
                  <a:pt x="77" y="190"/>
                </a:cubicBezTo>
                <a:cubicBezTo>
                  <a:pt x="77" y="190"/>
                  <a:pt x="78" y="190"/>
                  <a:pt x="79" y="190"/>
                </a:cubicBezTo>
                <a:close/>
                <a:moveTo>
                  <a:pt x="79" y="95"/>
                </a:moveTo>
                <a:cubicBezTo>
                  <a:pt x="79" y="94"/>
                  <a:pt x="79" y="96"/>
                  <a:pt x="81" y="95"/>
                </a:cubicBezTo>
                <a:cubicBezTo>
                  <a:pt x="80" y="96"/>
                  <a:pt x="78" y="96"/>
                  <a:pt x="79" y="98"/>
                </a:cubicBezTo>
                <a:cubicBezTo>
                  <a:pt x="78" y="98"/>
                  <a:pt x="76" y="95"/>
                  <a:pt x="76" y="97"/>
                </a:cubicBezTo>
                <a:cubicBezTo>
                  <a:pt x="73" y="96"/>
                  <a:pt x="76" y="96"/>
                  <a:pt x="76" y="95"/>
                </a:cubicBezTo>
                <a:cubicBezTo>
                  <a:pt x="76" y="97"/>
                  <a:pt x="80" y="96"/>
                  <a:pt x="79" y="95"/>
                </a:cubicBezTo>
                <a:close/>
                <a:moveTo>
                  <a:pt x="81" y="176"/>
                </a:moveTo>
                <a:cubicBezTo>
                  <a:pt x="82" y="176"/>
                  <a:pt x="82" y="177"/>
                  <a:pt x="82" y="177"/>
                </a:cubicBezTo>
                <a:cubicBezTo>
                  <a:pt x="84" y="182"/>
                  <a:pt x="77" y="187"/>
                  <a:pt x="74" y="191"/>
                </a:cubicBezTo>
                <a:cubicBezTo>
                  <a:pt x="77" y="186"/>
                  <a:pt x="79" y="181"/>
                  <a:pt x="81" y="176"/>
                </a:cubicBezTo>
                <a:close/>
                <a:moveTo>
                  <a:pt x="75" y="199"/>
                </a:moveTo>
                <a:cubicBezTo>
                  <a:pt x="77" y="199"/>
                  <a:pt x="77" y="199"/>
                  <a:pt x="77" y="199"/>
                </a:cubicBezTo>
                <a:cubicBezTo>
                  <a:pt x="77" y="201"/>
                  <a:pt x="76" y="201"/>
                  <a:pt x="76" y="203"/>
                </a:cubicBezTo>
                <a:cubicBezTo>
                  <a:pt x="77" y="201"/>
                  <a:pt x="78" y="200"/>
                  <a:pt x="78" y="199"/>
                </a:cubicBezTo>
                <a:cubicBezTo>
                  <a:pt x="83" y="199"/>
                  <a:pt x="87" y="198"/>
                  <a:pt x="92" y="198"/>
                </a:cubicBezTo>
                <a:cubicBezTo>
                  <a:pt x="85" y="202"/>
                  <a:pt x="79" y="202"/>
                  <a:pt x="71" y="204"/>
                </a:cubicBezTo>
                <a:cubicBezTo>
                  <a:pt x="72" y="202"/>
                  <a:pt x="76" y="203"/>
                  <a:pt x="75" y="199"/>
                </a:cubicBezTo>
                <a:close/>
                <a:moveTo>
                  <a:pt x="76" y="85"/>
                </a:moveTo>
                <a:cubicBezTo>
                  <a:pt x="76" y="86"/>
                  <a:pt x="75" y="86"/>
                  <a:pt x="75" y="86"/>
                </a:cubicBezTo>
                <a:cubicBezTo>
                  <a:pt x="73" y="86"/>
                  <a:pt x="73" y="85"/>
                  <a:pt x="71" y="84"/>
                </a:cubicBezTo>
                <a:cubicBezTo>
                  <a:pt x="72" y="83"/>
                  <a:pt x="73" y="84"/>
                  <a:pt x="73" y="83"/>
                </a:cubicBezTo>
                <a:cubicBezTo>
                  <a:pt x="74" y="84"/>
                  <a:pt x="72" y="85"/>
                  <a:pt x="74" y="85"/>
                </a:cubicBezTo>
                <a:cubicBezTo>
                  <a:pt x="74" y="84"/>
                  <a:pt x="74" y="85"/>
                  <a:pt x="76" y="85"/>
                </a:cubicBezTo>
                <a:close/>
                <a:moveTo>
                  <a:pt x="73" y="68"/>
                </a:moveTo>
                <a:cubicBezTo>
                  <a:pt x="72" y="70"/>
                  <a:pt x="72" y="65"/>
                  <a:pt x="70" y="66"/>
                </a:cubicBezTo>
                <a:cubicBezTo>
                  <a:pt x="72" y="69"/>
                  <a:pt x="71" y="70"/>
                  <a:pt x="71" y="73"/>
                </a:cubicBezTo>
                <a:cubicBezTo>
                  <a:pt x="73" y="72"/>
                  <a:pt x="74" y="71"/>
                  <a:pt x="74" y="69"/>
                </a:cubicBezTo>
                <a:cubicBezTo>
                  <a:pt x="75" y="70"/>
                  <a:pt x="75" y="71"/>
                  <a:pt x="76" y="73"/>
                </a:cubicBezTo>
                <a:cubicBezTo>
                  <a:pt x="75" y="70"/>
                  <a:pt x="79" y="71"/>
                  <a:pt x="79" y="74"/>
                </a:cubicBezTo>
                <a:cubicBezTo>
                  <a:pt x="77" y="74"/>
                  <a:pt x="77" y="74"/>
                  <a:pt x="77" y="73"/>
                </a:cubicBezTo>
                <a:cubicBezTo>
                  <a:pt x="76" y="73"/>
                  <a:pt x="76" y="74"/>
                  <a:pt x="76" y="74"/>
                </a:cubicBezTo>
                <a:cubicBezTo>
                  <a:pt x="78" y="76"/>
                  <a:pt x="77" y="82"/>
                  <a:pt x="81" y="82"/>
                </a:cubicBezTo>
                <a:cubicBezTo>
                  <a:pt x="81" y="81"/>
                  <a:pt x="79" y="80"/>
                  <a:pt x="81" y="79"/>
                </a:cubicBezTo>
                <a:cubicBezTo>
                  <a:pt x="80" y="78"/>
                  <a:pt x="80" y="78"/>
                  <a:pt x="79" y="78"/>
                </a:cubicBezTo>
                <a:cubicBezTo>
                  <a:pt x="80" y="76"/>
                  <a:pt x="79" y="75"/>
                  <a:pt x="79" y="74"/>
                </a:cubicBezTo>
                <a:cubicBezTo>
                  <a:pt x="81" y="74"/>
                  <a:pt x="81" y="77"/>
                  <a:pt x="81" y="78"/>
                </a:cubicBezTo>
                <a:cubicBezTo>
                  <a:pt x="82" y="78"/>
                  <a:pt x="82" y="77"/>
                  <a:pt x="83" y="77"/>
                </a:cubicBezTo>
                <a:cubicBezTo>
                  <a:pt x="83" y="76"/>
                  <a:pt x="80" y="77"/>
                  <a:pt x="81" y="75"/>
                </a:cubicBezTo>
                <a:cubicBezTo>
                  <a:pt x="83" y="76"/>
                  <a:pt x="86" y="78"/>
                  <a:pt x="85" y="80"/>
                </a:cubicBezTo>
                <a:cubicBezTo>
                  <a:pt x="83" y="80"/>
                  <a:pt x="85" y="78"/>
                  <a:pt x="82" y="78"/>
                </a:cubicBezTo>
                <a:cubicBezTo>
                  <a:pt x="81" y="79"/>
                  <a:pt x="83" y="81"/>
                  <a:pt x="82" y="84"/>
                </a:cubicBezTo>
                <a:cubicBezTo>
                  <a:pt x="80" y="82"/>
                  <a:pt x="80" y="85"/>
                  <a:pt x="78" y="85"/>
                </a:cubicBezTo>
                <a:cubicBezTo>
                  <a:pt x="74" y="83"/>
                  <a:pt x="73" y="76"/>
                  <a:pt x="71" y="77"/>
                </a:cubicBezTo>
                <a:cubicBezTo>
                  <a:pt x="70" y="78"/>
                  <a:pt x="70" y="78"/>
                  <a:pt x="70" y="76"/>
                </a:cubicBezTo>
                <a:cubicBezTo>
                  <a:pt x="70" y="76"/>
                  <a:pt x="70" y="77"/>
                  <a:pt x="70" y="77"/>
                </a:cubicBezTo>
                <a:cubicBezTo>
                  <a:pt x="71" y="77"/>
                  <a:pt x="72" y="76"/>
                  <a:pt x="72" y="75"/>
                </a:cubicBezTo>
                <a:cubicBezTo>
                  <a:pt x="73" y="75"/>
                  <a:pt x="73" y="76"/>
                  <a:pt x="74" y="76"/>
                </a:cubicBezTo>
                <a:cubicBezTo>
                  <a:pt x="74" y="76"/>
                  <a:pt x="72" y="75"/>
                  <a:pt x="74" y="74"/>
                </a:cubicBezTo>
                <a:cubicBezTo>
                  <a:pt x="73" y="74"/>
                  <a:pt x="72" y="73"/>
                  <a:pt x="71" y="73"/>
                </a:cubicBezTo>
                <a:cubicBezTo>
                  <a:pt x="69" y="70"/>
                  <a:pt x="68" y="67"/>
                  <a:pt x="68" y="64"/>
                </a:cubicBezTo>
                <a:cubicBezTo>
                  <a:pt x="71" y="64"/>
                  <a:pt x="71" y="67"/>
                  <a:pt x="73" y="68"/>
                </a:cubicBezTo>
                <a:close/>
                <a:moveTo>
                  <a:pt x="73" y="61"/>
                </a:moveTo>
                <a:cubicBezTo>
                  <a:pt x="74" y="62"/>
                  <a:pt x="74" y="62"/>
                  <a:pt x="75" y="62"/>
                </a:cubicBezTo>
                <a:cubicBezTo>
                  <a:pt x="72" y="65"/>
                  <a:pt x="68" y="61"/>
                  <a:pt x="66" y="58"/>
                </a:cubicBezTo>
                <a:cubicBezTo>
                  <a:pt x="66" y="57"/>
                  <a:pt x="66" y="57"/>
                  <a:pt x="66" y="57"/>
                </a:cubicBezTo>
                <a:cubicBezTo>
                  <a:pt x="67" y="57"/>
                  <a:pt x="67" y="57"/>
                  <a:pt x="67" y="57"/>
                </a:cubicBezTo>
                <a:cubicBezTo>
                  <a:pt x="67" y="60"/>
                  <a:pt x="70" y="61"/>
                  <a:pt x="73" y="61"/>
                </a:cubicBezTo>
                <a:close/>
                <a:moveTo>
                  <a:pt x="61" y="205"/>
                </a:moveTo>
                <a:cubicBezTo>
                  <a:pt x="63" y="203"/>
                  <a:pt x="67" y="201"/>
                  <a:pt x="71" y="200"/>
                </a:cubicBezTo>
                <a:cubicBezTo>
                  <a:pt x="71" y="205"/>
                  <a:pt x="65" y="204"/>
                  <a:pt x="61" y="205"/>
                </a:cubicBezTo>
                <a:close/>
                <a:moveTo>
                  <a:pt x="62" y="53"/>
                </a:moveTo>
                <a:cubicBezTo>
                  <a:pt x="63" y="53"/>
                  <a:pt x="63" y="52"/>
                  <a:pt x="64" y="52"/>
                </a:cubicBezTo>
                <a:cubicBezTo>
                  <a:pt x="65" y="53"/>
                  <a:pt x="63" y="54"/>
                  <a:pt x="65" y="54"/>
                </a:cubicBezTo>
                <a:cubicBezTo>
                  <a:pt x="63" y="56"/>
                  <a:pt x="59" y="50"/>
                  <a:pt x="57" y="48"/>
                </a:cubicBezTo>
                <a:cubicBezTo>
                  <a:pt x="57" y="48"/>
                  <a:pt x="57" y="49"/>
                  <a:pt x="58" y="48"/>
                </a:cubicBezTo>
                <a:cubicBezTo>
                  <a:pt x="56" y="47"/>
                  <a:pt x="56" y="43"/>
                  <a:pt x="53" y="44"/>
                </a:cubicBezTo>
                <a:cubicBezTo>
                  <a:pt x="53" y="40"/>
                  <a:pt x="54" y="41"/>
                  <a:pt x="56" y="39"/>
                </a:cubicBezTo>
                <a:cubicBezTo>
                  <a:pt x="59" y="40"/>
                  <a:pt x="59" y="43"/>
                  <a:pt x="62" y="45"/>
                </a:cubicBezTo>
                <a:cubicBezTo>
                  <a:pt x="61" y="48"/>
                  <a:pt x="64" y="51"/>
                  <a:pt x="62" y="53"/>
                </a:cubicBezTo>
                <a:close/>
                <a:moveTo>
                  <a:pt x="42" y="30"/>
                </a:moveTo>
                <a:cubicBezTo>
                  <a:pt x="44" y="31"/>
                  <a:pt x="45" y="33"/>
                  <a:pt x="47" y="33"/>
                </a:cubicBezTo>
                <a:cubicBezTo>
                  <a:pt x="46" y="34"/>
                  <a:pt x="45" y="34"/>
                  <a:pt x="44" y="34"/>
                </a:cubicBezTo>
                <a:cubicBezTo>
                  <a:pt x="44" y="32"/>
                  <a:pt x="41" y="33"/>
                  <a:pt x="42" y="30"/>
                </a:cubicBezTo>
                <a:close/>
                <a:moveTo>
                  <a:pt x="34" y="30"/>
                </a:moveTo>
                <a:cubicBezTo>
                  <a:pt x="33" y="29"/>
                  <a:pt x="34" y="27"/>
                  <a:pt x="36" y="27"/>
                </a:cubicBezTo>
                <a:cubicBezTo>
                  <a:pt x="36" y="28"/>
                  <a:pt x="37" y="27"/>
                  <a:pt x="37" y="29"/>
                </a:cubicBezTo>
                <a:cubicBezTo>
                  <a:pt x="35" y="28"/>
                  <a:pt x="36" y="30"/>
                  <a:pt x="34" y="30"/>
                </a:cubicBezTo>
                <a:close/>
                <a:moveTo>
                  <a:pt x="53" y="206"/>
                </a:moveTo>
                <a:cubicBezTo>
                  <a:pt x="44" y="203"/>
                  <a:pt x="42" y="213"/>
                  <a:pt x="34" y="210"/>
                </a:cubicBezTo>
                <a:cubicBezTo>
                  <a:pt x="35" y="206"/>
                  <a:pt x="38" y="204"/>
                  <a:pt x="41" y="202"/>
                </a:cubicBezTo>
                <a:cubicBezTo>
                  <a:pt x="44" y="204"/>
                  <a:pt x="50" y="203"/>
                  <a:pt x="53" y="206"/>
                </a:cubicBezTo>
                <a:close/>
                <a:moveTo>
                  <a:pt x="25" y="215"/>
                </a:moveTo>
                <a:cubicBezTo>
                  <a:pt x="27" y="215"/>
                  <a:pt x="26" y="217"/>
                  <a:pt x="28" y="217"/>
                </a:cubicBezTo>
                <a:cubicBezTo>
                  <a:pt x="31" y="216"/>
                  <a:pt x="32" y="215"/>
                  <a:pt x="33" y="212"/>
                </a:cubicBezTo>
                <a:cubicBezTo>
                  <a:pt x="38" y="211"/>
                  <a:pt x="43" y="211"/>
                  <a:pt x="47" y="211"/>
                </a:cubicBezTo>
                <a:cubicBezTo>
                  <a:pt x="46" y="210"/>
                  <a:pt x="52" y="206"/>
                  <a:pt x="54" y="209"/>
                </a:cubicBezTo>
                <a:cubicBezTo>
                  <a:pt x="53" y="210"/>
                  <a:pt x="53" y="210"/>
                  <a:pt x="52" y="211"/>
                </a:cubicBezTo>
                <a:cubicBezTo>
                  <a:pt x="53" y="212"/>
                  <a:pt x="53" y="212"/>
                  <a:pt x="53" y="212"/>
                </a:cubicBezTo>
                <a:cubicBezTo>
                  <a:pt x="55" y="210"/>
                  <a:pt x="57" y="208"/>
                  <a:pt x="59" y="206"/>
                </a:cubicBezTo>
                <a:cubicBezTo>
                  <a:pt x="63" y="209"/>
                  <a:pt x="68" y="204"/>
                  <a:pt x="70" y="207"/>
                </a:cubicBezTo>
                <a:cubicBezTo>
                  <a:pt x="70" y="205"/>
                  <a:pt x="73" y="205"/>
                  <a:pt x="74" y="205"/>
                </a:cubicBezTo>
                <a:cubicBezTo>
                  <a:pt x="83" y="204"/>
                  <a:pt x="92" y="199"/>
                  <a:pt x="101" y="198"/>
                </a:cubicBezTo>
                <a:cubicBezTo>
                  <a:pt x="101" y="198"/>
                  <a:pt x="102" y="198"/>
                  <a:pt x="102" y="198"/>
                </a:cubicBezTo>
                <a:cubicBezTo>
                  <a:pt x="102" y="198"/>
                  <a:pt x="101" y="198"/>
                  <a:pt x="101" y="198"/>
                </a:cubicBezTo>
                <a:cubicBezTo>
                  <a:pt x="100" y="199"/>
                  <a:pt x="100" y="200"/>
                  <a:pt x="99" y="200"/>
                </a:cubicBezTo>
                <a:cubicBezTo>
                  <a:pt x="99" y="202"/>
                  <a:pt x="100" y="203"/>
                  <a:pt x="100" y="204"/>
                </a:cubicBezTo>
                <a:cubicBezTo>
                  <a:pt x="100" y="202"/>
                  <a:pt x="101" y="204"/>
                  <a:pt x="103" y="204"/>
                </a:cubicBezTo>
                <a:cubicBezTo>
                  <a:pt x="103" y="202"/>
                  <a:pt x="105" y="202"/>
                  <a:pt x="104" y="199"/>
                </a:cubicBezTo>
                <a:cubicBezTo>
                  <a:pt x="106" y="200"/>
                  <a:pt x="106" y="199"/>
                  <a:pt x="107" y="199"/>
                </a:cubicBezTo>
                <a:cubicBezTo>
                  <a:pt x="106" y="202"/>
                  <a:pt x="110" y="203"/>
                  <a:pt x="110" y="206"/>
                </a:cubicBezTo>
                <a:cubicBezTo>
                  <a:pt x="109" y="206"/>
                  <a:pt x="107" y="205"/>
                  <a:pt x="105" y="205"/>
                </a:cubicBezTo>
                <a:cubicBezTo>
                  <a:pt x="101" y="213"/>
                  <a:pt x="89" y="213"/>
                  <a:pt x="85" y="218"/>
                </a:cubicBezTo>
                <a:cubicBezTo>
                  <a:pt x="83" y="218"/>
                  <a:pt x="83" y="218"/>
                  <a:pt x="81" y="218"/>
                </a:cubicBezTo>
                <a:cubicBezTo>
                  <a:pt x="80" y="219"/>
                  <a:pt x="79" y="220"/>
                  <a:pt x="80" y="222"/>
                </a:cubicBezTo>
                <a:cubicBezTo>
                  <a:pt x="73" y="224"/>
                  <a:pt x="68" y="228"/>
                  <a:pt x="63" y="232"/>
                </a:cubicBezTo>
                <a:cubicBezTo>
                  <a:pt x="61" y="234"/>
                  <a:pt x="59" y="236"/>
                  <a:pt x="56" y="238"/>
                </a:cubicBezTo>
                <a:cubicBezTo>
                  <a:pt x="54" y="237"/>
                  <a:pt x="58" y="236"/>
                  <a:pt x="56" y="235"/>
                </a:cubicBezTo>
                <a:cubicBezTo>
                  <a:pt x="53" y="237"/>
                  <a:pt x="48" y="236"/>
                  <a:pt x="48" y="242"/>
                </a:cubicBezTo>
                <a:cubicBezTo>
                  <a:pt x="51" y="243"/>
                  <a:pt x="52" y="245"/>
                  <a:pt x="57" y="244"/>
                </a:cubicBezTo>
                <a:cubicBezTo>
                  <a:pt x="55" y="241"/>
                  <a:pt x="60" y="238"/>
                  <a:pt x="62" y="235"/>
                </a:cubicBezTo>
                <a:cubicBezTo>
                  <a:pt x="62" y="236"/>
                  <a:pt x="61" y="238"/>
                  <a:pt x="62" y="238"/>
                </a:cubicBezTo>
                <a:cubicBezTo>
                  <a:pt x="67" y="230"/>
                  <a:pt x="74" y="225"/>
                  <a:pt x="83" y="222"/>
                </a:cubicBezTo>
                <a:cubicBezTo>
                  <a:pt x="86" y="218"/>
                  <a:pt x="91" y="215"/>
                  <a:pt x="97" y="213"/>
                </a:cubicBezTo>
                <a:cubicBezTo>
                  <a:pt x="91" y="219"/>
                  <a:pt x="84" y="223"/>
                  <a:pt x="78" y="228"/>
                </a:cubicBezTo>
                <a:cubicBezTo>
                  <a:pt x="78" y="229"/>
                  <a:pt x="78" y="229"/>
                  <a:pt x="78" y="229"/>
                </a:cubicBezTo>
                <a:cubicBezTo>
                  <a:pt x="85" y="223"/>
                  <a:pt x="94" y="220"/>
                  <a:pt x="99" y="213"/>
                </a:cubicBezTo>
                <a:cubicBezTo>
                  <a:pt x="100" y="214"/>
                  <a:pt x="100" y="215"/>
                  <a:pt x="102" y="215"/>
                </a:cubicBezTo>
                <a:cubicBezTo>
                  <a:pt x="103" y="213"/>
                  <a:pt x="105" y="213"/>
                  <a:pt x="106" y="213"/>
                </a:cubicBezTo>
                <a:cubicBezTo>
                  <a:pt x="103" y="215"/>
                  <a:pt x="103" y="217"/>
                  <a:pt x="100" y="219"/>
                </a:cubicBezTo>
                <a:cubicBezTo>
                  <a:pt x="102" y="219"/>
                  <a:pt x="102" y="218"/>
                  <a:pt x="104" y="217"/>
                </a:cubicBezTo>
                <a:cubicBezTo>
                  <a:pt x="104" y="220"/>
                  <a:pt x="106" y="221"/>
                  <a:pt x="105" y="223"/>
                </a:cubicBezTo>
                <a:cubicBezTo>
                  <a:pt x="111" y="223"/>
                  <a:pt x="112" y="232"/>
                  <a:pt x="120" y="233"/>
                </a:cubicBezTo>
                <a:cubicBezTo>
                  <a:pt x="123" y="230"/>
                  <a:pt x="130" y="228"/>
                  <a:pt x="133" y="232"/>
                </a:cubicBezTo>
                <a:cubicBezTo>
                  <a:pt x="134" y="236"/>
                  <a:pt x="131" y="241"/>
                  <a:pt x="128" y="237"/>
                </a:cubicBezTo>
                <a:cubicBezTo>
                  <a:pt x="128" y="239"/>
                  <a:pt x="130" y="238"/>
                  <a:pt x="130" y="240"/>
                </a:cubicBezTo>
                <a:cubicBezTo>
                  <a:pt x="129" y="240"/>
                  <a:pt x="129" y="240"/>
                  <a:pt x="128" y="239"/>
                </a:cubicBezTo>
                <a:cubicBezTo>
                  <a:pt x="129" y="241"/>
                  <a:pt x="128" y="242"/>
                  <a:pt x="127" y="243"/>
                </a:cubicBezTo>
                <a:cubicBezTo>
                  <a:pt x="127" y="243"/>
                  <a:pt x="128" y="244"/>
                  <a:pt x="128" y="244"/>
                </a:cubicBezTo>
                <a:cubicBezTo>
                  <a:pt x="127" y="244"/>
                  <a:pt x="127" y="244"/>
                  <a:pt x="126" y="245"/>
                </a:cubicBezTo>
                <a:cubicBezTo>
                  <a:pt x="131" y="248"/>
                  <a:pt x="124" y="254"/>
                  <a:pt x="119" y="252"/>
                </a:cubicBezTo>
                <a:cubicBezTo>
                  <a:pt x="119" y="251"/>
                  <a:pt x="116" y="250"/>
                  <a:pt x="116" y="251"/>
                </a:cubicBezTo>
                <a:cubicBezTo>
                  <a:pt x="119" y="252"/>
                  <a:pt x="120" y="253"/>
                  <a:pt x="121" y="256"/>
                </a:cubicBezTo>
                <a:cubicBezTo>
                  <a:pt x="120" y="256"/>
                  <a:pt x="120" y="256"/>
                  <a:pt x="120" y="257"/>
                </a:cubicBezTo>
                <a:cubicBezTo>
                  <a:pt x="119" y="257"/>
                  <a:pt x="118" y="257"/>
                  <a:pt x="118" y="257"/>
                </a:cubicBezTo>
                <a:cubicBezTo>
                  <a:pt x="118" y="258"/>
                  <a:pt x="118" y="259"/>
                  <a:pt x="118" y="260"/>
                </a:cubicBezTo>
                <a:cubicBezTo>
                  <a:pt x="120" y="260"/>
                  <a:pt x="120" y="260"/>
                  <a:pt x="120" y="260"/>
                </a:cubicBezTo>
                <a:cubicBezTo>
                  <a:pt x="120" y="259"/>
                  <a:pt x="121" y="260"/>
                  <a:pt x="122" y="260"/>
                </a:cubicBezTo>
                <a:cubicBezTo>
                  <a:pt x="122" y="261"/>
                  <a:pt x="124" y="261"/>
                  <a:pt x="122" y="262"/>
                </a:cubicBezTo>
                <a:cubicBezTo>
                  <a:pt x="122" y="262"/>
                  <a:pt x="122" y="262"/>
                  <a:pt x="122" y="262"/>
                </a:cubicBezTo>
                <a:cubicBezTo>
                  <a:pt x="123" y="263"/>
                  <a:pt x="123" y="263"/>
                  <a:pt x="123" y="263"/>
                </a:cubicBezTo>
                <a:cubicBezTo>
                  <a:pt x="123" y="263"/>
                  <a:pt x="124" y="262"/>
                  <a:pt x="125" y="262"/>
                </a:cubicBezTo>
                <a:cubicBezTo>
                  <a:pt x="126" y="263"/>
                  <a:pt x="127" y="265"/>
                  <a:pt x="128" y="263"/>
                </a:cubicBezTo>
                <a:cubicBezTo>
                  <a:pt x="127" y="263"/>
                  <a:pt x="127" y="261"/>
                  <a:pt x="127" y="260"/>
                </a:cubicBezTo>
                <a:cubicBezTo>
                  <a:pt x="128" y="259"/>
                  <a:pt x="128" y="259"/>
                  <a:pt x="130" y="259"/>
                </a:cubicBezTo>
                <a:cubicBezTo>
                  <a:pt x="129" y="261"/>
                  <a:pt x="130" y="261"/>
                  <a:pt x="130" y="262"/>
                </a:cubicBezTo>
                <a:cubicBezTo>
                  <a:pt x="129" y="263"/>
                  <a:pt x="127" y="265"/>
                  <a:pt x="128" y="267"/>
                </a:cubicBezTo>
                <a:cubicBezTo>
                  <a:pt x="129" y="265"/>
                  <a:pt x="130" y="263"/>
                  <a:pt x="131" y="262"/>
                </a:cubicBezTo>
                <a:cubicBezTo>
                  <a:pt x="132" y="262"/>
                  <a:pt x="132" y="263"/>
                  <a:pt x="133" y="263"/>
                </a:cubicBezTo>
                <a:cubicBezTo>
                  <a:pt x="133" y="263"/>
                  <a:pt x="133" y="261"/>
                  <a:pt x="135" y="262"/>
                </a:cubicBezTo>
                <a:cubicBezTo>
                  <a:pt x="135" y="259"/>
                  <a:pt x="134" y="263"/>
                  <a:pt x="133" y="261"/>
                </a:cubicBezTo>
                <a:cubicBezTo>
                  <a:pt x="137" y="258"/>
                  <a:pt x="133" y="258"/>
                  <a:pt x="136" y="255"/>
                </a:cubicBezTo>
                <a:cubicBezTo>
                  <a:pt x="136" y="258"/>
                  <a:pt x="141" y="254"/>
                  <a:pt x="139" y="254"/>
                </a:cubicBezTo>
                <a:cubicBezTo>
                  <a:pt x="138" y="255"/>
                  <a:pt x="140" y="253"/>
                  <a:pt x="139" y="252"/>
                </a:cubicBezTo>
                <a:cubicBezTo>
                  <a:pt x="138" y="251"/>
                  <a:pt x="138" y="253"/>
                  <a:pt x="137" y="253"/>
                </a:cubicBezTo>
                <a:cubicBezTo>
                  <a:pt x="136" y="250"/>
                  <a:pt x="139" y="246"/>
                  <a:pt x="140" y="245"/>
                </a:cubicBezTo>
                <a:cubicBezTo>
                  <a:pt x="140" y="246"/>
                  <a:pt x="140" y="248"/>
                  <a:pt x="141" y="249"/>
                </a:cubicBezTo>
                <a:cubicBezTo>
                  <a:pt x="141" y="247"/>
                  <a:pt x="143" y="247"/>
                  <a:pt x="143" y="245"/>
                </a:cubicBezTo>
                <a:cubicBezTo>
                  <a:pt x="142" y="244"/>
                  <a:pt x="142" y="244"/>
                  <a:pt x="140" y="244"/>
                </a:cubicBezTo>
                <a:cubicBezTo>
                  <a:pt x="141" y="243"/>
                  <a:pt x="141" y="241"/>
                  <a:pt x="143" y="243"/>
                </a:cubicBezTo>
                <a:cubicBezTo>
                  <a:pt x="142" y="240"/>
                  <a:pt x="144" y="239"/>
                  <a:pt x="145" y="238"/>
                </a:cubicBezTo>
                <a:cubicBezTo>
                  <a:pt x="146" y="239"/>
                  <a:pt x="148" y="240"/>
                  <a:pt x="149" y="239"/>
                </a:cubicBezTo>
                <a:cubicBezTo>
                  <a:pt x="150" y="236"/>
                  <a:pt x="146" y="237"/>
                  <a:pt x="147" y="235"/>
                </a:cubicBezTo>
                <a:cubicBezTo>
                  <a:pt x="149" y="234"/>
                  <a:pt x="150" y="237"/>
                  <a:pt x="151" y="235"/>
                </a:cubicBezTo>
                <a:cubicBezTo>
                  <a:pt x="150" y="235"/>
                  <a:pt x="149" y="235"/>
                  <a:pt x="149" y="234"/>
                </a:cubicBezTo>
                <a:cubicBezTo>
                  <a:pt x="151" y="234"/>
                  <a:pt x="152" y="233"/>
                  <a:pt x="152" y="231"/>
                </a:cubicBezTo>
                <a:cubicBezTo>
                  <a:pt x="151" y="230"/>
                  <a:pt x="151" y="231"/>
                  <a:pt x="150" y="230"/>
                </a:cubicBezTo>
                <a:cubicBezTo>
                  <a:pt x="152" y="229"/>
                  <a:pt x="153" y="227"/>
                  <a:pt x="155" y="226"/>
                </a:cubicBezTo>
                <a:cubicBezTo>
                  <a:pt x="156" y="226"/>
                  <a:pt x="155" y="228"/>
                  <a:pt x="157" y="227"/>
                </a:cubicBezTo>
                <a:cubicBezTo>
                  <a:pt x="160" y="226"/>
                  <a:pt x="160" y="223"/>
                  <a:pt x="161" y="223"/>
                </a:cubicBezTo>
                <a:cubicBezTo>
                  <a:pt x="161" y="223"/>
                  <a:pt x="166" y="226"/>
                  <a:pt x="164" y="222"/>
                </a:cubicBezTo>
                <a:cubicBezTo>
                  <a:pt x="163" y="222"/>
                  <a:pt x="161" y="222"/>
                  <a:pt x="161" y="220"/>
                </a:cubicBezTo>
                <a:cubicBezTo>
                  <a:pt x="164" y="220"/>
                  <a:pt x="165" y="223"/>
                  <a:pt x="166" y="222"/>
                </a:cubicBezTo>
                <a:cubicBezTo>
                  <a:pt x="166" y="227"/>
                  <a:pt x="174" y="232"/>
                  <a:pt x="170" y="239"/>
                </a:cubicBezTo>
                <a:cubicBezTo>
                  <a:pt x="170" y="240"/>
                  <a:pt x="171" y="240"/>
                  <a:pt x="172" y="240"/>
                </a:cubicBezTo>
                <a:cubicBezTo>
                  <a:pt x="172" y="238"/>
                  <a:pt x="173" y="237"/>
                  <a:pt x="173" y="235"/>
                </a:cubicBezTo>
                <a:cubicBezTo>
                  <a:pt x="172" y="234"/>
                  <a:pt x="170" y="231"/>
                  <a:pt x="171" y="229"/>
                </a:cubicBezTo>
                <a:cubicBezTo>
                  <a:pt x="174" y="232"/>
                  <a:pt x="176" y="240"/>
                  <a:pt x="181" y="240"/>
                </a:cubicBezTo>
                <a:cubicBezTo>
                  <a:pt x="178" y="239"/>
                  <a:pt x="176" y="236"/>
                  <a:pt x="175" y="233"/>
                </a:cubicBezTo>
                <a:cubicBezTo>
                  <a:pt x="175" y="233"/>
                  <a:pt x="177" y="235"/>
                  <a:pt x="177" y="233"/>
                </a:cubicBezTo>
                <a:cubicBezTo>
                  <a:pt x="173" y="231"/>
                  <a:pt x="168" y="222"/>
                  <a:pt x="169" y="220"/>
                </a:cubicBezTo>
                <a:cubicBezTo>
                  <a:pt x="168" y="218"/>
                  <a:pt x="168" y="220"/>
                  <a:pt x="167" y="220"/>
                </a:cubicBezTo>
                <a:cubicBezTo>
                  <a:pt x="165" y="218"/>
                  <a:pt x="167" y="216"/>
                  <a:pt x="165" y="214"/>
                </a:cubicBezTo>
                <a:cubicBezTo>
                  <a:pt x="165" y="213"/>
                  <a:pt x="167" y="211"/>
                  <a:pt x="168" y="212"/>
                </a:cubicBezTo>
                <a:cubicBezTo>
                  <a:pt x="167" y="212"/>
                  <a:pt x="166" y="213"/>
                  <a:pt x="166" y="215"/>
                </a:cubicBezTo>
                <a:cubicBezTo>
                  <a:pt x="167" y="215"/>
                  <a:pt x="166" y="216"/>
                  <a:pt x="167" y="216"/>
                </a:cubicBezTo>
                <a:cubicBezTo>
                  <a:pt x="167" y="215"/>
                  <a:pt x="170" y="215"/>
                  <a:pt x="171" y="216"/>
                </a:cubicBezTo>
                <a:cubicBezTo>
                  <a:pt x="172" y="214"/>
                  <a:pt x="170" y="212"/>
                  <a:pt x="172" y="211"/>
                </a:cubicBezTo>
                <a:cubicBezTo>
                  <a:pt x="172" y="213"/>
                  <a:pt x="173" y="214"/>
                  <a:pt x="172" y="216"/>
                </a:cubicBezTo>
                <a:cubicBezTo>
                  <a:pt x="174" y="216"/>
                  <a:pt x="173" y="214"/>
                  <a:pt x="176" y="215"/>
                </a:cubicBezTo>
                <a:cubicBezTo>
                  <a:pt x="175" y="217"/>
                  <a:pt x="173" y="217"/>
                  <a:pt x="173" y="219"/>
                </a:cubicBezTo>
                <a:cubicBezTo>
                  <a:pt x="176" y="218"/>
                  <a:pt x="178" y="221"/>
                  <a:pt x="182" y="220"/>
                </a:cubicBezTo>
                <a:cubicBezTo>
                  <a:pt x="186" y="227"/>
                  <a:pt x="181" y="232"/>
                  <a:pt x="188" y="237"/>
                </a:cubicBezTo>
                <a:cubicBezTo>
                  <a:pt x="187" y="237"/>
                  <a:pt x="186" y="238"/>
                  <a:pt x="187" y="240"/>
                </a:cubicBezTo>
                <a:cubicBezTo>
                  <a:pt x="190" y="241"/>
                  <a:pt x="188" y="237"/>
                  <a:pt x="189" y="237"/>
                </a:cubicBezTo>
                <a:cubicBezTo>
                  <a:pt x="191" y="238"/>
                  <a:pt x="194" y="238"/>
                  <a:pt x="195" y="241"/>
                </a:cubicBezTo>
                <a:cubicBezTo>
                  <a:pt x="195" y="241"/>
                  <a:pt x="193" y="244"/>
                  <a:pt x="195" y="244"/>
                </a:cubicBezTo>
                <a:cubicBezTo>
                  <a:pt x="197" y="241"/>
                  <a:pt x="200" y="239"/>
                  <a:pt x="201" y="237"/>
                </a:cubicBezTo>
                <a:cubicBezTo>
                  <a:pt x="202" y="237"/>
                  <a:pt x="201" y="239"/>
                  <a:pt x="202" y="239"/>
                </a:cubicBezTo>
                <a:cubicBezTo>
                  <a:pt x="202" y="236"/>
                  <a:pt x="205" y="232"/>
                  <a:pt x="204" y="229"/>
                </a:cubicBezTo>
                <a:cubicBezTo>
                  <a:pt x="206" y="230"/>
                  <a:pt x="207" y="227"/>
                  <a:pt x="208" y="228"/>
                </a:cubicBezTo>
                <a:cubicBezTo>
                  <a:pt x="208" y="231"/>
                  <a:pt x="207" y="232"/>
                  <a:pt x="207" y="234"/>
                </a:cubicBezTo>
                <a:cubicBezTo>
                  <a:pt x="205" y="232"/>
                  <a:pt x="203" y="234"/>
                  <a:pt x="203" y="236"/>
                </a:cubicBezTo>
                <a:cubicBezTo>
                  <a:pt x="205" y="237"/>
                  <a:pt x="206" y="234"/>
                  <a:pt x="209" y="234"/>
                </a:cubicBezTo>
                <a:cubicBezTo>
                  <a:pt x="208" y="235"/>
                  <a:pt x="209" y="238"/>
                  <a:pt x="207" y="239"/>
                </a:cubicBezTo>
                <a:cubicBezTo>
                  <a:pt x="208" y="238"/>
                  <a:pt x="207" y="236"/>
                  <a:pt x="208" y="235"/>
                </a:cubicBezTo>
                <a:cubicBezTo>
                  <a:pt x="205" y="236"/>
                  <a:pt x="205" y="241"/>
                  <a:pt x="206" y="243"/>
                </a:cubicBezTo>
                <a:cubicBezTo>
                  <a:pt x="209" y="243"/>
                  <a:pt x="209" y="243"/>
                  <a:pt x="209" y="243"/>
                </a:cubicBezTo>
                <a:cubicBezTo>
                  <a:pt x="209" y="242"/>
                  <a:pt x="208" y="240"/>
                  <a:pt x="209" y="239"/>
                </a:cubicBezTo>
                <a:cubicBezTo>
                  <a:pt x="209" y="241"/>
                  <a:pt x="208" y="244"/>
                  <a:pt x="210" y="244"/>
                </a:cubicBezTo>
                <a:cubicBezTo>
                  <a:pt x="210" y="242"/>
                  <a:pt x="210" y="239"/>
                  <a:pt x="213" y="238"/>
                </a:cubicBezTo>
                <a:cubicBezTo>
                  <a:pt x="211" y="238"/>
                  <a:pt x="213" y="235"/>
                  <a:pt x="213" y="235"/>
                </a:cubicBezTo>
                <a:cubicBezTo>
                  <a:pt x="211" y="235"/>
                  <a:pt x="212" y="231"/>
                  <a:pt x="213" y="229"/>
                </a:cubicBezTo>
                <a:cubicBezTo>
                  <a:pt x="217" y="234"/>
                  <a:pt x="220" y="240"/>
                  <a:pt x="222" y="247"/>
                </a:cubicBezTo>
                <a:cubicBezTo>
                  <a:pt x="222" y="250"/>
                  <a:pt x="220" y="254"/>
                  <a:pt x="224" y="255"/>
                </a:cubicBezTo>
                <a:cubicBezTo>
                  <a:pt x="225" y="246"/>
                  <a:pt x="218" y="236"/>
                  <a:pt x="215" y="228"/>
                </a:cubicBezTo>
                <a:cubicBezTo>
                  <a:pt x="215" y="228"/>
                  <a:pt x="215" y="227"/>
                  <a:pt x="216" y="227"/>
                </a:cubicBezTo>
                <a:cubicBezTo>
                  <a:pt x="210" y="226"/>
                  <a:pt x="212" y="222"/>
                  <a:pt x="212" y="219"/>
                </a:cubicBezTo>
                <a:cubicBezTo>
                  <a:pt x="212" y="219"/>
                  <a:pt x="210" y="219"/>
                  <a:pt x="210" y="218"/>
                </a:cubicBezTo>
                <a:cubicBezTo>
                  <a:pt x="210" y="217"/>
                  <a:pt x="212" y="214"/>
                  <a:pt x="212" y="215"/>
                </a:cubicBezTo>
                <a:cubicBezTo>
                  <a:pt x="212" y="216"/>
                  <a:pt x="211" y="217"/>
                  <a:pt x="212" y="218"/>
                </a:cubicBezTo>
                <a:cubicBezTo>
                  <a:pt x="216" y="219"/>
                  <a:pt x="220" y="219"/>
                  <a:pt x="225" y="219"/>
                </a:cubicBezTo>
                <a:cubicBezTo>
                  <a:pt x="227" y="223"/>
                  <a:pt x="223" y="233"/>
                  <a:pt x="225" y="231"/>
                </a:cubicBezTo>
                <a:cubicBezTo>
                  <a:pt x="225" y="226"/>
                  <a:pt x="227" y="223"/>
                  <a:pt x="226" y="218"/>
                </a:cubicBezTo>
                <a:cubicBezTo>
                  <a:pt x="227" y="217"/>
                  <a:pt x="228" y="217"/>
                  <a:pt x="229" y="218"/>
                </a:cubicBezTo>
                <a:cubicBezTo>
                  <a:pt x="230" y="211"/>
                  <a:pt x="238" y="211"/>
                  <a:pt x="238" y="203"/>
                </a:cubicBezTo>
                <a:cubicBezTo>
                  <a:pt x="239" y="205"/>
                  <a:pt x="240" y="207"/>
                  <a:pt x="241" y="209"/>
                </a:cubicBezTo>
                <a:cubicBezTo>
                  <a:pt x="237" y="204"/>
                  <a:pt x="233" y="177"/>
                  <a:pt x="242" y="177"/>
                </a:cubicBezTo>
                <a:cubicBezTo>
                  <a:pt x="242" y="176"/>
                  <a:pt x="242" y="175"/>
                  <a:pt x="243" y="175"/>
                </a:cubicBezTo>
                <a:cubicBezTo>
                  <a:pt x="244" y="178"/>
                  <a:pt x="239" y="182"/>
                  <a:pt x="242" y="184"/>
                </a:cubicBezTo>
                <a:cubicBezTo>
                  <a:pt x="243" y="182"/>
                  <a:pt x="244" y="181"/>
                  <a:pt x="243" y="178"/>
                </a:cubicBezTo>
                <a:cubicBezTo>
                  <a:pt x="245" y="178"/>
                  <a:pt x="247" y="176"/>
                  <a:pt x="247" y="178"/>
                </a:cubicBezTo>
                <a:cubicBezTo>
                  <a:pt x="247" y="177"/>
                  <a:pt x="248" y="176"/>
                  <a:pt x="250" y="176"/>
                </a:cubicBezTo>
                <a:cubicBezTo>
                  <a:pt x="249" y="181"/>
                  <a:pt x="252" y="185"/>
                  <a:pt x="251" y="187"/>
                </a:cubicBezTo>
                <a:cubicBezTo>
                  <a:pt x="252" y="186"/>
                  <a:pt x="252" y="187"/>
                  <a:pt x="252" y="188"/>
                </a:cubicBezTo>
                <a:cubicBezTo>
                  <a:pt x="252" y="186"/>
                  <a:pt x="253" y="187"/>
                  <a:pt x="253" y="186"/>
                </a:cubicBezTo>
                <a:cubicBezTo>
                  <a:pt x="250" y="185"/>
                  <a:pt x="250" y="178"/>
                  <a:pt x="251" y="175"/>
                </a:cubicBezTo>
                <a:cubicBezTo>
                  <a:pt x="251" y="177"/>
                  <a:pt x="253" y="177"/>
                  <a:pt x="253" y="179"/>
                </a:cubicBezTo>
                <a:cubicBezTo>
                  <a:pt x="253" y="180"/>
                  <a:pt x="252" y="177"/>
                  <a:pt x="251" y="179"/>
                </a:cubicBezTo>
                <a:cubicBezTo>
                  <a:pt x="252" y="180"/>
                  <a:pt x="253" y="180"/>
                  <a:pt x="255" y="181"/>
                </a:cubicBezTo>
                <a:cubicBezTo>
                  <a:pt x="255" y="184"/>
                  <a:pt x="256" y="187"/>
                  <a:pt x="256" y="189"/>
                </a:cubicBezTo>
                <a:cubicBezTo>
                  <a:pt x="256" y="184"/>
                  <a:pt x="260" y="184"/>
                  <a:pt x="261" y="182"/>
                </a:cubicBezTo>
                <a:cubicBezTo>
                  <a:pt x="262" y="182"/>
                  <a:pt x="262" y="183"/>
                  <a:pt x="263" y="183"/>
                </a:cubicBezTo>
                <a:cubicBezTo>
                  <a:pt x="263" y="182"/>
                  <a:pt x="265" y="181"/>
                  <a:pt x="263" y="181"/>
                </a:cubicBezTo>
                <a:cubicBezTo>
                  <a:pt x="263" y="181"/>
                  <a:pt x="263" y="182"/>
                  <a:pt x="262" y="182"/>
                </a:cubicBezTo>
                <a:cubicBezTo>
                  <a:pt x="261" y="181"/>
                  <a:pt x="260" y="178"/>
                  <a:pt x="262" y="179"/>
                </a:cubicBezTo>
                <a:cubicBezTo>
                  <a:pt x="260" y="177"/>
                  <a:pt x="255" y="178"/>
                  <a:pt x="255" y="174"/>
                </a:cubicBezTo>
                <a:cubicBezTo>
                  <a:pt x="257" y="175"/>
                  <a:pt x="257" y="172"/>
                  <a:pt x="256" y="171"/>
                </a:cubicBezTo>
                <a:cubicBezTo>
                  <a:pt x="255" y="172"/>
                  <a:pt x="256" y="174"/>
                  <a:pt x="255" y="173"/>
                </a:cubicBezTo>
                <a:cubicBezTo>
                  <a:pt x="254" y="171"/>
                  <a:pt x="253" y="170"/>
                  <a:pt x="251" y="169"/>
                </a:cubicBezTo>
                <a:cubicBezTo>
                  <a:pt x="251" y="168"/>
                  <a:pt x="252" y="168"/>
                  <a:pt x="252" y="167"/>
                </a:cubicBezTo>
                <a:cubicBezTo>
                  <a:pt x="256" y="164"/>
                  <a:pt x="260" y="167"/>
                  <a:pt x="266" y="166"/>
                </a:cubicBezTo>
                <a:cubicBezTo>
                  <a:pt x="267" y="165"/>
                  <a:pt x="265" y="165"/>
                  <a:pt x="266" y="164"/>
                </a:cubicBezTo>
                <a:cubicBezTo>
                  <a:pt x="267" y="164"/>
                  <a:pt x="269" y="166"/>
                  <a:pt x="269" y="165"/>
                </a:cubicBezTo>
                <a:cubicBezTo>
                  <a:pt x="269" y="165"/>
                  <a:pt x="268" y="165"/>
                  <a:pt x="268" y="164"/>
                </a:cubicBezTo>
                <a:cubicBezTo>
                  <a:pt x="270" y="164"/>
                  <a:pt x="269" y="165"/>
                  <a:pt x="270" y="165"/>
                </a:cubicBezTo>
                <a:cubicBezTo>
                  <a:pt x="270" y="163"/>
                  <a:pt x="271" y="162"/>
                  <a:pt x="270" y="160"/>
                </a:cubicBezTo>
                <a:cubicBezTo>
                  <a:pt x="271" y="160"/>
                  <a:pt x="272" y="160"/>
                  <a:pt x="272" y="159"/>
                </a:cubicBezTo>
                <a:cubicBezTo>
                  <a:pt x="272" y="160"/>
                  <a:pt x="272" y="160"/>
                  <a:pt x="273" y="161"/>
                </a:cubicBezTo>
                <a:cubicBezTo>
                  <a:pt x="273" y="163"/>
                  <a:pt x="271" y="163"/>
                  <a:pt x="271" y="165"/>
                </a:cubicBezTo>
                <a:cubicBezTo>
                  <a:pt x="275" y="164"/>
                  <a:pt x="275" y="164"/>
                  <a:pt x="277" y="166"/>
                </a:cubicBezTo>
                <a:cubicBezTo>
                  <a:pt x="277" y="164"/>
                  <a:pt x="274" y="165"/>
                  <a:pt x="275" y="162"/>
                </a:cubicBezTo>
                <a:cubicBezTo>
                  <a:pt x="276" y="162"/>
                  <a:pt x="278" y="165"/>
                  <a:pt x="278" y="164"/>
                </a:cubicBezTo>
                <a:cubicBezTo>
                  <a:pt x="275" y="163"/>
                  <a:pt x="274" y="157"/>
                  <a:pt x="273" y="156"/>
                </a:cubicBezTo>
                <a:cubicBezTo>
                  <a:pt x="277" y="156"/>
                  <a:pt x="275" y="160"/>
                  <a:pt x="276" y="160"/>
                </a:cubicBezTo>
                <a:cubicBezTo>
                  <a:pt x="277" y="159"/>
                  <a:pt x="279" y="159"/>
                  <a:pt x="279" y="156"/>
                </a:cubicBezTo>
                <a:cubicBezTo>
                  <a:pt x="275" y="157"/>
                  <a:pt x="274" y="155"/>
                  <a:pt x="273" y="153"/>
                </a:cubicBezTo>
                <a:cubicBezTo>
                  <a:pt x="273" y="153"/>
                  <a:pt x="276" y="154"/>
                  <a:pt x="276" y="152"/>
                </a:cubicBezTo>
                <a:cubicBezTo>
                  <a:pt x="275" y="150"/>
                  <a:pt x="274" y="154"/>
                  <a:pt x="274" y="152"/>
                </a:cubicBezTo>
                <a:cubicBezTo>
                  <a:pt x="274" y="151"/>
                  <a:pt x="275" y="152"/>
                  <a:pt x="275" y="150"/>
                </a:cubicBezTo>
                <a:cubicBezTo>
                  <a:pt x="274" y="150"/>
                  <a:pt x="274" y="151"/>
                  <a:pt x="273" y="151"/>
                </a:cubicBezTo>
                <a:cubicBezTo>
                  <a:pt x="273" y="151"/>
                  <a:pt x="273" y="151"/>
                  <a:pt x="273" y="151"/>
                </a:cubicBezTo>
                <a:cubicBezTo>
                  <a:pt x="273" y="151"/>
                  <a:pt x="273" y="151"/>
                  <a:pt x="273" y="151"/>
                </a:cubicBezTo>
                <a:cubicBezTo>
                  <a:pt x="274" y="150"/>
                  <a:pt x="273" y="148"/>
                  <a:pt x="274" y="148"/>
                </a:cubicBezTo>
                <a:cubicBezTo>
                  <a:pt x="279" y="148"/>
                  <a:pt x="279" y="148"/>
                  <a:pt x="279" y="148"/>
                </a:cubicBezTo>
                <a:cubicBezTo>
                  <a:pt x="279" y="149"/>
                  <a:pt x="279" y="151"/>
                  <a:pt x="281" y="151"/>
                </a:cubicBezTo>
                <a:cubicBezTo>
                  <a:pt x="281" y="151"/>
                  <a:pt x="281" y="150"/>
                  <a:pt x="281" y="150"/>
                </a:cubicBezTo>
                <a:cubicBezTo>
                  <a:pt x="281" y="149"/>
                  <a:pt x="281" y="149"/>
                  <a:pt x="281" y="149"/>
                </a:cubicBezTo>
                <a:cubicBezTo>
                  <a:pt x="281" y="148"/>
                  <a:pt x="280" y="149"/>
                  <a:pt x="280" y="148"/>
                </a:cubicBezTo>
                <a:cubicBezTo>
                  <a:pt x="280" y="147"/>
                  <a:pt x="284" y="146"/>
                  <a:pt x="283" y="145"/>
                </a:cubicBezTo>
                <a:cubicBezTo>
                  <a:pt x="280" y="147"/>
                  <a:pt x="277" y="148"/>
                  <a:pt x="273" y="146"/>
                </a:cubicBezTo>
                <a:cubicBezTo>
                  <a:pt x="276" y="144"/>
                  <a:pt x="271" y="144"/>
                  <a:pt x="272" y="141"/>
                </a:cubicBezTo>
                <a:cubicBezTo>
                  <a:pt x="274" y="141"/>
                  <a:pt x="277" y="141"/>
                  <a:pt x="278" y="139"/>
                </a:cubicBezTo>
                <a:cubicBezTo>
                  <a:pt x="275" y="139"/>
                  <a:pt x="274" y="140"/>
                  <a:pt x="272" y="140"/>
                </a:cubicBezTo>
                <a:cubicBezTo>
                  <a:pt x="271" y="138"/>
                  <a:pt x="269" y="135"/>
                  <a:pt x="272" y="134"/>
                </a:cubicBezTo>
                <a:cubicBezTo>
                  <a:pt x="273" y="134"/>
                  <a:pt x="275" y="136"/>
                  <a:pt x="275" y="135"/>
                </a:cubicBezTo>
                <a:cubicBezTo>
                  <a:pt x="274" y="135"/>
                  <a:pt x="274" y="133"/>
                  <a:pt x="273" y="133"/>
                </a:cubicBezTo>
                <a:cubicBezTo>
                  <a:pt x="269" y="135"/>
                  <a:pt x="268" y="131"/>
                  <a:pt x="266" y="134"/>
                </a:cubicBezTo>
                <a:cubicBezTo>
                  <a:pt x="267" y="132"/>
                  <a:pt x="265" y="132"/>
                  <a:pt x="264" y="131"/>
                </a:cubicBezTo>
                <a:cubicBezTo>
                  <a:pt x="265" y="131"/>
                  <a:pt x="269" y="128"/>
                  <a:pt x="267" y="129"/>
                </a:cubicBezTo>
                <a:cubicBezTo>
                  <a:pt x="263" y="131"/>
                  <a:pt x="259" y="131"/>
                  <a:pt x="257" y="127"/>
                </a:cubicBezTo>
                <a:cubicBezTo>
                  <a:pt x="258" y="125"/>
                  <a:pt x="260" y="125"/>
                  <a:pt x="260" y="122"/>
                </a:cubicBezTo>
                <a:cubicBezTo>
                  <a:pt x="259" y="121"/>
                  <a:pt x="256" y="124"/>
                  <a:pt x="255" y="122"/>
                </a:cubicBezTo>
                <a:cubicBezTo>
                  <a:pt x="262" y="118"/>
                  <a:pt x="273" y="116"/>
                  <a:pt x="279" y="112"/>
                </a:cubicBezTo>
                <a:cubicBezTo>
                  <a:pt x="269" y="113"/>
                  <a:pt x="261" y="117"/>
                  <a:pt x="253" y="121"/>
                </a:cubicBezTo>
                <a:cubicBezTo>
                  <a:pt x="253" y="120"/>
                  <a:pt x="251" y="121"/>
                  <a:pt x="251" y="120"/>
                </a:cubicBezTo>
                <a:cubicBezTo>
                  <a:pt x="253" y="115"/>
                  <a:pt x="250" y="107"/>
                  <a:pt x="253" y="105"/>
                </a:cubicBezTo>
                <a:cubicBezTo>
                  <a:pt x="252" y="104"/>
                  <a:pt x="252" y="102"/>
                  <a:pt x="251" y="101"/>
                </a:cubicBezTo>
                <a:cubicBezTo>
                  <a:pt x="249" y="101"/>
                  <a:pt x="247" y="101"/>
                  <a:pt x="246" y="102"/>
                </a:cubicBezTo>
                <a:cubicBezTo>
                  <a:pt x="246" y="102"/>
                  <a:pt x="246" y="103"/>
                  <a:pt x="246" y="103"/>
                </a:cubicBezTo>
                <a:cubicBezTo>
                  <a:pt x="246" y="107"/>
                  <a:pt x="253" y="105"/>
                  <a:pt x="251" y="110"/>
                </a:cubicBezTo>
                <a:cubicBezTo>
                  <a:pt x="249" y="110"/>
                  <a:pt x="247" y="111"/>
                  <a:pt x="247" y="113"/>
                </a:cubicBezTo>
                <a:cubicBezTo>
                  <a:pt x="248" y="114"/>
                  <a:pt x="251" y="112"/>
                  <a:pt x="251" y="113"/>
                </a:cubicBezTo>
                <a:cubicBezTo>
                  <a:pt x="250" y="116"/>
                  <a:pt x="252" y="120"/>
                  <a:pt x="250" y="121"/>
                </a:cubicBezTo>
                <a:cubicBezTo>
                  <a:pt x="250" y="121"/>
                  <a:pt x="250" y="118"/>
                  <a:pt x="249" y="116"/>
                </a:cubicBezTo>
                <a:cubicBezTo>
                  <a:pt x="247" y="116"/>
                  <a:pt x="247" y="117"/>
                  <a:pt x="246" y="118"/>
                </a:cubicBezTo>
                <a:cubicBezTo>
                  <a:pt x="246" y="121"/>
                  <a:pt x="249" y="120"/>
                  <a:pt x="249" y="123"/>
                </a:cubicBezTo>
                <a:cubicBezTo>
                  <a:pt x="245" y="123"/>
                  <a:pt x="239" y="124"/>
                  <a:pt x="238" y="121"/>
                </a:cubicBezTo>
                <a:cubicBezTo>
                  <a:pt x="239" y="120"/>
                  <a:pt x="239" y="119"/>
                  <a:pt x="237" y="118"/>
                </a:cubicBezTo>
                <a:cubicBezTo>
                  <a:pt x="237" y="117"/>
                  <a:pt x="239" y="115"/>
                  <a:pt x="238" y="114"/>
                </a:cubicBezTo>
                <a:cubicBezTo>
                  <a:pt x="237" y="118"/>
                  <a:pt x="234" y="120"/>
                  <a:pt x="231" y="118"/>
                </a:cubicBezTo>
                <a:cubicBezTo>
                  <a:pt x="233" y="116"/>
                  <a:pt x="232" y="113"/>
                  <a:pt x="231" y="112"/>
                </a:cubicBezTo>
                <a:cubicBezTo>
                  <a:pt x="233" y="113"/>
                  <a:pt x="236" y="111"/>
                  <a:pt x="236" y="109"/>
                </a:cubicBezTo>
                <a:cubicBezTo>
                  <a:pt x="234" y="110"/>
                  <a:pt x="236" y="108"/>
                  <a:pt x="235" y="108"/>
                </a:cubicBezTo>
                <a:cubicBezTo>
                  <a:pt x="234" y="109"/>
                  <a:pt x="232" y="110"/>
                  <a:pt x="231" y="111"/>
                </a:cubicBezTo>
                <a:cubicBezTo>
                  <a:pt x="230" y="109"/>
                  <a:pt x="232" y="106"/>
                  <a:pt x="231" y="105"/>
                </a:cubicBezTo>
                <a:cubicBezTo>
                  <a:pt x="230" y="108"/>
                  <a:pt x="230" y="104"/>
                  <a:pt x="229" y="104"/>
                </a:cubicBezTo>
                <a:cubicBezTo>
                  <a:pt x="228" y="105"/>
                  <a:pt x="228" y="110"/>
                  <a:pt x="225" y="108"/>
                </a:cubicBezTo>
                <a:cubicBezTo>
                  <a:pt x="226" y="108"/>
                  <a:pt x="226" y="108"/>
                  <a:pt x="227" y="107"/>
                </a:cubicBezTo>
                <a:cubicBezTo>
                  <a:pt x="226" y="106"/>
                  <a:pt x="225" y="105"/>
                  <a:pt x="224" y="104"/>
                </a:cubicBezTo>
                <a:cubicBezTo>
                  <a:pt x="223" y="106"/>
                  <a:pt x="225" y="107"/>
                  <a:pt x="224" y="108"/>
                </a:cubicBezTo>
                <a:cubicBezTo>
                  <a:pt x="222" y="106"/>
                  <a:pt x="221" y="104"/>
                  <a:pt x="221" y="102"/>
                </a:cubicBezTo>
                <a:cubicBezTo>
                  <a:pt x="219" y="104"/>
                  <a:pt x="214" y="101"/>
                  <a:pt x="217" y="98"/>
                </a:cubicBezTo>
                <a:cubicBezTo>
                  <a:pt x="216" y="102"/>
                  <a:pt x="221" y="98"/>
                  <a:pt x="220" y="101"/>
                </a:cubicBezTo>
                <a:cubicBezTo>
                  <a:pt x="222" y="101"/>
                  <a:pt x="222" y="99"/>
                  <a:pt x="223" y="98"/>
                </a:cubicBezTo>
                <a:cubicBezTo>
                  <a:pt x="223" y="99"/>
                  <a:pt x="221" y="102"/>
                  <a:pt x="223" y="102"/>
                </a:cubicBezTo>
                <a:cubicBezTo>
                  <a:pt x="224" y="101"/>
                  <a:pt x="224" y="99"/>
                  <a:pt x="224" y="97"/>
                </a:cubicBezTo>
                <a:cubicBezTo>
                  <a:pt x="226" y="97"/>
                  <a:pt x="227" y="92"/>
                  <a:pt x="229" y="95"/>
                </a:cubicBezTo>
                <a:cubicBezTo>
                  <a:pt x="228" y="90"/>
                  <a:pt x="231" y="94"/>
                  <a:pt x="230" y="91"/>
                </a:cubicBezTo>
                <a:cubicBezTo>
                  <a:pt x="233" y="89"/>
                  <a:pt x="236" y="88"/>
                  <a:pt x="238" y="86"/>
                </a:cubicBezTo>
                <a:cubicBezTo>
                  <a:pt x="239" y="90"/>
                  <a:pt x="242" y="85"/>
                  <a:pt x="244" y="86"/>
                </a:cubicBezTo>
                <a:cubicBezTo>
                  <a:pt x="245" y="84"/>
                  <a:pt x="248" y="80"/>
                  <a:pt x="250" y="83"/>
                </a:cubicBezTo>
                <a:cubicBezTo>
                  <a:pt x="252" y="82"/>
                  <a:pt x="256" y="74"/>
                  <a:pt x="257" y="74"/>
                </a:cubicBezTo>
                <a:cubicBezTo>
                  <a:pt x="257" y="73"/>
                  <a:pt x="257" y="73"/>
                  <a:pt x="257" y="73"/>
                </a:cubicBezTo>
                <a:cubicBezTo>
                  <a:pt x="257" y="73"/>
                  <a:pt x="256" y="73"/>
                  <a:pt x="256" y="73"/>
                </a:cubicBezTo>
                <a:cubicBezTo>
                  <a:pt x="258" y="71"/>
                  <a:pt x="257" y="65"/>
                  <a:pt x="260" y="67"/>
                </a:cubicBezTo>
                <a:cubicBezTo>
                  <a:pt x="260" y="65"/>
                  <a:pt x="259" y="65"/>
                  <a:pt x="259" y="65"/>
                </a:cubicBezTo>
                <a:cubicBezTo>
                  <a:pt x="260" y="65"/>
                  <a:pt x="260" y="64"/>
                  <a:pt x="261" y="64"/>
                </a:cubicBezTo>
                <a:cubicBezTo>
                  <a:pt x="262" y="65"/>
                  <a:pt x="263" y="66"/>
                  <a:pt x="264" y="67"/>
                </a:cubicBezTo>
                <a:cubicBezTo>
                  <a:pt x="265" y="65"/>
                  <a:pt x="263" y="66"/>
                  <a:pt x="263" y="65"/>
                </a:cubicBezTo>
                <a:cubicBezTo>
                  <a:pt x="264" y="65"/>
                  <a:pt x="263" y="63"/>
                  <a:pt x="264" y="63"/>
                </a:cubicBezTo>
                <a:cubicBezTo>
                  <a:pt x="265" y="63"/>
                  <a:pt x="266" y="64"/>
                  <a:pt x="267" y="64"/>
                </a:cubicBezTo>
                <a:cubicBezTo>
                  <a:pt x="268" y="62"/>
                  <a:pt x="267" y="61"/>
                  <a:pt x="267" y="59"/>
                </a:cubicBezTo>
                <a:cubicBezTo>
                  <a:pt x="265" y="58"/>
                  <a:pt x="266" y="61"/>
                  <a:pt x="264" y="60"/>
                </a:cubicBezTo>
                <a:cubicBezTo>
                  <a:pt x="263" y="59"/>
                  <a:pt x="262" y="58"/>
                  <a:pt x="262" y="57"/>
                </a:cubicBezTo>
                <a:cubicBezTo>
                  <a:pt x="263" y="56"/>
                  <a:pt x="264" y="54"/>
                  <a:pt x="264" y="53"/>
                </a:cubicBezTo>
                <a:cubicBezTo>
                  <a:pt x="264" y="55"/>
                  <a:pt x="265" y="53"/>
                  <a:pt x="266" y="55"/>
                </a:cubicBezTo>
                <a:cubicBezTo>
                  <a:pt x="266" y="53"/>
                  <a:pt x="264" y="53"/>
                  <a:pt x="264" y="51"/>
                </a:cubicBezTo>
                <a:cubicBezTo>
                  <a:pt x="266" y="52"/>
                  <a:pt x="265" y="50"/>
                  <a:pt x="266" y="49"/>
                </a:cubicBezTo>
                <a:cubicBezTo>
                  <a:pt x="265" y="49"/>
                  <a:pt x="265" y="49"/>
                  <a:pt x="265" y="49"/>
                </a:cubicBezTo>
                <a:cubicBezTo>
                  <a:pt x="264" y="51"/>
                  <a:pt x="263" y="52"/>
                  <a:pt x="261" y="51"/>
                </a:cubicBezTo>
                <a:cubicBezTo>
                  <a:pt x="260" y="53"/>
                  <a:pt x="261" y="56"/>
                  <a:pt x="261" y="57"/>
                </a:cubicBezTo>
                <a:cubicBezTo>
                  <a:pt x="260" y="57"/>
                  <a:pt x="259" y="56"/>
                  <a:pt x="258" y="56"/>
                </a:cubicBezTo>
                <a:cubicBezTo>
                  <a:pt x="258" y="60"/>
                  <a:pt x="255" y="59"/>
                  <a:pt x="258" y="61"/>
                </a:cubicBezTo>
                <a:cubicBezTo>
                  <a:pt x="254" y="62"/>
                  <a:pt x="249" y="63"/>
                  <a:pt x="246" y="65"/>
                </a:cubicBezTo>
                <a:cubicBezTo>
                  <a:pt x="246" y="64"/>
                  <a:pt x="246" y="64"/>
                  <a:pt x="245" y="64"/>
                </a:cubicBezTo>
                <a:cubicBezTo>
                  <a:pt x="245" y="67"/>
                  <a:pt x="243" y="67"/>
                  <a:pt x="242" y="68"/>
                </a:cubicBezTo>
                <a:cubicBezTo>
                  <a:pt x="241" y="66"/>
                  <a:pt x="241" y="68"/>
                  <a:pt x="240" y="69"/>
                </a:cubicBezTo>
                <a:cubicBezTo>
                  <a:pt x="239" y="68"/>
                  <a:pt x="237" y="65"/>
                  <a:pt x="238" y="67"/>
                </a:cubicBezTo>
                <a:cubicBezTo>
                  <a:pt x="238" y="68"/>
                  <a:pt x="240" y="68"/>
                  <a:pt x="240" y="70"/>
                </a:cubicBezTo>
                <a:cubicBezTo>
                  <a:pt x="239" y="73"/>
                  <a:pt x="238" y="71"/>
                  <a:pt x="237" y="72"/>
                </a:cubicBezTo>
                <a:cubicBezTo>
                  <a:pt x="236" y="76"/>
                  <a:pt x="230" y="73"/>
                  <a:pt x="228" y="76"/>
                </a:cubicBezTo>
                <a:cubicBezTo>
                  <a:pt x="228" y="75"/>
                  <a:pt x="226" y="76"/>
                  <a:pt x="225" y="75"/>
                </a:cubicBezTo>
                <a:cubicBezTo>
                  <a:pt x="226" y="77"/>
                  <a:pt x="223" y="78"/>
                  <a:pt x="224" y="79"/>
                </a:cubicBezTo>
                <a:cubicBezTo>
                  <a:pt x="225" y="78"/>
                  <a:pt x="225" y="78"/>
                  <a:pt x="225" y="78"/>
                </a:cubicBezTo>
                <a:cubicBezTo>
                  <a:pt x="226" y="80"/>
                  <a:pt x="227" y="81"/>
                  <a:pt x="225" y="82"/>
                </a:cubicBezTo>
                <a:cubicBezTo>
                  <a:pt x="225" y="80"/>
                  <a:pt x="224" y="81"/>
                  <a:pt x="223" y="80"/>
                </a:cubicBezTo>
                <a:cubicBezTo>
                  <a:pt x="224" y="83"/>
                  <a:pt x="221" y="84"/>
                  <a:pt x="219" y="85"/>
                </a:cubicBezTo>
                <a:cubicBezTo>
                  <a:pt x="220" y="86"/>
                  <a:pt x="221" y="86"/>
                  <a:pt x="218" y="86"/>
                </a:cubicBezTo>
                <a:cubicBezTo>
                  <a:pt x="218" y="89"/>
                  <a:pt x="220" y="86"/>
                  <a:pt x="220" y="87"/>
                </a:cubicBezTo>
                <a:cubicBezTo>
                  <a:pt x="218" y="87"/>
                  <a:pt x="220" y="89"/>
                  <a:pt x="218" y="89"/>
                </a:cubicBezTo>
                <a:cubicBezTo>
                  <a:pt x="219" y="87"/>
                  <a:pt x="217" y="87"/>
                  <a:pt x="216" y="87"/>
                </a:cubicBezTo>
                <a:cubicBezTo>
                  <a:pt x="216" y="85"/>
                  <a:pt x="214" y="85"/>
                  <a:pt x="213" y="84"/>
                </a:cubicBezTo>
                <a:cubicBezTo>
                  <a:pt x="214" y="87"/>
                  <a:pt x="212" y="84"/>
                  <a:pt x="211" y="86"/>
                </a:cubicBezTo>
                <a:cubicBezTo>
                  <a:pt x="214" y="86"/>
                  <a:pt x="212" y="90"/>
                  <a:pt x="210" y="88"/>
                </a:cubicBezTo>
                <a:cubicBezTo>
                  <a:pt x="211" y="88"/>
                  <a:pt x="211" y="86"/>
                  <a:pt x="210" y="86"/>
                </a:cubicBezTo>
                <a:cubicBezTo>
                  <a:pt x="209" y="87"/>
                  <a:pt x="209" y="88"/>
                  <a:pt x="209" y="88"/>
                </a:cubicBezTo>
                <a:cubicBezTo>
                  <a:pt x="207" y="88"/>
                  <a:pt x="207" y="86"/>
                  <a:pt x="209" y="85"/>
                </a:cubicBezTo>
                <a:cubicBezTo>
                  <a:pt x="211" y="86"/>
                  <a:pt x="211" y="84"/>
                  <a:pt x="212" y="83"/>
                </a:cubicBezTo>
                <a:cubicBezTo>
                  <a:pt x="208" y="83"/>
                  <a:pt x="202" y="84"/>
                  <a:pt x="202" y="78"/>
                </a:cubicBezTo>
                <a:cubicBezTo>
                  <a:pt x="205" y="79"/>
                  <a:pt x="203" y="81"/>
                  <a:pt x="206" y="82"/>
                </a:cubicBezTo>
                <a:cubicBezTo>
                  <a:pt x="208" y="81"/>
                  <a:pt x="209" y="81"/>
                  <a:pt x="212" y="82"/>
                </a:cubicBezTo>
                <a:cubicBezTo>
                  <a:pt x="212" y="79"/>
                  <a:pt x="214" y="79"/>
                  <a:pt x="216" y="79"/>
                </a:cubicBezTo>
                <a:cubicBezTo>
                  <a:pt x="217" y="77"/>
                  <a:pt x="215" y="77"/>
                  <a:pt x="216" y="76"/>
                </a:cubicBezTo>
                <a:cubicBezTo>
                  <a:pt x="216" y="76"/>
                  <a:pt x="217" y="75"/>
                  <a:pt x="218" y="75"/>
                </a:cubicBezTo>
                <a:cubicBezTo>
                  <a:pt x="219" y="75"/>
                  <a:pt x="220" y="76"/>
                  <a:pt x="219" y="77"/>
                </a:cubicBezTo>
                <a:cubicBezTo>
                  <a:pt x="221" y="77"/>
                  <a:pt x="224" y="78"/>
                  <a:pt x="224" y="76"/>
                </a:cubicBezTo>
                <a:cubicBezTo>
                  <a:pt x="224" y="73"/>
                  <a:pt x="219" y="73"/>
                  <a:pt x="218" y="74"/>
                </a:cubicBezTo>
                <a:cubicBezTo>
                  <a:pt x="218" y="72"/>
                  <a:pt x="220" y="74"/>
                  <a:pt x="219" y="72"/>
                </a:cubicBezTo>
                <a:cubicBezTo>
                  <a:pt x="217" y="73"/>
                  <a:pt x="216" y="72"/>
                  <a:pt x="213" y="73"/>
                </a:cubicBezTo>
                <a:cubicBezTo>
                  <a:pt x="211" y="70"/>
                  <a:pt x="213" y="70"/>
                  <a:pt x="215" y="69"/>
                </a:cubicBezTo>
                <a:cubicBezTo>
                  <a:pt x="213" y="68"/>
                  <a:pt x="213" y="69"/>
                  <a:pt x="212" y="68"/>
                </a:cubicBezTo>
                <a:cubicBezTo>
                  <a:pt x="215" y="67"/>
                  <a:pt x="212" y="65"/>
                  <a:pt x="213" y="63"/>
                </a:cubicBezTo>
                <a:cubicBezTo>
                  <a:pt x="212" y="61"/>
                  <a:pt x="208" y="60"/>
                  <a:pt x="206" y="62"/>
                </a:cubicBezTo>
                <a:cubicBezTo>
                  <a:pt x="208" y="61"/>
                  <a:pt x="209" y="62"/>
                  <a:pt x="209" y="63"/>
                </a:cubicBezTo>
                <a:cubicBezTo>
                  <a:pt x="207" y="66"/>
                  <a:pt x="206" y="64"/>
                  <a:pt x="203" y="64"/>
                </a:cubicBezTo>
                <a:cubicBezTo>
                  <a:pt x="203" y="61"/>
                  <a:pt x="200" y="62"/>
                  <a:pt x="199" y="61"/>
                </a:cubicBezTo>
                <a:cubicBezTo>
                  <a:pt x="200" y="60"/>
                  <a:pt x="201" y="58"/>
                  <a:pt x="202" y="57"/>
                </a:cubicBezTo>
                <a:cubicBezTo>
                  <a:pt x="204" y="57"/>
                  <a:pt x="205" y="59"/>
                  <a:pt x="207" y="59"/>
                </a:cubicBezTo>
                <a:cubicBezTo>
                  <a:pt x="207" y="57"/>
                  <a:pt x="205" y="57"/>
                  <a:pt x="205" y="54"/>
                </a:cubicBezTo>
                <a:cubicBezTo>
                  <a:pt x="207" y="51"/>
                  <a:pt x="213" y="52"/>
                  <a:pt x="215" y="48"/>
                </a:cubicBezTo>
                <a:cubicBezTo>
                  <a:pt x="212" y="47"/>
                  <a:pt x="208" y="51"/>
                  <a:pt x="208" y="47"/>
                </a:cubicBezTo>
                <a:cubicBezTo>
                  <a:pt x="206" y="48"/>
                  <a:pt x="205" y="49"/>
                  <a:pt x="204" y="51"/>
                </a:cubicBezTo>
                <a:cubicBezTo>
                  <a:pt x="205" y="51"/>
                  <a:pt x="205" y="52"/>
                  <a:pt x="206" y="53"/>
                </a:cubicBezTo>
                <a:cubicBezTo>
                  <a:pt x="204" y="52"/>
                  <a:pt x="205" y="54"/>
                  <a:pt x="204" y="54"/>
                </a:cubicBezTo>
                <a:cubicBezTo>
                  <a:pt x="203" y="54"/>
                  <a:pt x="203" y="54"/>
                  <a:pt x="203" y="54"/>
                </a:cubicBezTo>
                <a:cubicBezTo>
                  <a:pt x="203" y="55"/>
                  <a:pt x="202" y="55"/>
                  <a:pt x="202" y="56"/>
                </a:cubicBezTo>
                <a:cubicBezTo>
                  <a:pt x="200" y="56"/>
                  <a:pt x="200" y="54"/>
                  <a:pt x="198" y="54"/>
                </a:cubicBezTo>
                <a:cubicBezTo>
                  <a:pt x="197" y="54"/>
                  <a:pt x="197" y="55"/>
                  <a:pt x="197" y="55"/>
                </a:cubicBezTo>
                <a:cubicBezTo>
                  <a:pt x="197" y="55"/>
                  <a:pt x="197" y="55"/>
                  <a:pt x="197" y="55"/>
                </a:cubicBezTo>
                <a:cubicBezTo>
                  <a:pt x="199" y="55"/>
                  <a:pt x="201" y="55"/>
                  <a:pt x="201" y="57"/>
                </a:cubicBezTo>
                <a:cubicBezTo>
                  <a:pt x="200" y="57"/>
                  <a:pt x="200" y="58"/>
                  <a:pt x="200" y="58"/>
                </a:cubicBezTo>
                <a:cubicBezTo>
                  <a:pt x="197" y="56"/>
                  <a:pt x="194" y="58"/>
                  <a:pt x="193" y="59"/>
                </a:cubicBezTo>
                <a:cubicBezTo>
                  <a:pt x="192" y="59"/>
                  <a:pt x="189" y="56"/>
                  <a:pt x="192" y="55"/>
                </a:cubicBezTo>
                <a:cubicBezTo>
                  <a:pt x="187" y="56"/>
                  <a:pt x="187" y="51"/>
                  <a:pt x="184" y="50"/>
                </a:cubicBezTo>
                <a:cubicBezTo>
                  <a:pt x="185" y="53"/>
                  <a:pt x="187" y="53"/>
                  <a:pt x="188" y="56"/>
                </a:cubicBezTo>
                <a:cubicBezTo>
                  <a:pt x="187" y="56"/>
                  <a:pt x="186" y="56"/>
                  <a:pt x="185" y="56"/>
                </a:cubicBezTo>
                <a:cubicBezTo>
                  <a:pt x="185" y="57"/>
                  <a:pt x="185" y="57"/>
                  <a:pt x="185" y="57"/>
                </a:cubicBezTo>
                <a:cubicBezTo>
                  <a:pt x="188" y="57"/>
                  <a:pt x="188" y="56"/>
                  <a:pt x="190" y="57"/>
                </a:cubicBezTo>
                <a:cubicBezTo>
                  <a:pt x="190" y="58"/>
                  <a:pt x="189" y="58"/>
                  <a:pt x="189" y="59"/>
                </a:cubicBezTo>
                <a:cubicBezTo>
                  <a:pt x="190" y="60"/>
                  <a:pt x="191" y="60"/>
                  <a:pt x="192" y="61"/>
                </a:cubicBezTo>
                <a:cubicBezTo>
                  <a:pt x="192" y="60"/>
                  <a:pt x="191" y="59"/>
                  <a:pt x="190" y="59"/>
                </a:cubicBezTo>
                <a:cubicBezTo>
                  <a:pt x="192" y="58"/>
                  <a:pt x="193" y="61"/>
                  <a:pt x="195" y="63"/>
                </a:cubicBezTo>
                <a:cubicBezTo>
                  <a:pt x="193" y="63"/>
                  <a:pt x="193" y="65"/>
                  <a:pt x="193" y="66"/>
                </a:cubicBezTo>
                <a:cubicBezTo>
                  <a:pt x="190" y="65"/>
                  <a:pt x="188" y="63"/>
                  <a:pt x="187" y="61"/>
                </a:cubicBezTo>
                <a:cubicBezTo>
                  <a:pt x="186" y="62"/>
                  <a:pt x="186" y="62"/>
                  <a:pt x="186" y="62"/>
                </a:cubicBezTo>
                <a:cubicBezTo>
                  <a:pt x="187" y="63"/>
                  <a:pt x="187" y="64"/>
                  <a:pt x="188" y="65"/>
                </a:cubicBezTo>
                <a:cubicBezTo>
                  <a:pt x="186" y="65"/>
                  <a:pt x="184" y="63"/>
                  <a:pt x="183" y="62"/>
                </a:cubicBezTo>
                <a:cubicBezTo>
                  <a:pt x="181" y="63"/>
                  <a:pt x="181" y="63"/>
                  <a:pt x="181" y="63"/>
                </a:cubicBezTo>
                <a:cubicBezTo>
                  <a:pt x="182" y="64"/>
                  <a:pt x="184" y="64"/>
                  <a:pt x="184" y="67"/>
                </a:cubicBezTo>
                <a:cubicBezTo>
                  <a:pt x="183" y="66"/>
                  <a:pt x="183" y="66"/>
                  <a:pt x="182" y="65"/>
                </a:cubicBezTo>
                <a:cubicBezTo>
                  <a:pt x="180" y="65"/>
                  <a:pt x="180" y="65"/>
                  <a:pt x="180" y="65"/>
                </a:cubicBezTo>
                <a:cubicBezTo>
                  <a:pt x="180" y="67"/>
                  <a:pt x="181" y="68"/>
                  <a:pt x="180" y="70"/>
                </a:cubicBezTo>
                <a:cubicBezTo>
                  <a:pt x="178" y="70"/>
                  <a:pt x="177" y="69"/>
                  <a:pt x="176" y="70"/>
                </a:cubicBezTo>
                <a:cubicBezTo>
                  <a:pt x="176" y="72"/>
                  <a:pt x="177" y="69"/>
                  <a:pt x="178" y="70"/>
                </a:cubicBezTo>
                <a:cubicBezTo>
                  <a:pt x="178" y="71"/>
                  <a:pt x="176" y="73"/>
                  <a:pt x="175" y="72"/>
                </a:cubicBezTo>
                <a:cubicBezTo>
                  <a:pt x="175" y="71"/>
                  <a:pt x="175" y="71"/>
                  <a:pt x="174" y="70"/>
                </a:cubicBezTo>
                <a:cubicBezTo>
                  <a:pt x="175" y="74"/>
                  <a:pt x="171" y="73"/>
                  <a:pt x="168" y="74"/>
                </a:cubicBezTo>
                <a:cubicBezTo>
                  <a:pt x="166" y="73"/>
                  <a:pt x="164" y="72"/>
                  <a:pt x="160" y="71"/>
                </a:cubicBezTo>
                <a:cubicBezTo>
                  <a:pt x="159" y="66"/>
                  <a:pt x="150" y="65"/>
                  <a:pt x="149" y="61"/>
                </a:cubicBezTo>
                <a:cubicBezTo>
                  <a:pt x="150" y="61"/>
                  <a:pt x="152" y="59"/>
                  <a:pt x="154" y="58"/>
                </a:cubicBezTo>
                <a:cubicBezTo>
                  <a:pt x="153" y="57"/>
                  <a:pt x="153" y="57"/>
                  <a:pt x="153" y="57"/>
                </a:cubicBezTo>
                <a:cubicBezTo>
                  <a:pt x="150" y="59"/>
                  <a:pt x="146" y="61"/>
                  <a:pt x="142" y="59"/>
                </a:cubicBezTo>
                <a:cubicBezTo>
                  <a:pt x="140" y="61"/>
                  <a:pt x="136" y="61"/>
                  <a:pt x="134" y="62"/>
                </a:cubicBezTo>
                <a:cubicBezTo>
                  <a:pt x="132" y="61"/>
                  <a:pt x="134" y="60"/>
                  <a:pt x="133" y="59"/>
                </a:cubicBezTo>
                <a:cubicBezTo>
                  <a:pt x="130" y="63"/>
                  <a:pt x="131" y="52"/>
                  <a:pt x="127" y="53"/>
                </a:cubicBezTo>
                <a:cubicBezTo>
                  <a:pt x="127" y="57"/>
                  <a:pt x="125" y="65"/>
                  <a:pt x="121" y="62"/>
                </a:cubicBezTo>
                <a:cubicBezTo>
                  <a:pt x="121" y="62"/>
                  <a:pt x="124" y="62"/>
                  <a:pt x="123" y="61"/>
                </a:cubicBezTo>
                <a:cubicBezTo>
                  <a:pt x="121" y="61"/>
                  <a:pt x="121" y="62"/>
                  <a:pt x="120" y="62"/>
                </a:cubicBezTo>
                <a:cubicBezTo>
                  <a:pt x="117" y="56"/>
                  <a:pt x="118" y="46"/>
                  <a:pt x="114" y="42"/>
                </a:cubicBezTo>
                <a:cubicBezTo>
                  <a:pt x="111" y="46"/>
                  <a:pt x="116" y="53"/>
                  <a:pt x="112" y="56"/>
                </a:cubicBezTo>
                <a:cubicBezTo>
                  <a:pt x="115" y="55"/>
                  <a:pt x="115" y="61"/>
                  <a:pt x="114" y="64"/>
                </a:cubicBezTo>
                <a:cubicBezTo>
                  <a:pt x="115" y="62"/>
                  <a:pt x="108" y="63"/>
                  <a:pt x="109" y="58"/>
                </a:cubicBezTo>
                <a:cubicBezTo>
                  <a:pt x="106" y="60"/>
                  <a:pt x="105" y="58"/>
                  <a:pt x="104" y="57"/>
                </a:cubicBezTo>
                <a:cubicBezTo>
                  <a:pt x="100" y="52"/>
                  <a:pt x="87" y="43"/>
                  <a:pt x="79" y="38"/>
                </a:cubicBezTo>
                <a:cubicBezTo>
                  <a:pt x="80" y="38"/>
                  <a:pt x="81" y="38"/>
                  <a:pt x="81" y="37"/>
                </a:cubicBezTo>
                <a:cubicBezTo>
                  <a:pt x="80" y="36"/>
                  <a:pt x="76" y="36"/>
                  <a:pt x="75" y="38"/>
                </a:cubicBezTo>
                <a:cubicBezTo>
                  <a:pt x="76" y="38"/>
                  <a:pt x="76" y="38"/>
                  <a:pt x="76" y="39"/>
                </a:cubicBezTo>
                <a:cubicBezTo>
                  <a:pt x="82" y="40"/>
                  <a:pt x="87" y="45"/>
                  <a:pt x="90" y="46"/>
                </a:cubicBezTo>
                <a:cubicBezTo>
                  <a:pt x="89" y="47"/>
                  <a:pt x="90" y="50"/>
                  <a:pt x="92" y="50"/>
                </a:cubicBezTo>
                <a:cubicBezTo>
                  <a:pt x="93" y="49"/>
                  <a:pt x="91" y="48"/>
                  <a:pt x="92" y="47"/>
                </a:cubicBezTo>
                <a:cubicBezTo>
                  <a:pt x="94" y="50"/>
                  <a:pt x="97" y="51"/>
                  <a:pt x="99" y="53"/>
                </a:cubicBezTo>
                <a:cubicBezTo>
                  <a:pt x="99" y="53"/>
                  <a:pt x="99" y="54"/>
                  <a:pt x="99" y="55"/>
                </a:cubicBezTo>
                <a:cubicBezTo>
                  <a:pt x="104" y="54"/>
                  <a:pt x="104" y="61"/>
                  <a:pt x="105" y="63"/>
                </a:cubicBezTo>
                <a:cubicBezTo>
                  <a:pt x="104" y="63"/>
                  <a:pt x="104" y="64"/>
                  <a:pt x="104" y="64"/>
                </a:cubicBezTo>
                <a:cubicBezTo>
                  <a:pt x="101" y="61"/>
                  <a:pt x="96" y="60"/>
                  <a:pt x="92" y="57"/>
                </a:cubicBezTo>
                <a:cubicBezTo>
                  <a:pt x="91" y="57"/>
                  <a:pt x="91" y="56"/>
                  <a:pt x="90" y="56"/>
                </a:cubicBezTo>
                <a:cubicBezTo>
                  <a:pt x="89" y="55"/>
                  <a:pt x="92" y="52"/>
                  <a:pt x="90" y="53"/>
                </a:cubicBezTo>
                <a:cubicBezTo>
                  <a:pt x="90" y="54"/>
                  <a:pt x="89" y="55"/>
                  <a:pt x="87" y="55"/>
                </a:cubicBezTo>
                <a:cubicBezTo>
                  <a:pt x="87" y="54"/>
                  <a:pt x="88" y="54"/>
                  <a:pt x="88" y="52"/>
                </a:cubicBezTo>
                <a:cubicBezTo>
                  <a:pt x="86" y="52"/>
                  <a:pt x="87" y="54"/>
                  <a:pt x="86" y="54"/>
                </a:cubicBezTo>
                <a:cubicBezTo>
                  <a:pt x="86" y="51"/>
                  <a:pt x="83" y="54"/>
                  <a:pt x="83" y="52"/>
                </a:cubicBezTo>
                <a:cubicBezTo>
                  <a:pt x="83" y="51"/>
                  <a:pt x="86" y="50"/>
                  <a:pt x="85" y="49"/>
                </a:cubicBezTo>
                <a:cubicBezTo>
                  <a:pt x="84" y="52"/>
                  <a:pt x="80" y="50"/>
                  <a:pt x="79" y="50"/>
                </a:cubicBezTo>
                <a:cubicBezTo>
                  <a:pt x="80" y="51"/>
                  <a:pt x="81" y="52"/>
                  <a:pt x="82" y="53"/>
                </a:cubicBezTo>
                <a:cubicBezTo>
                  <a:pt x="81" y="53"/>
                  <a:pt x="79" y="53"/>
                  <a:pt x="79" y="51"/>
                </a:cubicBezTo>
                <a:cubicBezTo>
                  <a:pt x="76" y="51"/>
                  <a:pt x="75" y="53"/>
                  <a:pt x="74" y="53"/>
                </a:cubicBezTo>
                <a:cubicBezTo>
                  <a:pt x="71" y="54"/>
                  <a:pt x="72" y="51"/>
                  <a:pt x="71" y="50"/>
                </a:cubicBezTo>
                <a:cubicBezTo>
                  <a:pt x="71" y="51"/>
                  <a:pt x="71" y="51"/>
                  <a:pt x="70" y="51"/>
                </a:cubicBezTo>
                <a:cubicBezTo>
                  <a:pt x="71" y="50"/>
                  <a:pt x="68" y="48"/>
                  <a:pt x="67" y="47"/>
                </a:cubicBezTo>
                <a:cubicBezTo>
                  <a:pt x="67" y="48"/>
                  <a:pt x="69" y="49"/>
                  <a:pt x="67" y="50"/>
                </a:cubicBezTo>
                <a:cubicBezTo>
                  <a:pt x="66" y="47"/>
                  <a:pt x="63" y="47"/>
                  <a:pt x="63" y="44"/>
                </a:cubicBezTo>
                <a:cubicBezTo>
                  <a:pt x="64" y="44"/>
                  <a:pt x="64" y="47"/>
                  <a:pt x="65" y="45"/>
                </a:cubicBezTo>
                <a:cubicBezTo>
                  <a:pt x="64" y="44"/>
                  <a:pt x="63" y="44"/>
                  <a:pt x="63" y="42"/>
                </a:cubicBezTo>
                <a:cubicBezTo>
                  <a:pt x="64" y="42"/>
                  <a:pt x="64" y="44"/>
                  <a:pt x="66" y="44"/>
                </a:cubicBezTo>
                <a:cubicBezTo>
                  <a:pt x="65" y="42"/>
                  <a:pt x="63" y="42"/>
                  <a:pt x="63" y="40"/>
                </a:cubicBezTo>
                <a:cubicBezTo>
                  <a:pt x="63" y="39"/>
                  <a:pt x="63" y="39"/>
                  <a:pt x="63" y="39"/>
                </a:cubicBezTo>
                <a:cubicBezTo>
                  <a:pt x="62" y="40"/>
                  <a:pt x="62" y="41"/>
                  <a:pt x="62" y="41"/>
                </a:cubicBezTo>
                <a:cubicBezTo>
                  <a:pt x="60" y="41"/>
                  <a:pt x="59" y="38"/>
                  <a:pt x="58" y="37"/>
                </a:cubicBezTo>
                <a:cubicBezTo>
                  <a:pt x="55" y="38"/>
                  <a:pt x="51" y="37"/>
                  <a:pt x="49" y="34"/>
                </a:cubicBezTo>
                <a:cubicBezTo>
                  <a:pt x="52" y="34"/>
                  <a:pt x="54" y="38"/>
                  <a:pt x="56" y="36"/>
                </a:cubicBezTo>
                <a:cubicBezTo>
                  <a:pt x="55" y="35"/>
                  <a:pt x="53" y="36"/>
                  <a:pt x="53" y="34"/>
                </a:cubicBezTo>
                <a:cubicBezTo>
                  <a:pt x="54" y="33"/>
                  <a:pt x="56" y="34"/>
                  <a:pt x="56" y="33"/>
                </a:cubicBezTo>
                <a:cubicBezTo>
                  <a:pt x="54" y="32"/>
                  <a:pt x="54" y="25"/>
                  <a:pt x="52" y="29"/>
                </a:cubicBezTo>
                <a:cubicBezTo>
                  <a:pt x="51" y="28"/>
                  <a:pt x="54" y="24"/>
                  <a:pt x="51" y="24"/>
                </a:cubicBezTo>
                <a:cubicBezTo>
                  <a:pt x="50" y="27"/>
                  <a:pt x="51" y="26"/>
                  <a:pt x="51" y="30"/>
                </a:cubicBezTo>
                <a:cubicBezTo>
                  <a:pt x="49" y="30"/>
                  <a:pt x="48" y="30"/>
                  <a:pt x="47" y="31"/>
                </a:cubicBezTo>
                <a:cubicBezTo>
                  <a:pt x="49" y="31"/>
                  <a:pt x="49" y="31"/>
                  <a:pt x="49" y="33"/>
                </a:cubicBezTo>
                <a:cubicBezTo>
                  <a:pt x="46" y="32"/>
                  <a:pt x="45" y="30"/>
                  <a:pt x="44" y="28"/>
                </a:cubicBezTo>
                <a:cubicBezTo>
                  <a:pt x="45" y="28"/>
                  <a:pt x="46" y="30"/>
                  <a:pt x="47" y="29"/>
                </a:cubicBezTo>
                <a:cubicBezTo>
                  <a:pt x="44" y="27"/>
                  <a:pt x="44" y="26"/>
                  <a:pt x="41" y="25"/>
                </a:cubicBezTo>
                <a:cubicBezTo>
                  <a:pt x="41" y="28"/>
                  <a:pt x="43" y="26"/>
                  <a:pt x="43" y="28"/>
                </a:cubicBezTo>
                <a:cubicBezTo>
                  <a:pt x="42" y="27"/>
                  <a:pt x="42" y="28"/>
                  <a:pt x="41" y="29"/>
                </a:cubicBezTo>
                <a:cubicBezTo>
                  <a:pt x="42" y="26"/>
                  <a:pt x="39" y="29"/>
                  <a:pt x="39" y="25"/>
                </a:cubicBezTo>
                <a:cubicBezTo>
                  <a:pt x="43" y="27"/>
                  <a:pt x="36" y="25"/>
                  <a:pt x="40" y="24"/>
                </a:cubicBezTo>
                <a:cubicBezTo>
                  <a:pt x="36" y="25"/>
                  <a:pt x="35" y="23"/>
                  <a:pt x="32" y="23"/>
                </a:cubicBezTo>
                <a:cubicBezTo>
                  <a:pt x="31" y="24"/>
                  <a:pt x="34" y="25"/>
                  <a:pt x="34" y="27"/>
                </a:cubicBezTo>
                <a:cubicBezTo>
                  <a:pt x="33" y="28"/>
                  <a:pt x="32" y="31"/>
                  <a:pt x="29" y="29"/>
                </a:cubicBezTo>
                <a:cubicBezTo>
                  <a:pt x="29" y="31"/>
                  <a:pt x="29" y="32"/>
                  <a:pt x="30" y="32"/>
                </a:cubicBezTo>
                <a:cubicBezTo>
                  <a:pt x="31" y="32"/>
                  <a:pt x="31" y="30"/>
                  <a:pt x="32" y="30"/>
                </a:cubicBezTo>
                <a:cubicBezTo>
                  <a:pt x="33" y="30"/>
                  <a:pt x="33" y="32"/>
                  <a:pt x="32" y="33"/>
                </a:cubicBezTo>
                <a:cubicBezTo>
                  <a:pt x="37" y="32"/>
                  <a:pt x="37" y="35"/>
                  <a:pt x="37" y="35"/>
                </a:cubicBezTo>
                <a:cubicBezTo>
                  <a:pt x="37" y="35"/>
                  <a:pt x="40" y="32"/>
                  <a:pt x="40" y="36"/>
                </a:cubicBezTo>
                <a:cubicBezTo>
                  <a:pt x="40" y="34"/>
                  <a:pt x="40" y="33"/>
                  <a:pt x="41" y="32"/>
                </a:cubicBezTo>
                <a:cubicBezTo>
                  <a:pt x="43" y="34"/>
                  <a:pt x="45" y="35"/>
                  <a:pt x="46" y="37"/>
                </a:cubicBezTo>
                <a:cubicBezTo>
                  <a:pt x="45" y="37"/>
                  <a:pt x="43" y="34"/>
                  <a:pt x="42" y="36"/>
                </a:cubicBezTo>
                <a:cubicBezTo>
                  <a:pt x="45" y="36"/>
                  <a:pt x="45" y="40"/>
                  <a:pt x="44" y="40"/>
                </a:cubicBezTo>
                <a:cubicBezTo>
                  <a:pt x="47" y="39"/>
                  <a:pt x="47" y="41"/>
                  <a:pt x="51" y="42"/>
                </a:cubicBezTo>
                <a:cubicBezTo>
                  <a:pt x="50" y="44"/>
                  <a:pt x="52" y="43"/>
                  <a:pt x="52" y="46"/>
                </a:cubicBezTo>
                <a:cubicBezTo>
                  <a:pt x="51" y="46"/>
                  <a:pt x="50" y="46"/>
                  <a:pt x="49" y="47"/>
                </a:cubicBezTo>
                <a:cubicBezTo>
                  <a:pt x="50" y="46"/>
                  <a:pt x="50" y="44"/>
                  <a:pt x="49" y="44"/>
                </a:cubicBezTo>
                <a:cubicBezTo>
                  <a:pt x="49" y="46"/>
                  <a:pt x="49" y="47"/>
                  <a:pt x="47" y="47"/>
                </a:cubicBezTo>
                <a:cubicBezTo>
                  <a:pt x="47" y="46"/>
                  <a:pt x="46" y="45"/>
                  <a:pt x="46" y="45"/>
                </a:cubicBezTo>
                <a:cubicBezTo>
                  <a:pt x="47" y="46"/>
                  <a:pt x="45" y="47"/>
                  <a:pt x="46" y="48"/>
                </a:cubicBezTo>
                <a:cubicBezTo>
                  <a:pt x="47" y="46"/>
                  <a:pt x="49" y="51"/>
                  <a:pt x="47" y="52"/>
                </a:cubicBezTo>
                <a:cubicBezTo>
                  <a:pt x="50" y="52"/>
                  <a:pt x="49" y="54"/>
                  <a:pt x="50" y="55"/>
                </a:cubicBezTo>
                <a:cubicBezTo>
                  <a:pt x="50" y="54"/>
                  <a:pt x="51" y="54"/>
                  <a:pt x="51" y="54"/>
                </a:cubicBezTo>
                <a:cubicBezTo>
                  <a:pt x="53" y="55"/>
                  <a:pt x="51" y="58"/>
                  <a:pt x="54" y="58"/>
                </a:cubicBezTo>
                <a:cubicBezTo>
                  <a:pt x="54" y="57"/>
                  <a:pt x="53" y="55"/>
                  <a:pt x="54" y="55"/>
                </a:cubicBezTo>
                <a:cubicBezTo>
                  <a:pt x="55" y="56"/>
                  <a:pt x="56" y="57"/>
                  <a:pt x="58" y="58"/>
                </a:cubicBezTo>
                <a:cubicBezTo>
                  <a:pt x="58" y="55"/>
                  <a:pt x="55" y="56"/>
                  <a:pt x="55" y="54"/>
                </a:cubicBezTo>
                <a:cubicBezTo>
                  <a:pt x="57" y="53"/>
                  <a:pt x="57" y="53"/>
                  <a:pt x="55" y="52"/>
                </a:cubicBezTo>
                <a:cubicBezTo>
                  <a:pt x="56" y="52"/>
                  <a:pt x="55" y="50"/>
                  <a:pt x="56" y="50"/>
                </a:cubicBezTo>
                <a:cubicBezTo>
                  <a:pt x="56" y="52"/>
                  <a:pt x="58" y="51"/>
                  <a:pt x="58" y="53"/>
                </a:cubicBezTo>
                <a:cubicBezTo>
                  <a:pt x="58" y="53"/>
                  <a:pt x="55" y="54"/>
                  <a:pt x="57" y="54"/>
                </a:cubicBezTo>
                <a:cubicBezTo>
                  <a:pt x="57" y="54"/>
                  <a:pt x="58" y="54"/>
                  <a:pt x="59" y="54"/>
                </a:cubicBezTo>
                <a:cubicBezTo>
                  <a:pt x="58" y="56"/>
                  <a:pt x="60" y="55"/>
                  <a:pt x="60" y="57"/>
                </a:cubicBezTo>
                <a:cubicBezTo>
                  <a:pt x="58" y="58"/>
                  <a:pt x="61" y="61"/>
                  <a:pt x="59" y="63"/>
                </a:cubicBezTo>
                <a:cubicBezTo>
                  <a:pt x="67" y="62"/>
                  <a:pt x="69" y="70"/>
                  <a:pt x="68" y="75"/>
                </a:cubicBezTo>
                <a:cubicBezTo>
                  <a:pt x="67" y="75"/>
                  <a:pt x="67" y="75"/>
                  <a:pt x="66" y="75"/>
                </a:cubicBezTo>
                <a:cubicBezTo>
                  <a:pt x="66" y="77"/>
                  <a:pt x="68" y="77"/>
                  <a:pt x="68" y="79"/>
                </a:cubicBezTo>
                <a:cubicBezTo>
                  <a:pt x="66" y="80"/>
                  <a:pt x="65" y="78"/>
                  <a:pt x="66" y="77"/>
                </a:cubicBezTo>
                <a:cubicBezTo>
                  <a:pt x="61" y="76"/>
                  <a:pt x="58" y="70"/>
                  <a:pt x="62" y="66"/>
                </a:cubicBezTo>
                <a:cubicBezTo>
                  <a:pt x="58" y="66"/>
                  <a:pt x="57" y="62"/>
                  <a:pt x="57" y="60"/>
                </a:cubicBezTo>
                <a:cubicBezTo>
                  <a:pt x="57" y="62"/>
                  <a:pt x="55" y="60"/>
                  <a:pt x="54" y="61"/>
                </a:cubicBezTo>
                <a:cubicBezTo>
                  <a:pt x="54" y="63"/>
                  <a:pt x="56" y="63"/>
                  <a:pt x="57" y="65"/>
                </a:cubicBezTo>
                <a:cubicBezTo>
                  <a:pt x="56" y="65"/>
                  <a:pt x="55" y="65"/>
                  <a:pt x="55" y="67"/>
                </a:cubicBezTo>
                <a:cubicBezTo>
                  <a:pt x="57" y="67"/>
                  <a:pt x="53" y="67"/>
                  <a:pt x="57" y="68"/>
                </a:cubicBezTo>
                <a:cubicBezTo>
                  <a:pt x="57" y="69"/>
                  <a:pt x="57" y="69"/>
                  <a:pt x="57" y="70"/>
                </a:cubicBezTo>
                <a:cubicBezTo>
                  <a:pt x="56" y="70"/>
                  <a:pt x="55" y="70"/>
                  <a:pt x="55" y="73"/>
                </a:cubicBezTo>
                <a:cubicBezTo>
                  <a:pt x="56" y="74"/>
                  <a:pt x="57" y="72"/>
                  <a:pt x="58" y="72"/>
                </a:cubicBezTo>
                <a:cubicBezTo>
                  <a:pt x="59" y="75"/>
                  <a:pt x="61" y="77"/>
                  <a:pt x="63" y="80"/>
                </a:cubicBezTo>
                <a:cubicBezTo>
                  <a:pt x="66" y="78"/>
                  <a:pt x="66" y="81"/>
                  <a:pt x="68" y="82"/>
                </a:cubicBezTo>
                <a:cubicBezTo>
                  <a:pt x="64" y="80"/>
                  <a:pt x="64" y="81"/>
                  <a:pt x="62" y="79"/>
                </a:cubicBezTo>
                <a:cubicBezTo>
                  <a:pt x="61" y="80"/>
                  <a:pt x="61" y="80"/>
                  <a:pt x="60" y="80"/>
                </a:cubicBezTo>
                <a:cubicBezTo>
                  <a:pt x="60" y="82"/>
                  <a:pt x="60" y="82"/>
                  <a:pt x="60" y="82"/>
                </a:cubicBezTo>
                <a:cubicBezTo>
                  <a:pt x="62" y="81"/>
                  <a:pt x="64" y="85"/>
                  <a:pt x="66" y="84"/>
                </a:cubicBezTo>
                <a:cubicBezTo>
                  <a:pt x="65" y="84"/>
                  <a:pt x="63" y="82"/>
                  <a:pt x="64" y="81"/>
                </a:cubicBezTo>
                <a:cubicBezTo>
                  <a:pt x="66" y="83"/>
                  <a:pt x="67" y="84"/>
                  <a:pt x="65" y="86"/>
                </a:cubicBezTo>
                <a:cubicBezTo>
                  <a:pt x="68" y="86"/>
                  <a:pt x="68" y="90"/>
                  <a:pt x="69" y="88"/>
                </a:cubicBezTo>
                <a:cubicBezTo>
                  <a:pt x="68" y="87"/>
                  <a:pt x="68" y="86"/>
                  <a:pt x="70" y="87"/>
                </a:cubicBezTo>
                <a:cubicBezTo>
                  <a:pt x="71" y="85"/>
                  <a:pt x="68" y="83"/>
                  <a:pt x="69" y="82"/>
                </a:cubicBezTo>
                <a:cubicBezTo>
                  <a:pt x="71" y="83"/>
                  <a:pt x="71" y="87"/>
                  <a:pt x="73" y="86"/>
                </a:cubicBezTo>
                <a:cubicBezTo>
                  <a:pt x="72" y="89"/>
                  <a:pt x="76" y="90"/>
                  <a:pt x="74" y="92"/>
                </a:cubicBezTo>
                <a:cubicBezTo>
                  <a:pt x="76" y="91"/>
                  <a:pt x="77" y="92"/>
                  <a:pt x="76" y="93"/>
                </a:cubicBezTo>
                <a:cubicBezTo>
                  <a:pt x="75" y="92"/>
                  <a:pt x="73" y="92"/>
                  <a:pt x="73" y="92"/>
                </a:cubicBezTo>
                <a:cubicBezTo>
                  <a:pt x="73" y="91"/>
                  <a:pt x="74" y="91"/>
                  <a:pt x="74" y="90"/>
                </a:cubicBezTo>
                <a:cubicBezTo>
                  <a:pt x="72" y="90"/>
                  <a:pt x="72" y="88"/>
                  <a:pt x="70" y="87"/>
                </a:cubicBezTo>
                <a:cubicBezTo>
                  <a:pt x="70" y="90"/>
                  <a:pt x="69" y="90"/>
                  <a:pt x="68" y="92"/>
                </a:cubicBezTo>
                <a:cubicBezTo>
                  <a:pt x="69" y="93"/>
                  <a:pt x="71" y="93"/>
                  <a:pt x="71" y="95"/>
                </a:cubicBezTo>
                <a:cubicBezTo>
                  <a:pt x="70" y="95"/>
                  <a:pt x="70" y="95"/>
                  <a:pt x="69" y="96"/>
                </a:cubicBezTo>
                <a:cubicBezTo>
                  <a:pt x="68" y="95"/>
                  <a:pt x="68" y="93"/>
                  <a:pt x="66" y="93"/>
                </a:cubicBezTo>
                <a:cubicBezTo>
                  <a:pt x="67" y="96"/>
                  <a:pt x="70" y="96"/>
                  <a:pt x="69" y="98"/>
                </a:cubicBezTo>
                <a:cubicBezTo>
                  <a:pt x="71" y="98"/>
                  <a:pt x="74" y="100"/>
                  <a:pt x="72" y="102"/>
                </a:cubicBezTo>
                <a:cubicBezTo>
                  <a:pt x="70" y="101"/>
                  <a:pt x="68" y="99"/>
                  <a:pt x="66" y="97"/>
                </a:cubicBezTo>
                <a:cubicBezTo>
                  <a:pt x="65" y="98"/>
                  <a:pt x="70" y="100"/>
                  <a:pt x="68" y="101"/>
                </a:cubicBezTo>
                <a:cubicBezTo>
                  <a:pt x="67" y="101"/>
                  <a:pt x="66" y="97"/>
                  <a:pt x="66" y="100"/>
                </a:cubicBezTo>
                <a:cubicBezTo>
                  <a:pt x="68" y="100"/>
                  <a:pt x="67" y="102"/>
                  <a:pt x="68" y="102"/>
                </a:cubicBezTo>
                <a:cubicBezTo>
                  <a:pt x="68" y="100"/>
                  <a:pt x="70" y="100"/>
                  <a:pt x="70" y="101"/>
                </a:cubicBezTo>
                <a:cubicBezTo>
                  <a:pt x="70" y="103"/>
                  <a:pt x="68" y="102"/>
                  <a:pt x="69" y="103"/>
                </a:cubicBezTo>
                <a:cubicBezTo>
                  <a:pt x="70" y="104"/>
                  <a:pt x="72" y="103"/>
                  <a:pt x="70" y="102"/>
                </a:cubicBezTo>
                <a:cubicBezTo>
                  <a:pt x="72" y="102"/>
                  <a:pt x="73" y="103"/>
                  <a:pt x="74" y="103"/>
                </a:cubicBezTo>
                <a:cubicBezTo>
                  <a:pt x="73" y="104"/>
                  <a:pt x="72" y="104"/>
                  <a:pt x="72" y="105"/>
                </a:cubicBezTo>
                <a:cubicBezTo>
                  <a:pt x="74" y="105"/>
                  <a:pt x="77" y="104"/>
                  <a:pt x="77" y="106"/>
                </a:cubicBezTo>
                <a:cubicBezTo>
                  <a:pt x="77" y="107"/>
                  <a:pt x="77" y="107"/>
                  <a:pt x="76" y="107"/>
                </a:cubicBezTo>
                <a:cubicBezTo>
                  <a:pt x="75" y="106"/>
                  <a:pt x="74" y="105"/>
                  <a:pt x="71" y="105"/>
                </a:cubicBezTo>
                <a:cubicBezTo>
                  <a:pt x="72" y="107"/>
                  <a:pt x="71" y="107"/>
                  <a:pt x="70" y="107"/>
                </a:cubicBezTo>
                <a:cubicBezTo>
                  <a:pt x="72" y="107"/>
                  <a:pt x="72" y="106"/>
                  <a:pt x="74" y="107"/>
                </a:cubicBezTo>
                <a:cubicBezTo>
                  <a:pt x="74" y="107"/>
                  <a:pt x="75" y="107"/>
                  <a:pt x="75" y="108"/>
                </a:cubicBezTo>
                <a:cubicBezTo>
                  <a:pt x="72" y="111"/>
                  <a:pt x="69" y="113"/>
                  <a:pt x="64" y="114"/>
                </a:cubicBezTo>
                <a:cubicBezTo>
                  <a:pt x="64" y="115"/>
                  <a:pt x="64" y="116"/>
                  <a:pt x="64" y="116"/>
                </a:cubicBezTo>
                <a:cubicBezTo>
                  <a:pt x="65" y="118"/>
                  <a:pt x="66" y="117"/>
                  <a:pt x="69" y="116"/>
                </a:cubicBezTo>
                <a:cubicBezTo>
                  <a:pt x="68" y="118"/>
                  <a:pt x="67" y="119"/>
                  <a:pt x="65" y="119"/>
                </a:cubicBezTo>
                <a:cubicBezTo>
                  <a:pt x="64" y="119"/>
                  <a:pt x="63" y="117"/>
                  <a:pt x="61" y="118"/>
                </a:cubicBezTo>
                <a:cubicBezTo>
                  <a:pt x="61" y="120"/>
                  <a:pt x="62" y="120"/>
                  <a:pt x="62" y="121"/>
                </a:cubicBezTo>
                <a:cubicBezTo>
                  <a:pt x="60" y="121"/>
                  <a:pt x="59" y="121"/>
                  <a:pt x="58" y="122"/>
                </a:cubicBezTo>
                <a:cubicBezTo>
                  <a:pt x="60" y="122"/>
                  <a:pt x="61" y="122"/>
                  <a:pt x="62" y="122"/>
                </a:cubicBezTo>
                <a:cubicBezTo>
                  <a:pt x="61" y="123"/>
                  <a:pt x="61" y="125"/>
                  <a:pt x="60" y="125"/>
                </a:cubicBezTo>
                <a:cubicBezTo>
                  <a:pt x="59" y="123"/>
                  <a:pt x="56" y="124"/>
                  <a:pt x="57" y="126"/>
                </a:cubicBezTo>
                <a:cubicBezTo>
                  <a:pt x="58" y="126"/>
                  <a:pt x="59" y="125"/>
                  <a:pt x="60" y="125"/>
                </a:cubicBezTo>
                <a:cubicBezTo>
                  <a:pt x="61" y="127"/>
                  <a:pt x="62" y="127"/>
                  <a:pt x="62" y="130"/>
                </a:cubicBezTo>
                <a:cubicBezTo>
                  <a:pt x="61" y="129"/>
                  <a:pt x="61" y="129"/>
                  <a:pt x="60" y="129"/>
                </a:cubicBezTo>
                <a:cubicBezTo>
                  <a:pt x="61" y="131"/>
                  <a:pt x="58" y="134"/>
                  <a:pt x="56" y="134"/>
                </a:cubicBezTo>
                <a:cubicBezTo>
                  <a:pt x="56" y="137"/>
                  <a:pt x="53" y="140"/>
                  <a:pt x="54" y="141"/>
                </a:cubicBezTo>
                <a:cubicBezTo>
                  <a:pt x="57" y="133"/>
                  <a:pt x="66" y="131"/>
                  <a:pt x="71" y="134"/>
                </a:cubicBezTo>
                <a:cubicBezTo>
                  <a:pt x="71" y="133"/>
                  <a:pt x="72" y="132"/>
                  <a:pt x="74" y="132"/>
                </a:cubicBezTo>
                <a:cubicBezTo>
                  <a:pt x="72" y="133"/>
                  <a:pt x="74" y="134"/>
                  <a:pt x="74" y="136"/>
                </a:cubicBezTo>
                <a:cubicBezTo>
                  <a:pt x="67" y="138"/>
                  <a:pt x="73" y="150"/>
                  <a:pt x="76" y="150"/>
                </a:cubicBezTo>
                <a:cubicBezTo>
                  <a:pt x="76" y="151"/>
                  <a:pt x="74" y="153"/>
                  <a:pt x="76" y="153"/>
                </a:cubicBezTo>
                <a:cubicBezTo>
                  <a:pt x="77" y="151"/>
                  <a:pt x="78" y="148"/>
                  <a:pt x="78" y="145"/>
                </a:cubicBezTo>
                <a:cubicBezTo>
                  <a:pt x="81" y="146"/>
                  <a:pt x="79" y="143"/>
                  <a:pt x="82" y="143"/>
                </a:cubicBezTo>
                <a:cubicBezTo>
                  <a:pt x="82" y="144"/>
                  <a:pt x="83" y="144"/>
                  <a:pt x="83" y="144"/>
                </a:cubicBezTo>
                <a:cubicBezTo>
                  <a:pt x="79" y="146"/>
                  <a:pt x="83" y="151"/>
                  <a:pt x="80" y="154"/>
                </a:cubicBezTo>
                <a:cubicBezTo>
                  <a:pt x="84" y="156"/>
                  <a:pt x="81" y="158"/>
                  <a:pt x="79" y="159"/>
                </a:cubicBezTo>
                <a:cubicBezTo>
                  <a:pt x="78" y="158"/>
                  <a:pt x="78" y="156"/>
                  <a:pt x="76" y="156"/>
                </a:cubicBezTo>
                <a:cubicBezTo>
                  <a:pt x="73" y="157"/>
                  <a:pt x="71" y="161"/>
                  <a:pt x="72" y="164"/>
                </a:cubicBezTo>
                <a:cubicBezTo>
                  <a:pt x="69" y="164"/>
                  <a:pt x="68" y="164"/>
                  <a:pt x="66" y="166"/>
                </a:cubicBezTo>
                <a:cubicBezTo>
                  <a:pt x="67" y="168"/>
                  <a:pt x="66" y="169"/>
                  <a:pt x="65" y="170"/>
                </a:cubicBezTo>
                <a:cubicBezTo>
                  <a:pt x="68" y="168"/>
                  <a:pt x="70" y="169"/>
                  <a:pt x="73" y="170"/>
                </a:cubicBezTo>
                <a:cubicBezTo>
                  <a:pt x="72" y="171"/>
                  <a:pt x="71" y="171"/>
                  <a:pt x="71" y="172"/>
                </a:cubicBezTo>
                <a:cubicBezTo>
                  <a:pt x="71" y="173"/>
                  <a:pt x="71" y="173"/>
                  <a:pt x="70" y="173"/>
                </a:cubicBezTo>
                <a:cubicBezTo>
                  <a:pt x="71" y="173"/>
                  <a:pt x="73" y="171"/>
                  <a:pt x="75" y="170"/>
                </a:cubicBezTo>
                <a:cubicBezTo>
                  <a:pt x="76" y="172"/>
                  <a:pt x="79" y="170"/>
                  <a:pt x="81" y="170"/>
                </a:cubicBezTo>
                <a:cubicBezTo>
                  <a:pt x="79" y="171"/>
                  <a:pt x="78" y="175"/>
                  <a:pt x="81" y="176"/>
                </a:cubicBezTo>
                <a:cubicBezTo>
                  <a:pt x="79" y="179"/>
                  <a:pt x="77" y="183"/>
                  <a:pt x="75" y="186"/>
                </a:cubicBezTo>
                <a:cubicBezTo>
                  <a:pt x="74" y="186"/>
                  <a:pt x="74" y="184"/>
                  <a:pt x="72" y="184"/>
                </a:cubicBezTo>
                <a:cubicBezTo>
                  <a:pt x="71" y="185"/>
                  <a:pt x="70" y="186"/>
                  <a:pt x="69" y="186"/>
                </a:cubicBezTo>
                <a:cubicBezTo>
                  <a:pt x="69" y="188"/>
                  <a:pt x="70" y="190"/>
                  <a:pt x="70" y="191"/>
                </a:cubicBezTo>
                <a:cubicBezTo>
                  <a:pt x="69" y="191"/>
                  <a:pt x="69" y="190"/>
                  <a:pt x="68" y="190"/>
                </a:cubicBezTo>
                <a:cubicBezTo>
                  <a:pt x="69" y="192"/>
                  <a:pt x="70" y="194"/>
                  <a:pt x="71" y="192"/>
                </a:cubicBezTo>
                <a:cubicBezTo>
                  <a:pt x="72" y="196"/>
                  <a:pt x="66" y="199"/>
                  <a:pt x="62" y="202"/>
                </a:cubicBezTo>
                <a:cubicBezTo>
                  <a:pt x="56" y="206"/>
                  <a:pt x="49" y="204"/>
                  <a:pt x="42" y="201"/>
                </a:cubicBezTo>
                <a:cubicBezTo>
                  <a:pt x="49" y="196"/>
                  <a:pt x="55" y="191"/>
                  <a:pt x="61" y="184"/>
                </a:cubicBezTo>
                <a:cubicBezTo>
                  <a:pt x="62" y="185"/>
                  <a:pt x="63" y="187"/>
                  <a:pt x="64" y="186"/>
                </a:cubicBezTo>
                <a:cubicBezTo>
                  <a:pt x="63" y="185"/>
                  <a:pt x="62" y="184"/>
                  <a:pt x="62" y="183"/>
                </a:cubicBezTo>
                <a:cubicBezTo>
                  <a:pt x="64" y="180"/>
                  <a:pt x="67" y="178"/>
                  <a:pt x="69" y="175"/>
                </a:cubicBezTo>
                <a:cubicBezTo>
                  <a:pt x="59" y="183"/>
                  <a:pt x="52" y="195"/>
                  <a:pt x="41" y="201"/>
                </a:cubicBezTo>
                <a:cubicBezTo>
                  <a:pt x="35" y="197"/>
                  <a:pt x="25" y="192"/>
                  <a:pt x="23" y="186"/>
                </a:cubicBezTo>
                <a:cubicBezTo>
                  <a:pt x="22" y="184"/>
                  <a:pt x="20" y="182"/>
                  <a:pt x="20" y="179"/>
                </a:cubicBezTo>
                <a:cubicBezTo>
                  <a:pt x="19" y="176"/>
                  <a:pt x="23" y="173"/>
                  <a:pt x="20" y="171"/>
                </a:cubicBezTo>
                <a:cubicBezTo>
                  <a:pt x="19" y="173"/>
                  <a:pt x="19" y="176"/>
                  <a:pt x="17" y="177"/>
                </a:cubicBezTo>
                <a:cubicBezTo>
                  <a:pt x="21" y="190"/>
                  <a:pt x="30" y="197"/>
                  <a:pt x="40" y="202"/>
                </a:cubicBezTo>
                <a:cubicBezTo>
                  <a:pt x="36" y="203"/>
                  <a:pt x="35" y="208"/>
                  <a:pt x="27" y="208"/>
                </a:cubicBezTo>
                <a:cubicBezTo>
                  <a:pt x="26" y="214"/>
                  <a:pt x="20" y="214"/>
                  <a:pt x="17" y="217"/>
                </a:cubicBezTo>
                <a:cubicBezTo>
                  <a:pt x="19" y="217"/>
                  <a:pt x="21" y="215"/>
                  <a:pt x="22" y="216"/>
                </a:cubicBezTo>
                <a:cubicBezTo>
                  <a:pt x="22" y="218"/>
                  <a:pt x="19" y="216"/>
                  <a:pt x="19" y="218"/>
                </a:cubicBezTo>
                <a:cubicBezTo>
                  <a:pt x="22" y="218"/>
                  <a:pt x="24" y="217"/>
                  <a:pt x="25" y="215"/>
                </a:cubicBezTo>
                <a:close/>
                <a:moveTo>
                  <a:pt x="190" y="210"/>
                </a:moveTo>
                <a:cubicBezTo>
                  <a:pt x="191" y="208"/>
                  <a:pt x="192" y="205"/>
                  <a:pt x="192" y="204"/>
                </a:cubicBezTo>
                <a:cubicBezTo>
                  <a:pt x="193" y="203"/>
                  <a:pt x="193" y="208"/>
                  <a:pt x="195" y="206"/>
                </a:cubicBezTo>
                <a:cubicBezTo>
                  <a:pt x="194" y="208"/>
                  <a:pt x="192" y="209"/>
                  <a:pt x="190" y="210"/>
                </a:cubicBezTo>
                <a:close/>
                <a:moveTo>
                  <a:pt x="22" y="165"/>
                </a:moveTo>
                <a:cubicBezTo>
                  <a:pt x="22" y="168"/>
                  <a:pt x="19" y="167"/>
                  <a:pt x="20" y="170"/>
                </a:cubicBezTo>
                <a:cubicBezTo>
                  <a:pt x="22" y="170"/>
                  <a:pt x="23" y="171"/>
                  <a:pt x="24" y="170"/>
                </a:cubicBezTo>
                <a:cubicBezTo>
                  <a:pt x="23" y="168"/>
                  <a:pt x="23" y="168"/>
                  <a:pt x="24" y="165"/>
                </a:cubicBezTo>
                <a:cubicBezTo>
                  <a:pt x="23" y="165"/>
                  <a:pt x="22" y="165"/>
                  <a:pt x="22" y="165"/>
                </a:cubicBezTo>
                <a:close/>
                <a:moveTo>
                  <a:pt x="20" y="105"/>
                </a:moveTo>
                <a:cubicBezTo>
                  <a:pt x="20" y="107"/>
                  <a:pt x="22" y="107"/>
                  <a:pt x="22" y="108"/>
                </a:cubicBezTo>
                <a:cubicBezTo>
                  <a:pt x="22" y="106"/>
                  <a:pt x="24" y="107"/>
                  <a:pt x="23" y="105"/>
                </a:cubicBezTo>
                <a:cubicBezTo>
                  <a:pt x="22" y="105"/>
                  <a:pt x="21" y="105"/>
                  <a:pt x="20" y="105"/>
                </a:cubicBezTo>
                <a:close/>
                <a:moveTo>
                  <a:pt x="23" y="40"/>
                </a:moveTo>
                <a:cubicBezTo>
                  <a:pt x="22" y="40"/>
                  <a:pt x="23" y="38"/>
                  <a:pt x="21" y="39"/>
                </a:cubicBezTo>
                <a:cubicBezTo>
                  <a:pt x="20" y="40"/>
                  <a:pt x="23" y="41"/>
                  <a:pt x="23" y="40"/>
                </a:cubicBezTo>
                <a:close/>
                <a:moveTo>
                  <a:pt x="21" y="92"/>
                </a:moveTo>
                <a:cubicBezTo>
                  <a:pt x="23" y="93"/>
                  <a:pt x="24" y="88"/>
                  <a:pt x="22" y="88"/>
                </a:cubicBezTo>
                <a:cubicBezTo>
                  <a:pt x="21" y="89"/>
                  <a:pt x="20" y="91"/>
                  <a:pt x="21" y="92"/>
                </a:cubicBezTo>
                <a:close/>
                <a:moveTo>
                  <a:pt x="31" y="23"/>
                </a:moveTo>
                <a:cubicBezTo>
                  <a:pt x="30" y="19"/>
                  <a:pt x="22" y="18"/>
                  <a:pt x="20" y="21"/>
                </a:cubicBezTo>
                <a:cubicBezTo>
                  <a:pt x="23" y="21"/>
                  <a:pt x="28" y="19"/>
                  <a:pt x="31" y="23"/>
                </a:cubicBezTo>
                <a:close/>
                <a:moveTo>
                  <a:pt x="14" y="27"/>
                </a:moveTo>
                <a:cubicBezTo>
                  <a:pt x="14" y="28"/>
                  <a:pt x="15" y="29"/>
                  <a:pt x="17" y="29"/>
                </a:cubicBezTo>
                <a:cubicBezTo>
                  <a:pt x="18" y="27"/>
                  <a:pt x="20" y="22"/>
                  <a:pt x="18" y="21"/>
                </a:cubicBezTo>
                <a:cubicBezTo>
                  <a:pt x="19" y="26"/>
                  <a:pt x="14" y="22"/>
                  <a:pt x="14" y="27"/>
                </a:cubicBezTo>
                <a:close/>
                <a:moveTo>
                  <a:pt x="9" y="101"/>
                </a:moveTo>
                <a:cubicBezTo>
                  <a:pt x="13" y="102"/>
                  <a:pt x="16" y="101"/>
                  <a:pt x="19" y="101"/>
                </a:cubicBezTo>
                <a:cubicBezTo>
                  <a:pt x="18" y="99"/>
                  <a:pt x="11" y="98"/>
                  <a:pt x="9" y="101"/>
                </a:cubicBezTo>
                <a:close/>
                <a:moveTo>
                  <a:pt x="18" y="206"/>
                </a:moveTo>
                <a:cubicBezTo>
                  <a:pt x="18" y="204"/>
                  <a:pt x="18" y="200"/>
                  <a:pt x="16" y="200"/>
                </a:cubicBezTo>
                <a:cubicBezTo>
                  <a:pt x="17" y="202"/>
                  <a:pt x="17" y="204"/>
                  <a:pt x="18" y="206"/>
                </a:cubicBezTo>
                <a:close/>
                <a:moveTo>
                  <a:pt x="14" y="196"/>
                </a:moveTo>
                <a:cubicBezTo>
                  <a:pt x="15" y="196"/>
                  <a:pt x="15" y="195"/>
                  <a:pt x="16" y="195"/>
                </a:cubicBezTo>
                <a:cubicBezTo>
                  <a:pt x="16" y="194"/>
                  <a:pt x="16" y="194"/>
                  <a:pt x="14" y="194"/>
                </a:cubicBezTo>
                <a:cubicBezTo>
                  <a:pt x="14" y="194"/>
                  <a:pt x="14" y="195"/>
                  <a:pt x="14" y="196"/>
                </a:cubicBezTo>
                <a:close/>
                <a:moveTo>
                  <a:pt x="15" y="242"/>
                </a:moveTo>
                <a:cubicBezTo>
                  <a:pt x="27" y="235"/>
                  <a:pt x="4" y="224"/>
                  <a:pt x="8" y="239"/>
                </a:cubicBezTo>
                <a:cubicBezTo>
                  <a:pt x="7" y="240"/>
                  <a:pt x="6" y="241"/>
                  <a:pt x="6" y="242"/>
                </a:cubicBezTo>
                <a:cubicBezTo>
                  <a:pt x="8" y="243"/>
                  <a:pt x="10" y="245"/>
                  <a:pt x="12" y="244"/>
                </a:cubicBezTo>
                <a:cubicBezTo>
                  <a:pt x="13" y="246"/>
                  <a:pt x="11" y="250"/>
                  <a:pt x="12" y="252"/>
                </a:cubicBezTo>
                <a:cubicBezTo>
                  <a:pt x="16" y="255"/>
                  <a:pt x="20" y="251"/>
                  <a:pt x="23" y="249"/>
                </a:cubicBezTo>
                <a:cubicBezTo>
                  <a:pt x="30" y="242"/>
                  <a:pt x="35" y="233"/>
                  <a:pt x="41" y="228"/>
                </a:cubicBezTo>
                <a:cubicBezTo>
                  <a:pt x="42" y="229"/>
                  <a:pt x="43" y="229"/>
                  <a:pt x="44" y="229"/>
                </a:cubicBezTo>
                <a:cubicBezTo>
                  <a:pt x="47" y="228"/>
                  <a:pt x="49" y="223"/>
                  <a:pt x="47" y="220"/>
                </a:cubicBezTo>
                <a:cubicBezTo>
                  <a:pt x="49" y="220"/>
                  <a:pt x="47" y="219"/>
                  <a:pt x="47" y="218"/>
                </a:cubicBezTo>
                <a:cubicBezTo>
                  <a:pt x="49" y="216"/>
                  <a:pt x="51" y="214"/>
                  <a:pt x="53" y="212"/>
                </a:cubicBezTo>
                <a:cubicBezTo>
                  <a:pt x="52" y="211"/>
                  <a:pt x="52" y="211"/>
                  <a:pt x="52" y="211"/>
                </a:cubicBezTo>
                <a:cubicBezTo>
                  <a:pt x="48" y="215"/>
                  <a:pt x="42" y="219"/>
                  <a:pt x="39" y="224"/>
                </a:cubicBezTo>
                <a:cubicBezTo>
                  <a:pt x="38" y="226"/>
                  <a:pt x="40" y="226"/>
                  <a:pt x="40" y="227"/>
                </a:cubicBezTo>
                <a:cubicBezTo>
                  <a:pt x="32" y="235"/>
                  <a:pt x="27" y="246"/>
                  <a:pt x="15" y="250"/>
                </a:cubicBezTo>
                <a:cubicBezTo>
                  <a:pt x="14" y="248"/>
                  <a:pt x="15" y="245"/>
                  <a:pt x="15" y="242"/>
                </a:cubicBezTo>
                <a:close/>
                <a:moveTo>
                  <a:pt x="15" y="172"/>
                </a:moveTo>
                <a:cubicBezTo>
                  <a:pt x="17" y="168"/>
                  <a:pt x="13" y="167"/>
                  <a:pt x="12" y="165"/>
                </a:cubicBezTo>
                <a:cubicBezTo>
                  <a:pt x="19" y="159"/>
                  <a:pt x="7" y="148"/>
                  <a:pt x="6" y="156"/>
                </a:cubicBezTo>
                <a:cubicBezTo>
                  <a:pt x="5" y="159"/>
                  <a:pt x="10" y="161"/>
                  <a:pt x="11" y="164"/>
                </a:cubicBezTo>
                <a:cubicBezTo>
                  <a:pt x="12" y="167"/>
                  <a:pt x="10" y="173"/>
                  <a:pt x="15" y="172"/>
                </a:cubicBezTo>
                <a:close/>
                <a:moveTo>
                  <a:pt x="8" y="222"/>
                </a:moveTo>
                <a:cubicBezTo>
                  <a:pt x="10" y="223"/>
                  <a:pt x="13" y="221"/>
                  <a:pt x="11" y="220"/>
                </a:cubicBezTo>
                <a:cubicBezTo>
                  <a:pt x="11" y="221"/>
                  <a:pt x="7" y="220"/>
                  <a:pt x="8" y="222"/>
                </a:cubicBezTo>
                <a:close/>
                <a:moveTo>
                  <a:pt x="3" y="226"/>
                </a:moveTo>
                <a:cubicBezTo>
                  <a:pt x="3" y="228"/>
                  <a:pt x="4" y="229"/>
                  <a:pt x="4" y="230"/>
                </a:cubicBezTo>
                <a:cubicBezTo>
                  <a:pt x="5" y="230"/>
                  <a:pt x="7" y="230"/>
                  <a:pt x="7" y="228"/>
                </a:cubicBezTo>
                <a:cubicBezTo>
                  <a:pt x="4" y="229"/>
                  <a:pt x="5" y="226"/>
                  <a:pt x="3" y="226"/>
                </a:cubicBezTo>
                <a:close/>
                <a:moveTo>
                  <a:pt x="9" y="178"/>
                </a:moveTo>
                <a:cubicBezTo>
                  <a:pt x="7" y="178"/>
                  <a:pt x="8" y="178"/>
                  <a:pt x="6" y="178"/>
                </a:cubicBezTo>
                <a:cubicBezTo>
                  <a:pt x="5" y="181"/>
                  <a:pt x="3" y="186"/>
                  <a:pt x="4" y="189"/>
                </a:cubicBezTo>
                <a:cubicBezTo>
                  <a:pt x="3" y="189"/>
                  <a:pt x="2" y="189"/>
                  <a:pt x="1" y="189"/>
                </a:cubicBezTo>
                <a:cubicBezTo>
                  <a:pt x="6" y="193"/>
                  <a:pt x="0" y="206"/>
                  <a:pt x="6" y="210"/>
                </a:cubicBezTo>
                <a:cubicBezTo>
                  <a:pt x="7" y="208"/>
                  <a:pt x="11" y="205"/>
                  <a:pt x="11" y="203"/>
                </a:cubicBezTo>
                <a:cubicBezTo>
                  <a:pt x="8" y="203"/>
                  <a:pt x="9" y="207"/>
                  <a:pt x="6" y="207"/>
                </a:cubicBezTo>
                <a:cubicBezTo>
                  <a:pt x="4" y="205"/>
                  <a:pt x="3" y="194"/>
                  <a:pt x="7" y="193"/>
                </a:cubicBezTo>
                <a:cubicBezTo>
                  <a:pt x="7" y="190"/>
                  <a:pt x="5" y="190"/>
                  <a:pt x="5" y="189"/>
                </a:cubicBezTo>
                <a:cubicBezTo>
                  <a:pt x="6" y="185"/>
                  <a:pt x="6" y="180"/>
                  <a:pt x="9" y="178"/>
                </a:cubicBezTo>
                <a:close/>
                <a:moveTo>
                  <a:pt x="164" y="90"/>
                </a:moveTo>
                <a:cubicBezTo>
                  <a:pt x="170" y="90"/>
                  <a:pt x="175" y="92"/>
                  <a:pt x="181" y="94"/>
                </a:cubicBezTo>
                <a:cubicBezTo>
                  <a:pt x="180" y="92"/>
                  <a:pt x="170" y="91"/>
                  <a:pt x="170" y="95"/>
                </a:cubicBezTo>
                <a:cubicBezTo>
                  <a:pt x="170" y="98"/>
                  <a:pt x="183" y="98"/>
                  <a:pt x="184" y="96"/>
                </a:cubicBezTo>
                <a:cubicBezTo>
                  <a:pt x="183" y="94"/>
                  <a:pt x="180" y="94"/>
                  <a:pt x="178" y="93"/>
                </a:cubicBezTo>
                <a:cubicBezTo>
                  <a:pt x="179" y="91"/>
                  <a:pt x="184" y="91"/>
                  <a:pt x="186" y="91"/>
                </a:cubicBezTo>
                <a:moveTo>
                  <a:pt x="194" y="86"/>
                </a:moveTo>
                <a:cubicBezTo>
                  <a:pt x="195" y="87"/>
                  <a:pt x="195" y="89"/>
                  <a:pt x="194" y="91"/>
                </a:cubicBezTo>
                <a:cubicBezTo>
                  <a:pt x="194" y="89"/>
                  <a:pt x="192" y="85"/>
                  <a:pt x="190" y="84"/>
                </a:cubicBezTo>
                <a:cubicBezTo>
                  <a:pt x="186" y="84"/>
                  <a:pt x="191" y="90"/>
                  <a:pt x="192" y="91"/>
                </a:cubicBezTo>
                <a:moveTo>
                  <a:pt x="129" y="72"/>
                </a:moveTo>
                <a:cubicBezTo>
                  <a:pt x="129" y="66"/>
                  <a:pt x="137" y="73"/>
                  <a:pt x="138" y="73"/>
                </a:cubicBezTo>
                <a:cubicBezTo>
                  <a:pt x="136" y="73"/>
                  <a:pt x="134" y="69"/>
                  <a:pt x="133" y="67"/>
                </a:cubicBezTo>
                <a:cubicBezTo>
                  <a:pt x="131" y="65"/>
                  <a:pt x="132" y="66"/>
                  <a:pt x="130" y="66"/>
                </a:cubicBezTo>
                <a:cubicBezTo>
                  <a:pt x="129" y="66"/>
                  <a:pt x="128" y="66"/>
                  <a:pt x="127" y="66"/>
                </a:cubicBezTo>
                <a:cubicBezTo>
                  <a:pt x="126" y="65"/>
                  <a:pt x="127" y="60"/>
                  <a:pt x="127" y="59"/>
                </a:cubicBezTo>
                <a:moveTo>
                  <a:pt x="78" y="60"/>
                </a:moveTo>
                <a:cubicBezTo>
                  <a:pt x="79" y="60"/>
                  <a:pt x="81" y="60"/>
                  <a:pt x="81" y="58"/>
                </a:cubicBezTo>
                <a:cubicBezTo>
                  <a:pt x="80" y="56"/>
                  <a:pt x="78" y="59"/>
                  <a:pt x="77" y="59"/>
                </a:cubicBezTo>
                <a:moveTo>
                  <a:pt x="68" y="57"/>
                </a:moveTo>
                <a:cubicBezTo>
                  <a:pt x="69" y="60"/>
                  <a:pt x="71" y="62"/>
                  <a:pt x="74" y="62"/>
                </a:cubicBezTo>
                <a:moveTo>
                  <a:pt x="96" y="64"/>
                </a:moveTo>
                <a:cubicBezTo>
                  <a:pt x="95" y="64"/>
                  <a:pt x="95" y="64"/>
                  <a:pt x="94" y="64"/>
                </a:cubicBezTo>
                <a:cubicBezTo>
                  <a:pt x="97" y="66"/>
                  <a:pt x="92" y="68"/>
                  <a:pt x="94" y="70"/>
                </a:cubicBezTo>
                <a:cubicBezTo>
                  <a:pt x="95" y="72"/>
                  <a:pt x="102" y="70"/>
                  <a:pt x="101" y="68"/>
                </a:cubicBezTo>
                <a:cubicBezTo>
                  <a:pt x="101" y="66"/>
                  <a:pt x="97" y="66"/>
                  <a:pt x="95" y="65"/>
                </a:cubicBezTo>
                <a:cubicBezTo>
                  <a:pt x="93" y="65"/>
                  <a:pt x="90" y="63"/>
                  <a:pt x="88" y="62"/>
                </a:cubicBezTo>
                <a:cubicBezTo>
                  <a:pt x="89" y="63"/>
                  <a:pt x="92" y="67"/>
                  <a:pt x="93" y="69"/>
                </a:cubicBezTo>
                <a:cubicBezTo>
                  <a:pt x="91" y="68"/>
                  <a:pt x="90" y="67"/>
                  <a:pt x="88" y="66"/>
                </a:cubicBezTo>
                <a:cubicBezTo>
                  <a:pt x="86" y="65"/>
                  <a:pt x="83" y="63"/>
                  <a:pt x="80" y="62"/>
                </a:cubicBezTo>
                <a:moveTo>
                  <a:pt x="77" y="97"/>
                </a:moveTo>
                <a:cubicBezTo>
                  <a:pt x="80" y="97"/>
                  <a:pt x="83" y="98"/>
                  <a:pt x="86" y="98"/>
                </a:cubicBezTo>
                <a:moveTo>
                  <a:pt x="97" y="155"/>
                </a:moveTo>
                <a:cubicBezTo>
                  <a:pt x="93" y="155"/>
                  <a:pt x="91" y="158"/>
                  <a:pt x="88" y="160"/>
                </a:cubicBezTo>
                <a:cubicBezTo>
                  <a:pt x="88" y="161"/>
                  <a:pt x="87" y="161"/>
                  <a:pt x="86" y="162"/>
                </a:cubicBezTo>
                <a:cubicBezTo>
                  <a:pt x="86" y="162"/>
                  <a:pt x="84" y="162"/>
                  <a:pt x="84" y="162"/>
                </a:cubicBezTo>
                <a:cubicBezTo>
                  <a:pt x="83" y="165"/>
                  <a:pt x="88" y="163"/>
                  <a:pt x="88" y="163"/>
                </a:cubicBezTo>
                <a:cubicBezTo>
                  <a:pt x="90" y="162"/>
                  <a:pt x="91" y="162"/>
                  <a:pt x="92" y="161"/>
                </a:cubicBezTo>
                <a:cubicBezTo>
                  <a:pt x="93" y="161"/>
                  <a:pt x="95" y="160"/>
                  <a:pt x="95" y="162"/>
                </a:cubicBezTo>
                <a:moveTo>
                  <a:pt x="105" y="160"/>
                </a:moveTo>
                <a:cubicBezTo>
                  <a:pt x="109" y="162"/>
                  <a:pt x="111" y="167"/>
                  <a:pt x="115" y="170"/>
                </a:cubicBezTo>
                <a:cubicBezTo>
                  <a:pt x="118" y="172"/>
                  <a:pt x="123" y="173"/>
                  <a:pt x="127" y="172"/>
                </a:cubicBezTo>
                <a:cubicBezTo>
                  <a:pt x="124" y="169"/>
                  <a:pt x="119" y="169"/>
                  <a:pt x="116" y="167"/>
                </a:cubicBezTo>
                <a:cubicBezTo>
                  <a:pt x="112" y="164"/>
                  <a:pt x="111" y="162"/>
                  <a:pt x="112" y="157"/>
                </a:cubicBezTo>
                <a:moveTo>
                  <a:pt x="94" y="167"/>
                </a:moveTo>
                <a:cubicBezTo>
                  <a:pt x="91" y="168"/>
                  <a:pt x="88" y="169"/>
                  <a:pt x="87" y="172"/>
                </a:cubicBezTo>
                <a:moveTo>
                  <a:pt x="87" y="172"/>
                </a:moveTo>
                <a:cubicBezTo>
                  <a:pt x="89" y="170"/>
                  <a:pt x="90" y="170"/>
                  <a:pt x="92" y="169"/>
                </a:cubicBezTo>
                <a:cubicBezTo>
                  <a:pt x="93" y="167"/>
                  <a:pt x="93" y="166"/>
                  <a:pt x="95" y="165"/>
                </a:cubicBezTo>
                <a:moveTo>
                  <a:pt x="100" y="163"/>
                </a:moveTo>
                <a:cubicBezTo>
                  <a:pt x="104" y="162"/>
                  <a:pt x="108" y="163"/>
                  <a:pt x="112" y="162"/>
                </a:cubicBezTo>
                <a:moveTo>
                  <a:pt x="195" y="200"/>
                </a:moveTo>
                <a:cubicBezTo>
                  <a:pt x="194" y="204"/>
                  <a:pt x="191" y="207"/>
                  <a:pt x="190" y="210"/>
                </a:cubicBezTo>
                <a:cubicBezTo>
                  <a:pt x="192" y="210"/>
                  <a:pt x="198" y="210"/>
                  <a:pt x="197" y="206"/>
                </a:cubicBezTo>
                <a:moveTo>
                  <a:pt x="209" y="204"/>
                </a:moveTo>
                <a:cubicBezTo>
                  <a:pt x="209" y="207"/>
                  <a:pt x="208" y="211"/>
                  <a:pt x="209" y="213"/>
                </a:cubicBezTo>
                <a:cubicBezTo>
                  <a:pt x="212" y="213"/>
                  <a:pt x="210" y="204"/>
                  <a:pt x="210" y="202"/>
                </a:cubicBezTo>
                <a:moveTo>
                  <a:pt x="203" y="224"/>
                </a:moveTo>
                <a:cubicBezTo>
                  <a:pt x="206" y="224"/>
                  <a:pt x="207" y="223"/>
                  <a:pt x="205" y="221"/>
                </a:cubicBezTo>
              </a:path>
            </a:pathLst>
          </a:custGeom>
          <a:blipFill dpi="0" rotWithShape="1">
            <a:blip r:embed="rId1"/>
            <a:srcRect/>
            <a:tile tx="-6350" ty="-222250" sx="100000" sy="100000" flip="none" algn="tl"/>
          </a:blipFill>
          <a:ln w="12700" cap="flat" cmpd="sng" algn="ctr">
            <a:noFill/>
            <a:prstDash val="solid"/>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全字库正楷体" panose="02010604000101010101"/>
              <a:ea typeface="全字库正楷体" panose="02010604000101010101"/>
              <a:cs typeface="+mn-cs"/>
            </a:endParaRPr>
          </a:p>
        </p:txBody>
      </p:sp>
      <p:grpSp>
        <p:nvGrpSpPr>
          <p:cNvPr id="3" name="组合 2"/>
          <p:cNvGrpSpPr/>
          <p:nvPr/>
        </p:nvGrpSpPr>
        <p:grpSpPr>
          <a:xfrm>
            <a:off x="5907456" y="4816424"/>
            <a:ext cx="788742" cy="1080894"/>
            <a:chOff x="4457701" y="3970847"/>
            <a:chExt cx="788742" cy="1080894"/>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5" name="文本框 4"/>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pic>
        <p:nvPicPr>
          <p:cNvPr id="6" name="图片 5"/>
          <p:cNvPicPr>
            <a:picLocks noChangeAspect="1"/>
          </p:cNvPicPr>
          <p:nvPr/>
        </p:nvPicPr>
        <p:blipFill>
          <a:blip r:embed="rId3"/>
          <a:stretch>
            <a:fillRect/>
          </a:stretch>
        </p:blipFill>
        <p:spPr>
          <a:xfrm>
            <a:off x="3338373" y="1848584"/>
            <a:ext cx="646232" cy="646232"/>
          </a:xfrm>
          <a:prstGeom prst="rect">
            <a:avLst/>
          </a:prstGeom>
        </p:spPr>
      </p:pic>
      <p:pic>
        <p:nvPicPr>
          <p:cNvPr id="7" name="图片 6"/>
          <p:cNvPicPr>
            <a:picLocks noChangeAspect="1"/>
          </p:cNvPicPr>
          <p:nvPr/>
        </p:nvPicPr>
        <p:blipFill>
          <a:blip r:embed="rId4"/>
          <a:stretch>
            <a:fillRect/>
          </a:stretch>
        </p:blipFill>
        <p:spPr>
          <a:xfrm>
            <a:off x="3338373" y="4511369"/>
            <a:ext cx="646232" cy="652329"/>
          </a:xfrm>
          <a:prstGeom prst="rect">
            <a:avLst/>
          </a:prstGeom>
        </p:spPr>
      </p:pic>
      <p:pic>
        <p:nvPicPr>
          <p:cNvPr id="8" name="图片 7"/>
          <p:cNvPicPr>
            <a:picLocks noChangeAspect="1"/>
          </p:cNvPicPr>
          <p:nvPr/>
        </p:nvPicPr>
        <p:blipFill>
          <a:blip r:embed="rId5"/>
          <a:stretch>
            <a:fillRect/>
          </a:stretch>
        </p:blipFill>
        <p:spPr>
          <a:xfrm>
            <a:off x="8154964" y="4511369"/>
            <a:ext cx="646232" cy="652329"/>
          </a:xfrm>
          <a:prstGeom prst="rect">
            <a:avLst/>
          </a:prstGeom>
        </p:spPr>
      </p:pic>
      <p:pic>
        <p:nvPicPr>
          <p:cNvPr id="9" name="图片 8"/>
          <p:cNvPicPr>
            <a:picLocks noChangeAspect="1"/>
          </p:cNvPicPr>
          <p:nvPr/>
        </p:nvPicPr>
        <p:blipFill>
          <a:blip r:embed="rId6"/>
          <a:stretch>
            <a:fillRect/>
          </a:stretch>
        </p:blipFill>
        <p:spPr>
          <a:xfrm>
            <a:off x="8147682" y="1848584"/>
            <a:ext cx="646232" cy="646232"/>
          </a:xfrm>
          <a:prstGeom prst="rect">
            <a:avLst/>
          </a:prstGeom>
        </p:spPr>
      </p:pic>
      <p:pic>
        <p:nvPicPr>
          <p:cNvPr id="14" name="图片 13"/>
          <p:cNvPicPr>
            <a:picLocks noChangeAspect="1"/>
          </p:cNvPicPr>
          <p:nvPr/>
        </p:nvPicPr>
        <p:blipFill>
          <a:blip r:embed="rId7"/>
          <a:stretch>
            <a:fillRect/>
          </a:stretch>
        </p:blipFill>
        <p:spPr>
          <a:xfrm>
            <a:off x="664804" y="1546774"/>
            <a:ext cx="2639797" cy="1402202"/>
          </a:xfrm>
          <a:prstGeom prst="rect">
            <a:avLst/>
          </a:prstGeom>
        </p:spPr>
      </p:pic>
      <p:pic>
        <p:nvPicPr>
          <p:cNvPr id="15" name="图片 14"/>
          <p:cNvPicPr>
            <a:picLocks noChangeAspect="1"/>
          </p:cNvPicPr>
          <p:nvPr/>
        </p:nvPicPr>
        <p:blipFill>
          <a:blip r:embed="rId8"/>
          <a:stretch>
            <a:fillRect/>
          </a:stretch>
        </p:blipFill>
        <p:spPr>
          <a:xfrm>
            <a:off x="660400" y="4136432"/>
            <a:ext cx="2639797" cy="1402202"/>
          </a:xfrm>
          <a:prstGeom prst="rect">
            <a:avLst/>
          </a:prstGeom>
        </p:spPr>
      </p:pic>
      <p:pic>
        <p:nvPicPr>
          <p:cNvPr id="16" name="图片 15"/>
          <p:cNvPicPr>
            <a:picLocks noChangeAspect="1"/>
          </p:cNvPicPr>
          <p:nvPr/>
        </p:nvPicPr>
        <p:blipFill>
          <a:blip r:embed="rId9"/>
          <a:stretch>
            <a:fillRect/>
          </a:stretch>
        </p:blipFill>
        <p:spPr>
          <a:xfrm>
            <a:off x="8879103" y="4136432"/>
            <a:ext cx="2639797" cy="1402202"/>
          </a:xfrm>
          <a:prstGeom prst="rect">
            <a:avLst/>
          </a:prstGeom>
        </p:spPr>
      </p:pic>
      <p:pic>
        <p:nvPicPr>
          <p:cNvPr id="17" name="图片 16"/>
          <p:cNvPicPr>
            <a:picLocks noChangeAspect="1"/>
          </p:cNvPicPr>
          <p:nvPr/>
        </p:nvPicPr>
        <p:blipFill>
          <a:blip r:embed="rId10"/>
          <a:stretch>
            <a:fillRect/>
          </a:stretch>
        </p:blipFill>
        <p:spPr>
          <a:xfrm>
            <a:off x="8866155" y="1546774"/>
            <a:ext cx="2645893" cy="14022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ppt_x"/>
                                          </p:val>
                                        </p:tav>
                                        <p:tav tm="100000">
                                          <p:val>
                                            <p:strVal val="#ppt_x"/>
                                          </p:val>
                                        </p:tav>
                                      </p:tavLst>
                                    </p:anim>
                                    <p:anim calcmode="lin" valueType="num">
                                      <p:cBhvr additive="base">
                                        <p:cTn id="22" dur="750" fill="hold"/>
                                        <p:tgtEl>
                                          <p:spTgt spid="14"/>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16" presetClass="entr" presetSubtype="2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750" fill="hold"/>
                                        <p:tgtEl>
                                          <p:spTgt spid="15"/>
                                        </p:tgtEl>
                                        <p:attrNameLst>
                                          <p:attrName>ppt_x</p:attrName>
                                        </p:attrNameLst>
                                      </p:cBhvr>
                                      <p:tavLst>
                                        <p:tav tm="0">
                                          <p:val>
                                            <p:strVal val="#ppt_x"/>
                                          </p:val>
                                        </p:tav>
                                        <p:tav tm="100000">
                                          <p:val>
                                            <p:strVal val="#ppt_x"/>
                                          </p:val>
                                        </p:tav>
                                      </p:tavLst>
                                    </p:anim>
                                    <p:anim calcmode="lin" valueType="num">
                                      <p:cBhvr additive="base">
                                        <p:cTn id="31" dur="75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16" presetClass="entr" presetSubtype="21"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par>
                          <p:cTn id="36" fill="hold">
                            <p:stCondLst>
                              <p:cond delay="5000"/>
                            </p:stCondLst>
                            <p:childTnLst>
                              <p:par>
                                <p:cTn id="37" presetID="2" presetClass="entr" presetSubtype="4"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750" fill="hold"/>
                                        <p:tgtEl>
                                          <p:spTgt spid="17"/>
                                        </p:tgtEl>
                                        <p:attrNameLst>
                                          <p:attrName>ppt_x</p:attrName>
                                        </p:attrNameLst>
                                      </p:cBhvr>
                                      <p:tavLst>
                                        <p:tav tm="0">
                                          <p:val>
                                            <p:strVal val="#ppt_x"/>
                                          </p:val>
                                        </p:tav>
                                        <p:tav tm="100000">
                                          <p:val>
                                            <p:strVal val="#ppt_x"/>
                                          </p:val>
                                        </p:tav>
                                      </p:tavLst>
                                    </p:anim>
                                    <p:anim calcmode="lin" valueType="num">
                                      <p:cBhvr additive="base">
                                        <p:cTn id="40" dur="750" fill="hold"/>
                                        <p:tgtEl>
                                          <p:spTgt spid="17"/>
                                        </p:tgtEl>
                                        <p:attrNameLst>
                                          <p:attrName>ppt_y</p:attrName>
                                        </p:attrNameLst>
                                      </p:cBhvr>
                                      <p:tavLst>
                                        <p:tav tm="0">
                                          <p:val>
                                            <p:strVal val="1+#ppt_h/2"/>
                                          </p:val>
                                        </p:tav>
                                        <p:tav tm="100000">
                                          <p:val>
                                            <p:strVal val="#ppt_y"/>
                                          </p:val>
                                        </p:tav>
                                      </p:tavLst>
                                    </p:anim>
                                  </p:childTnLst>
                                </p:cTn>
                              </p:par>
                            </p:childTnLst>
                          </p:cTn>
                        </p:par>
                        <p:par>
                          <p:cTn id="41" fill="hold">
                            <p:stCondLst>
                              <p:cond delay="6000"/>
                            </p:stCondLst>
                            <p:childTnLst>
                              <p:par>
                                <p:cTn id="42" presetID="16" presetClass="entr" presetSubtype="21"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par>
                          <p:cTn id="45" fill="hold">
                            <p:stCondLst>
                              <p:cond delay="6500"/>
                            </p:stCondLst>
                            <p:childTnLst>
                              <p:par>
                                <p:cTn id="46" presetID="2" presetClass="entr" presetSubtype="4"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图片包含 文字&#10;&#10;描述已自动生成"/>
          <p:cNvPicPr>
            <a:picLocks noChangeAspect="1"/>
          </p:cNvPicPr>
          <p:nvPr/>
        </p:nvPicPr>
        <p:blipFill rotWithShape="1">
          <a:blip r:embed="rId1">
            <a:extLst>
              <a:ext uri="{28A0092B-C50C-407E-A947-70E740481C1C}">
                <a14:useLocalDpi xmlns:a14="http://schemas.microsoft.com/office/drawing/2010/main" val="0"/>
              </a:ext>
            </a:extLst>
          </a:blip>
          <a:srcRect b="7567"/>
          <a:stretch>
            <a:fillRect/>
          </a:stretch>
        </p:blipFill>
        <p:spPr>
          <a:xfrm>
            <a:off x="0" y="0"/>
            <a:ext cx="12192000" cy="6339095"/>
          </a:xfrm>
          <a:custGeom>
            <a:avLst/>
            <a:gdLst>
              <a:gd name="connsiteX0" fmla="*/ 2009494 w 12192000"/>
              <a:gd name="connsiteY0" fmla="*/ 13295 h 6339095"/>
              <a:gd name="connsiteX1" fmla="*/ 2009494 w 12192000"/>
              <a:gd name="connsiteY1" fmla="*/ 1778595 h 6339095"/>
              <a:gd name="connsiteX2" fmla="*/ 3963875 w 12192000"/>
              <a:gd name="connsiteY2" fmla="*/ 1778595 h 6339095"/>
              <a:gd name="connsiteX3" fmla="*/ 3963875 w 12192000"/>
              <a:gd name="connsiteY3" fmla="*/ 13295 h 6339095"/>
              <a:gd name="connsiteX4" fmla="*/ 0 w 12192000"/>
              <a:gd name="connsiteY4" fmla="*/ 0 h 6339095"/>
              <a:gd name="connsiteX5" fmla="*/ 12192000 w 12192000"/>
              <a:gd name="connsiteY5" fmla="*/ 0 h 6339095"/>
              <a:gd name="connsiteX6" fmla="*/ 12192000 w 12192000"/>
              <a:gd name="connsiteY6" fmla="*/ 6339095 h 6339095"/>
              <a:gd name="connsiteX7" fmla="*/ 0 w 12192000"/>
              <a:gd name="connsiteY7" fmla="*/ 6339095 h 633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339095">
                <a:moveTo>
                  <a:pt x="2009494" y="13295"/>
                </a:moveTo>
                <a:lnTo>
                  <a:pt x="2009494" y="1778595"/>
                </a:lnTo>
                <a:lnTo>
                  <a:pt x="3963875" y="1778595"/>
                </a:lnTo>
                <a:lnTo>
                  <a:pt x="3963875" y="13295"/>
                </a:lnTo>
                <a:close/>
                <a:moveTo>
                  <a:pt x="0" y="0"/>
                </a:moveTo>
                <a:lnTo>
                  <a:pt x="12192000" y="0"/>
                </a:lnTo>
                <a:lnTo>
                  <a:pt x="12192000" y="6339095"/>
                </a:lnTo>
                <a:lnTo>
                  <a:pt x="0" y="6339095"/>
                </a:lnTo>
                <a:close/>
              </a:path>
            </a:pathLst>
          </a:custGeom>
        </p:spPr>
      </p:pic>
      <p:pic>
        <p:nvPicPr>
          <p:cNvPr id="3" name="图片 2" descr="图片包含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55205" r="57702"/>
          <a:stretch>
            <a:fillRect/>
          </a:stretch>
        </p:blipFill>
        <p:spPr>
          <a:xfrm>
            <a:off x="2" y="3785936"/>
            <a:ext cx="5156908" cy="3072063"/>
          </a:xfrm>
          <a:prstGeom prst="rect">
            <a:avLst/>
          </a:prstGeom>
        </p:spPr>
      </p:pic>
      <p:pic>
        <p:nvPicPr>
          <p:cNvPr id="4" name="图片 3" descr="图片包含 鸟, 动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606" t="47251" r="59341" b="1"/>
          <a:stretch>
            <a:fillRect/>
          </a:stretch>
        </p:blipFill>
        <p:spPr>
          <a:xfrm>
            <a:off x="1624379" y="3240505"/>
            <a:ext cx="3176337" cy="3617495"/>
          </a:xfrm>
          <a:prstGeom prst="rect">
            <a:avLst/>
          </a:prstGeom>
        </p:spPr>
      </p:pic>
      <p:grpSp>
        <p:nvGrpSpPr>
          <p:cNvPr id="5" name="组合 4"/>
          <p:cNvGrpSpPr/>
          <p:nvPr/>
        </p:nvGrpSpPr>
        <p:grpSpPr>
          <a:xfrm>
            <a:off x="3525045" y="791620"/>
            <a:ext cx="3586245" cy="4530347"/>
            <a:chOff x="3446705" y="463303"/>
            <a:chExt cx="3586245" cy="4530347"/>
          </a:xfrm>
        </p:grpSpPr>
        <p:sp>
          <p:nvSpPr>
            <p:cNvPr id="6" name="矩形 5"/>
            <p:cNvSpPr/>
            <p:nvPr/>
          </p:nvSpPr>
          <p:spPr>
            <a:xfrm>
              <a:off x="5078569" y="2777659"/>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章</a:t>
              </a:r>
              <a:endParaRPr kumimoji="0" lang="zh-CN" altLang="en-US" sz="20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7" name="矩形 6"/>
            <p:cNvSpPr/>
            <p:nvPr/>
          </p:nvSpPr>
          <p:spPr>
            <a:xfrm>
              <a:off x="4423895" y="2185419"/>
              <a:ext cx="1313180"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贰</a:t>
              </a:r>
              <a:endParaRPr kumimoji="0" lang="zh-CN" altLang="en-US" sz="1400" b="0" i="0" u="none" strike="noStrike" kern="1200" cap="none" spc="0" normalizeH="0" baseline="0" noProof="0" dirty="0">
                <a:ln>
                  <a:noFill/>
                </a:ln>
                <a:solidFill>
                  <a:prstClr val="black"/>
                </a:solidFill>
                <a:effectLst/>
                <a:uLnTx/>
                <a:uFillTx/>
                <a:latin typeface="全字库正楷体" panose="02010604000101010101"/>
                <a:ea typeface="全字库正楷体" panose="02010604000101010101"/>
                <a:cs typeface="+mn-cs"/>
              </a:endParaRPr>
            </a:p>
          </p:txBody>
        </p:sp>
        <p:sp>
          <p:nvSpPr>
            <p:cNvPr id="9" name="矩形 8"/>
            <p:cNvSpPr/>
            <p:nvPr/>
          </p:nvSpPr>
          <p:spPr>
            <a:xfrm>
              <a:off x="3446705" y="463303"/>
              <a:ext cx="1954381" cy="221599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rPr>
                <a:t>第</a:t>
              </a:r>
              <a:endParaRPr kumimoji="0" lang="zh-CN" alt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李旭科毛笔行书" panose="02010600030101010101" pitchFamily="2" charset="-122"/>
                <a:ea typeface="李旭科毛笔行书" panose="02010600030101010101" pitchFamily="2" charset="-122"/>
                <a:cs typeface="+mn-cs"/>
              </a:endParaRPr>
            </a:p>
          </p:txBody>
        </p:sp>
      </p:grpSp>
      <p:sp>
        <p:nvSpPr>
          <p:cNvPr id="10" name="矩形 9"/>
          <p:cNvSpPr/>
          <p:nvPr/>
        </p:nvSpPr>
        <p:spPr>
          <a:xfrm>
            <a:off x="7111290" y="1130300"/>
            <a:ext cx="1846659" cy="3586856"/>
          </a:xfrm>
          <a:prstGeom prst="rect">
            <a:avLst/>
          </a:prstGeom>
        </p:spPr>
        <p:txBody>
          <a:bodyPr vert="eaVert"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rPr>
              <a:t>点击输入本栏的具体文字，简明扼要的说明分项内容，此为概念图解，请根据您的具体内容酌情修点击输入本栏的具体文字</a:t>
            </a:r>
            <a:endParaRPr kumimoji="0" lang="zh-CN"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全字库正楷体" panose="02010604000101010101"/>
              <a:ea typeface="全字库正楷体" panose="02010604000101010101"/>
              <a:cs typeface="+mn-cs"/>
            </a:endParaRPr>
          </a:p>
        </p:txBody>
      </p:sp>
      <p:grpSp>
        <p:nvGrpSpPr>
          <p:cNvPr id="15" name="组合 14"/>
          <p:cNvGrpSpPr/>
          <p:nvPr/>
        </p:nvGrpSpPr>
        <p:grpSpPr>
          <a:xfrm>
            <a:off x="6402756" y="1111538"/>
            <a:ext cx="788742" cy="1080894"/>
            <a:chOff x="4457701" y="3970847"/>
            <a:chExt cx="788742" cy="1080894"/>
          </a:xfrm>
        </p:grpSpPr>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1550" t="1" r="25612" b="1782"/>
            <a:stretch>
              <a:fillRect/>
            </a:stretch>
          </p:blipFill>
          <p:spPr>
            <a:xfrm>
              <a:off x="4457701" y="3970847"/>
              <a:ext cx="788742" cy="1080894"/>
            </a:xfrm>
            <a:prstGeom prst="rect">
              <a:avLst/>
            </a:prstGeom>
          </p:spPr>
        </p:pic>
        <p:sp>
          <p:nvSpPr>
            <p:cNvPr id="17" name="文本框 16"/>
            <p:cNvSpPr txBox="1"/>
            <p:nvPr/>
          </p:nvSpPr>
          <p:spPr>
            <a:xfrm>
              <a:off x="4782622" y="4188842"/>
              <a:ext cx="179315" cy="664266"/>
            </a:xfrm>
            <a:custGeom>
              <a:avLst/>
              <a:gdLst/>
              <a:ahLst/>
              <a:cxnLst/>
              <a:rect l="l" t="t" r="r" b="b"/>
              <a:pathLst>
                <a:path w="179315" h="664266">
                  <a:moveTo>
                    <a:pt x="118964" y="587228"/>
                  </a:moveTo>
                  <a:lnTo>
                    <a:pt x="118964" y="588143"/>
                  </a:lnTo>
                  <a:lnTo>
                    <a:pt x="118507" y="588143"/>
                  </a:lnTo>
                  <a:cubicBezTo>
                    <a:pt x="118355" y="588143"/>
                    <a:pt x="118317" y="588105"/>
                    <a:pt x="118393" y="588028"/>
                  </a:cubicBezTo>
                  <a:cubicBezTo>
                    <a:pt x="118469" y="587952"/>
                    <a:pt x="118355" y="588066"/>
                    <a:pt x="118050" y="588371"/>
                  </a:cubicBezTo>
                  <a:cubicBezTo>
                    <a:pt x="117745" y="589438"/>
                    <a:pt x="117745" y="590505"/>
                    <a:pt x="118050" y="591572"/>
                  </a:cubicBezTo>
                  <a:cubicBezTo>
                    <a:pt x="118202" y="591876"/>
                    <a:pt x="118241" y="592181"/>
                    <a:pt x="118164" y="592486"/>
                  </a:cubicBezTo>
                  <a:cubicBezTo>
                    <a:pt x="118088" y="592791"/>
                    <a:pt x="118050" y="593172"/>
                    <a:pt x="118050" y="593629"/>
                  </a:cubicBezTo>
                  <a:cubicBezTo>
                    <a:pt x="118202" y="594239"/>
                    <a:pt x="118431" y="594886"/>
                    <a:pt x="118736" y="595572"/>
                  </a:cubicBezTo>
                  <a:cubicBezTo>
                    <a:pt x="119041" y="596258"/>
                    <a:pt x="119422" y="596982"/>
                    <a:pt x="119879" y="597744"/>
                  </a:cubicBezTo>
                  <a:lnTo>
                    <a:pt x="120793" y="599801"/>
                  </a:lnTo>
                  <a:cubicBezTo>
                    <a:pt x="120946" y="600411"/>
                    <a:pt x="121022" y="600868"/>
                    <a:pt x="121022" y="601173"/>
                  </a:cubicBezTo>
                  <a:cubicBezTo>
                    <a:pt x="121022" y="601325"/>
                    <a:pt x="121098" y="601554"/>
                    <a:pt x="121250" y="601859"/>
                  </a:cubicBezTo>
                  <a:cubicBezTo>
                    <a:pt x="121403" y="602316"/>
                    <a:pt x="121441" y="602925"/>
                    <a:pt x="121365" y="603687"/>
                  </a:cubicBezTo>
                  <a:cubicBezTo>
                    <a:pt x="121289" y="604449"/>
                    <a:pt x="121327" y="604983"/>
                    <a:pt x="121479" y="605288"/>
                  </a:cubicBezTo>
                  <a:cubicBezTo>
                    <a:pt x="121784" y="605592"/>
                    <a:pt x="121936" y="605897"/>
                    <a:pt x="121936" y="606202"/>
                  </a:cubicBezTo>
                  <a:cubicBezTo>
                    <a:pt x="122089" y="607878"/>
                    <a:pt x="122317" y="608678"/>
                    <a:pt x="122622" y="608602"/>
                  </a:cubicBezTo>
                  <a:cubicBezTo>
                    <a:pt x="122927" y="608526"/>
                    <a:pt x="123155" y="608945"/>
                    <a:pt x="123308" y="609860"/>
                  </a:cubicBezTo>
                  <a:cubicBezTo>
                    <a:pt x="123003" y="610012"/>
                    <a:pt x="122927" y="610088"/>
                    <a:pt x="123079" y="610088"/>
                  </a:cubicBezTo>
                  <a:cubicBezTo>
                    <a:pt x="123232" y="610088"/>
                    <a:pt x="123079" y="610088"/>
                    <a:pt x="122622" y="610088"/>
                  </a:cubicBezTo>
                  <a:lnTo>
                    <a:pt x="123536" y="611231"/>
                  </a:lnTo>
                  <a:cubicBezTo>
                    <a:pt x="123841" y="611536"/>
                    <a:pt x="124070" y="611727"/>
                    <a:pt x="124222" y="611803"/>
                  </a:cubicBezTo>
                  <a:cubicBezTo>
                    <a:pt x="124375" y="611879"/>
                    <a:pt x="124451" y="612146"/>
                    <a:pt x="124451" y="612603"/>
                  </a:cubicBezTo>
                  <a:cubicBezTo>
                    <a:pt x="124603" y="612908"/>
                    <a:pt x="124641" y="613174"/>
                    <a:pt x="124565" y="613403"/>
                  </a:cubicBezTo>
                  <a:cubicBezTo>
                    <a:pt x="124489" y="613632"/>
                    <a:pt x="124527" y="613974"/>
                    <a:pt x="124679" y="614432"/>
                  </a:cubicBezTo>
                  <a:lnTo>
                    <a:pt x="126508" y="617861"/>
                  </a:lnTo>
                  <a:cubicBezTo>
                    <a:pt x="126813" y="619385"/>
                    <a:pt x="127346" y="620604"/>
                    <a:pt x="128108" y="621518"/>
                  </a:cubicBezTo>
                  <a:lnTo>
                    <a:pt x="129251" y="623347"/>
                  </a:lnTo>
                  <a:cubicBezTo>
                    <a:pt x="129404" y="623499"/>
                    <a:pt x="129632" y="623842"/>
                    <a:pt x="129937" y="624376"/>
                  </a:cubicBezTo>
                  <a:cubicBezTo>
                    <a:pt x="130242" y="624909"/>
                    <a:pt x="130623" y="625404"/>
                    <a:pt x="131080" y="625862"/>
                  </a:cubicBezTo>
                  <a:cubicBezTo>
                    <a:pt x="131233" y="626014"/>
                    <a:pt x="131347" y="626090"/>
                    <a:pt x="131423" y="626090"/>
                  </a:cubicBezTo>
                  <a:cubicBezTo>
                    <a:pt x="131499" y="626090"/>
                    <a:pt x="131690" y="626166"/>
                    <a:pt x="131995" y="626319"/>
                  </a:cubicBezTo>
                  <a:cubicBezTo>
                    <a:pt x="132757" y="627690"/>
                    <a:pt x="133519" y="628605"/>
                    <a:pt x="134281" y="629062"/>
                  </a:cubicBezTo>
                  <a:cubicBezTo>
                    <a:pt x="134585" y="629367"/>
                    <a:pt x="134928" y="629710"/>
                    <a:pt x="135309" y="630091"/>
                  </a:cubicBezTo>
                  <a:cubicBezTo>
                    <a:pt x="135690" y="630472"/>
                    <a:pt x="136109" y="630891"/>
                    <a:pt x="136567" y="631348"/>
                  </a:cubicBezTo>
                  <a:cubicBezTo>
                    <a:pt x="136871" y="631500"/>
                    <a:pt x="137024" y="631958"/>
                    <a:pt x="137024" y="632720"/>
                  </a:cubicBezTo>
                  <a:cubicBezTo>
                    <a:pt x="137176" y="632720"/>
                    <a:pt x="137557" y="632796"/>
                    <a:pt x="138167" y="632948"/>
                  </a:cubicBezTo>
                  <a:cubicBezTo>
                    <a:pt x="138624" y="633253"/>
                    <a:pt x="139538" y="633634"/>
                    <a:pt x="140910" y="634091"/>
                  </a:cubicBezTo>
                  <a:cubicBezTo>
                    <a:pt x="141367" y="634091"/>
                    <a:pt x="141748" y="634244"/>
                    <a:pt x="142053" y="634548"/>
                  </a:cubicBezTo>
                  <a:lnTo>
                    <a:pt x="143196" y="635006"/>
                  </a:lnTo>
                  <a:cubicBezTo>
                    <a:pt x="143958" y="635158"/>
                    <a:pt x="144606" y="635349"/>
                    <a:pt x="145139" y="635577"/>
                  </a:cubicBezTo>
                  <a:cubicBezTo>
                    <a:pt x="145673" y="635806"/>
                    <a:pt x="146320" y="635615"/>
                    <a:pt x="147082" y="635006"/>
                  </a:cubicBezTo>
                  <a:cubicBezTo>
                    <a:pt x="147235" y="634853"/>
                    <a:pt x="147311" y="634777"/>
                    <a:pt x="147311" y="634777"/>
                  </a:cubicBezTo>
                  <a:cubicBezTo>
                    <a:pt x="147463" y="634929"/>
                    <a:pt x="147616" y="634853"/>
                    <a:pt x="147768" y="634548"/>
                  </a:cubicBezTo>
                  <a:cubicBezTo>
                    <a:pt x="147768" y="633634"/>
                    <a:pt x="147844" y="632986"/>
                    <a:pt x="147997" y="632605"/>
                  </a:cubicBezTo>
                  <a:cubicBezTo>
                    <a:pt x="148149" y="632224"/>
                    <a:pt x="147997" y="631500"/>
                    <a:pt x="147539" y="630434"/>
                  </a:cubicBezTo>
                  <a:lnTo>
                    <a:pt x="147539" y="629748"/>
                  </a:lnTo>
                  <a:lnTo>
                    <a:pt x="147311" y="629291"/>
                  </a:lnTo>
                  <a:cubicBezTo>
                    <a:pt x="147158" y="628986"/>
                    <a:pt x="147006" y="628795"/>
                    <a:pt x="146854" y="628719"/>
                  </a:cubicBezTo>
                  <a:cubicBezTo>
                    <a:pt x="146701" y="628643"/>
                    <a:pt x="146625" y="628300"/>
                    <a:pt x="146625" y="627690"/>
                  </a:cubicBezTo>
                  <a:lnTo>
                    <a:pt x="143882" y="620604"/>
                  </a:lnTo>
                  <a:cubicBezTo>
                    <a:pt x="143729" y="619994"/>
                    <a:pt x="143539" y="619499"/>
                    <a:pt x="143310" y="619118"/>
                  </a:cubicBezTo>
                  <a:cubicBezTo>
                    <a:pt x="143082" y="618737"/>
                    <a:pt x="142891" y="618242"/>
                    <a:pt x="142739" y="617632"/>
                  </a:cubicBezTo>
                  <a:cubicBezTo>
                    <a:pt x="142586" y="617327"/>
                    <a:pt x="142510" y="617061"/>
                    <a:pt x="142510" y="616832"/>
                  </a:cubicBezTo>
                  <a:cubicBezTo>
                    <a:pt x="142510" y="616603"/>
                    <a:pt x="142358" y="616260"/>
                    <a:pt x="142053" y="615803"/>
                  </a:cubicBezTo>
                  <a:lnTo>
                    <a:pt x="141367" y="614889"/>
                  </a:lnTo>
                  <a:cubicBezTo>
                    <a:pt x="141215" y="614584"/>
                    <a:pt x="141139" y="614394"/>
                    <a:pt x="141139" y="614317"/>
                  </a:cubicBezTo>
                  <a:cubicBezTo>
                    <a:pt x="141139" y="614241"/>
                    <a:pt x="141062" y="613974"/>
                    <a:pt x="140910" y="613517"/>
                  </a:cubicBezTo>
                  <a:cubicBezTo>
                    <a:pt x="140758" y="613212"/>
                    <a:pt x="140758" y="613174"/>
                    <a:pt x="140910" y="613403"/>
                  </a:cubicBezTo>
                  <a:cubicBezTo>
                    <a:pt x="141062" y="613632"/>
                    <a:pt x="140910" y="613593"/>
                    <a:pt x="140453" y="613289"/>
                  </a:cubicBezTo>
                  <a:cubicBezTo>
                    <a:pt x="140148" y="612984"/>
                    <a:pt x="139958" y="612565"/>
                    <a:pt x="139881" y="612031"/>
                  </a:cubicBezTo>
                  <a:cubicBezTo>
                    <a:pt x="139805" y="611498"/>
                    <a:pt x="139615" y="611079"/>
                    <a:pt x="139310" y="610774"/>
                  </a:cubicBezTo>
                  <a:cubicBezTo>
                    <a:pt x="139157" y="610317"/>
                    <a:pt x="138967" y="609936"/>
                    <a:pt x="138738" y="609631"/>
                  </a:cubicBezTo>
                  <a:cubicBezTo>
                    <a:pt x="138510" y="609326"/>
                    <a:pt x="138319" y="609021"/>
                    <a:pt x="138167" y="608717"/>
                  </a:cubicBezTo>
                  <a:cubicBezTo>
                    <a:pt x="138167" y="608412"/>
                    <a:pt x="137938" y="608031"/>
                    <a:pt x="137481" y="607574"/>
                  </a:cubicBezTo>
                  <a:cubicBezTo>
                    <a:pt x="137329" y="607269"/>
                    <a:pt x="137252" y="607155"/>
                    <a:pt x="137252" y="607231"/>
                  </a:cubicBezTo>
                  <a:cubicBezTo>
                    <a:pt x="137252" y="607307"/>
                    <a:pt x="137176" y="607116"/>
                    <a:pt x="137024" y="606659"/>
                  </a:cubicBezTo>
                  <a:cubicBezTo>
                    <a:pt x="136719" y="605745"/>
                    <a:pt x="136338" y="604907"/>
                    <a:pt x="135881" y="604145"/>
                  </a:cubicBezTo>
                  <a:lnTo>
                    <a:pt x="135424" y="603459"/>
                  </a:lnTo>
                  <a:lnTo>
                    <a:pt x="134966" y="603230"/>
                  </a:lnTo>
                  <a:cubicBezTo>
                    <a:pt x="134204" y="602468"/>
                    <a:pt x="133823" y="601630"/>
                    <a:pt x="133823" y="600716"/>
                  </a:cubicBezTo>
                  <a:cubicBezTo>
                    <a:pt x="133214" y="600716"/>
                    <a:pt x="132833" y="600639"/>
                    <a:pt x="132680" y="600487"/>
                  </a:cubicBezTo>
                  <a:lnTo>
                    <a:pt x="132680" y="599801"/>
                  </a:lnTo>
                  <a:cubicBezTo>
                    <a:pt x="132528" y="599649"/>
                    <a:pt x="132452" y="599496"/>
                    <a:pt x="132452" y="599344"/>
                  </a:cubicBezTo>
                  <a:lnTo>
                    <a:pt x="132223" y="599344"/>
                  </a:lnTo>
                  <a:lnTo>
                    <a:pt x="131537" y="599344"/>
                  </a:lnTo>
                  <a:cubicBezTo>
                    <a:pt x="131690" y="599039"/>
                    <a:pt x="131842" y="598582"/>
                    <a:pt x="131995" y="597972"/>
                  </a:cubicBezTo>
                  <a:lnTo>
                    <a:pt x="131309" y="597744"/>
                  </a:lnTo>
                  <a:lnTo>
                    <a:pt x="129709" y="596144"/>
                  </a:lnTo>
                  <a:cubicBezTo>
                    <a:pt x="129099" y="595382"/>
                    <a:pt x="128832" y="595001"/>
                    <a:pt x="128909" y="595001"/>
                  </a:cubicBezTo>
                  <a:cubicBezTo>
                    <a:pt x="128985" y="595001"/>
                    <a:pt x="129061" y="595115"/>
                    <a:pt x="129137" y="595344"/>
                  </a:cubicBezTo>
                  <a:cubicBezTo>
                    <a:pt x="129213" y="595572"/>
                    <a:pt x="129251" y="595725"/>
                    <a:pt x="129251" y="595801"/>
                  </a:cubicBezTo>
                  <a:cubicBezTo>
                    <a:pt x="129251" y="595877"/>
                    <a:pt x="129023" y="595534"/>
                    <a:pt x="128566" y="594772"/>
                  </a:cubicBezTo>
                  <a:cubicBezTo>
                    <a:pt x="128413" y="594772"/>
                    <a:pt x="128261" y="594696"/>
                    <a:pt x="128108" y="594543"/>
                  </a:cubicBezTo>
                  <a:lnTo>
                    <a:pt x="128108" y="593858"/>
                  </a:lnTo>
                  <a:cubicBezTo>
                    <a:pt x="127651" y="593248"/>
                    <a:pt x="127194" y="592791"/>
                    <a:pt x="126737" y="592486"/>
                  </a:cubicBezTo>
                  <a:cubicBezTo>
                    <a:pt x="126280" y="592181"/>
                    <a:pt x="125899" y="591800"/>
                    <a:pt x="125594" y="591343"/>
                  </a:cubicBezTo>
                  <a:cubicBezTo>
                    <a:pt x="125441" y="591038"/>
                    <a:pt x="125022" y="590581"/>
                    <a:pt x="124337" y="589971"/>
                  </a:cubicBezTo>
                  <a:cubicBezTo>
                    <a:pt x="123651" y="589362"/>
                    <a:pt x="123155" y="588905"/>
                    <a:pt x="122851" y="588600"/>
                  </a:cubicBezTo>
                  <a:lnTo>
                    <a:pt x="122165" y="588600"/>
                  </a:lnTo>
                  <a:lnTo>
                    <a:pt x="121479" y="588143"/>
                  </a:lnTo>
                  <a:lnTo>
                    <a:pt x="121250" y="587914"/>
                  </a:lnTo>
                  <a:cubicBezTo>
                    <a:pt x="120641" y="587304"/>
                    <a:pt x="119879" y="587076"/>
                    <a:pt x="118964" y="587228"/>
                  </a:cubicBezTo>
                  <a:close/>
                  <a:moveTo>
                    <a:pt x="30839" y="567569"/>
                  </a:moveTo>
                  <a:cubicBezTo>
                    <a:pt x="30306" y="567416"/>
                    <a:pt x="29810" y="567721"/>
                    <a:pt x="29353" y="568483"/>
                  </a:cubicBezTo>
                  <a:cubicBezTo>
                    <a:pt x="29048" y="569093"/>
                    <a:pt x="28858" y="569397"/>
                    <a:pt x="28782" y="569397"/>
                  </a:cubicBezTo>
                  <a:cubicBezTo>
                    <a:pt x="28706" y="569397"/>
                    <a:pt x="28591" y="569626"/>
                    <a:pt x="28439" y="570083"/>
                  </a:cubicBezTo>
                  <a:cubicBezTo>
                    <a:pt x="28286" y="570388"/>
                    <a:pt x="28248" y="570540"/>
                    <a:pt x="28325" y="570540"/>
                  </a:cubicBezTo>
                  <a:cubicBezTo>
                    <a:pt x="28401" y="570540"/>
                    <a:pt x="28439" y="570693"/>
                    <a:pt x="28439" y="570998"/>
                  </a:cubicBezTo>
                  <a:cubicBezTo>
                    <a:pt x="28439" y="571455"/>
                    <a:pt x="28477" y="571722"/>
                    <a:pt x="28553" y="571798"/>
                  </a:cubicBezTo>
                  <a:cubicBezTo>
                    <a:pt x="28629" y="571874"/>
                    <a:pt x="28667" y="572064"/>
                    <a:pt x="28667" y="572369"/>
                  </a:cubicBezTo>
                  <a:cubicBezTo>
                    <a:pt x="28820" y="572979"/>
                    <a:pt x="28820" y="573360"/>
                    <a:pt x="28667" y="573512"/>
                  </a:cubicBezTo>
                  <a:cubicBezTo>
                    <a:pt x="28515" y="573665"/>
                    <a:pt x="28591" y="574274"/>
                    <a:pt x="28896" y="575341"/>
                  </a:cubicBezTo>
                  <a:cubicBezTo>
                    <a:pt x="29048" y="576103"/>
                    <a:pt x="29087" y="576789"/>
                    <a:pt x="29010" y="577398"/>
                  </a:cubicBezTo>
                  <a:cubicBezTo>
                    <a:pt x="28934" y="578008"/>
                    <a:pt x="29048" y="579151"/>
                    <a:pt x="29353" y="580827"/>
                  </a:cubicBezTo>
                  <a:cubicBezTo>
                    <a:pt x="29506" y="581132"/>
                    <a:pt x="29620" y="581742"/>
                    <a:pt x="29696" y="582656"/>
                  </a:cubicBezTo>
                  <a:cubicBezTo>
                    <a:pt x="29772" y="583571"/>
                    <a:pt x="29810" y="584256"/>
                    <a:pt x="29810" y="584714"/>
                  </a:cubicBezTo>
                  <a:lnTo>
                    <a:pt x="30039" y="584714"/>
                  </a:lnTo>
                  <a:lnTo>
                    <a:pt x="30496" y="584714"/>
                  </a:lnTo>
                  <a:lnTo>
                    <a:pt x="30039" y="586314"/>
                  </a:lnTo>
                  <a:cubicBezTo>
                    <a:pt x="29887" y="586771"/>
                    <a:pt x="29810" y="587038"/>
                    <a:pt x="29810" y="587114"/>
                  </a:cubicBezTo>
                  <a:cubicBezTo>
                    <a:pt x="29810" y="587190"/>
                    <a:pt x="30039" y="587685"/>
                    <a:pt x="30496" y="588600"/>
                  </a:cubicBezTo>
                  <a:lnTo>
                    <a:pt x="33239" y="599115"/>
                  </a:lnTo>
                  <a:cubicBezTo>
                    <a:pt x="33544" y="599877"/>
                    <a:pt x="33735" y="600335"/>
                    <a:pt x="33811" y="600487"/>
                  </a:cubicBezTo>
                  <a:cubicBezTo>
                    <a:pt x="33887" y="600639"/>
                    <a:pt x="34001" y="600868"/>
                    <a:pt x="34154" y="601173"/>
                  </a:cubicBezTo>
                  <a:cubicBezTo>
                    <a:pt x="34306" y="601478"/>
                    <a:pt x="34459" y="601668"/>
                    <a:pt x="34611" y="601744"/>
                  </a:cubicBezTo>
                  <a:cubicBezTo>
                    <a:pt x="34763" y="601820"/>
                    <a:pt x="34992" y="602011"/>
                    <a:pt x="35297" y="602316"/>
                  </a:cubicBezTo>
                  <a:cubicBezTo>
                    <a:pt x="35602" y="603078"/>
                    <a:pt x="35792" y="603573"/>
                    <a:pt x="35868" y="603802"/>
                  </a:cubicBezTo>
                  <a:cubicBezTo>
                    <a:pt x="35945" y="604030"/>
                    <a:pt x="36516" y="604221"/>
                    <a:pt x="37583" y="604373"/>
                  </a:cubicBezTo>
                  <a:cubicBezTo>
                    <a:pt x="37735" y="604678"/>
                    <a:pt x="38116" y="604678"/>
                    <a:pt x="38726" y="604373"/>
                  </a:cubicBezTo>
                  <a:cubicBezTo>
                    <a:pt x="39031" y="604373"/>
                    <a:pt x="39488" y="604145"/>
                    <a:pt x="40097" y="603687"/>
                  </a:cubicBezTo>
                  <a:cubicBezTo>
                    <a:pt x="40859" y="602925"/>
                    <a:pt x="41050" y="602621"/>
                    <a:pt x="40669" y="602773"/>
                  </a:cubicBezTo>
                  <a:cubicBezTo>
                    <a:pt x="40288" y="602925"/>
                    <a:pt x="40631" y="602468"/>
                    <a:pt x="41698" y="601401"/>
                  </a:cubicBezTo>
                  <a:cubicBezTo>
                    <a:pt x="42155" y="600944"/>
                    <a:pt x="42536" y="600258"/>
                    <a:pt x="42841" y="599344"/>
                  </a:cubicBezTo>
                  <a:cubicBezTo>
                    <a:pt x="43145" y="598430"/>
                    <a:pt x="43374" y="597591"/>
                    <a:pt x="43526" y="596829"/>
                  </a:cubicBezTo>
                  <a:cubicBezTo>
                    <a:pt x="43526" y="596677"/>
                    <a:pt x="43755" y="596258"/>
                    <a:pt x="44212" y="595572"/>
                  </a:cubicBezTo>
                  <a:cubicBezTo>
                    <a:pt x="44669" y="594886"/>
                    <a:pt x="45089" y="594124"/>
                    <a:pt x="45470" y="593286"/>
                  </a:cubicBezTo>
                  <a:cubicBezTo>
                    <a:pt x="45851" y="592448"/>
                    <a:pt x="46193" y="591724"/>
                    <a:pt x="46498" y="591114"/>
                  </a:cubicBezTo>
                  <a:cubicBezTo>
                    <a:pt x="46803" y="590505"/>
                    <a:pt x="47070" y="590086"/>
                    <a:pt x="47298" y="589857"/>
                  </a:cubicBezTo>
                  <a:cubicBezTo>
                    <a:pt x="47527" y="589628"/>
                    <a:pt x="47641" y="589438"/>
                    <a:pt x="47641" y="589286"/>
                  </a:cubicBezTo>
                  <a:lnTo>
                    <a:pt x="49241" y="586314"/>
                  </a:lnTo>
                  <a:cubicBezTo>
                    <a:pt x="49546" y="585552"/>
                    <a:pt x="49775" y="584904"/>
                    <a:pt x="49927" y="584371"/>
                  </a:cubicBezTo>
                  <a:cubicBezTo>
                    <a:pt x="50080" y="583837"/>
                    <a:pt x="50308" y="583342"/>
                    <a:pt x="50613" y="582885"/>
                  </a:cubicBezTo>
                  <a:cubicBezTo>
                    <a:pt x="50765" y="582580"/>
                    <a:pt x="50804" y="582504"/>
                    <a:pt x="50727" y="582656"/>
                  </a:cubicBezTo>
                  <a:cubicBezTo>
                    <a:pt x="50651" y="582809"/>
                    <a:pt x="50689" y="582732"/>
                    <a:pt x="50842" y="582428"/>
                  </a:cubicBezTo>
                  <a:cubicBezTo>
                    <a:pt x="51146" y="581970"/>
                    <a:pt x="51185" y="581666"/>
                    <a:pt x="50956" y="581513"/>
                  </a:cubicBezTo>
                  <a:cubicBezTo>
                    <a:pt x="50727" y="581361"/>
                    <a:pt x="50689" y="580904"/>
                    <a:pt x="50842" y="580142"/>
                  </a:cubicBezTo>
                  <a:cubicBezTo>
                    <a:pt x="50232" y="580294"/>
                    <a:pt x="49927" y="579989"/>
                    <a:pt x="49927" y="579227"/>
                  </a:cubicBezTo>
                  <a:cubicBezTo>
                    <a:pt x="49165" y="579075"/>
                    <a:pt x="48822" y="578999"/>
                    <a:pt x="48899" y="578999"/>
                  </a:cubicBezTo>
                  <a:cubicBezTo>
                    <a:pt x="48975" y="578999"/>
                    <a:pt x="48784" y="578770"/>
                    <a:pt x="48327" y="578313"/>
                  </a:cubicBezTo>
                  <a:cubicBezTo>
                    <a:pt x="48022" y="578160"/>
                    <a:pt x="47832" y="578084"/>
                    <a:pt x="47756" y="578084"/>
                  </a:cubicBezTo>
                  <a:cubicBezTo>
                    <a:pt x="47679" y="578084"/>
                    <a:pt x="47413" y="578008"/>
                    <a:pt x="46955" y="577856"/>
                  </a:cubicBezTo>
                  <a:cubicBezTo>
                    <a:pt x="46651" y="577703"/>
                    <a:pt x="46498" y="577589"/>
                    <a:pt x="46498" y="577513"/>
                  </a:cubicBezTo>
                  <a:cubicBezTo>
                    <a:pt x="46498" y="577437"/>
                    <a:pt x="46346" y="577170"/>
                    <a:pt x="46041" y="576713"/>
                  </a:cubicBezTo>
                  <a:cubicBezTo>
                    <a:pt x="45431" y="575951"/>
                    <a:pt x="45089" y="575493"/>
                    <a:pt x="45012" y="575341"/>
                  </a:cubicBezTo>
                  <a:cubicBezTo>
                    <a:pt x="44936" y="575189"/>
                    <a:pt x="44898" y="575151"/>
                    <a:pt x="44898" y="575227"/>
                  </a:cubicBezTo>
                  <a:cubicBezTo>
                    <a:pt x="44898" y="575303"/>
                    <a:pt x="44593" y="575112"/>
                    <a:pt x="43984" y="574655"/>
                  </a:cubicBezTo>
                  <a:lnTo>
                    <a:pt x="43984" y="574427"/>
                  </a:lnTo>
                  <a:cubicBezTo>
                    <a:pt x="43679" y="574122"/>
                    <a:pt x="43412" y="573855"/>
                    <a:pt x="43184" y="573626"/>
                  </a:cubicBezTo>
                  <a:cubicBezTo>
                    <a:pt x="42955" y="573398"/>
                    <a:pt x="42612" y="573284"/>
                    <a:pt x="42155" y="573284"/>
                  </a:cubicBezTo>
                  <a:cubicBezTo>
                    <a:pt x="41850" y="572979"/>
                    <a:pt x="41698" y="572674"/>
                    <a:pt x="41698" y="572369"/>
                  </a:cubicBezTo>
                  <a:cubicBezTo>
                    <a:pt x="40783" y="572217"/>
                    <a:pt x="40059" y="572064"/>
                    <a:pt x="39526" y="571912"/>
                  </a:cubicBezTo>
                  <a:cubicBezTo>
                    <a:pt x="38993" y="571760"/>
                    <a:pt x="38345" y="571455"/>
                    <a:pt x="37583" y="570998"/>
                  </a:cubicBezTo>
                  <a:lnTo>
                    <a:pt x="35983" y="570083"/>
                  </a:lnTo>
                  <a:cubicBezTo>
                    <a:pt x="35373" y="569778"/>
                    <a:pt x="34878" y="569397"/>
                    <a:pt x="34497" y="568940"/>
                  </a:cubicBezTo>
                  <a:cubicBezTo>
                    <a:pt x="34116" y="568483"/>
                    <a:pt x="33620" y="568178"/>
                    <a:pt x="33011" y="568026"/>
                  </a:cubicBezTo>
                  <a:cubicBezTo>
                    <a:pt x="32096" y="567873"/>
                    <a:pt x="31373" y="567721"/>
                    <a:pt x="30839" y="567569"/>
                  </a:cubicBezTo>
                  <a:close/>
                  <a:moveTo>
                    <a:pt x="97247" y="543566"/>
                  </a:moveTo>
                  <a:lnTo>
                    <a:pt x="96790" y="543794"/>
                  </a:lnTo>
                  <a:cubicBezTo>
                    <a:pt x="96485" y="543794"/>
                    <a:pt x="96181" y="544023"/>
                    <a:pt x="95876" y="544480"/>
                  </a:cubicBezTo>
                  <a:cubicBezTo>
                    <a:pt x="95571" y="545394"/>
                    <a:pt x="95381" y="545813"/>
                    <a:pt x="95304" y="545737"/>
                  </a:cubicBezTo>
                  <a:cubicBezTo>
                    <a:pt x="95228" y="545661"/>
                    <a:pt x="95038" y="545775"/>
                    <a:pt x="94733" y="546080"/>
                  </a:cubicBezTo>
                  <a:cubicBezTo>
                    <a:pt x="94580" y="546233"/>
                    <a:pt x="94428" y="546385"/>
                    <a:pt x="94276" y="546537"/>
                  </a:cubicBezTo>
                  <a:cubicBezTo>
                    <a:pt x="94123" y="546537"/>
                    <a:pt x="93895" y="546766"/>
                    <a:pt x="93590" y="547223"/>
                  </a:cubicBezTo>
                  <a:cubicBezTo>
                    <a:pt x="93285" y="547528"/>
                    <a:pt x="93095" y="547795"/>
                    <a:pt x="93018" y="548023"/>
                  </a:cubicBezTo>
                  <a:cubicBezTo>
                    <a:pt x="92942" y="548252"/>
                    <a:pt x="92675" y="548671"/>
                    <a:pt x="92218" y="549281"/>
                  </a:cubicBezTo>
                  <a:cubicBezTo>
                    <a:pt x="91913" y="549281"/>
                    <a:pt x="91761" y="549357"/>
                    <a:pt x="91761" y="549509"/>
                  </a:cubicBezTo>
                  <a:cubicBezTo>
                    <a:pt x="91609" y="549814"/>
                    <a:pt x="91418" y="550081"/>
                    <a:pt x="91190" y="550309"/>
                  </a:cubicBezTo>
                  <a:cubicBezTo>
                    <a:pt x="90961" y="550538"/>
                    <a:pt x="90847" y="550500"/>
                    <a:pt x="90847" y="550195"/>
                  </a:cubicBezTo>
                  <a:cubicBezTo>
                    <a:pt x="90847" y="549890"/>
                    <a:pt x="90694" y="550271"/>
                    <a:pt x="90389" y="551338"/>
                  </a:cubicBezTo>
                  <a:cubicBezTo>
                    <a:pt x="90237" y="551948"/>
                    <a:pt x="89780" y="552633"/>
                    <a:pt x="89018" y="553395"/>
                  </a:cubicBezTo>
                  <a:lnTo>
                    <a:pt x="86503" y="555681"/>
                  </a:lnTo>
                  <a:lnTo>
                    <a:pt x="85817" y="557053"/>
                  </a:lnTo>
                  <a:cubicBezTo>
                    <a:pt x="85513" y="557967"/>
                    <a:pt x="85246" y="558386"/>
                    <a:pt x="85017" y="558310"/>
                  </a:cubicBezTo>
                  <a:cubicBezTo>
                    <a:pt x="84789" y="558234"/>
                    <a:pt x="84522" y="558425"/>
                    <a:pt x="84217" y="558882"/>
                  </a:cubicBezTo>
                  <a:cubicBezTo>
                    <a:pt x="83912" y="559644"/>
                    <a:pt x="83455" y="560330"/>
                    <a:pt x="82846" y="560939"/>
                  </a:cubicBezTo>
                  <a:lnTo>
                    <a:pt x="82388" y="561625"/>
                  </a:lnTo>
                  <a:cubicBezTo>
                    <a:pt x="82084" y="561930"/>
                    <a:pt x="81893" y="562273"/>
                    <a:pt x="81817" y="562654"/>
                  </a:cubicBezTo>
                  <a:cubicBezTo>
                    <a:pt x="81741" y="563035"/>
                    <a:pt x="81474" y="563454"/>
                    <a:pt x="81017" y="563911"/>
                  </a:cubicBezTo>
                  <a:cubicBezTo>
                    <a:pt x="80864" y="564063"/>
                    <a:pt x="80712" y="564216"/>
                    <a:pt x="80560" y="564368"/>
                  </a:cubicBezTo>
                  <a:cubicBezTo>
                    <a:pt x="80407" y="564673"/>
                    <a:pt x="80369" y="564863"/>
                    <a:pt x="80445" y="564940"/>
                  </a:cubicBezTo>
                  <a:cubicBezTo>
                    <a:pt x="80522" y="565016"/>
                    <a:pt x="80407" y="565206"/>
                    <a:pt x="80102" y="565511"/>
                  </a:cubicBezTo>
                  <a:lnTo>
                    <a:pt x="79874" y="566426"/>
                  </a:lnTo>
                  <a:cubicBezTo>
                    <a:pt x="79417" y="567188"/>
                    <a:pt x="79036" y="568178"/>
                    <a:pt x="78731" y="569397"/>
                  </a:cubicBezTo>
                  <a:lnTo>
                    <a:pt x="78959" y="570083"/>
                  </a:lnTo>
                  <a:cubicBezTo>
                    <a:pt x="78959" y="570693"/>
                    <a:pt x="79264" y="571302"/>
                    <a:pt x="79874" y="571912"/>
                  </a:cubicBezTo>
                  <a:lnTo>
                    <a:pt x="86275" y="582199"/>
                  </a:lnTo>
                  <a:lnTo>
                    <a:pt x="86732" y="582656"/>
                  </a:lnTo>
                  <a:cubicBezTo>
                    <a:pt x="86732" y="582809"/>
                    <a:pt x="86960" y="583113"/>
                    <a:pt x="87418" y="583571"/>
                  </a:cubicBezTo>
                  <a:cubicBezTo>
                    <a:pt x="87570" y="584180"/>
                    <a:pt x="87722" y="584561"/>
                    <a:pt x="87875" y="584714"/>
                  </a:cubicBezTo>
                  <a:lnTo>
                    <a:pt x="89018" y="585628"/>
                  </a:lnTo>
                  <a:lnTo>
                    <a:pt x="89704" y="586085"/>
                  </a:lnTo>
                  <a:cubicBezTo>
                    <a:pt x="89704" y="586085"/>
                    <a:pt x="89704" y="586161"/>
                    <a:pt x="89704" y="586314"/>
                  </a:cubicBezTo>
                  <a:lnTo>
                    <a:pt x="90389" y="586314"/>
                  </a:lnTo>
                  <a:cubicBezTo>
                    <a:pt x="90389" y="586923"/>
                    <a:pt x="90275" y="587152"/>
                    <a:pt x="90047" y="587000"/>
                  </a:cubicBezTo>
                  <a:cubicBezTo>
                    <a:pt x="89818" y="586847"/>
                    <a:pt x="90085" y="587152"/>
                    <a:pt x="90847" y="587914"/>
                  </a:cubicBezTo>
                  <a:lnTo>
                    <a:pt x="99305" y="595686"/>
                  </a:lnTo>
                  <a:cubicBezTo>
                    <a:pt x="99457" y="596601"/>
                    <a:pt x="99991" y="597134"/>
                    <a:pt x="100905" y="597287"/>
                  </a:cubicBezTo>
                  <a:lnTo>
                    <a:pt x="101362" y="598430"/>
                  </a:lnTo>
                  <a:lnTo>
                    <a:pt x="102048" y="598658"/>
                  </a:lnTo>
                  <a:lnTo>
                    <a:pt x="101819" y="599344"/>
                  </a:lnTo>
                  <a:cubicBezTo>
                    <a:pt x="102124" y="599496"/>
                    <a:pt x="102353" y="599611"/>
                    <a:pt x="102505" y="599687"/>
                  </a:cubicBezTo>
                  <a:cubicBezTo>
                    <a:pt x="102658" y="599763"/>
                    <a:pt x="103039" y="599954"/>
                    <a:pt x="103648" y="600258"/>
                  </a:cubicBezTo>
                  <a:lnTo>
                    <a:pt x="100676" y="579227"/>
                  </a:lnTo>
                  <a:cubicBezTo>
                    <a:pt x="100676" y="578770"/>
                    <a:pt x="100638" y="578427"/>
                    <a:pt x="100562" y="578199"/>
                  </a:cubicBezTo>
                  <a:cubicBezTo>
                    <a:pt x="100486" y="577970"/>
                    <a:pt x="100448" y="577551"/>
                    <a:pt x="100448" y="576941"/>
                  </a:cubicBezTo>
                  <a:lnTo>
                    <a:pt x="100219" y="576255"/>
                  </a:lnTo>
                  <a:cubicBezTo>
                    <a:pt x="100219" y="576103"/>
                    <a:pt x="100295" y="575874"/>
                    <a:pt x="100448" y="575570"/>
                  </a:cubicBezTo>
                  <a:cubicBezTo>
                    <a:pt x="99991" y="575722"/>
                    <a:pt x="99762" y="575760"/>
                    <a:pt x="99762" y="575684"/>
                  </a:cubicBezTo>
                  <a:cubicBezTo>
                    <a:pt x="99762" y="575608"/>
                    <a:pt x="99610" y="575417"/>
                    <a:pt x="99305" y="575112"/>
                  </a:cubicBezTo>
                  <a:lnTo>
                    <a:pt x="98619" y="573741"/>
                  </a:lnTo>
                  <a:cubicBezTo>
                    <a:pt x="98467" y="573436"/>
                    <a:pt x="98429" y="573360"/>
                    <a:pt x="98505" y="573512"/>
                  </a:cubicBezTo>
                  <a:cubicBezTo>
                    <a:pt x="98581" y="573665"/>
                    <a:pt x="98467" y="573665"/>
                    <a:pt x="98162" y="573512"/>
                  </a:cubicBezTo>
                  <a:lnTo>
                    <a:pt x="97933" y="573512"/>
                  </a:lnTo>
                  <a:cubicBezTo>
                    <a:pt x="97476" y="573512"/>
                    <a:pt x="97171" y="573436"/>
                    <a:pt x="97019" y="573284"/>
                  </a:cubicBezTo>
                  <a:cubicBezTo>
                    <a:pt x="96257" y="573131"/>
                    <a:pt x="95723" y="573093"/>
                    <a:pt x="95419" y="573169"/>
                  </a:cubicBezTo>
                  <a:cubicBezTo>
                    <a:pt x="95114" y="573245"/>
                    <a:pt x="94809" y="573055"/>
                    <a:pt x="94504" y="572598"/>
                  </a:cubicBezTo>
                  <a:cubicBezTo>
                    <a:pt x="93742" y="571988"/>
                    <a:pt x="93209" y="571760"/>
                    <a:pt x="92904" y="571912"/>
                  </a:cubicBezTo>
                  <a:cubicBezTo>
                    <a:pt x="92599" y="572064"/>
                    <a:pt x="91913" y="572141"/>
                    <a:pt x="90847" y="572141"/>
                  </a:cubicBezTo>
                  <a:cubicBezTo>
                    <a:pt x="91151" y="571836"/>
                    <a:pt x="91190" y="571683"/>
                    <a:pt x="90961" y="571683"/>
                  </a:cubicBezTo>
                  <a:cubicBezTo>
                    <a:pt x="90732" y="571683"/>
                    <a:pt x="90313" y="571455"/>
                    <a:pt x="89704" y="570998"/>
                  </a:cubicBezTo>
                  <a:cubicBezTo>
                    <a:pt x="89704" y="570998"/>
                    <a:pt x="89551" y="570921"/>
                    <a:pt x="89246" y="570769"/>
                  </a:cubicBezTo>
                  <a:lnTo>
                    <a:pt x="88561" y="570540"/>
                  </a:lnTo>
                  <a:cubicBezTo>
                    <a:pt x="88865" y="571302"/>
                    <a:pt x="87189" y="569702"/>
                    <a:pt x="83531" y="565740"/>
                  </a:cubicBezTo>
                  <a:cubicBezTo>
                    <a:pt x="84293" y="565740"/>
                    <a:pt x="85322" y="565740"/>
                    <a:pt x="86618" y="565740"/>
                  </a:cubicBezTo>
                  <a:cubicBezTo>
                    <a:pt x="87913" y="565740"/>
                    <a:pt x="88713" y="565968"/>
                    <a:pt x="89018" y="566426"/>
                  </a:cubicBezTo>
                  <a:lnTo>
                    <a:pt x="90618" y="566883"/>
                  </a:lnTo>
                  <a:cubicBezTo>
                    <a:pt x="90923" y="566883"/>
                    <a:pt x="91418" y="566959"/>
                    <a:pt x="92104" y="567111"/>
                  </a:cubicBezTo>
                  <a:cubicBezTo>
                    <a:pt x="92790" y="567264"/>
                    <a:pt x="93285" y="567340"/>
                    <a:pt x="93590" y="567340"/>
                  </a:cubicBezTo>
                  <a:cubicBezTo>
                    <a:pt x="93895" y="567340"/>
                    <a:pt x="94352" y="567416"/>
                    <a:pt x="94961" y="567569"/>
                  </a:cubicBezTo>
                  <a:cubicBezTo>
                    <a:pt x="95266" y="567721"/>
                    <a:pt x="95457" y="567759"/>
                    <a:pt x="95533" y="567683"/>
                  </a:cubicBezTo>
                  <a:cubicBezTo>
                    <a:pt x="95609" y="567607"/>
                    <a:pt x="95723" y="567721"/>
                    <a:pt x="95876" y="568026"/>
                  </a:cubicBezTo>
                  <a:cubicBezTo>
                    <a:pt x="96485" y="567873"/>
                    <a:pt x="97400" y="567645"/>
                    <a:pt x="98619" y="567340"/>
                  </a:cubicBezTo>
                  <a:cubicBezTo>
                    <a:pt x="98619" y="567188"/>
                    <a:pt x="98695" y="566959"/>
                    <a:pt x="98848" y="566654"/>
                  </a:cubicBezTo>
                  <a:cubicBezTo>
                    <a:pt x="98848" y="566502"/>
                    <a:pt x="99000" y="566426"/>
                    <a:pt x="99305" y="566426"/>
                  </a:cubicBezTo>
                  <a:cubicBezTo>
                    <a:pt x="99152" y="565511"/>
                    <a:pt x="99152" y="565130"/>
                    <a:pt x="99305" y="565283"/>
                  </a:cubicBezTo>
                  <a:cubicBezTo>
                    <a:pt x="99457" y="565435"/>
                    <a:pt x="99533" y="565054"/>
                    <a:pt x="99533" y="564140"/>
                  </a:cubicBezTo>
                  <a:cubicBezTo>
                    <a:pt x="99686" y="563987"/>
                    <a:pt x="99914" y="563911"/>
                    <a:pt x="100219" y="563911"/>
                  </a:cubicBezTo>
                  <a:cubicBezTo>
                    <a:pt x="100067" y="563759"/>
                    <a:pt x="99914" y="563530"/>
                    <a:pt x="99762" y="563225"/>
                  </a:cubicBezTo>
                  <a:cubicBezTo>
                    <a:pt x="99610" y="563073"/>
                    <a:pt x="99457" y="562920"/>
                    <a:pt x="99305" y="562768"/>
                  </a:cubicBezTo>
                  <a:cubicBezTo>
                    <a:pt x="99305" y="562463"/>
                    <a:pt x="99381" y="562197"/>
                    <a:pt x="99533" y="561968"/>
                  </a:cubicBezTo>
                  <a:cubicBezTo>
                    <a:pt x="99686" y="561739"/>
                    <a:pt x="99686" y="561396"/>
                    <a:pt x="99533" y="560939"/>
                  </a:cubicBezTo>
                  <a:lnTo>
                    <a:pt x="99533" y="560482"/>
                  </a:lnTo>
                  <a:cubicBezTo>
                    <a:pt x="99229" y="559720"/>
                    <a:pt x="99191" y="559339"/>
                    <a:pt x="99419" y="559339"/>
                  </a:cubicBezTo>
                  <a:cubicBezTo>
                    <a:pt x="99648" y="559339"/>
                    <a:pt x="99610" y="558806"/>
                    <a:pt x="99305" y="557739"/>
                  </a:cubicBezTo>
                  <a:cubicBezTo>
                    <a:pt x="99152" y="557129"/>
                    <a:pt x="99114" y="556786"/>
                    <a:pt x="99191" y="556710"/>
                  </a:cubicBezTo>
                  <a:cubicBezTo>
                    <a:pt x="99267" y="556634"/>
                    <a:pt x="99381" y="556443"/>
                    <a:pt x="99533" y="556139"/>
                  </a:cubicBezTo>
                  <a:cubicBezTo>
                    <a:pt x="99533" y="555529"/>
                    <a:pt x="99495" y="555262"/>
                    <a:pt x="99419" y="555338"/>
                  </a:cubicBezTo>
                  <a:cubicBezTo>
                    <a:pt x="99343" y="555415"/>
                    <a:pt x="99305" y="555072"/>
                    <a:pt x="99305" y="554310"/>
                  </a:cubicBezTo>
                  <a:cubicBezTo>
                    <a:pt x="99152" y="553700"/>
                    <a:pt x="99114" y="553205"/>
                    <a:pt x="99191" y="552824"/>
                  </a:cubicBezTo>
                  <a:cubicBezTo>
                    <a:pt x="99267" y="552443"/>
                    <a:pt x="99305" y="551719"/>
                    <a:pt x="99305" y="550652"/>
                  </a:cubicBezTo>
                  <a:cubicBezTo>
                    <a:pt x="99152" y="550652"/>
                    <a:pt x="99076" y="550424"/>
                    <a:pt x="99076" y="549966"/>
                  </a:cubicBezTo>
                  <a:lnTo>
                    <a:pt x="99076" y="549738"/>
                  </a:lnTo>
                  <a:lnTo>
                    <a:pt x="99076" y="549281"/>
                  </a:lnTo>
                  <a:cubicBezTo>
                    <a:pt x="99229" y="548671"/>
                    <a:pt x="99229" y="548290"/>
                    <a:pt x="99076" y="548138"/>
                  </a:cubicBezTo>
                  <a:cubicBezTo>
                    <a:pt x="98924" y="547985"/>
                    <a:pt x="98924" y="547147"/>
                    <a:pt x="99076" y="545623"/>
                  </a:cubicBezTo>
                  <a:cubicBezTo>
                    <a:pt x="99076" y="545318"/>
                    <a:pt x="99114" y="544975"/>
                    <a:pt x="99191" y="544594"/>
                  </a:cubicBezTo>
                  <a:cubicBezTo>
                    <a:pt x="99267" y="544213"/>
                    <a:pt x="99305" y="543870"/>
                    <a:pt x="99305" y="543566"/>
                  </a:cubicBezTo>
                  <a:cubicBezTo>
                    <a:pt x="98543" y="543413"/>
                    <a:pt x="97857" y="543413"/>
                    <a:pt x="97247" y="543566"/>
                  </a:cubicBezTo>
                  <a:close/>
                  <a:moveTo>
                    <a:pt x="43526" y="527792"/>
                  </a:moveTo>
                  <a:lnTo>
                    <a:pt x="43755" y="527792"/>
                  </a:lnTo>
                  <a:cubicBezTo>
                    <a:pt x="44212" y="527640"/>
                    <a:pt x="44327" y="527716"/>
                    <a:pt x="44098" y="528021"/>
                  </a:cubicBezTo>
                  <a:cubicBezTo>
                    <a:pt x="43869" y="528326"/>
                    <a:pt x="43679" y="528402"/>
                    <a:pt x="43526" y="528249"/>
                  </a:cubicBezTo>
                  <a:close/>
                  <a:moveTo>
                    <a:pt x="94276" y="474986"/>
                  </a:moveTo>
                  <a:cubicBezTo>
                    <a:pt x="95190" y="474833"/>
                    <a:pt x="95571" y="474833"/>
                    <a:pt x="95419" y="474986"/>
                  </a:cubicBezTo>
                  <a:cubicBezTo>
                    <a:pt x="95266" y="475138"/>
                    <a:pt x="95495" y="475367"/>
                    <a:pt x="96104" y="475671"/>
                  </a:cubicBezTo>
                  <a:lnTo>
                    <a:pt x="98619" y="475671"/>
                  </a:lnTo>
                  <a:cubicBezTo>
                    <a:pt x="99838" y="475824"/>
                    <a:pt x="100448" y="476052"/>
                    <a:pt x="100448" y="476357"/>
                  </a:cubicBezTo>
                  <a:cubicBezTo>
                    <a:pt x="100448" y="476662"/>
                    <a:pt x="101134" y="476586"/>
                    <a:pt x="102505" y="476129"/>
                  </a:cubicBezTo>
                  <a:cubicBezTo>
                    <a:pt x="102505" y="476891"/>
                    <a:pt x="102962" y="477272"/>
                    <a:pt x="103877" y="477272"/>
                  </a:cubicBezTo>
                  <a:cubicBezTo>
                    <a:pt x="103877" y="477576"/>
                    <a:pt x="103915" y="477767"/>
                    <a:pt x="103991" y="477843"/>
                  </a:cubicBezTo>
                  <a:cubicBezTo>
                    <a:pt x="104067" y="477919"/>
                    <a:pt x="104105" y="478186"/>
                    <a:pt x="104105" y="478643"/>
                  </a:cubicBezTo>
                  <a:cubicBezTo>
                    <a:pt x="104867" y="478491"/>
                    <a:pt x="105401" y="478491"/>
                    <a:pt x="105706" y="478643"/>
                  </a:cubicBezTo>
                  <a:cubicBezTo>
                    <a:pt x="106010" y="478796"/>
                    <a:pt x="106391" y="478948"/>
                    <a:pt x="106849" y="479100"/>
                  </a:cubicBezTo>
                  <a:cubicBezTo>
                    <a:pt x="107763" y="479558"/>
                    <a:pt x="108296" y="479977"/>
                    <a:pt x="108449" y="480358"/>
                  </a:cubicBezTo>
                  <a:cubicBezTo>
                    <a:pt x="108601" y="480739"/>
                    <a:pt x="109363" y="480853"/>
                    <a:pt x="110735" y="480701"/>
                  </a:cubicBezTo>
                  <a:cubicBezTo>
                    <a:pt x="111192" y="481615"/>
                    <a:pt x="112030" y="482377"/>
                    <a:pt x="113249" y="482987"/>
                  </a:cubicBezTo>
                  <a:lnTo>
                    <a:pt x="114850" y="484587"/>
                  </a:lnTo>
                  <a:cubicBezTo>
                    <a:pt x="115002" y="485196"/>
                    <a:pt x="115535" y="485577"/>
                    <a:pt x="116450" y="485730"/>
                  </a:cubicBezTo>
                  <a:cubicBezTo>
                    <a:pt x="116450" y="486187"/>
                    <a:pt x="116526" y="486492"/>
                    <a:pt x="116678" y="486644"/>
                  </a:cubicBezTo>
                  <a:cubicBezTo>
                    <a:pt x="116831" y="486797"/>
                    <a:pt x="116983" y="487101"/>
                    <a:pt x="117136" y="487559"/>
                  </a:cubicBezTo>
                  <a:lnTo>
                    <a:pt x="117136" y="488016"/>
                  </a:lnTo>
                  <a:cubicBezTo>
                    <a:pt x="117440" y="488321"/>
                    <a:pt x="117593" y="488702"/>
                    <a:pt x="117593" y="489159"/>
                  </a:cubicBezTo>
                  <a:cubicBezTo>
                    <a:pt x="117593" y="489616"/>
                    <a:pt x="117745" y="489997"/>
                    <a:pt x="118050" y="490302"/>
                  </a:cubicBezTo>
                  <a:cubicBezTo>
                    <a:pt x="118355" y="491369"/>
                    <a:pt x="118622" y="492207"/>
                    <a:pt x="118850" y="492816"/>
                  </a:cubicBezTo>
                  <a:cubicBezTo>
                    <a:pt x="119079" y="493426"/>
                    <a:pt x="119345" y="494340"/>
                    <a:pt x="119650" y="495560"/>
                  </a:cubicBezTo>
                  <a:lnTo>
                    <a:pt x="119650" y="496245"/>
                  </a:lnTo>
                  <a:cubicBezTo>
                    <a:pt x="119498" y="497312"/>
                    <a:pt x="119536" y="498379"/>
                    <a:pt x="119765" y="499446"/>
                  </a:cubicBezTo>
                  <a:cubicBezTo>
                    <a:pt x="119993" y="500513"/>
                    <a:pt x="120031" y="501579"/>
                    <a:pt x="119879" y="502646"/>
                  </a:cubicBezTo>
                  <a:lnTo>
                    <a:pt x="118736" y="506990"/>
                  </a:lnTo>
                  <a:lnTo>
                    <a:pt x="118736" y="509961"/>
                  </a:lnTo>
                  <a:cubicBezTo>
                    <a:pt x="118583" y="510723"/>
                    <a:pt x="118507" y="511257"/>
                    <a:pt x="118507" y="511562"/>
                  </a:cubicBezTo>
                  <a:cubicBezTo>
                    <a:pt x="118660" y="512324"/>
                    <a:pt x="118698" y="512781"/>
                    <a:pt x="118622" y="512933"/>
                  </a:cubicBezTo>
                  <a:cubicBezTo>
                    <a:pt x="118545" y="513086"/>
                    <a:pt x="118507" y="513543"/>
                    <a:pt x="118507" y="514305"/>
                  </a:cubicBezTo>
                  <a:lnTo>
                    <a:pt x="118507" y="514991"/>
                  </a:lnTo>
                  <a:lnTo>
                    <a:pt x="118507" y="515448"/>
                  </a:lnTo>
                  <a:lnTo>
                    <a:pt x="118507" y="516362"/>
                  </a:lnTo>
                  <a:lnTo>
                    <a:pt x="118507" y="518420"/>
                  </a:lnTo>
                  <a:cubicBezTo>
                    <a:pt x="118507" y="519182"/>
                    <a:pt x="118469" y="519715"/>
                    <a:pt x="118393" y="520020"/>
                  </a:cubicBezTo>
                  <a:cubicBezTo>
                    <a:pt x="118317" y="520325"/>
                    <a:pt x="118279" y="520782"/>
                    <a:pt x="118279" y="521391"/>
                  </a:cubicBezTo>
                  <a:lnTo>
                    <a:pt x="118279" y="521849"/>
                  </a:lnTo>
                  <a:cubicBezTo>
                    <a:pt x="118583" y="523677"/>
                    <a:pt x="118507" y="525506"/>
                    <a:pt x="118050" y="527335"/>
                  </a:cubicBezTo>
                  <a:cubicBezTo>
                    <a:pt x="117898" y="528097"/>
                    <a:pt x="117860" y="528516"/>
                    <a:pt x="117936" y="528592"/>
                  </a:cubicBezTo>
                  <a:cubicBezTo>
                    <a:pt x="118012" y="528668"/>
                    <a:pt x="117821" y="529316"/>
                    <a:pt x="117364" y="530535"/>
                  </a:cubicBezTo>
                  <a:cubicBezTo>
                    <a:pt x="117059" y="531297"/>
                    <a:pt x="116945" y="532097"/>
                    <a:pt x="117021" y="532936"/>
                  </a:cubicBezTo>
                  <a:cubicBezTo>
                    <a:pt x="117098" y="533774"/>
                    <a:pt x="116907" y="534650"/>
                    <a:pt x="116450" y="535565"/>
                  </a:cubicBezTo>
                  <a:lnTo>
                    <a:pt x="116450" y="536022"/>
                  </a:lnTo>
                  <a:cubicBezTo>
                    <a:pt x="116297" y="536327"/>
                    <a:pt x="116221" y="536593"/>
                    <a:pt x="116221" y="536822"/>
                  </a:cubicBezTo>
                  <a:cubicBezTo>
                    <a:pt x="116221" y="537051"/>
                    <a:pt x="116145" y="537393"/>
                    <a:pt x="115993" y="537851"/>
                  </a:cubicBezTo>
                  <a:cubicBezTo>
                    <a:pt x="115535" y="539375"/>
                    <a:pt x="115459" y="540137"/>
                    <a:pt x="115764" y="540137"/>
                  </a:cubicBezTo>
                  <a:cubicBezTo>
                    <a:pt x="116069" y="540137"/>
                    <a:pt x="115764" y="540289"/>
                    <a:pt x="114850" y="540594"/>
                  </a:cubicBezTo>
                  <a:cubicBezTo>
                    <a:pt x="115154" y="541508"/>
                    <a:pt x="115231" y="542270"/>
                    <a:pt x="115078" y="542880"/>
                  </a:cubicBezTo>
                  <a:cubicBezTo>
                    <a:pt x="114926" y="543489"/>
                    <a:pt x="114773" y="543947"/>
                    <a:pt x="114621" y="544251"/>
                  </a:cubicBezTo>
                  <a:lnTo>
                    <a:pt x="114621" y="546766"/>
                  </a:lnTo>
                  <a:cubicBezTo>
                    <a:pt x="114773" y="547528"/>
                    <a:pt x="114850" y="547680"/>
                    <a:pt x="114850" y="547223"/>
                  </a:cubicBezTo>
                  <a:cubicBezTo>
                    <a:pt x="114850" y="546766"/>
                    <a:pt x="114773" y="546766"/>
                    <a:pt x="114621" y="547223"/>
                  </a:cubicBezTo>
                  <a:lnTo>
                    <a:pt x="114621" y="547680"/>
                  </a:lnTo>
                  <a:lnTo>
                    <a:pt x="114392" y="548138"/>
                  </a:lnTo>
                  <a:cubicBezTo>
                    <a:pt x="114240" y="548442"/>
                    <a:pt x="114240" y="548595"/>
                    <a:pt x="114392" y="548595"/>
                  </a:cubicBezTo>
                  <a:cubicBezTo>
                    <a:pt x="114545" y="548595"/>
                    <a:pt x="114545" y="548900"/>
                    <a:pt x="114392" y="549509"/>
                  </a:cubicBezTo>
                  <a:lnTo>
                    <a:pt x="114392" y="550652"/>
                  </a:lnTo>
                  <a:cubicBezTo>
                    <a:pt x="114392" y="551109"/>
                    <a:pt x="114431" y="551300"/>
                    <a:pt x="114507" y="551224"/>
                  </a:cubicBezTo>
                  <a:cubicBezTo>
                    <a:pt x="114583" y="551148"/>
                    <a:pt x="114621" y="551567"/>
                    <a:pt x="114621" y="552481"/>
                  </a:cubicBezTo>
                  <a:cubicBezTo>
                    <a:pt x="114621" y="552786"/>
                    <a:pt x="114659" y="553357"/>
                    <a:pt x="114735" y="554196"/>
                  </a:cubicBezTo>
                  <a:cubicBezTo>
                    <a:pt x="114812" y="555034"/>
                    <a:pt x="114850" y="555681"/>
                    <a:pt x="114850" y="556139"/>
                  </a:cubicBezTo>
                  <a:cubicBezTo>
                    <a:pt x="115154" y="556748"/>
                    <a:pt x="115307" y="557320"/>
                    <a:pt x="115307" y="557853"/>
                  </a:cubicBezTo>
                  <a:cubicBezTo>
                    <a:pt x="115307" y="558386"/>
                    <a:pt x="115307" y="558958"/>
                    <a:pt x="115307" y="559568"/>
                  </a:cubicBezTo>
                  <a:cubicBezTo>
                    <a:pt x="115459" y="560482"/>
                    <a:pt x="115612" y="561053"/>
                    <a:pt x="115764" y="561282"/>
                  </a:cubicBezTo>
                  <a:cubicBezTo>
                    <a:pt x="115916" y="561511"/>
                    <a:pt x="116069" y="562006"/>
                    <a:pt x="116221" y="562768"/>
                  </a:cubicBezTo>
                  <a:lnTo>
                    <a:pt x="116221" y="572598"/>
                  </a:lnTo>
                  <a:cubicBezTo>
                    <a:pt x="116221" y="573360"/>
                    <a:pt x="116183" y="574046"/>
                    <a:pt x="116107" y="574655"/>
                  </a:cubicBezTo>
                  <a:cubicBezTo>
                    <a:pt x="116031" y="575265"/>
                    <a:pt x="115993" y="575798"/>
                    <a:pt x="115993" y="576255"/>
                  </a:cubicBezTo>
                  <a:lnTo>
                    <a:pt x="117136" y="578541"/>
                  </a:lnTo>
                  <a:lnTo>
                    <a:pt x="118964" y="580827"/>
                  </a:lnTo>
                  <a:cubicBezTo>
                    <a:pt x="119422" y="581437"/>
                    <a:pt x="119688" y="581628"/>
                    <a:pt x="119765" y="581399"/>
                  </a:cubicBezTo>
                  <a:cubicBezTo>
                    <a:pt x="119841" y="581170"/>
                    <a:pt x="120260" y="581361"/>
                    <a:pt x="121022" y="581970"/>
                  </a:cubicBezTo>
                  <a:cubicBezTo>
                    <a:pt x="121327" y="582123"/>
                    <a:pt x="121555" y="582237"/>
                    <a:pt x="121708" y="582313"/>
                  </a:cubicBezTo>
                  <a:cubicBezTo>
                    <a:pt x="121860" y="582389"/>
                    <a:pt x="122165" y="582504"/>
                    <a:pt x="122622" y="582656"/>
                  </a:cubicBezTo>
                  <a:cubicBezTo>
                    <a:pt x="123841" y="583571"/>
                    <a:pt x="125137" y="583952"/>
                    <a:pt x="126508" y="583799"/>
                  </a:cubicBezTo>
                  <a:cubicBezTo>
                    <a:pt x="126813" y="584104"/>
                    <a:pt x="127004" y="584295"/>
                    <a:pt x="127080" y="584371"/>
                  </a:cubicBezTo>
                  <a:cubicBezTo>
                    <a:pt x="127156" y="584447"/>
                    <a:pt x="127118" y="584866"/>
                    <a:pt x="126965" y="585628"/>
                  </a:cubicBezTo>
                  <a:lnTo>
                    <a:pt x="127194" y="585628"/>
                  </a:lnTo>
                  <a:lnTo>
                    <a:pt x="127880" y="584714"/>
                  </a:lnTo>
                  <a:cubicBezTo>
                    <a:pt x="128032" y="584866"/>
                    <a:pt x="128108" y="585018"/>
                    <a:pt x="128108" y="585171"/>
                  </a:cubicBezTo>
                  <a:cubicBezTo>
                    <a:pt x="129023" y="586238"/>
                    <a:pt x="129442" y="586771"/>
                    <a:pt x="129366" y="586771"/>
                  </a:cubicBezTo>
                  <a:cubicBezTo>
                    <a:pt x="129290" y="586771"/>
                    <a:pt x="129556" y="586847"/>
                    <a:pt x="130166" y="587000"/>
                  </a:cubicBezTo>
                  <a:lnTo>
                    <a:pt x="130166" y="588371"/>
                  </a:lnTo>
                  <a:cubicBezTo>
                    <a:pt x="130623" y="588676"/>
                    <a:pt x="130852" y="588867"/>
                    <a:pt x="130852" y="588943"/>
                  </a:cubicBezTo>
                  <a:cubicBezTo>
                    <a:pt x="130852" y="589019"/>
                    <a:pt x="131004" y="589286"/>
                    <a:pt x="131309" y="589743"/>
                  </a:cubicBezTo>
                  <a:lnTo>
                    <a:pt x="131080" y="590200"/>
                  </a:lnTo>
                  <a:cubicBezTo>
                    <a:pt x="131385" y="590962"/>
                    <a:pt x="131842" y="591419"/>
                    <a:pt x="132452" y="591572"/>
                  </a:cubicBezTo>
                  <a:lnTo>
                    <a:pt x="132452" y="590886"/>
                  </a:lnTo>
                  <a:lnTo>
                    <a:pt x="132680" y="590886"/>
                  </a:lnTo>
                  <a:cubicBezTo>
                    <a:pt x="132680" y="591800"/>
                    <a:pt x="132719" y="592181"/>
                    <a:pt x="132795" y="592029"/>
                  </a:cubicBezTo>
                  <a:cubicBezTo>
                    <a:pt x="132871" y="591876"/>
                    <a:pt x="133138" y="591953"/>
                    <a:pt x="133595" y="592257"/>
                  </a:cubicBezTo>
                  <a:cubicBezTo>
                    <a:pt x="134357" y="593019"/>
                    <a:pt x="134966" y="593477"/>
                    <a:pt x="135424" y="593629"/>
                  </a:cubicBezTo>
                  <a:lnTo>
                    <a:pt x="134966" y="594543"/>
                  </a:lnTo>
                  <a:cubicBezTo>
                    <a:pt x="135881" y="594391"/>
                    <a:pt x="136452" y="594543"/>
                    <a:pt x="136681" y="595001"/>
                  </a:cubicBezTo>
                  <a:cubicBezTo>
                    <a:pt x="136910" y="595458"/>
                    <a:pt x="137481" y="595991"/>
                    <a:pt x="138395" y="596601"/>
                  </a:cubicBezTo>
                  <a:lnTo>
                    <a:pt x="138853" y="596829"/>
                  </a:lnTo>
                  <a:lnTo>
                    <a:pt x="139310" y="597287"/>
                  </a:lnTo>
                  <a:cubicBezTo>
                    <a:pt x="139767" y="597439"/>
                    <a:pt x="140186" y="597591"/>
                    <a:pt x="140567" y="597744"/>
                  </a:cubicBezTo>
                  <a:cubicBezTo>
                    <a:pt x="140948" y="597896"/>
                    <a:pt x="141215" y="598201"/>
                    <a:pt x="141367" y="598658"/>
                  </a:cubicBezTo>
                  <a:cubicBezTo>
                    <a:pt x="141520" y="598963"/>
                    <a:pt x="141748" y="599382"/>
                    <a:pt x="142053" y="599916"/>
                  </a:cubicBezTo>
                  <a:cubicBezTo>
                    <a:pt x="142358" y="600449"/>
                    <a:pt x="142663" y="600868"/>
                    <a:pt x="142967" y="601173"/>
                  </a:cubicBezTo>
                  <a:lnTo>
                    <a:pt x="145711" y="603459"/>
                  </a:lnTo>
                  <a:cubicBezTo>
                    <a:pt x="146320" y="604221"/>
                    <a:pt x="147311" y="605211"/>
                    <a:pt x="148682" y="606431"/>
                  </a:cubicBezTo>
                  <a:cubicBezTo>
                    <a:pt x="148987" y="606735"/>
                    <a:pt x="149292" y="607116"/>
                    <a:pt x="149597" y="607574"/>
                  </a:cubicBezTo>
                  <a:cubicBezTo>
                    <a:pt x="149902" y="607878"/>
                    <a:pt x="150130" y="608183"/>
                    <a:pt x="150283" y="608488"/>
                  </a:cubicBezTo>
                  <a:cubicBezTo>
                    <a:pt x="150435" y="608793"/>
                    <a:pt x="150664" y="609174"/>
                    <a:pt x="150968" y="609631"/>
                  </a:cubicBezTo>
                  <a:cubicBezTo>
                    <a:pt x="151121" y="609631"/>
                    <a:pt x="151197" y="609707"/>
                    <a:pt x="151197" y="609860"/>
                  </a:cubicBezTo>
                  <a:cubicBezTo>
                    <a:pt x="151654" y="610469"/>
                    <a:pt x="152264" y="611155"/>
                    <a:pt x="153026" y="611917"/>
                  </a:cubicBezTo>
                  <a:cubicBezTo>
                    <a:pt x="153178" y="612069"/>
                    <a:pt x="153331" y="612146"/>
                    <a:pt x="153483" y="612146"/>
                  </a:cubicBezTo>
                  <a:cubicBezTo>
                    <a:pt x="153635" y="612146"/>
                    <a:pt x="153788" y="612222"/>
                    <a:pt x="153940" y="612374"/>
                  </a:cubicBezTo>
                  <a:cubicBezTo>
                    <a:pt x="154245" y="612679"/>
                    <a:pt x="154359" y="612946"/>
                    <a:pt x="154283" y="613174"/>
                  </a:cubicBezTo>
                  <a:cubicBezTo>
                    <a:pt x="154207" y="613403"/>
                    <a:pt x="154397" y="613746"/>
                    <a:pt x="154855" y="614203"/>
                  </a:cubicBezTo>
                  <a:lnTo>
                    <a:pt x="155083" y="614432"/>
                  </a:lnTo>
                  <a:cubicBezTo>
                    <a:pt x="155845" y="615194"/>
                    <a:pt x="156302" y="615879"/>
                    <a:pt x="156455" y="616489"/>
                  </a:cubicBezTo>
                  <a:cubicBezTo>
                    <a:pt x="157369" y="618013"/>
                    <a:pt x="157826" y="618737"/>
                    <a:pt x="157826" y="618661"/>
                  </a:cubicBezTo>
                  <a:cubicBezTo>
                    <a:pt x="157826" y="618585"/>
                    <a:pt x="158131" y="618775"/>
                    <a:pt x="158741" y="619232"/>
                  </a:cubicBezTo>
                  <a:cubicBezTo>
                    <a:pt x="159046" y="619537"/>
                    <a:pt x="159274" y="619956"/>
                    <a:pt x="159427" y="620490"/>
                  </a:cubicBezTo>
                  <a:cubicBezTo>
                    <a:pt x="159579" y="621023"/>
                    <a:pt x="159808" y="621442"/>
                    <a:pt x="160112" y="621747"/>
                  </a:cubicBezTo>
                  <a:cubicBezTo>
                    <a:pt x="160417" y="622204"/>
                    <a:pt x="160608" y="622623"/>
                    <a:pt x="160684" y="623004"/>
                  </a:cubicBezTo>
                  <a:cubicBezTo>
                    <a:pt x="160760" y="623385"/>
                    <a:pt x="160874" y="623652"/>
                    <a:pt x="161027" y="623804"/>
                  </a:cubicBezTo>
                  <a:lnTo>
                    <a:pt x="162170" y="625862"/>
                  </a:lnTo>
                  <a:cubicBezTo>
                    <a:pt x="162322" y="626166"/>
                    <a:pt x="162475" y="626509"/>
                    <a:pt x="162627" y="626890"/>
                  </a:cubicBezTo>
                  <a:cubicBezTo>
                    <a:pt x="162779" y="627271"/>
                    <a:pt x="163160" y="627538"/>
                    <a:pt x="163770" y="627690"/>
                  </a:cubicBezTo>
                  <a:cubicBezTo>
                    <a:pt x="163770" y="627843"/>
                    <a:pt x="163808" y="627881"/>
                    <a:pt x="163884" y="627805"/>
                  </a:cubicBezTo>
                  <a:cubicBezTo>
                    <a:pt x="163961" y="627729"/>
                    <a:pt x="163999" y="627995"/>
                    <a:pt x="163999" y="628605"/>
                  </a:cubicBezTo>
                  <a:lnTo>
                    <a:pt x="163770" y="628605"/>
                  </a:lnTo>
                  <a:cubicBezTo>
                    <a:pt x="163770" y="628910"/>
                    <a:pt x="163922" y="629062"/>
                    <a:pt x="164227" y="629062"/>
                  </a:cubicBezTo>
                  <a:lnTo>
                    <a:pt x="164913" y="629748"/>
                  </a:lnTo>
                  <a:cubicBezTo>
                    <a:pt x="165218" y="630053"/>
                    <a:pt x="165332" y="630205"/>
                    <a:pt x="165256" y="630205"/>
                  </a:cubicBezTo>
                  <a:cubicBezTo>
                    <a:pt x="165180" y="630205"/>
                    <a:pt x="165294" y="630357"/>
                    <a:pt x="165599" y="630662"/>
                  </a:cubicBezTo>
                  <a:cubicBezTo>
                    <a:pt x="165751" y="630967"/>
                    <a:pt x="165980" y="631234"/>
                    <a:pt x="166285" y="631462"/>
                  </a:cubicBezTo>
                  <a:cubicBezTo>
                    <a:pt x="166589" y="631691"/>
                    <a:pt x="166818" y="632034"/>
                    <a:pt x="166970" y="632491"/>
                  </a:cubicBezTo>
                  <a:cubicBezTo>
                    <a:pt x="167275" y="633253"/>
                    <a:pt x="167656" y="633786"/>
                    <a:pt x="168113" y="634091"/>
                  </a:cubicBezTo>
                  <a:cubicBezTo>
                    <a:pt x="168571" y="634396"/>
                    <a:pt x="169028" y="634777"/>
                    <a:pt x="169485" y="635234"/>
                  </a:cubicBezTo>
                  <a:lnTo>
                    <a:pt x="171085" y="636606"/>
                  </a:lnTo>
                  <a:cubicBezTo>
                    <a:pt x="171542" y="636758"/>
                    <a:pt x="171923" y="637139"/>
                    <a:pt x="172228" y="637749"/>
                  </a:cubicBezTo>
                  <a:cubicBezTo>
                    <a:pt x="172533" y="638054"/>
                    <a:pt x="172647" y="638206"/>
                    <a:pt x="172571" y="638206"/>
                  </a:cubicBezTo>
                  <a:cubicBezTo>
                    <a:pt x="172495" y="638206"/>
                    <a:pt x="172609" y="638358"/>
                    <a:pt x="172914" y="638663"/>
                  </a:cubicBezTo>
                  <a:lnTo>
                    <a:pt x="175657" y="642092"/>
                  </a:lnTo>
                  <a:cubicBezTo>
                    <a:pt x="175810" y="642397"/>
                    <a:pt x="176000" y="642740"/>
                    <a:pt x="176229" y="643121"/>
                  </a:cubicBezTo>
                  <a:cubicBezTo>
                    <a:pt x="176457" y="643502"/>
                    <a:pt x="176648" y="643845"/>
                    <a:pt x="176800" y="644150"/>
                  </a:cubicBezTo>
                  <a:lnTo>
                    <a:pt x="176800" y="644378"/>
                  </a:lnTo>
                  <a:cubicBezTo>
                    <a:pt x="176953" y="644531"/>
                    <a:pt x="177029" y="644683"/>
                    <a:pt x="177029" y="644835"/>
                  </a:cubicBezTo>
                  <a:cubicBezTo>
                    <a:pt x="177181" y="644988"/>
                    <a:pt x="177219" y="645140"/>
                    <a:pt x="177143" y="645293"/>
                  </a:cubicBezTo>
                  <a:cubicBezTo>
                    <a:pt x="177067" y="645445"/>
                    <a:pt x="177105" y="645597"/>
                    <a:pt x="177257" y="645750"/>
                  </a:cubicBezTo>
                  <a:lnTo>
                    <a:pt x="178400" y="650093"/>
                  </a:lnTo>
                  <a:cubicBezTo>
                    <a:pt x="178553" y="650398"/>
                    <a:pt x="178591" y="650512"/>
                    <a:pt x="178515" y="650436"/>
                  </a:cubicBezTo>
                  <a:cubicBezTo>
                    <a:pt x="178439" y="650360"/>
                    <a:pt x="178400" y="650398"/>
                    <a:pt x="178400" y="650550"/>
                  </a:cubicBezTo>
                  <a:cubicBezTo>
                    <a:pt x="178705" y="651770"/>
                    <a:pt x="179010" y="652760"/>
                    <a:pt x="179315" y="653522"/>
                  </a:cubicBezTo>
                  <a:cubicBezTo>
                    <a:pt x="179315" y="653979"/>
                    <a:pt x="179239" y="654437"/>
                    <a:pt x="179086" y="654894"/>
                  </a:cubicBezTo>
                  <a:lnTo>
                    <a:pt x="177029" y="657866"/>
                  </a:lnTo>
                  <a:cubicBezTo>
                    <a:pt x="176876" y="658323"/>
                    <a:pt x="176648" y="658628"/>
                    <a:pt x="176343" y="658780"/>
                  </a:cubicBezTo>
                  <a:cubicBezTo>
                    <a:pt x="176038" y="658932"/>
                    <a:pt x="176114" y="659161"/>
                    <a:pt x="176572" y="659466"/>
                  </a:cubicBezTo>
                  <a:lnTo>
                    <a:pt x="175429" y="659466"/>
                  </a:lnTo>
                  <a:cubicBezTo>
                    <a:pt x="175429" y="660228"/>
                    <a:pt x="175124" y="660837"/>
                    <a:pt x="174514" y="661295"/>
                  </a:cubicBezTo>
                  <a:cubicBezTo>
                    <a:pt x="174209" y="662057"/>
                    <a:pt x="173828" y="662438"/>
                    <a:pt x="173371" y="662438"/>
                  </a:cubicBezTo>
                  <a:cubicBezTo>
                    <a:pt x="173066" y="662438"/>
                    <a:pt x="172609" y="662438"/>
                    <a:pt x="172000" y="662438"/>
                  </a:cubicBezTo>
                  <a:cubicBezTo>
                    <a:pt x="171390" y="662438"/>
                    <a:pt x="170933" y="662590"/>
                    <a:pt x="170628" y="662895"/>
                  </a:cubicBezTo>
                  <a:cubicBezTo>
                    <a:pt x="170323" y="663047"/>
                    <a:pt x="170171" y="663085"/>
                    <a:pt x="170171" y="663009"/>
                  </a:cubicBezTo>
                  <a:cubicBezTo>
                    <a:pt x="170171" y="662933"/>
                    <a:pt x="170095" y="663047"/>
                    <a:pt x="169942" y="663352"/>
                  </a:cubicBezTo>
                  <a:cubicBezTo>
                    <a:pt x="169333" y="663047"/>
                    <a:pt x="169180" y="662895"/>
                    <a:pt x="169485" y="662895"/>
                  </a:cubicBezTo>
                  <a:cubicBezTo>
                    <a:pt x="169790" y="662895"/>
                    <a:pt x="169561" y="662895"/>
                    <a:pt x="168799" y="662895"/>
                  </a:cubicBezTo>
                  <a:cubicBezTo>
                    <a:pt x="168190" y="663047"/>
                    <a:pt x="167656" y="663238"/>
                    <a:pt x="167199" y="663466"/>
                  </a:cubicBezTo>
                  <a:cubicBezTo>
                    <a:pt x="166742" y="663695"/>
                    <a:pt x="166208" y="663657"/>
                    <a:pt x="165599" y="663352"/>
                  </a:cubicBezTo>
                  <a:cubicBezTo>
                    <a:pt x="164837" y="663200"/>
                    <a:pt x="163961" y="663162"/>
                    <a:pt x="162970" y="663238"/>
                  </a:cubicBezTo>
                  <a:cubicBezTo>
                    <a:pt x="161979" y="663314"/>
                    <a:pt x="161027" y="663504"/>
                    <a:pt x="160112" y="663809"/>
                  </a:cubicBezTo>
                  <a:cubicBezTo>
                    <a:pt x="159808" y="663809"/>
                    <a:pt x="159655" y="663885"/>
                    <a:pt x="159655" y="664038"/>
                  </a:cubicBezTo>
                  <a:cubicBezTo>
                    <a:pt x="159655" y="664190"/>
                    <a:pt x="159350" y="664266"/>
                    <a:pt x="158741" y="664266"/>
                  </a:cubicBezTo>
                  <a:cubicBezTo>
                    <a:pt x="157979" y="664266"/>
                    <a:pt x="157522" y="664076"/>
                    <a:pt x="157369" y="663695"/>
                  </a:cubicBezTo>
                  <a:cubicBezTo>
                    <a:pt x="157217" y="663314"/>
                    <a:pt x="156760" y="663200"/>
                    <a:pt x="155998" y="663352"/>
                  </a:cubicBezTo>
                  <a:cubicBezTo>
                    <a:pt x="155693" y="663352"/>
                    <a:pt x="154702" y="663200"/>
                    <a:pt x="153026" y="662895"/>
                  </a:cubicBezTo>
                  <a:cubicBezTo>
                    <a:pt x="152721" y="662895"/>
                    <a:pt x="152569" y="662933"/>
                    <a:pt x="152569" y="663009"/>
                  </a:cubicBezTo>
                  <a:cubicBezTo>
                    <a:pt x="152569" y="663085"/>
                    <a:pt x="152340" y="663047"/>
                    <a:pt x="151883" y="662895"/>
                  </a:cubicBezTo>
                  <a:cubicBezTo>
                    <a:pt x="151730" y="662895"/>
                    <a:pt x="151426" y="662819"/>
                    <a:pt x="150968" y="662666"/>
                  </a:cubicBezTo>
                  <a:cubicBezTo>
                    <a:pt x="149597" y="662666"/>
                    <a:pt x="148530" y="662742"/>
                    <a:pt x="147768" y="662895"/>
                  </a:cubicBezTo>
                  <a:cubicBezTo>
                    <a:pt x="147616" y="662438"/>
                    <a:pt x="147311" y="662209"/>
                    <a:pt x="146854" y="662209"/>
                  </a:cubicBezTo>
                  <a:cubicBezTo>
                    <a:pt x="146701" y="662209"/>
                    <a:pt x="146549" y="662133"/>
                    <a:pt x="146396" y="661980"/>
                  </a:cubicBezTo>
                  <a:cubicBezTo>
                    <a:pt x="146244" y="661828"/>
                    <a:pt x="146092" y="661752"/>
                    <a:pt x="145939" y="661752"/>
                  </a:cubicBezTo>
                  <a:cubicBezTo>
                    <a:pt x="145482" y="661599"/>
                    <a:pt x="145253" y="661561"/>
                    <a:pt x="145253" y="661638"/>
                  </a:cubicBezTo>
                  <a:cubicBezTo>
                    <a:pt x="145253" y="661714"/>
                    <a:pt x="145101" y="661676"/>
                    <a:pt x="144796" y="661523"/>
                  </a:cubicBezTo>
                  <a:cubicBezTo>
                    <a:pt x="143882" y="660914"/>
                    <a:pt x="143272" y="660761"/>
                    <a:pt x="142967" y="661066"/>
                  </a:cubicBezTo>
                  <a:cubicBezTo>
                    <a:pt x="142663" y="661371"/>
                    <a:pt x="141977" y="661142"/>
                    <a:pt x="140910" y="660380"/>
                  </a:cubicBezTo>
                  <a:cubicBezTo>
                    <a:pt x="140300" y="660075"/>
                    <a:pt x="139691" y="659923"/>
                    <a:pt x="139081" y="659923"/>
                  </a:cubicBezTo>
                  <a:cubicBezTo>
                    <a:pt x="138472" y="659923"/>
                    <a:pt x="137938" y="659694"/>
                    <a:pt x="137481" y="659237"/>
                  </a:cubicBezTo>
                  <a:cubicBezTo>
                    <a:pt x="137176" y="658932"/>
                    <a:pt x="137062" y="658818"/>
                    <a:pt x="137138" y="658894"/>
                  </a:cubicBezTo>
                  <a:cubicBezTo>
                    <a:pt x="137214" y="658971"/>
                    <a:pt x="137100" y="658932"/>
                    <a:pt x="136795" y="658780"/>
                  </a:cubicBezTo>
                  <a:cubicBezTo>
                    <a:pt x="135728" y="658475"/>
                    <a:pt x="135119" y="658323"/>
                    <a:pt x="134966" y="658323"/>
                  </a:cubicBezTo>
                  <a:cubicBezTo>
                    <a:pt x="134814" y="658323"/>
                    <a:pt x="134433" y="658094"/>
                    <a:pt x="133823" y="657637"/>
                  </a:cubicBezTo>
                  <a:lnTo>
                    <a:pt x="132223" y="656723"/>
                  </a:lnTo>
                  <a:cubicBezTo>
                    <a:pt x="132223" y="656570"/>
                    <a:pt x="131995" y="656494"/>
                    <a:pt x="131537" y="656494"/>
                  </a:cubicBezTo>
                  <a:cubicBezTo>
                    <a:pt x="130623" y="655884"/>
                    <a:pt x="130280" y="655580"/>
                    <a:pt x="130509" y="655580"/>
                  </a:cubicBezTo>
                  <a:cubicBezTo>
                    <a:pt x="130737" y="655580"/>
                    <a:pt x="130318" y="655275"/>
                    <a:pt x="129251" y="654665"/>
                  </a:cubicBezTo>
                  <a:cubicBezTo>
                    <a:pt x="128947" y="654513"/>
                    <a:pt x="128832" y="654475"/>
                    <a:pt x="128909" y="654551"/>
                  </a:cubicBezTo>
                  <a:cubicBezTo>
                    <a:pt x="128985" y="654627"/>
                    <a:pt x="128870" y="654513"/>
                    <a:pt x="128566" y="654208"/>
                  </a:cubicBezTo>
                  <a:cubicBezTo>
                    <a:pt x="127499" y="653294"/>
                    <a:pt x="127004" y="652875"/>
                    <a:pt x="127080" y="652951"/>
                  </a:cubicBezTo>
                  <a:cubicBezTo>
                    <a:pt x="127156" y="653027"/>
                    <a:pt x="127042" y="652913"/>
                    <a:pt x="126737" y="652608"/>
                  </a:cubicBezTo>
                  <a:cubicBezTo>
                    <a:pt x="126432" y="652455"/>
                    <a:pt x="126318" y="652341"/>
                    <a:pt x="126394" y="652265"/>
                  </a:cubicBezTo>
                  <a:cubicBezTo>
                    <a:pt x="126470" y="652189"/>
                    <a:pt x="126280" y="651922"/>
                    <a:pt x="125822" y="651465"/>
                  </a:cubicBezTo>
                  <a:cubicBezTo>
                    <a:pt x="124908" y="650703"/>
                    <a:pt x="124489" y="650436"/>
                    <a:pt x="124565" y="650665"/>
                  </a:cubicBezTo>
                  <a:cubicBezTo>
                    <a:pt x="124641" y="650893"/>
                    <a:pt x="124375" y="650474"/>
                    <a:pt x="123765" y="649407"/>
                  </a:cubicBezTo>
                  <a:lnTo>
                    <a:pt x="123079" y="649865"/>
                  </a:lnTo>
                  <a:cubicBezTo>
                    <a:pt x="123079" y="649255"/>
                    <a:pt x="123003" y="648912"/>
                    <a:pt x="122851" y="648836"/>
                  </a:cubicBezTo>
                  <a:cubicBezTo>
                    <a:pt x="122698" y="648760"/>
                    <a:pt x="122393" y="648569"/>
                    <a:pt x="121936" y="648264"/>
                  </a:cubicBezTo>
                  <a:lnTo>
                    <a:pt x="120107" y="645978"/>
                  </a:lnTo>
                  <a:cubicBezTo>
                    <a:pt x="119345" y="644912"/>
                    <a:pt x="118888" y="643997"/>
                    <a:pt x="118736" y="643235"/>
                  </a:cubicBezTo>
                  <a:cubicBezTo>
                    <a:pt x="118431" y="642930"/>
                    <a:pt x="118317" y="642930"/>
                    <a:pt x="118393" y="643235"/>
                  </a:cubicBezTo>
                  <a:cubicBezTo>
                    <a:pt x="118469" y="643540"/>
                    <a:pt x="118355" y="643464"/>
                    <a:pt x="118050" y="643007"/>
                  </a:cubicBezTo>
                  <a:cubicBezTo>
                    <a:pt x="117745" y="642702"/>
                    <a:pt x="117669" y="642435"/>
                    <a:pt x="117821" y="642207"/>
                  </a:cubicBezTo>
                  <a:cubicBezTo>
                    <a:pt x="117974" y="641978"/>
                    <a:pt x="117440" y="641406"/>
                    <a:pt x="116221" y="640492"/>
                  </a:cubicBezTo>
                  <a:cubicBezTo>
                    <a:pt x="115612" y="639882"/>
                    <a:pt x="115421" y="639730"/>
                    <a:pt x="115650" y="640035"/>
                  </a:cubicBezTo>
                  <a:cubicBezTo>
                    <a:pt x="115878" y="640340"/>
                    <a:pt x="115764" y="639959"/>
                    <a:pt x="115307" y="638892"/>
                  </a:cubicBezTo>
                  <a:cubicBezTo>
                    <a:pt x="115154" y="638587"/>
                    <a:pt x="114926" y="638358"/>
                    <a:pt x="114621" y="638206"/>
                  </a:cubicBezTo>
                  <a:lnTo>
                    <a:pt x="114392" y="637749"/>
                  </a:lnTo>
                  <a:cubicBezTo>
                    <a:pt x="114240" y="637444"/>
                    <a:pt x="113935" y="636682"/>
                    <a:pt x="113478" y="635463"/>
                  </a:cubicBezTo>
                  <a:cubicBezTo>
                    <a:pt x="113173" y="635158"/>
                    <a:pt x="113059" y="635082"/>
                    <a:pt x="113135" y="635234"/>
                  </a:cubicBezTo>
                  <a:cubicBezTo>
                    <a:pt x="113211" y="635387"/>
                    <a:pt x="113173" y="635234"/>
                    <a:pt x="113021" y="634777"/>
                  </a:cubicBezTo>
                  <a:lnTo>
                    <a:pt x="113021" y="634091"/>
                  </a:lnTo>
                  <a:lnTo>
                    <a:pt x="112792" y="633634"/>
                  </a:lnTo>
                  <a:cubicBezTo>
                    <a:pt x="112792" y="633482"/>
                    <a:pt x="112716" y="633329"/>
                    <a:pt x="112564" y="633177"/>
                  </a:cubicBezTo>
                  <a:lnTo>
                    <a:pt x="111421" y="630891"/>
                  </a:lnTo>
                  <a:cubicBezTo>
                    <a:pt x="111268" y="630738"/>
                    <a:pt x="111116" y="630586"/>
                    <a:pt x="110963" y="630434"/>
                  </a:cubicBezTo>
                  <a:cubicBezTo>
                    <a:pt x="110201" y="634091"/>
                    <a:pt x="108525" y="635691"/>
                    <a:pt x="105934" y="635234"/>
                  </a:cubicBezTo>
                  <a:cubicBezTo>
                    <a:pt x="103343" y="634929"/>
                    <a:pt x="101400" y="634472"/>
                    <a:pt x="100105" y="633863"/>
                  </a:cubicBezTo>
                  <a:cubicBezTo>
                    <a:pt x="98810" y="633253"/>
                    <a:pt x="97743" y="632491"/>
                    <a:pt x="96905" y="631577"/>
                  </a:cubicBezTo>
                  <a:cubicBezTo>
                    <a:pt x="96066" y="630662"/>
                    <a:pt x="95190" y="629481"/>
                    <a:pt x="94276" y="628033"/>
                  </a:cubicBezTo>
                  <a:cubicBezTo>
                    <a:pt x="93361" y="626586"/>
                    <a:pt x="91990" y="624719"/>
                    <a:pt x="90161" y="622433"/>
                  </a:cubicBezTo>
                  <a:cubicBezTo>
                    <a:pt x="89399" y="621823"/>
                    <a:pt x="88789" y="621099"/>
                    <a:pt x="88332" y="620261"/>
                  </a:cubicBezTo>
                  <a:cubicBezTo>
                    <a:pt x="87875" y="619423"/>
                    <a:pt x="87265" y="618623"/>
                    <a:pt x="86503" y="617861"/>
                  </a:cubicBezTo>
                  <a:cubicBezTo>
                    <a:pt x="86046" y="617556"/>
                    <a:pt x="85741" y="617175"/>
                    <a:pt x="85589" y="616718"/>
                  </a:cubicBezTo>
                  <a:lnTo>
                    <a:pt x="84217" y="614660"/>
                  </a:lnTo>
                  <a:lnTo>
                    <a:pt x="83989" y="614432"/>
                  </a:lnTo>
                  <a:cubicBezTo>
                    <a:pt x="83684" y="614127"/>
                    <a:pt x="83455" y="613746"/>
                    <a:pt x="83303" y="613289"/>
                  </a:cubicBezTo>
                  <a:cubicBezTo>
                    <a:pt x="83150" y="612831"/>
                    <a:pt x="82998" y="612450"/>
                    <a:pt x="82846" y="612146"/>
                  </a:cubicBezTo>
                  <a:cubicBezTo>
                    <a:pt x="82541" y="611841"/>
                    <a:pt x="82122" y="611231"/>
                    <a:pt x="81588" y="610317"/>
                  </a:cubicBezTo>
                  <a:cubicBezTo>
                    <a:pt x="81055" y="609402"/>
                    <a:pt x="80712" y="608869"/>
                    <a:pt x="80560" y="608717"/>
                  </a:cubicBezTo>
                  <a:lnTo>
                    <a:pt x="80102" y="608717"/>
                  </a:lnTo>
                  <a:cubicBezTo>
                    <a:pt x="79493" y="608412"/>
                    <a:pt x="79264" y="608145"/>
                    <a:pt x="79417" y="607917"/>
                  </a:cubicBezTo>
                  <a:cubicBezTo>
                    <a:pt x="79569" y="607688"/>
                    <a:pt x="79417" y="607345"/>
                    <a:pt x="78959" y="606888"/>
                  </a:cubicBezTo>
                  <a:lnTo>
                    <a:pt x="76216" y="603459"/>
                  </a:lnTo>
                  <a:cubicBezTo>
                    <a:pt x="75911" y="603154"/>
                    <a:pt x="75759" y="602887"/>
                    <a:pt x="75759" y="602659"/>
                  </a:cubicBezTo>
                  <a:cubicBezTo>
                    <a:pt x="75759" y="602430"/>
                    <a:pt x="75607" y="602240"/>
                    <a:pt x="75302" y="602087"/>
                  </a:cubicBezTo>
                  <a:cubicBezTo>
                    <a:pt x="74997" y="601782"/>
                    <a:pt x="74807" y="601516"/>
                    <a:pt x="74730" y="601287"/>
                  </a:cubicBezTo>
                  <a:cubicBezTo>
                    <a:pt x="74654" y="601059"/>
                    <a:pt x="74387" y="600792"/>
                    <a:pt x="73930" y="600487"/>
                  </a:cubicBezTo>
                  <a:cubicBezTo>
                    <a:pt x="73016" y="599573"/>
                    <a:pt x="72597" y="599115"/>
                    <a:pt x="72673" y="599115"/>
                  </a:cubicBezTo>
                  <a:cubicBezTo>
                    <a:pt x="72749" y="599115"/>
                    <a:pt x="72254" y="598506"/>
                    <a:pt x="71187" y="597287"/>
                  </a:cubicBezTo>
                  <a:lnTo>
                    <a:pt x="70044" y="595915"/>
                  </a:lnTo>
                  <a:cubicBezTo>
                    <a:pt x="69130" y="594848"/>
                    <a:pt x="68444" y="594162"/>
                    <a:pt x="67987" y="593858"/>
                  </a:cubicBezTo>
                  <a:cubicBezTo>
                    <a:pt x="67529" y="593553"/>
                    <a:pt x="66844" y="593477"/>
                    <a:pt x="65929" y="593629"/>
                  </a:cubicBezTo>
                  <a:lnTo>
                    <a:pt x="64786" y="594086"/>
                  </a:lnTo>
                  <a:cubicBezTo>
                    <a:pt x="64024" y="594696"/>
                    <a:pt x="63643" y="595229"/>
                    <a:pt x="63643" y="595686"/>
                  </a:cubicBezTo>
                  <a:lnTo>
                    <a:pt x="61814" y="598430"/>
                  </a:lnTo>
                  <a:cubicBezTo>
                    <a:pt x="61052" y="599344"/>
                    <a:pt x="60481" y="599801"/>
                    <a:pt x="60100" y="599801"/>
                  </a:cubicBezTo>
                  <a:cubicBezTo>
                    <a:pt x="59719" y="599801"/>
                    <a:pt x="59376" y="600030"/>
                    <a:pt x="59071" y="600487"/>
                  </a:cubicBezTo>
                  <a:cubicBezTo>
                    <a:pt x="58157" y="600792"/>
                    <a:pt x="57623" y="601401"/>
                    <a:pt x="57471" y="602316"/>
                  </a:cubicBezTo>
                  <a:cubicBezTo>
                    <a:pt x="57319" y="603230"/>
                    <a:pt x="57090" y="604221"/>
                    <a:pt x="56785" y="605288"/>
                  </a:cubicBezTo>
                  <a:lnTo>
                    <a:pt x="54956" y="609174"/>
                  </a:lnTo>
                  <a:cubicBezTo>
                    <a:pt x="54652" y="609479"/>
                    <a:pt x="54537" y="609631"/>
                    <a:pt x="54614" y="609631"/>
                  </a:cubicBezTo>
                  <a:cubicBezTo>
                    <a:pt x="54690" y="609631"/>
                    <a:pt x="54728" y="609783"/>
                    <a:pt x="54728" y="610088"/>
                  </a:cubicBezTo>
                  <a:cubicBezTo>
                    <a:pt x="54575" y="610241"/>
                    <a:pt x="54499" y="610545"/>
                    <a:pt x="54499" y="611003"/>
                  </a:cubicBezTo>
                  <a:lnTo>
                    <a:pt x="53813" y="612146"/>
                  </a:lnTo>
                  <a:cubicBezTo>
                    <a:pt x="53813" y="612298"/>
                    <a:pt x="53661" y="612603"/>
                    <a:pt x="53356" y="613060"/>
                  </a:cubicBezTo>
                  <a:lnTo>
                    <a:pt x="51527" y="616718"/>
                  </a:lnTo>
                  <a:cubicBezTo>
                    <a:pt x="51375" y="617022"/>
                    <a:pt x="51185" y="617670"/>
                    <a:pt x="50956" y="618661"/>
                  </a:cubicBezTo>
                  <a:cubicBezTo>
                    <a:pt x="50727" y="619651"/>
                    <a:pt x="50461" y="620375"/>
                    <a:pt x="50156" y="620832"/>
                  </a:cubicBezTo>
                  <a:cubicBezTo>
                    <a:pt x="50003" y="621899"/>
                    <a:pt x="49813" y="622737"/>
                    <a:pt x="49584" y="623347"/>
                  </a:cubicBezTo>
                  <a:cubicBezTo>
                    <a:pt x="49356" y="623957"/>
                    <a:pt x="49089" y="624566"/>
                    <a:pt x="48784" y="625176"/>
                  </a:cubicBezTo>
                  <a:cubicBezTo>
                    <a:pt x="48632" y="625481"/>
                    <a:pt x="48518" y="625595"/>
                    <a:pt x="48441" y="625519"/>
                  </a:cubicBezTo>
                  <a:cubicBezTo>
                    <a:pt x="48365" y="625443"/>
                    <a:pt x="48251" y="625633"/>
                    <a:pt x="48098" y="626090"/>
                  </a:cubicBezTo>
                  <a:cubicBezTo>
                    <a:pt x="47794" y="626700"/>
                    <a:pt x="47679" y="627043"/>
                    <a:pt x="47756" y="627119"/>
                  </a:cubicBezTo>
                  <a:cubicBezTo>
                    <a:pt x="47832" y="627195"/>
                    <a:pt x="47641" y="627386"/>
                    <a:pt x="47184" y="627690"/>
                  </a:cubicBezTo>
                  <a:cubicBezTo>
                    <a:pt x="47032" y="628148"/>
                    <a:pt x="46994" y="628491"/>
                    <a:pt x="47070" y="628719"/>
                  </a:cubicBezTo>
                  <a:cubicBezTo>
                    <a:pt x="47146" y="628948"/>
                    <a:pt x="47032" y="629291"/>
                    <a:pt x="46727" y="629748"/>
                  </a:cubicBezTo>
                  <a:cubicBezTo>
                    <a:pt x="46422" y="630662"/>
                    <a:pt x="46079" y="631272"/>
                    <a:pt x="45698" y="631577"/>
                  </a:cubicBezTo>
                  <a:cubicBezTo>
                    <a:pt x="45317" y="631881"/>
                    <a:pt x="44898" y="632567"/>
                    <a:pt x="44441" y="633634"/>
                  </a:cubicBezTo>
                  <a:lnTo>
                    <a:pt x="42841" y="635234"/>
                  </a:lnTo>
                  <a:cubicBezTo>
                    <a:pt x="41926" y="636149"/>
                    <a:pt x="41393" y="636720"/>
                    <a:pt x="41240" y="636949"/>
                  </a:cubicBezTo>
                  <a:cubicBezTo>
                    <a:pt x="41088" y="637177"/>
                    <a:pt x="40631" y="637292"/>
                    <a:pt x="39869" y="637292"/>
                  </a:cubicBezTo>
                  <a:cubicBezTo>
                    <a:pt x="39564" y="637292"/>
                    <a:pt x="39450" y="637330"/>
                    <a:pt x="39526" y="637406"/>
                  </a:cubicBezTo>
                  <a:cubicBezTo>
                    <a:pt x="39602" y="637482"/>
                    <a:pt x="39412" y="637444"/>
                    <a:pt x="38954" y="637292"/>
                  </a:cubicBezTo>
                  <a:cubicBezTo>
                    <a:pt x="38345" y="637292"/>
                    <a:pt x="38116" y="637292"/>
                    <a:pt x="38269" y="637292"/>
                  </a:cubicBezTo>
                  <a:cubicBezTo>
                    <a:pt x="38421" y="637292"/>
                    <a:pt x="38269" y="637215"/>
                    <a:pt x="37811" y="637063"/>
                  </a:cubicBezTo>
                  <a:cubicBezTo>
                    <a:pt x="37354" y="636911"/>
                    <a:pt x="37164" y="636911"/>
                    <a:pt x="37240" y="637063"/>
                  </a:cubicBezTo>
                  <a:cubicBezTo>
                    <a:pt x="37316" y="637215"/>
                    <a:pt x="37126" y="637215"/>
                    <a:pt x="36668" y="637063"/>
                  </a:cubicBezTo>
                  <a:cubicBezTo>
                    <a:pt x="36364" y="636911"/>
                    <a:pt x="36287" y="636873"/>
                    <a:pt x="36440" y="636949"/>
                  </a:cubicBezTo>
                  <a:cubicBezTo>
                    <a:pt x="36592" y="637025"/>
                    <a:pt x="36592" y="636911"/>
                    <a:pt x="36440" y="636606"/>
                  </a:cubicBezTo>
                  <a:cubicBezTo>
                    <a:pt x="36135" y="636301"/>
                    <a:pt x="35868" y="636225"/>
                    <a:pt x="35640" y="636377"/>
                  </a:cubicBezTo>
                  <a:cubicBezTo>
                    <a:pt x="35411" y="636530"/>
                    <a:pt x="34992" y="636453"/>
                    <a:pt x="34382" y="636149"/>
                  </a:cubicBezTo>
                  <a:cubicBezTo>
                    <a:pt x="33620" y="635691"/>
                    <a:pt x="33163" y="635196"/>
                    <a:pt x="33011" y="634663"/>
                  </a:cubicBezTo>
                  <a:cubicBezTo>
                    <a:pt x="32858" y="634129"/>
                    <a:pt x="32554" y="633405"/>
                    <a:pt x="32096" y="632491"/>
                  </a:cubicBezTo>
                  <a:cubicBezTo>
                    <a:pt x="31792" y="631729"/>
                    <a:pt x="31715" y="631386"/>
                    <a:pt x="31868" y="631462"/>
                  </a:cubicBezTo>
                  <a:cubicBezTo>
                    <a:pt x="32020" y="631538"/>
                    <a:pt x="31792" y="631119"/>
                    <a:pt x="31182" y="630205"/>
                  </a:cubicBezTo>
                  <a:lnTo>
                    <a:pt x="30496" y="627462"/>
                  </a:lnTo>
                  <a:cubicBezTo>
                    <a:pt x="29734" y="626395"/>
                    <a:pt x="29201" y="625481"/>
                    <a:pt x="28896" y="624719"/>
                  </a:cubicBezTo>
                  <a:cubicBezTo>
                    <a:pt x="28744" y="624109"/>
                    <a:pt x="28629" y="623614"/>
                    <a:pt x="28553" y="623233"/>
                  </a:cubicBezTo>
                  <a:cubicBezTo>
                    <a:pt x="28477" y="622852"/>
                    <a:pt x="28363" y="622433"/>
                    <a:pt x="28210" y="621975"/>
                  </a:cubicBezTo>
                  <a:lnTo>
                    <a:pt x="27753" y="621518"/>
                  </a:lnTo>
                  <a:lnTo>
                    <a:pt x="27067" y="618546"/>
                  </a:lnTo>
                  <a:cubicBezTo>
                    <a:pt x="26915" y="618242"/>
                    <a:pt x="26877" y="618051"/>
                    <a:pt x="26953" y="617975"/>
                  </a:cubicBezTo>
                  <a:cubicBezTo>
                    <a:pt x="27029" y="617899"/>
                    <a:pt x="26991" y="617708"/>
                    <a:pt x="26839" y="617403"/>
                  </a:cubicBezTo>
                  <a:cubicBezTo>
                    <a:pt x="26686" y="616489"/>
                    <a:pt x="26610" y="615803"/>
                    <a:pt x="26610" y="615346"/>
                  </a:cubicBezTo>
                  <a:cubicBezTo>
                    <a:pt x="26610" y="614889"/>
                    <a:pt x="26458" y="614355"/>
                    <a:pt x="26153" y="613746"/>
                  </a:cubicBezTo>
                  <a:cubicBezTo>
                    <a:pt x="26000" y="613441"/>
                    <a:pt x="25810" y="612946"/>
                    <a:pt x="25581" y="612260"/>
                  </a:cubicBezTo>
                  <a:cubicBezTo>
                    <a:pt x="25353" y="611574"/>
                    <a:pt x="25238" y="611079"/>
                    <a:pt x="25238" y="610774"/>
                  </a:cubicBezTo>
                  <a:lnTo>
                    <a:pt x="24781" y="607345"/>
                  </a:lnTo>
                  <a:cubicBezTo>
                    <a:pt x="24629" y="606431"/>
                    <a:pt x="24400" y="605669"/>
                    <a:pt x="24095" y="605059"/>
                  </a:cubicBezTo>
                  <a:cubicBezTo>
                    <a:pt x="23943" y="604145"/>
                    <a:pt x="23943" y="603687"/>
                    <a:pt x="24095" y="603687"/>
                  </a:cubicBezTo>
                  <a:cubicBezTo>
                    <a:pt x="24248" y="603687"/>
                    <a:pt x="24248" y="603230"/>
                    <a:pt x="24095" y="602316"/>
                  </a:cubicBezTo>
                  <a:lnTo>
                    <a:pt x="23867" y="597972"/>
                  </a:lnTo>
                  <a:cubicBezTo>
                    <a:pt x="23714" y="597210"/>
                    <a:pt x="23638" y="596677"/>
                    <a:pt x="23638" y="596372"/>
                  </a:cubicBezTo>
                  <a:cubicBezTo>
                    <a:pt x="23638" y="596067"/>
                    <a:pt x="23486" y="595686"/>
                    <a:pt x="23181" y="595229"/>
                  </a:cubicBezTo>
                  <a:lnTo>
                    <a:pt x="23181" y="593858"/>
                  </a:lnTo>
                  <a:cubicBezTo>
                    <a:pt x="22876" y="592638"/>
                    <a:pt x="22762" y="591724"/>
                    <a:pt x="22838" y="591114"/>
                  </a:cubicBezTo>
                  <a:cubicBezTo>
                    <a:pt x="22914" y="590505"/>
                    <a:pt x="22800" y="589514"/>
                    <a:pt x="22495" y="588143"/>
                  </a:cubicBezTo>
                  <a:cubicBezTo>
                    <a:pt x="22495" y="587685"/>
                    <a:pt x="22533" y="587381"/>
                    <a:pt x="22610" y="587228"/>
                  </a:cubicBezTo>
                  <a:cubicBezTo>
                    <a:pt x="22686" y="587076"/>
                    <a:pt x="22648" y="586695"/>
                    <a:pt x="22495" y="586085"/>
                  </a:cubicBezTo>
                  <a:lnTo>
                    <a:pt x="22267" y="583342"/>
                  </a:lnTo>
                  <a:cubicBezTo>
                    <a:pt x="22114" y="583037"/>
                    <a:pt x="22076" y="582771"/>
                    <a:pt x="22152" y="582542"/>
                  </a:cubicBezTo>
                  <a:cubicBezTo>
                    <a:pt x="22229" y="582313"/>
                    <a:pt x="22267" y="582047"/>
                    <a:pt x="22267" y="581742"/>
                  </a:cubicBezTo>
                  <a:lnTo>
                    <a:pt x="22038" y="581285"/>
                  </a:lnTo>
                  <a:cubicBezTo>
                    <a:pt x="21886" y="580980"/>
                    <a:pt x="21848" y="580713"/>
                    <a:pt x="21924" y="580484"/>
                  </a:cubicBezTo>
                  <a:cubicBezTo>
                    <a:pt x="22000" y="580256"/>
                    <a:pt x="21886" y="579913"/>
                    <a:pt x="21581" y="579456"/>
                  </a:cubicBezTo>
                  <a:lnTo>
                    <a:pt x="21581" y="579227"/>
                  </a:lnTo>
                  <a:cubicBezTo>
                    <a:pt x="21428" y="579837"/>
                    <a:pt x="21047" y="580218"/>
                    <a:pt x="20438" y="580370"/>
                  </a:cubicBezTo>
                  <a:cubicBezTo>
                    <a:pt x="20895" y="580827"/>
                    <a:pt x="21124" y="581285"/>
                    <a:pt x="21124" y="581742"/>
                  </a:cubicBezTo>
                  <a:cubicBezTo>
                    <a:pt x="20971" y="582656"/>
                    <a:pt x="20743" y="583037"/>
                    <a:pt x="20438" y="582885"/>
                  </a:cubicBezTo>
                  <a:cubicBezTo>
                    <a:pt x="20133" y="582732"/>
                    <a:pt x="20133" y="583037"/>
                    <a:pt x="20438" y="583799"/>
                  </a:cubicBezTo>
                  <a:cubicBezTo>
                    <a:pt x="20743" y="584256"/>
                    <a:pt x="20819" y="585476"/>
                    <a:pt x="20666" y="587457"/>
                  </a:cubicBezTo>
                  <a:cubicBezTo>
                    <a:pt x="20514" y="589438"/>
                    <a:pt x="20285" y="590733"/>
                    <a:pt x="19981" y="591343"/>
                  </a:cubicBezTo>
                  <a:cubicBezTo>
                    <a:pt x="19828" y="591648"/>
                    <a:pt x="19752" y="591991"/>
                    <a:pt x="19752" y="592372"/>
                  </a:cubicBezTo>
                  <a:cubicBezTo>
                    <a:pt x="19752" y="592753"/>
                    <a:pt x="19676" y="593172"/>
                    <a:pt x="19523" y="593629"/>
                  </a:cubicBezTo>
                  <a:lnTo>
                    <a:pt x="19523" y="595686"/>
                  </a:lnTo>
                  <a:cubicBezTo>
                    <a:pt x="19371" y="596144"/>
                    <a:pt x="19295" y="596525"/>
                    <a:pt x="19295" y="596829"/>
                  </a:cubicBezTo>
                  <a:cubicBezTo>
                    <a:pt x="19142" y="597439"/>
                    <a:pt x="19142" y="597858"/>
                    <a:pt x="19295" y="598087"/>
                  </a:cubicBezTo>
                  <a:cubicBezTo>
                    <a:pt x="19447" y="598315"/>
                    <a:pt x="19447" y="598887"/>
                    <a:pt x="19295" y="599801"/>
                  </a:cubicBezTo>
                  <a:cubicBezTo>
                    <a:pt x="19142" y="600563"/>
                    <a:pt x="19028" y="601211"/>
                    <a:pt x="18952" y="601744"/>
                  </a:cubicBezTo>
                  <a:cubicBezTo>
                    <a:pt x="18876" y="602278"/>
                    <a:pt x="18761" y="602925"/>
                    <a:pt x="18609" y="603687"/>
                  </a:cubicBezTo>
                  <a:cubicBezTo>
                    <a:pt x="18304" y="604602"/>
                    <a:pt x="18190" y="605516"/>
                    <a:pt x="18266" y="606431"/>
                  </a:cubicBezTo>
                  <a:cubicBezTo>
                    <a:pt x="18342" y="607345"/>
                    <a:pt x="18228" y="608183"/>
                    <a:pt x="17923" y="608945"/>
                  </a:cubicBezTo>
                  <a:cubicBezTo>
                    <a:pt x="17618" y="609860"/>
                    <a:pt x="17504" y="610317"/>
                    <a:pt x="17580" y="610317"/>
                  </a:cubicBezTo>
                  <a:cubicBezTo>
                    <a:pt x="17657" y="610317"/>
                    <a:pt x="17695" y="610850"/>
                    <a:pt x="17695" y="611917"/>
                  </a:cubicBezTo>
                  <a:cubicBezTo>
                    <a:pt x="17695" y="613441"/>
                    <a:pt x="17542" y="614965"/>
                    <a:pt x="17237" y="616489"/>
                  </a:cubicBezTo>
                  <a:cubicBezTo>
                    <a:pt x="16933" y="618013"/>
                    <a:pt x="16933" y="619766"/>
                    <a:pt x="17237" y="621747"/>
                  </a:cubicBezTo>
                  <a:cubicBezTo>
                    <a:pt x="17390" y="622509"/>
                    <a:pt x="17542" y="623118"/>
                    <a:pt x="17695" y="623576"/>
                  </a:cubicBezTo>
                  <a:cubicBezTo>
                    <a:pt x="17847" y="624033"/>
                    <a:pt x="17923" y="624490"/>
                    <a:pt x="17923" y="624947"/>
                  </a:cubicBezTo>
                  <a:cubicBezTo>
                    <a:pt x="17771" y="626624"/>
                    <a:pt x="17847" y="627957"/>
                    <a:pt x="18152" y="628948"/>
                  </a:cubicBezTo>
                  <a:cubicBezTo>
                    <a:pt x="18457" y="629938"/>
                    <a:pt x="18304" y="631577"/>
                    <a:pt x="17695" y="633863"/>
                  </a:cubicBezTo>
                  <a:cubicBezTo>
                    <a:pt x="17390" y="635234"/>
                    <a:pt x="17466" y="637215"/>
                    <a:pt x="17923" y="639806"/>
                  </a:cubicBezTo>
                  <a:lnTo>
                    <a:pt x="18152" y="642778"/>
                  </a:lnTo>
                  <a:cubicBezTo>
                    <a:pt x="18152" y="643388"/>
                    <a:pt x="18076" y="643769"/>
                    <a:pt x="17923" y="643921"/>
                  </a:cubicBezTo>
                  <a:cubicBezTo>
                    <a:pt x="17618" y="645445"/>
                    <a:pt x="17695" y="646740"/>
                    <a:pt x="18152" y="647807"/>
                  </a:cubicBezTo>
                  <a:cubicBezTo>
                    <a:pt x="18609" y="648874"/>
                    <a:pt x="18685" y="650093"/>
                    <a:pt x="18380" y="651465"/>
                  </a:cubicBezTo>
                  <a:lnTo>
                    <a:pt x="18380" y="652608"/>
                  </a:lnTo>
                  <a:lnTo>
                    <a:pt x="18380" y="653294"/>
                  </a:lnTo>
                  <a:cubicBezTo>
                    <a:pt x="18228" y="653598"/>
                    <a:pt x="17847" y="654056"/>
                    <a:pt x="17237" y="654665"/>
                  </a:cubicBezTo>
                  <a:cubicBezTo>
                    <a:pt x="17085" y="654970"/>
                    <a:pt x="16704" y="655427"/>
                    <a:pt x="16094" y="656037"/>
                  </a:cubicBezTo>
                  <a:cubicBezTo>
                    <a:pt x="15332" y="656799"/>
                    <a:pt x="14875" y="657180"/>
                    <a:pt x="14723" y="657180"/>
                  </a:cubicBezTo>
                  <a:cubicBezTo>
                    <a:pt x="14266" y="657332"/>
                    <a:pt x="13580" y="657370"/>
                    <a:pt x="12665" y="657294"/>
                  </a:cubicBezTo>
                  <a:cubicBezTo>
                    <a:pt x="11751" y="657218"/>
                    <a:pt x="11141" y="657104"/>
                    <a:pt x="10837" y="656951"/>
                  </a:cubicBezTo>
                  <a:cubicBezTo>
                    <a:pt x="10684" y="656799"/>
                    <a:pt x="10684" y="656761"/>
                    <a:pt x="10837" y="656837"/>
                  </a:cubicBezTo>
                  <a:cubicBezTo>
                    <a:pt x="10989" y="656913"/>
                    <a:pt x="10837" y="656799"/>
                    <a:pt x="10379" y="656494"/>
                  </a:cubicBezTo>
                  <a:cubicBezTo>
                    <a:pt x="10075" y="656189"/>
                    <a:pt x="9884" y="655999"/>
                    <a:pt x="9808" y="655923"/>
                  </a:cubicBezTo>
                  <a:cubicBezTo>
                    <a:pt x="9732" y="655846"/>
                    <a:pt x="9465" y="655656"/>
                    <a:pt x="9008" y="655351"/>
                  </a:cubicBezTo>
                  <a:cubicBezTo>
                    <a:pt x="9008" y="655199"/>
                    <a:pt x="8932" y="654894"/>
                    <a:pt x="8779" y="654437"/>
                  </a:cubicBezTo>
                  <a:lnTo>
                    <a:pt x="8093" y="653522"/>
                  </a:lnTo>
                  <a:cubicBezTo>
                    <a:pt x="7789" y="653217"/>
                    <a:pt x="7560" y="652798"/>
                    <a:pt x="7408" y="652265"/>
                  </a:cubicBezTo>
                  <a:cubicBezTo>
                    <a:pt x="7255" y="651732"/>
                    <a:pt x="7027" y="651312"/>
                    <a:pt x="6722" y="651008"/>
                  </a:cubicBezTo>
                  <a:cubicBezTo>
                    <a:pt x="6722" y="650855"/>
                    <a:pt x="6493" y="650627"/>
                    <a:pt x="6036" y="650322"/>
                  </a:cubicBezTo>
                  <a:cubicBezTo>
                    <a:pt x="6341" y="650017"/>
                    <a:pt x="6417" y="649788"/>
                    <a:pt x="6265" y="649636"/>
                  </a:cubicBezTo>
                  <a:cubicBezTo>
                    <a:pt x="6112" y="649484"/>
                    <a:pt x="5960" y="649255"/>
                    <a:pt x="5807" y="648950"/>
                  </a:cubicBezTo>
                  <a:cubicBezTo>
                    <a:pt x="5503" y="648645"/>
                    <a:pt x="5350" y="648264"/>
                    <a:pt x="5350" y="647807"/>
                  </a:cubicBezTo>
                  <a:cubicBezTo>
                    <a:pt x="5350" y="647350"/>
                    <a:pt x="5198" y="646740"/>
                    <a:pt x="4893" y="645978"/>
                  </a:cubicBezTo>
                  <a:cubicBezTo>
                    <a:pt x="4741" y="645521"/>
                    <a:pt x="4703" y="645178"/>
                    <a:pt x="4779" y="644950"/>
                  </a:cubicBezTo>
                  <a:cubicBezTo>
                    <a:pt x="4855" y="644721"/>
                    <a:pt x="4741" y="644454"/>
                    <a:pt x="4436" y="644150"/>
                  </a:cubicBezTo>
                  <a:cubicBezTo>
                    <a:pt x="4283" y="643997"/>
                    <a:pt x="4207" y="643883"/>
                    <a:pt x="4207" y="643807"/>
                  </a:cubicBezTo>
                  <a:cubicBezTo>
                    <a:pt x="4207" y="643731"/>
                    <a:pt x="4131" y="643540"/>
                    <a:pt x="3979" y="643235"/>
                  </a:cubicBezTo>
                  <a:lnTo>
                    <a:pt x="2378" y="638892"/>
                  </a:lnTo>
                  <a:cubicBezTo>
                    <a:pt x="2226" y="638130"/>
                    <a:pt x="2036" y="637558"/>
                    <a:pt x="1807" y="637177"/>
                  </a:cubicBezTo>
                  <a:cubicBezTo>
                    <a:pt x="1578" y="636796"/>
                    <a:pt x="1464" y="636149"/>
                    <a:pt x="1464" y="635234"/>
                  </a:cubicBezTo>
                  <a:cubicBezTo>
                    <a:pt x="1464" y="634167"/>
                    <a:pt x="1426" y="633710"/>
                    <a:pt x="1350" y="633863"/>
                  </a:cubicBezTo>
                  <a:cubicBezTo>
                    <a:pt x="1274" y="634015"/>
                    <a:pt x="1235" y="633786"/>
                    <a:pt x="1235" y="633177"/>
                  </a:cubicBezTo>
                  <a:lnTo>
                    <a:pt x="1235" y="631577"/>
                  </a:lnTo>
                  <a:cubicBezTo>
                    <a:pt x="931" y="630815"/>
                    <a:pt x="778" y="630510"/>
                    <a:pt x="778" y="630662"/>
                  </a:cubicBezTo>
                  <a:cubicBezTo>
                    <a:pt x="778" y="630815"/>
                    <a:pt x="778" y="630281"/>
                    <a:pt x="778" y="629062"/>
                  </a:cubicBezTo>
                  <a:cubicBezTo>
                    <a:pt x="626" y="627843"/>
                    <a:pt x="435" y="626890"/>
                    <a:pt x="207" y="626205"/>
                  </a:cubicBezTo>
                  <a:cubicBezTo>
                    <a:pt x="-22" y="625519"/>
                    <a:pt x="-60" y="624566"/>
                    <a:pt x="92" y="623347"/>
                  </a:cubicBezTo>
                  <a:cubicBezTo>
                    <a:pt x="92" y="623042"/>
                    <a:pt x="92" y="622928"/>
                    <a:pt x="92" y="623004"/>
                  </a:cubicBezTo>
                  <a:cubicBezTo>
                    <a:pt x="92" y="623080"/>
                    <a:pt x="169" y="622890"/>
                    <a:pt x="321" y="622433"/>
                  </a:cubicBezTo>
                  <a:cubicBezTo>
                    <a:pt x="321" y="622128"/>
                    <a:pt x="397" y="621937"/>
                    <a:pt x="550" y="621861"/>
                  </a:cubicBezTo>
                  <a:cubicBezTo>
                    <a:pt x="702" y="621785"/>
                    <a:pt x="778" y="621671"/>
                    <a:pt x="778" y="621518"/>
                  </a:cubicBezTo>
                  <a:cubicBezTo>
                    <a:pt x="931" y="621061"/>
                    <a:pt x="1045" y="620718"/>
                    <a:pt x="1121" y="620490"/>
                  </a:cubicBezTo>
                  <a:cubicBezTo>
                    <a:pt x="1197" y="620261"/>
                    <a:pt x="1312" y="619994"/>
                    <a:pt x="1464" y="619689"/>
                  </a:cubicBezTo>
                  <a:lnTo>
                    <a:pt x="1235" y="618546"/>
                  </a:lnTo>
                  <a:cubicBezTo>
                    <a:pt x="1235" y="617632"/>
                    <a:pt x="1235" y="616413"/>
                    <a:pt x="1235" y="614889"/>
                  </a:cubicBezTo>
                  <a:cubicBezTo>
                    <a:pt x="1235" y="613365"/>
                    <a:pt x="1464" y="612222"/>
                    <a:pt x="1921" y="611460"/>
                  </a:cubicBezTo>
                  <a:cubicBezTo>
                    <a:pt x="2531" y="609479"/>
                    <a:pt x="2836" y="607802"/>
                    <a:pt x="2836" y="606431"/>
                  </a:cubicBezTo>
                  <a:cubicBezTo>
                    <a:pt x="2836" y="605059"/>
                    <a:pt x="2836" y="603916"/>
                    <a:pt x="2836" y="603002"/>
                  </a:cubicBezTo>
                  <a:cubicBezTo>
                    <a:pt x="2988" y="602697"/>
                    <a:pt x="3179" y="602354"/>
                    <a:pt x="3407" y="601973"/>
                  </a:cubicBezTo>
                  <a:cubicBezTo>
                    <a:pt x="3636" y="601592"/>
                    <a:pt x="3788" y="601325"/>
                    <a:pt x="3864" y="601173"/>
                  </a:cubicBezTo>
                  <a:cubicBezTo>
                    <a:pt x="3941" y="601020"/>
                    <a:pt x="4131" y="600792"/>
                    <a:pt x="4436" y="600487"/>
                  </a:cubicBezTo>
                  <a:cubicBezTo>
                    <a:pt x="4741" y="600182"/>
                    <a:pt x="4855" y="599992"/>
                    <a:pt x="4779" y="599916"/>
                  </a:cubicBezTo>
                  <a:cubicBezTo>
                    <a:pt x="4703" y="599839"/>
                    <a:pt x="5045" y="599649"/>
                    <a:pt x="5807" y="599344"/>
                  </a:cubicBezTo>
                  <a:cubicBezTo>
                    <a:pt x="6112" y="599039"/>
                    <a:pt x="6417" y="598696"/>
                    <a:pt x="6722" y="598315"/>
                  </a:cubicBezTo>
                  <a:cubicBezTo>
                    <a:pt x="7027" y="597934"/>
                    <a:pt x="7484" y="597591"/>
                    <a:pt x="8093" y="597287"/>
                  </a:cubicBezTo>
                  <a:cubicBezTo>
                    <a:pt x="7789" y="596677"/>
                    <a:pt x="7674" y="596296"/>
                    <a:pt x="7751" y="596144"/>
                  </a:cubicBezTo>
                  <a:cubicBezTo>
                    <a:pt x="7827" y="595991"/>
                    <a:pt x="7941" y="595610"/>
                    <a:pt x="8093" y="595001"/>
                  </a:cubicBezTo>
                  <a:cubicBezTo>
                    <a:pt x="8246" y="594696"/>
                    <a:pt x="8284" y="594467"/>
                    <a:pt x="8208" y="594315"/>
                  </a:cubicBezTo>
                  <a:cubicBezTo>
                    <a:pt x="8132" y="594162"/>
                    <a:pt x="8170" y="593934"/>
                    <a:pt x="8322" y="593629"/>
                  </a:cubicBezTo>
                  <a:cubicBezTo>
                    <a:pt x="8779" y="593172"/>
                    <a:pt x="9008" y="592486"/>
                    <a:pt x="9008" y="591572"/>
                  </a:cubicBezTo>
                  <a:cubicBezTo>
                    <a:pt x="9008" y="590657"/>
                    <a:pt x="9236" y="589819"/>
                    <a:pt x="9694" y="589057"/>
                  </a:cubicBezTo>
                  <a:cubicBezTo>
                    <a:pt x="9846" y="588752"/>
                    <a:pt x="9922" y="588219"/>
                    <a:pt x="9922" y="587457"/>
                  </a:cubicBezTo>
                  <a:cubicBezTo>
                    <a:pt x="10075" y="586542"/>
                    <a:pt x="10227" y="585780"/>
                    <a:pt x="10379" y="585171"/>
                  </a:cubicBezTo>
                  <a:cubicBezTo>
                    <a:pt x="10532" y="584866"/>
                    <a:pt x="10570" y="584752"/>
                    <a:pt x="10494" y="584828"/>
                  </a:cubicBezTo>
                  <a:cubicBezTo>
                    <a:pt x="10418" y="584904"/>
                    <a:pt x="10379" y="584866"/>
                    <a:pt x="10379" y="584714"/>
                  </a:cubicBezTo>
                  <a:lnTo>
                    <a:pt x="11522" y="580142"/>
                  </a:lnTo>
                  <a:lnTo>
                    <a:pt x="11522" y="577856"/>
                  </a:lnTo>
                  <a:lnTo>
                    <a:pt x="11522" y="575570"/>
                  </a:lnTo>
                  <a:cubicBezTo>
                    <a:pt x="11522" y="574046"/>
                    <a:pt x="11675" y="572826"/>
                    <a:pt x="11980" y="571912"/>
                  </a:cubicBezTo>
                  <a:lnTo>
                    <a:pt x="12208" y="568026"/>
                  </a:lnTo>
                  <a:cubicBezTo>
                    <a:pt x="12361" y="567721"/>
                    <a:pt x="12475" y="567416"/>
                    <a:pt x="12551" y="567111"/>
                  </a:cubicBezTo>
                  <a:cubicBezTo>
                    <a:pt x="12627" y="566807"/>
                    <a:pt x="12665" y="566502"/>
                    <a:pt x="12665" y="566197"/>
                  </a:cubicBezTo>
                  <a:cubicBezTo>
                    <a:pt x="12818" y="565587"/>
                    <a:pt x="12970" y="564825"/>
                    <a:pt x="13123" y="563911"/>
                  </a:cubicBezTo>
                  <a:cubicBezTo>
                    <a:pt x="13275" y="563301"/>
                    <a:pt x="13427" y="562692"/>
                    <a:pt x="13580" y="562082"/>
                  </a:cubicBezTo>
                  <a:cubicBezTo>
                    <a:pt x="13732" y="561473"/>
                    <a:pt x="13885" y="560939"/>
                    <a:pt x="14037" y="560482"/>
                  </a:cubicBezTo>
                  <a:cubicBezTo>
                    <a:pt x="14037" y="558806"/>
                    <a:pt x="14151" y="557967"/>
                    <a:pt x="14380" y="557967"/>
                  </a:cubicBezTo>
                  <a:cubicBezTo>
                    <a:pt x="14609" y="557967"/>
                    <a:pt x="14723" y="557434"/>
                    <a:pt x="14723" y="556367"/>
                  </a:cubicBezTo>
                  <a:cubicBezTo>
                    <a:pt x="14875" y="555148"/>
                    <a:pt x="15142" y="554272"/>
                    <a:pt x="15523" y="553738"/>
                  </a:cubicBezTo>
                  <a:cubicBezTo>
                    <a:pt x="15904" y="553205"/>
                    <a:pt x="15942" y="551948"/>
                    <a:pt x="15637" y="549966"/>
                  </a:cubicBezTo>
                  <a:cubicBezTo>
                    <a:pt x="15485" y="549509"/>
                    <a:pt x="15447" y="549014"/>
                    <a:pt x="15523" y="548480"/>
                  </a:cubicBezTo>
                  <a:cubicBezTo>
                    <a:pt x="15599" y="547947"/>
                    <a:pt x="15561" y="547147"/>
                    <a:pt x="15409" y="546080"/>
                  </a:cubicBezTo>
                  <a:cubicBezTo>
                    <a:pt x="15409" y="545623"/>
                    <a:pt x="15485" y="545166"/>
                    <a:pt x="15637" y="544709"/>
                  </a:cubicBezTo>
                  <a:cubicBezTo>
                    <a:pt x="15790" y="544251"/>
                    <a:pt x="15790" y="543794"/>
                    <a:pt x="15637" y="543337"/>
                  </a:cubicBezTo>
                  <a:cubicBezTo>
                    <a:pt x="15485" y="542727"/>
                    <a:pt x="15447" y="542499"/>
                    <a:pt x="15523" y="542651"/>
                  </a:cubicBezTo>
                  <a:cubicBezTo>
                    <a:pt x="15599" y="542804"/>
                    <a:pt x="15561" y="542727"/>
                    <a:pt x="15409" y="542423"/>
                  </a:cubicBezTo>
                  <a:cubicBezTo>
                    <a:pt x="15104" y="542118"/>
                    <a:pt x="14951" y="542042"/>
                    <a:pt x="14951" y="542194"/>
                  </a:cubicBezTo>
                  <a:cubicBezTo>
                    <a:pt x="14951" y="542346"/>
                    <a:pt x="14875" y="542118"/>
                    <a:pt x="14723" y="541508"/>
                  </a:cubicBezTo>
                  <a:lnTo>
                    <a:pt x="14723" y="541051"/>
                  </a:lnTo>
                  <a:cubicBezTo>
                    <a:pt x="14418" y="540746"/>
                    <a:pt x="14151" y="540099"/>
                    <a:pt x="13923" y="539108"/>
                  </a:cubicBezTo>
                  <a:cubicBezTo>
                    <a:pt x="13694" y="538117"/>
                    <a:pt x="13427" y="537317"/>
                    <a:pt x="13123" y="536708"/>
                  </a:cubicBezTo>
                  <a:cubicBezTo>
                    <a:pt x="12970" y="536403"/>
                    <a:pt x="12818" y="535946"/>
                    <a:pt x="12665" y="535336"/>
                  </a:cubicBezTo>
                  <a:lnTo>
                    <a:pt x="11522" y="534650"/>
                  </a:lnTo>
                  <a:lnTo>
                    <a:pt x="12437" y="533964"/>
                  </a:lnTo>
                  <a:cubicBezTo>
                    <a:pt x="11827" y="534117"/>
                    <a:pt x="11446" y="534041"/>
                    <a:pt x="11294" y="533736"/>
                  </a:cubicBezTo>
                  <a:cubicBezTo>
                    <a:pt x="11141" y="533431"/>
                    <a:pt x="10989" y="533126"/>
                    <a:pt x="10837" y="532821"/>
                  </a:cubicBezTo>
                  <a:lnTo>
                    <a:pt x="10837" y="532593"/>
                  </a:lnTo>
                  <a:cubicBezTo>
                    <a:pt x="10532" y="532288"/>
                    <a:pt x="10303" y="531983"/>
                    <a:pt x="10151" y="531678"/>
                  </a:cubicBezTo>
                  <a:cubicBezTo>
                    <a:pt x="9998" y="531374"/>
                    <a:pt x="9694" y="530993"/>
                    <a:pt x="9236" y="530535"/>
                  </a:cubicBezTo>
                  <a:cubicBezTo>
                    <a:pt x="8932" y="530231"/>
                    <a:pt x="8665" y="529850"/>
                    <a:pt x="8436" y="529392"/>
                  </a:cubicBezTo>
                  <a:cubicBezTo>
                    <a:pt x="8208" y="528935"/>
                    <a:pt x="7941" y="528402"/>
                    <a:pt x="7636" y="527792"/>
                  </a:cubicBezTo>
                  <a:cubicBezTo>
                    <a:pt x="7484" y="527487"/>
                    <a:pt x="7331" y="527259"/>
                    <a:pt x="7179" y="527106"/>
                  </a:cubicBezTo>
                  <a:cubicBezTo>
                    <a:pt x="7027" y="526954"/>
                    <a:pt x="7027" y="526573"/>
                    <a:pt x="7179" y="525963"/>
                  </a:cubicBezTo>
                  <a:cubicBezTo>
                    <a:pt x="8855" y="525963"/>
                    <a:pt x="9884" y="525963"/>
                    <a:pt x="10265" y="525963"/>
                  </a:cubicBezTo>
                  <a:cubicBezTo>
                    <a:pt x="10646" y="525963"/>
                    <a:pt x="11446" y="526268"/>
                    <a:pt x="12665" y="526878"/>
                  </a:cubicBezTo>
                  <a:cubicBezTo>
                    <a:pt x="12970" y="527335"/>
                    <a:pt x="13161" y="527602"/>
                    <a:pt x="13237" y="527678"/>
                  </a:cubicBezTo>
                  <a:cubicBezTo>
                    <a:pt x="13313" y="527754"/>
                    <a:pt x="13351" y="528021"/>
                    <a:pt x="13351" y="528478"/>
                  </a:cubicBezTo>
                  <a:lnTo>
                    <a:pt x="13580" y="528478"/>
                  </a:lnTo>
                  <a:cubicBezTo>
                    <a:pt x="14342" y="528173"/>
                    <a:pt x="14913" y="528326"/>
                    <a:pt x="15294" y="528935"/>
                  </a:cubicBezTo>
                  <a:cubicBezTo>
                    <a:pt x="15675" y="529545"/>
                    <a:pt x="16323" y="530002"/>
                    <a:pt x="17237" y="530307"/>
                  </a:cubicBezTo>
                  <a:cubicBezTo>
                    <a:pt x="17542" y="530612"/>
                    <a:pt x="17733" y="530688"/>
                    <a:pt x="17809" y="530535"/>
                  </a:cubicBezTo>
                  <a:cubicBezTo>
                    <a:pt x="17885" y="530383"/>
                    <a:pt x="18076" y="530535"/>
                    <a:pt x="18380" y="530993"/>
                  </a:cubicBezTo>
                  <a:lnTo>
                    <a:pt x="19523" y="531450"/>
                  </a:lnTo>
                  <a:cubicBezTo>
                    <a:pt x="20743" y="531907"/>
                    <a:pt x="21390" y="532250"/>
                    <a:pt x="21467" y="532478"/>
                  </a:cubicBezTo>
                  <a:cubicBezTo>
                    <a:pt x="21543" y="532707"/>
                    <a:pt x="21886" y="532974"/>
                    <a:pt x="22495" y="533279"/>
                  </a:cubicBezTo>
                  <a:cubicBezTo>
                    <a:pt x="22800" y="533431"/>
                    <a:pt x="23067" y="533622"/>
                    <a:pt x="23295" y="533850"/>
                  </a:cubicBezTo>
                  <a:cubicBezTo>
                    <a:pt x="23524" y="534079"/>
                    <a:pt x="23791" y="534269"/>
                    <a:pt x="24095" y="534422"/>
                  </a:cubicBezTo>
                  <a:cubicBezTo>
                    <a:pt x="24248" y="534574"/>
                    <a:pt x="24324" y="534612"/>
                    <a:pt x="24324" y="534536"/>
                  </a:cubicBezTo>
                  <a:cubicBezTo>
                    <a:pt x="24324" y="534460"/>
                    <a:pt x="24476" y="534498"/>
                    <a:pt x="24781" y="534650"/>
                  </a:cubicBezTo>
                  <a:cubicBezTo>
                    <a:pt x="25086" y="534955"/>
                    <a:pt x="25162" y="535069"/>
                    <a:pt x="25010" y="534993"/>
                  </a:cubicBezTo>
                  <a:cubicBezTo>
                    <a:pt x="24857" y="534917"/>
                    <a:pt x="24857" y="535031"/>
                    <a:pt x="25010" y="535336"/>
                  </a:cubicBezTo>
                  <a:cubicBezTo>
                    <a:pt x="25315" y="535336"/>
                    <a:pt x="25696" y="535488"/>
                    <a:pt x="26153" y="535793"/>
                  </a:cubicBezTo>
                  <a:cubicBezTo>
                    <a:pt x="26610" y="536098"/>
                    <a:pt x="26991" y="536327"/>
                    <a:pt x="27296" y="536479"/>
                  </a:cubicBezTo>
                  <a:cubicBezTo>
                    <a:pt x="28210" y="536784"/>
                    <a:pt x="28896" y="537089"/>
                    <a:pt x="29353" y="537393"/>
                  </a:cubicBezTo>
                  <a:cubicBezTo>
                    <a:pt x="29810" y="537698"/>
                    <a:pt x="30268" y="537927"/>
                    <a:pt x="30725" y="538079"/>
                  </a:cubicBezTo>
                  <a:cubicBezTo>
                    <a:pt x="31030" y="538232"/>
                    <a:pt x="31411" y="538613"/>
                    <a:pt x="31868" y="539222"/>
                  </a:cubicBezTo>
                  <a:lnTo>
                    <a:pt x="35297" y="540365"/>
                  </a:lnTo>
                  <a:cubicBezTo>
                    <a:pt x="35449" y="540518"/>
                    <a:pt x="35602" y="540708"/>
                    <a:pt x="35754" y="540937"/>
                  </a:cubicBezTo>
                  <a:cubicBezTo>
                    <a:pt x="35906" y="541165"/>
                    <a:pt x="36059" y="541356"/>
                    <a:pt x="36211" y="541508"/>
                  </a:cubicBezTo>
                  <a:lnTo>
                    <a:pt x="37126" y="542651"/>
                  </a:lnTo>
                  <a:cubicBezTo>
                    <a:pt x="37583" y="543566"/>
                    <a:pt x="38002" y="544061"/>
                    <a:pt x="38383" y="544137"/>
                  </a:cubicBezTo>
                  <a:cubicBezTo>
                    <a:pt x="38764" y="544213"/>
                    <a:pt x="39335" y="545394"/>
                    <a:pt x="40097" y="547680"/>
                  </a:cubicBezTo>
                  <a:lnTo>
                    <a:pt x="41240" y="550424"/>
                  </a:lnTo>
                  <a:cubicBezTo>
                    <a:pt x="41545" y="551338"/>
                    <a:pt x="41964" y="552176"/>
                    <a:pt x="42498" y="552938"/>
                  </a:cubicBezTo>
                  <a:cubicBezTo>
                    <a:pt x="43031" y="553700"/>
                    <a:pt x="43907" y="554157"/>
                    <a:pt x="45127" y="554310"/>
                  </a:cubicBezTo>
                  <a:cubicBezTo>
                    <a:pt x="45127" y="554615"/>
                    <a:pt x="45165" y="554691"/>
                    <a:pt x="45241" y="554538"/>
                  </a:cubicBezTo>
                  <a:cubicBezTo>
                    <a:pt x="45317" y="554386"/>
                    <a:pt x="45203" y="554615"/>
                    <a:pt x="44898" y="555224"/>
                  </a:cubicBezTo>
                  <a:cubicBezTo>
                    <a:pt x="45203" y="554919"/>
                    <a:pt x="45393" y="554805"/>
                    <a:pt x="45470" y="554881"/>
                  </a:cubicBezTo>
                  <a:cubicBezTo>
                    <a:pt x="45546" y="554957"/>
                    <a:pt x="45889" y="555072"/>
                    <a:pt x="46498" y="555224"/>
                  </a:cubicBezTo>
                  <a:cubicBezTo>
                    <a:pt x="47260" y="555529"/>
                    <a:pt x="48175" y="555948"/>
                    <a:pt x="49241" y="556482"/>
                  </a:cubicBezTo>
                  <a:cubicBezTo>
                    <a:pt x="50308" y="557015"/>
                    <a:pt x="51070" y="557510"/>
                    <a:pt x="51527" y="557967"/>
                  </a:cubicBezTo>
                  <a:cubicBezTo>
                    <a:pt x="52442" y="558882"/>
                    <a:pt x="53051" y="559339"/>
                    <a:pt x="53356" y="559339"/>
                  </a:cubicBezTo>
                  <a:cubicBezTo>
                    <a:pt x="53661" y="559339"/>
                    <a:pt x="54271" y="559491"/>
                    <a:pt x="55185" y="559796"/>
                  </a:cubicBezTo>
                  <a:cubicBezTo>
                    <a:pt x="56099" y="560101"/>
                    <a:pt x="56671" y="560177"/>
                    <a:pt x="56900" y="560025"/>
                  </a:cubicBezTo>
                  <a:cubicBezTo>
                    <a:pt x="57128" y="559872"/>
                    <a:pt x="57471" y="560253"/>
                    <a:pt x="57928" y="561168"/>
                  </a:cubicBezTo>
                  <a:cubicBezTo>
                    <a:pt x="58233" y="561015"/>
                    <a:pt x="58614" y="560939"/>
                    <a:pt x="59071" y="560939"/>
                  </a:cubicBezTo>
                  <a:cubicBezTo>
                    <a:pt x="59376" y="561092"/>
                    <a:pt x="59833" y="561092"/>
                    <a:pt x="60443" y="560939"/>
                  </a:cubicBezTo>
                  <a:cubicBezTo>
                    <a:pt x="60443" y="560939"/>
                    <a:pt x="60671" y="560939"/>
                    <a:pt x="61129" y="560939"/>
                  </a:cubicBezTo>
                  <a:lnTo>
                    <a:pt x="61586" y="560939"/>
                  </a:lnTo>
                  <a:cubicBezTo>
                    <a:pt x="62043" y="560939"/>
                    <a:pt x="62272" y="560863"/>
                    <a:pt x="62272" y="560711"/>
                  </a:cubicBezTo>
                  <a:cubicBezTo>
                    <a:pt x="62424" y="560253"/>
                    <a:pt x="62653" y="559568"/>
                    <a:pt x="62957" y="558653"/>
                  </a:cubicBezTo>
                  <a:lnTo>
                    <a:pt x="65929" y="554538"/>
                  </a:lnTo>
                  <a:cubicBezTo>
                    <a:pt x="66082" y="554234"/>
                    <a:pt x="66158" y="554119"/>
                    <a:pt x="66158" y="554196"/>
                  </a:cubicBezTo>
                  <a:cubicBezTo>
                    <a:pt x="66158" y="554272"/>
                    <a:pt x="66234" y="554005"/>
                    <a:pt x="66386" y="553395"/>
                  </a:cubicBezTo>
                  <a:cubicBezTo>
                    <a:pt x="66539" y="553091"/>
                    <a:pt x="66653" y="552824"/>
                    <a:pt x="66729" y="552595"/>
                  </a:cubicBezTo>
                  <a:cubicBezTo>
                    <a:pt x="66806" y="552367"/>
                    <a:pt x="67072" y="552024"/>
                    <a:pt x="67529" y="551567"/>
                  </a:cubicBezTo>
                  <a:cubicBezTo>
                    <a:pt x="67987" y="551262"/>
                    <a:pt x="68139" y="551148"/>
                    <a:pt x="67987" y="551224"/>
                  </a:cubicBezTo>
                  <a:cubicBezTo>
                    <a:pt x="67834" y="551300"/>
                    <a:pt x="67910" y="551033"/>
                    <a:pt x="68215" y="550424"/>
                  </a:cubicBezTo>
                  <a:cubicBezTo>
                    <a:pt x="68520" y="549814"/>
                    <a:pt x="68977" y="549204"/>
                    <a:pt x="69587" y="548595"/>
                  </a:cubicBezTo>
                  <a:cubicBezTo>
                    <a:pt x="70196" y="547985"/>
                    <a:pt x="70654" y="547376"/>
                    <a:pt x="70958" y="546766"/>
                  </a:cubicBezTo>
                  <a:lnTo>
                    <a:pt x="72330" y="544480"/>
                  </a:lnTo>
                  <a:cubicBezTo>
                    <a:pt x="72482" y="544175"/>
                    <a:pt x="72521" y="544023"/>
                    <a:pt x="72444" y="544023"/>
                  </a:cubicBezTo>
                  <a:cubicBezTo>
                    <a:pt x="72368" y="544023"/>
                    <a:pt x="72482" y="543870"/>
                    <a:pt x="72787" y="543566"/>
                  </a:cubicBezTo>
                  <a:cubicBezTo>
                    <a:pt x="73092" y="543261"/>
                    <a:pt x="73283" y="543147"/>
                    <a:pt x="73359" y="543223"/>
                  </a:cubicBezTo>
                  <a:cubicBezTo>
                    <a:pt x="73435" y="543299"/>
                    <a:pt x="73702" y="542956"/>
                    <a:pt x="74159" y="542194"/>
                  </a:cubicBezTo>
                  <a:cubicBezTo>
                    <a:pt x="74311" y="541889"/>
                    <a:pt x="74540" y="541508"/>
                    <a:pt x="74845" y="541051"/>
                  </a:cubicBezTo>
                  <a:cubicBezTo>
                    <a:pt x="75149" y="540746"/>
                    <a:pt x="75340" y="540365"/>
                    <a:pt x="75416" y="539908"/>
                  </a:cubicBezTo>
                  <a:cubicBezTo>
                    <a:pt x="75492" y="539451"/>
                    <a:pt x="75607" y="539070"/>
                    <a:pt x="75759" y="538765"/>
                  </a:cubicBezTo>
                  <a:lnTo>
                    <a:pt x="76673" y="537622"/>
                  </a:lnTo>
                  <a:lnTo>
                    <a:pt x="76902" y="537165"/>
                  </a:lnTo>
                  <a:lnTo>
                    <a:pt x="77359" y="536708"/>
                  </a:lnTo>
                  <a:cubicBezTo>
                    <a:pt x="77664" y="536403"/>
                    <a:pt x="78045" y="535146"/>
                    <a:pt x="78502" y="532936"/>
                  </a:cubicBezTo>
                  <a:cubicBezTo>
                    <a:pt x="78959" y="530726"/>
                    <a:pt x="79188" y="529316"/>
                    <a:pt x="79188" y="528707"/>
                  </a:cubicBezTo>
                  <a:cubicBezTo>
                    <a:pt x="79188" y="528097"/>
                    <a:pt x="79264" y="527868"/>
                    <a:pt x="79417" y="528021"/>
                  </a:cubicBezTo>
                  <a:cubicBezTo>
                    <a:pt x="79569" y="528173"/>
                    <a:pt x="79417" y="528021"/>
                    <a:pt x="78959" y="527564"/>
                  </a:cubicBezTo>
                  <a:cubicBezTo>
                    <a:pt x="78807" y="527411"/>
                    <a:pt x="78731" y="527259"/>
                    <a:pt x="78731" y="527106"/>
                  </a:cubicBezTo>
                  <a:cubicBezTo>
                    <a:pt x="78731" y="526954"/>
                    <a:pt x="78502" y="526802"/>
                    <a:pt x="78045" y="526649"/>
                  </a:cubicBezTo>
                  <a:cubicBezTo>
                    <a:pt x="78197" y="526344"/>
                    <a:pt x="78350" y="525963"/>
                    <a:pt x="78502" y="525506"/>
                  </a:cubicBezTo>
                  <a:cubicBezTo>
                    <a:pt x="77131" y="526116"/>
                    <a:pt x="75607" y="526192"/>
                    <a:pt x="73930" y="525735"/>
                  </a:cubicBezTo>
                  <a:lnTo>
                    <a:pt x="73930" y="524820"/>
                  </a:lnTo>
                  <a:cubicBezTo>
                    <a:pt x="74387" y="525125"/>
                    <a:pt x="74502" y="525201"/>
                    <a:pt x="74273" y="525049"/>
                  </a:cubicBezTo>
                  <a:cubicBezTo>
                    <a:pt x="74045" y="524897"/>
                    <a:pt x="74006" y="524973"/>
                    <a:pt x="74159" y="525278"/>
                  </a:cubicBezTo>
                  <a:lnTo>
                    <a:pt x="75073" y="525506"/>
                  </a:lnTo>
                  <a:cubicBezTo>
                    <a:pt x="74921" y="524744"/>
                    <a:pt x="74921" y="524287"/>
                    <a:pt x="75073" y="524135"/>
                  </a:cubicBezTo>
                  <a:lnTo>
                    <a:pt x="75759" y="521849"/>
                  </a:lnTo>
                  <a:cubicBezTo>
                    <a:pt x="75911" y="521544"/>
                    <a:pt x="76064" y="521391"/>
                    <a:pt x="76216" y="521391"/>
                  </a:cubicBezTo>
                  <a:cubicBezTo>
                    <a:pt x="76369" y="521391"/>
                    <a:pt x="76521" y="521087"/>
                    <a:pt x="76673" y="520477"/>
                  </a:cubicBezTo>
                  <a:cubicBezTo>
                    <a:pt x="77131" y="520172"/>
                    <a:pt x="77588" y="520020"/>
                    <a:pt x="78045" y="520020"/>
                  </a:cubicBezTo>
                  <a:lnTo>
                    <a:pt x="78502" y="520934"/>
                  </a:lnTo>
                  <a:lnTo>
                    <a:pt x="78731" y="520934"/>
                  </a:lnTo>
                  <a:cubicBezTo>
                    <a:pt x="78883" y="520934"/>
                    <a:pt x="79264" y="521087"/>
                    <a:pt x="79874" y="521391"/>
                  </a:cubicBezTo>
                  <a:lnTo>
                    <a:pt x="79874" y="520248"/>
                  </a:lnTo>
                  <a:cubicBezTo>
                    <a:pt x="80331" y="520096"/>
                    <a:pt x="80636" y="520058"/>
                    <a:pt x="80788" y="520134"/>
                  </a:cubicBezTo>
                  <a:cubicBezTo>
                    <a:pt x="80941" y="520210"/>
                    <a:pt x="81245" y="520172"/>
                    <a:pt x="81703" y="520020"/>
                  </a:cubicBezTo>
                  <a:lnTo>
                    <a:pt x="82388" y="520020"/>
                  </a:lnTo>
                  <a:cubicBezTo>
                    <a:pt x="83150" y="520172"/>
                    <a:pt x="83760" y="520325"/>
                    <a:pt x="84217" y="520477"/>
                  </a:cubicBezTo>
                  <a:cubicBezTo>
                    <a:pt x="84827" y="520934"/>
                    <a:pt x="85246" y="521201"/>
                    <a:pt x="85475" y="521277"/>
                  </a:cubicBezTo>
                  <a:cubicBezTo>
                    <a:pt x="85703" y="521353"/>
                    <a:pt x="86427" y="521620"/>
                    <a:pt x="87646" y="522077"/>
                  </a:cubicBezTo>
                  <a:cubicBezTo>
                    <a:pt x="88256" y="522382"/>
                    <a:pt x="88637" y="522573"/>
                    <a:pt x="88789" y="522649"/>
                  </a:cubicBezTo>
                  <a:cubicBezTo>
                    <a:pt x="88942" y="522725"/>
                    <a:pt x="89246" y="522915"/>
                    <a:pt x="89704" y="523220"/>
                  </a:cubicBezTo>
                  <a:cubicBezTo>
                    <a:pt x="90008" y="523373"/>
                    <a:pt x="90199" y="523525"/>
                    <a:pt x="90275" y="523677"/>
                  </a:cubicBezTo>
                  <a:cubicBezTo>
                    <a:pt x="90351" y="523830"/>
                    <a:pt x="90542" y="523982"/>
                    <a:pt x="90847" y="524135"/>
                  </a:cubicBezTo>
                  <a:cubicBezTo>
                    <a:pt x="92066" y="524439"/>
                    <a:pt x="92752" y="524630"/>
                    <a:pt x="92904" y="524706"/>
                  </a:cubicBezTo>
                  <a:cubicBezTo>
                    <a:pt x="93056" y="524782"/>
                    <a:pt x="93590" y="525049"/>
                    <a:pt x="94504" y="525506"/>
                  </a:cubicBezTo>
                  <a:lnTo>
                    <a:pt x="94961" y="525963"/>
                  </a:lnTo>
                  <a:cubicBezTo>
                    <a:pt x="95266" y="526268"/>
                    <a:pt x="95381" y="526344"/>
                    <a:pt x="95304" y="526192"/>
                  </a:cubicBezTo>
                  <a:cubicBezTo>
                    <a:pt x="95228" y="526040"/>
                    <a:pt x="95342" y="526116"/>
                    <a:pt x="95647" y="526421"/>
                  </a:cubicBezTo>
                  <a:lnTo>
                    <a:pt x="95647" y="526649"/>
                  </a:lnTo>
                  <a:lnTo>
                    <a:pt x="97247" y="528249"/>
                  </a:lnTo>
                  <a:cubicBezTo>
                    <a:pt x="97857" y="528707"/>
                    <a:pt x="97933" y="528745"/>
                    <a:pt x="97476" y="528364"/>
                  </a:cubicBezTo>
                  <a:cubicBezTo>
                    <a:pt x="97019" y="527983"/>
                    <a:pt x="97019" y="528021"/>
                    <a:pt x="97476" y="528478"/>
                  </a:cubicBezTo>
                  <a:lnTo>
                    <a:pt x="97933" y="528707"/>
                  </a:lnTo>
                  <a:cubicBezTo>
                    <a:pt x="98086" y="529011"/>
                    <a:pt x="98162" y="529126"/>
                    <a:pt x="98162" y="529049"/>
                  </a:cubicBezTo>
                  <a:cubicBezTo>
                    <a:pt x="98162" y="528973"/>
                    <a:pt x="98314" y="529164"/>
                    <a:pt x="98619" y="529621"/>
                  </a:cubicBezTo>
                  <a:cubicBezTo>
                    <a:pt x="98619" y="530231"/>
                    <a:pt x="98695" y="530688"/>
                    <a:pt x="98848" y="530993"/>
                  </a:cubicBezTo>
                  <a:cubicBezTo>
                    <a:pt x="99000" y="530993"/>
                    <a:pt x="99076" y="531069"/>
                    <a:pt x="99076" y="531221"/>
                  </a:cubicBezTo>
                  <a:lnTo>
                    <a:pt x="99762" y="522534"/>
                  </a:lnTo>
                  <a:cubicBezTo>
                    <a:pt x="99762" y="522382"/>
                    <a:pt x="99838" y="521849"/>
                    <a:pt x="99991" y="520934"/>
                  </a:cubicBezTo>
                  <a:cubicBezTo>
                    <a:pt x="100143" y="520020"/>
                    <a:pt x="100219" y="519334"/>
                    <a:pt x="100219" y="518877"/>
                  </a:cubicBezTo>
                  <a:cubicBezTo>
                    <a:pt x="100219" y="517962"/>
                    <a:pt x="100257" y="517048"/>
                    <a:pt x="100334" y="516134"/>
                  </a:cubicBezTo>
                  <a:cubicBezTo>
                    <a:pt x="100410" y="515219"/>
                    <a:pt x="100448" y="514229"/>
                    <a:pt x="100448" y="513162"/>
                  </a:cubicBezTo>
                  <a:cubicBezTo>
                    <a:pt x="100448" y="512705"/>
                    <a:pt x="100372" y="511943"/>
                    <a:pt x="100219" y="510876"/>
                  </a:cubicBezTo>
                  <a:cubicBezTo>
                    <a:pt x="100067" y="510419"/>
                    <a:pt x="99914" y="509657"/>
                    <a:pt x="99762" y="508590"/>
                  </a:cubicBezTo>
                  <a:cubicBezTo>
                    <a:pt x="99457" y="507066"/>
                    <a:pt x="99267" y="506266"/>
                    <a:pt x="99191" y="506190"/>
                  </a:cubicBezTo>
                  <a:cubicBezTo>
                    <a:pt x="99114" y="506113"/>
                    <a:pt x="98695" y="505618"/>
                    <a:pt x="97933" y="504704"/>
                  </a:cubicBezTo>
                  <a:cubicBezTo>
                    <a:pt x="96714" y="503180"/>
                    <a:pt x="95571" y="502418"/>
                    <a:pt x="94504" y="502418"/>
                  </a:cubicBezTo>
                  <a:cubicBezTo>
                    <a:pt x="94199" y="502265"/>
                    <a:pt x="93742" y="502151"/>
                    <a:pt x="93133" y="502075"/>
                  </a:cubicBezTo>
                  <a:cubicBezTo>
                    <a:pt x="92523" y="501999"/>
                    <a:pt x="92066" y="501960"/>
                    <a:pt x="91761" y="501960"/>
                  </a:cubicBezTo>
                  <a:cubicBezTo>
                    <a:pt x="91609" y="502113"/>
                    <a:pt x="91456" y="502265"/>
                    <a:pt x="91304" y="502418"/>
                  </a:cubicBezTo>
                  <a:lnTo>
                    <a:pt x="90618" y="502418"/>
                  </a:lnTo>
                  <a:cubicBezTo>
                    <a:pt x="90313" y="502570"/>
                    <a:pt x="89742" y="502532"/>
                    <a:pt x="88904" y="502303"/>
                  </a:cubicBezTo>
                  <a:cubicBezTo>
                    <a:pt x="88065" y="502075"/>
                    <a:pt x="87418" y="502113"/>
                    <a:pt x="86960" y="502418"/>
                  </a:cubicBezTo>
                  <a:lnTo>
                    <a:pt x="86503" y="502418"/>
                  </a:lnTo>
                  <a:lnTo>
                    <a:pt x="86275" y="502418"/>
                  </a:lnTo>
                  <a:lnTo>
                    <a:pt x="83989" y="502646"/>
                  </a:lnTo>
                  <a:lnTo>
                    <a:pt x="83531" y="502875"/>
                  </a:lnTo>
                  <a:lnTo>
                    <a:pt x="83074" y="503103"/>
                  </a:lnTo>
                  <a:cubicBezTo>
                    <a:pt x="82769" y="503103"/>
                    <a:pt x="82693" y="503065"/>
                    <a:pt x="82846" y="502989"/>
                  </a:cubicBezTo>
                  <a:cubicBezTo>
                    <a:pt x="82998" y="502913"/>
                    <a:pt x="82465" y="503103"/>
                    <a:pt x="81245" y="503561"/>
                  </a:cubicBezTo>
                  <a:cubicBezTo>
                    <a:pt x="80788" y="503865"/>
                    <a:pt x="80331" y="503980"/>
                    <a:pt x="79874" y="503903"/>
                  </a:cubicBezTo>
                  <a:cubicBezTo>
                    <a:pt x="79417" y="503827"/>
                    <a:pt x="79036" y="503942"/>
                    <a:pt x="78731" y="504246"/>
                  </a:cubicBezTo>
                  <a:cubicBezTo>
                    <a:pt x="78426" y="504399"/>
                    <a:pt x="78197" y="504513"/>
                    <a:pt x="78045" y="504589"/>
                  </a:cubicBezTo>
                  <a:cubicBezTo>
                    <a:pt x="77893" y="504666"/>
                    <a:pt x="77359" y="504704"/>
                    <a:pt x="76445" y="504704"/>
                  </a:cubicBezTo>
                  <a:lnTo>
                    <a:pt x="76445" y="505618"/>
                  </a:lnTo>
                  <a:cubicBezTo>
                    <a:pt x="75988" y="505466"/>
                    <a:pt x="75530" y="505618"/>
                    <a:pt x="75073" y="506075"/>
                  </a:cubicBezTo>
                  <a:cubicBezTo>
                    <a:pt x="74768" y="506685"/>
                    <a:pt x="74387" y="507028"/>
                    <a:pt x="73930" y="507104"/>
                  </a:cubicBezTo>
                  <a:cubicBezTo>
                    <a:pt x="73473" y="507180"/>
                    <a:pt x="73092" y="507599"/>
                    <a:pt x="72787" y="508361"/>
                  </a:cubicBezTo>
                  <a:cubicBezTo>
                    <a:pt x="72482" y="509276"/>
                    <a:pt x="71682" y="509847"/>
                    <a:pt x="70387" y="510076"/>
                  </a:cubicBezTo>
                  <a:cubicBezTo>
                    <a:pt x="69092" y="510304"/>
                    <a:pt x="68063" y="510495"/>
                    <a:pt x="67301" y="510647"/>
                  </a:cubicBezTo>
                  <a:lnTo>
                    <a:pt x="64100" y="512019"/>
                  </a:lnTo>
                  <a:cubicBezTo>
                    <a:pt x="63338" y="512019"/>
                    <a:pt x="62881" y="512324"/>
                    <a:pt x="62729" y="512933"/>
                  </a:cubicBezTo>
                  <a:cubicBezTo>
                    <a:pt x="62576" y="512628"/>
                    <a:pt x="62462" y="512514"/>
                    <a:pt x="62386" y="512590"/>
                  </a:cubicBezTo>
                  <a:cubicBezTo>
                    <a:pt x="62310" y="512666"/>
                    <a:pt x="62043" y="512628"/>
                    <a:pt x="61586" y="512476"/>
                  </a:cubicBezTo>
                  <a:cubicBezTo>
                    <a:pt x="61433" y="512933"/>
                    <a:pt x="61014" y="513276"/>
                    <a:pt x="60329" y="513505"/>
                  </a:cubicBezTo>
                  <a:cubicBezTo>
                    <a:pt x="59643" y="513733"/>
                    <a:pt x="59147" y="514000"/>
                    <a:pt x="58843" y="514305"/>
                  </a:cubicBezTo>
                  <a:cubicBezTo>
                    <a:pt x="58081" y="514610"/>
                    <a:pt x="57547" y="514876"/>
                    <a:pt x="57242" y="515105"/>
                  </a:cubicBezTo>
                  <a:cubicBezTo>
                    <a:pt x="56938" y="515334"/>
                    <a:pt x="56404" y="515676"/>
                    <a:pt x="55642" y="516134"/>
                  </a:cubicBezTo>
                  <a:cubicBezTo>
                    <a:pt x="55337" y="516286"/>
                    <a:pt x="55109" y="516515"/>
                    <a:pt x="54956" y="516819"/>
                  </a:cubicBezTo>
                  <a:cubicBezTo>
                    <a:pt x="54804" y="517124"/>
                    <a:pt x="54271" y="517429"/>
                    <a:pt x="53356" y="517734"/>
                  </a:cubicBezTo>
                  <a:cubicBezTo>
                    <a:pt x="52594" y="517886"/>
                    <a:pt x="52289" y="518001"/>
                    <a:pt x="52442" y="518077"/>
                  </a:cubicBezTo>
                  <a:cubicBezTo>
                    <a:pt x="52594" y="518153"/>
                    <a:pt x="52366" y="518343"/>
                    <a:pt x="51756" y="518648"/>
                  </a:cubicBezTo>
                  <a:cubicBezTo>
                    <a:pt x="51451" y="518953"/>
                    <a:pt x="51185" y="519182"/>
                    <a:pt x="50956" y="519334"/>
                  </a:cubicBezTo>
                  <a:cubicBezTo>
                    <a:pt x="50727" y="519486"/>
                    <a:pt x="50384" y="519715"/>
                    <a:pt x="49927" y="520020"/>
                  </a:cubicBezTo>
                  <a:lnTo>
                    <a:pt x="46041" y="522992"/>
                  </a:lnTo>
                  <a:lnTo>
                    <a:pt x="45355" y="523677"/>
                  </a:lnTo>
                  <a:cubicBezTo>
                    <a:pt x="44746" y="523982"/>
                    <a:pt x="44288" y="524173"/>
                    <a:pt x="43984" y="524249"/>
                  </a:cubicBezTo>
                  <a:cubicBezTo>
                    <a:pt x="43679" y="524325"/>
                    <a:pt x="43298" y="524516"/>
                    <a:pt x="42841" y="524820"/>
                  </a:cubicBezTo>
                  <a:lnTo>
                    <a:pt x="42612" y="525278"/>
                  </a:lnTo>
                  <a:cubicBezTo>
                    <a:pt x="42002" y="525582"/>
                    <a:pt x="41431" y="526040"/>
                    <a:pt x="40898" y="526649"/>
                  </a:cubicBezTo>
                  <a:cubicBezTo>
                    <a:pt x="40364" y="527259"/>
                    <a:pt x="39869" y="527792"/>
                    <a:pt x="39412" y="528249"/>
                  </a:cubicBezTo>
                  <a:cubicBezTo>
                    <a:pt x="38192" y="529011"/>
                    <a:pt x="37507" y="529469"/>
                    <a:pt x="37354" y="529621"/>
                  </a:cubicBezTo>
                  <a:cubicBezTo>
                    <a:pt x="36592" y="529926"/>
                    <a:pt x="36059" y="530154"/>
                    <a:pt x="35754" y="530307"/>
                  </a:cubicBezTo>
                  <a:cubicBezTo>
                    <a:pt x="35449" y="530459"/>
                    <a:pt x="35144" y="530688"/>
                    <a:pt x="34840" y="530993"/>
                  </a:cubicBezTo>
                  <a:lnTo>
                    <a:pt x="31868" y="531678"/>
                  </a:lnTo>
                  <a:cubicBezTo>
                    <a:pt x="30801" y="531831"/>
                    <a:pt x="30039" y="531945"/>
                    <a:pt x="29582" y="532021"/>
                  </a:cubicBezTo>
                  <a:cubicBezTo>
                    <a:pt x="29125" y="532097"/>
                    <a:pt x="28820" y="532059"/>
                    <a:pt x="28667" y="531907"/>
                  </a:cubicBezTo>
                  <a:cubicBezTo>
                    <a:pt x="28515" y="531755"/>
                    <a:pt x="28325" y="531640"/>
                    <a:pt x="28096" y="531564"/>
                  </a:cubicBezTo>
                  <a:cubicBezTo>
                    <a:pt x="27867" y="531488"/>
                    <a:pt x="27524" y="531450"/>
                    <a:pt x="27067" y="531450"/>
                  </a:cubicBezTo>
                  <a:lnTo>
                    <a:pt x="26153" y="531450"/>
                  </a:lnTo>
                  <a:cubicBezTo>
                    <a:pt x="25238" y="531297"/>
                    <a:pt x="24667" y="531069"/>
                    <a:pt x="24438" y="530764"/>
                  </a:cubicBezTo>
                  <a:cubicBezTo>
                    <a:pt x="24210" y="530459"/>
                    <a:pt x="23638" y="530231"/>
                    <a:pt x="22724" y="530078"/>
                  </a:cubicBezTo>
                  <a:cubicBezTo>
                    <a:pt x="22267" y="529926"/>
                    <a:pt x="21962" y="529850"/>
                    <a:pt x="21809" y="529850"/>
                  </a:cubicBezTo>
                  <a:cubicBezTo>
                    <a:pt x="21657" y="529850"/>
                    <a:pt x="21428" y="529697"/>
                    <a:pt x="21124" y="529392"/>
                  </a:cubicBezTo>
                  <a:cubicBezTo>
                    <a:pt x="20666" y="529088"/>
                    <a:pt x="20590" y="529088"/>
                    <a:pt x="20895" y="529392"/>
                  </a:cubicBezTo>
                  <a:cubicBezTo>
                    <a:pt x="19828" y="528783"/>
                    <a:pt x="19066" y="528173"/>
                    <a:pt x="18609" y="527564"/>
                  </a:cubicBezTo>
                  <a:cubicBezTo>
                    <a:pt x="18152" y="526954"/>
                    <a:pt x="17542" y="526421"/>
                    <a:pt x="16780" y="525963"/>
                  </a:cubicBezTo>
                  <a:cubicBezTo>
                    <a:pt x="16475" y="525659"/>
                    <a:pt x="16247" y="525506"/>
                    <a:pt x="16094" y="525506"/>
                  </a:cubicBezTo>
                  <a:cubicBezTo>
                    <a:pt x="15942" y="525506"/>
                    <a:pt x="15790" y="525278"/>
                    <a:pt x="15637" y="524820"/>
                  </a:cubicBezTo>
                  <a:lnTo>
                    <a:pt x="14037" y="523220"/>
                  </a:lnTo>
                  <a:cubicBezTo>
                    <a:pt x="13732" y="522458"/>
                    <a:pt x="13427" y="522001"/>
                    <a:pt x="13123" y="521849"/>
                  </a:cubicBezTo>
                  <a:cubicBezTo>
                    <a:pt x="12818" y="521544"/>
                    <a:pt x="12437" y="521087"/>
                    <a:pt x="11980" y="520477"/>
                  </a:cubicBezTo>
                  <a:cubicBezTo>
                    <a:pt x="11675" y="520020"/>
                    <a:pt x="11256" y="519715"/>
                    <a:pt x="10722" y="519563"/>
                  </a:cubicBezTo>
                  <a:cubicBezTo>
                    <a:pt x="10189" y="519410"/>
                    <a:pt x="9694" y="519105"/>
                    <a:pt x="9236" y="518648"/>
                  </a:cubicBezTo>
                  <a:cubicBezTo>
                    <a:pt x="8932" y="518343"/>
                    <a:pt x="8779" y="518115"/>
                    <a:pt x="8779" y="517962"/>
                  </a:cubicBezTo>
                  <a:cubicBezTo>
                    <a:pt x="8779" y="517810"/>
                    <a:pt x="8551" y="517658"/>
                    <a:pt x="8093" y="517505"/>
                  </a:cubicBezTo>
                  <a:cubicBezTo>
                    <a:pt x="7941" y="517353"/>
                    <a:pt x="7484" y="517048"/>
                    <a:pt x="6722" y="516591"/>
                  </a:cubicBezTo>
                  <a:cubicBezTo>
                    <a:pt x="5960" y="515829"/>
                    <a:pt x="5807" y="515181"/>
                    <a:pt x="6265" y="514648"/>
                  </a:cubicBezTo>
                  <a:cubicBezTo>
                    <a:pt x="6722" y="514114"/>
                    <a:pt x="7179" y="513771"/>
                    <a:pt x="7636" y="513619"/>
                  </a:cubicBezTo>
                  <a:cubicBezTo>
                    <a:pt x="7941" y="513314"/>
                    <a:pt x="8093" y="513009"/>
                    <a:pt x="8093" y="512705"/>
                  </a:cubicBezTo>
                  <a:lnTo>
                    <a:pt x="8779" y="512476"/>
                  </a:lnTo>
                  <a:cubicBezTo>
                    <a:pt x="9389" y="511866"/>
                    <a:pt x="10075" y="511562"/>
                    <a:pt x="10837" y="511562"/>
                  </a:cubicBezTo>
                  <a:cubicBezTo>
                    <a:pt x="11599" y="511409"/>
                    <a:pt x="12361" y="511104"/>
                    <a:pt x="13123" y="510647"/>
                  </a:cubicBezTo>
                  <a:cubicBezTo>
                    <a:pt x="14342" y="510647"/>
                    <a:pt x="15332" y="510190"/>
                    <a:pt x="16094" y="509276"/>
                  </a:cubicBezTo>
                  <a:lnTo>
                    <a:pt x="16552" y="509276"/>
                  </a:lnTo>
                  <a:lnTo>
                    <a:pt x="17695" y="508133"/>
                  </a:lnTo>
                  <a:lnTo>
                    <a:pt x="18380" y="507218"/>
                  </a:lnTo>
                  <a:cubicBezTo>
                    <a:pt x="18685" y="507066"/>
                    <a:pt x="18761" y="507066"/>
                    <a:pt x="18609" y="507218"/>
                  </a:cubicBezTo>
                  <a:cubicBezTo>
                    <a:pt x="18457" y="507371"/>
                    <a:pt x="18533" y="507371"/>
                    <a:pt x="18838" y="507218"/>
                  </a:cubicBezTo>
                  <a:lnTo>
                    <a:pt x="19752" y="506304"/>
                  </a:lnTo>
                  <a:lnTo>
                    <a:pt x="20438" y="505847"/>
                  </a:lnTo>
                  <a:cubicBezTo>
                    <a:pt x="21505" y="505085"/>
                    <a:pt x="22152" y="504666"/>
                    <a:pt x="22381" y="504589"/>
                  </a:cubicBezTo>
                  <a:cubicBezTo>
                    <a:pt x="22610" y="504513"/>
                    <a:pt x="22876" y="504399"/>
                    <a:pt x="23181" y="504246"/>
                  </a:cubicBezTo>
                  <a:cubicBezTo>
                    <a:pt x="23486" y="503942"/>
                    <a:pt x="23867" y="503484"/>
                    <a:pt x="24324" y="502875"/>
                  </a:cubicBezTo>
                  <a:cubicBezTo>
                    <a:pt x="24781" y="502265"/>
                    <a:pt x="25162" y="501808"/>
                    <a:pt x="25467" y="501503"/>
                  </a:cubicBezTo>
                  <a:cubicBezTo>
                    <a:pt x="25772" y="501198"/>
                    <a:pt x="26039" y="501046"/>
                    <a:pt x="26267" y="501046"/>
                  </a:cubicBezTo>
                  <a:cubicBezTo>
                    <a:pt x="26496" y="501046"/>
                    <a:pt x="26762" y="500817"/>
                    <a:pt x="27067" y="500360"/>
                  </a:cubicBezTo>
                  <a:cubicBezTo>
                    <a:pt x="27372" y="499903"/>
                    <a:pt x="27677" y="499560"/>
                    <a:pt x="27982" y="499332"/>
                  </a:cubicBezTo>
                  <a:cubicBezTo>
                    <a:pt x="28286" y="499103"/>
                    <a:pt x="28820" y="498836"/>
                    <a:pt x="29582" y="498531"/>
                  </a:cubicBezTo>
                  <a:lnTo>
                    <a:pt x="34154" y="494874"/>
                  </a:lnTo>
                  <a:lnTo>
                    <a:pt x="35297" y="493731"/>
                  </a:lnTo>
                  <a:lnTo>
                    <a:pt x="36211" y="493502"/>
                  </a:lnTo>
                  <a:cubicBezTo>
                    <a:pt x="36516" y="493197"/>
                    <a:pt x="36821" y="493045"/>
                    <a:pt x="37126" y="493045"/>
                  </a:cubicBezTo>
                  <a:cubicBezTo>
                    <a:pt x="37430" y="493045"/>
                    <a:pt x="37735" y="492816"/>
                    <a:pt x="38040" y="492359"/>
                  </a:cubicBezTo>
                  <a:lnTo>
                    <a:pt x="40097" y="491216"/>
                  </a:lnTo>
                  <a:cubicBezTo>
                    <a:pt x="40402" y="491064"/>
                    <a:pt x="40783" y="491064"/>
                    <a:pt x="41240" y="491216"/>
                  </a:cubicBezTo>
                  <a:cubicBezTo>
                    <a:pt x="41393" y="490454"/>
                    <a:pt x="41926" y="489997"/>
                    <a:pt x="42841" y="489845"/>
                  </a:cubicBezTo>
                  <a:lnTo>
                    <a:pt x="43984" y="489159"/>
                  </a:lnTo>
                  <a:cubicBezTo>
                    <a:pt x="44898" y="488854"/>
                    <a:pt x="45508" y="488702"/>
                    <a:pt x="45812" y="488702"/>
                  </a:cubicBezTo>
                  <a:cubicBezTo>
                    <a:pt x="46117" y="488702"/>
                    <a:pt x="46498" y="488473"/>
                    <a:pt x="46955" y="488016"/>
                  </a:cubicBezTo>
                  <a:cubicBezTo>
                    <a:pt x="47260" y="487863"/>
                    <a:pt x="47489" y="487749"/>
                    <a:pt x="47641" y="487673"/>
                  </a:cubicBezTo>
                  <a:cubicBezTo>
                    <a:pt x="47794" y="487597"/>
                    <a:pt x="48022" y="487482"/>
                    <a:pt x="48327" y="487330"/>
                  </a:cubicBezTo>
                  <a:cubicBezTo>
                    <a:pt x="48632" y="487178"/>
                    <a:pt x="49203" y="487063"/>
                    <a:pt x="50042" y="486987"/>
                  </a:cubicBezTo>
                  <a:cubicBezTo>
                    <a:pt x="50880" y="486911"/>
                    <a:pt x="51451" y="486720"/>
                    <a:pt x="51756" y="486416"/>
                  </a:cubicBezTo>
                  <a:cubicBezTo>
                    <a:pt x="52061" y="486111"/>
                    <a:pt x="52289" y="485958"/>
                    <a:pt x="52442" y="485958"/>
                  </a:cubicBezTo>
                  <a:cubicBezTo>
                    <a:pt x="52594" y="485958"/>
                    <a:pt x="52975" y="485882"/>
                    <a:pt x="53585" y="485730"/>
                  </a:cubicBezTo>
                  <a:lnTo>
                    <a:pt x="61129" y="482301"/>
                  </a:lnTo>
                  <a:lnTo>
                    <a:pt x="61129" y="482072"/>
                  </a:lnTo>
                  <a:lnTo>
                    <a:pt x="61814" y="482072"/>
                  </a:lnTo>
                  <a:cubicBezTo>
                    <a:pt x="62119" y="482072"/>
                    <a:pt x="62424" y="481920"/>
                    <a:pt x="62729" y="481615"/>
                  </a:cubicBezTo>
                  <a:cubicBezTo>
                    <a:pt x="62881" y="481615"/>
                    <a:pt x="63034" y="481577"/>
                    <a:pt x="63186" y="481501"/>
                  </a:cubicBezTo>
                  <a:cubicBezTo>
                    <a:pt x="63338" y="481425"/>
                    <a:pt x="63567" y="481386"/>
                    <a:pt x="63872" y="481386"/>
                  </a:cubicBezTo>
                  <a:cubicBezTo>
                    <a:pt x="64786" y="481234"/>
                    <a:pt x="65129" y="481196"/>
                    <a:pt x="64901" y="481272"/>
                  </a:cubicBezTo>
                  <a:cubicBezTo>
                    <a:pt x="64672" y="481348"/>
                    <a:pt x="65167" y="481158"/>
                    <a:pt x="66386" y="480701"/>
                  </a:cubicBezTo>
                  <a:lnTo>
                    <a:pt x="67529" y="480472"/>
                  </a:lnTo>
                  <a:lnTo>
                    <a:pt x="67758" y="480472"/>
                  </a:lnTo>
                  <a:cubicBezTo>
                    <a:pt x="68215" y="480472"/>
                    <a:pt x="68825" y="480205"/>
                    <a:pt x="69587" y="479672"/>
                  </a:cubicBezTo>
                  <a:cubicBezTo>
                    <a:pt x="70349" y="479139"/>
                    <a:pt x="71187" y="478872"/>
                    <a:pt x="72101" y="478872"/>
                  </a:cubicBezTo>
                  <a:cubicBezTo>
                    <a:pt x="72406" y="478872"/>
                    <a:pt x="72978" y="478872"/>
                    <a:pt x="73816" y="478872"/>
                  </a:cubicBezTo>
                  <a:cubicBezTo>
                    <a:pt x="74654" y="478872"/>
                    <a:pt x="75226" y="478719"/>
                    <a:pt x="75530" y="478415"/>
                  </a:cubicBezTo>
                  <a:lnTo>
                    <a:pt x="75759" y="478415"/>
                  </a:lnTo>
                  <a:cubicBezTo>
                    <a:pt x="76064" y="478262"/>
                    <a:pt x="76331" y="478224"/>
                    <a:pt x="76559" y="478300"/>
                  </a:cubicBezTo>
                  <a:cubicBezTo>
                    <a:pt x="76788" y="478377"/>
                    <a:pt x="77131" y="478262"/>
                    <a:pt x="77588" y="477957"/>
                  </a:cubicBezTo>
                  <a:lnTo>
                    <a:pt x="79188" y="477272"/>
                  </a:lnTo>
                  <a:cubicBezTo>
                    <a:pt x="80255" y="476967"/>
                    <a:pt x="80941" y="476814"/>
                    <a:pt x="81245" y="476814"/>
                  </a:cubicBezTo>
                  <a:cubicBezTo>
                    <a:pt x="81550" y="476814"/>
                    <a:pt x="81931" y="476662"/>
                    <a:pt x="82388" y="476357"/>
                  </a:cubicBezTo>
                  <a:lnTo>
                    <a:pt x="85817" y="475214"/>
                  </a:lnTo>
                  <a:cubicBezTo>
                    <a:pt x="86884" y="475062"/>
                    <a:pt x="87341" y="475100"/>
                    <a:pt x="87189" y="475329"/>
                  </a:cubicBezTo>
                  <a:cubicBezTo>
                    <a:pt x="87037" y="475557"/>
                    <a:pt x="87265" y="475671"/>
                    <a:pt x="87875" y="475671"/>
                  </a:cubicBezTo>
                  <a:cubicBezTo>
                    <a:pt x="88180" y="475671"/>
                    <a:pt x="88370" y="475595"/>
                    <a:pt x="88446" y="475443"/>
                  </a:cubicBezTo>
                  <a:cubicBezTo>
                    <a:pt x="88523" y="475290"/>
                    <a:pt x="88713" y="475367"/>
                    <a:pt x="89018" y="475671"/>
                  </a:cubicBezTo>
                  <a:cubicBezTo>
                    <a:pt x="89932" y="475976"/>
                    <a:pt x="90694" y="475938"/>
                    <a:pt x="91304" y="475557"/>
                  </a:cubicBezTo>
                  <a:cubicBezTo>
                    <a:pt x="91913" y="475176"/>
                    <a:pt x="92904" y="474986"/>
                    <a:pt x="94276" y="474986"/>
                  </a:cubicBezTo>
                  <a:close/>
                  <a:moveTo>
                    <a:pt x="81245" y="342169"/>
                  </a:moveTo>
                  <a:cubicBezTo>
                    <a:pt x="80483" y="342474"/>
                    <a:pt x="80026" y="342702"/>
                    <a:pt x="79874" y="342855"/>
                  </a:cubicBezTo>
                  <a:cubicBezTo>
                    <a:pt x="79721" y="343007"/>
                    <a:pt x="79607" y="343160"/>
                    <a:pt x="79531" y="343312"/>
                  </a:cubicBezTo>
                  <a:cubicBezTo>
                    <a:pt x="79455" y="343464"/>
                    <a:pt x="79340" y="343617"/>
                    <a:pt x="79188" y="343769"/>
                  </a:cubicBezTo>
                  <a:cubicBezTo>
                    <a:pt x="79036" y="343922"/>
                    <a:pt x="78655" y="344226"/>
                    <a:pt x="78045" y="344684"/>
                  </a:cubicBezTo>
                  <a:cubicBezTo>
                    <a:pt x="77283" y="345293"/>
                    <a:pt x="76673" y="345636"/>
                    <a:pt x="76216" y="345712"/>
                  </a:cubicBezTo>
                  <a:cubicBezTo>
                    <a:pt x="75759" y="345789"/>
                    <a:pt x="75302" y="346055"/>
                    <a:pt x="74845" y="346512"/>
                  </a:cubicBezTo>
                  <a:cubicBezTo>
                    <a:pt x="74540" y="346817"/>
                    <a:pt x="74311" y="346970"/>
                    <a:pt x="74159" y="346970"/>
                  </a:cubicBezTo>
                  <a:cubicBezTo>
                    <a:pt x="74006" y="346970"/>
                    <a:pt x="73625" y="347198"/>
                    <a:pt x="73016" y="347655"/>
                  </a:cubicBezTo>
                  <a:cubicBezTo>
                    <a:pt x="72406" y="347960"/>
                    <a:pt x="71644" y="348151"/>
                    <a:pt x="70730" y="348227"/>
                  </a:cubicBezTo>
                  <a:cubicBezTo>
                    <a:pt x="69815" y="348303"/>
                    <a:pt x="68672" y="348722"/>
                    <a:pt x="67301" y="349484"/>
                  </a:cubicBezTo>
                  <a:cubicBezTo>
                    <a:pt x="67453" y="350399"/>
                    <a:pt x="67872" y="351389"/>
                    <a:pt x="68558" y="352456"/>
                  </a:cubicBezTo>
                  <a:cubicBezTo>
                    <a:pt x="69244" y="353523"/>
                    <a:pt x="69968" y="354361"/>
                    <a:pt x="70730" y="354971"/>
                  </a:cubicBezTo>
                  <a:cubicBezTo>
                    <a:pt x="71492" y="355733"/>
                    <a:pt x="72559" y="355885"/>
                    <a:pt x="73930" y="355428"/>
                  </a:cubicBezTo>
                  <a:cubicBezTo>
                    <a:pt x="74997" y="355275"/>
                    <a:pt x="75530" y="355161"/>
                    <a:pt x="75530" y="355085"/>
                  </a:cubicBezTo>
                  <a:cubicBezTo>
                    <a:pt x="75530" y="355009"/>
                    <a:pt x="75911" y="354666"/>
                    <a:pt x="76673" y="354056"/>
                  </a:cubicBezTo>
                  <a:cubicBezTo>
                    <a:pt x="77893" y="353142"/>
                    <a:pt x="78655" y="352418"/>
                    <a:pt x="78959" y="351885"/>
                  </a:cubicBezTo>
                  <a:cubicBezTo>
                    <a:pt x="79264" y="351351"/>
                    <a:pt x="79455" y="350894"/>
                    <a:pt x="79531" y="350513"/>
                  </a:cubicBezTo>
                  <a:cubicBezTo>
                    <a:pt x="79607" y="350132"/>
                    <a:pt x="79645" y="349751"/>
                    <a:pt x="79645" y="349370"/>
                  </a:cubicBezTo>
                  <a:cubicBezTo>
                    <a:pt x="79645" y="348989"/>
                    <a:pt x="79798" y="348265"/>
                    <a:pt x="80102" y="347198"/>
                  </a:cubicBezTo>
                  <a:lnTo>
                    <a:pt x="81017" y="345141"/>
                  </a:lnTo>
                  <a:cubicBezTo>
                    <a:pt x="81322" y="344226"/>
                    <a:pt x="81474" y="343731"/>
                    <a:pt x="81474" y="343655"/>
                  </a:cubicBezTo>
                  <a:cubicBezTo>
                    <a:pt x="81474" y="343579"/>
                    <a:pt x="81398" y="343083"/>
                    <a:pt x="81245" y="342169"/>
                  </a:cubicBezTo>
                  <a:close/>
                  <a:moveTo>
                    <a:pt x="106849" y="272675"/>
                  </a:moveTo>
                  <a:cubicBezTo>
                    <a:pt x="107458" y="272979"/>
                    <a:pt x="108754" y="273208"/>
                    <a:pt x="110735" y="273360"/>
                  </a:cubicBezTo>
                  <a:cubicBezTo>
                    <a:pt x="113783" y="273360"/>
                    <a:pt x="116526" y="273818"/>
                    <a:pt x="118964" y="274732"/>
                  </a:cubicBezTo>
                  <a:cubicBezTo>
                    <a:pt x="120184" y="274884"/>
                    <a:pt x="120793" y="275075"/>
                    <a:pt x="120793" y="275304"/>
                  </a:cubicBezTo>
                  <a:cubicBezTo>
                    <a:pt x="120793" y="275532"/>
                    <a:pt x="121479" y="275646"/>
                    <a:pt x="122851" y="275646"/>
                  </a:cubicBezTo>
                  <a:lnTo>
                    <a:pt x="121936" y="278390"/>
                  </a:lnTo>
                  <a:cubicBezTo>
                    <a:pt x="121784" y="279304"/>
                    <a:pt x="121784" y="279876"/>
                    <a:pt x="121936" y="280104"/>
                  </a:cubicBezTo>
                  <a:cubicBezTo>
                    <a:pt x="122089" y="280333"/>
                    <a:pt x="122165" y="280828"/>
                    <a:pt x="122165" y="281590"/>
                  </a:cubicBezTo>
                  <a:cubicBezTo>
                    <a:pt x="122165" y="282657"/>
                    <a:pt x="122165" y="283000"/>
                    <a:pt x="122165" y="282619"/>
                  </a:cubicBezTo>
                  <a:cubicBezTo>
                    <a:pt x="122165" y="282238"/>
                    <a:pt x="122012" y="282352"/>
                    <a:pt x="121708" y="282962"/>
                  </a:cubicBezTo>
                  <a:cubicBezTo>
                    <a:pt x="120488" y="285095"/>
                    <a:pt x="119650" y="286429"/>
                    <a:pt x="119193" y="286962"/>
                  </a:cubicBezTo>
                  <a:cubicBezTo>
                    <a:pt x="118736" y="287496"/>
                    <a:pt x="118393" y="287800"/>
                    <a:pt x="118164" y="287877"/>
                  </a:cubicBezTo>
                  <a:cubicBezTo>
                    <a:pt x="117936" y="287953"/>
                    <a:pt x="117479" y="287991"/>
                    <a:pt x="116793" y="287991"/>
                  </a:cubicBezTo>
                  <a:cubicBezTo>
                    <a:pt x="116107" y="287991"/>
                    <a:pt x="114926" y="288372"/>
                    <a:pt x="113249" y="289134"/>
                  </a:cubicBezTo>
                  <a:cubicBezTo>
                    <a:pt x="112335" y="289743"/>
                    <a:pt x="111649" y="290048"/>
                    <a:pt x="111192" y="290048"/>
                  </a:cubicBezTo>
                  <a:cubicBezTo>
                    <a:pt x="110735" y="290048"/>
                    <a:pt x="110354" y="290010"/>
                    <a:pt x="110049" y="289934"/>
                  </a:cubicBezTo>
                  <a:cubicBezTo>
                    <a:pt x="109744" y="289858"/>
                    <a:pt x="109287" y="289820"/>
                    <a:pt x="108677" y="289820"/>
                  </a:cubicBezTo>
                  <a:cubicBezTo>
                    <a:pt x="108068" y="289820"/>
                    <a:pt x="107230" y="290124"/>
                    <a:pt x="106163" y="290734"/>
                  </a:cubicBezTo>
                  <a:cubicBezTo>
                    <a:pt x="104334" y="291496"/>
                    <a:pt x="103305" y="292791"/>
                    <a:pt x="103077" y="294620"/>
                  </a:cubicBezTo>
                  <a:cubicBezTo>
                    <a:pt x="102848" y="296449"/>
                    <a:pt x="102505" y="298202"/>
                    <a:pt x="102048" y="299878"/>
                  </a:cubicBezTo>
                  <a:cubicBezTo>
                    <a:pt x="101896" y="300640"/>
                    <a:pt x="101819" y="301135"/>
                    <a:pt x="101819" y="301364"/>
                  </a:cubicBezTo>
                  <a:cubicBezTo>
                    <a:pt x="101819" y="301593"/>
                    <a:pt x="101743" y="302012"/>
                    <a:pt x="101591" y="302621"/>
                  </a:cubicBezTo>
                  <a:cubicBezTo>
                    <a:pt x="101591" y="305517"/>
                    <a:pt x="101477" y="307003"/>
                    <a:pt x="101248" y="307079"/>
                  </a:cubicBezTo>
                  <a:cubicBezTo>
                    <a:pt x="101019" y="307155"/>
                    <a:pt x="100905" y="307650"/>
                    <a:pt x="100905" y="308565"/>
                  </a:cubicBezTo>
                  <a:cubicBezTo>
                    <a:pt x="101210" y="308717"/>
                    <a:pt x="101438" y="308870"/>
                    <a:pt x="101591" y="309022"/>
                  </a:cubicBezTo>
                  <a:cubicBezTo>
                    <a:pt x="101743" y="309174"/>
                    <a:pt x="102048" y="309327"/>
                    <a:pt x="102505" y="309479"/>
                  </a:cubicBezTo>
                  <a:cubicBezTo>
                    <a:pt x="103572" y="309936"/>
                    <a:pt x="104639" y="310622"/>
                    <a:pt x="105706" y="311537"/>
                  </a:cubicBezTo>
                  <a:lnTo>
                    <a:pt x="106163" y="311765"/>
                  </a:lnTo>
                  <a:cubicBezTo>
                    <a:pt x="106468" y="312070"/>
                    <a:pt x="106620" y="312184"/>
                    <a:pt x="106620" y="312108"/>
                  </a:cubicBezTo>
                  <a:cubicBezTo>
                    <a:pt x="106620" y="312032"/>
                    <a:pt x="106849" y="311994"/>
                    <a:pt x="107306" y="311994"/>
                  </a:cubicBezTo>
                  <a:cubicBezTo>
                    <a:pt x="107763" y="312299"/>
                    <a:pt x="108296" y="312718"/>
                    <a:pt x="108906" y="313251"/>
                  </a:cubicBezTo>
                  <a:cubicBezTo>
                    <a:pt x="109516" y="313785"/>
                    <a:pt x="110049" y="314280"/>
                    <a:pt x="110506" y="314737"/>
                  </a:cubicBezTo>
                  <a:cubicBezTo>
                    <a:pt x="110963" y="315042"/>
                    <a:pt x="111497" y="315309"/>
                    <a:pt x="112106" y="315537"/>
                  </a:cubicBezTo>
                  <a:cubicBezTo>
                    <a:pt x="112716" y="315766"/>
                    <a:pt x="113249" y="316185"/>
                    <a:pt x="113707" y="316794"/>
                  </a:cubicBezTo>
                  <a:cubicBezTo>
                    <a:pt x="113859" y="317099"/>
                    <a:pt x="114240" y="317633"/>
                    <a:pt x="114850" y="318395"/>
                  </a:cubicBezTo>
                  <a:cubicBezTo>
                    <a:pt x="115459" y="319157"/>
                    <a:pt x="115916" y="320071"/>
                    <a:pt x="116221" y="321138"/>
                  </a:cubicBezTo>
                  <a:cubicBezTo>
                    <a:pt x="116678" y="322662"/>
                    <a:pt x="117098" y="323538"/>
                    <a:pt x="117479" y="323767"/>
                  </a:cubicBezTo>
                  <a:cubicBezTo>
                    <a:pt x="117860" y="323995"/>
                    <a:pt x="117669" y="324872"/>
                    <a:pt x="116907" y="326396"/>
                  </a:cubicBezTo>
                  <a:cubicBezTo>
                    <a:pt x="116602" y="327158"/>
                    <a:pt x="116640" y="327882"/>
                    <a:pt x="117021" y="328567"/>
                  </a:cubicBezTo>
                  <a:cubicBezTo>
                    <a:pt x="117402" y="329253"/>
                    <a:pt x="117745" y="329977"/>
                    <a:pt x="118050" y="330739"/>
                  </a:cubicBezTo>
                  <a:cubicBezTo>
                    <a:pt x="118355" y="331501"/>
                    <a:pt x="118583" y="332301"/>
                    <a:pt x="118736" y="333139"/>
                  </a:cubicBezTo>
                  <a:cubicBezTo>
                    <a:pt x="118888" y="333978"/>
                    <a:pt x="118507" y="334930"/>
                    <a:pt x="117593" y="335997"/>
                  </a:cubicBezTo>
                  <a:lnTo>
                    <a:pt x="116907" y="336911"/>
                  </a:lnTo>
                  <a:cubicBezTo>
                    <a:pt x="116755" y="336911"/>
                    <a:pt x="116602" y="336949"/>
                    <a:pt x="116450" y="337026"/>
                  </a:cubicBezTo>
                  <a:cubicBezTo>
                    <a:pt x="116297" y="337102"/>
                    <a:pt x="116602" y="337292"/>
                    <a:pt x="117364" y="337597"/>
                  </a:cubicBezTo>
                  <a:cubicBezTo>
                    <a:pt x="117669" y="337749"/>
                    <a:pt x="118583" y="337673"/>
                    <a:pt x="120107" y="337368"/>
                  </a:cubicBezTo>
                  <a:cubicBezTo>
                    <a:pt x="121631" y="337064"/>
                    <a:pt x="122851" y="336911"/>
                    <a:pt x="123765" y="336911"/>
                  </a:cubicBezTo>
                  <a:cubicBezTo>
                    <a:pt x="124222" y="336911"/>
                    <a:pt x="124832" y="337026"/>
                    <a:pt x="125594" y="337254"/>
                  </a:cubicBezTo>
                  <a:cubicBezTo>
                    <a:pt x="126356" y="337483"/>
                    <a:pt x="127270" y="337597"/>
                    <a:pt x="128337" y="337597"/>
                  </a:cubicBezTo>
                  <a:cubicBezTo>
                    <a:pt x="129861" y="337597"/>
                    <a:pt x="131004" y="337673"/>
                    <a:pt x="131766" y="337826"/>
                  </a:cubicBezTo>
                  <a:cubicBezTo>
                    <a:pt x="132528" y="337978"/>
                    <a:pt x="133519" y="338283"/>
                    <a:pt x="134738" y="338740"/>
                  </a:cubicBezTo>
                  <a:cubicBezTo>
                    <a:pt x="135500" y="339045"/>
                    <a:pt x="135767" y="339159"/>
                    <a:pt x="135538" y="339083"/>
                  </a:cubicBezTo>
                  <a:cubicBezTo>
                    <a:pt x="135309" y="339007"/>
                    <a:pt x="135500" y="338969"/>
                    <a:pt x="136109" y="338969"/>
                  </a:cubicBezTo>
                  <a:cubicBezTo>
                    <a:pt x="136871" y="338969"/>
                    <a:pt x="137443" y="339121"/>
                    <a:pt x="137824" y="339426"/>
                  </a:cubicBezTo>
                  <a:cubicBezTo>
                    <a:pt x="138205" y="339731"/>
                    <a:pt x="138776" y="340035"/>
                    <a:pt x="139538" y="340340"/>
                  </a:cubicBezTo>
                  <a:cubicBezTo>
                    <a:pt x="139843" y="340493"/>
                    <a:pt x="140072" y="340645"/>
                    <a:pt x="140224" y="340797"/>
                  </a:cubicBezTo>
                  <a:cubicBezTo>
                    <a:pt x="140377" y="340950"/>
                    <a:pt x="140605" y="341102"/>
                    <a:pt x="140910" y="341255"/>
                  </a:cubicBezTo>
                  <a:cubicBezTo>
                    <a:pt x="141672" y="341559"/>
                    <a:pt x="142548" y="341940"/>
                    <a:pt x="143539" y="342398"/>
                  </a:cubicBezTo>
                  <a:cubicBezTo>
                    <a:pt x="144530" y="342855"/>
                    <a:pt x="145330" y="343388"/>
                    <a:pt x="145939" y="343998"/>
                  </a:cubicBezTo>
                  <a:cubicBezTo>
                    <a:pt x="146701" y="345217"/>
                    <a:pt x="146701" y="346284"/>
                    <a:pt x="145939" y="347198"/>
                  </a:cubicBezTo>
                  <a:cubicBezTo>
                    <a:pt x="145634" y="347960"/>
                    <a:pt x="145406" y="348417"/>
                    <a:pt x="145253" y="348570"/>
                  </a:cubicBezTo>
                  <a:cubicBezTo>
                    <a:pt x="145101" y="348722"/>
                    <a:pt x="145063" y="348875"/>
                    <a:pt x="145139" y="349027"/>
                  </a:cubicBezTo>
                  <a:cubicBezTo>
                    <a:pt x="145215" y="349179"/>
                    <a:pt x="145330" y="349332"/>
                    <a:pt x="145482" y="349484"/>
                  </a:cubicBezTo>
                  <a:cubicBezTo>
                    <a:pt x="145634" y="349637"/>
                    <a:pt x="145711" y="350094"/>
                    <a:pt x="145711" y="350856"/>
                  </a:cubicBezTo>
                  <a:cubicBezTo>
                    <a:pt x="145711" y="355123"/>
                    <a:pt x="144644" y="357714"/>
                    <a:pt x="142510" y="358628"/>
                  </a:cubicBezTo>
                  <a:cubicBezTo>
                    <a:pt x="140377" y="359543"/>
                    <a:pt x="137710" y="359619"/>
                    <a:pt x="134509" y="358857"/>
                  </a:cubicBezTo>
                  <a:cubicBezTo>
                    <a:pt x="132680" y="358552"/>
                    <a:pt x="131347" y="358362"/>
                    <a:pt x="130509" y="358285"/>
                  </a:cubicBezTo>
                  <a:cubicBezTo>
                    <a:pt x="129671" y="358209"/>
                    <a:pt x="128489" y="357638"/>
                    <a:pt x="126965" y="356571"/>
                  </a:cubicBezTo>
                  <a:cubicBezTo>
                    <a:pt x="126203" y="357180"/>
                    <a:pt x="125441" y="357638"/>
                    <a:pt x="124679" y="357942"/>
                  </a:cubicBezTo>
                  <a:cubicBezTo>
                    <a:pt x="123613" y="358247"/>
                    <a:pt x="122889" y="358362"/>
                    <a:pt x="122508" y="358285"/>
                  </a:cubicBezTo>
                  <a:cubicBezTo>
                    <a:pt x="122127" y="358209"/>
                    <a:pt x="122393" y="357485"/>
                    <a:pt x="123308" y="356114"/>
                  </a:cubicBezTo>
                  <a:cubicBezTo>
                    <a:pt x="124375" y="354285"/>
                    <a:pt x="124489" y="352913"/>
                    <a:pt x="123651" y="351999"/>
                  </a:cubicBezTo>
                  <a:cubicBezTo>
                    <a:pt x="122813" y="351084"/>
                    <a:pt x="122165" y="350399"/>
                    <a:pt x="121708" y="349941"/>
                  </a:cubicBezTo>
                  <a:cubicBezTo>
                    <a:pt x="121098" y="349637"/>
                    <a:pt x="120679" y="349179"/>
                    <a:pt x="120450" y="348570"/>
                  </a:cubicBezTo>
                  <a:cubicBezTo>
                    <a:pt x="120222" y="347960"/>
                    <a:pt x="119879" y="347427"/>
                    <a:pt x="119422" y="346970"/>
                  </a:cubicBezTo>
                  <a:lnTo>
                    <a:pt x="114621" y="341255"/>
                  </a:lnTo>
                  <a:lnTo>
                    <a:pt x="113249" y="344226"/>
                  </a:lnTo>
                  <a:cubicBezTo>
                    <a:pt x="112945" y="344836"/>
                    <a:pt x="112602" y="345598"/>
                    <a:pt x="112221" y="346512"/>
                  </a:cubicBezTo>
                  <a:cubicBezTo>
                    <a:pt x="111840" y="347427"/>
                    <a:pt x="111421" y="348036"/>
                    <a:pt x="110963" y="348341"/>
                  </a:cubicBezTo>
                  <a:lnTo>
                    <a:pt x="110049" y="349941"/>
                  </a:lnTo>
                  <a:cubicBezTo>
                    <a:pt x="109287" y="351770"/>
                    <a:pt x="108525" y="352951"/>
                    <a:pt x="107763" y="353485"/>
                  </a:cubicBezTo>
                  <a:cubicBezTo>
                    <a:pt x="107001" y="354018"/>
                    <a:pt x="106087" y="354971"/>
                    <a:pt x="105020" y="356342"/>
                  </a:cubicBezTo>
                  <a:cubicBezTo>
                    <a:pt x="104105" y="357257"/>
                    <a:pt x="103534" y="357981"/>
                    <a:pt x="103305" y="358514"/>
                  </a:cubicBezTo>
                  <a:cubicBezTo>
                    <a:pt x="103077" y="359047"/>
                    <a:pt x="102277" y="359771"/>
                    <a:pt x="100905" y="360686"/>
                  </a:cubicBezTo>
                  <a:cubicBezTo>
                    <a:pt x="101210" y="362667"/>
                    <a:pt x="101019" y="364077"/>
                    <a:pt x="100334" y="364915"/>
                  </a:cubicBezTo>
                  <a:cubicBezTo>
                    <a:pt x="99648" y="365753"/>
                    <a:pt x="99152" y="366858"/>
                    <a:pt x="98848" y="368229"/>
                  </a:cubicBezTo>
                  <a:cubicBezTo>
                    <a:pt x="98543" y="370058"/>
                    <a:pt x="98771" y="371125"/>
                    <a:pt x="99533" y="371430"/>
                  </a:cubicBezTo>
                  <a:cubicBezTo>
                    <a:pt x="100295" y="371735"/>
                    <a:pt x="101438" y="371658"/>
                    <a:pt x="102962" y="371201"/>
                  </a:cubicBezTo>
                  <a:cubicBezTo>
                    <a:pt x="106010" y="370744"/>
                    <a:pt x="108220" y="370096"/>
                    <a:pt x="109592" y="369258"/>
                  </a:cubicBezTo>
                  <a:cubicBezTo>
                    <a:pt x="110963" y="368420"/>
                    <a:pt x="111802" y="366248"/>
                    <a:pt x="112106" y="362743"/>
                  </a:cubicBezTo>
                  <a:cubicBezTo>
                    <a:pt x="112259" y="361829"/>
                    <a:pt x="112335" y="360914"/>
                    <a:pt x="112335" y="360000"/>
                  </a:cubicBezTo>
                  <a:cubicBezTo>
                    <a:pt x="112335" y="359085"/>
                    <a:pt x="112335" y="358095"/>
                    <a:pt x="112335" y="357028"/>
                  </a:cubicBezTo>
                  <a:cubicBezTo>
                    <a:pt x="112335" y="355504"/>
                    <a:pt x="112335" y="354513"/>
                    <a:pt x="112335" y="354056"/>
                  </a:cubicBezTo>
                  <a:cubicBezTo>
                    <a:pt x="112335" y="353599"/>
                    <a:pt x="112792" y="353066"/>
                    <a:pt x="113707" y="352456"/>
                  </a:cubicBezTo>
                  <a:cubicBezTo>
                    <a:pt x="114469" y="352913"/>
                    <a:pt x="115002" y="353447"/>
                    <a:pt x="115307" y="354056"/>
                  </a:cubicBezTo>
                  <a:cubicBezTo>
                    <a:pt x="115612" y="354361"/>
                    <a:pt x="115764" y="354590"/>
                    <a:pt x="115764" y="354742"/>
                  </a:cubicBezTo>
                  <a:cubicBezTo>
                    <a:pt x="115764" y="354894"/>
                    <a:pt x="115764" y="355123"/>
                    <a:pt x="115764" y="355428"/>
                  </a:cubicBezTo>
                  <a:lnTo>
                    <a:pt x="116450" y="357942"/>
                  </a:lnTo>
                  <a:cubicBezTo>
                    <a:pt x="116602" y="359314"/>
                    <a:pt x="116831" y="360381"/>
                    <a:pt x="117136" y="361143"/>
                  </a:cubicBezTo>
                  <a:cubicBezTo>
                    <a:pt x="117440" y="361905"/>
                    <a:pt x="117745" y="362895"/>
                    <a:pt x="118050" y="364115"/>
                  </a:cubicBezTo>
                  <a:cubicBezTo>
                    <a:pt x="118355" y="364877"/>
                    <a:pt x="118583" y="365258"/>
                    <a:pt x="118736" y="365258"/>
                  </a:cubicBezTo>
                  <a:cubicBezTo>
                    <a:pt x="118888" y="365258"/>
                    <a:pt x="119041" y="365562"/>
                    <a:pt x="119193" y="366172"/>
                  </a:cubicBezTo>
                  <a:cubicBezTo>
                    <a:pt x="119345" y="366477"/>
                    <a:pt x="119422" y="366782"/>
                    <a:pt x="119422" y="367086"/>
                  </a:cubicBezTo>
                  <a:cubicBezTo>
                    <a:pt x="119422" y="367391"/>
                    <a:pt x="119498" y="367696"/>
                    <a:pt x="119650" y="368001"/>
                  </a:cubicBezTo>
                  <a:cubicBezTo>
                    <a:pt x="120565" y="370134"/>
                    <a:pt x="121593" y="371087"/>
                    <a:pt x="122736" y="370858"/>
                  </a:cubicBezTo>
                  <a:cubicBezTo>
                    <a:pt x="123879" y="370630"/>
                    <a:pt x="125441" y="370515"/>
                    <a:pt x="127423" y="370515"/>
                  </a:cubicBezTo>
                  <a:cubicBezTo>
                    <a:pt x="128489" y="370515"/>
                    <a:pt x="129290" y="370592"/>
                    <a:pt x="129823" y="370744"/>
                  </a:cubicBezTo>
                  <a:cubicBezTo>
                    <a:pt x="130356" y="370896"/>
                    <a:pt x="130775" y="371087"/>
                    <a:pt x="131080" y="371316"/>
                  </a:cubicBezTo>
                  <a:cubicBezTo>
                    <a:pt x="131385" y="371544"/>
                    <a:pt x="131842" y="371811"/>
                    <a:pt x="132452" y="372116"/>
                  </a:cubicBezTo>
                  <a:cubicBezTo>
                    <a:pt x="133061" y="372420"/>
                    <a:pt x="133900" y="372649"/>
                    <a:pt x="134966" y="372801"/>
                  </a:cubicBezTo>
                  <a:cubicBezTo>
                    <a:pt x="134966" y="373106"/>
                    <a:pt x="135005" y="373449"/>
                    <a:pt x="135081" y="373830"/>
                  </a:cubicBezTo>
                  <a:cubicBezTo>
                    <a:pt x="135157" y="374211"/>
                    <a:pt x="135119" y="374554"/>
                    <a:pt x="134966" y="374859"/>
                  </a:cubicBezTo>
                  <a:cubicBezTo>
                    <a:pt x="134814" y="375316"/>
                    <a:pt x="134700" y="375545"/>
                    <a:pt x="134624" y="375545"/>
                  </a:cubicBezTo>
                  <a:cubicBezTo>
                    <a:pt x="134547" y="375545"/>
                    <a:pt x="134509" y="375659"/>
                    <a:pt x="134509" y="375888"/>
                  </a:cubicBezTo>
                  <a:cubicBezTo>
                    <a:pt x="134509" y="376116"/>
                    <a:pt x="134509" y="376497"/>
                    <a:pt x="134509" y="377031"/>
                  </a:cubicBezTo>
                  <a:cubicBezTo>
                    <a:pt x="134509" y="377564"/>
                    <a:pt x="134585" y="378516"/>
                    <a:pt x="134738" y="379888"/>
                  </a:cubicBezTo>
                  <a:cubicBezTo>
                    <a:pt x="134281" y="380040"/>
                    <a:pt x="133823" y="380193"/>
                    <a:pt x="133366" y="380345"/>
                  </a:cubicBezTo>
                  <a:cubicBezTo>
                    <a:pt x="134128" y="381260"/>
                    <a:pt x="134357" y="381717"/>
                    <a:pt x="134052" y="381717"/>
                  </a:cubicBezTo>
                  <a:cubicBezTo>
                    <a:pt x="133747" y="381717"/>
                    <a:pt x="133595" y="382326"/>
                    <a:pt x="133595" y="383546"/>
                  </a:cubicBezTo>
                  <a:cubicBezTo>
                    <a:pt x="133595" y="384460"/>
                    <a:pt x="133747" y="385298"/>
                    <a:pt x="134052" y="386060"/>
                  </a:cubicBezTo>
                  <a:cubicBezTo>
                    <a:pt x="134357" y="386822"/>
                    <a:pt x="134509" y="387813"/>
                    <a:pt x="134509" y="389032"/>
                  </a:cubicBezTo>
                  <a:cubicBezTo>
                    <a:pt x="132985" y="389032"/>
                    <a:pt x="131957" y="389184"/>
                    <a:pt x="131423" y="389489"/>
                  </a:cubicBezTo>
                  <a:cubicBezTo>
                    <a:pt x="130890" y="389794"/>
                    <a:pt x="130242" y="390556"/>
                    <a:pt x="129480" y="391775"/>
                  </a:cubicBezTo>
                  <a:cubicBezTo>
                    <a:pt x="128108" y="391775"/>
                    <a:pt x="127270" y="391851"/>
                    <a:pt x="126965" y="392004"/>
                  </a:cubicBezTo>
                  <a:cubicBezTo>
                    <a:pt x="126661" y="392156"/>
                    <a:pt x="125899" y="392080"/>
                    <a:pt x="124679" y="391775"/>
                  </a:cubicBezTo>
                  <a:cubicBezTo>
                    <a:pt x="123003" y="391470"/>
                    <a:pt x="121898" y="391204"/>
                    <a:pt x="121365" y="390975"/>
                  </a:cubicBezTo>
                  <a:cubicBezTo>
                    <a:pt x="120831" y="390747"/>
                    <a:pt x="119574" y="390861"/>
                    <a:pt x="117593" y="391318"/>
                  </a:cubicBezTo>
                  <a:cubicBezTo>
                    <a:pt x="116678" y="391470"/>
                    <a:pt x="116297" y="391509"/>
                    <a:pt x="116450" y="391432"/>
                  </a:cubicBezTo>
                  <a:cubicBezTo>
                    <a:pt x="116602" y="391356"/>
                    <a:pt x="116221" y="391242"/>
                    <a:pt x="115307" y="391089"/>
                  </a:cubicBezTo>
                  <a:cubicBezTo>
                    <a:pt x="114088" y="390785"/>
                    <a:pt x="112183" y="390747"/>
                    <a:pt x="109592" y="390975"/>
                  </a:cubicBezTo>
                  <a:cubicBezTo>
                    <a:pt x="107001" y="391204"/>
                    <a:pt x="105020" y="391394"/>
                    <a:pt x="103648" y="391547"/>
                  </a:cubicBezTo>
                  <a:cubicBezTo>
                    <a:pt x="102734" y="391699"/>
                    <a:pt x="102315" y="391737"/>
                    <a:pt x="102391" y="391661"/>
                  </a:cubicBezTo>
                  <a:cubicBezTo>
                    <a:pt x="102467" y="391585"/>
                    <a:pt x="101972" y="391547"/>
                    <a:pt x="100905" y="391547"/>
                  </a:cubicBezTo>
                  <a:cubicBezTo>
                    <a:pt x="100295" y="391547"/>
                    <a:pt x="99914" y="391585"/>
                    <a:pt x="99762" y="391661"/>
                  </a:cubicBezTo>
                  <a:cubicBezTo>
                    <a:pt x="99610" y="391737"/>
                    <a:pt x="99152" y="391775"/>
                    <a:pt x="98390" y="391775"/>
                  </a:cubicBezTo>
                  <a:cubicBezTo>
                    <a:pt x="97933" y="391775"/>
                    <a:pt x="97552" y="391699"/>
                    <a:pt x="97247" y="391547"/>
                  </a:cubicBezTo>
                  <a:cubicBezTo>
                    <a:pt x="96943" y="391394"/>
                    <a:pt x="96257" y="391470"/>
                    <a:pt x="95190" y="391775"/>
                  </a:cubicBezTo>
                  <a:cubicBezTo>
                    <a:pt x="93666" y="392385"/>
                    <a:pt x="92371" y="392537"/>
                    <a:pt x="91304" y="392232"/>
                  </a:cubicBezTo>
                  <a:cubicBezTo>
                    <a:pt x="90237" y="391928"/>
                    <a:pt x="89399" y="391928"/>
                    <a:pt x="88789" y="392232"/>
                  </a:cubicBezTo>
                  <a:cubicBezTo>
                    <a:pt x="88180" y="392385"/>
                    <a:pt x="87722" y="392613"/>
                    <a:pt x="87418" y="392918"/>
                  </a:cubicBezTo>
                  <a:cubicBezTo>
                    <a:pt x="87113" y="393223"/>
                    <a:pt x="86579" y="393452"/>
                    <a:pt x="85817" y="393604"/>
                  </a:cubicBezTo>
                  <a:cubicBezTo>
                    <a:pt x="84598" y="393909"/>
                    <a:pt x="83417" y="394023"/>
                    <a:pt x="82274" y="393947"/>
                  </a:cubicBezTo>
                  <a:cubicBezTo>
                    <a:pt x="81131" y="393871"/>
                    <a:pt x="80179" y="393909"/>
                    <a:pt x="79417" y="394061"/>
                  </a:cubicBezTo>
                  <a:cubicBezTo>
                    <a:pt x="79112" y="394214"/>
                    <a:pt x="78540" y="394404"/>
                    <a:pt x="77702" y="394633"/>
                  </a:cubicBezTo>
                  <a:cubicBezTo>
                    <a:pt x="76864" y="394861"/>
                    <a:pt x="76216" y="394976"/>
                    <a:pt x="75759" y="394976"/>
                  </a:cubicBezTo>
                  <a:cubicBezTo>
                    <a:pt x="75454" y="395128"/>
                    <a:pt x="75111" y="395319"/>
                    <a:pt x="74730" y="395547"/>
                  </a:cubicBezTo>
                  <a:cubicBezTo>
                    <a:pt x="74349" y="395776"/>
                    <a:pt x="74006" y="396042"/>
                    <a:pt x="73702" y="396347"/>
                  </a:cubicBezTo>
                  <a:cubicBezTo>
                    <a:pt x="73092" y="396957"/>
                    <a:pt x="72292" y="397376"/>
                    <a:pt x="71301" y="397605"/>
                  </a:cubicBezTo>
                  <a:cubicBezTo>
                    <a:pt x="70311" y="397833"/>
                    <a:pt x="69358" y="398100"/>
                    <a:pt x="68444" y="398405"/>
                  </a:cubicBezTo>
                  <a:cubicBezTo>
                    <a:pt x="66920" y="398862"/>
                    <a:pt x="65282" y="399014"/>
                    <a:pt x="63529" y="398862"/>
                  </a:cubicBezTo>
                  <a:cubicBezTo>
                    <a:pt x="61776" y="398709"/>
                    <a:pt x="60138" y="398252"/>
                    <a:pt x="58614" y="397490"/>
                  </a:cubicBezTo>
                  <a:lnTo>
                    <a:pt x="57471" y="396576"/>
                  </a:lnTo>
                  <a:cubicBezTo>
                    <a:pt x="56861" y="396271"/>
                    <a:pt x="56252" y="396081"/>
                    <a:pt x="55642" y="396004"/>
                  </a:cubicBezTo>
                  <a:cubicBezTo>
                    <a:pt x="55033" y="395928"/>
                    <a:pt x="54423" y="395814"/>
                    <a:pt x="53813" y="395661"/>
                  </a:cubicBezTo>
                  <a:cubicBezTo>
                    <a:pt x="52899" y="395357"/>
                    <a:pt x="52023" y="394214"/>
                    <a:pt x="51185" y="392232"/>
                  </a:cubicBezTo>
                  <a:cubicBezTo>
                    <a:pt x="50346" y="390251"/>
                    <a:pt x="49927" y="388803"/>
                    <a:pt x="49927" y="387889"/>
                  </a:cubicBezTo>
                  <a:cubicBezTo>
                    <a:pt x="49927" y="387127"/>
                    <a:pt x="50003" y="386670"/>
                    <a:pt x="50156" y="386517"/>
                  </a:cubicBezTo>
                  <a:cubicBezTo>
                    <a:pt x="50308" y="386365"/>
                    <a:pt x="50384" y="386060"/>
                    <a:pt x="50384" y="385603"/>
                  </a:cubicBezTo>
                  <a:cubicBezTo>
                    <a:pt x="50384" y="384689"/>
                    <a:pt x="50308" y="384003"/>
                    <a:pt x="50156" y="383546"/>
                  </a:cubicBezTo>
                  <a:cubicBezTo>
                    <a:pt x="50003" y="383088"/>
                    <a:pt x="49927" y="382479"/>
                    <a:pt x="49927" y="381717"/>
                  </a:cubicBezTo>
                  <a:cubicBezTo>
                    <a:pt x="49927" y="379888"/>
                    <a:pt x="50270" y="378402"/>
                    <a:pt x="50956" y="377259"/>
                  </a:cubicBezTo>
                  <a:cubicBezTo>
                    <a:pt x="51642" y="376116"/>
                    <a:pt x="52518" y="374935"/>
                    <a:pt x="53585" y="373716"/>
                  </a:cubicBezTo>
                  <a:cubicBezTo>
                    <a:pt x="53890" y="373106"/>
                    <a:pt x="54042" y="372687"/>
                    <a:pt x="54042" y="372459"/>
                  </a:cubicBezTo>
                  <a:cubicBezTo>
                    <a:pt x="54042" y="372230"/>
                    <a:pt x="54271" y="371963"/>
                    <a:pt x="54728" y="371658"/>
                  </a:cubicBezTo>
                  <a:cubicBezTo>
                    <a:pt x="55033" y="370896"/>
                    <a:pt x="55757" y="370134"/>
                    <a:pt x="56900" y="369372"/>
                  </a:cubicBezTo>
                  <a:cubicBezTo>
                    <a:pt x="58043" y="368610"/>
                    <a:pt x="58995" y="368153"/>
                    <a:pt x="59757" y="368001"/>
                  </a:cubicBezTo>
                  <a:cubicBezTo>
                    <a:pt x="60062" y="367848"/>
                    <a:pt x="60519" y="367582"/>
                    <a:pt x="61129" y="367201"/>
                  </a:cubicBezTo>
                  <a:cubicBezTo>
                    <a:pt x="61738" y="366820"/>
                    <a:pt x="62348" y="366629"/>
                    <a:pt x="62957" y="366629"/>
                  </a:cubicBezTo>
                  <a:lnTo>
                    <a:pt x="62957" y="365486"/>
                  </a:lnTo>
                  <a:cubicBezTo>
                    <a:pt x="62043" y="365181"/>
                    <a:pt x="61243" y="364839"/>
                    <a:pt x="60557" y="364458"/>
                  </a:cubicBezTo>
                  <a:cubicBezTo>
                    <a:pt x="59871" y="364077"/>
                    <a:pt x="59071" y="363657"/>
                    <a:pt x="58157" y="363200"/>
                  </a:cubicBezTo>
                  <a:cubicBezTo>
                    <a:pt x="57242" y="362591"/>
                    <a:pt x="56671" y="362057"/>
                    <a:pt x="56442" y="361600"/>
                  </a:cubicBezTo>
                  <a:cubicBezTo>
                    <a:pt x="56214" y="361143"/>
                    <a:pt x="55490" y="360762"/>
                    <a:pt x="54271" y="360457"/>
                  </a:cubicBezTo>
                  <a:cubicBezTo>
                    <a:pt x="51985" y="359695"/>
                    <a:pt x="50308" y="358857"/>
                    <a:pt x="49241" y="357942"/>
                  </a:cubicBezTo>
                  <a:cubicBezTo>
                    <a:pt x="48175" y="357028"/>
                    <a:pt x="47527" y="356152"/>
                    <a:pt x="47298" y="355314"/>
                  </a:cubicBezTo>
                  <a:cubicBezTo>
                    <a:pt x="47070" y="354475"/>
                    <a:pt x="47032" y="353561"/>
                    <a:pt x="47184" y="352570"/>
                  </a:cubicBezTo>
                  <a:cubicBezTo>
                    <a:pt x="47336" y="351580"/>
                    <a:pt x="47413" y="350551"/>
                    <a:pt x="47413" y="349484"/>
                  </a:cubicBezTo>
                  <a:cubicBezTo>
                    <a:pt x="47565" y="349027"/>
                    <a:pt x="47756" y="348532"/>
                    <a:pt x="47984" y="347998"/>
                  </a:cubicBezTo>
                  <a:cubicBezTo>
                    <a:pt x="48213" y="347465"/>
                    <a:pt x="48556" y="346970"/>
                    <a:pt x="49013" y="346512"/>
                  </a:cubicBezTo>
                  <a:cubicBezTo>
                    <a:pt x="49470" y="345141"/>
                    <a:pt x="49622" y="343922"/>
                    <a:pt x="49470" y="342855"/>
                  </a:cubicBezTo>
                  <a:cubicBezTo>
                    <a:pt x="49318" y="341788"/>
                    <a:pt x="49165" y="340874"/>
                    <a:pt x="49013" y="340112"/>
                  </a:cubicBezTo>
                  <a:cubicBezTo>
                    <a:pt x="48860" y="339350"/>
                    <a:pt x="48860" y="338664"/>
                    <a:pt x="49013" y="338054"/>
                  </a:cubicBezTo>
                  <a:cubicBezTo>
                    <a:pt x="49165" y="337445"/>
                    <a:pt x="49851" y="336911"/>
                    <a:pt x="51070" y="336454"/>
                  </a:cubicBezTo>
                  <a:cubicBezTo>
                    <a:pt x="51985" y="336149"/>
                    <a:pt x="52975" y="335768"/>
                    <a:pt x="54042" y="335311"/>
                  </a:cubicBezTo>
                  <a:cubicBezTo>
                    <a:pt x="55109" y="334854"/>
                    <a:pt x="56099" y="334168"/>
                    <a:pt x="57014" y="333254"/>
                  </a:cubicBezTo>
                  <a:cubicBezTo>
                    <a:pt x="57776" y="332492"/>
                    <a:pt x="58652" y="331882"/>
                    <a:pt x="59643" y="331425"/>
                  </a:cubicBezTo>
                  <a:cubicBezTo>
                    <a:pt x="60633" y="330968"/>
                    <a:pt x="61433" y="330282"/>
                    <a:pt x="62043" y="329367"/>
                  </a:cubicBezTo>
                  <a:cubicBezTo>
                    <a:pt x="63415" y="328301"/>
                    <a:pt x="64862" y="327272"/>
                    <a:pt x="66386" y="326281"/>
                  </a:cubicBezTo>
                  <a:cubicBezTo>
                    <a:pt x="67910" y="325291"/>
                    <a:pt x="69282" y="324262"/>
                    <a:pt x="70501" y="323195"/>
                  </a:cubicBezTo>
                  <a:lnTo>
                    <a:pt x="76445" y="317937"/>
                  </a:lnTo>
                  <a:lnTo>
                    <a:pt x="76445" y="317480"/>
                  </a:lnTo>
                  <a:cubicBezTo>
                    <a:pt x="77207" y="317023"/>
                    <a:pt x="77893" y="316566"/>
                    <a:pt x="78502" y="316109"/>
                  </a:cubicBezTo>
                  <a:cubicBezTo>
                    <a:pt x="79112" y="315651"/>
                    <a:pt x="79721" y="315270"/>
                    <a:pt x="80331" y="314966"/>
                  </a:cubicBezTo>
                  <a:cubicBezTo>
                    <a:pt x="80331" y="314051"/>
                    <a:pt x="80369" y="313404"/>
                    <a:pt x="80445" y="313023"/>
                  </a:cubicBezTo>
                  <a:cubicBezTo>
                    <a:pt x="80522" y="312642"/>
                    <a:pt x="80560" y="311918"/>
                    <a:pt x="80560" y="310851"/>
                  </a:cubicBezTo>
                  <a:cubicBezTo>
                    <a:pt x="80560" y="310546"/>
                    <a:pt x="80636" y="309975"/>
                    <a:pt x="80788" y="309136"/>
                  </a:cubicBezTo>
                  <a:cubicBezTo>
                    <a:pt x="80941" y="308298"/>
                    <a:pt x="81017" y="307574"/>
                    <a:pt x="81017" y="306965"/>
                  </a:cubicBezTo>
                  <a:cubicBezTo>
                    <a:pt x="80255" y="307269"/>
                    <a:pt x="79683" y="307612"/>
                    <a:pt x="79302" y="307993"/>
                  </a:cubicBezTo>
                  <a:cubicBezTo>
                    <a:pt x="78921" y="308374"/>
                    <a:pt x="78426" y="308793"/>
                    <a:pt x="77816" y="309251"/>
                  </a:cubicBezTo>
                  <a:cubicBezTo>
                    <a:pt x="75835" y="311232"/>
                    <a:pt x="74540" y="312146"/>
                    <a:pt x="73930" y="311994"/>
                  </a:cubicBezTo>
                  <a:cubicBezTo>
                    <a:pt x="73321" y="311841"/>
                    <a:pt x="72254" y="311841"/>
                    <a:pt x="70730" y="311994"/>
                  </a:cubicBezTo>
                  <a:cubicBezTo>
                    <a:pt x="69815" y="312146"/>
                    <a:pt x="69015" y="312299"/>
                    <a:pt x="68330" y="312451"/>
                  </a:cubicBezTo>
                  <a:cubicBezTo>
                    <a:pt x="67644" y="312603"/>
                    <a:pt x="66996" y="312603"/>
                    <a:pt x="66386" y="312451"/>
                  </a:cubicBezTo>
                  <a:cubicBezTo>
                    <a:pt x="64253" y="312299"/>
                    <a:pt x="62805" y="311918"/>
                    <a:pt x="62043" y="311308"/>
                  </a:cubicBezTo>
                  <a:cubicBezTo>
                    <a:pt x="61281" y="310698"/>
                    <a:pt x="60062" y="310241"/>
                    <a:pt x="58385" y="309936"/>
                  </a:cubicBezTo>
                  <a:cubicBezTo>
                    <a:pt x="56099" y="309174"/>
                    <a:pt x="54728" y="308755"/>
                    <a:pt x="54271" y="308679"/>
                  </a:cubicBezTo>
                  <a:cubicBezTo>
                    <a:pt x="53813" y="308603"/>
                    <a:pt x="52899" y="307650"/>
                    <a:pt x="51527" y="305822"/>
                  </a:cubicBezTo>
                  <a:cubicBezTo>
                    <a:pt x="51070" y="305060"/>
                    <a:pt x="50651" y="304641"/>
                    <a:pt x="50270" y="304564"/>
                  </a:cubicBezTo>
                  <a:cubicBezTo>
                    <a:pt x="49889" y="304488"/>
                    <a:pt x="49394" y="303917"/>
                    <a:pt x="48784" y="302850"/>
                  </a:cubicBezTo>
                  <a:cubicBezTo>
                    <a:pt x="48327" y="302240"/>
                    <a:pt x="47870" y="301859"/>
                    <a:pt x="47413" y="301707"/>
                  </a:cubicBezTo>
                  <a:cubicBezTo>
                    <a:pt x="46955" y="301554"/>
                    <a:pt x="46651" y="301021"/>
                    <a:pt x="46498" y="300107"/>
                  </a:cubicBezTo>
                  <a:cubicBezTo>
                    <a:pt x="46346" y="299345"/>
                    <a:pt x="46193" y="298697"/>
                    <a:pt x="46041" y="298164"/>
                  </a:cubicBezTo>
                  <a:cubicBezTo>
                    <a:pt x="45889" y="297630"/>
                    <a:pt x="45508" y="297135"/>
                    <a:pt x="44898" y="296678"/>
                  </a:cubicBezTo>
                  <a:cubicBezTo>
                    <a:pt x="43374" y="295154"/>
                    <a:pt x="43184" y="294011"/>
                    <a:pt x="44327" y="293249"/>
                  </a:cubicBezTo>
                  <a:cubicBezTo>
                    <a:pt x="45470" y="292487"/>
                    <a:pt x="46574" y="291801"/>
                    <a:pt x="47641" y="291191"/>
                  </a:cubicBezTo>
                  <a:cubicBezTo>
                    <a:pt x="48251" y="290886"/>
                    <a:pt x="48937" y="290582"/>
                    <a:pt x="49699" y="290277"/>
                  </a:cubicBezTo>
                  <a:cubicBezTo>
                    <a:pt x="51680" y="289515"/>
                    <a:pt x="53737" y="289134"/>
                    <a:pt x="55871" y="289134"/>
                  </a:cubicBezTo>
                  <a:cubicBezTo>
                    <a:pt x="56176" y="289134"/>
                    <a:pt x="56519" y="289210"/>
                    <a:pt x="56900" y="289362"/>
                  </a:cubicBezTo>
                  <a:cubicBezTo>
                    <a:pt x="57281" y="289515"/>
                    <a:pt x="57700" y="289439"/>
                    <a:pt x="58157" y="289134"/>
                  </a:cubicBezTo>
                  <a:cubicBezTo>
                    <a:pt x="58462" y="289134"/>
                    <a:pt x="58766" y="289058"/>
                    <a:pt x="59071" y="288905"/>
                  </a:cubicBezTo>
                  <a:cubicBezTo>
                    <a:pt x="59376" y="288753"/>
                    <a:pt x="59681" y="288677"/>
                    <a:pt x="59986" y="288677"/>
                  </a:cubicBezTo>
                  <a:cubicBezTo>
                    <a:pt x="61052" y="288677"/>
                    <a:pt x="61548" y="288753"/>
                    <a:pt x="61472" y="288905"/>
                  </a:cubicBezTo>
                  <a:cubicBezTo>
                    <a:pt x="61395" y="289058"/>
                    <a:pt x="62119" y="288981"/>
                    <a:pt x="63643" y="288677"/>
                  </a:cubicBezTo>
                  <a:cubicBezTo>
                    <a:pt x="63948" y="288524"/>
                    <a:pt x="64405" y="288448"/>
                    <a:pt x="65015" y="288448"/>
                  </a:cubicBezTo>
                  <a:cubicBezTo>
                    <a:pt x="65624" y="288448"/>
                    <a:pt x="66158" y="288219"/>
                    <a:pt x="66615" y="287762"/>
                  </a:cubicBezTo>
                  <a:cubicBezTo>
                    <a:pt x="67225" y="287457"/>
                    <a:pt x="67644" y="287153"/>
                    <a:pt x="67872" y="286848"/>
                  </a:cubicBezTo>
                  <a:cubicBezTo>
                    <a:pt x="68101" y="286543"/>
                    <a:pt x="68444" y="286314"/>
                    <a:pt x="68901" y="286162"/>
                  </a:cubicBezTo>
                  <a:lnTo>
                    <a:pt x="75530" y="283190"/>
                  </a:lnTo>
                  <a:cubicBezTo>
                    <a:pt x="75835" y="282885"/>
                    <a:pt x="75988" y="282771"/>
                    <a:pt x="75988" y="282847"/>
                  </a:cubicBezTo>
                  <a:cubicBezTo>
                    <a:pt x="75988" y="282924"/>
                    <a:pt x="76216" y="282733"/>
                    <a:pt x="76673" y="282276"/>
                  </a:cubicBezTo>
                  <a:cubicBezTo>
                    <a:pt x="77435" y="281971"/>
                    <a:pt x="77931" y="281857"/>
                    <a:pt x="78159" y="281933"/>
                  </a:cubicBezTo>
                  <a:cubicBezTo>
                    <a:pt x="78388" y="282009"/>
                    <a:pt x="78959" y="281895"/>
                    <a:pt x="79874" y="281590"/>
                  </a:cubicBezTo>
                  <a:cubicBezTo>
                    <a:pt x="80331" y="281285"/>
                    <a:pt x="80636" y="281133"/>
                    <a:pt x="80788" y="281133"/>
                  </a:cubicBezTo>
                  <a:cubicBezTo>
                    <a:pt x="80941" y="281133"/>
                    <a:pt x="81474" y="280904"/>
                    <a:pt x="82388" y="280447"/>
                  </a:cubicBezTo>
                  <a:cubicBezTo>
                    <a:pt x="84217" y="279837"/>
                    <a:pt x="86122" y="278999"/>
                    <a:pt x="88103" y="277932"/>
                  </a:cubicBezTo>
                  <a:cubicBezTo>
                    <a:pt x="89170" y="277628"/>
                    <a:pt x="90199" y="277399"/>
                    <a:pt x="91190" y="277247"/>
                  </a:cubicBezTo>
                  <a:cubicBezTo>
                    <a:pt x="92180" y="277094"/>
                    <a:pt x="93133" y="276789"/>
                    <a:pt x="94047" y="276332"/>
                  </a:cubicBezTo>
                  <a:cubicBezTo>
                    <a:pt x="94961" y="276027"/>
                    <a:pt x="95990" y="275723"/>
                    <a:pt x="97133" y="275418"/>
                  </a:cubicBezTo>
                  <a:cubicBezTo>
                    <a:pt x="98276" y="275113"/>
                    <a:pt x="99229" y="274808"/>
                    <a:pt x="99991" y="274503"/>
                  </a:cubicBezTo>
                  <a:cubicBezTo>
                    <a:pt x="100295" y="274046"/>
                    <a:pt x="100791" y="273818"/>
                    <a:pt x="101477" y="273818"/>
                  </a:cubicBezTo>
                  <a:cubicBezTo>
                    <a:pt x="102162" y="273818"/>
                    <a:pt x="102810" y="273665"/>
                    <a:pt x="103420" y="273360"/>
                  </a:cubicBezTo>
                  <a:cubicBezTo>
                    <a:pt x="105096" y="272598"/>
                    <a:pt x="106239" y="272370"/>
                    <a:pt x="106849" y="272675"/>
                  </a:cubicBezTo>
                  <a:close/>
                  <a:moveTo>
                    <a:pt x="113249" y="249357"/>
                  </a:moveTo>
                  <a:cubicBezTo>
                    <a:pt x="111878" y="249205"/>
                    <a:pt x="110659" y="249243"/>
                    <a:pt x="109592" y="249472"/>
                  </a:cubicBezTo>
                  <a:cubicBezTo>
                    <a:pt x="108525" y="249700"/>
                    <a:pt x="107344" y="250158"/>
                    <a:pt x="106049" y="250843"/>
                  </a:cubicBezTo>
                  <a:cubicBezTo>
                    <a:pt x="104753" y="251529"/>
                    <a:pt x="102581" y="252405"/>
                    <a:pt x="99533" y="253472"/>
                  </a:cubicBezTo>
                  <a:cubicBezTo>
                    <a:pt x="97857" y="254082"/>
                    <a:pt x="96714" y="254501"/>
                    <a:pt x="96104" y="254730"/>
                  </a:cubicBezTo>
                  <a:cubicBezTo>
                    <a:pt x="95495" y="254958"/>
                    <a:pt x="95000" y="255149"/>
                    <a:pt x="94619" y="255301"/>
                  </a:cubicBezTo>
                  <a:cubicBezTo>
                    <a:pt x="94238" y="255453"/>
                    <a:pt x="93818" y="255453"/>
                    <a:pt x="93361" y="255301"/>
                  </a:cubicBezTo>
                  <a:cubicBezTo>
                    <a:pt x="92904" y="255149"/>
                    <a:pt x="92142" y="255072"/>
                    <a:pt x="91075" y="255072"/>
                  </a:cubicBezTo>
                  <a:cubicBezTo>
                    <a:pt x="89856" y="256749"/>
                    <a:pt x="87608" y="258197"/>
                    <a:pt x="84332" y="259416"/>
                  </a:cubicBezTo>
                  <a:cubicBezTo>
                    <a:pt x="81055" y="260635"/>
                    <a:pt x="78426" y="261778"/>
                    <a:pt x="76445" y="262845"/>
                  </a:cubicBezTo>
                  <a:cubicBezTo>
                    <a:pt x="74921" y="263607"/>
                    <a:pt x="74083" y="264293"/>
                    <a:pt x="73930" y="264902"/>
                  </a:cubicBezTo>
                  <a:cubicBezTo>
                    <a:pt x="73778" y="265512"/>
                    <a:pt x="73168" y="266426"/>
                    <a:pt x="72101" y="267645"/>
                  </a:cubicBezTo>
                  <a:cubicBezTo>
                    <a:pt x="70730" y="269779"/>
                    <a:pt x="69473" y="271379"/>
                    <a:pt x="68330" y="272446"/>
                  </a:cubicBezTo>
                  <a:cubicBezTo>
                    <a:pt x="67187" y="273513"/>
                    <a:pt x="65396" y="274275"/>
                    <a:pt x="62957" y="274732"/>
                  </a:cubicBezTo>
                  <a:cubicBezTo>
                    <a:pt x="61129" y="275037"/>
                    <a:pt x="59719" y="275532"/>
                    <a:pt x="58728" y="276218"/>
                  </a:cubicBezTo>
                  <a:cubicBezTo>
                    <a:pt x="57738" y="276904"/>
                    <a:pt x="56480" y="277704"/>
                    <a:pt x="54956" y="278618"/>
                  </a:cubicBezTo>
                  <a:lnTo>
                    <a:pt x="52442" y="279761"/>
                  </a:lnTo>
                  <a:cubicBezTo>
                    <a:pt x="51527" y="280218"/>
                    <a:pt x="51108" y="280561"/>
                    <a:pt x="51185" y="280790"/>
                  </a:cubicBezTo>
                  <a:cubicBezTo>
                    <a:pt x="51261" y="281019"/>
                    <a:pt x="50918" y="281285"/>
                    <a:pt x="50156" y="281590"/>
                  </a:cubicBezTo>
                  <a:cubicBezTo>
                    <a:pt x="49241" y="281895"/>
                    <a:pt x="48594" y="281971"/>
                    <a:pt x="48213" y="281819"/>
                  </a:cubicBezTo>
                  <a:cubicBezTo>
                    <a:pt x="47832" y="281666"/>
                    <a:pt x="47413" y="281819"/>
                    <a:pt x="46955" y="282276"/>
                  </a:cubicBezTo>
                  <a:cubicBezTo>
                    <a:pt x="46346" y="282885"/>
                    <a:pt x="45851" y="283571"/>
                    <a:pt x="45470" y="284333"/>
                  </a:cubicBezTo>
                  <a:cubicBezTo>
                    <a:pt x="45089" y="285095"/>
                    <a:pt x="44746" y="285781"/>
                    <a:pt x="44441" y="286391"/>
                  </a:cubicBezTo>
                  <a:lnTo>
                    <a:pt x="43755" y="287305"/>
                  </a:lnTo>
                  <a:cubicBezTo>
                    <a:pt x="43450" y="287762"/>
                    <a:pt x="42879" y="288258"/>
                    <a:pt x="42041" y="288791"/>
                  </a:cubicBezTo>
                  <a:cubicBezTo>
                    <a:pt x="41202" y="289324"/>
                    <a:pt x="40478" y="290048"/>
                    <a:pt x="39869" y="290963"/>
                  </a:cubicBezTo>
                  <a:cubicBezTo>
                    <a:pt x="38954" y="292639"/>
                    <a:pt x="38497" y="293553"/>
                    <a:pt x="38497" y="293706"/>
                  </a:cubicBezTo>
                  <a:cubicBezTo>
                    <a:pt x="38497" y="293858"/>
                    <a:pt x="38192" y="294696"/>
                    <a:pt x="37583" y="296220"/>
                  </a:cubicBezTo>
                  <a:cubicBezTo>
                    <a:pt x="37430" y="297287"/>
                    <a:pt x="37316" y="297935"/>
                    <a:pt x="37240" y="298164"/>
                  </a:cubicBezTo>
                  <a:cubicBezTo>
                    <a:pt x="37164" y="298392"/>
                    <a:pt x="36973" y="298887"/>
                    <a:pt x="36668" y="299649"/>
                  </a:cubicBezTo>
                  <a:cubicBezTo>
                    <a:pt x="36516" y="300564"/>
                    <a:pt x="36287" y="301364"/>
                    <a:pt x="35983" y="302050"/>
                  </a:cubicBezTo>
                  <a:cubicBezTo>
                    <a:pt x="35678" y="302736"/>
                    <a:pt x="35297" y="303612"/>
                    <a:pt x="34840" y="304679"/>
                  </a:cubicBezTo>
                  <a:lnTo>
                    <a:pt x="34611" y="305822"/>
                  </a:lnTo>
                  <a:cubicBezTo>
                    <a:pt x="34459" y="307193"/>
                    <a:pt x="34154" y="308565"/>
                    <a:pt x="33697" y="309936"/>
                  </a:cubicBezTo>
                  <a:cubicBezTo>
                    <a:pt x="33239" y="311308"/>
                    <a:pt x="32858" y="312756"/>
                    <a:pt x="32554" y="314280"/>
                  </a:cubicBezTo>
                  <a:lnTo>
                    <a:pt x="32554" y="316109"/>
                  </a:lnTo>
                  <a:cubicBezTo>
                    <a:pt x="32249" y="317328"/>
                    <a:pt x="32058" y="318204"/>
                    <a:pt x="31982" y="318738"/>
                  </a:cubicBezTo>
                  <a:cubicBezTo>
                    <a:pt x="31906" y="319271"/>
                    <a:pt x="31868" y="319652"/>
                    <a:pt x="31868" y="319881"/>
                  </a:cubicBezTo>
                  <a:cubicBezTo>
                    <a:pt x="31868" y="320109"/>
                    <a:pt x="31868" y="320300"/>
                    <a:pt x="31868" y="320452"/>
                  </a:cubicBezTo>
                  <a:cubicBezTo>
                    <a:pt x="31868" y="320604"/>
                    <a:pt x="31868" y="320833"/>
                    <a:pt x="31868" y="321138"/>
                  </a:cubicBezTo>
                  <a:cubicBezTo>
                    <a:pt x="31715" y="321595"/>
                    <a:pt x="31411" y="322433"/>
                    <a:pt x="30953" y="323652"/>
                  </a:cubicBezTo>
                  <a:cubicBezTo>
                    <a:pt x="30496" y="324872"/>
                    <a:pt x="30496" y="326167"/>
                    <a:pt x="30953" y="327539"/>
                  </a:cubicBezTo>
                  <a:cubicBezTo>
                    <a:pt x="30953" y="327843"/>
                    <a:pt x="31030" y="328339"/>
                    <a:pt x="31182" y="329025"/>
                  </a:cubicBezTo>
                  <a:cubicBezTo>
                    <a:pt x="31334" y="329710"/>
                    <a:pt x="31258" y="330434"/>
                    <a:pt x="30953" y="331196"/>
                  </a:cubicBezTo>
                  <a:cubicBezTo>
                    <a:pt x="30496" y="333939"/>
                    <a:pt x="30496" y="336530"/>
                    <a:pt x="30953" y="338969"/>
                  </a:cubicBezTo>
                  <a:cubicBezTo>
                    <a:pt x="31258" y="340340"/>
                    <a:pt x="31296" y="341636"/>
                    <a:pt x="31068" y="342855"/>
                  </a:cubicBezTo>
                  <a:cubicBezTo>
                    <a:pt x="30839" y="344074"/>
                    <a:pt x="30725" y="345446"/>
                    <a:pt x="30725" y="346970"/>
                  </a:cubicBezTo>
                  <a:cubicBezTo>
                    <a:pt x="30725" y="347884"/>
                    <a:pt x="30839" y="348684"/>
                    <a:pt x="31068" y="349370"/>
                  </a:cubicBezTo>
                  <a:cubicBezTo>
                    <a:pt x="31296" y="350056"/>
                    <a:pt x="31258" y="350932"/>
                    <a:pt x="30953" y="351999"/>
                  </a:cubicBezTo>
                  <a:lnTo>
                    <a:pt x="30953" y="352227"/>
                  </a:lnTo>
                  <a:cubicBezTo>
                    <a:pt x="30953" y="353751"/>
                    <a:pt x="30801" y="355314"/>
                    <a:pt x="30496" y="356914"/>
                  </a:cubicBezTo>
                  <a:cubicBezTo>
                    <a:pt x="30191" y="358514"/>
                    <a:pt x="30649" y="360152"/>
                    <a:pt x="31868" y="361829"/>
                  </a:cubicBezTo>
                  <a:lnTo>
                    <a:pt x="31411" y="362286"/>
                  </a:lnTo>
                  <a:lnTo>
                    <a:pt x="30268" y="363200"/>
                  </a:lnTo>
                  <a:cubicBezTo>
                    <a:pt x="30420" y="364115"/>
                    <a:pt x="30572" y="364648"/>
                    <a:pt x="30725" y="364800"/>
                  </a:cubicBezTo>
                  <a:cubicBezTo>
                    <a:pt x="30877" y="364953"/>
                    <a:pt x="31106" y="365562"/>
                    <a:pt x="31411" y="366629"/>
                  </a:cubicBezTo>
                  <a:lnTo>
                    <a:pt x="31411" y="368001"/>
                  </a:lnTo>
                  <a:cubicBezTo>
                    <a:pt x="31411" y="368915"/>
                    <a:pt x="31411" y="369487"/>
                    <a:pt x="31411" y="369715"/>
                  </a:cubicBezTo>
                  <a:cubicBezTo>
                    <a:pt x="31411" y="369944"/>
                    <a:pt x="31792" y="370668"/>
                    <a:pt x="32554" y="371887"/>
                  </a:cubicBezTo>
                  <a:cubicBezTo>
                    <a:pt x="31639" y="372954"/>
                    <a:pt x="31334" y="373944"/>
                    <a:pt x="31639" y="374859"/>
                  </a:cubicBezTo>
                  <a:lnTo>
                    <a:pt x="31868" y="375545"/>
                  </a:lnTo>
                  <a:cubicBezTo>
                    <a:pt x="32173" y="376459"/>
                    <a:pt x="32363" y="377145"/>
                    <a:pt x="32439" y="377602"/>
                  </a:cubicBezTo>
                  <a:cubicBezTo>
                    <a:pt x="32516" y="378059"/>
                    <a:pt x="32477" y="378440"/>
                    <a:pt x="32325" y="378745"/>
                  </a:cubicBezTo>
                  <a:cubicBezTo>
                    <a:pt x="32173" y="379050"/>
                    <a:pt x="32058" y="379317"/>
                    <a:pt x="31982" y="379545"/>
                  </a:cubicBezTo>
                  <a:cubicBezTo>
                    <a:pt x="31906" y="379774"/>
                    <a:pt x="31868" y="380117"/>
                    <a:pt x="31868" y="380574"/>
                  </a:cubicBezTo>
                  <a:cubicBezTo>
                    <a:pt x="31868" y="381641"/>
                    <a:pt x="31982" y="382365"/>
                    <a:pt x="32211" y="382746"/>
                  </a:cubicBezTo>
                  <a:cubicBezTo>
                    <a:pt x="32439" y="383127"/>
                    <a:pt x="32554" y="383774"/>
                    <a:pt x="32554" y="384689"/>
                  </a:cubicBezTo>
                  <a:cubicBezTo>
                    <a:pt x="32401" y="384993"/>
                    <a:pt x="32477" y="385641"/>
                    <a:pt x="32782" y="386632"/>
                  </a:cubicBezTo>
                  <a:cubicBezTo>
                    <a:pt x="33087" y="387622"/>
                    <a:pt x="33239" y="389337"/>
                    <a:pt x="33239" y="391775"/>
                  </a:cubicBezTo>
                  <a:cubicBezTo>
                    <a:pt x="33239" y="392994"/>
                    <a:pt x="33430" y="394442"/>
                    <a:pt x="33811" y="396119"/>
                  </a:cubicBezTo>
                  <a:cubicBezTo>
                    <a:pt x="34192" y="397795"/>
                    <a:pt x="34459" y="399319"/>
                    <a:pt x="34611" y="400691"/>
                  </a:cubicBezTo>
                  <a:cubicBezTo>
                    <a:pt x="34763" y="400995"/>
                    <a:pt x="34840" y="401262"/>
                    <a:pt x="34840" y="401491"/>
                  </a:cubicBezTo>
                  <a:cubicBezTo>
                    <a:pt x="34840" y="401719"/>
                    <a:pt x="34992" y="401986"/>
                    <a:pt x="35297" y="402291"/>
                  </a:cubicBezTo>
                  <a:cubicBezTo>
                    <a:pt x="35602" y="404120"/>
                    <a:pt x="35716" y="405453"/>
                    <a:pt x="35640" y="406291"/>
                  </a:cubicBezTo>
                  <a:cubicBezTo>
                    <a:pt x="35564" y="407130"/>
                    <a:pt x="35564" y="407701"/>
                    <a:pt x="35640" y="408006"/>
                  </a:cubicBezTo>
                  <a:cubicBezTo>
                    <a:pt x="35716" y="408311"/>
                    <a:pt x="36059" y="408463"/>
                    <a:pt x="36668" y="408463"/>
                  </a:cubicBezTo>
                  <a:cubicBezTo>
                    <a:pt x="37278" y="408463"/>
                    <a:pt x="38421" y="408311"/>
                    <a:pt x="40097" y="408006"/>
                  </a:cubicBezTo>
                  <a:cubicBezTo>
                    <a:pt x="41774" y="408006"/>
                    <a:pt x="43069" y="408082"/>
                    <a:pt x="43984" y="408234"/>
                  </a:cubicBezTo>
                  <a:cubicBezTo>
                    <a:pt x="44898" y="408387"/>
                    <a:pt x="45736" y="408463"/>
                    <a:pt x="46498" y="408463"/>
                  </a:cubicBezTo>
                  <a:cubicBezTo>
                    <a:pt x="47260" y="408463"/>
                    <a:pt x="48213" y="408387"/>
                    <a:pt x="49356" y="408234"/>
                  </a:cubicBezTo>
                  <a:cubicBezTo>
                    <a:pt x="50499" y="408082"/>
                    <a:pt x="52061" y="407777"/>
                    <a:pt x="54042" y="407320"/>
                  </a:cubicBezTo>
                  <a:cubicBezTo>
                    <a:pt x="54956" y="407015"/>
                    <a:pt x="55985" y="406825"/>
                    <a:pt x="57128" y="406749"/>
                  </a:cubicBezTo>
                  <a:cubicBezTo>
                    <a:pt x="58271" y="406672"/>
                    <a:pt x="59224" y="406558"/>
                    <a:pt x="59986" y="406406"/>
                  </a:cubicBezTo>
                  <a:cubicBezTo>
                    <a:pt x="60443" y="406406"/>
                    <a:pt x="61243" y="406329"/>
                    <a:pt x="62386" y="406177"/>
                  </a:cubicBezTo>
                  <a:cubicBezTo>
                    <a:pt x="63529" y="406025"/>
                    <a:pt x="64824" y="405796"/>
                    <a:pt x="66272" y="405491"/>
                  </a:cubicBezTo>
                  <a:cubicBezTo>
                    <a:pt x="67720" y="405186"/>
                    <a:pt x="69092" y="404882"/>
                    <a:pt x="70387" y="404577"/>
                  </a:cubicBezTo>
                  <a:cubicBezTo>
                    <a:pt x="71682" y="404272"/>
                    <a:pt x="72863" y="404120"/>
                    <a:pt x="73930" y="404120"/>
                  </a:cubicBezTo>
                  <a:cubicBezTo>
                    <a:pt x="74845" y="403967"/>
                    <a:pt x="75416" y="403891"/>
                    <a:pt x="75645" y="403891"/>
                  </a:cubicBezTo>
                  <a:cubicBezTo>
                    <a:pt x="75873" y="403891"/>
                    <a:pt x="76292" y="403891"/>
                    <a:pt x="76902" y="403891"/>
                  </a:cubicBezTo>
                  <a:lnTo>
                    <a:pt x="80102" y="402977"/>
                  </a:lnTo>
                  <a:cubicBezTo>
                    <a:pt x="81017" y="402672"/>
                    <a:pt x="82046" y="402443"/>
                    <a:pt x="83189" y="402291"/>
                  </a:cubicBezTo>
                  <a:cubicBezTo>
                    <a:pt x="84332" y="402138"/>
                    <a:pt x="85436" y="402062"/>
                    <a:pt x="86503" y="402062"/>
                  </a:cubicBezTo>
                  <a:cubicBezTo>
                    <a:pt x="88180" y="401910"/>
                    <a:pt x="89932" y="401719"/>
                    <a:pt x="91761" y="401491"/>
                  </a:cubicBezTo>
                  <a:cubicBezTo>
                    <a:pt x="93590" y="401262"/>
                    <a:pt x="95342" y="401300"/>
                    <a:pt x="97019" y="401605"/>
                  </a:cubicBezTo>
                  <a:lnTo>
                    <a:pt x="98848" y="401605"/>
                  </a:lnTo>
                  <a:cubicBezTo>
                    <a:pt x="100829" y="401605"/>
                    <a:pt x="102124" y="401529"/>
                    <a:pt x="102734" y="401376"/>
                  </a:cubicBezTo>
                  <a:cubicBezTo>
                    <a:pt x="103343" y="401224"/>
                    <a:pt x="103763" y="401224"/>
                    <a:pt x="103991" y="401376"/>
                  </a:cubicBezTo>
                  <a:cubicBezTo>
                    <a:pt x="104220" y="401529"/>
                    <a:pt x="104563" y="401719"/>
                    <a:pt x="105020" y="401948"/>
                  </a:cubicBezTo>
                  <a:cubicBezTo>
                    <a:pt x="105477" y="402177"/>
                    <a:pt x="106620" y="402672"/>
                    <a:pt x="108449" y="403434"/>
                  </a:cubicBezTo>
                  <a:cubicBezTo>
                    <a:pt x="109363" y="403739"/>
                    <a:pt x="110392" y="404005"/>
                    <a:pt x="111535" y="404234"/>
                  </a:cubicBezTo>
                  <a:cubicBezTo>
                    <a:pt x="112678" y="404463"/>
                    <a:pt x="113630" y="405034"/>
                    <a:pt x="114392" y="405948"/>
                  </a:cubicBezTo>
                  <a:lnTo>
                    <a:pt x="114621" y="406177"/>
                  </a:lnTo>
                  <a:lnTo>
                    <a:pt x="115078" y="406634"/>
                  </a:lnTo>
                  <a:lnTo>
                    <a:pt x="115307" y="406863"/>
                  </a:lnTo>
                  <a:lnTo>
                    <a:pt x="115764" y="407549"/>
                  </a:lnTo>
                  <a:cubicBezTo>
                    <a:pt x="115916" y="407853"/>
                    <a:pt x="116031" y="408158"/>
                    <a:pt x="116107" y="408463"/>
                  </a:cubicBezTo>
                  <a:cubicBezTo>
                    <a:pt x="116183" y="408768"/>
                    <a:pt x="116297" y="409225"/>
                    <a:pt x="116450" y="409835"/>
                  </a:cubicBezTo>
                  <a:cubicBezTo>
                    <a:pt x="116755" y="412425"/>
                    <a:pt x="116831" y="413759"/>
                    <a:pt x="116678" y="413835"/>
                  </a:cubicBezTo>
                  <a:cubicBezTo>
                    <a:pt x="116526" y="413911"/>
                    <a:pt x="116374" y="414483"/>
                    <a:pt x="116221" y="415550"/>
                  </a:cubicBezTo>
                  <a:cubicBezTo>
                    <a:pt x="117136" y="415854"/>
                    <a:pt x="118088" y="416159"/>
                    <a:pt x="119079" y="416464"/>
                  </a:cubicBezTo>
                  <a:cubicBezTo>
                    <a:pt x="120069" y="416769"/>
                    <a:pt x="121022" y="417074"/>
                    <a:pt x="121936" y="417378"/>
                  </a:cubicBezTo>
                  <a:cubicBezTo>
                    <a:pt x="122851" y="417378"/>
                    <a:pt x="123422" y="417493"/>
                    <a:pt x="123651" y="417721"/>
                  </a:cubicBezTo>
                  <a:cubicBezTo>
                    <a:pt x="123879" y="417950"/>
                    <a:pt x="124375" y="418217"/>
                    <a:pt x="125137" y="418521"/>
                  </a:cubicBezTo>
                  <a:cubicBezTo>
                    <a:pt x="126661" y="418674"/>
                    <a:pt x="128261" y="419017"/>
                    <a:pt x="129937" y="419550"/>
                  </a:cubicBezTo>
                  <a:cubicBezTo>
                    <a:pt x="131614" y="420084"/>
                    <a:pt x="133214" y="420503"/>
                    <a:pt x="134738" y="420807"/>
                  </a:cubicBezTo>
                  <a:cubicBezTo>
                    <a:pt x="134890" y="420807"/>
                    <a:pt x="135386" y="420998"/>
                    <a:pt x="136224" y="421379"/>
                  </a:cubicBezTo>
                  <a:cubicBezTo>
                    <a:pt x="137062" y="421760"/>
                    <a:pt x="137976" y="422179"/>
                    <a:pt x="138967" y="422636"/>
                  </a:cubicBezTo>
                  <a:cubicBezTo>
                    <a:pt x="139958" y="423093"/>
                    <a:pt x="140948" y="423436"/>
                    <a:pt x="141939" y="423665"/>
                  </a:cubicBezTo>
                  <a:cubicBezTo>
                    <a:pt x="142929" y="423894"/>
                    <a:pt x="143882" y="423855"/>
                    <a:pt x="144796" y="423551"/>
                  </a:cubicBezTo>
                  <a:cubicBezTo>
                    <a:pt x="145711" y="423246"/>
                    <a:pt x="146282" y="422560"/>
                    <a:pt x="146511" y="421493"/>
                  </a:cubicBezTo>
                  <a:cubicBezTo>
                    <a:pt x="146739" y="420426"/>
                    <a:pt x="147006" y="419436"/>
                    <a:pt x="147311" y="418521"/>
                  </a:cubicBezTo>
                  <a:cubicBezTo>
                    <a:pt x="147463" y="417150"/>
                    <a:pt x="147616" y="415169"/>
                    <a:pt x="147768" y="412578"/>
                  </a:cubicBezTo>
                  <a:cubicBezTo>
                    <a:pt x="147920" y="409987"/>
                    <a:pt x="147997" y="407930"/>
                    <a:pt x="147997" y="406406"/>
                  </a:cubicBezTo>
                  <a:cubicBezTo>
                    <a:pt x="147997" y="404882"/>
                    <a:pt x="147920" y="403167"/>
                    <a:pt x="147768" y="401262"/>
                  </a:cubicBezTo>
                  <a:cubicBezTo>
                    <a:pt x="147616" y="399357"/>
                    <a:pt x="147539" y="397871"/>
                    <a:pt x="147539" y="396804"/>
                  </a:cubicBezTo>
                  <a:cubicBezTo>
                    <a:pt x="147235" y="394366"/>
                    <a:pt x="147044" y="391966"/>
                    <a:pt x="146968" y="389604"/>
                  </a:cubicBezTo>
                  <a:cubicBezTo>
                    <a:pt x="146892" y="387241"/>
                    <a:pt x="146854" y="384841"/>
                    <a:pt x="146854" y="382403"/>
                  </a:cubicBezTo>
                  <a:cubicBezTo>
                    <a:pt x="146854" y="380726"/>
                    <a:pt x="146968" y="379240"/>
                    <a:pt x="147197" y="377945"/>
                  </a:cubicBezTo>
                  <a:cubicBezTo>
                    <a:pt x="147425" y="376650"/>
                    <a:pt x="147616" y="375087"/>
                    <a:pt x="147768" y="373259"/>
                  </a:cubicBezTo>
                  <a:cubicBezTo>
                    <a:pt x="147920" y="372192"/>
                    <a:pt x="147959" y="371316"/>
                    <a:pt x="147882" y="370630"/>
                  </a:cubicBezTo>
                  <a:cubicBezTo>
                    <a:pt x="147806" y="369944"/>
                    <a:pt x="147768" y="369068"/>
                    <a:pt x="147768" y="368001"/>
                  </a:cubicBezTo>
                  <a:cubicBezTo>
                    <a:pt x="147920" y="365105"/>
                    <a:pt x="147997" y="362210"/>
                    <a:pt x="147997" y="359314"/>
                  </a:cubicBezTo>
                  <a:cubicBezTo>
                    <a:pt x="147997" y="356418"/>
                    <a:pt x="147997" y="353523"/>
                    <a:pt x="147997" y="350627"/>
                  </a:cubicBezTo>
                  <a:lnTo>
                    <a:pt x="147311" y="320223"/>
                  </a:lnTo>
                  <a:lnTo>
                    <a:pt x="146168" y="310165"/>
                  </a:lnTo>
                  <a:cubicBezTo>
                    <a:pt x="146015" y="307574"/>
                    <a:pt x="145825" y="305517"/>
                    <a:pt x="145596" y="303993"/>
                  </a:cubicBezTo>
                  <a:cubicBezTo>
                    <a:pt x="145368" y="302469"/>
                    <a:pt x="145177" y="301021"/>
                    <a:pt x="145025" y="299649"/>
                  </a:cubicBezTo>
                  <a:cubicBezTo>
                    <a:pt x="145025" y="298735"/>
                    <a:pt x="144987" y="297440"/>
                    <a:pt x="144911" y="295763"/>
                  </a:cubicBezTo>
                  <a:cubicBezTo>
                    <a:pt x="144834" y="294087"/>
                    <a:pt x="144720" y="292791"/>
                    <a:pt x="144568" y="291877"/>
                  </a:cubicBezTo>
                  <a:lnTo>
                    <a:pt x="144110" y="285248"/>
                  </a:lnTo>
                  <a:lnTo>
                    <a:pt x="144110" y="282962"/>
                  </a:lnTo>
                  <a:cubicBezTo>
                    <a:pt x="143806" y="281438"/>
                    <a:pt x="143882" y="279761"/>
                    <a:pt x="144339" y="277932"/>
                  </a:cubicBezTo>
                  <a:cubicBezTo>
                    <a:pt x="144796" y="276104"/>
                    <a:pt x="144872" y="274427"/>
                    <a:pt x="144568" y="272903"/>
                  </a:cubicBezTo>
                  <a:cubicBezTo>
                    <a:pt x="144110" y="271379"/>
                    <a:pt x="144072" y="270084"/>
                    <a:pt x="144453" y="269017"/>
                  </a:cubicBezTo>
                  <a:cubicBezTo>
                    <a:pt x="144834" y="267950"/>
                    <a:pt x="144872" y="266655"/>
                    <a:pt x="144568" y="265131"/>
                  </a:cubicBezTo>
                  <a:cubicBezTo>
                    <a:pt x="144415" y="264369"/>
                    <a:pt x="144377" y="264178"/>
                    <a:pt x="144453" y="264559"/>
                  </a:cubicBezTo>
                  <a:cubicBezTo>
                    <a:pt x="144530" y="264940"/>
                    <a:pt x="144263" y="264750"/>
                    <a:pt x="143653" y="263988"/>
                  </a:cubicBezTo>
                  <a:cubicBezTo>
                    <a:pt x="143348" y="263226"/>
                    <a:pt x="143234" y="262731"/>
                    <a:pt x="143310" y="262502"/>
                  </a:cubicBezTo>
                  <a:cubicBezTo>
                    <a:pt x="143387" y="262273"/>
                    <a:pt x="143425" y="262007"/>
                    <a:pt x="143425" y="261702"/>
                  </a:cubicBezTo>
                  <a:cubicBezTo>
                    <a:pt x="143425" y="261397"/>
                    <a:pt x="143272" y="261016"/>
                    <a:pt x="142967" y="260559"/>
                  </a:cubicBezTo>
                  <a:cubicBezTo>
                    <a:pt x="142663" y="260102"/>
                    <a:pt x="141977" y="259340"/>
                    <a:pt x="140910" y="258273"/>
                  </a:cubicBezTo>
                  <a:lnTo>
                    <a:pt x="140681" y="258273"/>
                  </a:lnTo>
                  <a:lnTo>
                    <a:pt x="140453" y="258273"/>
                  </a:lnTo>
                  <a:lnTo>
                    <a:pt x="140453" y="257816"/>
                  </a:lnTo>
                  <a:cubicBezTo>
                    <a:pt x="140148" y="257511"/>
                    <a:pt x="139919" y="257397"/>
                    <a:pt x="139767" y="257473"/>
                  </a:cubicBezTo>
                  <a:cubicBezTo>
                    <a:pt x="139615" y="257549"/>
                    <a:pt x="139386" y="257435"/>
                    <a:pt x="139081" y="257130"/>
                  </a:cubicBezTo>
                  <a:cubicBezTo>
                    <a:pt x="137710" y="256215"/>
                    <a:pt x="136833" y="255606"/>
                    <a:pt x="136452" y="255301"/>
                  </a:cubicBezTo>
                  <a:cubicBezTo>
                    <a:pt x="136071" y="254996"/>
                    <a:pt x="135728" y="254806"/>
                    <a:pt x="135424" y="254730"/>
                  </a:cubicBezTo>
                  <a:cubicBezTo>
                    <a:pt x="135119" y="254653"/>
                    <a:pt x="134700" y="254463"/>
                    <a:pt x="134166" y="254158"/>
                  </a:cubicBezTo>
                  <a:cubicBezTo>
                    <a:pt x="133633" y="253853"/>
                    <a:pt x="132376" y="253396"/>
                    <a:pt x="130394" y="252786"/>
                  </a:cubicBezTo>
                  <a:cubicBezTo>
                    <a:pt x="129632" y="252482"/>
                    <a:pt x="129061" y="252215"/>
                    <a:pt x="128680" y="251986"/>
                  </a:cubicBezTo>
                  <a:cubicBezTo>
                    <a:pt x="128299" y="251758"/>
                    <a:pt x="127880" y="251491"/>
                    <a:pt x="127423" y="251186"/>
                  </a:cubicBezTo>
                  <a:cubicBezTo>
                    <a:pt x="126813" y="250881"/>
                    <a:pt x="125708" y="250577"/>
                    <a:pt x="124108" y="250272"/>
                  </a:cubicBezTo>
                  <a:cubicBezTo>
                    <a:pt x="122508" y="249967"/>
                    <a:pt x="121174" y="249815"/>
                    <a:pt x="120107" y="249815"/>
                  </a:cubicBezTo>
                  <a:cubicBezTo>
                    <a:pt x="116907" y="249662"/>
                    <a:pt x="114621" y="249510"/>
                    <a:pt x="113249" y="249357"/>
                  </a:cubicBezTo>
                  <a:close/>
                  <a:moveTo>
                    <a:pt x="113478" y="237470"/>
                  </a:moveTo>
                  <a:lnTo>
                    <a:pt x="113707" y="237470"/>
                  </a:lnTo>
                  <a:cubicBezTo>
                    <a:pt x="115231" y="237470"/>
                    <a:pt x="116374" y="237508"/>
                    <a:pt x="117136" y="237585"/>
                  </a:cubicBezTo>
                  <a:cubicBezTo>
                    <a:pt x="117898" y="237661"/>
                    <a:pt x="119117" y="237851"/>
                    <a:pt x="120793" y="238156"/>
                  </a:cubicBezTo>
                  <a:cubicBezTo>
                    <a:pt x="121555" y="238308"/>
                    <a:pt x="122241" y="238347"/>
                    <a:pt x="122851" y="238270"/>
                  </a:cubicBezTo>
                  <a:cubicBezTo>
                    <a:pt x="123460" y="238194"/>
                    <a:pt x="123994" y="238232"/>
                    <a:pt x="124451" y="238385"/>
                  </a:cubicBezTo>
                  <a:cubicBezTo>
                    <a:pt x="125213" y="238689"/>
                    <a:pt x="125746" y="238918"/>
                    <a:pt x="126051" y="239070"/>
                  </a:cubicBezTo>
                  <a:cubicBezTo>
                    <a:pt x="126356" y="239223"/>
                    <a:pt x="126813" y="239375"/>
                    <a:pt x="127423" y="239528"/>
                  </a:cubicBezTo>
                  <a:cubicBezTo>
                    <a:pt x="127880" y="239832"/>
                    <a:pt x="128337" y="239947"/>
                    <a:pt x="128794" y="239871"/>
                  </a:cubicBezTo>
                  <a:cubicBezTo>
                    <a:pt x="129251" y="239794"/>
                    <a:pt x="129785" y="239985"/>
                    <a:pt x="130394" y="240442"/>
                  </a:cubicBezTo>
                  <a:lnTo>
                    <a:pt x="134966" y="242271"/>
                  </a:lnTo>
                  <a:cubicBezTo>
                    <a:pt x="135271" y="242423"/>
                    <a:pt x="135500" y="242538"/>
                    <a:pt x="135652" y="242614"/>
                  </a:cubicBezTo>
                  <a:cubicBezTo>
                    <a:pt x="135805" y="242690"/>
                    <a:pt x="136033" y="242804"/>
                    <a:pt x="136338" y="242957"/>
                  </a:cubicBezTo>
                  <a:cubicBezTo>
                    <a:pt x="137100" y="243261"/>
                    <a:pt x="138014" y="243566"/>
                    <a:pt x="139081" y="243871"/>
                  </a:cubicBezTo>
                  <a:cubicBezTo>
                    <a:pt x="140605" y="244328"/>
                    <a:pt x="142015" y="245014"/>
                    <a:pt x="143310" y="245928"/>
                  </a:cubicBezTo>
                  <a:cubicBezTo>
                    <a:pt x="144606" y="246843"/>
                    <a:pt x="146015" y="247681"/>
                    <a:pt x="147539" y="248443"/>
                  </a:cubicBezTo>
                  <a:cubicBezTo>
                    <a:pt x="148454" y="248748"/>
                    <a:pt x="149063" y="248976"/>
                    <a:pt x="149368" y="249129"/>
                  </a:cubicBezTo>
                  <a:cubicBezTo>
                    <a:pt x="149673" y="249281"/>
                    <a:pt x="149940" y="249434"/>
                    <a:pt x="150168" y="249586"/>
                  </a:cubicBezTo>
                  <a:cubicBezTo>
                    <a:pt x="150397" y="249738"/>
                    <a:pt x="150664" y="249967"/>
                    <a:pt x="150968" y="250272"/>
                  </a:cubicBezTo>
                  <a:cubicBezTo>
                    <a:pt x="151273" y="250577"/>
                    <a:pt x="151730" y="251034"/>
                    <a:pt x="152340" y="251643"/>
                  </a:cubicBezTo>
                  <a:cubicBezTo>
                    <a:pt x="152645" y="251948"/>
                    <a:pt x="153064" y="252215"/>
                    <a:pt x="153597" y="252444"/>
                  </a:cubicBezTo>
                  <a:cubicBezTo>
                    <a:pt x="154131" y="252672"/>
                    <a:pt x="154550" y="252939"/>
                    <a:pt x="154855" y="253244"/>
                  </a:cubicBezTo>
                  <a:lnTo>
                    <a:pt x="157369" y="256215"/>
                  </a:lnTo>
                  <a:cubicBezTo>
                    <a:pt x="157369" y="256368"/>
                    <a:pt x="157407" y="256482"/>
                    <a:pt x="157484" y="256558"/>
                  </a:cubicBezTo>
                  <a:cubicBezTo>
                    <a:pt x="157560" y="256635"/>
                    <a:pt x="157598" y="256825"/>
                    <a:pt x="157598" y="257130"/>
                  </a:cubicBezTo>
                  <a:cubicBezTo>
                    <a:pt x="157903" y="257892"/>
                    <a:pt x="158169" y="258540"/>
                    <a:pt x="158398" y="259073"/>
                  </a:cubicBezTo>
                  <a:cubicBezTo>
                    <a:pt x="158627" y="259606"/>
                    <a:pt x="158893" y="260330"/>
                    <a:pt x="159198" y="261245"/>
                  </a:cubicBezTo>
                  <a:cubicBezTo>
                    <a:pt x="158741" y="262007"/>
                    <a:pt x="158398" y="262350"/>
                    <a:pt x="158169" y="262273"/>
                  </a:cubicBezTo>
                  <a:cubicBezTo>
                    <a:pt x="157941" y="262197"/>
                    <a:pt x="157750" y="262616"/>
                    <a:pt x="157598" y="263531"/>
                  </a:cubicBezTo>
                  <a:cubicBezTo>
                    <a:pt x="157445" y="264445"/>
                    <a:pt x="157484" y="264902"/>
                    <a:pt x="157712" y="264902"/>
                  </a:cubicBezTo>
                  <a:cubicBezTo>
                    <a:pt x="157941" y="264902"/>
                    <a:pt x="158055" y="265359"/>
                    <a:pt x="158055" y="266274"/>
                  </a:cubicBezTo>
                  <a:cubicBezTo>
                    <a:pt x="158055" y="266883"/>
                    <a:pt x="157941" y="267264"/>
                    <a:pt x="157712" y="267417"/>
                  </a:cubicBezTo>
                  <a:cubicBezTo>
                    <a:pt x="157484" y="267569"/>
                    <a:pt x="157141" y="268103"/>
                    <a:pt x="156683" y="269017"/>
                  </a:cubicBezTo>
                  <a:cubicBezTo>
                    <a:pt x="156379" y="270693"/>
                    <a:pt x="155921" y="272141"/>
                    <a:pt x="155312" y="273360"/>
                  </a:cubicBezTo>
                  <a:cubicBezTo>
                    <a:pt x="154702" y="274580"/>
                    <a:pt x="154397" y="276256"/>
                    <a:pt x="154397" y="278390"/>
                  </a:cubicBezTo>
                  <a:lnTo>
                    <a:pt x="154397" y="285476"/>
                  </a:lnTo>
                  <a:lnTo>
                    <a:pt x="156683" y="300107"/>
                  </a:lnTo>
                  <a:cubicBezTo>
                    <a:pt x="156836" y="301021"/>
                    <a:pt x="156874" y="302012"/>
                    <a:pt x="156798" y="303078"/>
                  </a:cubicBezTo>
                  <a:cubicBezTo>
                    <a:pt x="156722" y="304145"/>
                    <a:pt x="156760" y="305441"/>
                    <a:pt x="156912" y="306965"/>
                  </a:cubicBezTo>
                  <a:lnTo>
                    <a:pt x="158512" y="317937"/>
                  </a:lnTo>
                  <a:lnTo>
                    <a:pt x="158969" y="320909"/>
                  </a:lnTo>
                  <a:cubicBezTo>
                    <a:pt x="159122" y="321519"/>
                    <a:pt x="159160" y="322014"/>
                    <a:pt x="159084" y="322395"/>
                  </a:cubicBezTo>
                  <a:cubicBezTo>
                    <a:pt x="159008" y="322776"/>
                    <a:pt x="159046" y="323424"/>
                    <a:pt x="159198" y="324338"/>
                  </a:cubicBezTo>
                  <a:cubicBezTo>
                    <a:pt x="159198" y="325100"/>
                    <a:pt x="159274" y="325672"/>
                    <a:pt x="159427" y="326053"/>
                  </a:cubicBezTo>
                  <a:cubicBezTo>
                    <a:pt x="159579" y="326434"/>
                    <a:pt x="159655" y="327158"/>
                    <a:pt x="159655" y="328224"/>
                  </a:cubicBezTo>
                  <a:lnTo>
                    <a:pt x="159655" y="335540"/>
                  </a:lnTo>
                  <a:cubicBezTo>
                    <a:pt x="159655" y="336149"/>
                    <a:pt x="159770" y="336454"/>
                    <a:pt x="159998" y="336454"/>
                  </a:cubicBezTo>
                  <a:cubicBezTo>
                    <a:pt x="160227" y="336454"/>
                    <a:pt x="160341" y="336683"/>
                    <a:pt x="160341" y="337140"/>
                  </a:cubicBezTo>
                  <a:cubicBezTo>
                    <a:pt x="160341" y="337902"/>
                    <a:pt x="160303" y="338359"/>
                    <a:pt x="160227" y="338511"/>
                  </a:cubicBezTo>
                  <a:cubicBezTo>
                    <a:pt x="160151" y="338664"/>
                    <a:pt x="160112" y="339121"/>
                    <a:pt x="160112" y="339883"/>
                  </a:cubicBezTo>
                  <a:lnTo>
                    <a:pt x="160112" y="352456"/>
                  </a:lnTo>
                  <a:cubicBezTo>
                    <a:pt x="160112" y="353675"/>
                    <a:pt x="160151" y="354894"/>
                    <a:pt x="160227" y="356114"/>
                  </a:cubicBezTo>
                  <a:cubicBezTo>
                    <a:pt x="160303" y="357333"/>
                    <a:pt x="160189" y="358552"/>
                    <a:pt x="159884" y="359771"/>
                  </a:cubicBezTo>
                  <a:cubicBezTo>
                    <a:pt x="159731" y="361295"/>
                    <a:pt x="159770" y="362743"/>
                    <a:pt x="159998" y="364115"/>
                  </a:cubicBezTo>
                  <a:cubicBezTo>
                    <a:pt x="160227" y="365486"/>
                    <a:pt x="160189" y="366858"/>
                    <a:pt x="159884" y="368229"/>
                  </a:cubicBezTo>
                  <a:cubicBezTo>
                    <a:pt x="159579" y="369753"/>
                    <a:pt x="159541" y="371087"/>
                    <a:pt x="159770" y="372230"/>
                  </a:cubicBezTo>
                  <a:cubicBezTo>
                    <a:pt x="159998" y="373373"/>
                    <a:pt x="160036" y="375011"/>
                    <a:pt x="159884" y="377145"/>
                  </a:cubicBezTo>
                  <a:cubicBezTo>
                    <a:pt x="159884" y="377907"/>
                    <a:pt x="159770" y="378478"/>
                    <a:pt x="159541" y="378859"/>
                  </a:cubicBezTo>
                  <a:cubicBezTo>
                    <a:pt x="159312" y="379240"/>
                    <a:pt x="159046" y="379736"/>
                    <a:pt x="158741" y="380345"/>
                  </a:cubicBezTo>
                  <a:cubicBezTo>
                    <a:pt x="159808" y="381717"/>
                    <a:pt x="160265" y="382365"/>
                    <a:pt x="160112" y="382288"/>
                  </a:cubicBezTo>
                  <a:cubicBezTo>
                    <a:pt x="159960" y="382212"/>
                    <a:pt x="159808" y="383012"/>
                    <a:pt x="159655" y="384689"/>
                  </a:cubicBezTo>
                  <a:lnTo>
                    <a:pt x="159655" y="389489"/>
                  </a:lnTo>
                  <a:cubicBezTo>
                    <a:pt x="159655" y="390404"/>
                    <a:pt x="159579" y="391051"/>
                    <a:pt x="159427" y="391432"/>
                  </a:cubicBezTo>
                  <a:cubicBezTo>
                    <a:pt x="159274" y="391813"/>
                    <a:pt x="159122" y="392537"/>
                    <a:pt x="158969" y="393604"/>
                  </a:cubicBezTo>
                  <a:cubicBezTo>
                    <a:pt x="158969" y="393909"/>
                    <a:pt x="159008" y="394366"/>
                    <a:pt x="159084" y="394976"/>
                  </a:cubicBezTo>
                  <a:cubicBezTo>
                    <a:pt x="159160" y="395585"/>
                    <a:pt x="159198" y="396347"/>
                    <a:pt x="159198" y="397262"/>
                  </a:cubicBezTo>
                  <a:cubicBezTo>
                    <a:pt x="159046" y="398786"/>
                    <a:pt x="158969" y="399395"/>
                    <a:pt x="158969" y="399090"/>
                  </a:cubicBezTo>
                  <a:cubicBezTo>
                    <a:pt x="158969" y="398786"/>
                    <a:pt x="159198" y="399319"/>
                    <a:pt x="159655" y="400691"/>
                  </a:cubicBezTo>
                  <a:cubicBezTo>
                    <a:pt x="159960" y="401605"/>
                    <a:pt x="160036" y="402177"/>
                    <a:pt x="159884" y="402405"/>
                  </a:cubicBezTo>
                  <a:cubicBezTo>
                    <a:pt x="159731" y="402634"/>
                    <a:pt x="159655" y="403205"/>
                    <a:pt x="159655" y="404120"/>
                  </a:cubicBezTo>
                  <a:cubicBezTo>
                    <a:pt x="159655" y="405186"/>
                    <a:pt x="159846" y="406291"/>
                    <a:pt x="160227" y="407434"/>
                  </a:cubicBezTo>
                  <a:cubicBezTo>
                    <a:pt x="160608" y="408577"/>
                    <a:pt x="160646" y="409987"/>
                    <a:pt x="160341" y="411663"/>
                  </a:cubicBezTo>
                  <a:cubicBezTo>
                    <a:pt x="160341" y="412730"/>
                    <a:pt x="160455" y="413226"/>
                    <a:pt x="160684" y="413149"/>
                  </a:cubicBezTo>
                  <a:cubicBezTo>
                    <a:pt x="160913" y="413073"/>
                    <a:pt x="161179" y="413492"/>
                    <a:pt x="161484" y="414407"/>
                  </a:cubicBezTo>
                  <a:cubicBezTo>
                    <a:pt x="161941" y="415321"/>
                    <a:pt x="162056" y="416083"/>
                    <a:pt x="161827" y="416693"/>
                  </a:cubicBezTo>
                  <a:cubicBezTo>
                    <a:pt x="161598" y="417302"/>
                    <a:pt x="161484" y="417912"/>
                    <a:pt x="161484" y="418521"/>
                  </a:cubicBezTo>
                  <a:cubicBezTo>
                    <a:pt x="161789" y="419436"/>
                    <a:pt x="162056" y="420007"/>
                    <a:pt x="162284" y="420236"/>
                  </a:cubicBezTo>
                  <a:cubicBezTo>
                    <a:pt x="162513" y="420465"/>
                    <a:pt x="162856" y="421036"/>
                    <a:pt x="163313" y="421950"/>
                  </a:cubicBezTo>
                  <a:cubicBezTo>
                    <a:pt x="163313" y="422255"/>
                    <a:pt x="163313" y="422941"/>
                    <a:pt x="163313" y="424008"/>
                  </a:cubicBezTo>
                  <a:cubicBezTo>
                    <a:pt x="163313" y="425075"/>
                    <a:pt x="163389" y="425989"/>
                    <a:pt x="163541" y="426751"/>
                  </a:cubicBezTo>
                  <a:cubicBezTo>
                    <a:pt x="163541" y="427665"/>
                    <a:pt x="163465" y="428237"/>
                    <a:pt x="163313" y="428466"/>
                  </a:cubicBezTo>
                  <a:cubicBezTo>
                    <a:pt x="163160" y="428694"/>
                    <a:pt x="162856" y="429113"/>
                    <a:pt x="162398" y="429723"/>
                  </a:cubicBezTo>
                  <a:cubicBezTo>
                    <a:pt x="162246" y="430485"/>
                    <a:pt x="162094" y="431171"/>
                    <a:pt x="161941" y="431780"/>
                  </a:cubicBezTo>
                  <a:cubicBezTo>
                    <a:pt x="160874" y="433304"/>
                    <a:pt x="159350" y="435095"/>
                    <a:pt x="157369" y="437152"/>
                  </a:cubicBezTo>
                  <a:cubicBezTo>
                    <a:pt x="155388" y="439210"/>
                    <a:pt x="153635" y="440772"/>
                    <a:pt x="152111" y="441839"/>
                  </a:cubicBezTo>
                  <a:lnTo>
                    <a:pt x="148682" y="443210"/>
                  </a:lnTo>
                  <a:cubicBezTo>
                    <a:pt x="147768" y="443515"/>
                    <a:pt x="146892" y="443782"/>
                    <a:pt x="146054" y="444010"/>
                  </a:cubicBezTo>
                  <a:cubicBezTo>
                    <a:pt x="145215" y="444239"/>
                    <a:pt x="144263" y="444277"/>
                    <a:pt x="143196" y="444125"/>
                  </a:cubicBezTo>
                  <a:cubicBezTo>
                    <a:pt x="142129" y="444125"/>
                    <a:pt x="141482" y="444048"/>
                    <a:pt x="141253" y="443896"/>
                  </a:cubicBezTo>
                  <a:cubicBezTo>
                    <a:pt x="141024" y="443744"/>
                    <a:pt x="140377" y="443667"/>
                    <a:pt x="139310" y="443667"/>
                  </a:cubicBezTo>
                  <a:cubicBezTo>
                    <a:pt x="137938" y="443667"/>
                    <a:pt x="137214" y="443706"/>
                    <a:pt x="137138" y="443782"/>
                  </a:cubicBezTo>
                  <a:cubicBezTo>
                    <a:pt x="137062" y="443858"/>
                    <a:pt x="136567" y="443667"/>
                    <a:pt x="135652" y="443210"/>
                  </a:cubicBezTo>
                  <a:cubicBezTo>
                    <a:pt x="135347" y="442296"/>
                    <a:pt x="135271" y="441839"/>
                    <a:pt x="135424" y="441839"/>
                  </a:cubicBezTo>
                  <a:cubicBezTo>
                    <a:pt x="135576" y="441839"/>
                    <a:pt x="135347" y="441458"/>
                    <a:pt x="134738" y="440696"/>
                  </a:cubicBezTo>
                  <a:cubicBezTo>
                    <a:pt x="134585" y="440238"/>
                    <a:pt x="134433" y="440010"/>
                    <a:pt x="134281" y="440010"/>
                  </a:cubicBezTo>
                  <a:cubicBezTo>
                    <a:pt x="134128" y="440010"/>
                    <a:pt x="133976" y="439857"/>
                    <a:pt x="133823" y="439553"/>
                  </a:cubicBezTo>
                  <a:cubicBezTo>
                    <a:pt x="133061" y="438638"/>
                    <a:pt x="131957" y="437876"/>
                    <a:pt x="130509" y="437267"/>
                  </a:cubicBezTo>
                  <a:cubicBezTo>
                    <a:pt x="129061" y="436657"/>
                    <a:pt x="127804" y="436200"/>
                    <a:pt x="126737" y="435895"/>
                  </a:cubicBezTo>
                  <a:cubicBezTo>
                    <a:pt x="126584" y="435743"/>
                    <a:pt x="126280" y="435666"/>
                    <a:pt x="125822" y="435666"/>
                  </a:cubicBezTo>
                  <a:lnTo>
                    <a:pt x="124679" y="434981"/>
                  </a:lnTo>
                  <a:cubicBezTo>
                    <a:pt x="124375" y="434523"/>
                    <a:pt x="124032" y="434257"/>
                    <a:pt x="123651" y="434181"/>
                  </a:cubicBezTo>
                  <a:cubicBezTo>
                    <a:pt x="123270" y="434104"/>
                    <a:pt x="122851" y="433914"/>
                    <a:pt x="122393" y="433609"/>
                  </a:cubicBezTo>
                  <a:cubicBezTo>
                    <a:pt x="119650" y="432237"/>
                    <a:pt x="117021" y="430828"/>
                    <a:pt x="114507" y="429380"/>
                  </a:cubicBezTo>
                  <a:cubicBezTo>
                    <a:pt x="111992" y="427932"/>
                    <a:pt x="109744" y="426218"/>
                    <a:pt x="107763" y="424236"/>
                  </a:cubicBezTo>
                  <a:cubicBezTo>
                    <a:pt x="107153" y="423932"/>
                    <a:pt x="106468" y="423551"/>
                    <a:pt x="105706" y="423093"/>
                  </a:cubicBezTo>
                  <a:cubicBezTo>
                    <a:pt x="104639" y="422484"/>
                    <a:pt x="103877" y="422027"/>
                    <a:pt x="103420" y="421722"/>
                  </a:cubicBezTo>
                  <a:cubicBezTo>
                    <a:pt x="102962" y="421417"/>
                    <a:pt x="102581" y="421265"/>
                    <a:pt x="102277" y="421265"/>
                  </a:cubicBezTo>
                  <a:cubicBezTo>
                    <a:pt x="101972" y="421265"/>
                    <a:pt x="101629" y="421265"/>
                    <a:pt x="101248" y="421265"/>
                  </a:cubicBezTo>
                  <a:cubicBezTo>
                    <a:pt x="100867" y="421265"/>
                    <a:pt x="100219" y="421112"/>
                    <a:pt x="99305" y="420807"/>
                  </a:cubicBezTo>
                  <a:cubicBezTo>
                    <a:pt x="99000" y="420807"/>
                    <a:pt x="98771" y="420769"/>
                    <a:pt x="98619" y="420693"/>
                  </a:cubicBezTo>
                  <a:cubicBezTo>
                    <a:pt x="98467" y="420617"/>
                    <a:pt x="98238" y="420579"/>
                    <a:pt x="97933" y="420579"/>
                  </a:cubicBezTo>
                  <a:cubicBezTo>
                    <a:pt x="97019" y="420426"/>
                    <a:pt x="96790" y="420388"/>
                    <a:pt x="97247" y="420465"/>
                  </a:cubicBezTo>
                  <a:cubicBezTo>
                    <a:pt x="97705" y="420541"/>
                    <a:pt x="97476" y="420579"/>
                    <a:pt x="96562" y="420579"/>
                  </a:cubicBezTo>
                  <a:cubicBezTo>
                    <a:pt x="95495" y="420579"/>
                    <a:pt x="94619" y="420426"/>
                    <a:pt x="93933" y="420122"/>
                  </a:cubicBezTo>
                  <a:cubicBezTo>
                    <a:pt x="93247" y="419817"/>
                    <a:pt x="92294" y="419664"/>
                    <a:pt x="91075" y="419664"/>
                  </a:cubicBezTo>
                  <a:cubicBezTo>
                    <a:pt x="90008" y="419664"/>
                    <a:pt x="89666" y="419741"/>
                    <a:pt x="90047" y="419893"/>
                  </a:cubicBezTo>
                  <a:cubicBezTo>
                    <a:pt x="90428" y="420045"/>
                    <a:pt x="90085" y="420045"/>
                    <a:pt x="89018" y="419893"/>
                  </a:cubicBezTo>
                  <a:cubicBezTo>
                    <a:pt x="88103" y="419588"/>
                    <a:pt x="87456" y="419474"/>
                    <a:pt x="87075" y="419550"/>
                  </a:cubicBezTo>
                  <a:cubicBezTo>
                    <a:pt x="86694" y="419626"/>
                    <a:pt x="86198" y="419664"/>
                    <a:pt x="85589" y="419664"/>
                  </a:cubicBezTo>
                  <a:cubicBezTo>
                    <a:pt x="84522" y="419664"/>
                    <a:pt x="83265" y="419512"/>
                    <a:pt x="81817" y="419207"/>
                  </a:cubicBezTo>
                  <a:cubicBezTo>
                    <a:pt x="80369" y="418902"/>
                    <a:pt x="78807" y="418826"/>
                    <a:pt x="77131" y="418979"/>
                  </a:cubicBezTo>
                  <a:cubicBezTo>
                    <a:pt x="76216" y="418979"/>
                    <a:pt x="75073" y="419093"/>
                    <a:pt x="73702" y="419322"/>
                  </a:cubicBezTo>
                  <a:cubicBezTo>
                    <a:pt x="72330" y="419550"/>
                    <a:pt x="71263" y="419817"/>
                    <a:pt x="70501" y="420122"/>
                  </a:cubicBezTo>
                  <a:lnTo>
                    <a:pt x="57014" y="424236"/>
                  </a:lnTo>
                  <a:cubicBezTo>
                    <a:pt x="55947" y="424541"/>
                    <a:pt x="54499" y="424770"/>
                    <a:pt x="52670" y="424922"/>
                  </a:cubicBezTo>
                  <a:cubicBezTo>
                    <a:pt x="50842" y="425075"/>
                    <a:pt x="49165" y="425151"/>
                    <a:pt x="47641" y="425151"/>
                  </a:cubicBezTo>
                  <a:cubicBezTo>
                    <a:pt x="46422" y="425151"/>
                    <a:pt x="45012" y="424808"/>
                    <a:pt x="43412" y="424122"/>
                  </a:cubicBezTo>
                  <a:cubicBezTo>
                    <a:pt x="41812" y="423436"/>
                    <a:pt x="40555" y="422560"/>
                    <a:pt x="39640" y="421493"/>
                  </a:cubicBezTo>
                  <a:cubicBezTo>
                    <a:pt x="39335" y="421188"/>
                    <a:pt x="39145" y="420922"/>
                    <a:pt x="39069" y="420693"/>
                  </a:cubicBezTo>
                  <a:cubicBezTo>
                    <a:pt x="38993" y="420465"/>
                    <a:pt x="38802" y="420198"/>
                    <a:pt x="38497" y="419893"/>
                  </a:cubicBezTo>
                  <a:cubicBezTo>
                    <a:pt x="38345" y="419741"/>
                    <a:pt x="38116" y="419550"/>
                    <a:pt x="37811" y="419322"/>
                  </a:cubicBezTo>
                  <a:cubicBezTo>
                    <a:pt x="37507" y="419093"/>
                    <a:pt x="37126" y="418826"/>
                    <a:pt x="36668" y="418521"/>
                  </a:cubicBezTo>
                  <a:cubicBezTo>
                    <a:pt x="36211" y="417912"/>
                    <a:pt x="36059" y="417645"/>
                    <a:pt x="36211" y="417721"/>
                  </a:cubicBezTo>
                  <a:cubicBezTo>
                    <a:pt x="36364" y="417798"/>
                    <a:pt x="36211" y="417302"/>
                    <a:pt x="35754" y="416235"/>
                  </a:cubicBezTo>
                  <a:cubicBezTo>
                    <a:pt x="35144" y="415016"/>
                    <a:pt x="34573" y="414635"/>
                    <a:pt x="34040" y="415092"/>
                  </a:cubicBezTo>
                  <a:cubicBezTo>
                    <a:pt x="33506" y="415550"/>
                    <a:pt x="33011" y="416083"/>
                    <a:pt x="32554" y="416693"/>
                  </a:cubicBezTo>
                  <a:cubicBezTo>
                    <a:pt x="32249" y="416388"/>
                    <a:pt x="32058" y="416235"/>
                    <a:pt x="31982" y="416235"/>
                  </a:cubicBezTo>
                  <a:cubicBezTo>
                    <a:pt x="31906" y="416235"/>
                    <a:pt x="31792" y="416007"/>
                    <a:pt x="31639" y="415550"/>
                  </a:cubicBezTo>
                  <a:cubicBezTo>
                    <a:pt x="30115" y="415550"/>
                    <a:pt x="29468" y="415664"/>
                    <a:pt x="29696" y="415893"/>
                  </a:cubicBezTo>
                  <a:cubicBezTo>
                    <a:pt x="29925" y="416121"/>
                    <a:pt x="29582" y="416693"/>
                    <a:pt x="28667" y="417607"/>
                  </a:cubicBezTo>
                  <a:cubicBezTo>
                    <a:pt x="28363" y="417455"/>
                    <a:pt x="28096" y="417302"/>
                    <a:pt x="27867" y="417150"/>
                  </a:cubicBezTo>
                  <a:cubicBezTo>
                    <a:pt x="27639" y="416997"/>
                    <a:pt x="27410" y="416807"/>
                    <a:pt x="27182" y="416578"/>
                  </a:cubicBezTo>
                  <a:cubicBezTo>
                    <a:pt x="26953" y="416350"/>
                    <a:pt x="26458" y="416159"/>
                    <a:pt x="25696" y="416007"/>
                  </a:cubicBezTo>
                  <a:cubicBezTo>
                    <a:pt x="24934" y="415854"/>
                    <a:pt x="23943" y="415626"/>
                    <a:pt x="22724" y="415321"/>
                  </a:cubicBezTo>
                  <a:cubicBezTo>
                    <a:pt x="22724" y="414102"/>
                    <a:pt x="22533" y="413264"/>
                    <a:pt x="22152" y="412806"/>
                  </a:cubicBezTo>
                  <a:cubicBezTo>
                    <a:pt x="21771" y="412349"/>
                    <a:pt x="21124" y="411816"/>
                    <a:pt x="20209" y="411206"/>
                  </a:cubicBezTo>
                  <a:cubicBezTo>
                    <a:pt x="18838" y="410139"/>
                    <a:pt x="18304" y="409606"/>
                    <a:pt x="18609" y="409606"/>
                  </a:cubicBezTo>
                  <a:cubicBezTo>
                    <a:pt x="18914" y="409606"/>
                    <a:pt x="18685" y="408996"/>
                    <a:pt x="17923" y="407777"/>
                  </a:cubicBezTo>
                  <a:cubicBezTo>
                    <a:pt x="17161" y="406863"/>
                    <a:pt x="16818" y="406025"/>
                    <a:pt x="16895" y="405263"/>
                  </a:cubicBezTo>
                  <a:cubicBezTo>
                    <a:pt x="16971" y="404501"/>
                    <a:pt x="16933" y="403510"/>
                    <a:pt x="16780" y="402291"/>
                  </a:cubicBezTo>
                  <a:cubicBezTo>
                    <a:pt x="16628" y="401376"/>
                    <a:pt x="16437" y="400805"/>
                    <a:pt x="16209" y="400576"/>
                  </a:cubicBezTo>
                  <a:cubicBezTo>
                    <a:pt x="15980" y="400348"/>
                    <a:pt x="16018" y="399700"/>
                    <a:pt x="16323" y="398633"/>
                  </a:cubicBezTo>
                  <a:cubicBezTo>
                    <a:pt x="16628" y="398328"/>
                    <a:pt x="16818" y="398100"/>
                    <a:pt x="16895" y="397947"/>
                  </a:cubicBezTo>
                  <a:cubicBezTo>
                    <a:pt x="16971" y="397795"/>
                    <a:pt x="17085" y="397414"/>
                    <a:pt x="17237" y="396804"/>
                  </a:cubicBezTo>
                  <a:cubicBezTo>
                    <a:pt x="17390" y="396500"/>
                    <a:pt x="17466" y="396233"/>
                    <a:pt x="17466" y="396004"/>
                  </a:cubicBezTo>
                  <a:cubicBezTo>
                    <a:pt x="17466" y="395776"/>
                    <a:pt x="17618" y="395433"/>
                    <a:pt x="17923" y="394976"/>
                  </a:cubicBezTo>
                  <a:cubicBezTo>
                    <a:pt x="18228" y="393604"/>
                    <a:pt x="18419" y="392728"/>
                    <a:pt x="18495" y="392347"/>
                  </a:cubicBezTo>
                  <a:cubicBezTo>
                    <a:pt x="18571" y="391966"/>
                    <a:pt x="18609" y="391737"/>
                    <a:pt x="18609" y="391661"/>
                  </a:cubicBezTo>
                  <a:cubicBezTo>
                    <a:pt x="18609" y="391585"/>
                    <a:pt x="18571" y="391509"/>
                    <a:pt x="18495" y="391432"/>
                  </a:cubicBezTo>
                  <a:cubicBezTo>
                    <a:pt x="18419" y="391356"/>
                    <a:pt x="18380" y="390937"/>
                    <a:pt x="18380" y="390175"/>
                  </a:cubicBezTo>
                  <a:cubicBezTo>
                    <a:pt x="18380" y="389870"/>
                    <a:pt x="18419" y="389565"/>
                    <a:pt x="18495" y="389261"/>
                  </a:cubicBezTo>
                  <a:cubicBezTo>
                    <a:pt x="18571" y="388956"/>
                    <a:pt x="18609" y="388575"/>
                    <a:pt x="18609" y="388118"/>
                  </a:cubicBezTo>
                  <a:cubicBezTo>
                    <a:pt x="18609" y="387813"/>
                    <a:pt x="18609" y="387051"/>
                    <a:pt x="18609" y="385832"/>
                  </a:cubicBezTo>
                  <a:cubicBezTo>
                    <a:pt x="18609" y="384612"/>
                    <a:pt x="18571" y="383355"/>
                    <a:pt x="18495" y="382060"/>
                  </a:cubicBezTo>
                  <a:cubicBezTo>
                    <a:pt x="18419" y="380764"/>
                    <a:pt x="18342" y="379545"/>
                    <a:pt x="18266" y="378402"/>
                  </a:cubicBezTo>
                  <a:cubicBezTo>
                    <a:pt x="18190" y="377259"/>
                    <a:pt x="18152" y="376611"/>
                    <a:pt x="18152" y="376459"/>
                  </a:cubicBezTo>
                  <a:cubicBezTo>
                    <a:pt x="17999" y="375849"/>
                    <a:pt x="17847" y="375354"/>
                    <a:pt x="17695" y="374973"/>
                  </a:cubicBezTo>
                  <a:cubicBezTo>
                    <a:pt x="17542" y="374592"/>
                    <a:pt x="17466" y="374097"/>
                    <a:pt x="17466" y="373487"/>
                  </a:cubicBezTo>
                  <a:lnTo>
                    <a:pt x="17923" y="363886"/>
                  </a:lnTo>
                  <a:cubicBezTo>
                    <a:pt x="18228" y="362819"/>
                    <a:pt x="18304" y="361714"/>
                    <a:pt x="18152" y="360571"/>
                  </a:cubicBezTo>
                  <a:cubicBezTo>
                    <a:pt x="17999" y="359428"/>
                    <a:pt x="17923" y="358323"/>
                    <a:pt x="17923" y="357257"/>
                  </a:cubicBezTo>
                  <a:cubicBezTo>
                    <a:pt x="17923" y="356495"/>
                    <a:pt x="17999" y="355961"/>
                    <a:pt x="18152" y="355656"/>
                  </a:cubicBezTo>
                  <a:cubicBezTo>
                    <a:pt x="18304" y="355352"/>
                    <a:pt x="18380" y="354894"/>
                    <a:pt x="18380" y="354285"/>
                  </a:cubicBezTo>
                  <a:cubicBezTo>
                    <a:pt x="18380" y="353370"/>
                    <a:pt x="18380" y="352342"/>
                    <a:pt x="18380" y="351199"/>
                  </a:cubicBezTo>
                  <a:cubicBezTo>
                    <a:pt x="18380" y="350056"/>
                    <a:pt x="18457" y="349027"/>
                    <a:pt x="18609" y="348113"/>
                  </a:cubicBezTo>
                  <a:cubicBezTo>
                    <a:pt x="19066" y="347351"/>
                    <a:pt x="19257" y="347198"/>
                    <a:pt x="19181" y="347655"/>
                  </a:cubicBezTo>
                  <a:cubicBezTo>
                    <a:pt x="19104" y="348113"/>
                    <a:pt x="19142" y="347884"/>
                    <a:pt x="19295" y="346970"/>
                  </a:cubicBezTo>
                  <a:cubicBezTo>
                    <a:pt x="19295" y="346360"/>
                    <a:pt x="19257" y="346246"/>
                    <a:pt x="19181" y="346627"/>
                  </a:cubicBezTo>
                  <a:cubicBezTo>
                    <a:pt x="19104" y="347008"/>
                    <a:pt x="19066" y="346741"/>
                    <a:pt x="19066" y="345827"/>
                  </a:cubicBezTo>
                  <a:lnTo>
                    <a:pt x="19523" y="341483"/>
                  </a:lnTo>
                  <a:cubicBezTo>
                    <a:pt x="19981" y="338435"/>
                    <a:pt x="20247" y="335959"/>
                    <a:pt x="20324" y="334054"/>
                  </a:cubicBezTo>
                  <a:cubicBezTo>
                    <a:pt x="20400" y="332149"/>
                    <a:pt x="20590" y="329977"/>
                    <a:pt x="20895" y="327539"/>
                  </a:cubicBezTo>
                  <a:lnTo>
                    <a:pt x="24553" y="306736"/>
                  </a:lnTo>
                  <a:lnTo>
                    <a:pt x="25238" y="304221"/>
                  </a:lnTo>
                  <a:cubicBezTo>
                    <a:pt x="25848" y="303155"/>
                    <a:pt x="26305" y="301935"/>
                    <a:pt x="26610" y="300564"/>
                  </a:cubicBezTo>
                  <a:cubicBezTo>
                    <a:pt x="26915" y="299192"/>
                    <a:pt x="27220" y="297897"/>
                    <a:pt x="27524" y="296678"/>
                  </a:cubicBezTo>
                  <a:lnTo>
                    <a:pt x="30039" y="282047"/>
                  </a:lnTo>
                  <a:cubicBezTo>
                    <a:pt x="30039" y="281742"/>
                    <a:pt x="30191" y="281285"/>
                    <a:pt x="30496" y="280676"/>
                  </a:cubicBezTo>
                  <a:cubicBezTo>
                    <a:pt x="30801" y="280066"/>
                    <a:pt x="31106" y="279533"/>
                    <a:pt x="31411" y="279075"/>
                  </a:cubicBezTo>
                  <a:cubicBezTo>
                    <a:pt x="32325" y="277094"/>
                    <a:pt x="32668" y="276066"/>
                    <a:pt x="32439" y="275989"/>
                  </a:cubicBezTo>
                  <a:cubicBezTo>
                    <a:pt x="32211" y="275913"/>
                    <a:pt x="32249" y="275189"/>
                    <a:pt x="32554" y="273818"/>
                  </a:cubicBezTo>
                  <a:cubicBezTo>
                    <a:pt x="32858" y="272903"/>
                    <a:pt x="33049" y="272484"/>
                    <a:pt x="33125" y="272560"/>
                  </a:cubicBezTo>
                  <a:cubicBezTo>
                    <a:pt x="33201" y="272637"/>
                    <a:pt x="33620" y="272522"/>
                    <a:pt x="34382" y="272217"/>
                  </a:cubicBezTo>
                  <a:cubicBezTo>
                    <a:pt x="35297" y="271455"/>
                    <a:pt x="35792" y="270922"/>
                    <a:pt x="35868" y="270617"/>
                  </a:cubicBezTo>
                  <a:cubicBezTo>
                    <a:pt x="35945" y="270312"/>
                    <a:pt x="36821" y="269931"/>
                    <a:pt x="38497" y="269474"/>
                  </a:cubicBezTo>
                  <a:cubicBezTo>
                    <a:pt x="39412" y="269169"/>
                    <a:pt x="40021" y="268560"/>
                    <a:pt x="40326" y="267645"/>
                  </a:cubicBezTo>
                  <a:cubicBezTo>
                    <a:pt x="41240" y="265512"/>
                    <a:pt x="42307" y="263950"/>
                    <a:pt x="43526" y="262959"/>
                  </a:cubicBezTo>
                  <a:cubicBezTo>
                    <a:pt x="44746" y="261969"/>
                    <a:pt x="46270" y="260940"/>
                    <a:pt x="48098" y="259873"/>
                  </a:cubicBezTo>
                  <a:lnTo>
                    <a:pt x="48327" y="259873"/>
                  </a:lnTo>
                  <a:cubicBezTo>
                    <a:pt x="48784" y="259721"/>
                    <a:pt x="48975" y="259606"/>
                    <a:pt x="48899" y="259530"/>
                  </a:cubicBezTo>
                  <a:cubicBezTo>
                    <a:pt x="48822" y="259454"/>
                    <a:pt x="48937" y="259340"/>
                    <a:pt x="49241" y="259187"/>
                  </a:cubicBezTo>
                  <a:cubicBezTo>
                    <a:pt x="49851" y="258578"/>
                    <a:pt x="50118" y="258273"/>
                    <a:pt x="50042" y="258273"/>
                  </a:cubicBezTo>
                  <a:cubicBezTo>
                    <a:pt x="49965" y="258273"/>
                    <a:pt x="50384" y="258044"/>
                    <a:pt x="51299" y="257587"/>
                  </a:cubicBezTo>
                  <a:lnTo>
                    <a:pt x="57471" y="253472"/>
                  </a:lnTo>
                  <a:cubicBezTo>
                    <a:pt x="58385" y="253167"/>
                    <a:pt x="59262" y="252863"/>
                    <a:pt x="60100" y="252558"/>
                  </a:cubicBezTo>
                  <a:cubicBezTo>
                    <a:pt x="60938" y="252253"/>
                    <a:pt x="61814" y="251948"/>
                    <a:pt x="62729" y="251643"/>
                  </a:cubicBezTo>
                  <a:cubicBezTo>
                    <a:pt x="63491" y="251339"/>
                    <a:pt x="64291" y="250996"/>
                    <a:pt x="65129" y="250615"/>
                  </a:cubicBezTo>
                  <a:cubicBezTo>
                    <a:pt x="65967" y="250234"/>
                    <a:pt x="66844" y="249815"/>
                    <a:pt x="67758" y="249357"/>
                  </a:cubicBezTo>
                  <a:lnTo>
                    <a:pt x="78045" y="246157"/>
                  </a:lnTo>
                  <a:cubicBezTo>
                    <a:pt x="78502" y="246157"/>
                    <a:pt x="79112" y="246195"/>
                    <a:pt x="79874" y="246271"/>
                  </a:cubicBezTo>
                  <a:cubicBezTo>
                    <a:pt x="80636" y="246348"/>
                    <a:pt x="81245" y="246233"/>
                    <a:pt x="81703" y="245928"/>
                  </a:cubicBezTo>
                  <a:cubicBezTo>
                    <a:pt x="83227" y="245166"/>
                    <a:pt x="84598" y="244785"/>
                    <a:pt x="85817" y="244785"/>
                  </a:cubicBezTo>
                  <a:cubicBezTo>
                    <a:pt x="87646" y="244633"/>
                    <a:pt x="89856" y="244100"/>
                    <a:pt x="92447" y="243185"/>
                  </a:cubicBezTo>
                  <a:cubicBezTo>
                    <a:pt x="92752" y="243033"/>
                    <a:pt x="92866" y="242995"/>
                    <a:pt x="92790" y="243071"/>
                  </a:cubicBezTo>
                  <a:cubicBezTo>
                    <a:pt x="92714" y="243147"/>
                    <a:pt x="92904" y="243033"/>
                    <a:pt x="93361" y="242728"/>
                  </a:cubicBezTo>
                  <a:lnTo>
                    <a:pt x="95419" y="242042"/>
                  </a:lnTo>
                  <a:cubicBezTo>
                    <a:pt x="96485" y="241737"/>
                    <a:pt x="97247" y="241585"/>
                    <a:pt x="97705" y="241585"/>
                  </a:cubicBezTo>
                  <a:cubicBezTo>
                    <a:pt x="98162" y="241585"/>
                    <a:pt x="98924" y="241204"/>
                    <a:pt x="99991" y="240442"/>
                  </a:cubicBezTo>
                  <a:cubicBezTo>
                    <a:pt x="100753" y="240137"/>
                    <a:pt x="101705" y="239909"/>
                    <a:pt x="102848" y="239756"/>
                  </a:cubicBezTo>
                  <a:cubicBezTo>
                    <a:pt x="103991" y="239604"/>
                    <a:pt x="104944" y="239375"/>
                    <a:pt x="105706" y="239070"/>
                  </a:cubicBezTo>
                  <a:cubicBezTo>
                    <a:pt x="107839" y="238766"/>
                    <a:pt x="109097" y="238575"/>
                    <a:pt x="109478" y="238499"/>
                  </a:cubicBezTo>
                  <a:cubicBezTo>
                    <a:pt x="109859" y="238423"/>
                    <a:pt x="110354" y="238308"/>
                    <a:pt x="110963" y="238156"/>
                  </a:cubicBezTo>
                  <a:cubicBezTo>
                    <a:pt x="111421" y="238004"/>
                    <a:pt x="111764" y="237851"/>
                    <a:pt x="111992" y="237699"/>
                  </a:cubicBezTo>
                  <a:cubicBezTo>
                    <a:pt x="112221" y="237546"/>
                    <a:pt x="112716" y="237470"/>
                    <a:pt x="113478" y="237470"/>
                  </a:cubicBezTo>
                  <a:close/>
                  <a:moveTo>
                    <a:pt x="89704" y="134143"/>
                  </a:moveTo>
                  <a:cubicBezTo>
                    <a:pt x="87875" y="134448"/>
                    <a:pt x="86237" y="135057"/>
                    <a:pt x="84789" y="135972"/>
                  </a:cubicBezTo>
                  <a:cubicBezTo>
                    <a:pt x="83341" y="136886"/>
                    <a:pt x="82007" y="137953"/>
                    <a:pt x="80788" y="139172"/>
                  </a:cubicBezTo>
                  <a:lnTo>
                    <a:pt x="80788" y="139401"/>
                  </a:lnTo>
                  <a:cubicBezTo>
                    <a:pt x="79721" y="140315"/>
                    <a:pt x="78807" y="141039"/>
                    <a:pt x="78045" y="141573"/>
                  </a:cubicBezTo>
                  <a:cubicBezTo>
                    <a:pt x="77283" y="142106"/>
                    <a:pt x="76902" y="142830"/>
                    <a:pt x="76902" y="143744"/>
                  </a:cubicBezTo>
                  <a:cubicBezTo>
                    <a:pt x="77816" y="143744"/>
                    <a:pt x="79150" y="143325"/>
                    <a:pt x="80903" y="142487"/>
                  </a:cubicBezTo>
                  <a:cubicBezTo>
                    <a:pt x="82655" y="141649"/>
                    <a:pt x="84141" y="141077"/>
                    <a:pt x="85360" y="140772"/>
                  </a:cubicBezTo>
                  <a:cubicBezTo>
                    <a:pt x="86122" y="140620"/>
                    <a:pt x="86541" y="140544"/>
                    <a:pt x="86618" y="140544"/>
                  </a:cubicBezTo>
                  <a:cubicBezTo>
                    <a:pt x="86694" y="140544"/>
                    <a:pt x="86960" y="140239"/>
                    <a:pt x="87418" y="139629"/>
                  </a:cubicBezTo>
                  <a:cubicBezTo>
                    <a:pt x="88484" y="138258"/>
                    <a:pt x="89132" y="137458"/>
                    <a:pt x="89361" y="137229"/>
                  </a:cubicBezTo>
                  <a:cubicBezTo>
                    <a:pt x="89589" y="137001"/>
                    <a:pt x="89704" y="135972"/>
                    <a:pt x="89704" y="134143"/>
                  </a:cubicBezTo>
                  <a:close/>
                  <a:moveTo>
                    <a:pt x="122851" y="115398"/>
                  </a:moveTo>
                  <a:cubicBezTo>
                    <a:pt x="119498" y="114179"/>
                    <a:pt x="117250" y="114217"/>
                    <a:pt x="116107" y="115512"/>
                  </a:cubicBezTo>
                  <a:cubicBezTo>
                    <a:pt x="114964" y="116808"/>
                    <a:pt x="114316" y="117531"/>
                    <a:pt x="114164" y="117684"/>
                  </a:cubicBezTo>
                  <a:cubicBezTo>
                    <a:pt x="113554" y="118446"/>
                    <a:pt x="113288" y="118636"/>
                    <a:pt x="113364" y="118255"/>
                  </a:cubicBezTo>
                  <a:cubicBezTo>
                    <a:pt x="113440" y="117874"/>
                    <a:pt x="113326" y="118141"/>
                    <a:pt x="113021" y="119055"/>
                  </a:cubicBezTo>
                  <a:cubicBezTo>
                    <a:pt x="112868" y="119360"/>
                    <a:pt x="112830" y="119627"/>
                    <a:pt x="112907" y="119856"/>
                  </a:cubicBezTo>
                  <a:cubicBezTo>
                    <a:pt x="112983" y="120084"/>
                    <a:pt x="112868" y="120503"/>
                    <a:pt x="112564" y="121113"/>
                  </a:cubicBezTo>
                  <a:cubicBezTo>
                    <a:pt x="112259" y="121570"/>
                    <a:pt x="112068" y="121799"/>
                    <a:pt x="111992" y="121799"/>
                  </a:cubicBezTo>
                  <a:cubicBezTo>
                    <a:pt x="111916" y="121799"/>
                    <a:pt x="111878" y="122180"/>
                    <a:pt x="111878" y="122942"/>
                  </a:cubicBezTo>
                  <a:cubicBezTo>
                    <a:pt x="111878" y="123246"/>
                    <a:pt x="111916" y="123513"/>
                    <a:pt x="111992" y="123742"/>
                  </a:cubicBezTo>
                  <a:cubicBezTo>
                    <a:pt x="112068" y="123970"/>
                    <a:pt x="112030" y="124237"/>
                    <a:pt x="111878" y="124542"/>
                  </a:cubicBezTo>
                  <a:cubicBezTo>
                    <a:pt x="111573" y="125456"/>
                    <a:pt x="111421" y="125723"/>
                    <a:pt x="111421" y="125342"/>
                  </a:cubicBezTo>
                  <a:cubicBezTo>
                    <a:pt x="111421" y="124961"/>
                    <a:pt x="111268" y="125685"/>
                    <a:pt x="110963" y="127514"/>
                  </a:cubicBezTo>
                  <a:cubicBezTo>
                    <a:pt x="110963" y="128123"/>
                    <a:pt x="110887" y="128504"/>
                    <a:pt x="110735" y="128657"/>
                  </a:cubicBezTo>
                  <a:cubicBezTo>
                    <a:pt x="110582" y="128809"/>
                    <a:pt x="110468" y="128923"/>
                    <a:pt x="110392" y="129000"/>
                  </a:cubicBezTo>
                  <a:cubicBezTo>
                    <a:pt x="110316" y="129076"/>
                    <a:pt x="110278" y="129266"/>
                    <a:pt x="110278" y="129571"/>
                  </a:cubicBezTo>
                  <a:cubicBezTo>
                    <a:pt x="110278" y="129876"/>
                    <a:pt x="110354" y="130485"/>
                    <a:pt x="110506" y="131400"/>
                  </a:cubicBezTo>
                  <a:cubicBezTo>
                    <a:pt x="112030" y="131400"/>
                    <a:pt x="113059" y="131362"/>
                    <a:pt x="113592" y="131286"/>
                  </a:cubicBezTo>
                  <a:cubicBezTo>
                    <a:pt x="114126" y="131209"/>
                    <a:pt x="114926" y="130943"/>
                    <a:pt x="115993" y="130485"/>
                  </a:cubicBezTo>
                  <a:cubicBezTo>
                    <a:pt x="117669" y="129876"/>
                    <a:pt x="119269" y="129495"/>
                    <a:pt x="120793" y="129342"/>
                  </a:cubicBezTo>
                  <a:cubicBezTo>
                    <a:pt x="122317" y="129190"/>
                    <a:pt x="123232" y="129038"/>
                    <a:pt x="123536" y="128885"/>
                  </a:cubicBezTo>
                  <a:cubicBezTo>
                    <a:pt x="123994" y="128733"/>
                    <a:pt x="124298" y="128657"/>
                    <a:pt x="124451" y="128657"/>
                  </a:cubicBezTo>
                  <a:cubicBezTo>
                    <a:pt x="124603" y="128657"/>
                    <a:pt x="125060" y="128580"/>
                    <a:pt x="125822" y="128428"/>
                  </a:cubicBezTo>
                  <a:lnTo>
                    <a:pt x="131080" y="127285"/>
                  </a:lnTo>
                  <a:cubicBezTo>
                    <a:pt x="131080" y="126066"/>
                    <a:pt x="131004" y="125228"/>
                    <a:pt x="130852" y="124770"/>
                  </a:cubicBezTo>
                  <a:cubicBezTo>
                    <a:pt x="130699" y="124313"/>
                    <a:pt x="130394" y="123704"/>
                    <a:pt x="129937" y="122942"/>
                  </a:cubicBezTo>
                  <a:cubicBezTo>
                    <a:pt x="129023" y="122027"/>
                    <a:pt x="127842" y="120656"/>
                    <a:pt x="126394" y="118827"/>
                  </a:cubicBezTo>
                  <a:cubicBezTo>
                    <a:pt x="124946" y="116998"/>
                    <a:pt x="123765" y="115855"/>
                    <a:pt x="122851" y="115398"/>
                  </a:cubicBezTo>
                  <a:close/>
                  <a:moveTo>
                    <a:pt x="85360" y="89337"/>
                  </a:moveTo>
                  <a:cubicBezTo>
                    <a:pt x="83227" y="89795"/>
                    <a:pt x="81931" y="90061"/>
                    <a:pt x="81474" y="90138"/>
                  </a:cubicBezTo>
                  <a:cubicBezTo>
                    <a:pt x="81017" y="90214"/>
                    <a:pt x="80483" y="90938"/>
                    <a:pt x="79874" y="92309"/>
                  </a:cubicBezTo>
                  <a:cubicBezTo>
                    <a:pt x="79264" y="93376"/>
                    <a:pt x="78959" y="93681"/>
                    <a:pt x="78959" y="93224"/>
                  </a:cubicBezTo>
                  <a:cubicBezTo>
                    <a:pt x="78959" y="92766"/>
                    <a:pt x="78502" y="92995"/>
                    <a:pt x="77588" y="93909"/>
                  </a:cubicBezTo>
                  <a:cubicBezTo>
                    <a:pt x="77131" y="94214"/>
                    <a:pt x="76826" y="94595"/>
                    <a:pt x="76673" y="95052"/>
                  </a:cubicBezTo>
                  <a:cubicBezTo>
                    <a:pt x="76521" y="95510"/>
                    <a:pt x="76216" y="95891"/>
                    <a:pt x="75759" y="96195"/>
                  </a:cubicBezTo>
                  <a:lnTo>
                    <a:pt x="74845" y="96424"/>
                  </a:lnTo>
                  <a:cubicBezTo>
                    <a:pt x="74540" y="96729"/>
                    <a:pt x="73816" y="97224"/>
                    <a:pt x="72673" y="97910"/>
                  </a:cubicBezTo>
                  <a:cubicBezTo>
                    <a:pt x="71530" y="98596"/>
                    <a:pt x="70806" y="99091"/>
                    <a:pt x="70501" y="99396"/>
                  </a:cubicBezTo>
                  <a:cubicBezTo>
                    <a:pt x="70196" y="99701"/>
                    <a:pt x="69968" y="100005"/>
                    <a:pt x="69815" y="100310"/>
                  </a:cubicBezTo>
                  <a:cubicBezTo>
                    <a:pt x="69663" y="100615"/>
                    <a:pt x="69206" y="100844"/>
                    <a:pt x="68444" y="100996"/>
                  </a:cubicBezTo>
                  <a:cubicBezTo>
                    <a:pt x="66463" y="101301"/>
                    <a:pt x="64139" y="101263"/>
                    <a:pt x="61472" y="100882"/>
                  </a:cubicBezTo>
                  <a:cubicBezTo>
                    <a:pt x="58805" y="100501"/>
                    <a:pt x="56633" y="99929"/>
                    <a:pt x="54956" y="99167"/>
                  </a:cubicBezTo>
                  <a:cubicBezTo>
                    <a:pt x="54804" y="99015"/>
                    <a:pt x="54499" y="98939"/>
                    <a:pt x="54042" y="98939"/>
                  </a:cubicBezTo>
                  <a:lnTo>
                    <a:pt x="52213" y="98253"/>
                  </a:lnTo>
                  <a:cubicBezTo>
                    <a:pt x="51908" y="98253"/>
                    <a:pt x="51451" y="98177"/>
                    <a:pt x="50842" y="98024"/>
                  </a:cubicBezTo>
                  <a:cubicBezTo>
                    <a:pt x="49775" y="97872"/>
                    <a:pt x="49203" y="97796"/>
                    <a:pt x="49127" y="97796"/>
                  </a:cubicBezTo>
                  <a:cubicBezTo>
                    <a:pt x="49051" y="97796"/>
                    <a:pt x="48479" y="97796"/>
                    <a:pt x="47413" y="97796"/>
                  </a:cubicBezTo>
                  <a:cubicBezTo>
                    <a:pt x="46498" y="97796"/>
                    <a:pt x="45889" y="98177"/>
                    <a:pt x="45584" y="98939"/>
                  </a:cubicBezTo>
                  <a:cubicBezTo>
                    <a:pt x="45279" y="99701"/>
                    <a:pt x="45050" y="100539"/>
                    <a:pt x="44898" y="101453"/>
                  </a:cubicBezTo>
                  <a:cubicBezTo>
                    <a:pt x="44746" y="102368"/>
                    <a:pt x="44746" y="103282"/>
                    <a:pt x="44898" y="104196"/>
                  </a:cubicBezTo>
                  <a:cubicBezTo>
                    <a:pt x="45050" y="105111"/>
                    <a:pt x="45165" y="105759"/>
                    <a:pt x="45241" y="106140"/>
                  </a:cubicBezTo>
                  <a:cubicBezTo>
                    <a:pt x="45317" y="106521"/>
                    <a:pt x="45317" y="106635"/>
                    <a:pt x="45241" y="106482"/>
                  </a:cubicBezTo>
                  <a:cubicBezTo>
                    <a:pt x="45165" y="106330"/>
                    <a:pt x="45127" y="106559"/>
                    <a:pt x="45127" y="107168"/>
                  </a:cubicBezTo>
                  <a:cubicBezTo>
                    <a:pt x="45889" y="109607"/>
                    <a:pt x="46460" y="111588"/>
                    <a:pt x="46841" y="113112"/>
                  </a:cubicBezTo>
                  <a:cubicBezTo>
                    <a:pt x="47222" y="114636"/>
                    <a:pt x="47679" y="116084"/>
                    <a:pt x="48213" y="117455"/>
                  </a:cubicBezTo>
                  <a:cubicBezTo>
                    <a:pt x="48746" y="118827"/>
                    <a:pt x="49013" y="119741"/>
                    <a:pt x="49013" y="120198"/>
                  </a:cubicBezTo>
                  <a:cubicBezTo>
                    <a:pt x="49165" y="120960"/>
                    <a:pt x="49241" y="121608"/>
                    <a:pt x="49241" y="122142"/>
                  </a:cubicBezTo>
                  <a:cubicBezTo>
                    <a:pt x="49241" y="122675"/>
                    <a:pt x="49470" y="123170"/>
                    <a:pt x="49927" y="123627"/>
                  </a:cubicBezTo>
                  <a:cubicBezTo>
                    <a:pt x="50080" y="124237"/>
                    <a:pt x="50270" y="124732"/>
                    <a:pt x="50499" y="125113"/>
                  </a:cubicBezTo>
                  <a:cubicBezTo>
                    <a:pt x="50727" y="125494"/>
                    <a:pt x="50918" y="126066"/>
                    <a:pt x="51070" y="126828"/>
                  </a:cubicBezTo>
                  <a:cubicBezTo>
                    <a:pt x="51223" y="127285"/>
                    <a:pt x="51299" y="127666"/>
                    <a:pt x="51299" y="127971"/>
                  </a:cubicBezTo>
                  <a:cubicBezTo>
                    <a:pt x="51299" y="128276"/>
                    <a:pt x="51375" y="128580"/>
                    <a:pt x="51527" y="128885"/>
                  </a:cubicBezTo>
                  <a:cubicBezTo>
                    <a:pt x="51527" y="129190"/>
                    <a:pt x="51566" y="129381"/>
                    <a:pt x="51642" y="129457"/>
                  </a:cubicBezTo>
                  <a:cubicBezTo>
                    <a:pt x="51718" y="129533"/>
                    <a:pt x="51908" y="129723"/>
                    <a:pt x="52213" y="130028"/>
                  </a:cubicBezTo>
                  <a:cubicBezTo>
                    <a:pt x="52366" y="130790"/>
                    <a:pt x="52442" y="131362"/>
                    <a:pt x="52442" y="131743"/>
                  </a:cubicBezTo>
                  <a:cubicBezTo>
                    <a:pt x="52442" y="132124"/>
                    <a:pt x="52480" y="132657"/>
                    <a:pt x="52556" y="133343"/>
                  </a:cubicBezTo>
                  <a:cubicBezTo>
                    <a:pt x="52632" y="134029"/>
                    <a:pt x="52899" y="135019"/>
                    <a:pt x="53356" y="136315"/>
                  </a:cubicBezTo>
                  <a:cubicBezTo>
                    <a:pt x="53813" y="137610"/>
                    <a:pt x="54804" y="139629"/>
                    <a:pt x="56328" y="142373"/>
                  </a:cubicBezTo>
                  <a:cubicBezTo>
                    <a:pt x="56633" y="142677"/>
                    <a:pt x="56861" y="143097"/>
                    <a:pt x="57014" y="143630"/>
                  </a:cubicBezTo>
                  <a:cubicBezTo>
                    <a:pt x="57166" y="144163"/>
                    <a:pt x="57471" y="144659"/>
                    <a:pt x="57928" y="145116"/>
                  </a:cubicBezTo>
                  <a:cubicBezTo>
                    <a:pt x="58233" y="146030"/>
                    <a:pt x="58385" y="146564"/>
                    <a:pt x="58385" y="146716"/>
                  </a:cubicBezTo>
                  <a:cubicBezTo>
                    <a:pt x="58385" y="146868"/>
                    <a:pt x="58614" y="147402"/>
                    <a:pt x="59071" y="148316"/>
                  </a:cubicBezTo>
                  <a:cubicBezTo>
                    <a:pt x="59376" y="149383"/>
                    <a:pt x="59795" y="150183"/>
                    <a:pt x="60329" y="150717"/>
                  </a:cubicBezTo>
                  <a:cubicBezTo>
                    <a:pt x="60862" y="151250"/>
                    <a:pt x="61357" y="152355"/>
                    <a:pt x="61814" y="154031"/>
                  </a:cubicBezTo>
                  <a:cubicBezTo>
                    <a:pt x="62729" y="153879"/>
                    <a:pt x="63148" y="153498"/>
                    <a:pt x="63072" y="152888"/>
                  </a:cubicBezTo>
                  <a:cubicBezTo>
                    <a:pt x="62996" y="152279"/>
                    <a:pt x="63186" y="151440"/>
                    <a:pt x="63643" y="150374"/>
                  </a:cubicBezTo>
                  <a:cubicBezTo>
                    <a:pt x="63796" y="149916"/>
                    <a:pt x="64062" y="149345"/>
                    <a:pt x="64443" y="148659"/>
                  </a:cubicBezTo>
                  <a:cubicBezTo>
                    <a:pt x="64824" y="147973"/>
                    <a:pt x="65243" y="147402"/>
                    <a:pt x="65701" y="146945"/>
                  </a:cubicBezTo>
                  <a:cubicBezTo>
                    <a:pt x="66615" y="144963"/>
                    <a:pt x="67110" y="143782"/>
                    <a:pt x="67187" y="143401"/>
                  </a:cubicBezTo>
                  <a:cubicBezTo>
                    <a:pt x="67263" y="143020"/>
                    <a:pt x="68596" y="142525"/>
                    <a:pt x="71187" y="141915"/>
                  </a:cubicBezTo>
                  <a:cubicBezTo>
                    <a:pt x="72711" y="141611"/>
                    <a:pt x="73435" y="141420"/>
                    <a:pt x="73359" y="141344"/>
                  </a:cubicBezTo>
                  <a:cubicBezTo>
                    <a:pt x="73283" y="141268"/>
                    <a:pt x="73778" y="140849"/>
                    <a:pt x="74845" y="140087"/>
                  </a:cubicBezTo>
                  <a:lnTo>
                    <a:pt x="75073" y="140087"/>
                  </a:lnTo>
                  <a:cubicBezTo>
                    <a:pt x="75073" y="139934"/>
                    <a:pt x="75149" y="139782"/>
                    <a:pt x="75302" y="139629"/>
                  </a:cubicBezTo>
                  <a:cubicBezTo>
                    <a:pt x="75911" y="139325"/>
                    <a:pt x="75988" y="139325"/>
                    <a:pt x="75530" y="139629"/>
                  </a:cubicBezTo>
                  <a:cubicBezTo>
                    <a:pt x="75073" y="139934"/>
                    <a:pt x="75073" y="139858"/>
                    <a:pt x="75530" y="139401"/>
                  </a:cubicBezTo>
                  <a:cubicBezTo>
                    <a:pt x="77359" y="138334"/>
                    <a:pt x="78769" y="137305"/>
                    <a:pt x="79760" y="136315"/>
                  </a:cubicBezTo>
                  <a:cubicBezTo>
                    <a:pt x="80750" y="135324"/>
                    <a:pt x="81703" y="134067"/>
                    <a:pt x="82617" y="132543"/>
                  </a:cubicBezTo>
                  <a:cubicBezTo>
                    <a:pt x="83531" y="131019"/>
                    <a:pt x="84598" y="129952"/>
                    <a:pt x="85817" y="129342"/>
                  </a:cubicBezTo>
                  <a:cubicBezTo>
                    <a:pt x="87037" y="128733"/>
                    <a:pt x="87951" y="127056"/>
                    <a:pt x="88561" y="124313"/>
                  </a:cubicBezTo>
                  <a:cubicBezTo>
                    <a:pt x="88865" y="122637"/>
                    <a:pt x="89132" y="121913"/>
                    <a:pt x="89361" y="122142"/>
                  </a:cubicBezTo>
                  <a:cubicBezTo>
                    <a:pt x="89589" y="122370"/>
                    <a:pt x="89704" y="121875"/>
                    <a:pt x="89704" y="120656"/>
                  </a:cubicBezTo>
                  <a:cubicBezTo>
                    <a:pt x="90008" y="118674"/>
                    <a:pt x="90085" y="117493"/>
                    <a:pt x="89932" y="117112"/>
                  </a:cubicBezTo>
                  <a:cubicBezTo>
                    <a:pt x="89780" y="116731"/>
                    <a:pt x="89932" y="115703"/>
                    <a:pt x="90389" y="114026"/>
                  </a:cubicBezTo>
                  <a:cubicBezTo>
                    <a:pt x="90542" y="113112"/>
                    <a:pt x="90466" y="112426"/>
                    <a:pt x="90161" y="111969"/>
                  </a:cubicBezTo>
                  <a:cubicBezTo>
                    <a:pt x="89856" y="111512"/>
                    <a:pt x="89856" y="110750"/>
                    <a:pt x="90161" y="109683"/>
                  </a:cubicBezTo>
                  <a:cubicBezTo>
                    <a:pt x="90466" y="106482"/>
                    <a:pt x="90580" y="104539"/>
                    <a:pt x="90504" y="103854"/>
                  </a:cubicBezTo>
                  <a:cubicBezTo>
                    <a:pt x="90428" y="103168"/>
                    <a:pt x="90313" y="102063"/>
                    <a:pt x="90161" y="100539"/>
                  </a:cubicBezTo>
                  <a:cubicBezTo>
                    <a:pt x="90161" y="99624"/>
                    <a:pt x="90199" y="98939"/>
                    <a:pt x="90275" y="98481"/>
                  </a:cubicBezTo>
                  <a:cubicBezTo>
                    <a:pt x="90351" y="98024"/>
                    <a:pt x="90389" y="97529"/>
                    <a:pt x="90389" y="96996"/>
                  </a:cubicBezTo>
                  <a:cubicBezTo>
                    <a:pt x="90389" y="96462"/>
                    <a:pt x="90351" y="95891"/>
                    <a:pt x="90275" y="95281"/>
                  </a:cubicBezTo>
                  <a:cubicBezTo>
                    <a:pt x="90199" y="94671"/>
                    <a:pt x="90008" y="93833"/>
                    <a:pt x="89704" y="92766"/>
                  </a:cubicBezTo>
                  <a:cubicBezTo>
                    <a:pt x="89399" y="91395"/>
                    <a:pt x="89056" y="90328"/>
                    <a:pt x="88675" y="89566"/>
                  </a:cubicBezTo>
                  <a:cubicBezTo>
                    <a:pt x="88294" y="88804"/>
                    <a:pt x="87189" y="88728"/>
                    <a:pt x="85360" y="89337"/>
                  </a:cubicBezTo>
                  <a:close/>
                  <a:moveTo>
                    <a:pt x="122508" y="87051"/>
                  </a:moveTo>
                  <a:cubicBezTo>
                    <a:pt x="120755" y="86899"/>
                    <a:pt x="119117" y="87661"/>
                    <a:pt x="117593" y="89337"/>
                  </a:cubicBezTo>
                  <a:cubicBezTo>
                    <a:pt x="116221" y="90861"/>
                    <a:pt x="115650" y="91928"/>
                    <a:pt x="115878" y="92538"/>
                  </a:cubicBezTo>
                  <a:cubicBezTo>
                    <a:pt x="116107" y="93147"/>
                    <a:pt x="116221" y="93605"/>
                    <a:pt x="116221" y="93909"/>
                  </a:cubicBezTo>
                  <a:cubicBezTo>
                    <a:pt x="116221" y="94824"/>
                    <a:pt x="115993" y="95891"/>
                    <a:pt x="115535" y="97110"/>
                  </a:cubicBezTo>
                  <a:cubicBezTo>
                    <a:pt x="115078" y="98329"/>
                    <a:pt x="116297" y="98939"/>
                    <a:pt x="119193" y="98939"/>
                  </a:cubicBezTo>
                  <a:cubicBezTo>
                    <a:pt x="119955" y="98939"/>
                    <a:pt x="120908" y="98748"/>
                    <a:pt x="122051" y="98367"/>
                  </a:cubicBezTo>
                  <a:cubicBezTo>
                    <a:pt x="123194" y="97986"/>
                    <a:pt x="124070" y="97567"/>
                    <a:pt x="124679" y="97110"/>
                  </a:cubicBezTo>
                  <a:lnTo>
                    <a:pt x="129480" y="94595"/>
                  </a:lnTo>
                  <a:cubicBezTo>
                    <a:pt x="129785" y="94443"/>
                    <a:pt x="130471" y="94062"/>
                    <a:pt x="131537" y="93452"/>
                  </a:cubicBezTo>
                  <a:cubicBezTo>
                    <a:pt x="132604" y="92843"/>
                    <a:pt x="133595" y="92233"/>
                    <a:pt x="134509" y="91623"/>
                  </a:cubicBezTo>
                  <a:cubicBezTo>
                    <a:pt x="135424" y="91014"/>
                    <a:pt x="136262" y="90480"/>
                    <a:pt x="137024" y="90023"/>
                  </a:cubicBezTo>
                  <a:cubicBezTo>
                    <a:pt x="137786" y="89566"/>
                    <a:pt x="138243" y="89185"/>
                    <a:pt x="138395" y="88880"/>
                  </a:cubicBezTo>
                  <a:cubicBezTo>
                    <a:pt x="137481" y="87813"/>
                    <a:pt x="135652" y="87204"/>
                    <a:pt x="132909" y="87051"/>
                  </a:cubicBezTo>
                  <a:cubicBezTo>
                    <a:pt x="130166" y="86899"/>
                    <a:pt x="128032" y="86899"/>
                    <a:pt x="126508" y="87051"/>
                  </a:cubicBezTo>
                  <a:cubicBezTo>
                    <a:pt x="125594" y="87204"/>
                    <a:pt x="124260" y="87204"/>
                    <a:pt x="122508" y="87051"/>
                  </a:cubicBezTo>
                  <a:close/>
                  <a:moveTo>
                    <a:pt x="91990" y="183"/>
                  </a:moveTo>
                  <a:cubicBezTo>
                    <a:pt x="92904" y="488"/>
                    <a:pt x="93399" y="717"/>
                    <a:pt x="93476" y="869"/>
                  </a:cubicBezTo>
                  <a:cubicBezTo>
                    <a:pt x="93552" y="1022"/>
                    <a:pt x="93971" y="1250"/>
                    <a:pt x="94733" y="1555"/>
                  </a:cubicBezTo>
                  <a:lnTo>
                    <a:pt x="99762" y="4527"/>
                  </a:lnTo>
                  <a:cubicBezTo>
                    <a:pt x="100676" y="4984"/>
                    <a:pt x="101553" y="5365"/>
                    <a:pt x="102391" y="5670"/>
                  </a:cubicBezTo>
                  <a:cubicBezTo>
                    <a:pt x="103229" y="5975"/>
                    <a:pt x="104105" y="6584"/>
                    <a:pt x="105020" y="7499"/>
                  </a:cubicBezTo>
                  <a:cubicBezTo>
                    <a:pt x="106391" y="8718"/>
                    <a:pt x="107687" y="10089"/>
                    <a:pt x="108906" y="11613"/>
                  </a:cubicBezTo>
                  <a:lnTo>
                    <a:pt x="112106" y="15271"/>
                  </a:lnTo>
                  <a:cubicBezTo>
                    <a:pt x="112716" y="16033"/>
                    <a:pt x="113097" y="16566"/>
                    <a:pt x="113249" y="16871"/>
                  </a:cubicBezTo>
                  <a:cubicBezTo>
                    <a:pt x="113402" y="17176"/>
                    <a:pt x="113707" y="17786"/>
                    <a:pt x="114164" y="18700"/>
                  </a:cubicBezTo>
                  <a:cubicBezTo>
                    <a:pt x="114469" y="19919"/>
                    <a:pt x="114735" y="20376"/>
                    <a:pt x="114964" y="20072"/>
                  </a:cubicBezTo>
                  <a:cubicBezTo>
                    <a:pt x="115193" y="19767"/>
                    <a:pt x="115535" y="20224"/>
                    <a:pt x="115993" y="21443"/>
                  </a:cubicBezTo>
                  <a:cubicBezTo>
                    <a:pt x="116450" y="23577"/>
                    <a:pt x="116602" y="24948"/>
                    <a:pt x="116450" y="25558"/>
                  </a:cubicBezTo>
                  <a:cubicBezTo>
                    <a:pt x="116297" y="26168"/>
                    <a:pt x="116297" y="27082"/>
                    <a:pt x="116450" y="28301"/>
                  </a:cubicBezTo>
                  <a:lnTo>
                    <a:pt x="116678" y="34245"/>
                  </a:lnTo>
                  <a:cubicBezTo>
                    <a:pt x="116526" y="35159"/>
                    <a:pt x="116412" y="35464"/>
                    <a:pt x="116336" y="35159"/>
                  </a:cubicBezTo>
                  <a:cubicBezTo>
                    <a:pt x="116259" y="34854"/>
                    <a:pt x="116221" y="35235"/>
                    <a:pt x="116221" y="36302"/>
                  </a:cubicBezTo>
                  <a:cubicBezTo>
                    <a:pt x="116221" y="37064"/>
                    <a:pt x="116221" y="37940"/>
                    <a:pt x="116221" y="38931"/>
                  </a:cubicBezTo>
                  <a:cubicBezTo>
                    <a:pt x="116221" y="39922"/>
                    <a:pt x="116374" y="40722"/>
                    <a:pt x="116678" y="41331"/>
                  </a:cubicBezTo>
                  <a:cubicBezTo>
                    <a:pt x="116831" y="41789"/>
                    <a:pt x="116983" y="42093"/>
                    <a:pt x="117136" y="42246"/>
                  </a:cubicBezTo>
                  <a:cubicBezTo>
                    <a:pt x="117288" y="42398"/>
                    <a:pt x="117364" y="42512"/>
                    <a:pt x="117364" y="42589"/>
                  </a:cubicBezTo>
                  <a:cubicBezTo>
                    <a:pt x="117364" y="42665"/>
                    <a:pt x="117364" y="42970"/>
                    <a:pt x="117364" y="43503"/>
                  </a:cubicBezTo>
                  <a:cubicBezTo>
                    <a:pt x="117364" y="44036"/>
                    <a:pt x="117364" y="44989"/>
                    <a:pt x="117364" y="46361"/>
                  </a:cubicBezTo>
                  <a:cubicBezTo>
                    <a:pt x="117364" y="46818"/>
                    <a:pt x="117364" y="47732"/>
                    <a:pt x="117364" y="49104"/>
                  </a:cubicBezTo>
                  <a:cubicBezTo>
                    <a:pt x="117364" y="50475"/>
                    <a:pt x="117402" y="51847"/>
                    <a:pt x="117479" y="53219"/>
                  </a:cubicBezTo>
                  <a:cubicBezTo>
                    <a:pt x="117555" y="54590"/>
                    <a:pt x="117631" y="55924"/>
                    <a:pt x="117707" y="57219"/>
                  </a:cubicBezTo>
                  <a:cubicBezTo>
                    <a:pt x="117783" y="58514"/>
                    <a:pt x="117974" y="59238"/>
                    <a:pt x="118279" y="59391"/>
                  </a:cubicBezTo>
                  <a:cubicBezTo>
                    <a:pt x="119041" y="60153"/>
                    <a:pt x="120222" y="60496"/>
                    <a:pt x="121822" y="60419"/>
                  </a:cubicBezTo>
                  <a:cubicBezTo>
                    <a:pt x="123422" y="60343"/>
                    <a:pt x="124679" y="60381"/>
                    <a:pt x="125594" y="60534"/>
                  </a:cubicBezTo>
                  <a:cubicBezTo>
                    <a:pt x="126203" y="60534"/>
                    <a:pt x="126623" y="60572"/>
                    <a:pt x="126851" y="60648"/>
                  </a:cubicBezTo>
                  <a:cubicBezTo>
                    <a:pt x="127080" y="60724"/>
                    <a:pt x="127346" y="60762"/>
                    <a:pt x="127651" y="60762"/>
                  </a:cubicBezTo>
                  <a:cubicBezTo>
                    <a:pt x="129175" y="61372"/>
                    <a:pt x="130166" y="61639"/>
                    <a:pt x="130623" y="61562"/>
                  </a:cubicBezTo>
                  <a:cubicBezTo>
                    <a:pt x="131080" y="61486"/>
                    <a:pt x="132376" y="61677"/>
                    <a:pt x="134509" y="62134"/>
                  </a:cubicBezTo>
                  <a:lnTo>
                    <a:pt x="141596" y="63277"/>
                  </a:lnTo>
                  <a:cubicBezTo>
                    <a:pt x="144644" y="63582"/>
                    <a:pt x="147082" y="63925"/>
                    <a:pt x="148911" y="64306"/>
                  </a:cubicBezTo>
                  <a:cubicBezTo>
                    <a:pt x="150740" y="64687"/>
                    <a:pt x="152492" y="65487"/>
                    <a:pt x="154169" y="66706"/>
                  </a:cubicBezTo>
                  <a:cubicBezTo>
                    <a:pt x="154778" y="67011"/>
                    <a:pt x="155121" y="67239"/>
                    <a:pt x="155198" y="67392"/>
                  </a:cubicBezTo>
                  <a:cubicBezTo>
                    <a:pt x="155274" y="67544"/>
                    <a:pt x="155693" y="67849"/>
                    <a:pt x="156455" y="68306"/>
                  </a:cubicBezTo>
                  <a:cubicBezTo>
                    <a:pt x="157522" y="68611"/>
                    <a:pt x="158360" y="69030"/>
                    <a:pt x="158969" y="69563"/>
                  </a:cubicBezTo>
                  <a:cubicBezTo>
                    <a:pt x="159579" y="70097"/>
                    <a:pt x="160112" y="70821"/>
                    <a:pt x="160570" y="71735"/>
                  </a:cubicBezTo>
                  <a:cubicBezTo>
                    <a:pt x="160874" y="72650"/>
                    <a:pt x="161141" y="73221"/>
                    <a:pt x="161370" y="73450"/>
                  </a:cubicBezTo>
                  <a:cubicBezTo>
                    <a:pt x="161598" y="73678"/>
                    <a:pt x="161903" y="73831"/>
                    <a:pt x="162284" y="73907"/>
                  </a:cubicBezTo>
                  <a:cubicBezTo>
                    <a:pt x="162665" y="73983"/>
                    <a:pt x="162894" y="74174"/>
                    <a:pt x="162970" y="74478"/>
                  </a:cubicBezTo>
                  <a:cubicBezTo>
                    <a:pt x="163046" y="74783"/>
                    <a:pt x="163160" y="75393"/>
                    <a:pt x="163313" y="76307"/>
                  </a:cubicBezTo>
                  <a:cubicBezTo>
                    <a:pt x="163465" y="77069"/>
                    <a:pt x="163618" y="77565"/>
                    <a:pt x="163770" y="77793"/>
                  </a:cubicBezTo>
                  <a:cubicBezTo>
                    <a:pt x="163922" y="78022"/>
                    <a:pt x="164075" y="78517"/>
                    <a:pt x="164227" y="79279"/>
                  </a:cubicBezTo>
                  <a:cubicBezTo>
                    <a:pt x="164227" y="80651"/>
                    <a:pt x="164265" y="81832"/>
                    <a:pt x="164342" y="82822"/>
                  </a:cubicBezTo>
                  <a:cubicBezTo>
                    <a:pt x="164418" y="83813"/>
                    <a:pt x="164380" y="84765"/>
                    <a:pt x="164227" y="85680"/>
                  </a:cubicBezTo>
                  <a:cubicBezTo>
                    <a:pt x="164075" y="87204"/>
                    <a:pt x="163922" y="88233"/>
                    <a:pt x="163770" y="88766"/>
                  </a:cubicBezTo>
                  <a:cubicBezTo>
                    <a:pt x="163618" y="89299"/>
                    <a:pt x="163541" y="89680"/>
                    <a:pt x="163541" y="89909"/>
                  </a:cubicBezTo>
                  <a:cubicBezTo>
                    <a:pt x="163541" y="90138"/>
                    <a:pt x="163503" y="90328"/>
                    <a:pt x="163427" y="90480"/>
                  </a:cubicBezTo>
                  <a:cubicBezTo>
                    <a:pt x="163351" y="90633"/>
                    <a:pt x="163313" y="91166"/>
                    <a:pt x="163313" y="92081"/>
                  </a:cubicBezTo>
                  <a:cubicBezTo>
                    <a:pt x="163160" y="92995"/>
                    <a:pt x="163084" y="93414"/>
                    <a:pt x="163084" y="93338"/>
                  </a:cubicBezTo>
                  <a:cubicBezTo>
                    <a:pt x="163084" y="93262"/>
                    <a:pt x="162779" y="93605"/>
                    <a:pt x="162170" y="94367"/>
                  </a:cubicBezTo>
                  <a:cubicBezTo>
                    <a:pt x="161408" y="95281"/>
                    <a:pt x="160608" y="96310"/>
                    <a:pt x="159770" y="97453"/>
                  </a:cubicBezTo>
                  <a:cubicBezTo>
                    <a:pt x="158931" y="98596"/>
                    <a:pt x="157826" y="99320"/>
                    <a:pt x="156455" y="99624"/>
                  </a:cubicBezTo>
                  <a:cubicBezTo>
                    <a:pt x="155540" y="99929"/>
                    <a:pt x="154626" y="100120"/>
                    <a:pt x="153712" y="100196"/>
                  </a:cubicBezTo>
                  <a:cubicBezTo>
                    <a:pt x="152797" y="100272"/>
                    <a:pt x="151807" y="100463"/>
                    <a:pt x="150740" y="100767"/>
                  </a:cubicBezTo>
                  <a:cubicBezTo>
                    <a:pt x="149216" y="101529"/>
                    <a:pt x="147578" y="102368"/>
                    <a:pt x="145825" y="103282"/>
                  </a:cubicBezTo>
                  <a:cubicBezTo>
                    <a:pt x="144072" y="104196"/>
                    <a:pt x="142282" y="104654"/>
                    <a:pt x="140453" y="104654"/>
                  </a:cubicBezTo>
                  <a:cubicBezTo>
                    <a:pt x="139538" y="104654"/>
                    <a:pt x="138586" y="104730"/>
                    <a:pt x="137595" y="104882"/>
                  </a:cubicBezTo>
                  <a:cubicBezTo>
                    <a:pt x="136605" y="105035"/>
                    <a:pt x="135652" y="105339"/>
                    <a:pt x="134738" y="105797"/>
                  </a:cubicBezTo>
                  <a:cubicBezTo>
                    <a:pt x="132604" y="106101"/>
                    <a:pt x="131271" y="106521"/>
                    <a:pt x="130737" y="107054"/>
                  </a:cubicBezTo>
                  <a:cubicBezTo>
                    <a:pt x="130204" y="107587"/>
                    <a:pt x="130013" y="108235"/>
                    <a:pt x="130166" y="108997"/>
                  </a:cubicBezTo>
                  <a:cubicBezTo>
                    <a:pt x="130318" y="109759"/>
                    <a:pt x="130699" y="110445"/>
                    <a:pt x="131309" y="111054"/>
                  </a:cubicBezTo>
                  <a:cubicBezTo>
                    <a:pt x="131918" y="111664"/>
                    <a:pt x="132528" y="112350"/>
                    <a:pt x="133138" y="113112"/>
                  </a:cubicBezTo>
                  <a:cubicBezTo>
                    <a:pt x="133900" y="114026"/>
                    <a:pt x="134585" y="114674"/>
                    <a:pt x="135195" y="115055"/>
                  </a:cubicBezTo>
                  <a:cubicBezTo>
                    <a:pt x="135805" y="115436"/>
                    <a:pt x="136567" y="116160"/>
                    <a:pt x="137481" y="117227"/>
                  </a:cubicBezTo>
                  <a:cubicBezTo>
                    <a:pt x="139767" y="119055"/>
                    <a:pt x="141482" y="120198"/>
                    <a:pt x="142625" y="120656"/>
                  </a:cubicBezTo>
                  <a:cubicBezTo>
                    <a:pt x="143768" y="121113"/>
                    <a:pt x="144720" y="121303"/>
                    <a:pt x="145482" y="121227"/>
                  </a:cubicBezTo>
                  <a:cubicBezTo>
                    <a:pt x="146244" y="121151"/>
                    <a:pt x="146892" y="120960"/>
                    <a:pt x="147425" y="120656"/>
                  </a:cubicBezTo>
                  <a:cubicBezTo>
                    <a:pt x="147959" y="120351"/>
                    <a:pt x="148759" y="120503"/>
                    <a:pt x="149825" y="121113"/>
                  </a:cubicBezTo>
                  <a:cubicBezTo>
                    <a:pt x="150283" y="121418"/>
                    <a:pt x="151159" y="121837"/>
                    <a:pt x="152454" y="122370"/>
                  </a:cubicBezTo>
                  <a:cubicBezTo>
                    <a:pt x="153750" y="122904"/>
                    <a:pt x="154626" y="123323"/>
                    <a:pt x="155083" y="123627"/>
                  </a:cubicBezTo>
                  <a:lnTo>
                    <a:pt x="155312" y="124085"/>
                  </a:lnTo>
                  <a:lnTo>
                    <a:pt x="155312" y="124313"/>
                  </a:lnTo>
                  <a:cubicBezTo>
                    <a:pt x="155617" y="125075"/>
                    <a:pt x="156074" y="125685"/>
                    <a:pt x="156683" y="126142"/>
                  </a:cubicBezTo>
                  <a:cubicBezTo>
                    <a:pt x="157293" y="126599"/>
                    <a:pt x="157674" y="127209"/>
                    <a:pt x="157826" y="127971"/>
                  </a:cubicBezTo>
                  <a:cubicBezTo>
                    <a:pt x="158131" y="129038"/>
                    <a:pt x="158360" y="129876"/>
                    <a:pt x="158512" y="130485"/>
                  </a:cubicBezTo>
                  <a:cubicBezTo>
                    <a:pt x="158512" y="132467"/>
                    <a:pt x="158017" y="133838"/>
                    <a:pt x="157026" y="134600"/>
                  </a:cubicBezTo>
                  <a:cubicBezTo>
                    <a:pt x="156036" y="135362"/>
                    <a:pt x="154778" y="136124"/>
                    <a:pt x="153254" y="136886"/>
                  </a:cubicBezTo>
                  <a:cubicBezTo>
                    <a:pt x="152645" y="137191"/>
                    <a:pt x="151845" y="137458"/>
                    <a:pt x="150854" y="137686"/>
                  </a:cubicBezTo>
                  <a:cubicBezTo>
                    <a:pt x="149864" y="137915"/>
                    <a:pt x="148987" y="138105"/>
                    <a:pt x="148225" y="138258"/>
                  </a:cubicBezTo>
                  <a:cubicBezTo>
                    <a:pt x="146701" y="138410"/>
                    <a:pt x="145863" y="138448"/>
                    <a:pt x="145711" y="138372"/>
                  </a:cubicBezTo>
                  <a:cubicBezTo>
                    <a:pt x="145558" y="138296"/>
                    <a:pt x="144644" y="138258"/>
                    <a:pt x="142967" y="138258"/>
                  </a:cubicBezTo>
                  <a:cubicBezTo>
                    <a:pt x="142053" y="138258"/>
                    <a:pt x="141367" y="138334"/>
                    <a:pt x="140910" y="138486"/>
                  </a:cubicBezTo>
                  <a:cubicBezTo>
                    <a:pt x="140453" y="138639"/>
                    <a:pt x="139843" y="138715"/>
                    <a:pt x="139081" y="138715"/>
                  </a:cubicBezTo>
                  <a:cubicBezTo>
                    <a:pt x="138167" y="138715"/>
                    <a:pt x="137405" y="138677"/>
                    <a:pt x="136795" y="138601"/>
                  </a:cubicBezTo>
                  <a:cubicBezTo>
                    <a:pt x="136186" y="138525"/>
                    <a:pt x="135424" y="138486"/>
                    <a:pt x="134509" y="138486"/>
                  </a:cubicBezTo>
                  <a:cubicBezTo>
                    <a:pt x="133595" y="138486"/>
                    <a:pt x="133023" y="138601"/>
                    <a:pt x="132795" y="138829"/>
                  </a:cubicBezTo>
                  <a:cubicBezTo>
                    <a:pt x="132566" y="139058"/>
                    <a:pt x="131766" y="139172"/>
                    <a:pt x="130394" y="139172"/>
                  </a:cubicBezTo>
                  <a:cubicBezTo>
                    <a:pt x="128718" y="139325"/>
                    <a:pt x="127118" y="139591"/>
                    <a:pt x="125594" y="139972"/>
                  </a:cubicBezTo>
                  <a:cubicBezTo>
                    <a:pt x="124070" y="140353"/>
                    <a:pt x="122393" y="140772"/>
                    <a:pt x="120565" y="141230"/>
                  </a:cubicBezTo>
                  <a:cubicBezTo>
                    <a:pt x="120260" y="141382"/>
                    <a:pt x="119726" y="141458"/>
                    <a:pt x="118964" y="141458"/>
                  </a:cubicBezTo>
                  <a:cubicBezTo>
                    <a:pt x="117136" y="141763"/>
                    <a:pt x="115764" y="142068"/>
                    <a:pt x="114850" y="142373"/>
                  </a:cubicBezTo>
                  <a:cubicBezTo>
                    <a:pt x="113935" y="142677"/>
                    <a:pt x="113249" y="143020"/>
                    <a:pt x="112792" y="143401"/>
                  </a:cubicBezTo>
                  <a:cubicBezTo>
                    <a:pt x="112335" y="143782"/>
                    <a:pt x="111992" y="144201"/>
                    <a:pt x="111764" y="144659"/>
                  </a:cubicBezTo>
                  <a:cubicBezTo>
                    <a:pt x="111535" y="145116"/>
                    <a:pt x="110887" y="145649"/>
                    <a:pt x="109820" y="146259"/>
                  </a:cubicBezTo>
                  <a:cubicBezTo>
                    <a:pt x="110735" y="147783"/>
                    <a:pt x="111078" y="148545"/>
                    <a:pt x="110849" y="148545"/>
                  </a:cubicBezTo>
                  <a:cubicBezTo>
                    <a:pt x="110621" y="148545"/>
                    <a:pt x="110430" y="149307"/>
                    <a:pt x="110278" y="150831"/>
                  </a:cubicBezTo>
                  <a:cubicBezTo>
                    <a:pt x="109973" y="151593"/>
                    <a:pt x="109897" y="152126"/>
                    <a:pt x="110049" y="152431"/>
                  </a:cubicBezTo>
                  <a:cubicBezTo>
                    <a:pt x="110201" y="152736"/>
                    <a:pt x="110354" y="153269"/>
                    <a:pt x="110506" y="154031"/>
                  </a:cubicBezTo>
                  <a:cubicBezTo>
                    <a:pt x="110506" y="154793"/>
                    <a:pt x="110392" y="155365"/>
                    <a:pt x="110163" y="155746"/>
                  </a:cubicBezTo>
                  <a:cubicBezTo>
                    <a:pt x="109935" y="156127"/>
                    <a:pt x="109820" y="156698"/>
                    <a:pt x="109820" y="157460"/>
                  </a:cubicBezTo>
                  <a:cubicBezTo>
                    <a:pt x="109668" y="158375"/>
                    <a:pt x="109706" y="158908"/>
                    <a:pt x="109935" y="159060"/>
                  </a:cubicBezTo>
                  <a:cubicBezTo>
                    <a:pt x="110163" y="159213"/>
                    <a:pt x="110278" y="159670"/>
                    <a:pt x="110278" y="160432"/>
                  </a:cubicBezTo>
                  <a:cubicBezTo>
                    <a:pt x="110430" y="166071"/>
                    <a:pt x="110392" y="171367"/>
                    <a:pt x="110163" y="176320"/>
                  </a:cubicBezTo>
                  <a:cubicBezTo>
                    <a:pt x="109935" y="181273"/>
                    <a:pt x="109287" y="185807"/>
                    <a:pt x="108220" y="189921"/>
                  </a:cubicBezTo>
                  <a:cubicBezTo>
                    <a:pt x="108525" y="190836"/>
                    <a:pt x="108487" y="192017"/>
                    <a:pt x="108106" y="193465"/>
                  </a:cubicBezTo>
                  <a:cubicBezTo>
                    <a:pt x="107725" y="194913"/>
                    <a:pt x="107458" y="196170"/>
                    <a:pt x="107306" y="197237"/>
                  </a:cubicBezTo>
                  <a:cubicBezTo>
                    <a:pt x="107001" y="198913"/>
                    <a:pt x="106544" y="200247"/>
                    <a:pt x="105934" y="201237"/>
                  </a:cubicBezTo>
                  <a:cubicBezTo>
                    <a:pt x="105325" y="202228"/>
                    <a:pt x="104791" y="203485"/>
                    <a:pt x="104334" y="205009"/>
                  </a:cubicBezTo>
                  <a:cubicBezTo>
                    <a:pt x="104029" y="206228"/>
                    <a:pt x="103915" y="206838"/>
                    <a:pt x="103991" y="206838"/>
                  </a:cubicBezTo>
                  <a:cubicBezTo>
                    <a:pt x="104067" y="206838"/>
                    <a:pt x="103724" y="207295"/>
                    <a:pt x="102962" y="208209"/>
                  </a:cubicBezTo>
                  <a:cubicBezTo>
                    <a:pt x="102200" y="209124"/>
                    <a:pt x="101667" y="210229"/>
                    <a:pt x="101362" y="211524"/>
                  </a:cubicBezTo>
                  <a:cubicBezTo>
                    <a:pt x="101057" y="212820"/>
                    <a:pt x="100676" y="213924"/>
                    <a:pt x="100219" y="214839"/>
                  </a:cubicBezTo>
                  <a:cubicBezTo>
                    <a:pt x="99914" y="215601"/>
                    <a:pt x="99610" y="216172"/>
                    <a:pt x="99305" y="216553"/>
                  </a:cubicBezTo>
                  <a:cubicBezTo>
                    <a:pt x="99000" y="216934"/>
                    <a:pt x="98619" y="217506"/>
                    <a:pt x="98162" y="218268"/>
                  </a:cubicBezTo>
                  <a:cubicBezTo>
                    <a:pt x="97095" y="220249"/>
                    <a:pt x="96714" y="221811"/>
                    <a:pt x="97019" y="222954"/>
                  </a:cubicBezTo>
                  <a:cubicBezTo>
                    <a:pt x="97324" y="224097"/>
                    <a:pt x="96638" y="224669"/>
                    <a:pt x="94961" y="224669"/>
                  </a:cubicBezTo>
                  <a:cubicBezTo>
                    <a:pt x="94657" y="223145"/>
                    <a:pt x="94085" y="221163"/>
                    <a:pt x="93247" y="218725"/>
                  </a:cubicBezTo>
                  <a:cubicBezTo>
                    <a:pt x="92409" y="216287"/>
                    <a:pt x="92066" y="214305"/>
                    <a:pt x="92218" y="212781"/>
                  </a:cubicBezTo>
                  <a:lnTo>
                    <a:pt x="92447" y="211410"/>
                  </a:lnTo>
                  <a:cubicBezTo>
                    <a:pt x="92447" y="210343"/>
                    <a:pt x="92371" y="209314"/>
                    <a:pt x="92218" y="208324"/>
                  </a:cubicBezTo>
                  <a:cubicBezTo>
                    <a:pt x="92066" y="207333"/>
                    <a:pt x="91990" y="206381"/>
                    <a:pt x="91990" y="205466"/>
                  </a:cubicBezTo>
                  <a:cubicBezTo>
                    <a:pt x="91990" y="204857"/>
                    <a:pt x="92028" y="204438"/>
                    <a:pt x="92104" y="204209"/>
                  </a:cubicBezTo>
                  <a:cubicBezTo>
                    <a:pt x="92180" y="203980"/>
                    <a:pt x="92142" y="203714"/>
                    <a:pt x="91990" y="203409"/>
                  </a:cubicBezTo>
                  <a:cubicBezTo>
                    <a:pt x="91837" y="202647"/>
                    <a:pt x="91723" y="202456"/>
                    <a:pt x="91647" y="202837"/>
                  </a:cubicBezTo>
                  <a:cubicBezTo>
                    <a:pt x="91571" y="203218"/>
                    <a:pt x="91456" y="202799"/>
                    <a:pt x="91304" y="201580"/>
                  </a:cubicBezTo>
                  <a:cubicBezTo>
                    <a:pt x="91304" y="201275"/>
                    <a:pt x="91418" y="200704"/>
                    <a:pt x="91647" y="199866"/>
                  </a:cubicBezTo>
                  <a:cubicBezTo>
                    <a:pt x="91875" y="199027"/>
                    <a:pt x="91990" y="198303"/>
                    <a:pt x="91990" y="197694"/>
                  </a:cubicBezTo>
                  <a:cubicBezTo>
                    <a:pt x="91990" y="197084"/>
                    <a:pt x="91913" y="196779"/>
                    <a:pt x="91761" y="196779"/>
                  </a:cubicBezTo>
                  <a:cubicBezTo>
                    <a:pt x="91609" y="196779"/>
                    <a:pt x="91685" y="196551"/>
                    <a:pt x="91990" y="196094"/>
                  </a:cubicBezTo>
                  <a:cubicBezTo>
                    <a:pt x="91990" y="194417"/>
                    <a:pt x="91913" y="193046"/>
                    <a:pt x="91761" y="191979"/>
                  </a:cubicBezTo>
                  <a:cubicBezTo>
                    <a:pt x="91609" y="190912"/>
                    <a:pt x="91837" y="189464"/>
                    <a:pt x="92447" y="187635"/>
                  </a:cubicBezTo>
                  <a:cubicBezTo>
                    <a:pt x="92599" y="184740"/>
                    <a:pt x="92637" y="182301"/>
                    <a:pt x="92561" y="180320"/>
                  </a:cubicBezTo>
                  <a:cubicBezTo>
                    <a:pt x="92485" y="178339"/>
                    <a:pt x="92409" y="176358"/>
                    <a:pt x="92333" y="174377"/>
                  </a:cubicBezTo>
                  <a:cubicBezTo>
                    <a:pt x="92256" y="172395"/>
                    <a:pt x="92066" y="170262"/>
                    <a:pt x="91761" y="167976"/>
                  </a:cubicBezTo>
                  <a:cubicBezTo>
                    <a:pt x="91456" y="165690"/>
                    <a:pt x="91151" y="162947"/>
                    <a:pt x="90847" y="159746"/>
                  </a:cubicBezTo>
                  <a:lnTo>
                    <a:pt x="90389" y="153117"/>
                  </a:lnTo>
                  <a:cubicBezTo>
                    <a:pt x="90542" y="152812"/>
                    <a:pt x="90656" y="152469"/>
                    <a:pt x="90732" y="152088"/>
                  </a:cubicBezTo>
                  <a:cubicBezTo>
                    <a:pt x="90809" y="151707"/>
                    <a:pt x="90466" y="151517"/>
                    <a:pt x="89704" y="151517"/>
                  </a:cubicBezTo>
                  <a:cubicBezTo>
                    <a:pt x="88789" y="151517"/>
                    <a:pt x="87494" y="152050"/>
                    <a:pt x="85817" y="153117"/>
                  </a:cubicBezTo>
                  <a:lnTo>
                    <a:pt x="83760" y="154260"/>
                  </a:lnTo>
                  <a:cubicBezTo>
                    <a:pt x="82693" y="154565"/>
                    <a:pt x="81969" y="154831"/>
                    <a:pt x="81588" y="155060"/>
                  </a:cubicBezTo>
                  <a:cubicBezTo>
                    <a:pt x="81207" y="155289"/>
                    <a:pt x="80903" y="155441"/>
                    <a:pt x="80674" y="155517"/>
                  </a:cubicBezTo>
                  <a:cubicBezTo>
                    <a:pt x="80445" y="155593"/>
                    <a:pt x="80255" y="155784"/>
                    <a:pt x="80102" y="156089"/>
                  </a:cubicBezTo>
                  <a:cubicBezTo>
                    <a:pt x="79950" y="156393"/>
                    <a:pt x="79569" y="156927"/>
                    <a:pt x="78959" y="157689"/>
                  </a:cubicBezTo>
                  <a:cubicBezTo>
                    <a:pt x="78350" y="158451"/>
                    <a:pt x="77778" y="158870"/>
                    <a:pt x="77245" y="158946"/>
                  </a:cubicBezTo>
                  <a:cubicBezTo>
                    <a:pt x="76712" y="159022"/>
                    <a:pt x="75911" y="159060"/>
                    <a:pt x="74845" y="159060"/>
                  </a:cubicBezTo>
                  <a:cubicBezTo>
                    <a:pt x="74387" y="160280"/>
                    <a:pt x="73244" y="161270"/>
                    <a:pt x="71416" y="162032"/>
                  </a:cubicBezTo>
                  <a:cubicBezTo>
                    <a:pt x="70501" y="162337"/>
                    <a:pt x="69892" y="162299"/>
                    <a:pt x="69587" y="161918"/>
                  </a:cubicBezTo>
                  <a:cubicBezTo>
                    <a:pt x="69282" y="161537"/>
                    <a:pt x="68749" y="161423"/>
                    <a:pt x="67987" y="161575"/>
                  </a:cubicBezTo>
                  <a:cubicBezTo>
                    <a:pt x="67225" y="161727"/>
                    <a:pt x="66844" y="161918"/>
                    <a:pt x="66844" y="162147"/>
                  </a:cubicBezTo>
                  <a:cubicBezTo>
                    <a:pt x="66844" y="162375"/>
                    <a:pt x="67072" y="162718"/>
                    <a:pt x="67529" y="163175"/>
                  </a:cubicBezTo>
                  <a:cubicBezTo>
                    <a:pt x="68139" y="164090"/>
                    <a:pt x="68291" y="164737"/>
                    <a:pt x="67987" y="165118"/>
                  </a:cubicBezTo>
                  <a:cubicBezTo>
                    <a:pt x="67682" y="165499"/>
                    <a:pt x="67529" y="166071"/>
                    <a:pt x="67529" y="166833"/>
                  </a:cubicBezTo>
                  <a:cubicBezTo>
                    <a:pt x="67529" y="167138"/>
                    <a:pt x="67644" y="167404"/>
                    <a:pt x="67872" y="167633"/>
                  </a:cubicBezTo>
                  <a:cubicBezTo>
                    <a:pt x="68101" y="167862"/>
                    <a:pt x="68215" y="168128"/>
                    <a:pt x="68215" y="168433"/>
                  </a:cubicBezTo>
                  <a:cubicBezTo>
                    <a:pt x="68368" y="169195"/>
                    <a:pt x="68406" y="169500"/>
                    <a:pt x="68330" y="169347"/>
                  </a:cubicBezTo>
                  <a:cubicBezTo>
                    <a:pt x="68253" y="169195"/>
                    <a:pt x="68215" y="169576"/>
                    <a:pt x="68215" y="170490"/>
                  </a:cubicBezTo>
                  <a:cubicBezTo>
                    <a:pt x="68215" y="171252"/>
                    <a:pt x="68291" y="171862"/>
                    <a:pt x="68444" y="172319"/>
                  </a:cubicBezTo>
                  <a:cubicBezTo>
                    <a:pt x="68596" y="172776"/>
                    <a:pt x="68596" y="173386"/>
                    <a:pt x="68444" y="174148"/>
                  </a:cubicBezTo>
                  <a:cubicBezTo>
                    <a:pt x="68444" y="175520"/>
                    <a:pt x="68063" y="176663"/>
                    <a:pt x="67301" y="177577"/>
                  </a:cubicBezTo>
                  <a:cubicBezTo>
                    <a:pt x="65929" y="178949"/>
                    <a:pt x="64329" y="179330"/>
                    <a:pt x="62500" y="178720"/>
                  </a:cubicBezTo>
                  <a:cubicBezTo>
                    <a:pt x="61433" y="178568"/>
                    <a:pt x="60671" y="178263"/>
                    <a:pt x="60214" y="177806"/>
                  </a:cubicBezTo>
                  <a:cubicBezTo>
                    <a:pt x="59757" y="177348"/>
                    <a:pt x="58995" y="176967"/>
                    <a:pt x="57928" y="176663"/>
                  </a:cubicBezTo>
                  <a:cubicBezTo>
                    <a:pt x="56404" y="175901"/>
                    <a:pt x="55337" y="175291"/>
                    <a:pt x="54728" y="174834"/>
                  </a:cubicBezTo>
                  <a:cubicBezTo>
                    <a:pt x="54118" y="174377"/>
                    <a:pt x="53737" y="173996"/>
                    <a:pt x="53585" y="173691"/>
                  </a:cubicBezTo>
                  <a:cubicBezTo>
                    <a:pt x="53432" y="173386"/>
                    <a:pt x="53356" y="173157"/>
                    <a:pt x="53356" y="173005"/>
                  </a:cubicBezTo>
                  <a:cubicBezTo>
                    <a:pt x="53356" y="172853"/>
                    <a:pt x="53051" y="172548"/>
                    <a:pt x="52442" y="172091"/>
                  </a:cubicBezTo>
                  <a:cubicBezTo>
                    <a:pt x="51680" y="171481"/>
                    <a:pt x="51108" y="171138"/>
                    <a:pt x="50727" y="171062"/>
                  </a:cubicBezTo>
                  <a:cubicBezTo>
                    <a:pt x="50346" y="170986"/>
                    <a:pt x="50003" y="170414"/>
                    <a:pt x="49699" y="169347"/>
                  </a:cubicBezTo>
                  <a:lnTo>
                    <a:pt x="47413" y="165918"/>
                  </a:lnTo>
                  <a:cubicBezTo>
                    <a:pt x="46346" y="164394"/>
                    <a:pt x="45508" y="163213"/>
                    <a:pt x="44898" y="162375"/>
                  </a:cubicBezTo>
                  <a:cubicBezTo>
                    <a:pt x="44288" y="161537"/>
                    <a:pt x="43717" y="160737"/>
                    <a:pt x="43184" y="159975"/>
                  </a:cubicBezTo>
                  <a:cubicBezTo>
                    <a:pt x="42650" y="159213"/>
                    <a:pt x="42193" y="158337"/>
                    <a:pt x="41812" y="157346"/>
                  </a:cubicBezTo>
                  <a:cubicBezTo>
                    <a:pt x="41431" y="156355"/>
                    <a:pt x="40859" y="155022"/>
                    <a:pt x="40097" y="153345"/>
                  </a:cubicBezTo>
                  <a:cubicBezTo>
                    <a:pt x="38269" y="150145"/>
                    <a:pt x="36973" y="147097"/>
                    <a:pt x="36211" y="144201"/>
                  </a:cubicBezTo>
                  <a:cubicBezTo>
                    <a:pt x="36059" y="143744"/>
                    <a:pt x="36021" y="143516"/>
                    <a:pt x="36097" y="143516"/>
                  </a:cubicBezTo>
                  <a:cubicBezTo>
                    <a:pt x="36173" y="143516"/>
                    <a:pt x="35983" y="143211"/>
                    <a:pt x="35525" y="142601"/>
                  </a:cubicBezTo>
                  <a:cubicBezTo>
                    <a:pt x="34763" y="141382"/>
                    <a:pt x="34344" y="140391"/>
                    <a:pt x="34268" y="139629"/>
                  </a:cubicBezTo>
                  <a:cubicBezTo>
                    <a:pt x="34192" y="138867"/>
                    <a:pt x="33697" y="137343"/>
                    <a:pt x="32782" y="135057"/>
                  </a:cubicBezTo>
                  <a:cubicBezTo>
                    <a:pt x="31715" y="133533"/>
                    <a:pt x="31258" y="132238"/>
                    <a:pt x="31411" y="131171"/>
                  </a:cubicBezTo>
                  <a:cubicBezTo>
                    <a:pt x="31563" y="130104"/>
                    <a:pt x="31411" y="129266"/>
                    <a:pt x="30953" y="128657"/>
                  </a:cubicBezTo>
                  <a:cubicBezTo>
                    <a:pt x="30649" y="128199"/>
                    <a:pt x="30420" y="127933"/>
                    <a:pt x="30268" y="127857"/>
                  </a:cubicBezTo>
                  <a:cubicBezTo>
                    <a:pt x="30115" y="127780"/>
                    <a:pt x="29887" y="127209"/>
                    <a:pt x="29582" y="126142"/>
                  </a:cubicBezTo>
                  <a:cubicBezTo>
                    <a:pt x="29277" y="125228"/>
                    <a:pt x="29048" y="124161"/>
                    <a:pt x="28896" y="122942"/>
                  </a:cubicBezTo>
                  <a:cubicBezTo>
                    <a:pt x="28744" y="121722"/>
                    <a:pt x="28667" y="120579"/>
                    <a:pt x="28667" y="119513"/>
                  </a:cubicBezTo>
                  <a:cubicBezTo>
                    <a:pt x="28667" y="117227"/>
                    <a:pt x="28439" y="115360"/>
                    <a:pt x="27982" y="113912"/>
                  </a:cubicBezTo>
                  <a:cubicBezTo>
                    <a:pt x="27524" y="112464"/>
                    <a:pt x="27067" y="111054"/>
                    <a:pt x="26610" y="109683"/>
                  </a:cubicBezTo>
                  <a:cubicBezTo>
                    <a:pt x="26153" y="108311"/>
                    <a:pt x="25658" y="106978"/>
                    <a:pt x="25124" y="105682"/>
                  </a:cubicBezTo>
                  <a:cubicBezTo>
                    <a:pt x="24591" y="104387"/>
                    <a:pt x="24248" y="102672"/>
                    <a:pt x="24095" y="100539"/>
                  </a:cubicBezTo>
                  <a:cubicBezTo>
                    <a:pt x="23943" y="99472"/>
                    <a:pt x="23714" y="98558"/>
                    <a:pt x="23410" y="97796"/>
                  </a:cubicBezTo>
                  <a:cubicBezTo>
                    <a:pt x="23105" y="97034"/>
                    <a:pt x="22952" y="95891"/>
                    <a:pt x="22952" y="94367"/>
                  </a:cubicBezTo>
                  <a:cubicBezTo>
                    <a:pt x="22800" y="93452"/>
                    <a:pt x="22686" y="92309"/>
                    <a:pt x="22610" y="90938"/>
                  </a:cubicBezTo>
                  <a:cubicBezTo>
                    <a:pt x="22533" y="89566"/>
                    <a:pt x="22267" y="88347"/>
                    <a:pt x="21809" y="87280"/>
                  </a:cubicBezTo>
                  <a:cubicBezTo>
                    <a:pt x="21657" y="86975"/>
                    <a:pt x="21238" y="86099"/>
                    <a:pt x="20552" y="84651"/>
                  </a:cubicBezTo>
                  <a:cubicBezTo>
                    <a:pt x="19866" y="83203"/>
                    <a:pt x="19523" y="82403"/>
                    <a:pt x="19523" y="82251"/>
                  </a:cubicBezTo>
                  <a:cubicBezTo>
                    <a:pt x="19523" y="81336"/>
                    <a:pt x="19638" y="80994"/>
                    <a:pt x="19866" y="81222"/>
                  </a:cubicBezTo>
                  <a:cubicBezTo>
                    <a:pt x="20095" y="81451"/>
                    <a:pt x="20133" y="81260"/>
                    <a:pt x="19981" y="80651"/>
                  </a:cubicBezTo>
                  <a:cubicBezTo>
                    <a:pt x="19676" y="80498"/>
                    <a:pt x="19295" y="79965"/>
                    <a:pt x="18838" y="79050"/>
                  </a:cubicBezTo>
                  <a:cubicBezTo>
                    <a:pt x="18380" y="77526"/>
                    <a:pt x="17999" y="75774"/>
                    <a:pt x="17695" y="73793"/>
                  </a:cubicBezTo>
                  <a:cubicBezTo>
                    <a:pt x="17390" y="71811"/>
                    <a:pt x="17161" y="70059"/>
                    <a:pt x="17009" y="68535"/>
                  </a:cubicBezTo>
                  <a:cubicBezTo>
                    <a:pt x="17009" y="67620"/>
                    <a:pt x="16971" y="67049"/>
                    <a:pt x="16895" y="66820"/>
                  </a:cubicBezTo>
                  <a:cubicBezTo>
                    <a:pt x="16818" y="66592"/>
                    <a:pt x="16552" y="66020"/>
                    <a:pt x="16094" y="65106"/>
                  </a:cubicBezTo>
                  <a:cubicBezTo>
                    <a:pt x="15942" y="64191"/>
                    <a:pt x="15637" y="63201"/>
                    <a:pt x="15180" y="62134"/>
                  </a:cubicBezTo>
                  <a:cubicBezTo>
                    <a:pt x="14723" y="61067"/>
                    <a:pt x="14799" y="60077"/>
                    <a:pt x="15409" y="59162"/>
                  </a:cubicBezTo>
                  <a:cubicBezTo>
                    <a:pt x="16323" y="57791"/>
                    <a:pt x="17199" y="57257"/>
                    <a:pt x="18038" y="57562"/>
                  </a:cubicBezTo>
                  <a:cubicBezTo>
                    <a:pt x="18876" y="57867"/>
                    <a:pt x="19904" y="58172"/>
                    <a:pt x="21124" y="58476"/>
                  </a:cubicBezTo>
                  <a:cubicBezTo>
                    <a:pt x="22800" y="58781"/>
                    <a:pt x="24781" y="59391"/>
                    <a:pt x="27067" y="60305"/>
                  </a:cubicBezTo>
                  <a:cubicBezTo>
                    <a:pt x="29353" y="61220"/>
                    <a:pt x="31258" y="62134"/>
                    <a:pt x="32782" y="63048"/>
                  </a:cubicBezTo>
                  <a:cubicBezTo>
                    <a:pt x="33697" y="63810"/>
                    <a:pt x="34573" y="64610"/>
                    <a:pt x="35411" y="65449"/>
                  </a:cubicBezTo>
                  <a:cubicBezTo>
                    <a:pt x="36249" y="66287"/>
                    <a:pt x="36897" y="67392"/>
                    <a:pt x="37354" y="68763"/>
                  </a:cubicBezTo>
                  <a:cubicBezTo>
                    <a:pt x="37811" y="70135"/>
                    <a:pt x="38192" y="71088"/>
                    <a:pt x="38497" y="71621"/>
                  </a:cubicBezTo>
                  <a:cubicBezTo>
                    <a:pt x="38802" y="72154"/>
                    <a:pt x="39107" y="72726"/>
                    <a:pt x="39412" y="73335"/>
                  </a:cubicBezTo>
                  <a:cubicBezTo>
                    <a:pt x="39716" y="74707"/>
                    <a:pt x="39602" y="76536"/>
                    <a:pt x="39069" y="78822"/>
                  </a:cubicBezTo>
                  <a:cubicBezTo>
                    <a:pt x="38535" y="81108"/>
                    <a:pt x="37964" y="82784"/>
                    <a:pt x="37354" y="83851"/>
                  </a:cubicBezTo>
                  <a:cubicBezTo>
                    <a:pt x="37049" y="84918"/>
                    <a:pt x="37049" y="85375"/>
                    <a:pt x="37354" y="85223"/>
                  </a:cubicBezTo>
                  <a:cubicBezTo>
                    <a:pt x="37659" y="85070"/>
                    <a:pt x="37811" y="85527"/>
                    <a:pt x="37811" y="86594"/>
                  </a:cubicBezTo>
                  <a:cubicBezTo>
                    <a:pt x="37811" y="87509"/>
                    <a:pt x="37659" y="87737"/>
                    <a:pt x="37354" y="87280"/>
                  </a:cubicBezTo>
                  <a:cubicBezTo>
                    <a:pt x="37049" y="86823"/>
                    <a:pt x="36821" y="87204"/>
                    <a:pt x="36668" y="88423"/>
                  </a:cubicBezTo>
                  <a:cubicBezTo>
                    <a:pt x="36668" y="89185"/>
                    <a:pt x="36783" y="89452"/>
                    <a:pt x="37011" y="89223"/>
                  </a:cubicBezTo>
                  <a:cubicBezTo>
                    <a:pt x="37240" y="88995"/>
                    <a:pt x="37126" y="89337"/>
                    <a:pt x="36668" y="90252"/>
                  </a:cubicBezTo>
                  <a:cubicBezTo>
                    <a:pt x="36516" y="91471"/>
                    <a:pt x="36287" y="92195"/>
                    <a:pt x="35983" y="92424"/>
                  </a:cubicBezTo>
                  <a:cubicBezTo>
                    <a:pt x="35678" y="92652"/>
                    <a:pt x="35487" y="93071"/>
                    <a:pt x="35411" y="93681"/>
                  </a:cubicBezTo>
                  <a:cubicBezTo>
                    <a:pt x="35335" y="94290"/>
                    <a:pt x="35335" y="95167"/>
                    <a:pt x="35411" y="96310"/>
                  </a:cubicBezTo>
                  <a:cubicBezTo>
                    <a:pt x="35487" y="97453"/>
                    <a:pt x="35754" y="99243"/>
                    <a:pt x="36211" y="101682"/>
                  </a:cubicBezTo>
                  <a:cubicBezTo>
                    <a:pt x="36364" y="102596"/>
                    <a:pt x="36326" y="102901"/>
                    <a:pt x="36097" y="102596"/>
                  </a:cubicBezTo>
                  <a:cubicBezTo>
                    <a:pt x="35868" y="102291"/>
                    <a:pt x="35754" y="102672"/>
                    <a:pt x="35754" y="103739"/>
                  </a:cubicBezTo>
                  <a:cubicBezTo>
                    <a:pt x="35754" y="104196"/>
                    <a:pt x="35868" y="104654"/>
                    <a:pt x="36097" y="105111"/>
                  </a:cubicBezTo>
                  <a:cubicBezTo>
                    <a:pt x="36326" y="105568"/>
                    <a:pt x="36516" y="106101"/>
                    <a:pt x="36668" y="106711"/>
                  </a:cubicBezTo>
                  <a:cubicBezTo>
                    <a:pt x="36821" y="107473"/>
                    <a:pt x="36897" y="108045"/>
                    <a:pt x="36897" y="108426"/>
                  </a:cubicBezTo>
                  <a:cubicBezTo>
                    <a:pt x="36897" y="108807"/>
                    <a:pt x="37049" y="109454"/>
                    <a:pt x="37354" y="110369"/>
                  </a:cubicBezTo>
                  <a:cubicBezTo>
                    <a:pt x="37507" y="111283"/>
                    <a:pt x="37621" y="112007"/>
                    <a:pt x="37697" y="112540"/>
                  </a:cubicBezTo>
                  <a:cubicBezTo>
                    <a:pt x="37773" y="113074"/>
                    <a:pt x="38040" y="113798"/>
                    <a:pt x="38497" y="114712"/>
                  </a:cubicBezTo>
                  <a:cubicBezTo>
                    <a:pt x="38650" y="115322"/>
                    <a:pt x="38726" y="115931"/>
                    <a:pt x="38726" y="116541"/>
                  </a:cubicBezTo>
                  <a:cubicBezTo>
                    <a:pt x="39031" y="117760"/>
                    <a:pt x="39716" y="119627"/>
                    <a:pt x="40783" y="122142"/>
                  </a:cubicBezTo>
                  <a:cubicBezTo>
                    <a:pt x="41850" y="124656"/>
                    <a:pt x="42917" y="126371"/>
                    <a:pt x="43984" y="127285"/>
                  </a:cubicBezTo>
                  <a:cubicBezTo>
                    <a:pt x="43984" y="125304"/>
                    <a:pt x="43526" y="123323"/>
                    <a:pt x="42612" y="121341"/>
                  </a:cubicBezTo>
                  <a:lnTo>
                    <a:pt x="41012" y="116312"/>
                  </a:lnTo>
                  <a:cubicBezTo>
                    <a:pt x="40859" y="115855"/>
                    <a:pt x="40593" y="114522"/>
                    <a:pt x="40212" y="112312"/>
                  </a:cubicBezTo>
                  <a:cubicBezTo>
                    <a:pt x="39831" y="110102"/>
                    <a:pt x="39564" y="108540"/>
                    <a:pt x="39412" y="107625"/>
                  </a:cubicBezTo>
                  <a:cubicBezTo>
                    <a:pt x="39107" y="105949"/>
                    <a:pt x="39069" y="104349"/>
                    <a:pt x="39297" y="102825"/>
                  </a:cubicBezTo>
                  <a:cubicBezTo>
                    <a:pt x="39526" y="101301"/>
                    <a:pt x="39640" y="99624"/>
                    <a:pt x="39640" y="97796"/>
                  </a:cubicBezTo>
                  <a:cubicBezTo>
                    <a:pt x="39640" y="97186"/>
                    <a:pt x="39488" y="96805"/>
                    <a:pt x="39183" y="96653"/>
                  </a:cubicBezTo>
                  <a:cubicBezTo>
                    <a:pt x="38878" y="96500"/>
                    <a:pt x="38954" y="95967"/>
                    <a:pt x="39412" y="95052"/>
                  </a:cubicBezTo>
                  <a:cubicBezTo>
                    <a:pt x="39564" y="94138"/>
                    <a:pt x="39716" y="93681"/>
                    <a:pt x="39869" y="93681"/>
                  </a:cubicBezTo>
                  <a:cubicBezTo>
                    <a:pt x="40021" y="93681"/>
                    <a:pt x="40097" y="93376"/>
                    <a:pt x="40097" y="92766"/>
                  </a:cubicBezTo>
                  <a:cubicBezTo>
                    <a:pt x="40097" y="92309"/>
                    <a:pt x="39983" y="91852"/>
                    <a:pt x="39755" y="91395"/>
                  </a:cubicBezTo>
                  <a:cubicBezTo>
                    <a:pt x="39526" y="90938"/>
                    <a:pt x="39412" y="90480"/>
                    <a:pt x="39412" y="90023"/>
                  </a:cubicBezTo>
                  <a:cubicBezTo>
                    <a:pt x="39564" y="89414"/>
                    <a:pt x="39716" y="88956"/>
                    <a:pt x="39869" y="88652"/>
                  </a:cubicBezTo>
                  <a:cubicBezTo>
                    <a:pt x="40021" y="88347"/>
                    <a:pt x="40326" y="88042"/>
                    <a:pt x="40783" y="87737"/>
                  </a:cubicBezTo>
                  <a:cubicBezTo>
                    <a:pt x="41545" y="86670"/>
                    <a:pt x="41888" y="85908"/>
                    <a:pt x="41812" y="85451"/>
                  </a:cubicBezTo>
                  <a:cubicBezTo>
                    <a:pt x="41736" y="84994"/>
                    <a:pt x="42460" y="84384"/>
                    <a:pt x="43984" y="83622"/>
                  </a:cubicBezTo>
                  <a:lnTo>
                    <a:pt x="47870" y="82251"/>
                  </a:lnTo>
                  <a:cubicBezTo>
                    <a:pt x="48784" y="82098"/>
                    <a:pt x="49470" y="81870"/>
                    <a:pt x="49927" y="81565"/>
                  </a:cubicBezTo>
                  <a:cubicBezTo>
                    <a:pt x="50384" y="80955"/>
                    <a:pt x="50918" y="80536"/>
                    <a:pt x="51527" y="80308"/>
                  </a:cubicBezTo>
                  <a:cubicBezTo>
                    <a:pt x="52137" y="80079"/>
                    <a:pt x="52823" y="79736"/>
                    <a:pt x="53585" y="79279"/>
                  </a:cubicBezTo>
                  <a:cubicBezTo>
                    <a:pt x="55414" y="78365"/>
                    <a:pt x="56404" y="77946"/>
                    <a:pt x="56557" y="78022"/>
                  </a:cubicBezTo>
                  <a:cubicBezTo>
                    <a:pt x="56709" y="78098"/>
                    <a:pt x="57547" y="77984"/>
                    <a:pt x="59071" y="77679"/>
                  </a:cubicBezTo>
                  <a:cubicBezTo>
                    <a:pt x="59528" y="77526"/>
                    <a:pt x="59948" y="77336"/>
                    <a:pt x="60329" y="77107"/>
                  </a:cubicBezTo>
                  <a:cubicBezTo>
                    <a:pt x="60710" y="76879"/>
                    <a:pt x="61129" y="76612"/>
                    <a:pt x="61586" y="76307"/>
                  </a:cubicBezTo>
                  <a:cubicBezTo>
                    <a:pt x="62348" y="76002"/>
                    <a:pt x="63262" y="75774"/>
                    <a:pt x="64329" y="75621"/>
                  </a:cubicBezTo>
                  <a:cubicBezTo>
                    <a:pt x="65396" y="75469"/>
                    <a:pt x="66386" y="75240"/>
                    <a:pt x="67301" y="74936"/>
                  </a:cubicBezTo>
                  <a:cubicBezTo>
                    <a:pt x="67758" y="74783"/>
                    <a:pt x="68177" y="74593"/>
                    <a:pt x="68558" y="74364"/>
                  </a:cubicBezTo>
                  <a:cubicBezTo>
                    <a:pt x="68939" y="74136"/>
                    <a:pt x="69282" y="73945"/>
                    <a:pt x="69587" y="73793"/>
                  </a:cubicBezTo>
                  <a:cubicBezTo>
                    <a:pt x="70349" y="73335"/>
                    <a:pt x="71378" y="72993"/>
                    <a:pt x="72673" y="72764"/>
                  </a:cubicBezTo>
                  <a:cubicBezTo>
                    <a:pt x="73968" y="72535"/>
                    <a:pt x="74921" y="72345"/>
                    <a:pt x="75530" y="72192"/>
                  </a:cubicBezTo>
                  <a:cubicBezTo>
                    <a:pt x="77512" y="71888"/>
                    <a:pt x="78578" y="71621"/>
                    <a:pt x="78731" y="71392"/>
                  </a:cubicBezTo>
                  <a:cubicBezTo>
                    <a:pt x="78883" y="71164"/>
                    <a:pt x="79645" y="70821"/>
                    <a:pt x="81017" y="70364"/>
                  </a:cubicBezTo>
                  <a:cubicBezTo>
                    <a:pt x="82693" y="69602"/>
                    <a:pt x="84217" y="68687"/>
                    <a:pt x="85589" y="67620"/>
                  </a:cubicBezTo>
                  <a:lnTo>
                    <a:pt x="86275" y="66706"/>
                  </a:lnTo>
                  <a:cubicBezTo>
                    <a:pt x="86732" y="66249"/>
                    <a:pt x="87227" y="65868"/>
                    <a:pt x="87761" y="65563"/>
                  </a:cubicBezTo>
                  <a:cubicBezTo>
                    <a:pt x="88294" y="65258"/>
                    <a:pt x="88713" y="64649"/>
                    <a:pt x="89018" y="63734"/>
                  </a:cubicBezTo>
                  <a:cubicBezTo>
                    <a:pt x="89170" y="63125"/>
                    <a:pt x="89208" y="62591"/>
                    <a:pt x="89132" y="62134"/>
                  </a:cubicBezTo>
                  <a:cubicBezTo>
                    <a:pt x="89056" y="61677"/>
                    <a:pt x="89094" y="61143"/>
                    <a:pt x="89246" y="60534"/>
                  </a:cubicBezTo>
                  <a:cubicBezTo>
                    <a:pt x="90008" y="58705"/>
                    <a:pt x="90275" y="56724"/>
                    <a:pt x="90047" y="54590"/>
                  </a:cubicBezTo>
                  <a:cubicBezTo>
                    <a:pt x="89818" y="52457"/>
                    <a:pt x="89551" y="49866"/>
                    <a:pt x="89246" y="46818"/>
                  </a:cubicBezTo>
                  <a:cubicBezTo>
                    <a:pt x="89246" y="45141"/>
                    <a:pt x="89437" y="43808"/>
                    <a:pt x="89818" y="42817"/>
                  </a:cubicBezTo>
                  <a:cubicBezTo>
                    <a:pt x="90199" y="41827"/>
                    <a:pt x="90161" y="40036"/>
                    <a:pt x="89704" y="37445"/>
                  </a:cubicBezTo>
                  <a:cubicBezTo>
                    <a:pt x="89704" y="36683"/>
                    <a:pt x="89818" y="36150"/>
                    <a:pt x="90047" y="35845"/>
                  </a:cubicBezTo>
                  <a:cubicBezTo>
                    <a:pt x="90275" y="35540"/>
                    <a:pt x="90389" y="35083"/>
                    <a:pt x="90389" y="34473"/>
                  </a:cubicBezTo>
                  <a:cubicBezTo>
                    <a:pt x="90389" y="34169"/>
                    <a:pt x="90351" y="33788"/>
                    <a:pt x="90275" y="33330"/>
                  </a:cubicBezTo>
                  <a:cubicBezTo>
                    <a:pt x="90199" y="32873"/>
                    <a:pt x="90161" y="32187"/>
                    <a:pt x="90161" y="31273"/>
                  </a:cubicBezTo>
                  <a:cubicBezTo>
                    <a:pt x="90161" y="29749"/>
                    <a:pt x="90199" y="28377"/>
                    <a:pt x="90275" y="27158"/>
                  </a:cubicBezTo>
                  <a:cubicBezTo>
                    <a:pt x="90351" y="25939"/>
                    <a:pt x="90161" y="24567"/>
                    <a:pt x="89704" y="23043"/>
                  </a:cubicBezTo>
                  <a:cubicBezTo>
                    <a:pt x="89704" y="22891"/>
                    <a:pt x="89551" y="22662"/>
                    <a:pt x="89246" y="22358"/>
                  </a:cubicBezTo>
                  <a:cubicBezTo>
                    <a:pt x="89094" y="21443"/>
                    <a:pt x="88980" y="20872"/>
                    <a:pt x="88904" y="20643"/>
                  </a:cubicBezTo>
                  <a:cubicBezTo>
                    <a:pt x="88827" y="20414"/>
                    <a:pt x="88713" y="19767"/>
                    <a:pt x="88561" y="18700"/>
                  </a:cubicBezTo>
                  <a:cubicBezTo>
                    <a:pt x="88408" y="18243"/>
                    <a:pt x="88256" y="17405"/>
                    <a:pt x="88103" y="16185"/>
                  </a:cubicBezTo>
                  <a:cubicBezTo>
                    <a:pt x="87799" y="15271"/>
                    <a:pt x="87646" y="14471"/>
                    <a:pt x="87646" y="13785"/>
                  </a:cubicBezTo>
                  <a:cubicBezTo>
                    <a:pt x="87646" y="13099"/>
                    <a:pt x="87418" y="12299"/>
                    <a:pt x="86960" y="11385"/>
                  </a:cubicBezTo>
                  <a:cubicBezTo>
                    <a:pt x="86656" y="10318"/>
                    <a:pt x="86389" y="9404"/>
                    <a:pt x="86160" y="8642"/>
                  </a:cubicBezTo>
                  <a:cubicBezTo>
                    <a:pt x="85932" y="7880"/>
                    <a:pt x="85817" y="6813"/>
                    <a:pt x="85817" y="5441"/>
                  </a:cubicBezTo>
                  <a:cubicBezTo>
                    <a:pt x="85513" y="4222"/>
                    <a:pt x="85741" y="3003"/>
                    <a:pt x="86503" y="1784"/>
                  </a:cubicBezTo>
                  <a:cubicBezTo>
                    <a:pt x="86808" y="1326"/>
                    <a:pt x="87570" y="869"/>
                    <a:pt x="88789" y="412"/>
                  </a:cubicBezTo>
                  <a:cubicBezTo>
                    <a:pt x="90008" y="-45"/>
                    <a:pt x="91075" y="-121"/>
                    <a:pt x="91990" y="183"/>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李旭科毛笔行书" panose="02010600030101010101" pitchFamily="2" charset="-122"/>
                <a:ea typeface="李旭科毛笔行书" panose="02010600030101010101" pitchFamily="2"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750"/>
                                        <p:tgtEl>
                                          <p:spTgt spid="5"/>
                                        </p:tgtEl>
                                      </p:cBhvr>
                                    </p:animEffect>
                                    <p:anim calcmode="lin" valueType="num">
                                      <p:cBhvr>
                                        <p:cTn id="22" dur="750" fill="hold"/>
                                        <p:tgtEl>
                                          <p:spTgt spid="5"/>
                                        </p:tgtEl>
                                        <p:attrNameLst>
                                          <p:attrName>ppt_x</p:attrName>
                                        </p:attrNameLst>
                                      </p:cBhvr>
                                      <p:tavLst>
                                        <p:tav tm="0">
                                          <p:val>
                                            <p:strVal val="#ppt_x"/>
                                          </p:val>
                                        </p:tav>
                                        <p:tav tm="100000">
                                          <p:val>
                                            <p:strVal val="#ppt_x"/>
                                          </p:val>
                                        </p:tav>
                                      </p:tavLst>
                                    </p:anim>
                                    <p:anim calcmode="lin" valueType="num">
                                      <p:cBhvr>
                                        <p:cTn id="23" dur="75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ISLIDE.VECTOR" val="5a7505cc-eaa4-42f4-9c88-d74a42fc3fdd"/>
</p:tagLst>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7">
      <a:majorFont>
        <a:latin typeface="全字库正楷体"/>
        <a:ea typeface="全字库正楷体"/>
        <a:cs typeface=""/>
      </a:majorFont>
      <a:minorFont>
        <a:latin typeface="全字库正楷体"/>
        <a:ea typeface="全字库正楷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1812</Words>
  <Application>WPS 演示</Application>
  <PresentationFormat>宽屏</PresentationFormat>
  <Paragraphs>140</Paragraphs>
  <Slides>24</Slides>
  <Notes>24</Notes>
  <HiddenSlides>0</HiddenSlides>
  <MMClips>2</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字酷堂清楷体</vt:lpstr>
      <vt:lpstr>李旭科毛笔行书</vt:lpstr>
      <vt:lpstr>全字库正楷体</vt:lpstr>
      <vt:lpstr>等线</vt:lpstr>
      <vt:lpstr>华文仿宋</vt:lpstr>
      <vt:lpstr>方正清刻本悦宋简体</vt:lpstr>
      <vt:lpstr>微软雅黑</vt:lpstr>
      <vt:lpstr>Calibri</vt:lpstr>
      <vt:lpstr>Arial Unicode MS</vt:lpstr>
      <vt:lpstr>WenYue GuDianMingChaoTi (Non-Commercial Use)</vt:lpstr>
      <vt:lpstr>Hiragino Sans GB W3</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4</cp:revision>
  <dcterms:created xsi:type="dcterms:W3CDTF">2019-04-23T09:03:00Z</dcterms:created>
  <dcterms:modified xsi:type="dcterms:W3CDTF">2021-09-07T02:04:23Z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2F0A6AB6AD6E4817BF9A5A0EDC749EAD</vt:lpwstr>
  </property>
</Properties>
</file>